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1072" r:id="rId2"/>
    <p:sldId id="1073" r:id="rId3"/>
    <p:sldId id="1074" r:id="rId4"/>
    <p:sldId id="1075" r:id="rId5"/>
    <p:sldId id="1076" r:id="rId6"/>
    <p:sldId id="1078" r:id="rId7"/>
    <p:sldId id="1079" r:id="rId8"/>
    <p:sldId id="1080" r:id="rId9"/>
    <p:sldId id="1081" r:id="rId10"/>
    <p:sldId id="1082" r:id="rId11"/>
    <p:sldId id="1083" r:id="rId12"/>
    <p:sldId id="1084" r:id="rId13"/>
    <p:sldId id="986" r:id="rId14"/>
    <p:sldId id="1085" r:id="rId15"/>
    <p:sldId id="1153" r:id="rId16"/>
    <p:sldId id="1142" r:id="rId17"/>
    <p:sldId id="1089" r:id="rId18"/>
    <p:sldId id="1091" r:id="rId19"/>
    <p:sldId id="1090" r:id="rId20"/>
    <p:sldId id="1093" r:id="rId21"/>
    <p:sldId id="1146" r:id="rId22"/>
    <p:sldId id="1096" r:id="rId23"/>
    <p:sldId id="1097" r:id="rId24"/>
    <p:sldId id="1099" r:id="rId25"/>
    <p:sldId id="1100" r:id="rId26"/>
    <p:sldId id="1101" r:id="rId27"/>
    <p:sldId id="1103" r:id="rId28"/>
    <p:sldId id="1102" r:id="rId29"/>
    <p:sldId id="1133" r:id="rId30"/>
    <p:sldId id="1147" r:id="rId31"/>
    <p:sldId id="1111" r:id="rId32"/>
    <p:sldId id="1112" r:id="rId33"/>
    <p:sldId id="1114" r:id="rId34"/>
    <p:sldId id="1116" r:id="rId35"/>
    <p:sldId id="1117" r:id="rId36"/>
    <p:sldId id="1134" r:id="rId37"/>
    <p:sldId id="1150" r:id="rId38"/>
    <p:sldId id="1152" r:id="rId39"/>
    <p:sldId id="1151" r:id="rId40"/>
    <p:sldId id="1138" r:id="rId41"/>
    <p:sldId id="1140" r:id="rId42"/>
    <p:sldId id="1141" r:id="rId43"/>
    <p:sldId id="1118" r:id="rId44"/>
    <p:sldId id="1122" r:id="rId45"/>
    <p:sldId id="1123" r:id="rId46"/>
    <p:sldId id="1124" r:id="rId47"/>
    <p:sldId id="1125" r:id="rId48"/>
    <p:sldId id="1126" r:id="rId49"/>
    <p:sldId id="1127" r:id="rId50"/>
    <p:sldId id="1128" r:id="rId51"/>
    <p:sldId id="1129" r:id="rId52"/>
    <p:sldId id="1130" r:id="rId53"/>
    <p:sldId id="1131" r:id="rId54"/>
    <p:sldId id="1110" r:id="rId55"/>
    <p:sldId id="1132" r:id="rId56"/>
    <p:sldId id="1144" r:id="rId57"/>
    <p:sldId id="1095" r:id="rId58"/>
    <p:sldId id="1149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4A"/>
    <a:srgbClr val="C9A6E4"/>
    <a:srgbClr val="B17ED8"/>
    <a:srgbClr val="FF00FF"/>
    <a:srgbClr val="00FFCC"/>
    <a:srgbClr val="FF9797"/>
    <a:srgbClr val="9C5BCD"/>
    <a:srgbClr val="000000"/>
    <a:srgbClr val="7030A0"/>
    <a:srgbClr val="002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F190FB-2075-4375-A797-615516ED83A7}" v="8323" dt="2024-07-18T19:51:50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74" autoAdjust="0"/>
    <p:restoredTop sz="88751" autoAdjust="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outlineViewPr>
    <p:cViewPr>
      <p:scale>
        <a:sx n="33" d="100"/>
        <a:sy n="33" d="100"/>
      </p:scale>
      <p:origin x="0" y="-9029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Kaufman" userId="c001b2a046940d7c" providerId="LiveId" clId="{9EF190FB-2075-4375-A797-615516ED83A7}"/>
    <pc:docChg chg="undo redo custSel addSld delSld modSld sldOrd">
      <pc:chgData name="Phillip Kaufman" userId="c001b2a046940d7c" providerId="LiveId" clId="{9EF190FB-2075-4375-A797-615516ED83A7}" dt="2024-07-18T19:53:41.539" v="25947" actId="20577"/>
      <pc:docMkLst>
        <pc:docMk/>
      </pc:docMkLst>
      <pc:sldChg chg="add del">
        <pc:chgData name="Phillip Kaufman" userId="c001b2a046940d7c" providerId="LiveId" clId="{9EF190FB-2075-4375-A797-615516ED83A7}" dt="2024-07-08T01:15:36.836" v="16715" actId="47"/>
        <pc:sldMkLst>
          <pc:docMk/>
          <pc:sldMk cId="474384658" sldId="256"/>
        </pc:sldMkLst>
      </pc:sldChg>
      <pc:sldChg chg="modSp del mod">
        <pc:chgData name="Phillip Kaufman" userId="c001b2a046940d7c" providerId="LiveId" clId="{9EF190FB-2075-4375-A797-615516ED83A7}" dt="2024-07-08T01:13:38.645" v="16714" actId="47"/>
        <pc:sldMkLst>
          <pc:docMk/>
          <pc:sldMk cId="1639624266" sldId="259"/>
        </pc:sldMkLst>
        <pc:spChg chg="mod">
          <ac:chgData name="Phillip Kaufman" userId="c001b2a046940d7c" providerId="LiveId" clId="{9EF190FB-2075-4375-A797-615516ED83A7}" dt="2024-06-05T01:22:43.894" v="1166" actId="313"/>
          <ac:spMkLst>
            <pc:docMk/>
            <pc:sldMk cId="1639624266" sldId="259"/>
            <ac:spMk id="10" creationId="{99CB09A4-A438-3C2F-7385-A9C475B8390A}"/>
          </ac:spMkLst>
        </pc:spChg>
      </pc:sldChg>
      <pc:sldChg chg="addSp delSp modSp del mod">
        <pc:chgData name="Phillip Kaufman" userId="c001b2a046940d7c" providerId="LiveId" clId="{9EF190FB-2075-4375-A797-615516ED83A7}" dt="2024-06-16T02:07:43.758" v="9299" actId="47"/>
        <pc:sldMkLst>
          <pc:docMk/>
          <pc:sldMk cId="2876084972" sldId="902"/>
        </pc:sldMkLst>
        <pc:spChg chg="mod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4" creationId="{109FA656-95E7-7B48-38D6-E5E75FFA1D89}"/>
          </ac:spMkLst>
        </pc:spChg>
        <pc:spChg chg="add 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5" creationId="{B5492D8C-35E6-8A3A-4F94-20685CA39B59}"/>
          </ac:spMkLst>
        </pc:spChg>
        <pc:spChg chg="mod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6" creationId="{FC120B7F-C6D8-9379-1B1E-BA53F7FC2EF5}"/>
          </ac:spMkLst>
        </pc:spChg>
        <pc:spChg chg="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8" creationId="{8A0D864A-A036-E156-92B4-E211622B8400}"/>
          </ac:spMkLst>
        </pc:spChg>
        <pc:spChg chg="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9" creationId="{EDFE03C8-C97D-BC67-1EDE-70BAEA525508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0" creationId="{39E110CA-9B81-CD50-FD22-4EED678A91B0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1" creationId="{49CA3663-2252-EDAB-A13F-A9CE67E56B59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2" creationId="{18DD5336-2606-2C08-5CA7-72855E6F87EC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3" creationId="{53059479-A0F6-E273-BE63-B929B2468844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4" creationId="{A18943E3-CC7D-F823-57B2-7638F03E8404}"/>
          </ac:spMkLst>
        </pc:spChg>
        <pc:spChg chg="del">
          <ac:chgData name="Phillip Kaufman" userId="c001b2a046940d7c" providerId="LiveId" clId="{9EF190FB-2075-4375-A797-615516ED83A7}" dt="2024-05-29T06:41:49.416" v="160" actId="478"/>
          <ac:spMkLst>
            <pc:docMk/>
            <pc:sldMk cId="2876084972" sldId="902"/>
            <ac:spMk id="16" creationId="{C39B304C-2170-EB4C-B05A-259B1C7696A8}"/>
          </ac:spMkLst>
        </pc:spChg>
        <pc:spChg chg="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22" creationId="{18935A27-1F1A-9C23-FC34-072DF5053D67}"/>
          </ac:spMkLst>
        </pc:spChg>
        <pc:spChg chg="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23" creationId="{E6AF5946-AC6C-7373-BC59-2D8969C43C4D}"/>
          </ac:spMkLst>
        </pc:spChg>
        <pc:spChg chg="mod topLvl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24" creationId="{446BAD3D-ADF6-9D4E-1F99-29A320FC9B61}"/>
          </ac:spMkLst>
        </pc:spChg>
        <pc:spChg chg="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25" creationId="{D8D4561F-8E33-7D59-63DC-2E57FFEF60EC}"/>
          </ac:spMkLst>
        </pc:spChg>
        <pc:spChg chg="mod topLvl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26" creationId="{00B879E3-86E9-0506-7032-B3EB9EA592B6}"/>
          </ac:spMkLst>
        </pc:spChg>
        <pc:grpChg chg="add mod">
          <ac:chgData name="Phillip Kaufman" userId="c001b2a046940d7c" providerId="LiveId" clId="{9EF190FB-2075-4375-A797-615516ED83A7}" dt="2024-06-16T02:04:46.796" v="9245"/>
          <ac:grpSpMkLst>
            <pc:docMk/>
            <pc:sldMk cId="2876084972" sldId="902"/>
            <ac:grpSpMk id="7" creationId="{442067D7-2B35-5F9B-0AA8-ADAE2FD4E29B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7" creationId="{766B237F-C975-28BF-734C-99E3DC078CE5}"/>
          </ac:grpSpMkLst>
        </pc:grpChg>
        <pc:grpChg chg="add mod">
          <ac:chgData name="Phillip Kaufman" userId="c001b2a046940d7c" providerId="LiveId" clId="{9EF190FB-2075-4375-A797-615516ED83A7}" dt="2024-05-29T06:50:54.647" v="313" actId="164"/>
          <ac:grpSpMkLst>
            <pc:docMk/>
            <pc:sldMk cId="2876084972" sldId="902"/>
            <ac:grpSpMk id="8" creationId="{41F331D5-0C47-3A40-1AEB-F85689AEAD41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9" creationId="{5C34B29A-AFFE-B742-ED17-B6FAB9E28645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10" creationId="{B36AACEA-6224-585D-0693-60078B9F1C54}"/>
          </ac:grpSpMkLst>
        </pc:grp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699598180" sldId="90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216216427" sldId="90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060826229" sldId="90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346242856" sldId="91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278645990" sldId="91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63738887" sldId="914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10469962" sldId="91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28187581" sldId="91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214571263" sldId="91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786139748" sldId="91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935133174" sldId="92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945145722" sldId="92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593425542" sldId="924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713329819" sldId="932"/>
        </pc:sldMkLst>
      </pc:sldChg>
      <pc:sldChg chg="add del">
        <pc:chgData name="Phillip Kaufman" userId="c001b2a046940d7c" providerId="LiveId" clId="{9EF190FB-2075-4375-A797-615516ED83A7}" dt="2024-07-08T01:13:38.645" v="16714" actId="47"/>
        <pc:sldMkLst>
          <pc:docMk/>
          <pc:sldMk cId="1853417212" sldId="936"/>
        </pc:sldMkLst>
      </pc:sldChg>
      <pc:sldChg chg="add del ord">
        <pc:chgData name="Phillip Kaufman" userId="c001b2a046940d7c" providerId="LiveId" clId="{9EF190FB-2075-4375-A797-615516ED83A7}" dt="2024-06-20T19:26:21.955" v="16287" actId="2696"/>
        <pc:sldMkLst>
          <pc:docMk/>
          <pc:sldMk cId="2277666579" sldId="936"/>
        </pc:sldMkLst>
      </pc:sldChg>
      <pc:sldChg chg="addSp delSp modSp del mod ord">
        <pc:chgData name="Phillip Kaufman" userId="c001b2a046940d7c" providerId="LiveId" clId="{9EF190FB-2075-4375-A797-615516ED83A7}" dt="2024-06-16T02:18:51.030" v="9402" actId="47"/>
        <pc:sldMkLst>
          <pc:docMk/>
          <pc:sldMk cId="2439577084" sldId="937"/>
        </pc:sldMkLst>
        <pc:spChg chg="mod">
          <ac:chgData name="Phillip Kaufman" userId="c001b2a046940d7c" providerId="LiveId" clId="{9EF190FB-2075-4375-A797-615516ED83A7}" dt="2024-05-29T07:04:07.095" v="657" actId="1076"/>
          <ac:spMkLst>
            <pc:docMk/>
            <pc:sldMk cId="2439577084" sldId="937"/>
            <ac:spMk id="4" creationId="{01A4F52B-5687-5F65-2731-5D9FDCBC7BE0}"/>
          </ac:spMkLst>
        </pc:spChg>
        <pc:spChg chg="mod">
          <ac:chgData name="Phillip Kaufman" userId="c001b2a046940d7c" providerId="LiveId" clId="{9EF190FB-2075-4375-A797-615516ED83A7}" dt="2024-06-06T19:49:09.467" v="1680" actId="20577"/>
          <ac:spMkLst>
            <pc:docMk/>
            <pc:sldMk cId="2439577084" sldId="937"/>
            <ac:spMk id="6" creationId="{414F5EF5-F8D1-E649-5993-E2D85B9E7048}"/>
          </ac:spMkLst>
        </pc:spChg>
        <pc:spChg chg="add del mod">
          <ac:chgData name="Phillip Kaufman" userId="c001b2a046940d7c" providerId="LiveId" clId="{9EF190FB-2075-4375-A797-615516ED83A7}" dt="2024-06-08T02:34:07.230" v="1988" actId="1076"/>
          <ac:spMkLst>
            <pc:docMk/>
            <pc:sldMk cId="2439577084" sldId="937"/>
            <ac:spMk id="7" creationId="{7AFBE945-78BB-A4DE-A410-B353DA59FCE1}"/>
          </ac:spMkLst>
        </pc:spChg>
        <pc:spChg chg="mod">
          <ac:chgData name="Phillip Kaufman" userId="c001b2a046940d7c" providerId="LiveId" clId="{9EF190FB-2075-4375-A797-615516ED83A7}" dt="2024-05-29T07:03:09.052" v="632" actId="20577"/>
          <ac:spMkLst>
            <pc:docMk/>
            <pc:sldMk cId="2439577084" sldId="937"/>
            <ac:spMk id="8" creationId="{04A35D40-619C-7085-72F1-A6C5C2BA835D}"/>
          </ac:spMkLst>
        </pc:spChg>
        <pc:spChg chg="mod">
          <ac:chgData name="Phillip Kaufman" userId="c001b2a046940d7c" providerId="LiveId" clId="{9EF190FB-2075-4375-A797-615516ED83A7}" dt="2024-06-06T19:49:23.085" v="1683" actId="1076"/>
          <ac:spMkLst>
            <pc:docMk/>
            <pc:sldMk cId="2439577084" sldId="937"/>
            <ac:spMk id="9" creationId="{6273EF02-9DD5-4FCB-656C-1DC155527014}"/>
          </ac:spMkLst>
        </pc:spChg>
        <pc:spChg chg="mod">
          <ac:chgData name="Phillip Kaufman" userId="c001b2a046940d7c" providerId="LiveId" clId="{9EF190FB-2075-4375-A797-615516ED83A7}" dt="2024-06-06T19:49:28.942" v="1684" actId="1076"/>
          <ac:spMkLst>
            <pc:docMk/>
            <pc:sldMk cId="2439577084" sldId="937"/>
            <ac:spMk id="10" creationId="{CA48F6B5-1220-0BBF-A664-F6F75E741E33}"/>
          </ac:spMkLst>
        </pc:spChg>
        <pc:spChg chg="mod">
          <ac:chgData name="Phillip Kaufman" userId="c001b2a046940d7c" providerId="LiveId" clId="{9EF190FB-2075-4375-A797-615516ED83A7}" dt="2024-05-29T07:03:48.873" v="644" actId="20577"/>
          <ac:spMkLst>
            <pc:docMk/>
            <pc:sldMk cId="2439577084" sldId="937"/>
            <ac:spMk id="11" creationId="{70E5A57E-EB11-F87D-020F-7040413D4DB4}"/>
          </ac:spMkLst>
        </pc:spChg>
        <pc:spChg chg="mod">
          <ac:chgData name="Phillip Kaufman" userId="c001b2a046940d7c" providerId="LiveId" clId="{9EF190FB-2075-4375-A797-615516ED83A7}" dt="2024-05-29T07:04:01.972" v="656" actId="20577"/>
          <ac:spMkLst>
            <pc:docMk/>
            <pc:sldMk cId="2439577084" sldId="937"/>
            <ac:spMk id="12" creationId="{86DC8ACB-998C-C16A-B306-0EBBAE57F342}"/>
          </ac:spMkLst>
        </pc:spChg>
        <pc:spChg chg="del">
          <ac:chgData name="Phillip Kaufman" userId="c001b2a046940d7c" providerId="LiveId" clId="{9EF190FB-2075-4375-A797-615516ED83A7}" dt="2024-05-29T07:00:19.887" v="545" actId="478"/>
          <ac:spMkLst>
            <pc:docMk/>
            <pc:sldMk cId="2439577084" sldId="937"/>
            <ac:spMk id="64" creationId="{D5954528-8BF3-3B93-E2E5-C0EE8EDA75D0}"/>
          </ac:spMkLst>
        </pc:spChg>
        <pc:spChg chg="add mod">
          <ac:chgData name="Phillip Kaufman" userId="c001b2a046940d7c" providerId="LiveId" clId="{9EF190FB-2075-4375-A797-615516ED83A7}" dt="2024-06-06T19:41:04.607" v="1627" actId="1076"/>
          <ac:spMkLst>
            <pc:docMk/>
            <pc:sldMk cId="2439577084" sldId="937"/>
            <ac:spMk id="66" creationId="{5F78A899-CCBA-B9F4-1AB6-A632509A8AE1}"/>
          </ac:spMkLst>
        </pc:spChg>
        <pc:grpChg chg="del">
          <ac:chgData name="Phillip Kaufman" userId="c001b2a046940d7c" providerId="LiveId" clId="{9EF190FB-2075-4375-A797-615516ED83A7}" dt="2024-05-29T07:00:17.925" v="544" actId="478"/>
          <ac:grpSpMkLst>
            <pc:docMk/>
            <pc:sldMk cId="2439577084" sldId="937"/>
            <ac:grpSpMk id="67" creationId="{90ABCCB7-831B-DAE1-B129-A2FA962DD816}"/>
          </ac:grpSpMkLst>
        </pc:grpChg>
        <pc:cxnChg chg="add mod">
          <ac:chgData name="Phillip Kaufman" userId="c001b2a046940d7c" providerId="LiveId" clId="{9EF190FB-2075-4375-A797-615516ED83A7}" dt="2024-05-30T19:50:35.894" v="687" actId="1076"/>
          <ac:cxnSpMkLst>
            <pc:docMk/>
            <pc:sldMk cId="2439577084" sldId="937"/>
            <ac:cxnSpMk id="65" creationId="{D229038E-9C86-2AF2-72CD-90479EAEE1EB}"/>
          </ac:cxnSpMkLst>
        </pc:cxnChg>
      </pc:sldChg>
      <pc:sldChg chg="add del">
        <pc:chgData name="Phillip Kaufman" userId="c001b2a046940d7c" providerId="LiveId" clId="{9EF190FB-2075-4375-A797-615516ED83A7}" dt="2024-07-08T01:13:38.645" v="16714" actId="47"/>
        <pc:sldMkLst>
          <pc:docMk/>
          <pc:sldMk cId="1954291688" sldId="941"/>
        </pc:sldMkLst>
      </pc:sldChg>
      <pc:sldChg chg="addSp delSp modSp add del mod ord modNotesTx">
        <pc:chgData name="Phillip Kaufman" userId="c001b2a046940d7c" providerId="LiveId" clId="{9EF190FB-2075-4375-A797-615516ED83A7}" dt="2024-06-20T19:26:21.955" v="16287" actId="2696"/>
        <pc:sldMkLst>
          <pc:docMk/>
          <pc:sldMk cId="2872598656" sldId="941"/>
        </pc:sldMkLst>
        <pc:spChg chg="add del mod">
          <ac:chgData name="Phillip Kaufman" userId="c001b2a046940d7c" providerId="LiveId" clId="{9EF190FB-2075-4375-A797-615516ED83A7}" dt="2024-05-29T07:00:11.674" v="542" actId="21"/>
          <ac:spMkLst>
            <pc:docMk/>
            <pc:sldMk cId="2872598656" sldId="941"/>
            <ac:spMk id="7" creationId="{5F78A899-CCBA-B9F4-1AB6-A632509A8AE1}"/>
          </ac:spMkLst>
        </pc:spChg>
        <pc:cxnChg chg="add del mod">
          <ac:chgData name="Phillip Kaufman" userId="c001b2a046940d7c" providerId="LiveId" clId="{9EF190FB-2075-4375-A797-615516ED83A7}" dt="2024-05-29T07:00:11.674" v="542" actId="21"/>
          <ac:cxnSpMkLst>
            <pc:docMk/>
            <pc:sldMk cId="2872598656" sldId="941"/>
            <ac:cxnSpMk id="5" creationId="{D229038E-9C86-2AF2-72CD-90479EAEE1EB}"/>
          </ac:cxnSpMkLst>
        </pc:cxn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908243081" sldId="944"/>
        </pc:sldMkLst>
      </pc:sldChg>
      <pc:sldChg chg="addSp delSp modSp mod ord">
        <pc:chgData name="Phillip Kaufman" userId="c001b2a046940d7c" providerId="LiveId" clId="{9EF190FB-2075-4375-A797-615516ED83A7}" dt="2024-06-16T02:19:45.698" v="9407" actId="1076"/>
        <pc:sldMkLst>
          <pc:docMk/>
          <pc:sldMk cId="882562423" sldId="945"/>
        </pc:sldMkLst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4" creationId="{6EB2E272-B613-AB2D-C105-A1D023D95A9D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4" creationId="{85ACDCD8-B285-B446-884B-3380397B91DF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5" creationId="{42A183D1-4961-BC26-005D-13BD61908B72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5" creationId="{98D8D7E5-B0FE-5C76-B525-98317A84B7B2}"/>
          </ac:spMkLst>
        </pc:spChg>
        <pc:spChg chg="add del">
          <ac:chgData name="Phillip Kaufman" userId="c001b2a046940d7c" providerId="LiveId" clId="{9EF190FB-2075-4375-A797-615516ED83A7}" dt="2024-06-06T08:44:13.621" v="1490" actId="22"/>
          <ac:spMkLst>
            <pc:docMk/>
            <pc:sldMk cId="882562423" sldId="945"/>
            <ac:spMk id="6" creationId="{228E8885-7615-F0D7-C80B-6C43E266848B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6" creationId="{4317D2D4-E7EB-0B20-4B34-EB4AE5B72A48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6" creationId="{CFAD23D5-1BDA-EF2A-5425-1649796BD92F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7" creationId="{96DA9E65-A398-7997-B151-3D01D7656CDB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7" creationId="{BEE929C7-61BF-796C-B370-0F8FCB2A94E9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8" creationId="{4AE79232-3AC4-789A-CFFE-EC3924572A29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8" creationId="{BCD3D045-2606-8B45-DF24-FB15E3332EFA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9" creationId="{2D0DD7F5-2559-5FE1-C4F1-FFB612B75223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9" creationId="{6E4CA518-B29B-4BC6-18B3-B0EBBF439A04}"/>
          </ac:spMkLst>
        </pc:spChg>
        <pc:spChg chg="add mod">
          <ac:chgData name="Phillip Kaufman" userId="c001b2a046940d7c" providerId="LiveId" clId="{9EF190FB-2075-4375-A797-615516ED83A7}" dt="2024-06-06T08:49:42.928" v="1604" actId="571"/>
          <ac:spMkLst>
            <pc:docMk/>
            <pc:sldMk cId="882562423" sldId="945"/>
            <ac:spMk id="9" creationId="{BBE0BC4C-4AA2-69B1-1FE0-A7FDF1643B45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10" creationId="{FDF447EC-981B-0DA1-CECC-E170F06BD4EF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1" creationId="{10C50A4E-A2B7-A74C-F216-721BA84431D2}"/>
          </ac:spMkLst>
        </pc:spChg>
        <pc:spChg chg="del mod">
          <ac:chgData name="Phillip Kaufman" userId="c001b2a046940d7c" providerId="LiveId" clId="{9EF190FB-2075-4375-A797-615516ED83A7}" dt="2024-06-06T08:39:16.717" v="1394" actId="478"/>
          <ac:spMkLst>
            <pc:docMk/>
            <pc:sldMk cId="882562423" sldId="945"/>
            <ac:spMk id="12" creationId="{8186D15B-A934-6D9C-60D3-F5B05E4B2E60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3" creationId="{6F726804-036B-F9ED-6A28-3A1C6995B988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4" creationId="{1E8CFD30-7E95-3410-383B-C49B673F88FC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5" creationId="{037F2D67-7F50-A76B-56D9-872F979C4D39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16" creationId="{76B99A21-FD3F-75BA-B4A8-FC4B8450FFD9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17" creationId="{3F41C9D4-F562-D2F7-8306-B1CCB2EE2953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19" creationId="{11CC8611-EA12-8368-E654-59FEDA482539}"/>
          </ac:spMkLst>
        </pc:spChg>
        <pc:grpChg chg="del">
          <ac:chgData name="Phillip Kaufman" userId="c001b2a046940d7c" providerId="LiveId" clId="{9EF190FB-2075-4375-A797-615516ED83A7}" dt="2024-05-30T19:52:05.767" v="688" actId="478"/>
          <ac:grpSpMkLst>
            <pc:docMk/>
            <pc:sldMk cId="882562423" sldId="945"/>
            <ac:grpSpMk id="134" creationId="{1462568A-B4DC-8A68-C118-7FFEC06346D9}"/>
          </ac:grpSpMkLst>
        </pc:grp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000645116" sldId="94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472554453" sldId="94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393263260" sldId="94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675314711" sldId="95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650808345" sldId="95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039276682" sldId="95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289506844" sldId="95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790965183" sldId="95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248410112" sldId="95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117560870" sldId="96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206029768" sldId="963"/>
        </pc:sldMkLst>
      </pc:sldChg>
      <pc:sldChg chg="add del ord">
        <pc:chgData name="Phillip Kaufman" userId="c001b2a046940d7c" providerId="LiveId" clId="{9EF190FB-2075-4375-A797-615516ED83A7}" dt="2024-06-20T19:26:21.955" v="16287" actId="2696"/>
        <pc:sldMkLst>
          <pc:docMk/>
          <pc:sldMk cId="249331440" sldId="965"/>
        </pc:sldMkLst>
      </pc:sldChg>
      <pc:sldChg chg="add del">
        <pc:chgData name="Phillip Kaufman" userId="c001b2a046940d7c" providerId="LiveId" clId="{9EF190FB-2075-4375-A797-615516ED83A7}" dt="2024-07-08T01:13:38.645" v="16714" actId="47"/>
        <pc:sldMkLst>
          <pc:docMk/>
          <pc:sldMk cId="3471682307" sldId="96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580835950" sldId="96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806688974" sldId="96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711055371" sldId="96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078043614" sldId="97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556678624" sldId="97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432061271" sldId="97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133890068" sldId="97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154024183" sldId="97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56383698" sldId="97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473540665" sldId="97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67521900" sldId="97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804073031" sldId="98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910963590" sldId="98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94788805" sldId="984"/>
        </pc:sldMkLst>
      </pc:sldChg>
      <pc:sldChg chg="addSp modSp del mod ord modNotesTx">
        <pc:chgData name="Phillip Kaufman" userId="c001b2a046940d7c" providerId="LiveId" clId="{9EF190FB-2075-4375-A797-615516ED83A7}" dt="2024-07-08T01:13:38.645" v="16714" actId="47"/>
        <pc:sldMkLst>
          <pc:docMk/>
          <pc:sldMk cId="3107475894" sldId="985"/>
        </pc:sldMkLst>
        <pc:spChg chg="add mod">
          <ac:chgData name="Phillip Kaufman" userId="c001b2a046940d7c" providerId="LiveId" clId="{9EF190FB-2075-4375-A797-615516ED83A7}" dt="2024-05-30T19:45:52.549" v="684" actId="1076"/>
          <ac:spMkLst>
            <pc:docMk/>
            <pc:sldMk cId="3107475894" sldId="985"/>
            <ac:spMk id="4" creationId="{EDE95CA9-0917-2181-D125-4D23DA0192B3}"/>
          </ac:spMkLst>
        </pc:spChg>
      </pc:sldChg>
      <pc:sldChg chg="addSp modSp del mod">
        <pc:chgData name="Phillip Kaufman" userId="c001b2a046940d7c" providerId="LiveId" clId="{9EF190FB-2075-4375-A797-615516ED83A7}" dt="2024-07-18T05:21:48.280" v="25746" actId="1076"/>
        <pc:sldMkLst>
          <pc:docMk/>
          <pc:sldMk cId="38104800" sldId="986"/>
        </pc:sldMkLst>
        <pc:spChg chg="mod">
          <ac:chgData name="Phillip Kaufman" userId="c001b2a046940d7c" providerId="LiveId" clId="{9EF190FB-2075-4375-A797-615516ED83A7}" dt="2024-07-18T05:21:22.603" v="25737" actId="1076"/>
          <ac:spMkLst>
            <pc:docMk/>
            <pc:sldMk cId="38104800" sldId="986"/>
            <ac:spMk id="4" creationId="{E83E981D-7834-8651-635E-3852295E5432}"/>
          </ac:spMkLst>
        </pc:spChg>
        <pc:spChg chg="mod">
          <ac:chgData name="Phillip Kaufman" userId="c001b2a046940d7c" providerId="LiveId" clId="{9EF190FB-2075-4375-A797-615516ED83A7}" dt="2024-07-18T05:21:48.280" v="25746" actId="1076"/>
          <ac:spMkLst>
            <pc:docMk/>
            <pc:sldMk cId="38104800" sldId="986"/>
            <ac:spMk id="5" creationId="{182ECBB3-723F-915C-95D2-ADB8A12BDC86}"/>
          </ac:spMkLst>
        </pc:spChg>
        <pc:spChg chg="mod">
          <ac:chgData name="Phillip Kaufman" userId="c001b2a046940d7c" providerId="LiveId" clId="{9EF190FB-2075-4375-A797-615516ED83A7}" dt="2024-07-18T05:21:43.396" v="25744" actId="1076"/>
          <ac:spMkLst>
            <pc:docMk/>
            <pc:sldMk cId="38104800" sldId="986"/>
            <ac:spMk id="6" creationId="{89305292-DED6-A1B8-D815-500A1E868EFF}"/>
          </ac:spMkLst>
        </pc:spChg>
        <pc:spChg chg="mod">
          <ac:chgData name="Phillip Kaufman" userId="c001b2a046940d7c" providerId="LiveId" clId="{9EF190FB-2075-4375-A797-615516ED83A7}" dt="2024-07-14T03:47:30.618" v="20367" actId="1076"/>
          <ac:spMkLst>
            <pc:docMk/>
            <pc:sldMk cId="38104800" sldId="986"/>
            <ac:spMk id="7" creationId="{70D5E521-6D9F-1E9F-5ED1-71D91179585E}"/>
          </ac:spMkLst>
        </pc:spChg>
        <pc:spChg chg="add mod">
          <ac:chgData name="Phillip Kaufman" userId="c001b2a046940d7c" providerId="LiveId" clId="{9EF190FB-2075-4375-A797-615516ED83A7}" dt="2024-07-14T03:47:30.618" v="20367" actId="1076"/>
          <ac:spMkLst>
            <pc:docMk/>
            <pc:sldMk cId="38104800" sldId="986"/>
            <ac:spMk id="8" creationId="{CF0ECCB8-85C5-9AAB-5E43-0AB1E37D9C0F}"/>
          </ac:spMkLst>
        </pc:spChg>
        <pc:spChg chg="mod">
          <ac:chgData name="Phillip Kaufman" userId="c001b2a046940d7c" providerId="LiveId" clId="{9EF190FB-2075-4375-A797-615516ED83A7}" dt="2024-07-18T05:21:31.729" v="25739" actId="465"/>
          <ac:spMkLst>
            <pc:docMk/>
            <pc:sldMk cId="38104800" sldId="986"/>
            <ac:spMk id="17" creationId="{83E63983-1AE9-8BA9-D133-0146910B8817}"/>
          </ac:spMkLst>
        </pc:spChg>
        <pc:cxnChg chg="mod">
          <ac:chgData name="Phillip Kaufman" userId="c001b2a046940d7c" providerId="LiveId" clId="{9EF190FB-2075-4375-A797-615516ED83A7}" dt="2024-07-18T05:21:39.405" v="25743" actId="14100"/>
          <ac:cxnSpMkLst>
            <pc:docMk/>
            <pc:sldMk cId="38104800" sldId="986"/>
            <ac:cxnSpMk id="12" creationId="{C3D8DA4B-A5EE-61AB-10A7-EEF61FC920D6}"/>
          </ac:cxnSpMkLst>
        </pc:cxnChg>
        <pc:cxnChg chg="mod">
          <ac:chgData name="Phillip Kaufman" userId="c001b2a046940d7c" providerId="LiveId" clId="{9EF190FB-2075-4375-A797-615516ED83A7}" dt="2024-07-18T05:21:37.175" v="25742" actId="14100"/>
          <ac:cxnSpMkLst>
            <pc:docMk/>
            <pc:sldMk cId="38104800" sldId="986"/>
            <ac:cxnSpMk id="19" creationId="{099C3BC2-780A-CFA3-9748-5D748F3C7867}"/>
          </ac:cxnSpMkLst>
        </pc:cxn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87408676" sldId="98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51432807" sldId="99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320864555" sldId="99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466340843" sldId="99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966656965" sldId="99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147673875" sldId="994"/>
        </pc:sldMkLst>
      </pc:sldChg>
      <pc:sldChg chg="addSp delSp modSp new del mod ord">
        <pc:chgData name="Phillip Kaufman" userId="c001b2a046940d7c" providerId="LiveId" clId="{9EF190FB-2075-4375-A797-615516ED83A7}" dt="2024-06-16T02:38:33.708" v="9454" actId="47"/>
        <pc:sldMkLst>
          <pc:docMk/>
          <pc:sldMk cId="3311350519" sldId="995"/>
        </pc:sldMkLst>
        <pc:spChg chg="del">
          <ac:chgData name="Phillip Kaufman" userId="c001b2a046940d7c" providerId="LiveId" clId="{9EF190FB-2075-4375-A797-615516ED83A7}" dt="2024-05-30T20:19:50.109" v="956" actId="478"/>
          <ac:spMkLst>
            <pc:docMk/>
            <pc:sldMk cId="3311350519" sldId="995"/>
            <ac:spMk id="2" creationId="{935980B5-F85D-5D0C-DEDA-CF6754F89B3A}"/>
          </ac:spMkLst>
        </pc:spChg>
        <pc:spChg chg="add del mod">
          <ac:chgData name="Phillip Kaufman" userId="c001b2a046940d7c" providerId="LiveId" clId="{9EF190FB-2075-4375-A797-615516ED83A7}" dt="2024-06-06T08:34:35.418" v="1248" actId="478"/>
          <ac:spMkLst>
            <pc:docMk/>
            <pc:sldMk cId="3311350519" sldId="995"/>
            <ac:spMk id="2" creationId="{AEDE0943-0E8D-42D6-2F52-95B6EF302553}"/>
          </ac:spMkLst>
        </pc:spChg>
        <pc:spChg chg="del">
          <ac:chgData name="Phillip Kaufman" userId="c001b2a046940d7c" providerId="LiveId" clId="{9EF190FB-2075-4375-A797-615516ED83A7}" dt="2024-05-30T20:19:51.261" v="957" actId="478"/>
          <ac:spMkLst>
            <pc:docMk/>
            <pc:sldMk cId="3311350519" sldId="995"/>
            <ac:spMk id="3" creationId="{0DC461C2-98A6-D798-DB53-26300A920B93}"/>
          </ac:spMkLst>
        </pc:spChg>
        <pc:spChg chg="add mod">
          <ac:chgData name="Phillip Kaufman" userId="c001b2a046940d7c" providerId="LiveId" clId="{9EF190FB-2075-4375-A797-615516ED83A7}" dt="2024-06-06T08:35:34.253" v="1268" actId="1036"/>
          <ac:spMkLst>
            <pc:docMk/>
            <pc:sldMk cId="3311350519" sldId="995"/>
            <ac:spMk id="3" creationId="{C485E727-D83C-52A6-81ED-9DF69BBB74B3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4" creationId="{F0568E9E-BAD3-00B8-CC5D-783AE4254168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5" creationId="{51E347F1-CB22-05AD-3790-8C8F2C90F0CE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6" creationId="{EEBC41CF-6D09-82B0-A7B1-31248F9684DD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7" creationId="{DFBFC312-B3F6-FC09-59C2-8D3DFC277801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8" creationId="{6B1DF2A9-2A67-9412-46E9-6917DDF9450D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9" creationId="{6163D215-591E-A709-F9FB-726D5CD55D1C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10" creationId="{641C8C04-9347-5360-5F23-EFE12C54F48E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11" creationId="{23C0F260-CE8D-6DA4-EAF1-6E2F49669377}"/>
          </ac:spMkLst>
        </pc:spChg>
        <pc:spChg chg="add mod">
          <ac:chgData name="Phillip Kaufman" userId="c001b2a046940d7c" providerId="LiveId" clId="{9EF190FB-2075-4375-A797-615516ED83A7}" dt="2024-05-30T20:19:46.198" v="955"/>
          <ac:spMkLst>
            <pc:docMk/>
            <pc:sldMk cId="3311350519" sldId="995"/>
            <ac:spMk id="12" creationId="{861D27E1-0DCA-F7CE-7EA3-CA65558E1763}"/>
          </ac:spMkLst>
        </pc:spChg>
        <pc:spChg chg="add mod">
          <ac:chgData name="Phillip Kaufman" userId="c001b2a046940d7c" providerId="LiveId" clId="{9EF190FB-2075-4375-A797-615516ED83A7}" dt="2024-06-06T08:41:49.818" v="1439" actId="1076"/>
          <ac:spMkLst>
            <pc:docMk/>
            <pc:sldMk cId="3311350519" sldId="995"/>
            <ac:spMk id="13" creationId="{6F726804-036B-F9ED-6A28-3A1C6995B988}"/>
          </ac:spMkLst>
        </pc:spChg>
        <pc:spChg chg="add mod">
          <ac:chgData name="Phillip Kaufman" userId="c001b2a046940d7c" providerId="LiveId" clId="{9EF190FB-2075-4375-A797-615516ED83A7}" dt="2024-05-30T20:19:46.198" v="955"/>
          <ac:spMkLst>
            <pc:docMk/>
            <pc:sldMk cId="3311350519" sldId="995"/>
            <ac:spMk id="13" creationId="{B54129A4-4F33-EE65-0C59-E81E2BF278E3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4" creationId="{B9BE006A-5D4E-EF24-C368-E49BD1CB6962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5" creationId="{37720C2A-B4B4-904A-C834-0B328B1E423D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6" creationId="{757C2C02-654A-1972-AD92-5166E5C3273D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7" creationId="{1BE96A71-ACE8-BDD9-7A91-E627A3DAFC7E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8" creationId="{65411091-95EB-5D5D-C630-F60ACA5BF864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9" creationId="{0A5D7C3A-7958-B32E-7766-2E05F9BE5D99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20" creationId="{A7C2B52B-5A25-CE59-978F-4D164873F565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22" creationId="{74619829-C260-14F9-E6DD-DAE3DFD5B0A0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1" creationId="{6D879012-D13A-9C01-5504-9E1DF2B35B32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4" creationId="{C280CD92-E8A0-6728-F2D8-DCD2234D3468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5" creationId="{A812B56A-A47A-F90A-11CC-361DDA539B6A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8" creationId="{8D67028B-3395-89D1-C69E-2A1052F1439B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9" creationId="{BE428581-CFD7-392B-7150-E2B568891238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2" creationId="{52BD27E2-90F2-4692-2CD0-AF12344491CF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3" creationId="{C69655C7-CF38-2D2D-5D0E-13183E8FEBA7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6" creationId="{77489CBD-A30D-44C6-8A03-2B8470356BC7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7" creationId="{11D99637-2CCD-95A4-3DAC-5FBE3C847E2B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50" creationId="{350FF0AA-3547-A268-AB19-718B82D3F5E6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84" creationId="{9B5D78CE-A014-F6DA-D131-38E70AEDD443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85" creationId="{51255C00-845E-B2B6-5E24-2B6100F3C66E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89" creationId="{6E25D8D9-5EF2-2D76-44D7-BE802C3EEC0A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0" creationId="{FD160DAB-B9D7-9436-B7D0-37482C0764EF}"/>
          </ac:spMkLst>
        </pc:spChg>
        <pc:spChg chg="add mod">
          <ac:chgData name="Phillip Kaufman" userId="c001b2a046940d7c" providerId="LiveId" clId="{9EF190FB-2075-4375-A797-615516ED83A7}" dt="2024-06-06T08:32:30.142" v="1242" actId="1076"/>
          <ac:spMkLst>
            <pc:docMk/>
            <pc:sldMk cId="3311350519" sldId="995"/>
            <ac:spMk id="91" creationId="{1661CB08-5D0B-DC3F-EA9B-DE7BB3B3ED65}"/>
          </ac:spMkLst>
        </pc:spChg>
        <pc:spChg chg="add mod">
          <ac:chgData name="Phillip Kaufman" userId="c001b2a046940d7c" providerId="LiveId" clId="{9EF190FB-2075-4375-A797-615516ED83A7}" dt="2024-05-30T20:22:40.728" v="989" actId="20577"/>
          <ac:spMkLst>
            <pc:docMk/>
            <pc:sldMk cId="3311350519" sldId="995"/>
            <ac:spMk id="92" creationId="{B7656ED1-C6B8-47F7-5BDA-C315CE034B12}"/>
          </ac:spMkLst>
        </pc:spChg>
        <pc:spChg chg="add mod">
          <ac:chgData name="Phillip Kaufman" userId="c001b2a046940d7c" providerId="LiveId" clId="{9EF190FB-2075-4375-A797-615516ED83A7}" dt="2024-05-30T20:22:30.653" v="983" actId="20577"/>
          <ac:spMkLst>
            <pc:docMk/>
            <pc:sldMk cId="3311350519" sldId="995"/>
            <ac:spMk id="93" creationId="{E41F9857-6374-B941-B3F1-852C8410540A}"/>
          </ac:spMkLst>
        </pc:spChg>
        <pc:spChg chg="add mod">
          <ac:chgData name="Phillip Kaufman" userId="c001b2a046940d7c" providerId="LiveId" clId="{9EF190FB-2075-4375-A797-615516ED83A7}" dt="2024-05-30T20:27:39.759" v="1038" actId="20577"/>
          <ac:spMkLst>
            <pc:docMk/>
            <pc:sldMk cId="3311350519" sldId="995"/>
            <ac:spMk id="94" creationId="{960CF014-0C0D-C2D3-D8B6-3F171BC8A112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5" creationId="{A1C904C0-E9C1-FD7A-C976-A83E7D9FB353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6" creationId="{B12FF2C6-3B67-D5BE-D209-7CCD68667457}"/>
          </ac:spMkLst>
        </pc:spChg>
        <pc:spChg chg="add mod">
          <ac:chgData name="Phillip Kaufman" userId="c001b2a046940d7c" providerId="LiveId" clId="{9EF190FB-2075-4375-A797-615516ED83A7}" dt="2024-06-06T08:35:24.060" v="1263" actId="21"/>
          <ac:spMkLst>
            <pc:docMk/>
            <pc:sldMk cId="3311350519" sldId="995"/>
            <ac:spMk id="97" creationId="{C818A4BF-DE2E-ACE5-C3A4-04ED7BAFBA4E}"/>
          </ac:spMkLst>
        </pc:spChg>
        <pc:spChg chg="add mod">
          <ac:chgData name="Phillip Kaufman" userId="c001b2a046940d7c" providerId="LiveId" clId="{9EF190FB-2075-4375-A797-615516ED83A7}" dt="2024-06-06T08:32:21.369" v="1238" actId="1076"/>
          <ac:spMkLst>
            <pc:docMk/>
            <pc:sldMk cId="3311350519" sldId="995"/>
            <ac:spMk id="99" creationId="{8B397E12-9979-0970-24D5-45E305CB7A0C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08" creationId="{7F13CFF5-65CF-E23A-8C9F-E11647388AD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1" creationId="{F4744C07-F6EB-7BB9-EC81-AE050AD2B22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2" creationId="{A76D7F8D-ABE7-DC57-9B05-99C46E9817AE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5" creationId="{FE05D1D4-66D9-5506-F68A-FB3DB963D664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6" creationId="{388E5510-2704-B4AC-E3BA-AF8F3FBBF62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9" creationId="{5B4CC6E8-C5B2-7295-6500-8BE6FB0F266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0" creationId="{3CA0CD6C-78F9-F780-4BF5-D67580351C5C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3" creationId="{42AA339A-F5C4-A367-91B2-8105BFD3878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4" creationId="{5846D08F-9E9B-095D-79E6-C65A7CB9648D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7" creationId="{9EEC7120-078D-3028-2185-3CB240AFB7C4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61" creationId="{F0E380D8-5D58-E02E-01E2-3B553B46DFE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62" creationId="{D87BB4DB-1C3B-7BF7-44D0-2382854EEE84}"/>
          </ac:spMkLst>
        </pc:spChg>
        <pc:grpChg chg="add 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3" creationId="{C1D409C1-35C0-3682-0D1F-4CD92BB6E9E7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4" creationId="{91C5125B-3A8F-D82B-DA86-E0A45853B289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5" creationId="{219C1A58-39D8-0F66-BEAF-E9835B1E519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6" creationId="{04DE91E6-1846-9C83-CA1B-CA1B6AB370FD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7" creationId="{0D5EF626-7CFA-645F-31BB-4E0FFEABC0C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8" creationId="{1CC54716-A293-39F9-41B4-2826E640A689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9" creationId="{F8030E59-60E6-516F-CFB7-C14A0A0DA7A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30" creationId="{95C55BA9-C634-1C94-FA93-B8A2B9688051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51" creationId="{7849E96B-D2EF-32FB-EA73-A53E36371370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86" creationId="{F8E3CAEA-A7D0-9485-65A2-A84C0A40D2B6}"/>
          </ac:grpSpMkLst>
        </pc:grpChg>
        <pc:grpChg chg="add mod">
          <ac:chgData name="Phillip Kaufman" userId="c001b2a046940d7c" providerId="LiveId" clId="{9EF190FB-2075-4375-A797-615516ED83A7}" dt="2024-06-16T02:36:58.931" v="9430" actId="1076"/>
          <ac:grpSpMkLst>
            <pc:docMk/>
            <pc:sldMk cId="3311350519" sldId="995"/>
            <ac:grpSpMk id="100" creationId="{DB5D7460-DB04-761B-836B-4EE5284E0017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1" creationId="{108E9356-2513-A7F3-1E0F-7DBBE6E1E63A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2" creationId="{5F1386B8-13F6-9B83-5477-3C0D57DF22FC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3" creationId="{F7BD6658-0991-1A03-C588-B47754C3D3C4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4" creationId="{437B6915-7C91-C5BE-259C-59DA864C4403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5" creationId="{1FAE3E37-E715-5BC3-AA5B-8C8846880972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6" creationId="{9E46015D-4CFE-4594-5BFA-5CDCD27C64BB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7" creationId="{41D436EA-CF1F-7356-B7FE-2A9DCD54519E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28" creationId="{3707EFFE-6B6F-E7AA-5C40-380885FA4E48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63" creationId="{7EF4C792-6E66-D56A-B124-278BE9338E11}"/>
          </ac:grpSpMkLst>
        </pc:grpChg>
        <pc:cxnChg chg="add 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21" creationId="{644DD0B0-1FC5-92A5-335E-C8FE5BB6724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2" creationId="{1BCCE280-128F-322C-6CDF-7ABEEA1E0F5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3" creationId="{729A32C9-EC6C-E164-BEA8-F98B20193C4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6" creationId="{48E54338-E7FE-8D2F-B0CD-338CA06FAE1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7" creationId="{69F1759C-3E1D-24AF-E37D-0B2A20FCCD4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0" creationId="{D9A6492B-F57E-DF03-CAD8-629381A7E8B9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1" creationId="{2397F1DA-F423-B940-5F2E-431B52D4FD4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4" creationId="{34D98936-0457-2CFD-D92F-AEF7080C080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5" creationId="{89DB3EA5-DCD5-B434-1B4A-48539CCB858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8" creationId="{E72AC562-583C-46E0-445D-C7D7D6B3427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9" creationId="{E3B725E0-E78A-CE73-0D60-A3B0C5804B32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2" creationId="{8BC55A04-19C9-20D1-AD09-A27B021FFDF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3" creationId="{0B87F99B-C5FD-DF01-0330-25A58AB0B18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4" creationId="{866894A5-5F54-FF0F-3B6D-044D4E723D7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5" creationId="{61C36B70-C6F9-BA6E-EA62-7C2606FC560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6" creationId="{525D4340-F146-BB1C-753A-29A87EE9C4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7" creationId="{42AD1BDB-919D-8644-F271-31D4B3B777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8" creationId="{1A01F086-DE7E-3147-0678-786BF205C18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9" creationId="{20016745-CB1F-A365-AFBE-BEA10FECBA8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0" creationId="{E6695CB0-B565-0218-EAB3-D5EA1DC129E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1" creationId="{B1C59AA6-3B92-7DFA-167F-EF3B209CDDA5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2" creationId="{9C39DB90-9427-5744-69C8-2A57540AB86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3" creationId="{01C9A3F8-00C8-C3C7-B210-BCBD8624EDF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4" creationId="{66DCC8F4-E0DC-65BE-471F-723642110B8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5" creationId="{A3A34D08-B8D2-3890-9B86-EC4CE5CB0A70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6" creationId="{8E947AF9-2715-2253-484A-D17CFA19771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7" creationId="{F22013D3-5A43-CF80-5F87-3CA04F6BD33B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8" creationId="{72D24250-0B66-FB03-3EAF-9F63144A4A2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9" creationId="{BC17B11B-9DDF-DC8E-CF74-A625545411B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0" creationId="{401849B9-E872-2A10-4F57-03A0C9C18D0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1" creationId="{D9202E7C-AEE3-7DE7-A96F-ECB2CE9F5A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2" creationId="{3B8BF46F-A7F4-EB30-4BEE-19D93642B5D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3" creationId="{83011E96-03EF-10EB-AEA4-4CBECF1D035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4" creationId="{CEA830BA-46A2-1DCE-3405-6BE97773358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5" creationId="{2C0CF5A0-15CF-36C8-62B5-C9F91D9DC63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6" creationId="{D8A1EBD8-A32E-098B-4446-0912F2AF41E5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7" creationId="{8FCA3B0C-ED51-CF03-F5EC-B2F9E0832080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8" creationId="{629E46A9-909A-EF64-16B2-1683AE067AB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9" creationId="{E2DAFBB3-C282-BF9D-0C69-B7DF0CE61B9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0" creationId="{97C49FA3-3B1E-82AA-4F3C-EFC5566A89C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1" creationId="{C4FE528A-8BF3-053B-F544-68D5E3DEBA2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2" creationId="{0861C625-1540-863A-AC92-BBC780484DB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3" creationId="{27302791-F0ED-ED8D-DC35-49A6CA9AE9B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7" creationId="{366CF1AD-FB52-9425-5672-4764C31F3E1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8" creationId="{B70E554A-63A1-2865-87BD-35275B94EE4C}"/>
          </ac:cxnSpMkLst>
        </pc:cxnChg>
        <pc:cxnChg chg="add mod">
          <ac:chgData name="Phillip Kaufman" userId="c001b2a046940d7c" providerId="LiveId" clId="{9EF190FB-2075-4375-A797-615516ED83A7}" dt="2024-06-06T08:32:21.369" v="1238" actId="1076"/>
          <ac:cxnSpMkLst>
            <pc:docMk/>
            <pc:sldMk cId="3311350519" sldId="995"/>
            <ac:cxnSpMk id="98" creationId="{50D35CBD-4268-E4F5-9A39-36207C9D73B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09" creationId="{D7AE0E89-B880-9998-FBA8-D130B4E3DCC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0" creationId="{52C243A7-7CA3-8708-A00C-DCB79E0A3B6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3" creationId="{22623EDC-FABF-023E-1E9F-D44BA0F37A9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4" creationId="{E9C95075-CED3-1009-EBBF-D0A22C2AF58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7" creationId="{E4B9FC53-290B-F2EC-12ED-9AC99876AF1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8" creationId="{C6E44055-6F95-FAA3-63D3-DC4422CECCE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1" creationId="{EF31C483-83C7-D39A-2DD8-03D6FCFFFBE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2" creationId="{22DC48AC-B218-9E5F-DF61-B9DE380C092D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5" creationId="{1D0924A9-FC22-B850-81DA-4C513B57B2E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6" creationId="{AC9E8811-4092-EE50-3F73-305B8E4D8619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9" creationId="{53781D62-A534-9E86-7446-0A43C273B2C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0" creationId="{371BAD20-807B-BDAC-3427-FF88FC95DCB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1" creationId="{EC3007A1-8D1F-D60E-503D-4071DC612435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2" creationId="{7F287CE1-1611-7674-713F-30F4BCC981B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3" creationId="{DE0443AF-3EAE-901F-C77E-353F94F8F824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4" creationId="{7AC99284-415D-D586-297D-BCA9DD7FB25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5" creationId="{20CE15C5-4AB2-5324-6BA4-D367B0C9DB3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6" creationId="{3C9065B4-DF3E-7740-7EA7-1E31611F7E9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7" creationId="{E35C0BF7-9837-BF97-28AC-8265F9899DB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8" creationId="{FF530B3B-0247-E958-2A15-E04ABC91B62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9" creationId="{8E494E01-B765-0A58-0449-C503F7205C4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0" creationId="{4BFB0041-A038-4470-A9F6-88646A00EDC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1" creationId="{51A483C1-2B34-EF80-0BAB-148C4424169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2" creationId="{CCD0C947-AAC1-F70F-A95F-14858C6C03D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3" creationId="{65861BE8-AE61-6492-75C9-DD2F1160C4F5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4" creationId="{C43D7E31-77B2-F736-4689-8A3390A8E49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5" creationId="{34877CD2-D1CE-A456-2E22-477DD09B696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6" creationId="{E280E6A9-7A41-D739-837F-7BECEC67DEA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7" creationId="{D2DC801E-863C-6D01-B42E-9EAECAA534F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8" creationId="{3CAF5619-8227-C3C8-3FB9-A4C6F244A3E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9" creationId="{B9C12BD6-1E3C-5C72-4EC5-53ABCB57AD1D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0" creationId="{AFF7A7B2-FF90-3DEE-8E03-5011695CD3A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1" creationId="{ADFBD3E4-D633-9907-7A42-180761C32364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2" creationId="{16124583-C119-8EF8-0E72-467617CBECC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3" creationId="{C37DCC4A-2E9A-D9C9-BDE6-9EC2AB34257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4" creationId="{1C9D635D-04E0-6DE2-D955-C1CA99C00B5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5" creationId="{0BA1DB07-312F-10AC-17C1-F13D79D53E46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6" creationId="{763D6C4E-0C0B-974B-CC8E-AFA6289178C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7" creationId="{FDCAE754-EC51-97EB-D1BD-949D35286AC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8" creationId="{AA1278E2-3B17-EC75-2DA6-ABDFA3DDCDF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9" creationId="{8ECE3577-5EE4-6C2A-9D7A-9EA86786B7A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0" creationId="{93ECC17E-415B-5E4A-3FBA-B15A3A3998B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4" creationId="{1E1A0703-FAA9-F372-30B4-501A558971F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5" creationId="{C959D2A9-BB8E-5123-5B30-C61F92943A24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755243694" sldId="996"/>
        </pc:sldMkLst>
        <pc:spChg chg="add mod">
          <ac:chgData name="Phillip Kaufman" userId="c001b2a046940d7c" providerId="LiveId" clId="{9EF190FB-2075-4375-A797-615516ED83A7}" dt="2024-06-06T08:47:28.281" v="1553" actId="1076"/>
          <ac:spMkLst>
            <pc:docMk/>
            <pc:sldMk cId="755243694" sldId="996"/>
            <ac:spMk id="4" creationId="{0F2A4088-FEFD-AB1D-E567-C7F3DF0A7A66}"/>
          </ac:spMkLst>
        </pc:spChg>
        <pc:spChg chg="add mod">
          <ac:chgData name="Phillip Kaufman" userId="c001b2a046940d7c" providerId="LiveId" clId="{9EF190FB-2075-4375-A797-615516ED83A7}" dt="2024-06-06T08:39:53.834" v="1405" actId="21"/>
          <ac:spMkLst>
            <pc:docMk/>
            <pc:sldMk cId="755243694" sldId="996"/>
            <ac:spMk id="5" creationId="{40A00E26-560F-FACA-F5B0-4F9A4C580D86}"/>
          </ac:spMkLst>
        </pc:spChg>
        <pc:spChg chg="add del mod">
          <ac:chgData name="Phillip Kaufman" userId="c001b2a046940d7c" providerId="LiveId" clId="{9EF190FB-2075-4375-A797-615516ED83A7}" dt="2024-06-06T08:47:22.970" v="1550" actId="1076"/>
          <ac:spMkLst>
            <pc:docMk/>
            <pc:sldMk cId="755243694" sldId="996"/>
            <ac:spMk id="6" creationId="{42A183D1-4961-BC26-005D-13BD61908B72}"/>
          </ac:spMkLst>
        </pc:spChg>
        <pc:spChg chg="add mod">
          <ac:chgData name="Phillip Kaufman" userId="c001b2a046940d7c" providerId="LiveId" clId="{9EF190FB-2075-4375-A797-615516ED83A7}" dt="2024-06-06T08:39:57.736" v="1408" actId="571"/>
          <ac:spMkLst>
            <pc:docMk/>
            <pc:sldMk cId="755243694" sldId="996"/>
            <ac:spMk id="7" creationId="{0FA1B552-F6E1-B913-0A86-9465452096C3}"/>
          </ac:spMkLst>
        </pc:spChg>
        <pc:spChg chg="add mod">
          <ac:chgData name="Phillip Kaufman" userId="c001b2a046940d7c" providerId="LiveId" clId="{9EF190FB-2075-4375-A797-615516ED83A7}" dt="2024-06-06T08:42:29.855" v="1451" actId="1076"/>
          <ac:spMkLst>
            <pc:docMk/>
            <pc:sldMk cId="755243694" sldId="996"/>
            <ac:spMk id="8" creationId="{9A23AE61-4F49-AC9E-AF1B-49D5E2B624B4}"/>
          </ac:spMkLst>
        </pc:spChg>
        <pc:spChg chg="add del mod">
          <ac:chgData name="Phillip Kaufman" userId="c001b2a046940d7c" providerId="LiveId" clId="{9EF190FB-2075-4375-A797-615516ED83A7}" dt="2024-06-06T08:46:41.447" v="1538" actId="478"/>
          <ac:spMkLst>
            <pc:docMk/>
            <pc:sldMk cId="755243694" sldId="996"/>
            <ac:spMk id="9" creationId="{26DFF2B5-7497-D3E4-8F44-3256E456725E}"/>
          </ac:spMkLst>
        </pc:spChg>
        <pc:spChg chg="add del mod">
          <ac:chgData name="Phillip Kaufman" userId="c001b2a046940d7c" providerId="LiveId" clId="{9EF190FB-2075-4375-A797-615516ED83A7}" dt="2024-06-08T03:03:19.876" v="2091" actId="478"/>
          <ac:spMkLst>
            <pc:docMk/>
            <pc:sldMk cId="755243694" sldId="996"/>
            <ac:spMk id="9" creationId="{83A74C90-E8C1-0394-2E08-A4214577F6F4}"/>
          </ac:spMkLst>
        </pc:spChg>
        <pc:spChg chg="add mod">
          <ac:chgData name="Phillip Kaufman" userId="c001b2a046940d7c" providerId="LiveId" clId="{9EF190FB-2075-4375-A797-615516ED83A7}" dt="2024-06-06T08:48:41.093" v="1583" actId="1076"/>
          <ac:spMkLst>
            <pc:docMk/>
            <pc:sldMk cId="755243694" sldId="996"/>
            <ac:spMk id="10" creationId="{22969252-3709-639B-D73B-2DBCD1AE1D1F}"/>
          </ac:spMkLst>
        </pc:spChg>
        <pc:spChg chg="add del mod">
          <ac:chgData name="Phillip Kaufman" userId="c001b2a046940d7c" providerId="LiveId" clId="{9EF190FB-2075-4375-A797-615516ED83A7}" dt="2024-06-06T08:46:49.130" v="1541" actId="478"/>
          <ac:spMkLst>
            <pc:docMk/>
            <pc:sldMk cId="755243694" sldId="996"/>
            <ac:spMk id="11" creationId="{10C50A4E-A2B7-A74C-F216-721BA84431D2}"/>
          </ac:spMkLst>
        </pc:spChg>
        <pc:spChg chg="add del mod">
          <ac:chgData name="Phillip Kaufman" userId="c001b2a046940d7c" providerId="LiveId" clId="{9EF190FB-2075-4375-A797-615516ED83A7}" dt="2024-06-09T07:30:07.672" v="2433" actId="20577"/>
          <ac:spMkLst>
            <pc:docMk/>
            <pc:sldMk cId="755243694" sldId="996"/>
            <ac:spMk id="13" creationId="{6F726804-036B-F9ED-6A28-3A1C6995B988}"/>
          </ac:spMkLst>
        </pc:spChg>
        <pc:spChg chg="add mod">
          <ac:chgData name="Phillip Kaufman" userId="c001b2a046940d7c" providerId="LiveId" clId="{9EF190FB-2075-4375-A797-615516ED83A7}" dt="2024-06-06T08:48:11.191" v="1565"/>
          <ac:spMkLst>
            <pc:docMk/>
            <pc:sldMk cId="755243694" sldId="996"/>
            <ac:spMk id="14" creationId="{1E8CFD30-7E95-3410-383B-C49B673F88FC}"/>
          </ac:spMkLst>
        </pc:spChg>
        <pc:spChg chg="add mod">
          <ac:chgData name="Phillip Kaufman" userId="c001b2a046940d7c" providerId="LiveId" clId="{9EF190FB-2075-4375-A797-615516ED83A7}" dt="2024-06-06T08:48:01.404" v="1562" actId="20577"/>
          <ac:spMkLst>
            <pc:docMk/>
            <pc:sldMk cId="755243694" sldId="996"/>
            <ac:spMk id="15" creationId="{037F2D67-7F50-A76B-56D9-872F979C4D39}"/>
          </ac:spMkLst>
        </pc:spChg>
      </pc:sldChg>
      <pc:sldChg chg="delSp add del mod modNotesTx">
        <pc:chgData name="Phillip Kaufman" userId="c001b2a046940d7c" providerId="LiveId" clId="{9EF190FB-2075-4375-A797-615516ED83A7}" dt="2024-06-06T07:00:50.648" v="1184" actId="47"/>
        <pc:sldMkLst>
          <pc:docMk/>
          <pc:sldMk cId="2809246046" sldId="997"/>
        </pc:sldMkLst>
        <pc:spChg chg="del">
          <ac:chgData name="Phillip Kaufman" userId="c001b2a046940d7c" providerId="LiveId" clId="{9EF190FB-2075-4375-A797-615516ED83A7}" dt="2024-06-05T08:33:30.844" v="1168" actId="478"/>
          <ac:spMkLst>
            <pc:docMk/>
            <pc:sldMk cId="2809246046" sldId="997"/>
            <ac:spMk id="4" creationId="{EDE95CA9-0917-2181-D125-4D23DA0192B3}"/>
          </ac:spMkLst>
        </pc:spChg>
      </pc:sldChg>
      <pc:sldChg chg="addSp delSp modSp add del mod ord modNotesTx">
        <pc:chgData name="Phillip Kaufman" userId="c001b2a046940d7c" providerId="LiveId" clId="{9EF190FB-2075-4375-A797-615516ED83A7}" dt="2024-07-08T01:13:38.645" v="16714" actId="47"/>
        <pc:sldMkLst>
          <pc:docMk/>
          <pc:sldMk cId="959569910" sldId="998"/>
        </pc:sldMkLst>
        <pc:spChg chg="del">
          <ac:chgData name="Phillip Kaufman" userId="c001b2a046940d7c" providerId="LiveId" clId="{9EF190FB-2075-4375-A797-615516ED83A7}" dt="2024-06-05T08:33:36.136" v="1170" actId="478"/>
          <ac:spMkLst>
            <pc:docMk/>
            <pc:sldMk cId="959569910" sldId="998"/>
            <ac:spMk id="4" creationId="{EDE95CA9-0917-2181-D125-4D23DA0192B3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" creationId="{F7EAFD16-B087-5E23-953F-0E1269EB6033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7" creationId="{D4CFC331-218A-6AAE-2722-9017961A5DBF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8" creationId="{4FA19EA3-7BCB-AE6F-4D4D-F78EB558CD4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3" creationId="{6C13F9EE-5737-EF09-AE1B-73A0C5CB213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7" creationId="{E0645941-68B4-C142-DA6C-2AAF223FC467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8" creationId="{7DAB465C-F4B5-03F3-5A34-C8B9FE64474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9" creationId="{3C273D52-1CD7-EB57-718F-AB6AF9EA7BC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0" creationId="{0F50662F-C232-83D7-8668-1EDE1B77CCA2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2" creationId="{073482EB-DCA0-F9BD-BB0D-5B35626E05A7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4" creationId="{60151EBF-B806-858A-AA16-F80E56F30D2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5" creationId="{FA3764FB-2CF0-EA9E-DF22-130E008ED61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6" creationId="{85AD3D8E-CFD9-3DCC-24E5-5F387814CD1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8" creationId="{0F0A4C6B-C325-4359-5746-B3D93BD5B252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9" creationId="{3551DCF8-C556-C20D-F01E-505E2A3C4D7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0" creationId="{66A89CE0-7C89-F1ED-12D2-11D5C716F86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1" creationId="{317A1571-D5CA-F5F4-1EC9-8D3EEA57E98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2" creationId="{2C141595-FBF2-01A3-496C-83F26DE020B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3" creationId="{0B1E9BE2-3058-1C2B-48CB-9868F4A7002A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4" creationId="{AE570A92-4A5F-8DEA-1482-EA3F0C53247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5" creationId="{9F0F4D48-D690-C901-A42F-79614390EC40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6" creationId="{D0991C40-BD41-B1EA-A75A-49F5681E94E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7" creationId="{CF42F95E-A06A-07D1-D1CE-9E7242D588CC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1" creationId="{4E4133B8-1519-09B5-C679-556F58AB597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2" creationId="{70F1D144-1C09-1BC4-652F-34F792539B2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4" creationId="{1A41D534-2EEF-A1B8-C278-F08DC848EEAE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5" creationId="{1CAE04F8-93BE-4D89-DAD9-DA4659A0EF38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6" creationId="{FCE9239C-A989-F959-7991-3E18043F2461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7" creationId="{6A4EE6A6-E91D-ED49-F6DD-903CE055088B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8" creationId="{7D749C89-204E-961F-9A9F-0BC53C15822C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9" creationId="{C214E257-0C05-AA9D-95FD-2C3AC801341F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0" creationId="{2449BDDA-105A-AFCB-1328-F5E5C3CDA42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1" creationId="{88B0C4F0-B038-5D5F-899A-44BAB7836B5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2" creationId="{6D79BD7C-D071-CEC9-1AAA-EA1D522D881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4" creationId="{FC1F64AB-0C68-3920-26F6-A7FF8BB675D5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6" creationId="{D07517BE-76D3-B671-F497-9A5D83D15E9B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8" creationId="{4CF02D35-463E-54F2-E5B8-47AF628D738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9" creationId="{256EF137-8BDB-F075-A44A-F4380D29C07A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0" creationId="{067E4E52-B233-0B8F-65F9-24AC78005885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1" creationId="{789A27AD-2690-E920-C707-84477F9CD402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2" creationId="{F02CB047-29B7-AA4C-C0C2-DA70249BAC0E}"/>
          </ac:spMkLst>
        </pc:spChg>
        <pc:grpChg chg="add 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21" creationId="{EF294C98-C882-240F-E8B0-0E12CBF44E44}"/>
          </ac:grpSpMkLst>
        </pc:grpChg>
        <pc:grpChg chg="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23" creationId="{F3D9215C-6639-D8B9-588C-21F4129A93B7}"/>
          </ac:grpSpMkLst>
        </pc:grpChg>
        <pc:grpChg chg="add 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38" creationId="{A9EF7EBE-A438-6228-23C9-DCEC53D156CE}"/>
          </ac:grpSpMkLst>
        </pc:grpChg>
        <pc:grpChg chg="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43" creationId="{BCCA3BE6-330E-F5A6-EA02-77AE50E8FA47}"/>
          </ac:grpSpMkLst>
        </pc:grp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6" creationId="{F15C1075-C0EA-8C33-91CC-26BB70CB7738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9" creationId="{81E39B0D-2F11-9730-F319-3F50DDE91B44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0" creationId="{73D7BEDD-A58E-86BF-E49D-2A2683D83A91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1" creationId="{7D48D46E-5C1C-625A-960C-F5CBF7412216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2" creationId="{7A9EEB6B-10C9-B51A-8EB1-402C7E260BF3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4" creationId="{E772D60A-3CA2-0C82-422E-3AA0EEAB9FEA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5" creationId="{00F696AA-704C-4E78-FB8C-B1229701783D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6" creationId="{5F320E92-33C4-279F-6577-2D94F76AAF8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27" creationId="{CFB1E39F-BFE8-8728-E16F-64E2644C6C31}"/>
          </ac:cxnSpMkLst>
        </pc:cxnChg>
        <pc:cxnChg chg="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39" creationId="{657DABEE-5226-8408-CD94-05C0A897A58D}"/>
          </ac:cxnSpMkLst>
        </pc:cxnChg>
        <pc:cxnChg chg="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40" creationId="{D4EE0F85-4F61-4E03-0470-C18F5A66081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3" creationId="{53A19906-C903-5F32-5320-F3ADEEEEDCD2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5" creationId="{BC553629-B516-0582-4A77-F6891007936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7" creationId="{6F64442F-8A53-A38D-6687-6E62559F88DC}"/>
          </ac:cxnSpMkLst>
        </pc:cxnChg>
      </pc:sldChg>
      <pc:sldChg chg="add del">
        <pc:chgData name="Phillip Kaufman" userId="c001b2a046940d7c" providerId="LiveId" clId="{9EF190FB-2075-4375-A797-615516ED83A7}" dt="2024-06-05T08:33:47.774" v="1176" actId="47"/>
        <pc:sldMkLst>
          <pc:docMk/>
          <pc:sldMk cId="388719623" sldId="999"/>
        </pc:sldMkLst>
      </pc:sldChg>
      <pc:sldChg chg="addSp delSp modSp add del mod ord modNotesTx">
        <pc:chgData name="Phillip Kaufman" userId="c001b2a046940d7c" providerId="LiveId" clId="{9EF190FB-2075-4375-A797-615516ED83A7}" dt="2024-07-08T01:13:38.645" v="16714" actId="47"/>
        <pc:sldMkLst>
          <pc:docMk/>
          <pc:sldMk cId="282837770" sldId="1000"/>
        </pc:sldMkLst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" creationId="{3C495C05-5875-A763-AFF5-1CDF3B2124D2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5" creationId="{26536571-12C7-7C49-B023-F0FC6D09791F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0" creationId="{83F5956B-0146-4CE7-1D36-C8E98199957D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1" creationId="{85005E2B-776C-0922-F963-DCAE56DED270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2" creationId="{5E7B61EA-079F-42DC-1EB9-FD41BEC8FC95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3" creationId="{21C443E5-D14A-105F-FCB0-F4F431032844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4" creationId="{3C3BC2CA-E09B-AED0-B945-8B7F0CC7C8B1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23" creationId="{42333CE4-A721-EFE1-C411-A612A2D4D990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24" creationId="{9EA15B03-2DAA-5A03-C44A-4F29B2784DA8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7" creationId="{899A41EB-468E-46B5-EC2E-7B6A6D431032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8" creationId="{2D123B6D-C97D-0E1E-224F-8629FC57ED45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9" creationId="{137DBC0B-CD64-48A1-05AF-3E4FF0CC870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1" creationId="{6630455F-F365-046A-EA44-08C24617B187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2" creationId="{94F28506-DC15-5F07-7E54-B7FB3D6632A4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3" creationId="{D1B8943F-E0AB-19EA-DC77-B1A682262D60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34" creationId="{2B9195DD-452A-F9BB-97BE-D8BBA20C1C07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5" creationId="{D390EE36-DA2F-6758-421A-17F153235794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6" creationId="{695B4085-6C77-31BD-033A-941F96B997AA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7" creationId="{119CC431-A4DD-8A00-EB1A-4B267740B65C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8" creationId="{5968E5E0-8416-85DD-C4ED-D60995E82452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0" creationId="{C38C273D-1C77-8361-AA7B-B3F4945D461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1" creationId="{31CF01CD-EEDC-EF13-992A-5F6F18C09CC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2" creationId="{FD19A1B9-431F-AA41-D2D6-1A3DCAEF94D6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4" creationId="{7F48E559-B9D1-207E-B53D-596C95933FDE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5" creationId="{CEF923E9-1ECB-DC25-2B25-4D4CBEC5D33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6" creationId="{2DF40284-A25E-E62A-32CE-CF7B1FFF46AB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7" creationId="{C172EDDA-DBE6-8C2D-D003-BCCFBA6D533C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48" creationId="{9F0FF4C9-5E27-2A6F-2DFA-D1CA4E4D3715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9" creationId="{47853B4F-310D-625F-FB2D-4A8B42E061B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3" creationId="{30E470F8-76A5-41ED-D81F-422FA005D33E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4" creationId="{21DCA321-40FB-5B56-D85F-1775B1C14AD6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7" creationId="{A4CDA176-B4B6-E060-7D01-C34609D058D3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8" creationId="{C86E014F-A0AE-E563-A85F-53EF9BCC0859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9" creationId="{10940C6B-6343-E308-843C-D9CBF26399D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60" creationId="{AAE9D497-DA4F-8813-71E0-E7BD002FFA2D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1" creationId="{C0EB5EFE-6DE7-2929-993F-8D939A650D80}"/>
          </ac:spMkLst>
        </pc:spChg>
        <pc:spChg chg="add del mod">
          <ac:chgData name="Phillip Kaufman" userId="c001b2a046940d7c" providerId="LiveId" clId="{9EF190FB-2075-4375-A797-615516ED83A7}" dt="2024-06-06T06:55:56.836" v="1179" actId="478"/>
          <ac:spMkLst>
            <pc:docMk/>
            <pc:sldMk cId="282837770" sldId="1000"/>
            <ac:spMk id="62" creationId="{A08B7A4C-E967-F61F-EAB2-BDCAE3418381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4" creationId="{FD8564C2-B25F-FC4C-9D21-F5B057C842A2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5" creationId="{BD44383C-0E88-DF5F-7918-99D59B82F808}"/>
          </ac:spMkLst>
        </pc:s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6" creationId="{C7D053BF-2AB2-0279-3903-049728A44CED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25" creationId="{9D0703F4-38B6-C2B4-AB41-7F1014DEF690}"/>
          </ac:grpSpMkLst>
        </pc:grpChg>
        <pc:grpChg chg="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26" creationId="{CCA67420-16DC-5D61-29FE-0ACCEF1E3ECC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30" creationId="{819F1F44-76D8-4962-19FB-4F5DE59C90E5}"/>
          </ac:grpSpMkLst>
        </pc:grpChg>
        <pc:grpChg chg="add 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39" creationId="{71FCEF44-AC44-FDE1-A7DF-D15883DEF9DC}"/>
          </ac:grpSpMkLst>
        </pc:grpChg>
        <pc:grpChg chg="add 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43" creationId="{866208D7-C4CD-C14B-7262-E9F6B90E821B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50" creationId="{28905F2C-D867-4398-8EC5-B4FDA505F1F8}"/>
          </ac:grpSpMkLst>
        </pc:grp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7" creationId="{9680572C-D722-3269-A7A4-73531201FDF9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8" creationId="{C64CEDD1-2B70-5720-020F-44C896A43D61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9" creationId="{847CB55E-C08F-E40F-D62D-7F4E69C6F39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5" creationId="{777B5D01-417D-A839-1DE5-09EF692CE05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6" creationId="{D0B51C82-B88B-A940-2AAC-481B38A3803D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7" creationId="{3594A925-3F8F-D4E7-C6AC-6E4D584062C6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8" creationId="{B9D8F29C-0D35-D720-9397-4F3051B0BD67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9" creationId="{F7A3BEFD-18FB-8887-D3B4-3322398EB711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0" creationId="{32A4F434-6440-F5AE-C4A2-A4F40E80196B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1" creationId="{D7D179F2-7776-76F4-0E30-DFA406FC518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2" creationId="{38A2DC43-E426-8039-CF23-321BA3BD6970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1" creationId="{4D985301-D0FB-7E19-A32A-0D022D0FE21E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2" creationId="{52B7CF9B-B7EE-560A-126F-946C4DA10D3F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5" creationId="{29028837-CA34-5A81-AA3F-C4A7D7AF61E4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6" creationId="{A0242ED5-1759-1C4D-D14B-76FFD3190E6C}"/>
          </ac:cxnSpMkLst>
        </pc:cxnChg>
        <pc:cxnChg chg="add del mod">
          <ac:chgData name="Phillip Kaufman" userId="c001b2a046940d7c" providerId="LiveId" clId="{9EF190FB-2075-4375-A797-615516ED83A7}" dt="2024-06-06T06:56:07.446" v="1180" actId="478"/>
          <ac:cxnSpMkLst>
            <pc:docMk/>
            <pc:sldMk cId="282837770" sldId="1000"/>
            <ac:cxnSpMk id="63" creationId="{C4C13EED-7BE6-38CF-04FE-C45F2D665D77}"/>
          </ac:cxnSpMkLst>
        </pc:cxnChg>
        <pc:cxnChg chg="add del 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66" creationId="{A3AC6629-B116-5184-0EC4-66715723E027}"/>
          </ac:cxnSpMkLst>
        </pc:cxnChg>
      </pc:sldChg>
      <pc:sldChg chg="addSp modSp new del ord">
        <pc:chgData name="Phillip Kaufman" userId="c001b2a046940d7c" providerId="LiveId" clId="{9EF190FB-2075-4375-A797-615516ED83A7}" dt="2024-07-08T01:13:38.645" v="16714" actId="47"/>
        <pc:sldMkLst>
          <pc:docMk/>
          <pc:sldMk cId="964894818" sldId="1001"/>
        </pc:sldMkLst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4" creationId="{00D78D48-B1D9-047B-3E01-2879654E929E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7" creationId="{598EEE30-842B-72B4-6330-17D92F355CB6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8" creationId="{B2CE8894-A1E6-80EC-2BEC-DE51A89BC5F1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1" creationId="{E50E35AD-D638-27C4-4D3B-4B33336930A9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2" creationId="{3AC64C1F-3C38-949C-6FF9-6C085A1BA038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3" creationId="{E734D4D3-BB8A-BAF7-7AC8-716A1C5656E1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5" creationId="{32552D9E-10C8-A41A-4F06-4BAF8FF6D531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6" creationId="{9EEC2020-9DF5-F304-6978-99E6BA0EF603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7" creationId="{93CE7AA0-4082-464C-17A1-9D719FBDC1F2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8" creationId="{BBE5D45F-5C42-7944-A0E9-5227DE75C422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9" creationId="{267C86A0-146E-C7C5-3294-E9C15E29E168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0" creationId="{297379B9-F332-623A-D2D9-60E9E078053A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2" creationId="{3EC0D860-9A84-C42F-3E31-1AB3EE20CD53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3" creationId="{B7B22445-E654-6FE5-15B4-F5AC0FAE7D57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4" creationId="{D441A3B8-7C20-88F9-AC16-1FC17108F2A7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5" creationId="{ECA3B4D9-795D-7EA9-DC56-67BB24FAD145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6" creationId="{AFEDD7BF-8D4C-554B-BBD0-36B305D507A5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7" creationId="{3B5AF0F2-2589-962F-E6DB-5FD2C7BF4DE0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28" creationId="{9A9E22A1-B527-2960-8F03-3DA17A54CF3D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1" creationId="{2B8C13F6-CFCA-8D41-D803-CF966480CD57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2" creationId="{9E0667B6-628D-93D8-A5D7-EFB171E92F1C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5" creationId="{2B68D8E8-901B-744C-9B35-5ECFEEDA6D9C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6" creationId="{04B8708A-624A-7A25-ED99-F3CE1C915B26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7" creationId="{2C709070-18B2-8859-933E-36DB26BA43EC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9" creationId="{8ED9A4AF-58B0-EE69-3EE1-B5BD9D4FB08B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0" creationId="{40CCE929-F3DA-0CE5-56C9-22A81BA36A92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1" creationId="{540FD4A8-C307-649D-E7B2-DDC5F025AC20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2" creationId="{77D83569-32E5-B84C-96C0-82400C908FD4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3" creationId="{BF522FDD-AE82-D93F-6C8E-826EE5120667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4" creationId="{782F9B68-D7EE-4173-979D-06FB5C553CBF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6" creationId="{17F1A8E7-A982-58C3-09A4-EE13D4DC5EEE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7" creationId="{84084D40-A253-F8CB-0164-C001C85ED668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8" creationId="{56731E93-5487-ED5F-326D-AC1B0D2E3689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9" creationId="{1BEC259C-BEE4-F012-D3A3-495762AB198F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50" creationId="{A2E2D79F-3F6F-F2D6-E733-9EEFABAC09A6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51" creationId="{DF69F8D4-AA03-CE7A-8575-275937BE72D0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2" creationId="{F2C3955D-1BD4-89D2-B139-1CC02774CF2E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5" creationId="{4B83DBFD-6D41-C46D-169B-168687194FEB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6" creationId="{60F15F8C-643F-B341-8AB4-033A5EDE3F4D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9" creationId="{95E54921-5B73-3E32-DBEB-5AD1642B3186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0" creationId="{59CEB8B9-4F71-E18F-01FB-57E8521460D4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1" creationId="{9A8D1607-0CF8-F9D5-853D-9AD249BB685B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3" creationId="{D0F4EB7A-AA92-A082-A67B-80DBFF9A1810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4" creationId="{D2FFDB1B-26C0-9CFE-82CF-F6765C3CD7C9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5" creationId="{4F1B1D77-6C5C-9264-7643-4AB823FC777E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6" creationId="{B5D0EA57-7DE6-BAA3-F8CC-19A679BE6B24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7" creationId="{DD4E360A-997A-61BF-6759-98B9CFEAA77A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8" creationId="{FD828EB6-C834-402B-02C2-856490525A01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0" creationId="{B0684CF0-8C1F-E6A0-D990-0DE2635A19F9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1" creationId="{BF412CC1-B7DB-472E-0334-DF7F96EACE21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2" creationId="{9FB1A88D-EBFA-59E8-66E3-A22D92A5840F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3" creationId="{F38D4BBB-9393-D390-EAE8-A673CB3FBA13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4" creationId="{64F5CE70-0C88-857B-7BE6-6C10D874F8F2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5" creationId="{A49D2495-9A4A-32D3-0FB5-3C35B3AE1383}"/>
          </ac:spMkLst>
        </pc:spChg>
        <pc:grpChg chg="add mod">
          <ac:chgData name="Phillip Kaufman" userId="c001b2a046940d7c" providerId="LiveId" clId="{9EF190FB-2075-4375-A797-615516ED83A7}" dt="2024-06-06T07:07:10.139" v="1186"/>
          <ac:grpSpMkLst>
            <pc:docMk/>
            <pc:sldMk cId="964894818" sldId="1001"/>
            <ac:grpSpMk id="14" creationId="{DB6D42AC-4498-63B4-AA44-83569BE71C57}"/>
          </ac:grpSpMkLst>
        </pc:grpChg>
        <pc:grpChg chg="add mod">
          <ac:chgData name="Phillip Kaufman" userId="c001b2a046940d7c" providerId="LiveId" clId="{9EF190FB-2075-4375-A797-615516ED83A7}" dt="2024-06-06T07:07:10.139" v="1186"/>
          <ac:grpSpMkLst>
            <pc:docMk/>
            <pc:sldMk cId="964894818" sldId="1001"/>
            <ac:grpSpMk id="21" creationId="{E7333FCB-B83C-E09B-BAC7-D5EF057DFFA4}"/>
          </ac:grpSpMkLst>
        </pc:grpChg>
        <pc:grpChg chg="add mod">
          <ac:chgData name="Phillip Kaufman" userId="c001b2a046940d7c" providerId="LiveId" clId="{9EF190FB-2075-4375-A797-615516ED83A7}" dt="2024-06-06T07:07:16.861" v="1187"/>
          <ac:grpSpMkLst>
            <pc:docMk/>
            <pc:sldMk cId="964894818" sldId="1001"/>
            <ac:grpSpMk id="38" creationId="{23F15B09-BD6E-F7DB-D0ED-063F20C2D6E9}"/>
          </ac:grpSpMkLst>
        </pc:grpChg>
        <pc:grpChg chg="add mod">
          <ac:chgData name="Phillip Kaufman" userId="c001b2a046940d7c" providerId="LiveId" clId="{9EF190FB-2075-4375-A797-615516ED83A7}" dt="2024-06-06T07:07:16.861" v="1187"/>
          <ac:grpSpMkLst>
            <pc:docMk/>
            <pc:sldMk cId="964894818" sldId="1001"/>
            <ac:grpSpMk id="45" creationId="{9E1E8554-A9F3-2A3D-3438-CF5E67D2B6D0}"/>
          </ac:grpSpMkLst>
        </pc:grpChg>
        <pc:grpChg chg="add mod">
          <ac:chgData name="Phillip Kaufman" userId="c001b2a046940d7c" providerId="LiveId" clId="{9EF190FB-2075-4375-A797-615516ED83A7}" dt="2024-06-06T07:07:22.142" v="1188"/>
          <ac:grpSpMkLst>
            <pc:docMk/>
            <pc:sldMk cId="964894818" sldId="1001"/>
            <ac:grpSpMk id="62" creationId="{9D20DBD9-0F3D-57BB-07BB-156644D1E80C}"/>
          </ac:grpSpMkLst>
        </pc:grpChg>
        <pc:grpChg chg="add mod">
          <ac:chgData name="Phillip Kaufman" userId="c001b2a046940d7c" providerId="LiveId" clId="{9EF190FB-2075-4375-A797-615516ED83A7}" dt="2024-06-06T07:07:22.142" v="1188"/>
          <ac:grpSpMkLst>
            <pc:docMk/>
            <pc:sldMk cId="964894818" sldId="1001"/>
            <ac:grpSpMk id="69" creationId="{CA7AF33A-EBEA-F3E5-F541-3AA3DB3364DE}"/>
          </ac:grpSpMkLst>
        </pc:grp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5" creationId="{0DB5EE4C-9109-7D07-BA7A-63F3AC4055D4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6" creationId="{BABA948F-3ED1-24B2-AE2D-E48D2352839A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9" creationId="{46A1F116-0089-4ACE-FFCF-960EAA2DC906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10" creationId="{5933C69E-C495-55CB-AC61-BE7B569C652A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29" creationId="{D0AFF232-5BA1-C732-CABA-DF97032F45BE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0" creationId="{01B186E0-1CE7-7AC2-A1BE-A2AB91943CA4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3" creationId="{FEA82FEE-BD82-939B-DC80-D5EB1E50CEA8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4" creationId="{42186CF2-5878-9118-B7FF-D71DC8B5B013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3" creationId="{56D15729-F37F-D7AE-69B6-1D0CCA037610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4" creationId="{78A831EB-F41E-2309-3A78-B8EA300BC8DA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7" creationId="{45EA9F2F-3CEB-15A5-1DAB-621369657B59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8" creationId="{5CE731EB-61DA-19DA-09C0-E6120F7050D4}"/>
          </ac:cxnSpMkLst>
        </pc:cxnChg>
      </pc:sldChg>
      <pc:sldChg chg="addSp modSp new del ord">
        <pc:chgData name="Phillip Kaufman" userId="c001b2a046940d7c" providerId="LiveId" clId="{9EF190FB-2075-4375-A797-615516ED83A7}" dt="2024-07-08T01:13:38.645" v="16714" actId="47"/>
        <pc:sldMkLst>
          <pc:docMk/>
          <pc:sldMk cId="1753214035" sldId="1002"/>
        </pc:sldMkLst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5" creationId="{20AB848E-6D07-F879-CE52-8D47E07BD606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6" creationId="{1641941C-B07B-0831-42A4-1A81DD469F6E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7" creationId="{3FAF3A3D-A169-7EB9-0CBC-AE30E30D5A6E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1" creationId="{C2A6159E-123C-5D01-3391-4FA6E4F2B6A8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3" creationId="{C480ABA4-E68E-0805-29ED-DD4C4E26A0E0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4" creationId="{99E9C84A-D5D9-7DF7-FBC5-A5CA694A08B0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5" creationId="{6268BC78-BF4C-1236-0800-CAFC66939068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1" creationId="{B1564662-1672-AAC2-EEBE-E37503E0D54B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2" creationId="{2BD88E86-73C9-5095-C8F9-F54411B17C10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3" creationId="{E6B7B049-FD90-ED22-9FE5-2222918CD537}"/>
          </ac:spMkLst>
        </pc:spChg>
        <pc:grpChg chg="add mod">
          <ac:chgData name="Phillip Kaufman" userId="c001b2a046940d7c" providerId="LiveId" clId="{9EF190FB-2075-4375-A797-615516ED83A7}" dt="2024-06-06T07:07:53.124" v="1192"/>
          <ac:grpSpMkLst>
            <pc:docMk/>
            <pc:sldMk cId="1753214035" sldId="1002"/>
            <ac:grpSpMk id="4" creationId="{764A523C-7C3C-9F3F-7482-6282800E7609}"/>
          </ac:grpSpMkLst>
        </pc:grpChg>
        <pc:grpChg chg="add mod">
          <ac:chgData name="Phillip Kaufman" userId="c001b2a046940d7c" providerId="LiveId" clId="{9EF190FB-2075-4375-A797-615516ED83A7}" dt="2024-06-06T07:07:53.124" v="1192"/>
          <ac:grpSpMkLst>
            <pc:docMk/>
            <pc:sldMk cId="1753214035" sldId="1002"/>
            <ac:grpSpMk id="12" creationId="{DF533D00-72D0-908D-9E42-40D5167EFADB}"/>
          </ac:grpSpMkLst>
        </pc:grp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8" creationId="{9BC5886A-27F1-457D-CA8B-0A5EC16CE0DE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9" creationId="{1C4DC133-B05D-35D7-A6C8-638669E0FE02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0" creationId="{BC43DB7D-E4B4-1B77-2346-5D3314D01E04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6" creationId="{2EA5347E-0C90-65AA-EBE5-45C728FE43AE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7" creationId="{AB082A09-6208-1893-4C4F-2DADB7C693AB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8" creationId="{B03208C9-FCA5-37A5-23B5-E803E6CAE566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9" creationId="{4CFC6158-EAD2-22C7-AA75-0FB116232102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20" creationId="{8E80F9DE-9992-0DD2-1309-BCC3FC58F70B}"/>
          </ac:cxnSpMkLst>
        </pc:cxnChg>
      </pc:sldChg>
      <pc:sldChg chg="add del">
        <pc:chgData name="Phillip Kaufman" userId="c001b2a046940d7c" providerId="LiveId" clId="{9EF190FB-2075-4375-A797-615516ED83A7}" dt="2024-06-06T07:07:51.005" v="1190" actId="2890"/>
        <pc:sldMkLst>
          <pc:docMk/>
          <pc:sldMk cId="2738360377" sldId="1002"/>
        </pc:sldMkLst>
      </pc:sldChg>
      <pc:sldChg chg="addSp modSp new del mod ord">
        <pc:chgData name="Phillip Kaufman" userId="c001b2a046940d7c" providerId="LiveId" clId="{9EF190FB-2075-4375-A797-615516ED83A7}" dt="2024-07-08T01:13:38.645" v="16714" actId="47"/>
        <pc:sldMkLst>
          <pc:docMk/>
          <pc:sldMk cId="1777395737" sldId="1003"/>
        </pc:sldMkLst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5" creationId="{7032ED9E-BA71-BB37-6E9F-634856B99DB2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6" creationId="{6E81585A-73AC-BBB7-64AC-6E58CE8329B9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7" creationId="{0ABA8D25-E2DC-A737-CD2D-F5E877E442A1}"/>
          </ac:spMkLst>
        </pc:spChg>
        <pc:spChg chg="add mod">
          <ac:chgData name="Phillip Kaufman" userId="c001b2a046940d7c" providerId="LiveId" clId="{9EF190FB-2075-4375-A797-615516ED83A7}" dt="2024-06-06T07:07:56.615" v="1194"/>
          <ac:spMkLst>
            <pc:docMk/>
            <pc:sldMk cId="1777395737" sldId="1003"/>
            <ac:spMk id="11" creationId="{890061CB-C754-50BE-1566-A30FCB07DE66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3" creationId="{1610CF1D-1131-5955-CE71-D9F92FE0B5CA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4" creationId="{6515A046-B53E-369B-2941-55E3D51EC1C6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5" creationId="{8EF409FC-5EA9-68B7-AF85-E466296F5B54}"/>
          </ac:spMkLst>
        </pc:spChg>
        <pc:spChg chg="add mod">
          <ac:chgData name="Phillip Kaufman" userId="c001b2a046940d7c" providerId="LiveId" clId="{9EF190FB-2075-4375-A797-615516ED83A7}" dt="2024-06-06T07:09:06.194" v="1210" actId="1076"/>
          <ac:spMkLst>
            <pc:docMk/>
            <pc:sldMk cId="1777395737" sldId="1003"/>
            <ac:spMk id="21" creationId="{21214802-3557-FA42-E4E1-29AC634A0002}"/>
          </ac:spMkLst>
        </pc:spChg>
        <pc:spChg chg="add mod">
          <ac:chgData name="Phillip Kaufman" userId="c001b2a046940d7c" providerId="LiveId" clId="{9EF190FB-2075-4375-A797-615516ED83A7}" dt="2024-06-06T07:09:02.889" v="1208" actId="1076"/>
          <ac:spMkLst>
            <pc:docMk/>
            <pc:sldMk cId="1777395737" sldId="1003"/>
            <ac:spMk id="22" creationId="{4A7E994E-8E4A-F5D6-8B41-A130E2C91330}"/>
          </ac:spMkLst>
        </pc:spChg>
        <pc:spChg chg="add mod">
          <ac:chgData name="Phillip Kaufman" userId="c001b2a046940d7c" providerId="LiveId" clId="{9EF190FB-2075-4375-A797-615516ED83A7}" dt="2024-06-06T07:09:04.814" v="1209" actId="1076"/>
          <ac:spMkLst>
            <pc:docMk/>
            <pc:sldMk cId="1777395737" sldId="1003"/>
            <ac:spMk id="23" creationId="{0AEE54B6-7AAE-FFE1-E939-C9D357277F1B}"/>
          </ac:spMkLst>
        </pc:spChg>
        <pc:grpChg chg="add mod">
          <ac:chgData name="Phillip Kaufman" userId="c001b2a046940d7c" providerId="LiveId" clId="{9EF190FB-2075-4375-A797-615516ED83A7}" dt="2024-06-06T07:08:45.135" v="1204" actId="164"/>
          <ac:grpSpMkLst>
            <pc:docMk/>
            <pc:sldMk cId="1777395737" sldId="1003"/>
            <ac:grpSpMk id="4" creationId="{51B9B0C1-0EA7-FDBB-4A60-00FE19A367ED}"/>
          </ac:grpSpMkLst>
        </pc:grpChg>
        <pc:grpChg chg="add mod">
          <ac:chgData name="Phillip Kaufman" userId="c001b2a046940d7c" providerId="LiveId" clId="{9EF190FB-2075-4375-A797-615516ED83A7}" dt="2024-06-06T07:08:45.135" v="1204" actId="164"/>
          <ac:grpSpMkLst>
            <pc:docMk/>
            <pc:sldMk cId="1777395737" sldId="1003"/>
            <ac:grpSpMk id="12" creationId="{E85D2C46-C4FD-2403-6B6B-ADB91F6DE51D}"/>
          </ac:grpSpMkLst>
        </pc:grpChg>
        <pc:grpChg chg="add mod">
          <ac:chgData name="Phillip Kaufman" userId="c001b2a046940d7c" providerId="LiveId" clId="{9EF190FB-2075-4375-A797-615516ED83A7}" dt="2024-06-06T07:08:32.954" v="1203" actId="164"/>
          <ac:grpSpMkLst>
            <pc:docMk/>
            <pc:sldMk cId="1777395737" sldId="1003"/>
            <ac:grpSpMk id="27" creationId="{AC177012-97E6-C306-B8C8-5AAF8471D122}"/>
          </ac:grpSpMkLst>
        </pc:grpChg>
        <pc:grpChg chg="add mod">
          <ac:chgData name="Phillip Kaufman" userId="c001b2a046940d7c" providerId="LiveId" clId="{9EF190FB-2075-4375-A797-615516ED83A7}" dt="2024-06-06T07:08:54.677" v="1207" actId="1076"/>
          <ac:grpSpMkLst>
            <pc:docMk/>
            <pc:sldMk cId="1777395737" sldId="1003"/>
            <ac:grpSpMk id="28" creationId="{3C722304-9CA0-3F9B-954F-EA460E17E5E6}"/>
          </ac:grpSpMkLst>
        </pc:grp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8" creationId="{B134806B-5E8F-3B31-DC31-143F9F8DF9EF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9" creationId="{9FDE555F-8C2F-1B5F-1F7B-670EDD407F33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10" creationId="{264DFDF6-3BDD-3411-2759-05034A949FA2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16" creationId="{9FCC9B6C-97C8-8334-27A2-E376A6477DB3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17" creationId="{1FCE444F-193D-C88D-826F-AD8FF8BFC0C0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18" creationId="{8F123937-3A09-01C8-65E0-9110DE3EDCEF}"/>
          </ac:cxnSpMkLst>
        </pc:cxnChg>
        <pc:cxnChg chg="add mod">
          <ac:chgData name="Phillip Kaufman" userId="c001b2a046940d7c" providerId="LiveId" clId="{9EF190FB-2075-4375-A797-615516ED83A7}" dt="2024-06-06T07:09:12.566" v="1212" actId="14100"/>
          <ac:cxnSpMkLst>
            <pc:docMk/>
            <pc:sldMk cId="1777395737" sldId="1003"/>
            <ac:cxnSpMk id="19" creationId="{2710EE8A-F97A-404A-C3C7-041102971281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20" creationId="{B9D9627C-CC53-A6A4-E4A4-1728EB8E3741}"/>
          </ac:cxnSpMkLst>
        </pc:cxnChg>
      </pc:sldChg>
      <pc:sldChg chg="addSp delSp modSp new del mod ord">
        <pc:chgData name="Phillip Kaufman" userId="c001b2a046940d7c" providerId="LiveId" clId="{9EF190FB-2075-4375-A797-615516ED83A7}" dt="2024-07-08T01:13:38.645" v="16714" actId="47"/>
        <pc:sldMkLst>
          <pc:docMk/>
          <pc:sldMk cId="699723991" sldId="1004"/>
        </pc:sldMkLst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5" creationId="{BB70C1DB-54B2-6B7C-6F3E-E6D2E8CF88C1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6" creationId="{9EFF1A6F-8936-4A7C-DA43-D982ECE3CE5E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7" creationId="{7E6F79F2-14EC-D5CE-61E1-3627B182A721}"/>
          </ac:spMkLst>
        </pc:spChg>
        <pc:spChg chg="add 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0" creationId="{96557D86-A0C9-DCB8-132A-ECDABA918A0F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2" creationId="{F275C6C9-9E91-1B74-A493-D36DE9027753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4" creationId="{9F7E5352-7289-7321-21BA-07DECBDAEDBA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5" creationId="{59D32D23-C12B-B811-151E-8B180C596346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0" creationId="{E26F004E-801B-6A06-77B0-2802DE908852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1" creationId="{EF855B67-4FD9-2639-B8B6-D32A6B75C751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3" creationId="{45B34BBA-D910-7341-C519-B04D236EA162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1" creationId="{30388DA3-7040-294E-CBFA-917EB5EFAE94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2" creationId="{E53C9153-C4E0-0977-1378-7A0006B59AD5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3" creationId="{B5CCC59D-CFD3-928A-A512-4ADE3FEAA6D7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6" creationId="{75559603-A6B4-F3CD-4E29-5975AB8DE9BD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7" creationId="{DA75A98E-0826-25CC-B768-C3CFE4D08302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8" creationId="{728B1E75-8C4C-E759-1277-D9EB2A5E9DAB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49" creationId="{70A7BED7-62FF-DB96-9F1B-F784AD97D494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0" creationId="{600CFC40-989B-FE0B-663C-E7C70BF35380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1" creationId="{A83C5966-7CCE-A7D7-63FE-055FBFA47D80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4" creationId="{76237472-8731-8034-0469-86CBA67A1ECF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5" creationId="{E48185B8-B453-0B8F-30F8-7E895F3CBFAC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6" creationId="{6F9BC608-0D5D-CF72-0C4B-AE41902E78C8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6" creationId="{F275C6C9-9E91-1B74-A493-D36DE9027753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8" creationId="{9F7E5352-7289-7321-21BA-07DECBDAEDBA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9" creationId="{59D32D23-C12B-B811-151E-8B180C596346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1" creationId="{BB70C1DB-54B2-6B7C-6F3E-E6D2E8CF88C1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2" creationId="{9EFF1A6F-8936-4A7C-DA43-D982ECE3CE5E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3" creationId="{7E6F79F2-14EC-D5CE-61E1-3627B182A721}"/>
          </ac:spMkLst>
        </pc:spChg>
        <pc:grpChg chg="add mod">
          <ac:chgData name="Phillip Kaufman" userId="c001b2a046940d7c" providerId="LiveId" clId="{9EF190FB-2075-4375-A797-615516ED83A7}" dt="2024-06-06T07:10:34.121" v="1217" actId="164"/>
          <ac:grpSpMkLst>
            <pc:docMk/>
            <pc:sldMk cId="699723991" sldId="1004"/>
            <ac:grpSpMk id="4" creationId="{04958831-E9AD-B50F-790B-859848F7145F}"/>
          </ac:grpSpMkLst>
        </pc:grpChg>
        <pc:grpChg chg="add mod">
          <ac:chgData name="Phillip Kaufman" userId="c001b2a046940d7c" providerId="LiveId" clId="{9EF190FB-2075-4375-A797-615516ED83A7}" dt="2024-06-06T07:10:34.121" v="1217" actId="164"/>
          <ac:grpSpMkLst>
            <pc:docMk/>
            <pc:sldMk cId="699723991" sldId="1004"/>
            <ac:grpSpMk id="11" creationId="{C1B68207-B2B5-A3CC-E86E-9C2A6E43F0B2}"/>
          </ac:grpSpMkLst>
        </pc:grpChg>
        <pc:grpChg chg="add 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4" creationId="{13D633C2-CC7B-79E0-8214-3986D41522F7}"/>
          </ac:grpSpMkLst>
        </pc:grpChg>
        <pc:grpChg chg="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5" creationId="{8888A316-33D1-CADC-7C53-8CC2C5540F9D}"/>
          </ac:grpSpMkLst>
        </pc:grpChg>
        <pc:grpChg chg="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7" creationId="{97438E91-C13E-4915-9FD1-3AEF4CA762E6}"/>
          </ac:grpSpMkLst>
        </pc:grpChg>
        <pc:grpChg chg="add del mod">
          <ac:chgData name="Phillip Kaufman" userId="c001b2a046940d7c" providerId="LiveId" clId="{9EF190FB-2075-4375-A797-615516ED83A7}" dt="2024-06-06T07:12:04.189" v="1232" actId="21"/>
          <ac:grpSpMkLst>
            <pc:docMk/>
            <pc:sldMk cId="699723991" sldId="1004"/>
            <ac:grpSpMk id="41" creationId="{885EDFD3-106A-DC6C-2F2F-FB36BA9FBCF8}"/>
          </ac:grpSpMkLst>
        </pc:grpChg>
        <pc:grpChg chg="add del mod">
          <ac:chgData name="Phillip Kaufman" userId="c001b2a046940d7c" providerId="LiveId" clId="{9EF190FB-2075-4375-A797-615516ED83A7}" dt="2024-06-06T07:12:15.404" v="1233" actId="478"/>
          <ac:grpSpMkLst>
            <pc:docMk/>
            <pc:sldMk cId="699723991" sldId="1004"/>
            <ac:grpSpMk id="42" creationId="{6F05C275-CAC7-8126-4427-7F6F3B431CDE}"/>
          </ac:grpSpMkLst>
        </pc:grpChg>
        <pc:grpChg chg="mod">
          <ac:chgData name="Phillip Kaufman" userId="c001b2a046940d7c" providerId="LiveId" clId="{9EF190FB-2075-4375-A797-615516ED83A7}" dt="2024-06-06T07:10:45.337" v="1219"/>
          <ac:grpSpMkLst>
            <pc:docMk/>
            <pc:sldMk cId="699723991" sldId="1004"/>
            <ac:grpSpMk id="43" creationId="{629859B3-39A0-5D16-CD38-9205956BDFF3}"/>
          </ac:grpSpMkLst>
        </pc:grpChg>
        <pc:grpChg chg="mod">
          <ac:chgData name="Phillip Kaufman" userId="c001b2a046940d7c" providerId="LiveId" clId="{9EF190FB-2075-4375-A797-615516ED83A7}" dt="2024-06-06T07:10:45.337" v="1219"/>
          <ac:grpSpMkLst>
            <pc:docMk/>
            <pc:sldMk cId="699723991" sldId="1004"/>
            <ac:grpSpMk id="45" creationId="{72C5AFAD-FA76-FE08-BCCE-53549B019ACB}"/>
          </ac:grpSpMkLst>
        </pc:grpChg>
        <pc:grpChg chg="add 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59" creationId="{885EDFD3-106A-DC6C-2F2F-FB36BA9FBCF8}"/>
          </ac:grpSpMkLst>
        </pc:grpChg>
        <pc:grpChg chg="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60" creationId="{04958831-E9AD-B50F-790B-859848F7145F}"/>
          </ac:grpSpMkLst>
        </pc:grpChg>
        <pc:grpChg chg="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61" creationId="{C1B68207-B2B5-A3CC-E86E-9C2A6E43F0B2}"/>
          </ac:grpSpMkLst>
        </pc:grp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8" creationId="{541ED0C6-9AFE-3741-D2F2-E3728E753EC4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9" creationId="{60911EF3-048D-482A-7A0F-CE84704E7E60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13" creationId="{E891AD73-344E-5A3C-D5BD-197EDA8B901B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16" creationId="{6C025CCC-433D-2AF9-C832-D46214DA4B29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7" creationId="{6AADD992-EF9C-76BE-8F94-FF4C3A5A8529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8" creationId="{576B2528-707A-FFB5-7378-4D8133231058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9" creationId="{583FB122-66E9-38A5-C65D-0D5CD3A24B0C}"/>
          </ac:cxnSpMkLst>
        </pc:cxnChg>
        <pc:cxnChg chg="add mod">
          <ac:chgData name="Phillip Kaufman" userId="c001b2a046940d7c" providerId="LiveId" clId="{9EF190FB-2075-4375-A797-615516ED83A7}" dt="2024-06-06T07:12:04.189" v="1232" actId="21"/>
          <ac:cxnSpMkLst>
            <pc:docMk/>
            <pc:sldMk cId="699723991" sldId="1004"/>
            <ac:cxnSpMk id="22" creationId="{610C02EF-6E26-B2B3-E4AC-EDF5BDFE2FDC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6" creationId="{8C03F86B-8FAC-2BE8-1C80-C7D32FEE4434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8" creationId="{AF5A14F4-2A5B-F178-5B97-47A4EED7B123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9" creationId="{382D2016-279F-AEF7-3FB6-36F37598F06F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0" creationId="{073A2B21-E476-DF6F-8AC0-E757D8C31C56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4" creationId="{D8EFF7A7-DA86-3A7F-2C88-14270D8C0969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5" creationId="{E2AAE09F-6B0F-F27E-31D6-F11956F762F1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9" creationId="{BCAC794B-7DA1-D66E-63EF-BAF20194B83B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40" creationId="{9EFF6DC9-FAFC-C9DC-EE3E-763CA95674C3}"/>
          </ac:cxnSpMkLst>
        </pc:cxnChg>
        <pc:cxnChg chg="mod">
          <ac:chgData name="Phillip Kaufman" userId="c001b2a046940d7c" providerId="LiveId" clId="{9EF190FB-2075-4375-A797-615516ED83A7}" dt="2024-06-06T07:12:15.404" v="1233" actId="478"/>
          <ac:cxnSpMkLst>
            <pc:docMk/>
            <pc:sldMk cId="699723991" sldId="1004"/>
            <ac:cxnSpMk id="44" creationId="{F089D87F-5F3A-A073-E457-064CD7740AB9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6" creationId="{9F385018-602F-7458-04E1-FEADA094866D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7" creationId="{35AD74F1-6129-107F-BACF-DC3E021E3A96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8" creationId="{0DD820CC-B6FF-9429-4FD4-EFA1B5CBA24B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2" creationId="{ADACFF63-6F63-5AD7-14AC-9CA7C06FCFDE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3" creationId="{552FEE6F-97B0-D407-1AC3-D345BFA1EE69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7" creationId="{BE2D7DC1-7BE2-2A81-5E56-C37CFD5269A6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8" creationId="{1510B27C-B0E4-8539-07DE-1456560E90C7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2" creationId="{6AADD992-EF9C-76BE-8F94-FF4C3A5A8529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3" creationId="{576B2528-707A-FFB5-7378-4D8133231058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4" creationId="{583FB122-66E9-38A5-C65D-0D5CD3A24B0C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5" creationId="{610C02EF-6E26-B2B3-E4AC-EDF5BDFE2FDC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7" creationId="{E891AD73-344E-5A3C-D5BD-197EDA8B901B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0" creationId="{6C025CCC-433D-2AF9-C832-D46214DA4B29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4" creationId="{541ED0C6-9AFE-3741-D2F2-E3728E753EC4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5" creationId="{60911EF3-048D-482A-7A0F-CE84704E7E60}"/>
          </ac:cxnSpMkLst>
        </pc:cxnChg>
      </pc:sldChg>
      <pc:sldChg chg="add del">
        <pc:chgData name="Phillip Kaufman" userId="c001b2a046940d7c" providerId="LiveId" clId="{9EF190FB-2075-4375-A797-615516ED83A7}" dt="2024-06-06T08:41:36.361" v="1434"/>
        <pc:sldMkLst>
          <pc:docMk/>
          <pc:sldMk cId="3692229161" sldId="1005"/>
        </pc:sldMkLst>
      </pc:sldChg>
      <pc:sldChg chg="addSp delSp modSp new del mod">
        <pc:chgData name="Phillip Kaufman" userId="c001b2a046940d7c" providerId="LiveId" clId="{9EF190FB-2075-4375-A797-615516ED83A7}" dt="2024-06-16T05:14:43.753" v="9580" actId="47"/>
        <pc:sldMkLst>
          <pc:docMk/>
          <pc:sldMk cId="4254315116" sldId="1005"/>
        </pc:sldMkLst>
        <pc:spChg chg="mod">
          <ac:chgData name="Phillip Kaufman" userId="c001b2a046940d7c" providerId="LiveId" clId="{9EF190FB-2075-4375-A797-615516ED83A7}" dt="2024-06-11T03:17:08.279" v="4747"/>
          <ac:spMkLst>
            <pc:docMk/>
            <pc:sldMk cId="4254315116" sldId="1005"/>
            <ac:spMk id="5" creationId="{7177D81B-56AF-219F-E177-E9E2F7AE58FD}"/>
          </ac:spMkLst>
        </pc:spChg>
        <pc:spChg chg="mod">
          <ac:chgData name="Phillip Kaufman" userId="c001b2a046940d7c" providerId="LiveId" clId="{9EF190FB-2075-4375-A797-615516ED83A7}" dt="2024-06-11T03:17:08.279" v="4747"/>
          <ac:spMkLst>
            <pc:docMk/>
            <pc:sldMk cId="4254315116" sldId="1005"/>
            <ac:spMk id="6" creationId="{AEE2CB60-6DC9-90CC-0388-8483B8D05D3E}"/>
          </ac:spMkLst>
        </pc:spChg>
        <pc:spChg chg="add mod">
          <ac:chgData name="Phillip Kaufman" userId="c001b2a046940d7c" providerId="LiveId" clId="{9EF190FB-2075-4375-A797-615516ED83A7}" dt="2024-06-11T06:03:27.968" v="4776" actId="1076"/>
          <ac:spMkLst>
            <pc:docMk/>
            <pc:sldMk cId="4254315116" sldId="1005"/>
            <ac:spMk id="8" creationId="{B62FF794-C233-1E88-C6F2-9212E72E1D29}"/>
          </ac:spMkLst>
        </pc:spChg>
        <pc:spChg chg="add mod">
          <ac:chgData name="Phillip Kaufman" userId="c001b2a046940d7c" providerId="LiveId" clId="{9EF190FB-2075-4375-A797-615516ED83A7}" dt="2024-06-11T06:59:33.862" v="5212" actId="1076"/>
          <ac:spMkLst>
            <pc:docMk/>
            <pc:sldMk cId="4254315116" sldId="1005"/>
            <ac:spMk id="9" creationId="{03F4D46C-A7A6-855E-4950-8DF8E069C397}"/>
          </ac:spMkLst>
        </pc:spChg>
        <pc:spChg chg="add del mod">
          <ac:chgData name="Phillip Kaufman" userId="c001b2a046940d7c" providerId="LiveId" clId="{9EF190FB-2075-4375-A797-615516ED83A7}" dt="2024-06-11T06:57:30.780" v="5196" actId="21"/>
          <ac:spMkLst>
            <pc:docMk/>
            <pc:sldMk cId="4254315116" sldId="1005"/>
            <ac:spMk id="10" creationId="{50A0646B-D369-0F4C-9648-EAAF22DF9B73}"/>
          </ac:spMkLst>
        </pc:spChg>
        <pc:spChg chg="add mod">
          <ac:chgData name="Phillip Kaufman" userId="c001b2a046940d7c" providerId="LiveId" clId="{9EF190FB-2075-4375-A797-615516ED83A7}" dt="2024-06-11T06:09:20.792" v="4816" actId="1076"/>
          <ac:spMkLst>
            <pc:docMk/>
            <pc:sldMk cId="4254315116" sldId="1005"/>
            <ac:spMk id="11" creationId="{EBCD489B-7E92-42CE-1B26-6D7AB89F3CFA}"/>
          </ac:spMkLst>
        </pc:spChg>
        <pc:spChg chg="add del mod">
          <ac:chgData name="Phillip Kaufman" userId="c001b2a046940d7c" providerId="LiveId" clId="{9EF190FB-2075-4375-A797-615516ED83A7}" dt="2024-06-11T06:57:30.780" v="5196" actId="21"/>
          <ac:spMkLst>
            <pc:docMk/>
            <pc:sldMk cId="4254315116" sldId="1005"/>
            <ac:spMk id="12" creationId="{23A3B40B-709B-C5A1-4284-35FF74C4D0E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18" creationId="{85F69CA9-F9F7-807F-8C80-23C821B153F5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19" creationId="{975C57EC-20C8-ECD8-F112-C0F91983E6A5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3" creationId="{7EDA7FCB-EE8C-74FC-2578-2404F2763D6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4" creationId="{DA6E7A52-AC72-54F1-66DA-1953E270FB44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5" creationId="{3C2AD0C6-ADA2-E422-59A1-F9174CC7EABC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6" creationId="{23143CC0-8F8A-DAF9-BA02-B9D54CD20464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9" creationId="{EE42FA6D-3698-22F3-6E7E-0BDA74D39ED7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0" creationId="{DDA58992-8D73-D276-54FB-F7ACEBF192E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1" creationId="{B28196DD-5BD6-E4EC-0C1E-3AC230623B30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3" creationId="{BA3EAFB8-C9A9-8264-1DD5-087BFB90A713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4" creationId="{08BC0119-7C36-9D83-8AA0-DACE5A608757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7" creationId="{11E4970E-F7B8-243C-A778-7BA294EFCDEA}"/>
          </ac:spMkLst>
        </pc:spChg>
        <pc:spChg chg="add mod">
          <ac:chgData name="Phillip Kaufman" userId="c001b2a046940d7c" providerId="LiveId" clId="{9EF190FB-2075-4375-A797-615516ED83A7}" dt="2024-06-11T06:08:47.479" v="4808" actId="1076"/>
          <ac:spMkLst>
            <pc:docMk/>
            <pc:sldMk cId="4254315116" sldId="1005"/>
            <ac:spMk id="70" creationId="{5EDF6B75-48DB-0E0B-D2CD-C86A9B500067}"/>
          </ac:spMkLst>
        </pc:spChg>
        <pc:spChg chg="add mod">
          <ac:chgData name="Phillip Kaufman" userId="c001b2a046940d7c" providerId="LiveId" clId="{9EF190FB-2075-4375-A797-615516ED83A7}" dt="2024-06-11T06:09:59.059" v="4831" actId="1076"/>
          <ac:spMkLst>
            <pc:docMk/>
            <pc:sldMk cId="4254315116" sldId="1005"/>
            <ac:spMk id="71" creationId="{7E0F927C-7168-8058-BC73-C9291865E3F0}"/>
          </ac:spMkLst>
        </pc:spChg>
        <pc:spChg chg="add mod">
          <ac:chgData name="Phillip Kaufman" userId="c001b2a046940d7c" providerId="LiveId" clId="{9EF190FB-2075-4375-A797-615516ED83A7}" dt="2024-06-11T06:10:03.681" v="4832" actId="1076"/>
          <ac:spMkLst>
            <pc:docMk/>
            <pc:sldMk cId="4254315116" sldId="1005"/>
            <ac:spMk id="72" creationId="{79325BF5-CAE3-74A1-ACAF-D41525E49EB7}"/>
          </ac:spMkLst>
        </pc:spChg>
        <pc:spChg chg="add mod">
          <ac:chgData name="Phillip Kaufman" userId="c001b2a046940d7c" providerId="LiveId" clId="{9EF190FB-2075-4375-A797-615516ED83A7}" dt="2024-06-11T06:09:47.990" v="4826" actId="1076"/>
          <ac:spMkLst>
            <pc:docMk/>
            <pc:sldMk cId="4254315116" sldId="1005"/>
            <ac:spMk id="73" creationId="{F0A55ECD-7F70-9DF8-C73F-478D07129BBA}"/>
          </ac:spMkLst>
        </pc:spChg>
        <pc:spChg chg="add mod">
          <ac:chgData name="Phillip Kaufman" userId="c001b2a046940d7c" providerId="LiveId" clId="{9EF190FB-2075-4375-A797-615516ED83A7}" dt="2024-06-11T06:10:07.816" v="4833" actId="1076"/>
          <ac:spMkLst>
            <pc:docMk/>
            <pc:sldMk cId="4254315116" sldId="1005"/>
            <ac:spMk id="76" creationId="{12D1BA2E-7C92-99D9-561D-77058509D4BF}"/>
          </ac:spMkLst>
        </pc:spChg>
        <pc:spChg chg="add mod">
          <ac:chgData name="Phillip Kaufman" userId="c001b2a046940d7c" providerId="LiveId" clId="{9EF190FB-2075-4375-A797-615516ED83A7}" dt="2024-06-11T06:38:18.611" v="4840"/>
          <ac:spMkLst>
            <pc:docMk/>
            <pc:sldMk cId="4254315116" sldId="1005"/>
            <ac:spMk id="81" creationId="{AE837949-632E-83E2-2E8F-8FFAB7D84C1F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2" creationId="{FB9850DC-ADE3-01A5-5F64-4E52E11E96C8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3" creationId="{8508D4B0-21E8-D965-7BE4-86517188A692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4" creationId="{B343DD53-2B1B-7D8D-47B6-1EC792ABF244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5" creationId="{F5B5339D-D6E1-B0D3-DD1C-77EFFC983315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6" creationId="{660AAD00-4507-4B5B-488A-1CF98EF221B4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7" creationId="{6465E645-64D5-5555-D690-2638BE984A31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8" creationId="{8A78A5D3-F14F-49AD-E18E-2BB5B0ED8339}"/>
          </ac:spMkLst>
        </pc:spChg>
        <pc:spChg chg="add mod">
          <ac:chgData name="Phillip Kaufman" userId="c001b2a046940d7c" providerId="LiveId" clId="{9EF190FB-2075-4375-A797-615516ED83A7}" dt="2024-06-11T06:51:07.482" v="5111" actId="20577"/>
          <ac:spMkLst>
            <pc:docMk/>
            <pc:sldMk cId="4254315116" sldId="1005"/>
            <ac:spMk id="89" creationId="{D203C4CF-8244-47C6-DCC6-A7880D56F99E}"/>
          </ac:spMkLst>
        </pc:spChg>
        <pc:spChg chg="add mod">
          <ac:chgData name="Phillip Kaufman" userId="c001b2a046940d7c" providerId="LiveId" clId="{9EF190FB-2075-4375-A797-615516ED83A7}" dt="2024-06-11T06:40:41.724" v="4888" actId="1076"/>
          <ac:spMkLst>
            <pc:docMk/>
            <pc:sldMk cId="4254315116" sldId="1005"/>
            <ac:spMk id="90" creationId="{52CF4921-C9F1-DB45-F94C-A490694B0FBB}"/>
          </ac:spMkLst>
        </pc:spChg>
        <pc:spChg chg="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2" creationId="{C1E4DB14-87A5-668C-B309-E1496A0EA828}"/>
          </ac:spMkLst>
        </pc:spChg>
        <pc:spChg chg="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3" creationId="{07035B8C-08ED-DB2D-0788-B689CAA9FEFB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5" creationId="{A0D73DFB-F7D2-C43A-FA80-4850E53411DA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6" creationId="{167EE712-4277-60B2-48F6-812D8B403898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7" creationId="{DC707FBF-89DF-6AD2-B800-42DE53709670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8" creationId="{60342DB1-A18C-2FB5-1879-A0CF618E1103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9" creationId="{A3ECEA1B-BF39-6AAA-CEA6-6C6FB2785733}"/>
          </ac:spMkLst>
        </pc:spChg>
        <pc:spChg chg="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1" creationId="{55D45BBC-2A47-D895-0F9C-4F663C7D03A6}"/>
          </ac:spMkLst>
        </pc:spChg>
        <pc:spChg chg="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2" creationId="{2251E17C-BBE9-04C7-70A2-C7E29541685D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4" creationId="{201F982F-F5B5-1E73-97B1-A50C1181AF8F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5" creationId="{0D13A75B-890D-7EC3-185C-798495F99DEE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6" creationId="{22E66FC6-75DC-866D-521C-3D5CAE8BA692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7" creationId="{A330F5C2-37FC-F106-EDF7-752F1F99CECC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8" creationId="{061FEA0A-98A1-0ABE-CAB1-8DC024D42DC6}"/>
          </ac:spMkLst>
        </pc:spChg>
        <pc:spChg chg="add del mod">
          <ac:chgData name="Phillip Kaufman" userId="c001b2a046940d7c" providerId="LiveId" clId="{9EF190FB-2075-4375-A797-615516ED83A7}" dt="2024-06-11T06:43:44.763" v="4890"/>
          <ac:spMkLst>
            <pc:docMk/>
            <pc:sldMk cId="4254315116" sldId="1005"/>
            <ac:spMk id="109" creationId="{704A0670-C46D-0070-E49E-BDBD0DF69169}"/>
          </ac:spMkLst>
        </pc:spChg>
        <pc:spChg chg="add mod">
          <ac:chgData name="Phillip Kaufman" userId="c001b2a046940d7c" providerId="LiveId" clId="{9EF190FB-2075-4375-A797-615516ED83A7}" dt="2024-06-11T07:00:26.290" v="5250" actId="1076"/>
          <ac:spMkLst>
            <pc:docMk/>
            <pc:sldMk cId="4254315116" sldId="1005"/>
            <ac:spMk id="110" creationId="{98A61C21-F102-CBFC-4762-3674ABFCEA40}"/>
          </ac:spMkLst>
        </pc:spChg>
        <pc:spChg chg="add del">
          <ac:chgData name="Phillip Kaufman" userId="c001b2a046940d7c" providerId="LiveId" clId="{9EF190FB-2075-4375-A797-615516ED83A7}" dt="2024-06-11T06:59:22.915" v="5204" actId="22"/>
          <ac:spMkLst>
            <pc:docMk/>
            <pc:sldMk cId="4254315116" sldId="1005"/>
            <ac:spMk id="112" creationId="{C8F1C2FB-8776-BA53-702F-9B9417F05880}"/>
          </ac:spMkLst>
        </pc:spChg>
        <pc:spChg chg="add mod">
          <ac:chgData name="Phillip Kaufman" userId="c001b2a046940d7c" providerId="LiveId" clId="{9EF190FB-2075-4375-A797-615516ED83A7}" dt="2024-06-11T07:00:31.204" v="5253" actId="1076"/>
          <ac:spMkLst>
            <pc:docMk/>
            <pc:sldMk cId="4254315116" sldId="1005"/>
            <ac:spMk id="113" creationId="{F9586D89-169C-E416-3DC9-BCF3BCD0B9CF}"/>
          </ac:spMkLst>
        </pc:spChg>
        <pc:grpChg chg="add mod">
          <ac:chgData name="Phillip Kaufman" userId="c001b2a046940d7c" providerId="LiveId" clId="{9EF190FB-2075-4375-A797-615516ED83A7}" dt="2024-06-11T03:17:08.279" v="4747"/>
          <ac:grpSpMkLst>
            <pc:docMk/>
            <pc:sldMk cId="4254315116" sldId="1005"/>
            <ac:grpSpMk id="4" creationId="{9101B03B-9273-77DB-49C8-124BB5A70114}"/>
          </ac:grpSpMkLst>
        </pc:grpChg>
        <pc:grpChg chg="add del mod">
          <ac:chgData name="Phillip Kaufman" userId="c001b2a046940d7c" providerId="LiveId" clId="{9EF190FB-2075-4375-A797-615516ED83A7}" dt="2024-06-11T06:37:54.096" v="4839" actId="478"/>
          <ac:grpSpMkLst>
            <pc:docMk/>
            <pc:sldMk cId="4254315116" sldId="1005"/>
            <ac:grpSpMk id="13" creationId="{8101A43C-DEE8-3A85-7978-F41C8151768B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4" creationId="{BE92A66F-747D-8D12-2F7F-FD1E926A1FF3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5" creationId="{A0420C71-AE81-94A2-E777-6166BA2CF544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6" creationId="{026D4431-54FD-351E-787C-240B00FD6F26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7" creationId="{CFF91E31-B381-BA47-4DFD-E6C2152C08AD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22" creationId="{71B3F523-F138-1D85-291E-9EF446203CF0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32" creationId="{7AEFD7EB-AC2D-AFA4-9182-768881F4DAF6}"/>
          </ac:grpSpMkLst>
        </pc:grpChg>
        <pc:grpChg chg="add mod">
          <ac:chgData name="Phillip Kaufman" userId="c001b2a046940d7c" providerId="LiveId" clId="{9EF190FB-2075-4375-A797-615516ED83A7}" dt="2024-06-11T06:39:40.589" v="4862"/>
          <ac:grpSpMkLst>
            <pc:docMk/>
            <pc:sldMk cId="4254315116" sldId="1005"/>
            <ac:grpSpMk id="91" creationId="{8D792417-FE94-06F1-344C-3045385E9D50}"/>
          </ac:grpSpMkLst>
        </pc:grpChg>
        <pc:grpChg chg="add mod">
          <ac:chgData name="Phillip Kaufman" userId="c001b2a046940d7c" providerId="LiveId" clId="{9EF190FB-2075-4375-A797-615516ED83A7}" dt="2024-06-11T06:39:45.188" v="4863"/>
          <ac:grpSpMkLst>
            <pc:docMk/>
            <pc:sldMk cId="4254315116" sldId="1005"/>
            <ac:grpSpMk id="100" creationId="{73B0B9D5-F637-EB46-DDF6-C8E5BFAEAF25}"/>
          </ac:grpSpMkLst>
        </pc:grpChg>
        <pc:cxnChg chg="mod">
          <ac:chgData name="Phillip Kaufman" userId="c001b2a046940d7c" providerId="LiveId" clId="{9EF190FB-2075-4375-A797-615516ED83A7}" dt="2024-06-11T03:17:08.279" v="4747"/>
          <ac:cxnSpMkLst>
            <pc:docMk/>
            <pc:sldMk cId="4254315116" sldId="1005"/>
            <ac:cxnSpMk id="7" creationId="{2AD3F3B7-EEFA-ED0A-4A09-4A93640C2D7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20" creationId="{3F3DE7A4-A9A9-8754-984A-E78BAB2A3624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21" creationId="{E3D4D403-97CE-2491-9F7E-1A3DED07B305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27" creationId="{9147B498-FBA4-F19E-B8F1-63692A6DFDFE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28" creationId="{61978EF8-2DF4-86A2-B9A4-B6E0933219A2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35" creationId="{8B8E643E-7B05-2880-DFCC-C9B024A0419E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36" creationId="{01A955CD-7164-363E-A673-3E9A8AA09B58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38" creationId="{9C0F7FDE-3846-BB87-E636-338716CA3E7A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39" creationId="{90EDFB09-7F45-884E-C0CD-DDAD58FAD74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0" creationId="{BF6EDF76-1BB9-A50F-5A7A-8BD74C12D21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1" creationId="{1EDC9C12-A984-9D73-103B-B2B100676924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2" creationId="{57A46873-86F6-D836-628E-3C8F392CFEE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3" creationId="{69AEC4BB-A5AC-F7D0-A764-1C738AFD0A3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4" creationId="{F2A23614-1626-357C-EF1F-F35B357A3C10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5" creationId="{089D8867-C526-6586-591F-6F0C7E60D62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6" creationId="{9D44E526-9CFE-0CD9-02E9-E5CFF3A630E7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7" creationId="{250154E0-22CE-B88C-7B2F-2808BF9DDFD8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8" creationId="{A89C10E9-89D8-E809-EC39-713ADAAFC0F5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9" creationId="{7C6E7C92-E427-EBC8-8DDA-12E358BE17C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0" creationId="{C2619264-EE40-1217-0807-A847FF90ADD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1" creationId="{7351CD8E-00ED-D96F-629A-D4B9147FA2A6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2" creationId="{CF5E5FA9-656F-AC1D-48A7-10E5F3C68EBF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3" creationId="{E0806EB3-EB41-98B9-96B1-F9F7404FB40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4" creationId="{BA094224-CE3A-4B84-D8C8-0969D6EF036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5" creationId="{B32639CD-17B2-F4BD-92E6-627456DCBBE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6" creationId="{D2EBC3ED-6D04-AD31-4066-6DDD6A5561B9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7" creationId="{99BC8AF3-E45F-EDF2-69F4-BDAFCDBEB13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8" creationId="{4BACD357-F160-914D-334C-05F7F44060F6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9" creationId="{3B86BF4E-1B59-E152-C896-266A9702E1ED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0" creationId="{C9162C29-B415-B978-2019-B3DB63051A9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1" creationId="{2ED127AA-9045-BD24-B6A3-9A51EB845E93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2" creationId="{C69E7FE0-FB8A-DB7F-3461-7B4D9E74A783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3" creationId="{A1C4D13E-F9AF-D5FE-2199-71CB53C87AC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4" creationId="{9C26B63F-951A-3051-516D-6B4A62826027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5" creationId="{F9A5E290-90BE-C12E-56FF-C8FDEF50C1C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6" creationId="{0A6750C3-4173-AEDD-B77A-B9AB9BAC050A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7" creationId="{4167657B-7FD4-8A17-304A-1AE4D84C816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8" creationId="{F8315966-E998-0F67-EA7D-3C239E3707DF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9" creationId="{0B697366-BE3B-1725-10AE-3B48EE635D6F}"/>
          </ac:cxnSpMkLst>
        </pc:cxnChg>
        <pc:cxnChg chg="add mod">
          <ac:chgData name="Phillip Kaufman" userId="c001b2a046940d7c" providerId="LiveId" clId="{9EF190FB-2075-4375-A797-615516ED83A7}" dt="2024-06-11T06:10:24.881" v="4838" actId="14100"/>
          <ac:cxnSpMkLst>
            <pc:docMk/>
            <pc:sldMk cId="4254315116" sldId="1005"/>
            <ac:cxnSpMk id="74" creationId="{C0CB62C8-9004-9ED6-60A4-1E53DE6D77A3}"/>
          </ac:cxnSpMkLst>
        </pc:cxnChg>
        <pc:cxnChg chg="add mod">
          <ac:chgData name="Phillip Kaufman" userId="c001b2a046940d7c" providerId="LiveId" clId="{9EF190FB-2075-4375-A797-615516ED83A7}" dt="2024-06-11T06:10:14.051" v="4834" actId="14100"/>
          <ac:cxnSpMkLst>
            <pc:docMk/>
            <pc:sldMk cId="4254315116" sldId="1005"/>
            <ac:cxnSpMk id="75" creationId="{396C6584-EBC8-E937-45F9-D5EA0721141A}"/>
          </ac:cxnSpMkLst>
        </pc:cxnChg>
        <pc:cxnChg chg="mod">
          <ac:chgData name="Phillip Kaufman" userId="c001b2a046940d7c" providerId="LiveId" clId="{9EF190FB-2075-4375-A797-615516ED83A7}" dt="2024-06-11T06:39:40.589" v="4862"/>
          <ac:cxnSpMkLst>
            <pc:docMk/>
            <pc:sldMk cId="4254315116" sldId="1005"/>
            <ac:cxnSpMk id="94" creationId="{C12C5D9A-C427-2FDE-0B37-A1DA5A3C8A3D}"/>
          </ac:cxnSpMkLst>
        </pc:cxnChg>
        <pc:cxnChg chg="mod">
          <ac:chgData name="Phillip Kaufman" userId="c001b2a046940d7c" providerId="LiveId" clId="{9EF190FB-2075-4375-A797-615516ED83A7}" dt="2024-06-11T06:39:45.188" v="4863"/>
          <ac:cxnSpMkLst>
            <pc:docMk/>
            <pc:sldMk cId="4254315116" sldId="1005"/>
            <ac:cxnSpMk id="103" creationId="{F2B78B83-08D5-F564-B9A1-387C54591BDC}"/>
          </ac:cxnSpMkLst>
        </pc:cxnChg>
      </pc:sldChg>
      <pc:sldChg chg="addSp delSp modSp new del mod ord">
        <pc:chgData name="Phillip Kaufman" userId="c001b2a046940d7c" providerId="LiveId" clId="{9EF190FB-2075-4375-A797-615516ED83A7}" dt="2024-06-16T02:09:18.206" v="9302" actId="47"/>
        <pc:sldMkLst>
          <pc:docMk/>
          <pc:sldMk cId="845235480" sldId="1006"/>
        </pc:sldMkLst>
        <pc:spChg chg="add mod">
          <ac:chgData name="Phillip Kaufman" userId="c001b2a046940d7c" providerId="LiveId" clId="{9EF190FB-2075-4375-A797-615516ED83A7}" dt="2024-06-08T01:31:52.701" v="1778" actId="1076"/>
          <ac:spMkLst>
            <pc:docMk/>
            <pc:sldMk cId="845235480" sldId="1006"/>
            <ac:spMk id="4" creationId="{A1B5C3B5-BD29-6C86-12C0-2746B5994D2D}"/>
          </ac:spMkLst>
        </pc:spChg>
        <pc:spChg chg="add mod">
          <ac:chgData name="Phillip Kaufman" userId="c001b2a046940d7c" providerId="LiveId" clId="{9EF190FB-2075-4375-A797-615516ED83A7}" dt="2024-06-08T01:39:10.693" v="1885" actId="12789"/>
          <ac:spMkLst>
            <pc:docMk/>
            <pc:sldMk cId="845235480" sldId="1006"/>
            <ac:spMk id="5" creationId="{3F3A700A-72B8-D424-588C-2CFEE7D249BA}"/>
          </ac:spMkLst>
        </pc:spChg>
        <pc:spChg chg="add mod">
          <ac:chgData name="Phillip Kaufman" userId="c001b2a046940d7c" providerId="LiveId" clId="{9EF190FB-2075-4375-A797-615516ED83A7}" dt="2024-06-08T01:38:58.707" v="1881" actId="1076"/>
          <ac:spMkLst>
            <pc:docMk/>
            <pc:sldMk cId="845235480" sldId="1006"/>
            <ac:spMk id="6" creationId="{54FA12E8-C8B1-F175-CD80-5C52C82BBA81}"/>
          </ac:spMkLst>
        </pc:spChg>
        <pc:spChg chg="add mod">
          <ac:chgData name="Phillip Kaufman" userId="c001b2a046940d7c" providerId="LiveId" clId="{9EF190FB-2075-4375-A797-615516ED83A7}" dt="2024-06-08T01:38:43.200" v="1878" actId="1076"/>
          <ac:spMkLst>
            <pc:docMk/>
            <pc:sldMk cId="845235480" sldId="1006"/>
            <ac:spMk id="7" creationId="{5FBA1FDD-20F5-8397-D08A-8518D590F6AC}"/>
          </ac:spMkLst>
        </pc:spChg>
        <pc:spChg chg="add mod">
          <ac:chgData name="Phillip Kaufman" userId="c001b2a046940d7c" providerId="LiveId" clId="{9EF190FB-2075-4375-A797-615516ED83A7}" dt="2024-06-08T01:38:43.200" v="1878" actId="1076"/>
          <ac:spMkLst>
            <pc:docMk/>
            <pc:sldMk cId="845235480" sldId="1006"/>
            <ac:spMk id="8" creationId="{66BA66C6-2DE0-EBC1-692C-38EC8A1CB307}"/>
          </ac:spMkLst>
        </pc:spChg>
        <pc:spChg chg="add mod">
          <ac:chgData name="Phillip Kaufman" userId="c001b2a046940d7c" providerId="LiveId" clId="{9EF190FB-2075-4375-A797-615516ED83A7}" dt="2024-06-08T01:37:31.607" v="1860" actId="1038"/>
          <ac:spMkLst>
            <pc:docMk/>
            <pc:sldMk cId="845235480" sldId="1006"/>
            <ac:spMk id="9" creationId="{43961381-E067-35E5-51C9-01E6AB730039}"/>
          </ac:spMkLst>
        </pc:spChg>
        <pc:spChg chg="add mod">
          <ac:chgData name="Phillip Kaufman" userId="c001b2a046940d7c" providerId="LiveId" clId="{9EF190FB-2075-4375-A797-615516ED83A7}" dt="2024-06-08T01:35:55.232" v="1822" actId="164"/>
          <ac:spMkLst>
            <pc:docMk/>
            <pc:sldMk cId="845235480" sldId="1006"/>
            <ac:spMk id="10" creationId="{B8273409-5A01-AC8A-0857-75B966A6E3C1}"/>
          </ac:spMkLst>
        </pc:spChg>
        <pc:spChg chg="add mod">
          <ac:chgData name="Phillip Kaufman" userId="c001b2a046940d7c" providerId="LiveId" clId="{9EF190FB-2075-4375-A797-615516ED83A7}" dt="2024-06-08T01:35:55.232" v="1822" actId="164"/>
          <ac:spMkLst>
            <pc:docMk/>
            <pc:sldMk cId="845235480" sldId="1006"/>
            <ac:spMk id="11" creationId="{1020B429-993E-A531-B1DA-187FD66D2D41}"/>
          </ac:spMkLst>
        </pc:spChg>
        <pc:spChg chg="add del">
          <ac:chgData name="Phillip Kaufman" userId="c001b2a046940d7c" providerId="LiveId" clId="{9EF190FB-2075-4375-A797-615516ED83A7}" dt="2024-06-08T01:21:15.967" v="1692" actId="22"/>
          <ac:spMkLst>
            <pc:docMk/>
            <pc:sldMk cId="845235480" sldId="1006"/>
            <ac:spMk id="13" creationId="{FF7F9341-96FB-3367-0031-6544F4F54F6F}"/>
          </ac:spMkLst>
        </pc:spChg>
        <pc:spChg chg="add mod">
          <ac:chgData name="Phillip Kaufman" userId="c001b2a046940d7c" providerId="LiveId" clId="{9EF190FB-2075-4375-A797-615516ED83A7}" dt="2024-06-08T01:36:22.592" v="1841" actId="1076"/>
          <ac:spMkLst>
            <pc:docMk/>
            <pc:sldMk cId="845235480" sldId="1006"/>
            <ac:spMk id="14" creationId="{A0AE6DF8-14D8-0F96-195C-117BF931F3C1}"/>
          </ac:spMkLst>
        </pc:spChg>
        <pc:spChg chg="add mod">
          <ac:chgData name="Phillip Kaufman" userId="c001b2a046940d7c" providerId="LiveId" clId="{9EF190FB-2075-4375-A797-615516ED83A7}" dt="2024-06-08T01:36:17.525" v="1840" actId="12789"/>
          <ac:spMkLst>
            <pc:docMk/>
            <pc:sldMk cId="845235480" sldId="1006"/>
            <ac:spMk id="15" creationId="{9428ED34-8CBA-23D9-2EFD-52E37AD57AAF}"/>
          </ac:spMkLst>
        </pc:spChg>
        <pc:spChg chg="add mod">
          <ac:chgData name="Phillip Kaufman" userId="c001b2a046940d7c" providerId="LiveId" clId="{9EF190FB-2075-4375-A797-615516ED83A7}" dt="2024-06-08T01:36:01.953" v="1824" actId="164"/>
          <ac:spMkLst>
            <pc:docMk/>
            <pc:sldMk cId="845235480" sldId="1006"/>
            <ac:spMk id="16" creationId="{01E9E0C1-B3C0-3F89-C25C-A52D262CCEE4}"/>
          </ac:spMkLst>
        </pc:spChg>
        <pc:spChg chg="add mod">
          <ac:chgData name="Phillip Kaufman" userId="c001b2a046940d7c" providerId="LiveId" clId="{9EF190FB-2075-4375-A797-615516ED83A7}" dt="2024-06-08T01:36:01.953" v="1824" actId="164"/>
          <ac:spMkLst>
            <pc:docMk/>
            <pc:sldMk cId="845235480" sldId="1006"/>
            <ac:spMk id="17" creationId="{A71B16D7-38D6-2B6D-04BA-0345B4DE80DB}"/>
          </ac:spMkLst>
        </pc:spChg>
        <pc:spChg chg="add del mod">
          <ac:chgData name="Phillip Kaufman" userId="c001b2a046940d7c" providerId="LiveId" clId="{9EF190FB-2075-4375-A797-615516ED83A7}" dt="2024-06-08T01:37:38.659" v="1861" actId="478"/>
          <ac:spMkLst>
            <pc:docMk/>
            <pc:sldMk cId="845235480" sldId="1006"/>
            <ac:spMk id="18" creationId="{6C97A593-4DD5-A4F3-C66A-95831FFE10EC}"/>
          </ac:spMkLst>
        </pc:spChg>
        <pc:spChg chg="add mod">
          <ac:chgData name="Phillip Kaufman" userId="c001b2a046940d7c" providerId="LiveId" clId="{9EF190FB-2075-4375-A797-615516ED83A7}" dt="2024-06-08T01:39:25.533" v="1887" actId="1076"/>
          <ac:spMkLst>
            <pc:docMk/>
            <pc:sldMk cId="845235480" sldId="1006"/>
            <ac:spMk id="19" creationId="{6E7BD33A-D5D9-3FB9-8829-8410F0E93628}"/>
          </ac:spMkLst>
        </pc:spChg>
        <pc:spChg chg="add del mod">
          <ac:chgData name="Phillip Kaufman" userId="c001b2a046940d7c" providerId="LiveId" clId="{9EF190FB-2075-4375-A797-615516ED83A7}" dt="2024-06-08T01:37:38.659" v="1861" actId="478"/>
          <ac:spMkLst>
            <pc:docMk/>
            <pc:sldMk cId="845235480" sldId="1006"/>
            <ac:spMk id="20" creationId="{2F0FECD2-73DA-8EDC-ACF7-D7EDCC1E1343}"/>
          </ac:spMkLst>
        </pc:spChg>
        <pc:spChg chg="add mod">
          <ac:chgData name="Phillip Kaufman" userId="c001b2a046940d7c" providerId="LiveId" clId="{9EF190FB-2075-4375-A797-615516ED83A7}" dt="2024-06-08T01:39:25.533" v="1887" actId="1076"/>
          <ac:spMkLst>
            <pc:docMk/>
            <pc:sldMk cId="845235480" sldId="1006"/>
            <ac:spMk id="21" creationId="{A674FA59-1FC5-9E14-77D6-CAF80E5F0E07}"/>
          </ac:spMkLst>
        </pc:spChg>
        <pc:spChg chg="add mod">
          <ac:chgData name="Phillip Kaufman" userId="c001b2a046940d7c" providerId="LiveId" clId="{9EF190FB-2075-4375-A797-615516ED83A7}" dt="2024-06-08T01:37:31.607" v="1860" actId="1038"/>
          <ac:spMkLst>
            <pc:docMk/>
            <pc:sldMk cId="845235480" sldId="1006"/>
            <ac:spMk id="22" creationId="{0AF3BDE5-C0F2-BDF1-66DD-A826EECE342F}"/>
          </ac:spMkLst>
        </pc:spChg>
        <pc:spChg chg="add mod">
          <ac:chgData name="Phillip Kaufman" userId="c001b2a046940d7c" providerId="LiveId" clId="{9EF190FB-2075-4375-A797-615516ED83A7}" dt="2024-06-08T01:32:31.102" v="1784"/>
          <ac:spMkLst>
            <pc:docMk/>
            <pc:sldMk cId="845235480" sldId="1006"/>
            <ac:spMk id="23" creationId="{69AA2F0C-9ACF-F27E-A922-7E79DC2A53E6}"/>
          </ac:spMkLst>
        </pc:spChg>
        <pc:spChg chg="add mod">
          <ac:chgData name="Phillip Kaufman" userId="c001b2a046940d7c" providerId="LiveId" clId="{9EF190FB-2075-4375-A797-615516ED83A7}" dt="2024-06-08T01:32:33.506" v="1785"/>
          <ac:spMkLst>
            <pc:docMk/>
            <pc:sldMk cId="845235480" sldId="1006"/>
            <ac:spMk id="24" creationId="{B2516524-ED7E-A4C9-B034-0CD61D4B0E31}"/>
          </ac:spMkLst>
        </pc:spChg>
        <pc:spChg chg="add mod">
          <ac:chgData name="Phillip Kaufman" userId="c001b2a046940d7c" providerId="LiveId" clId="{9EF190FB-2075-4375-A797-615516ED83A7}" dt="2024-06-08T01:33:42.697" v="1798"/>
          <ac:spMkLst>
            <pc:docMk/>
            <pc:sldMk cId="845235480" sldId="1006"/>
            <ac:spMk id="25" creationId="{6D15861A-B35A-51BE-846B-B65FCA579829}"/>
          </ac:spMkLst>
        </pc:spChg>
        <pc:spChg chg="add mod">
          <ac:chgData name="Phillip Kaufman" userId="c001b2a046940d7c" providerId="LiveId" clId="{9EF190FB-2075-4375-A797-615516ED83A7}" dt="2024-06-08T01:33:42.697" v="1798"/>
          <ac:spMkLst>
            <pc:docMk/>
            <pc:sldMk cId="845235480" sldId="1006"/>
            <ac:spMk id="26" creationId="{63AAD3A1-1FBB-4EF6-A78E-00AAA4869356}"/>
          </ac:spMkLst>
        </pc:spChg>
        <pc:spChg chg="add mod">
          <ac:chgData name="Phillip Kaufman" userId="c001b2a046940d7c" providerId="LiveId" clId="{9EF190FB-2075-4375-A797-615516ED83A7}" dt="2024-06-08T01:39:10.693" v="1885" actId="12789"/>
          <ac:spMkLst>
            <pc:docMk/>
            <pc:sldMk cId="845235480" sldId="1006"/>
            <ac:spMk id="27" creationId="{AE16AAC0-2F1D-5877-84A9-A156866C92FC}"/>
          </ac:spMkLst>
        </pc:spChg>
        <pc:spChg chg="add mod">
          <ac:chgData name="Phillip Kaufman" userId="c001b2a046940d7c" providerId="LiveId" clId="{9EF190FB-2075-4375-A797-615516ED83A7}" dt="2024-06-08T01:39:05.080" v="1883" actId="1076"/>
          <ac:spMkLst>
            <pc:docMk/>
            <pc:sldMk cId="845235480" sldId="1006"/>
            <ac:spMk id="28" creationId="{271050EA-31F5-08A2-5E74-1AEB488878A2}"/>
          </ac:spMkLst>
        </pc:spChg>
        <pc:grpChg chg="add mod">
          <ac:chgData name="Phillip Kaufman" userId="c001b2a046940d7c" providerId="LiveId" clId="{9EF190FB-2075-4375-A797-615516ED83A7}" dt="2024-06-08T01:35:46.514" v="1820" actId="164"/>
          <ac:grpSpMkLst>
            <pc:docMk/>
            <pc:sldMk cId="845235480" sldId="1006"/>
            <ac:grpSpMk id="31" creationId="{2FF36689-9A02-943D-D99A-E4FC81983063}"/>
          </ac:grpSpMkLst>
        </pc:grpChg>
        <pc:grpChg chg="add mod">
          <ac:chgData name="Phillip Kaufman" userId="c001b2a046940d7c" providerId="LiveId" clId="{9EF190FB-2075-4375-A797-615516ED83A7}" dt="2024-06-08T01:36:12.786" v="1839" actId="1036"/>
          <ac:grpSpMkLst>
            <pc:docMk/>
            <pc:sldMk cId="845235480" sldId="1006"/>
            <ac:grpSpMk id="32" creationId="{ED337234-B836-2017-D9F1-2042F97DEBC3}"/>
          </ac:grpSpMkLst>
        </pc:grpChg>
        <pc:grpChg chg="add mod">
          <ac:chgData name="Phillip Kaufman" userId="c001b2a046940d7c" providerId="LiveId" clId="{9EF190FB-2075-4375-A797-615516ED83A7}" dt="2024-06-08T01:36:12.786" v="1839" actId="1036"/>
          <ac:grpSpMkLst>
            <pc:docMk/>
            <pc:sldMk cId="845235480" sldId="1006"/>
            <ac:grpSpMk id="33" creationId="{AC4F7E47-CB42-8539-289D-FE6A33CB7B4C}"/>
          </ac:grpSpMkLst>
        </pc:grpChg>
        <pc:cxnChg chg="add mod">
          <ac:chgData name="Phillip Kaufman" userId="c001b2a046940d7c" providerId="LiveId" clId="{9EF190FB-2075-4375-A797-615516ED83A7}" dt="2024-06-08T01:35:25.580" v="1816" actId="692"/>
          <ac:cxnSpMkLst>
            <pc:docMk/>
            <pc:sldMk cId="845235480" sldId="1006"/>
            <ac:cxnSpMk id="30" creationId="{883071F0-5EB1-512A-5677-C7F8A219F1A4}"/>
          </ac:cxnSpMkLst>
        </pc:cxnChg>
      </pc:sldChg>
      <pc:sldChg chg="new del">
        <pc:chgData name="Phillip Kaufman" userId="c001b2a046940d7c" providerId="LiveId" clId="{9EF190FB-2075-4375-A797-615516ED83A7}" dt="2024-06-06T19:48:51.189" v="1658" actId="680"/>
        <pc:sldMkLst>
          <pc:docMk/>
          <pc:sldMk cId="887286282" sldId="1006"/>
        </pc:sldMkLst>
      </pc:sldChg>
      <pc:sldChg chg="addSp modSp new del">
        <pc:chgData name="Phillip Kaufman" userId="c001b2a046940d7c" providerId="LiveId" clId="{9EF190FB-2075-4375-A797-615516ED83A7}" dt="2024-07-08T01:13:38.645" v="16714" actId="47"/>
        <pc:sldMkLst>
          <pc:docMk/>
          <pc:sldMk cId="508250628" sldId="1007"/>
        </pc:sldMkLst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4" creationId="{01247CA3-9FA1-A4E6-174B-9E02695E834B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5" creationId="{6C8F20E2-7F1B-0C53-2E6F-53BBD674D2AD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6" creationId="{FE9DE49A-2ED7-7CF0-D228-1284B6C2E8ED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7" creationId="{0CD14A07-EBF5-A9EF-2304-0CCA5B4A6260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8" creationId="{C483C5C8-2BD7-3623-164F-F82F3CFCA46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9" creationId="{F6EBF2E8-9D7C-BC2F-D474-70335C1D4309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0" creationId="{082B3F31-C013-4A92-7680-73CFD19D2081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1" creationId="{A64FE3E4-D61D-9496-2B3E-E1D92C707E33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2" creationId="{12183A34-CC9A-9F19-A5A0-8BB52269C0A9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3" creationId="{119BE5CC-B2C5-0E12-6ECE-82745D7398A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4" creationId="{98EBCC33-411C-FF30-96D3-23403D8DF8C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5" creationId="{214A66D4-E367-460A-F5CF-2D95C8382252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6" creationId="{7A31BFEC-6C2A-C7D0-145A-DDC8F1520F7A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7" creationId="{76BB528B-FBDF-027F-E50A-7F05FEE05399}"/>
          </ac:spMkLst>
        </pc:spChg>
      </pc:sldChg>
      <pc:sldChg chg="addSp delSp modSp new del mod ord">
        <pc:chgData name="Phillip Kaufman" userId="c001b2a046940d7c" providerId="LiveId" clId="{9EF190FB-2075-4375-A797-615516ED83A7}" dt="2024-06-16T23:11:01.781" v="10031" actId="47"/>
        <pc:sldMkLst>
          <pc:docMk/>
          <pc:sldMk cId="2053236850" sldId="1008"/>
        </pc:sldMkLst>
        <pc:spChg chg="mod">
          <ac:chgData name="Phillip Kaufman" userId="c001b2a046940d7c" providerId="LiveId" clId="{9EF190FB-2075-4375-A797-615516ED83A7}" dt="2024-06-09T07:22:02.811" v="2176" actId="1076"/>
          <ac:spMkLst>
            <pc:docMk/>
            <pc:sldMk cId="2053236850" sldId="1008"/>
            <ac:spMk id="2" creationId="{5B7ADF25-E82D-FBA6-C7F8-B7B445291B10}"/>
          </ac:spMkLst>
        </pc:spChg>
        <pc:spChg chg="mod">
          <ac:chgData name="Phillip Kaufman" userId="c001b2a046940d7c" providerId="LiveId" clId="{9EF190FB-2075-4375-A797-615516ED83A7}" dt="2024-06-09T07:23:19.574" v="2192" actId="1076"/>
          <ac:spMkLst>
            <pc:docMk/>
            <pc:sldMk cId="2053236850" sldId="1008"/>
            <ac:spMk id="5" creationId="{DD65A29B-FDC7-22C9-F711-8816923D8BFD}"/>
          </ac:spMkLst>
        </pc:spChg>
        <pc:spChg chg="mod">
          <ac:chgData name="Phillip Kaufman" userId="c001b2a046940d7c" providerId="LiveId" clId="{9EF190FB-2075-4375-A797-615516ED83A7}" dt="2024-06-09T07:23:22.517" v="2193" actId="1076"/>
          <ac:spMkLst>
            <pc:docMk/>
            <pc:sldMk cId="2053236850" sldId="1008"/>
            <ac:spMk id="6" creationId="{7AB08C9B-FD0E-AECD-AB7D-BF72C2DE1ED5}"/>
          </ac:spMkLst>
        </pc:spChg>
        <pc:spChg chg="add mod">
          <ac:chgData name="Phillip Kaufman" userId="c001b2a046940d7c" providerId="LiveId" clId="{9EF190FB-2075-4375-A797-615516ED83A7}" dt="2024-06-09T07:23:06.801" v="2189" actId="1076"/>
          <ac:spMkLst>
            <pc:docMk/>
            <pc:sldMk cId="2053236850" sldId="1008"/>
            <ac:spMk id="8" creationId="{8D1CE53A-E2E6-7591-D3BA-B11C76A6D534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9" creationId="{FC7C320C-0DC8-84C1-F8D3-5F32538AB541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0" creationId="{6343F8F7-F19E-852C-1389-83465509E9FA}"/>
          </ac:spMkLst>
        </pc:spChg>
        <pc:spChg chg="add mod">
          <ac:chgData name="Phillip Kaufman" userId="c001b2a046940d7c" providerId="LiveId" clId="{9EF190FB-2075-4375-A797-615516ED83A7}" dt="2024-06-09T07:22:36.905" v="2182" actId="12789"/>
          <ac:spMkLst>
            <pc:docMk/>
            <pc:sldMk cId="2053236850" sldId="1008"/>
            <ac:spMk id="11" creationId="{870716D5-109B-CA5A-1D86-098706285D9B}"/>
          </ac:spMkLst>
        </pc:spChg>
        <pc:spChg chg="add mod">
          <ac:chgData name="Phillip Kaufman" userId="c001b2a046940d7c" providerId="LiveId" clId="{9EF190FB-2075-4375-A797-615516ED83A7}" dt="2024-06-09T07:22:10.599" v="2177" actId="1076"/>
          <ac:spMkLst>
            <pc:docMk/>
            <pc:sldMk cId="2053236850" sldId="1008"/>
            <ac:spMk id="12" creationId="{77B9CA48-0B0B-E89B-1876-353F3C43E0B0}"/>
          </ac:spMkLst>
        </pc:spChg>
        <pc:spChg chg="add del mod">
          <ac:chgData name="Phillip Kaufman" userId="c001b2a046940d7c" providerId="LiveId" clId="{9EF190FB-2075-4375-A797-615516ED83A7}" dt="2024-06-09T07:26:51.096" v="2417" actId="20577"/>
          <ac:spMkLst>
            <pc:docMk/>
            <pc:sldMk cId="2053236850" sldId="1008"/>
            <ac:spMk id="14" creationId="{6A38F834-C5C6-0E5A-BD22-F4A13BBBE785}"/>
          </ac:spMkLst>
        </pc:spChg>
        <pc:spChg chg="add del mod">
          <ac:chgData name="Phillip Kaufman" userId="c001b2a046940d7c" providerId="LiveId" clId="{9EF190FB-2075-4375-A797-615516ED83A7}" dt="2024-06-09T07:20:24.736" v="2119" actId="478"/>
          <ac:spMkLst>
            <pc:docMk/>
            <pc:sldMk cId="2053236850" sldId="1008"/>
            <ac:spMk id="15" creationId="{197CA5A6-0063-79D2-D4ED-822274A2A735}"/>
          </ac:spMkLst>
        </pc:spChg>
        <pc:spChg chg="add mod">
          <ac:chgData name="Phillip Kaufman" userId="c001b2a046940d7c" providerId="LiveId" clId="{9EF190FB-2075-4375-A797-615516ED83A7}" dt="2024-06-09T07:23:05.175" v="2187" actId="1076"/>
          <ac:spMkLst>
            <pc:docMk/>
            <pc:sldMk cId="2053236850" sldId="1008"/>
            <ac:spMk id="16" creationId="{1152F7DD-0CA7-2259-0E40-CC18B72F31BE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7" creationId="{9D839635-0EC0-5AC5-3AB1-49A7244F0C91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8" creationId="{BE7B0BF5-B900-7328-077A-BCCD4125D424}"/>
          </ac:spMkLst>
        </pc:spChg>
        <pc:spChg chg="add mod">
          <ac:chgData name="Phillip Kaufman" userId="c001b2a046940d7c" providerId="LiveId" clId="{9EF190FB-2075-4375-A797-615516ED83A7}" dt="2024-06-09T07:22:36.905" v="2182" actId="12789"/>
          <ac:spMkLst>
            <pc:docMk/>
            <pc:sldMk cId="2053236850" sldId="1008"/>
            <ac:spMk id="19" creationId="{9E38E986-A8A4-EE1E-12E3-A334F9523C87}"/>
          </ac:spMkLst>
        </pc:spChg>
        <pc:spChg chg="add del mod">
          <ac:chgData name="Phillip Kaufman" userId="c001b2a046940d7c" providerId="LiveId" clId="{9EF190FB-2075-4375-A797-615516ED83A7}" dt="2024-06-09T07:20:58.882" v="2125" actId="478"/>
          <ac:spMkLst>
            <pc:docMk/>
            <pc:sldMk cId="2053236850" sldId="1008"/>
            <ac:spMk id="20" creationId="{63DF7CC2-EA39-342A-71B5-74954EFACB09}"/>
          </ac:spMkLst>
        </pc:spChg>
        <pc:spChg chg="add mod">
          <ac:chgData name="Phillip Kaufman" userId="c001b2a046940d7c" providerId="LiveId" clId="{9EF190FB-2075-4375-A797-615516ED83A7}" dt="2024-06-09T07:22:20.241" v="2180" actId="1076"/>
          <ac:spMkLst>
            <pc:docMk/>
            <pc:sldMk cId="2053236850" sldId="1008"/>
            <ac:spMk id="21" creationId="{1C06BA5C-C0AA-B52C-AB6A-E7CA776505B5}"/>
          </ac:spMkLst>
        </pc:spChg>
        <pc:spChg chg="add del mod">
          <ac:chgData name="Phillip Kaufman" userId="c001b2a046940d7c" providerId="LiveId" clId="{9EF190FB-2075-4375-A797-615516ED83A7}" dt="2024-06-16T00:32:49.239" v="9113" actId="478"/>
          <ac:spMkLst>
            <pc:docMk/>
            <pc:sldMk cId="2053236850" sldId="1008"/>
            <ac:spMk id="22" creationId="{58D0C818-CD0C-6153-02AD-FD308E5F029C}"/>
          </ac:spMkLst>
        </pc:spChg>
        <pc:spChg chg="add mod">
          <ac:chgData name="Phillip Kaufman" userId="c001b2a046940d7c" providerId="LiveId" clId="{9EF190FB-2075-4375-A797-615516ED83A7}" dt="2024-06-13T18:44:44.057" v="8131" actId="20577"/>
          <ac:spMkLst>
            <pc:docMk/>
            <pc:sldMk cId="2053236850" sldId="1008"/>
            <ac:spMk id="25" creationId="{528190CC-30ED-4B2C-346B-3F3862B375A7}"/>
          </ac:spMkLst>
        </pc:spChg>
        <pc:spChg chg="add del mod">
          <ac:chgData name="Phillip Kaufman" userId="c001b2a046940d7c" providerId="LiveId" clId="{9EF190FB-2075-4375-A797-615516ED83A7}" dt="2024-06-09T07:23:55.241" v="2206"/>
          <ac:spMkLst>
            <pc:docMk/>
            <pc:sldMk cId="2053236850" sldId="1008"/>
            <ac:spMk id="26" creationId="{7C58F288-056D-6427-0064-8F5F71E81346}"/>
          </ac:spMkLst>
        </pc:spChg>
        <pc:spChg chg="add mod">
          <ac:chgData name="Phillip Kaufman" userId="c001b2a046940d7c" providerId="LiveId" clId="{9EF190FB-2075-4375-A797-615516ED83A7}" dt="2024-06-09T07:27:06.850" v="2422" actId="1076"/>
          <ac:spMkLst>
            <pc:docMk/>
            <pc:sldMk cId="2053236850" sldId="1008"/>
            <ac:spMk id="31" creationId="{B706E267-8458-E487-FEBC-E1EC3EEA53F9}"/>
          </ac:spMkLst>
        </pc:spChg>
        <pc:grpChg chg="add mod">
          <ac:chgData name="Phillip Kaufman" userId="c001b2a046940d7c" providerId="LiveId" clId="{9EF190FB-2075-4375-A797-615516ED83A7}" dt="2024-06-09T07:22:51.174" v="2184"/>
          <ac:grpSpMkLst>
            <pc:docMk/>
            <pc:sldMk cId="2053236850" sldId="1008"/>
            <ac:grpSpMk id="4" creationId="{A7F0FAEA-ADC6-0D28-2A41-68E6321BAC76}"/>
          </ac:grpSpMkLst>
        </pc:grpChg>
        <pc:cxnChg chg="mod">
          <ac:chgData name="Phillip Kaufman" userId="c001b2a046940d7c" providerId="LiveId" clId="{9EF190FB-2075-4375-A797-615516ED83A7}" dt="2024-06-09T07:24:40.207" v="2225" actId="1035"/>
          <ac:cxnSpMkLst>
            <pc:docMk/>
            <pc:sldMk cId="2053236850" sldId="1008"/>
            <ac:cxnSpMk id="7" creationId="{66433338-77ED-02A0-12BB-3A361DD9D7CA}"/>
          </ac:cxnSpMkLst>
        </pc:cxnChg>
        <pc:cxnChg chg="add mod">
          <ac:chgData name="Phillip Kaufman" userId="c001b2a046940d7c" providerId="LiveId" clId="{9EF190FB-2075-4375-A797-615516ED83A7}" dt="2024-06-09T07:22:10.599" v="2177" actId="1076"/>
          <ac:cxnSpMkLst>
            <pc:docMk/>
            <pc:sldMk cId="2053236850" sldId="1008"/>
            <ac:cxnSpMk id="13" creationId="{8906FC25-D53D-95A4-BB8A-57DCD6B9D396}"/>
          </ac:cxnSpMkLst>
        </pc:cxnChg>
        <pc:cxnChg chg="add del mod">
          <ac:chgData name="Phillip Kaufman" userId="c001b2a046940d7c" providerId="LiveId" clId="{9EF190FB-2075-4375-A797-615516ED83A7}" dt="2024-06-09T07:23:15.883" v="2191" actId="478"/>
          <ac:cxnSpMkLst>
            <pc:docMk/>
            <pc:sldMk cId="2053236850" sldId="1008"/>
            <ac:cxnSpMk id="23" creationId="{ABBB805E-1F6D-0E35-444E-7A1C72F106AE}"/>
          </ac:cxnSpMkLst>
        </pc:cxnChg>
        <pc:cxnChg chg="add mod">
          <ac:chgData name="Phillip Kaufman" userId="c001b2a046940d7c" providerId="LiveId" clId="{9EF190FB-2075-4375-A797-615516ED83A7}" dt="2024-06-09T07:24:46.195" v="2234" actId="1035"/>
          <ac:cxnSpMkLst>
            <pc:docMk/>
            <pc:sldMk cId="2053236850" sldId="1008"/>
            <ac:cxnSpMk id="27" creationId="{BE3EFC2E-D157-6D10-B9A1-97E5446BBCBB}"/>
          </ac:cxnSpMkLst>
        </pc:cxnChg>
        <pc:cxnChg chg="add mod">
          <ac:chgData name="Phillip Kaufman" userId="c001b2a046940d7c" providerId="LiveId" clId="{9EF190FB-2075-4375-A797-615516ED83A7}" dt="2024-06-09T07:27:04.391" v="2421" actId="14100"/>
          <ac:cxnSpMkLst>
            <pc:docMk/>
            <pc:sldMk cId="2053236850" sldId="1008"/>
            <ac:cxnSpMk id="30" creationId="{853FDA65-AE88-E482-9C45-D7019520C017}"/>
          </ac:cxnSpMkLst>
        </pc:cxnChg>
      </pc:sldChg>
      <pc:sldChg chg="new del">
        <pc:chgData name="Phillip Kaufman" userId="c001b2a046940d7c" providerId="LiveId" clId="{9EF190FB-2075-4375-A797-615516ED83A7}" dt="2024-06-08T02:25:10.643" v="1893" actId="47"/>
        <pc:sldMkLst>
          <pc:docMk/>
          <pc:sldMk cId="2058984103" sldId="1009"/>
        </pc:sldMkLst>
      </pc:sldChg>
      <pc:sldChg chg="add del">
        <pc:chgData name="Phillip Kaufman" userId="c001b2a046940d7c" providerId="LiveId" clId="{9EF190FB-2075-4375-A797-615516ED83A7}" dt="2024-06-08T02:34:55.057" v="1991" actId="47"/>
        <pc:sldMkLst>
          <pc:docMk/>
          <pc:sldMk cId="2297960679" sldId="1009"/>
        </pc:sldMkLst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2403528201" sldId="1010"/>
        </pc:sldMkLst>
        <pc:spChg chg="del">
          <ac:chgData name="Phillip Kaufman" userId="c001b2a046940d7c" providerId="LiveId" clId="{9EF190FB-2075-4375-A797-615516ED83A7}" dt="2024-06-08T02:29:08.216" v="1934" actId="478"/>
          <ac:spMkLst>
            <pc:docMk/>
            <pc:sldMk cId="2403528201" sldId="1010"/>
            <ac:spMk id="4" creationId="{A1B5C3B5-BD29-6C86-12C0-2746B5994D2D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5" creationId="{3F3A700A-72B8-D424-588C-2CFEE7D249BA}"/>
          </ac:spMkLst>
        </pc:spChg>
        <pc:spChg chg="add mod">
          <ac:chgData name="Phillip Kaufman" userId="c001b2a046940d7c" providerId="LiveId" clId="{9EF190FB-2075-4375-A797-615516ED83A7}" dt="2024-06-16T02:09:44.215" v="9306" actId="1076"/>
          <ac:spMkLst>
            <pc:docMk/>
            <pc:sldMk cId="2403528201" sldId="1010"/>
            <ac:spMk id="5" creationId="{623A1929-1B46-A702-B74D-167669E2F357}"/>
          </ac:spMkLst>
        </pc:spChg>
        <pc:spChg chg="add mod">
          <ac:chgData name="Phillip Kaufman" userId="c001b2a046940d7c" providerId="LiveId" clId="{9EF190FB-2075-4375-A797-615516ED83A7}" dt="2024-06-16T02:46:31.538" v="9480" actId="1076"/>
          <ac:spMkLst>
            <pc:docMk/>
            <pc:sldMk cId="2403528201" sldId="1010"/>
            <ac:spMk id="6" creationId="{537938E8-3A00-8101-EED1-4F94CC195B0F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6" creationId="{54FA12E8-C8B1-F175-CD80-5C52C82BBA81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7" creationId="{5FBA1FDD-20F5-8397-D08A-8518D590F6AC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8" creationId="{66BA66C6-2DE0-EBC1-692C-38EC8A1CB307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9" creationId="{43961381-E067-35E5-51C9-01E6AB730039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2" creationId="{DD1B2EBC-3CEF-57D7-6F07-66C6AD9C681E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3" creationId="{8503FD0F-6E55-1415-3C49-212DFA2FFA68}"/>
          </ac:spMkLst>
        </pc:spChg>
        <pc:spChg chg="mod">
          <ac:chgData name="Phillip Kaufman" userId="c001b2a046940d7c" providerId="LiveId" clId="{9EF190FB-2075-4375-A797-615516ED83A7}" dt="2024-06-09T07:12:53.548" v="2092" actId="164"/>
          <ac:spMkLst>
            <pc:docMk/>
            <pc:sldMk cId="2403528201" sldId="1010"/>
            <ac:spMk id="14" creationId="{A0AE6DF8-14D8-0F96-195C-117BF931F3C1}"/>
          </ac:spMkLst>
        </pc:spChg>
        <pc:spChg chg="mod">
          <ac:chgData name="Phillip Kaufman" userId="c001b2a046940d7c" providerId="LiveId" clId="{9EF190FB-2075-4375-A797-615516ED83A7}" dt="2024-06-09T07:12:53.548" v="2092" actId="164"/>
          <ac:spMkLst>
            <pc:docMk/>
            <pc:sldMk cId="2403528201" sldId="1010"/>
            <ac:spMk id="15" creationId="{9428ED34-8CBA-23D9-2EFD-52E37AD57AAF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8" creationId="{DE8D8BAD-A1A0-82B1-9E37-2340858D503F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19" creationId="{6E7BD33A-D5D9-3FB9-8829-8410F0E93628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0" creationId="{C560D8AE-EDD2-0607-1E61-529A2CA92982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1" creationId="{A674FA59-1FC5-9E14-77D6-CAF80E5F0E07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2" creationId="{0AF3BDE5-C0F2-BDF1-66DD-A826EECE342F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3" creationId="{1F8A4792-CABC-B770-D979-D38912E112CE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4" creationId="{F20A4258-BA4A-220C-2AC0-68EA6FC6EA83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5" creationId="{B80C85C4-8435-554C-917A-723D7D4920C5}"/>
          </ac:spMkLst>
        </pc:spChg>
        <pc:spChg chg="add del mod">
          <ac:chgData name="Phillip Kaufman" userId="c001b2a046940d7c" providerId="LiveId" clId="{9EF190FB-2075-4375-A797-615516ED83A7}" dt="2024-06-16T02:10:01.029" v="9312" actId="478"/>
          <ac:spMkLst>
            <pc:docMk/>
            <pc:sldMk cId="2403528201" sldId="1010"/>
            <ac:spMk id="26" creationId="{7532E727-61C3-B553-60E9-F35ECAE122E4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7" creationId="{AE16AAC0-2F1D-5877-84A9-A156866C92FC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8" creationId="{271050EA-31F5-08A2-5E74-1AEB488878A2}"/>
          </ac:spMkLst>
        </pc:spChg>
        <pc:spChg chg="add mod">
          <ac:chgData name="Phillip Kaufman" userId="c001b2a046940d7c" providerId="LiveId" clId="{9EF190FB-2075-4375-A797-615516ED83A7}" dt="2024-06-16T02:15:43.967" v="9367" actId="1076"/>
          <ac:spMkLst>
            <pc:docMk/>
            <pc:sldMk cId="2403528201" sldId="1010"/>
            <ac:spMk id="29" creationId="{EB623DCF-D5DF-972B-C42D-D25501D19CB7}"/>
          </ac:spMkLst>
        </pc:spChg>
        <pc:spChg chg="add del mod">
          <ac:chgData name="Phillip Kaufman" userId="c001b2a046940d7c" providerId="LiveId" clId="{9EF190FB-2075-4375-A797-615516ED83A7}" dt="2024-06-16T02:15:54.284" v="9370" actId="1076"/>
          <ac:spMkLst>
            <pc:docMk/>
            <pc:sldMk cId="2403528201" sldId="1010"/>
            <ac:spMk id="31" creationId="{316A3B12-30EC-DC3B-A708-831299D2BF59}"/>
          </ac:spMkLst>
        </pc:spChg>
        <pc:spChg chg="add mod">
          <ac:chgData name="Phillip Kaufman" userId="c001b2a046940d7c" providerId="LiveId" clId="{9EF190FB-2075-4375-A797-615516ED83A7}" dt="2024-06-16T02:15:45.291" v="9368" actId="1076"/>
          <ac:spMkLst>
            <pc:docMk/>
            <pc:sldMk cId="2403528201" sldId="1010"/>
            <ac:spMk id="34" creationId="{8A16FF79-89D9-7552-3180-27D50516AE2E}"/>
          </ac:spMkLst>
        </pc:spChg>
        <pc:spChg chg="add mod">
          <ac:chgData name="Phillip Kaufman" userId="c001b2a046940d7c" providerId="LiveId" clId="{9EF190FB-2075-4375-A797-615516ED83A7}" dt="2024-06-16T02:15:57.508" v="9371" actId="1076"/>
          <ac:spMkLst>
            <pc:docMk/>
            <pc:sldMk cId="2403528201" sldId="1010"/>
            <ac:spMk id="35" creationId="{27D524F3-211C-AEF0-4658-8BAA3310FF75}"/>
          </ac:spMkLst>
        </pc:spChg>
        <pc:spChg chg="add del mod">
          <ac:chgData name="Phillip Kaufman" userId="c001b2a046940d7c" providerId="LiveId" clId="{9EF190FB-2075-4375-A797-615516ED83A7}" dt="2024-06-08T02:28:23.549" v="1925" actId="21"/>
          <ac:spMkLst>
            <pc:docMk/>
            <pc:sldMk cId="2403528201" sldId="1010"/>
            <ac:spMk id="36" creationId="{62D690C2-3A3D-062C-0E67-2850E33E8C14}"/>
          </ac:spMkLst>
        </pc:spChg>
        <pc:spChg chg="add del mod">
          <ac:chgData name="Phillip Kaufman" userId="c001b2a046940d7c" providerId="LiveId" clId="{9EF190FB-2075-4375-A797-615516ED83A7}" dt="2024-06-08T02:28:23.549" v="1925" actId="21"/>
          <ac:spMkLst>
            <pc:docMk/>
            <pc:sldMk cId="2403528201" sldId="1010"/>
            <ac:spMk id="37" creationId="{BA69D672-2A36-35D4-8735-F68C5CB896C5}"/>
          </ac:spMkLst>
        </pc:spChg>
        <pc:spChg chg="add mod">
          <ac:chgData name="Phillip Kaufman" userId="c001b2a046940d7c" providerId="LiveId" clId="{9EF190FB-2075-4375-A797-615516ED83A7}" dt="2024-06-08T02:27:53.794" v="1917" actId="571"/>
          <ac:spMkLst>
            <pc:docMk/>
            <pc:sldMk cId="2403528201" sldId="1010"/>
            <ac:spMk id="38" creationId="{0FE487D1-6DB2-A207-0103-ABAE81BA5EB4}"/>
          </ac:spMkLst>
        </pc:spChg>
        <pc:spChg chg="add del mod">
          <ac:chgData name="Phillip Kaufman" userId="c001b2a046940d7c" providerId="LiveId" clId="{9EF190FB-2075-4375-A797-615516ED83A7}" dt="2024-06-16T02:10:06.666" v="9314" actId="478"/>
          <ac:spMkLst>
            <pc:docMk/>
            <pc:sldMk cId="2403528201" sldId="1010"/>
            <ac:spMk id="39" creationId="{1E8E0485-C95E-32DF-BC65-60DCC7597040}"/>
          </ac:spMkLst>
        </pc:spChg>
        <pc:spChg chg="add mod">
          <ac:chgData name="Phillip Kaufman" userId="c001b2a046940d7c" providerId="LiveId" clId="{9EF190FB-2075-4375-A797-615516ED83A7}" dt="2024-06-16T02:46:35.507" v="9481" actId="1076"/>
          <ac:spMkLst>
            <pc:docMk/>
            <pc:sldMk cId="2403528201" sldId="1010"/>
            <ac:spMk id="40" creationId="{62D690C2-3A3D-062C-0E67-2850E33E8C14}"/>
          </ac:spMkLst>
        </pc:spChg>
        <pc:spChg chg="add mod">
          <ac:chgData name="Phillip Kaufman" userId="c001b2a046940d7c" providerId="LiveId" clId="{9EF190FB-2075-4375-A797-615516ED83A7}" dt="2024-06-16T02:46:35.507" v="9481" actId="1076"/>
          <ac:spMkLst>
            <pc:docMk/>
            <pc:sldMk cId="2403528201" sldId="1010"/>
            <ac:spMk id="41" creationId="{BA69D672-2A36-35D4-8735-F68C5CB896C5}"/>
          </ac:spMkLst>
        </pc:spChg>
        <pc:spChg chg="add mod">
          <ac:chgData name="Phillip Kaufman" userId="c001b2a046940d7c" providerId="LiveId" clId="{9EF190FB-2075-4375-A797-615516ED83A7}" dt="2024-06-16T02:12:51.381" v="9350" actId="1076"/>
          <ac:spMkLst>
            <pc:docMk/>
            <pc:sldMk cId="2403528201" sldId="1010"/>
            <ac:spMk id="44" creationId="{1116DCED-3619-0083-6848-EC6EBD3ED48C}"/>
          </ac:spMkLst>
        </pc:spChg>
        <pc:spChg chg="add mod">
          <ac:chgData name="Phillip Kaufman" userId="c001b2a046940d7c" providerId="LiveId" clId="{9EF190FB-2075-4375-A797-615516ED83A7}" dt="2024-06-16T02:15:26.531" v="9363" actId="1076"/>
          <ac:spMkLst>
            <pc:docMk/>
            <pc:sldMk cId="2403528201" sldId="1010"/>
            <ac:spMk id="45" creationId="{DCA12AEC-B651-D013-080A-A037F51A8782}"/>
          </ac:spMkLst>
        </pc:spChg>
        <pc:spChg chg="add mod">
          <ac:chgData name="Phillip Kaufman" userId="c001b2a046940d7c" providerId="LiveId" clId="{9EF190FB-2075-4375-A797-615516ED83A7}" dt="2024-06-16T02:15:15.297" v="9359" actId="1076"/>
          <ac:spMkLst>
            <pc:docMk/>
            <pc:sldMk cId="2403528201" sldId="1010"/>
            <ac:spMk id="46" creationId="{0799B6BC-76BC-7B38-AA1A-889F65F615C3}"/>
          </ac:spMkLst>
        </pc:spChg>
        <pc:spChg chg="add mod">
          <ac:chgData name="Phillip Kaufman" userId="c001b2a046940d7c" providerId="LiveId" clId="{9EF190FB-2075-4375-A797-615516ED83A7}" dt="2024-06-16T02:15:20.638" v="9361" actId="1076"/>
          <ac:spMkLst>
            <pc:docMk/>
            <pc:sldMk cId="2403528201" sldId="1010"/>
            <ac:spMk id="47" creationId="{A2E670DE-4A84-E113-0ABA-5B5E1577E8CF}"/>
          </ac:spMkLst>
        </pc:spChg>
        <pc:spChg chg="add mod">
          <ac:chgData name="Phillip Kaufman" userId="c001b2a046940d7c" providerId="LiveId" clId="{9EF190FB-2075-4375-A797-615516ED83A7}" dt="2024-06-16T02:12:46.750" v="9348" actId="1076"/>
          <ac:spMkLst>
            <pc:docMk/>
            <pc:sldMk cId="2403528201" sldId="1010"/>
            <ac:spMk id="48" creationId="{6F29925D-8285-8233-8EEB-977A9A8F7AFD}"/>
          </ac:spMkLst>
        </pc:spChg>
        <pc:spChg chg="add mod">
          <ac:chgData name="Phillip Kaufman" userId="c001b2a046940d7c" providerId="LiveId" clId="{9EF190FB-2075-4375-A797-615516ED83A7}" dt="2024-06-16T02:12:44.616" v="9347" actId="1076"/>
          <ac:spMkLst>
            <pc:docMk/>
            <pc:sldMk cId="2403528201" sldId="1010"/>
            <ac:spMk id="49" creationId="{B9B349AF-B853-942B-BDBC-1F0C9353B436}"/>
          </ac:spMkLst>
        </pc:spChg>
        <pc:spChg chg="add mod">
          <ac:chgData name="Phillip Kaufman" userId="c001b2a046940d7c" providerId="LiveId" clId="{9EF190FB-2075-4375-A797-615516ED83A7}" dt="2024-06-16T02:12:40.825" v="9345" actId="1076"/>
          <ac:spMkLst>
            <pc:docMk/>
            <pc:sldMk cId="2403528201" sldId="1010"/>
            <ac:spMk id="50" creationId="{2D182E14-807D-95B6-13A6-4EC6337B75E1}"/>
          </ac:spMkLst>
        </pc:spChg>
        <pc:spChg chg="add mod">
          <ac:chgData name="Phillip Kaufman" userId="c001b2a046940d7c" providerId="LiveId" clId="{9EF190FB-2075-4375-A797-615516ED83A7}" dt="2024-06-16T02:12:43.064" v="9346" actId="1076"/>
          <ac:spMkLst>
            <pc:docMk/>
            <pc:sldMk cId="2403528201" sldId="1010"/>
            <ac:spMk id="51" creationId="{2CA6B8D3-28AC-2FE9-5D8B-79B2602AB7E0}"/>
          </ac:spMkLst>
        </pc:spChg>
        <pc:grpChg chg="add del mod">
          <ac:chgData name="Phillip Kaufman" userId="c001b2a046940d7c" providerId="LiveId" clId="{9EF190FB-2075-4375-A797-615516ED83A7}" dt="2024-06-16T02:09:35.239" v="9304" actId="478"/>
          <ac:grpSpMkLst>
            <pc:docMk/>
            <pc:sldMk cId="2403528201" sldId="1010"/>
            <ac:grpSpMk id="4" creationId="{773FF221-42E7-F4AF-BD08-365A7530CAEC}"/>
          </ac:grpSpMkLst>
        </pc:grpChg>
        <pc:grpChg chg="del">
          <ac:chgData name="Phillip Kaufman" userId="c001b2a046940d7c" providerId="LiveId" clId="{9EF190FB-2075-4375-A797-615516ED83A7}" dt="2024-06-08T02:31:16.597" v="1952" actId="478"/>
          <ac:grpSpMkLst>
            <pc:docMk/>
            <pc:sldMk cId="2403528201" sldId="1010"/>
            <ac:grpSpMk id="32" creationId="{ED337234-B836-2017-D9F1-2042F97DEBC3}"/>
          </ac:grpSpMkLst>
        </pc:grpChg>
        <pc:grpChg chg="del">
          <ac:chgData name="Phillip Kaufman" userId="c001b2a046940d7c" providerId="LiveId" clId="{9EF190FB-2075-4375-A797-615516ED83A7}" dt="2024-06-08T02:25:50.577" v="1899" actId="478"/>
          <ac:grpSpMkLst>
            <pc:docMk/>
            <pc:sldMk cId="2403528201" sldId="1010"/>
            <ac:grpSpMk id="33" creationId="{AC4F7E47-CB42-8539-289D-FE6A33CB7B4C}"/>
          </ac:grpSpMkLst>
        </pc:grpChg>
        <pc:cxnChg chg="mod">
          <ac:chgData name="Phillip Kaufman" userId="c001b2a046940d7c" providerId="LiveId" clId="{9EF190FB-2075-4375-A797-615516ED83A7}" dt="2024-06-09T07:12:53.548" v="2092" actId="164"/>
          <ac:cxnSpMkLst>
            <pc:docMk/>
            <pc:sldMk cId="2403528201" sldId="1010"/>
            <ac:cxnSpMk id="30" creationId="{883071F0-5EB1-512A-5677-C7F8A219F1A4}"/>
          </ac:cxnSpMkLst>
        </pc:cxnChg>
      </pc:sldChg>
      <pc:sldChg chg="addSp delSp modSp add del mod ord">
        <pc:chgData name="Phillip Kaufman" userId="c001b2a046940d7c" providerId="LiveId" clId="{9EF190FB-2075-4375-A797-615516ED83A7}" dt="2024-06-16T02:16:29.341" v="9374" actId="47"/>
        <pc:sldMkLst>
          <pc:docMk/>
          <pc:sldMk cId="698116522" sldId="1011"/>
        </pc:sldMkLst>
        <pc:spChg chg="add mod">
          <ac:chgData name="Phillip Kaufman" userId="c001b2a046940d7c" providerId="LiveId" clId="{9EF190FB-2075-4375-A797-615516ED83A7}" dt="2024-06-08T02:41:48.935" v="2029"/>
          <ac:spMkLst>
            <pc:docMk/>
            <pc:sldMk cId="698116522" sldId="1011"/>
            <ac:spMk id="4" creationId="{6136F647-DF61-3996-2F4C-C2736A12C89E}"/>
          </ac:spMkLst>
        </pc:spChg>
        <pc:spChg chg="add mod">
          <ac:chgData name="Phillip Kaufman" userId="c001b2a046940d7c" providerId="LiveId" clId="{9EF190FB-2075-4375-A797-615516ED83A7}" dt="2024-06-08T02:41:48.935" v="2029"/>
          <ac:spMkLst>
            <pc:docMk/>
            <pc:sldMk cId="698116522" sldId="1011"/>
            <ac:spMk id="5" creationId="{B94B1AA0-8ABB-E55C-C293-33B7BE2AC581}"/>
          </ac:spMkLst>
        </pc:spChg>
        <pc:spChg chg="del mod">
          <ac:chgData name="Phillip Kaufman" userId="c001b2a046940d7c" providerId="LiveId" clId="{9EF190FB-2075-4375-A797-615516ED83A7}" dt="2024-06-08T02:44:41.906" v="2073" actId="478"/>
          <ac:spMkLst>
            <pc:docMk/>
            <pc:sldMk cId="698116522" sldId="1011"/>
            <ac:spMk id="7" creationId="{96DA9E65-A398-7997-B151-3D01D7656CDB}"/>
          </ac:spMkLst>
        </pc:spChg>
        <pc:spChg chg="mod">
          <ac:chgData name="Phillip Kaufman" userId="c001b2a046940d7c" providerId="LiveId" clId="{9EF190FB-2075-4375-A797-615516ED83A7}" dt="2024-06-08T02:45:17.309" v="2083" actId="1076"/>
          <ac:spMkLst>
            <pc:docMk/>
            <pc:sldMk cId="698116522" sldId="1011"/>
            <ac:spMk id="8" creationId="{BCD3D045-2606-8B45-DF24-FB15E3332EFA}"/>
          </ac:spMkLst>
        </pc:spChg>
        <pc:spChg chg="add mod">
          <ac:chgData name="Phillip Kaufman" userId="c001b2a046940d7c" providerId="LiveId" clId="{9EF190FB-2075-4375-A797-615516ED83A7}" dt="2024-06-08T02:45:22.008" v="2084" actId="465"/>
          <ac:spMkLst>
            <pc:docMk/>
            <pc:sldMk cId="698116522" sldId="1011"/>
            <ac:spMk id="9" creationId="{8D244007-3DA8-FC93-A596-DD4A97F86DCC}"/>
          </ac:spMkLst>
        </pc:spChg>
        <pc:spChg chg="add mod">
          <ac:chgData name="Phillip Kaufman" userId="c001b2a046940d7c" providerId="LiveId" clId="{9EF190FB-2075-4375-A797-615516ED83A7}" dt="2024-06-08T02:44:19.596" v="2067" actId="12789"/>
          <ac:spMkLst>
            <pc:docMk/>
            <pc:sldMk cId="698116522" sldId="1011"/>
            <ac:spMk id="10" creationId="{073088C6-0C27-1324-A9F7-CFF64685283A}"/>
          </ac:spMkLst>
        </pc:spChg>
        <pc:spChg chg="add mod">
          <ac:chgData name="Phillip Kaufman" userId="c001b2a046940d7c" providerId="LiveId" clId="{9EF190FB-2075-4375-A797-615516ED83A7}" dt="2024-06-08T02:44:15.526" v="2066" actId="12789"/>
          <ac:spMkLst>
            <pc:docMk/>
            <pc:sldMk cId="698116522" sldId="1011"/>
            <ac:spMk id="11" creationId="{10362E86-6F33-EBD3-B973-96592F046160}"/>
          </ac:spMkLst>
        </pc:spChg>
        <pc:spChg chg="add mod">
          <ac:chgData name="Phillip Kaufman" userId="c001b2a046940d7c" providerId="LiveId" clId="{9EF190FB-2075-4375-A797-615516ED83A7}" dt="2024-06-08T02:44:10.797" v="2065" actId="12789"/>
          <ac:spMkLst>
            <pc:docMk/>
            <pc:sldMk cId="698116522" sldId="1011"/>
            <ac:spMk id="12" creationId="{3F55A87B-9CAA-1F46-8284-E8563EEE184A}"/>
          </ac:spMkLst>
        </pc:spChg>
        <pc:spChg chg="add mod">
          <ac:chgData name="Phillip Kaufman" userId="c001b2a046940d7c" providerId="LiveId" clId="{9EF190FB-2075-4375-A797-615516ED83A7}" dt="2024-06-08T02:44:55.209" v="2079" actId="1076"/>
          <ac:spMkLst>
            <pc:docMk/>
            <pc:sldMk cId="698116522" sldId="1011"/>
            <ac:spMk id="13" creationId="{B91EAACC-57BD-52B4-B115-D16838D09259}"/>
          </ac:spMkLst>
        </pc:spChg>
        <pc:spChg chg="mod">
          <ac:chgData name="Phillip Kaufman" userId="c001b2a046940d7c" providerId="LiveId" clId="{9EF190FB-2075-4375-A797-615516ED83A7}" dt="2024-06-08T02:45:33.899" v="2087" actId="1076"/>
          <ac:spMkLst>
            <pc:docMk/>
            <pc:sldMk cId="698116522" sldId="1011"/>
            <ac:spMk id="16" creationId="{76B99A21-FD3F-75BA-B4A8-FC4B8450FFD9}"/>
          </ac:spMkLst>
        </pc:spChg>
        <pc:spChg chg="mod">
          <ac:chgData name="Phillip Kaufman" userId="c001b2a046940d7c" providerId="LiveId" clId="{9EF190FB-2075-4375-A797-615516ED83A7}" dt="2024-06-08T02:44:19.596" v="2067" actId="12789"/>
          <ac:spMkLst>
            <pc:docMk/>
            <pc:sldMk cId="698116522" sldId="1011"/>
            <ac:spMk id="17" creationId="{3F41C9D4-F562-D2F7-8306-B1CCB2EE2953}"/>
          </ac:spMkLst>
        </pc:spChg>
        <pc:cxnChg chg="add mod">
          <ac:chgData name="Phillip Kaufman" userId="c001b2a046940d7c" providerId="LiveId" clId="{9EF190FB-2075-4375-A797-615516ED83A7}" dt="2024-06-08T02:41:48.935" v="2029"/>
          <ac:cxnSpMkLst>
            <pc:docMk/>
            <pc:sldMk cId="698116522" sldId="1011"/>
            <ac:cxnSpMk id="6" creationId="{154A8D10-BEFF-8559-6DBF-1F213EC03B6E}"/>
          </ac:cxnSpMkLst>
        </pc:cxnChg>
      </pc:sldChg>
      <pc:sldChg chg="addSp modSp new mod">
        <pc:chgData name="Phillip Kaufman" userId="c001b2a046940d7c" providerId="LiveId" clId="{9EF190FB-2075-4375-A797-615516ED83A7}" dt="2024-06-15T06:19:31.848" v="8857" actId="1076"/>
        <pc:sldMkLst>
          <pc:docMk/>
          <pc:sldMk cId="2044976697" sldId="1012"/>
        </pc:sldMkLst>
        <pc:spChg chg="add mod">
          <ac:chgData name="Phillip Kaufman" userId="c001b2a046940d7c" providerId="LiveId" clId="{9EF190FB-2075-4375-A797-615516ED83A7}" dt="2024-06-11T02:25:00.863" v="4257"/>
          <ac:spMkLst>
            <pc:docMk/>
            <pc:sldMk cId="2044976697" sldId="1012"/>
            <ac:spMk id="4" creationId="{219BB4F0-C992-06F0-8FEE-6D5164FEED06}"/>
          </ac:spMkLst>
        </pc:spChg>
        <pc:spChg chg="add mod">
          <ac:chgData name="Phillip Kaufman" userId="c001b2a046940d7c" providerId="LiveId" clId="{9EF190FB-2075-4375-A797-615516ED83A7}" dt="2024-06-11T02:21:23.922" v="4028" actId="20577"/>
          <ac:spMkLst>
            <pc:docMk/>
            <pc:sldMk cId="2044976697" sldId="1012"/>
            <ac:spMk id="5" creationId="{E0B3D587-0648-2E9C-7C37-35B08361D75D}"/>
          </ac:spMkLst>
        </pc:spChg>
        <pc:spChg chg="add mod">
          <ac:chgData name="Phillip Kaufman" userId="c001b2a046940d7c" providerId="LiveId" clId="{9EF190FB-2075-4375-A797-615516ED83A7}" dt="2024-06-15T06:19:31.848" v="8857" actId="1076"/>
          <ac:spMkLst>
            <pc:docMk/>
            <pc:sldMk cId="2044976697" sldId="1012"/>
            <ac:spMk id="6" creationId="{FE81DC58-ED1E-1ACD-A184-832F870615C3}"/>
          </ac:spMkLst>
        </pc:spChg>
        <pc:spChg chg="add mod">
          <ac:chgData name="Phillip Kaufman" userId="c001b2a046940d7c" providerId="LiveId" clId="{9EF190FB-2075-4375-A797-615516ED83A7}" dt="2024-06-11T02:26:42.697" v="4275" actId="1076"/>
          <ac:spMkLst>
            <pc:docMk/>
            <pc:sldMk cId="2044976697" sldId="1012"/>
            <ac:spMk id="7" creationId="{EEDB258E-7E9D-BE3B-9448-4B072E1EDFB9}"/>
          </ac:spMkLst>
        </pc:spChg>
        <pc:spChg chg="add mod">
          <ac:chgData name="Phillip Kaufman" userId="c001b2a046940d7c" providerId="LiveId" clId="{9EF190FB-2075-4375-A797-615516ED83A7}" dt="2024-06-11T02:24:16.413" v="4212" actId="571"/>
          <ac:spMkLst>
            <pc:docMk/>
            <pc:sldMk cId="2044976697" sldId="1012"/>
            <ac:spMk id="8" creationId="{7F4661FA-4442-BBC4-BAD7-BDB23A0812D0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460411734" sldId="1013"/>
        </pc:sldMkLst>
        <pc:spChg chg="add mod">
          <ac:chgData name="Phillip Kaufman" userId="c001b2a046940d7c" providerId="LiveId" clId="{9EF190FB-2075-4375-A797-615516ED83A7}" dt="2024-06-10T01:32:42.585" v="2457" actId="1076"/>
          <ac:spMkLst>
            <pc:docMk/>
            <pc:sldMk cId="1460411734" sldId="1013"/>
            <ac:spMk id="4" creationId="{06B4EEDE-9289-7281-93A7-F7C0C59F17DC}"/>
          </ac:spMkLst>
        </pc:spChg>
        <pc:spChg chg="add mod">
          <ac:chgData name="Phillip Kaufman" userId="c001b2a046940d7c" providerId="LiveId" clId="{9EF190FB-2075-4375-A797-615516ED83A7}" dt="2024-06-10T02:02:36.560" v="3087" actId="1076"/>
          <ac:spMkLst>
            <pc:docMk/>
            <pc:sldMk cId="1460411734" sldId="1013"/>
            <ac:spMk id="5" creationId="{A04EB414-295C-4E03-04E7-66D9E64ECDAF}"/>
          </ac:spMkLst>
        </pc:spChg>
        <pc:spChg chg="add mod">
          <ac:chgData name="Phillip Kaufman" userId="c001b2a046940d7c" providerId="LiveId" clId="{9EF190FB-2075-4375-A797-615516ED83A7}" dt="2024-06-10T01:49:33.646" v="2857" actId="1076"/>
          <ac:spMkLst>
            <pc:docMk/>
            <pc:sldMk cId="1460411734" sldId="1013"/>
            <ac:spMk id="6" creationId="{03BAB6EB-D792-B03D-6365-633209080FA9}"/>
          </ac:spMkLst>
        </pc:spChg>
        <pc:spChg chg="add mod">
          <ac:chgData name="Phillip Kaufman" userId="c001b2a046940d7c" providerId="LiveId" clId="{9EF190FB-2075-4375-A797-615516ED83A7}" dt="2024-06-10T01:54:27.302" v="2912" actId="20577"/>
          <ac:spMkLst>
            <pc:docMk/>
            <pc:sldMk cId="1460411734" sldId="1013"/>
            <ac:spMk id="7" creationId="{C4BDB88C-35F5-CD13-58CE-0B93659BCD67}"/>
          </ac:spMkLst>
        </pc:spChg>
        <pc:spChg chg="add mod">
          <ac:chgData name="Phillip Kaufman" userId="c001b2a046940d7c" providerId="LiveId" clId="{9EF190FB-2075-4375-A797-615516ED83A7}" dt="2024-06-10T01:59:03.746" v="3045" actId="20577"/>
          <ac:spMkLst>
            <pc:docMk/>
            <pc:sldMk cId="1460411734" sldId="1013"/>
            <ac:spMk id="8" creationId="{3C8991C1-CB68-BCB1-A69C-0C5B96A9F033}"/>
          </ac:spMkLst>
        </pc:spChg>
        <pc:spChg chg="add mod">
          <ac:chgData name="Phillip Kaufman" userId="c001b2a046940d7c" providerId="LiveId" clId="{9EF190FB-2075-4375-A797-615516ED83A7}" dt="2024-06-10T02:02:15.751" v="3083" actId="1076"/>
          <ac:spMkLst>
            <pc:docMk/>
            <pc:sldMk cId="1460411734" sldId="1013"/>
            <ac:spMk id="9" creationId="{6A61FF8A-1322-B59E-B5E9-C9AC6A685217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847280701" sldId="1014"/>
        </pc:sldMkLst>
        <pc:spChg chg="add del">
          <ac:chgData name="Phillip Kaufman" userId="c001b2a046940d7c" providerId="LiveId" clId="{9EF190FB-2075-4375-A797-615516ED83A7}" dt="2024-06-10T02:02:45.169" v="3089" actId="22"/>
          <ac:spMkLst>
            <pc:docMk/>
            <pc:sldMk cId="1847280701" sldId="1014"/>
            <ac:spMk id="5" creationId="{75526750-DBF8-5771-ADA3-354A01F94459}"/>
          </ac:spMkLst>
        </pc:spChg>
        <pc:spChg chg="add mod">
          <ac:chgData name="Phillip Kaufman" userId="c001b2a046940d7c" providerId="LiveId" clId="{9EF190FB-2075-4375-A797-615516ED83A7}" dt="2024-06-10T02:23:34.275" v="3249" actId="20577"/>
          <ac:spMkLst>
            <pc:docMk/>
            <pc:sldMk cId="1847280701" sldId="1014"/>
            <ac:spMk id="6" creationId="{6AC09E77-C32B-56C2-EA80-0452A01D6FD7}"/>
          </ac:spMkLst>
        </pc:spChg>
        <pc:spChg chg="add mod">
          <ac:chgData name="Phillip Kaufman" userId="c001b2a046940d7c" providerId="LiveId" clId="{9EF190FB-2075-4375-A797-615516ED83A7}" dt="2024-06-10T02:44:35.333" v="3293" actId="20577"/>
          <ac:spMkLst>
            <pc:docMk/>
            <pc:sldMk cId="1847280701" sldId="1014"/>
            <ac:spMk id="7" creationId="{7CE3613B-FECE-FC26-0932-4C223B161C0C}"/>
          </ac:spMkLst>
        </pc:spChg>
        <pc:spChg chg="add mod">
          <ac:chgData name="Phillip Kaufman" userId="c001b2a046940d7c" providerId="LiveId" clId="{9EF190FB-2075-4375-A797-615516ED83A7}" dt="2024-06-10T02:56:46.576" v="3374" actId="1076"/>
          <ac:spMkLst>
            <pc:docMk/>
            <pc:sldMk cId="1847280701" sldId="1014"/>
            <ac:spMk id="8" creationId="{A8167D72-9644-0857-D4E3-1BC76865DA78}"/>
          </ac:spMkLst>
        </pc:spChg>
        <pc:spChg chg="add mod">
          <ac:chgData name="Phillip Kaufman" userId="c001b2a046940d7c" providerId="LiveId" clId="{9EF190FB-2075-4375-A797-615516ED83A7}" dt="2024-06-10T02:56:46.576" v="3374" actId="1076"/>
          <ac:spMkLst>
            <pc:docMk/>
            <pc:sldMk cId="1847280701" sldId="1014"/>
            <ac:spMk id="9" creationId="{77251ADD-6E9B-025A-C94E-12F74B963F29}"/>
          </ac:spMkLst>
        </pc:spChg>
        <pc:spChg chg="add mod">
          <ac:chgData name="Phillip Kaufman" userId="c001b2a046940d7c" providerId="LiveId" clId="{9EF190FB-2075-4375-A797-615516ED83A7}" dt="2024-06-10T02:56:49.312" v="3375" actId="1076"/>
          <ac:spMkLst>
            <pc:docMk/>
            <pc:sldMk cId="1847280701" sldId="1014"/>
            <ac:spMk id="10" creationId="{B6BD1D32-06C7-DD1A-586A-43704945BAD3}"/>
          </ac:spMkLst>
        </pc:spChg>
        <pc:spChg chg="add mod">
          <ac:chgData name="Phillip Kaufman" userId="c001b2a046940d7c" providerId="LiveId" clId="{9EF190FB-2075-4375-A797-615516ED83A7}" dt="2024-06-10T02:59:41.619" v="3496" actId="20577"/>
          <ac:spMkLst>
            <pc:docMk/>
            <pc:sldMk cId="1847280701" sldId="1014"/>
            <ac:spMk id="11" creationId="{1A75DC08-3DA8-B3E9-13A9-98D2614DDB37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328217617" sldId="1015"/>
        </pc:sldMkLst>
        <pc:spChg chg="add mod">
          <ac:chgData name="Phillip Kaufman" userId="c001b2a046940d7c" providerId="LiveId" clId="{9EF190FB-2075-4375-A797-615516ED83A7}" dt="2024-06-10T02:59:45.160" v="3497" actId="1076"/>
          <ac:spMkLst>
            <pc:docMk/>
            <pc:sldMk cId="3328217617" sldId="1015"/>
            <ac:spMk id="4" creationId="{2DF004B3-BFBC-B7D0-96E5-E2439CA1C7FE}"/>
          </ac:spMkLst>
        </pc:spChg>
        <pc:spChg chg="add mod">
          <ac:chgData name="Phillip Kaufman" userId="c001b2a046940d7c" providerId="LiveId" clId="{9EF190FB-2075-4375-A797-615516ED83A7}" dt="2024-06-10T03:04:41.197" v="3689" actId="1076"/>
          <ac:spMkLst>
            <pc:docMk/>
            <pc:sldMk cId="3328217617" sldId="1015"/>
            <ac:spMk id="5" creationId="{FFBC9227-34E1-100C-1187-7672B354382D}"/>
          </ac:spMkLst>
        </pc:spChg>
        <pc:spChg chg="add mod">
          <ac:chgData name="Phillip Kaufman" userId="c001b2a046940d7c" providerId="LiveId" clId="{9EF190FB-2075-4375-A797-615516ED83A7}" dt="2024-06-10T03:09:34.251" v="3801" actId="20577"/>
          <ac:spMkLst>
            <pc:docMk/>
            <pc:sldMk cId="3328217617" sldId="1015"/>
            <ac:spMk id="6" creationId="{9EF1FF4A-C8F2-825F-345E-1E2B7FFEF2D4}"/>
          </ac:spMkLst>
        </pc:sp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250564633" sldId="1016"/>
        </pc:sldMkLst>
        <pc:spChg chg="mod">
          <ac:chgData name="Phillip Kaufman" userId="c001b2a046940d7c" providerId="LiveId" clId="{9EF190FB-2075-4375-A797-615516ED83A7}" dt="2024-06-11T03:03:05.265" v="4470" actId="1076"/>
          <ac:spMkLst>
            <pc:docMk/>
            <pc:sldMk cId="250564633" sldId="1016"/>
            <ac:spMk id="4" creationId="{219BB4F0-C992-06F0-8FEE-6D5164FEED06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5" creationId="{E0B3D587-0648-2E9C-7C37-35B08361D75D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6" creationId="{FE81DC58-ED1E-1ACD-A184-832F870615C3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7" creationId="{EEDB258E-7E9D-BE3B-9448-4B072E1EDFB9}"/>
          </ac:spMkLst>
        </pc:spChg>
        <pc:spChg chg="add del mod">
          <ac:chgData name="Phillip Kaufman" userId="c001b2a046940d7c" providerId="LiveId" clId="{9EF190FB-2075-4375-A797-615516ED83A7}" dt="2024-06-11T03:12:03.113" v="4745" actId="207"/>
          <ac:spMkLst>
            <pc:docMk/>
            <pc:sldMk cId="250564633" sldId="1016"/>
            <ac:spMk id="8" creationId="{2EF797A0-37F4-0DD1-7117-F2AC883B051E}"/>
          </ac:spMkLst>
        </pc:spChg>
        <pc:spChg chg="add mod">
          <ac:chgData name="Phillip Kaufman" userId="c001b2a046940d7c" providerId="LiveId" clId="{9EF190FB-2075-4375-A797-615516ED83A7}" dt="2024-06-11T03:04:19.185" v="4536" actId="1076"/>
          <ac:spMkLst>
            <pc:docMk/>
            <pc:sldMk cId="250564633" sldId="1016"/>
            <ac:spMk id="9" creationId="{25A143A2-F88C-34ED-C794-18ACF87D139E}"/>
          </ac:spMkLst>
        </pc:spChg>
        <pc:spChg chg="add mod">
          <ac:chgData name="Phillip Kaufman" userId="c001b2a046940d7c" providerId="LiveId" clId="{9EF190FB-2075-4375-A797-615516ED83A7}" dt="2024-06-11T03:06:13.916" v="4547" actId="1076"/>
          <ac:spMkLst>
            <pc:docMk/>
            <pc:sldMk cId="250564633" sldId="1016"/>
            <ac:spMk id="10" creationId="{A7D0E9F0-233F-C19E-8B92-F6C4D68CC2BE}"/>
          </ac:spMkLst>
        </pc:spChg>
        <pc:spChg chg="add mod">
          <ac:chgData name="Phillip Kaufman" userId="c001b2a046940d7c" providerId="LiveId" clId="{9EF190FB-2075-4375-A797-615516ED83A7}" dt="2024-06-11T03:07:17.349" v="4601" actId="1076"/>
          <ac:spMkLst>
            <pc:docMk/>
            <pc:sldMk cId="250564633" sldId="1016"/>
            <ac:spMk id="11" creationId="{A666DF51-AA74-8AF6-975F-A4EB0E8E9589}"/>
          </ac:spMkLst>
        </pc:spChg>
        <pc:spChg chg="add mod">
          <ac:chgData name="Phillip Kaufman" userId="c001b2a046940d7c" providerId="LiveId" clId="{9EF190FB-2075-4375-A797-615516ED83A7}" dt="2024-06-11T03:10:38.964" v="4712" actId="1076"/>
          <ac:spMkLst>
            <pc:docMk/>
            <pc:sldMk cId="250564633" sldId="1016"/>
            <ac:spMk id="12" creationId="{EE8A56BF-82C1-237D-0FEA-F28660E020F8}"/>
          </ac:spMkLst>
        </pc:spChg>
        <pc:spChg chg="add mod">
          <ac:chgData name="Phillip Kaufman" userId="c001b2a046940d7c" providerId="LiveId" clId="{9EF190FB-2075-4375-A797-615516ED83A7}" dt="2024-06-11T03:10:40.781" v="4713" actId="1076"/>
          <ac:spMkLst>
            <pc:docMk/>
            <pc:sldMk cId="250564633" sldId="1016"/>
            <ac:spMk id="13" creationId="{45D83829-DC4D-06D1-C45C-6028A02AB1BA}"/>
          </ac:spMkLst>
        </pc:spChg>
        <pc:spChg chg="add mod">
          <ac:chgData name="Phillip Kaufman" userId="c001b2a046940d7c" providerId="LiveId" clId="{9EF190FB-2075-4375-A797-615516ED83A7}" dt="2024-06-11T03:10:57.518" v="4725" actId="1076"/>
          <ac:spMkLst>
            <pc:docMk/>
            <pc:sldMk cId="250564633" sldId="1016"/>
            <ac:spMk id="14" creationId="{77E360E0-E07D-B2DC-AEFA-28D7290E4711}"/>
          </ac:spMkLst>
        </pc:spChg>
        <pc:spChg chg="add mod">
          <ac:chgData name="Phillip Kaufman" userId="c001b2a046940d7c" providerId="LiveId" clId="{9EF190FB-2075-4375-A797-615516ED83A7}" dt="2024-06-11T03:10:18.069" v="4703" actId="1076"/>
          <ac:spMkLst>
            <pc:docMk/>
            <pc:sldMk cId="250564633" sldId="1016"/>
            <ac:spMk id="15" creationId="{247342C0-84D4-6B82-5864-D50B8F8468CC}"/>
          </ac:spMkLst>
        </pc:spChg>
        <pc:spChg chg="add mod">
          <ac:chgData name="Phillip Kaufman" userId="c001b2a046940d7c" providerId="LiveId" clId="{9EF190FB-2075-4375-A797-615516ED83A7}" dt="2024-06-11T03:10:34.920" v="4711" actId="1076"/>
          <ac:spMkLst>
            <pc:docMk/>
            <pc:sldMk cId="250564633" sldId="1016"/>
            <ac:spMk id="16" creationId="{A395C7C2-83F9-80F1-818D-FA19634CBA89}"/>
          </ac:spMkLst>
        </pc:spChg>
        <pc:spChg chg="add mod">
          <ac:chgData name="Phillip Kaufman" userId="c001b2a046940d7c" providerId="LiveId" clId="{9EF190FB-2075-4375-A797-615516ED83A7}" dt="2024-06-11T03:11:01.375" v="4726" actId="1076"/>
          <ac:spMkLst>
            <pc:docMk/>
            <pc:sldMk cId="250564633" sldId="1016"/>
            <ac:spMk id="17" creationId="{9CDC567D-54E1-5862-0352-313522CE3E39}"/>
          </ac:spMkLst>
        </pc:spChg>
        <pc:spChg chg="add mod">
          <ac:chgData name="Phillip Kaufman" userId="c001b2a046940d7c" providerId="LiveId" clId="{9EF190FB-2075-4375-A797-615516ED83A7}" dt="2024-06-11T03:11:04.241" v="4727" actId="1076"/>
          <ac:spMkLst>
            <pc:docMk/>
            <pc:sldMk cId="250564633" sldId="1016"/>
            <ac:spMk id="18" creationId="{BA9436FF-5472-4803-784E-DA65CED600D2}"/>
          </ac:spMkLst>
        </pc:spChg>
        <pc:spChg chg="add mod">
          <ac:chgData name="Phillip Kaufman" userId="c001b2a046940d7c" providerId="LiveId" clId="{9EF190FB-2075-4375-A797-615516ED83A7}" dt="2024-06-12T03:10:11.095" v="5497" actId="1076"/>
          <ac:spMkLst>
            <pc:docMk/>
            <pc:sldMk cId="250564633" sldId="1016"/>
            <ac:spMk id="19" creationId="{5428BB94-9F78-8FB2-A8C1-799FBDB99D0C}"/>
          </ac:spMkLst>
        </pc:spChg>
      </pc:sldChg>
      <pc:sldChg chg="modSp new del mod">
        <pc:chgData name="Phillip Kaufman" userId="c001b2a046940d7c" providerId="LiveId" clId="{9EF190FB-2075-4375-A797-615516ED83A7}" dt="2024-06-16T02:38:44.554" v="9455" actId="47"/>
        <pc:sldMkLst>
          <pc:docMk/>
          <pc:sldMk cId="2490166153" sldId="1017"/>
        </pc:sldMkLst>
        <pc:spChg chg="mod">
          <ac:chgData name="Phillip Kaufman" userId="c001b2a046940d7c" providerId="LiveId" clId="{9EF190FB-2075-4375-A797-615516ED83A7}" dt="2024-06-15T06:24:01.965" v="8882" actId="206"/>
          <ac:spMkLst>
            <pc:docMk/>
            <pc:sldMk cId="2490166153" sldId="1017"/>
            <ac:spMk id="13" creationId="{B176A19C-6BC6-ABC2-FD4E-284F9B6BC7A5}"/>
          </ac:spMkLst>
        </pc:spChg>
        <pc:spChg chg="mod">
          <ac:chgData name="Phillip Kaufman" userId="c001b2a046940d7c" providerId="LiveId" clId="{9EF190FB-2075-4375-A797-615516ED83A7}" dt="2024-06-15T06:24:05.766" v="8887" actId="1076"/>
          <ac:spMkLst>
            <pc:docMk/>
            <pc:sldMk cId="2490166153" sldId="1017"/>
            <ac:spMk id="14" creationId="{D312ECCB-7B3C-DEC7-E6F5-769C6318BC04}"/>
          </ac:spMkLst>
        </pc:spChg>
      </pc:sldChg>
      <pc:sldChg chg="addSp delSp modSp new mod">
        <pc:chgData name="Phillip Kaufman" userId="c001b2a046940d7c" providerId="LiveId" clId="{9EF190FB-2075-4375-A797-615516ED83A7}" dt="2024-06-11T07:03:04.813" v="5354"/>
        <pc:sldMkLst>
          <pc:docMk/>
          <pc:sldMk cId="4195847945" sldId="1018"/>
        </pc:sldMkLst>
        <pc:spChg chg="mod">
          <ac:chgData name="Phillip Kaufman" userId="c001b2a046940d7c" providerId="LiveId" clId="{9EF190FB-2075-4375-A797-615516ED83A7}" dt="2024-06-11T06:39:23.172" v="4860"/>
          <ac:spMkLst>
            <pc:docMk/>
            <pc:sldMk cId="4195847945" sldId="1018"/>
            <ac:spMk id="5" creationId="{64414F3B-7D12-A39B-6400-8B2B30ABB54A}"/>
          </ac:spMkLst>
        </pc:spChg>
        <pc:spChg chg="mod">
          <ac:chgData name="Phillip Kaufman" userId="c001b2a046940d7c" providerId="LiveId" clId="{9EF190FB-2075-4375-A797-615516ED83A7}" dt="2024-06-11T06:39:23.172" v="4860"/>
          <ac:spMkLst>
            <pc:docMk/>
            <pc:sldMk cId="4195847945" sldId="1018"/>
            <ac:spMk id="6" creationId="{D2B19E6F-C3A1-26D3-B437-3A512083937B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8" creationId="{C64D9491-BA45-7633-0A06-6C6EB619B0D5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9" creationId="{0BD2CCF0-41A9-BC87-9E51-904C4873B415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0" creationId="{E5966F96-C1F3-987F-7E74-2940932E5462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1" creationId="{41D8DED3-E6E9-AED7-64D8-CAFBAE965836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2" creationId="{CC118C90-54A2-EF1F-70E1-589DE3E6D3B3}"/>
          </ac:spMkLst>
        </pc:spChg>
        <pc:spChg chg="add mod">
          <ac:chgData name="Phillip Kaufman" userId="c001b2a046940d7c" providerId="LiveId" clId="{9EF190FB-2075-4375-A797-615516ED83A7}" dt="2024-06-11T06:45:26.982" v="4915" actId="1076"/>
          <ac:spMkLst>
            <pc:docMk/>
            <pc:sldMk cId="4195847945" sldId="1018"/>
            <ac:spMk id="13" creationId="{CD2DC1B9-FECC-E4F4-431D-A301903D96E4}"/>
          </ac:spMkLst>
        </pc:spChg>
        <pc:spChg chg="add del mod">
          <ac:chgData name="Phillip Kaufman" userId="c001b2a046940d7c" providerId="LiveId" clId="{9EF190FB-2075-4375-A797-615516ED83A7}" dt="2024-06-11T06:52:57.810" v="5126" actId="1076"/>
          <ac:spMkLst>
            <pc:docMk/>
            <pc:sldMk cId="4195847945" sldId="1018"/>
            <ac:spMk id="14" creationId="{F1EFBC37-8445-3943-1C46-7C84FB51730D}"/>
          </ac:spMkLst>
        </pc:spChg>
        <pc:spChg chg="add mod">
          <ac:chgData name="Phillip Kaufman" userId="c001b2a046940d7c" providerId="LiveId" clId="{9EF190FB-2075-4375-A797-615516ED83A7}" dt="2024-06-11T06:45:28.775" v="4916" actId="1076"/>
          <ac:spMkLst>
            <pc:docMk/>
            <pc:sldMk cId="4195847945" sldId="1018"/>
            <ac:spMk id="16" creationId="{77F3B06D-367C-F9B9-2246-9A912ED22BC1}"/>
          </ac:spMkLst>
        </pc:spChg>
        <pc:spChg chg="add mod">
          <ac:chgData name="Phillip Kaufman" userId="c001b2a046940d7c" providerId="LiveId" clId="{9EF190FB-2075-4375-A797-615516ED83A7}" dt="2024-06-11T06:46:30.496" v="4937" actId="1076"/>
          <ac:spMkLst>
            <pc:docMk/>
            <pc:sldMk cId="4195847945" sldId="1018"/>
            <ac:spMk id="17" creationId="{D278AFC5-E00D-C5EA-A96C-74D8853282FD}"/>
          </ac:spMkLst>
        </pc:spChg>
        <pc:spChg chg="add mod">
          <ac:chgData name="Phillip Kaufman" userId="c001b2a046940d7c" providerId="LiveId" clId="{9EF190FB-2075-4375-A797-615516ED83A7}" dt="2024-06-11T06:46:18.131" v="4932" actId="1076"/>
          <ac:spMkLst>
            <pc:docMk/>
            <pc:sldMk cId="4195847945" sldId="1018"/>
            <ac:spMk id="19" creationId="{73819F8C-2216-5463-84A6-0A1F72E10304}"/>
          </ac:spMkLst>
        </pc:spChg>
        <pc:spChg chg="add del mod">
          <ac:chgData name="Phillip Kaufman" userId="c001b2a046940d7c" providerId="LiveId" clId="{9EF190FB-2075-4375-A797-615516ED83A7}" dt="2024-06-11T06:45:41.794" v="4920" actId="478"/>
          <ac:spMkLst>
            <pc:docMk/>
            <pc:sldMk cId="4195847945" sldId="1018"/>
            <ac:spMk id="23" creationId="{CEAD6D7B-73C0-84F6-E92D-73F71BEFCE18}"/>
          </ac:spMkLst>
        </pc:spChg>
        <pc:spChg chg="add del mod">
          <ac:chgData name="Phillip Kaufman" userId="c001b2a046940d7c" providerId="LiveId" clId="{9EF190FB-2075-4375-A797-615516ED83A7}" dt="2024-06-11T06:45:41.794" v="4920" actId="478"/>
          <ac:spMkLst>
            <pc:docMk/>
            <pc:sldMk cId="4195847945" sldId="1018"/>
            <ac:spMk id="24" creationId="{641BD2B5-E293-6584-1BD0-0B85215F1683}"/>
          </ac:spMkLst>
        </pc:spChg>
        <pc:spChg chg="add del mod">
          <ac:chgData name="Phillip Kaufman" userId="c001b2a046940d7c" providerId="LiveId" clId="{9EF190FB-2075-4375-A797-615516ED83A7}" dt="2024-06-11T06:45:57.366" v="4925" actId="21"/>
          <ac:spMkLst>
            <pc:docMk/>
            <pc:sldMk cId="4195847945" sldId="1018"/>
            <ac:spMk id="26" creationId="{AA16FE60-E21A-8331-5AE1-A079F6F11266}"/>
          </ac:spMkLst>
        </pc:spChg>
        <pc:spChg chg="add mod">
          <ac:chgData name="Phillip Kaufman" userId="c001b2a046940d7c" providerId="LiveId" clId="{9EF190FB-2075-4375-A797-615516ED83A7}" dt="2024-06-11T06:53:55.487" v="5140" actId="1076"/>
          <ac:spMkLst>
            <pc:docMk/>
            <pc:sldMk cId="4195847945" sldId="1018"/>
            <ac:spMk id="27" creationId="{52B403E0-3161-AD59-B31A-48FEAE64C761}"/>
          </ac:spMkLst>
        </pc:spChg>
        <pc:spChg chg="add mod">
          <ac:chgData name="Phillip Kaufman" userId="c001b2a046940d7c" providerId="LiveId" clId="{9EF190FB-2075-4375-A797-615516ED83A7}" dt="2024-06-11T06:54:11.786" v="5148" actId="1037"/>
          <ac:spMkLst>
            <pc:docMk/>
            <pc:sldMk cId="4195847945" sldId="1018"/>
            <ac:spMk id="28" creationId="{AA16FE60-E21A-8331-5AE1-A079F6F11266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31" creationId="{08FCA4D5-E26C-24E7-DA00-475F5BE8FD7D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32" creationId="{CFF7BA7E-AF90-20C8-C749-D68955490713}"/>
          </ac:spMkLst>
        </pc:spChg>
        <pc:spChg chg="add mod">
          <ac:chgData name="Phillip Kaufman" userId="c001b2a046940d7c" providerId="LiveId" clId="{9EF190FB-2075-4375-A797-615516ED83A7}" dt="2024-06-11T07:01:38.712" v="5287" actId="1076"/>
          <ac:spMkLst>
            <pc:docMk/>
            <pc:sldMk cId="4195847945" sldId="1018"/>
            <ac:spMk id="33" creationId="{50A0646B-D369-0F4C-9648-EAAF22DF9B73}"/>
          </ac:spMkLst>
        </pc:spChg>
        <pc:spChg chg="add mod">
          <ac:chgData name="Phillip Kaufman" userId="c001b2a046940d7c" providerId="LiveId" clId="{9EF190FB-2075-4375-A797-615516ED83A7}" dt="2024-06-11T07:01:42.285" v="5288" actId="1076"/>
          <ac:spMkLst>
            <pc:docMk/>
            <pc:sldMk cId="4195847945" sldId="1018"/>
            <ac:spMk id="34" creationId="{23A3B40B-709B-C5A1-4284-35FF74C4D0E9}"/>
          </ac:spMkLst>
        </pc:spChg>
        <pc:spChg chg="add mod">
          <ac:chgData name="Phillip Kaufman" userId="c001b2a046940d7c" providerId="LiveId" clId="{9EF190FB-2075-4375-A797-615516ED83A7}" dt="2024-06-11T07:01:42.285" v="5288" actId="1076"/>
          <ac:spMkLst>
            <pc:docMk/>
            <pc:sldMk cId="4195847945" sldId="1018"/>
            <ac:spMk id="35" creationId="{D5EBC24C-AFD0-A75A-8A8F-71F75EA773E5}"/>
          </ac:spMkLst>
        </pc:spChg>
        <pc:spChg chg="add mod">
          <ac:chgData name="Phillip Kaufman" userId="c001b2a046940d7c" providerId="LiveId" clId="{9EF190FB-2075-4375-A797-615516ED83A7}" dt="2024-06-11T07:02:47.311" v="5347" actId="1076"/>
          <ac:spMkLst>
            <pc:docMk/>
            <pc:sldMk cId="4195847945" sldId="1018"/>
            <ac:spMk id="36" creationId="{E256E62E-94CE-90E7-2EEA-896CE30E94B8}"/>
          </ac:spMkLst>
        </pc:spChg>
        <pc:spChg chg="add mod">
          <ac:chgData name="Phillip Kaufman" userId="c001b2a046940d7c" providerId="LiveId" clId="{9EF190FB-2075-4375-A797-615516ED83A7}" dt="2024-06-11T07:02:52.569" v="5348" actId="1076"/>
          <ac:spMkLst>
            <pc:docMk/>
            <pc:sldMk cId="4195847945" sldId="1018"/>
            <ac:spMk id="37" creationId="{AEC2ABAA-8418-49FF-D201-A89C02F5C5C6}"/>
          </ac:spMkLst>
        </pc:spChg>
        <pc:spChg chg="add mod">
          <ac:chgData name="Phillip Kaufman" userId="c001b2a046940d7c" providerId="LiveId" clId="{9EF190FB-2075-4375-A797-615516ED83A7}" dt="2024-06-11T07:03:04.813" v="5354"/>
          <ac:spMkLst>
            <pc:docMk/>
            <pc:sldMk cId="4195847945" sldId="1018"/>
            <ac:spMk id="38" creationId="{6BD96626-C251-8666-B668-AA88E9EC0442}"/>
          </ac:spMkLst>
        </pc:spChg>
        <pc:grpChg chg="add mod">
          <ac:chgData name="Phillip Kaufman" userId="c001b2a046940d7c" providerId="LiveId" clId="{9EF190FB-2075-4375-A797-615516ED83A7}" dt="2024-06-11T06:39:23.172" v="4860"/>
          <ac:grpSpMkLst>
            <pc:docMk/>
            <pc:sldMk cId="4195847945" sldId="1018"/>
            <ac:grpSpMk id="4" creationId="{52444E6C-B884-039D-8B3B-8DBE7595A8C4}"/>
          </ac:grpSpMkLst>
        </pc:grpChg>
        <pc:cxnChg chg="mod">
          <ac:chgData name="Phillip Kaufman" userId="c001b2a046940d7c" providerId="LiveId" clId="{9EF190FB-2075-4375-A797-615516ED83A7}" dt="2024-06-11T06:39:23.172" v="4860"/>
          <ac:cxnSpMkLst>
            <pc:docMk/>
            <pc:sldMk cId="4195847945" sldId="1018"/>
            <ac:cxnSpMk id="7" creationId="{19C47700-4B74-4C41-C673-A068065ADA57}"/>
          </ac:cxnSpMkLst>
        </pc:cxnChg>
        <pc:cxnChg chg="add mod">
          <ac:chgData name="Phillip Kaufman" userId="c001b2a046940d7c" providerId="LiveId" clId="{9EF190FB-2075-4375-A797-615516ED83A7}" dt="2024-06-11T06:45:31.174" v="4917" actId="14100"/>
          <ac:cxnSpMkLst>
            <pc:docMk/>
            <pc:sldMk cId="4195847945" sldId="1018"/>
            <ac:cxnSpMk id="15" creationId="{5267005A-47A2-0952-ACF5-1C173E759301}"/>
          </ac:cxnSpMkLst>
        </pc:cxnChg>
        <pc:cxnChg chg="add mod">
          <ac:chgData name="Phillip Kaufman" userId="c001b2a046940d7c" providerId="LiveId" clId="{9EF190FB-2075-4375-A797-615516ED83A7}" dt="2024-06-11T06:46:15.626" v="4931" actId="1076"/>
          <ac:cxnSpMkLst>
            <pc:docMk/>
            <pc:sldMk cId="4195847945" sldId="1018"/>
            <ac:cxnSpMk id="18" creationId="{1402B19F-41B9-3C7F-B249-EFE5730A6B5D}"/>
          </ac:cxnSpMkLst>
        </pc:cxnChg>
        <pc:cxnChg chg="add mod">
          <ac:chgData name="Phillip Kaufman" userId="c001b2a046940d7c" providerId="LiveId" clId="{9EF190FB-2075-4375-A797-615516ED83A7}" dt="2024-06-11T06:46:26.895" v="4936" actId="1076"/>
          <ac:cxnSpMkLst>
            <pc:docMk/>
            <pc:sldMk cId="4195847945" sldId="1018"/>
            <ac:cxnSpMk id="21" creationId="{AA68FB98-540A-224C-9A8F-753FB5D24C4F}"/>
          </ac:cxnSpMkLst>
        </pc:cxn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4135672112" sldId="1019"/>
        </pc:sldMkLst>
        <pc:spChg chg="add mod">
          <ac:chgData name="Phillip Kaufman" userId="c001b2a046940d7c" providerId="LiveId" clId="{9EF190FB-2075-4375-A797-615516ED83A7}" dt="2024-06-13T18:46:20.682" v="8141" actId="1076"/>
          <ac:spMkLst>
            <pc:docMk/>
            <pc:sldMk cId="4135672112" sldId="1019"/>
            <ac:spMk id="4" creationId="{6F0B8B8A-CDF5-747C-96FF-3FE196271029}"/>
          </ac:spMkLst>
        </pc:spChg>
        <pc:spChg chg="add mod">
          <ac:chgData name="Phillip Kaufman" userId="c001b2a046940d7c" providerId="LiveId" clId="{9EF190FB-2075-4375-A797-615516ED83A7}" dt="2024-06-13T18:46:14.668" v="8139" actId="404"/>
          <ac:spMkLst>
            <pc:docMk/>
            <pc:sldMk cId="4135672112" sldId="1019"/>
            <ac:spMk id="5" creationId="{E785D0B4-A80B-35E5-90C8-4C04AB5FBF60}"/>
          </ac:spMkLst>
        </pc:spChg>
        <pc:spChg chg="add mod">
          <ac:chgData name="Phillip Kaufman" userId="c001b2a046940d7c" providerId="LiveId" clId="{9EF190FB-2075-4375-A797-615516ED83A7}" dt="2024-06-13T18:46:25.277" v="8143" actId="1076"/>
          <ac:spMkLst>
            <pc:docMk/>
            <pc:sldMk cId="4135672112" sldId="1019"/>
            <ac:spMk id="6" creationId="{F0D3AF95-3550-3F59-D363-30D5683599C9}"/>
          </ac:spMkLst>
        </pc:spChg>
        <pc:spChg chg="add mod">
          <ac:chgData name="Phillip Kaufman" userId="c001b2a046940d7c" providerId="LiveId" clId="{9EF190FB-2075-4375-A797-615516ED83A7}" dt="2024-06-13T18:46:10.742" v="8137" actId="1076"/>
          <ac:spMkLst>
            <pc:docMk/>
            <pc:sldMk cId="4135672112" sldId="1019"/>
            <ac:spMk id="7" creationId="{07E314D9-4260-5C20-F8A5-996960DDD7EB}"/>
          </ac:spMkLst>
        </pc:spChg>
        <pc:spChg chg="add mod">
          <ac:chgData name="Phillip Kaufman" userId="c001b2a046940d7c" providerId="LiveId" clId="{9EF190FB-2075-4375-A797-615516ED83A7}" dt="2024-06-12T03:12:37.180" v="5500"/>
          <ac:spMkLst>
            <pc:docMk/>
            <pc:sldMk cId="4135672112" sldId="1019"/>
            <ac:spMk id="8" creationId="{C948E35F-297B-6722-CF06-7D057B3B6E2E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482325052" sldId="1020"/>
        </pc:sldMkLst>
        <pc:spChg chg="add mod">
          <ac:chgData name="Phillip Kaufman" userId="c001b2a046940d7c" providerId="LiveId" clId="{9EF190FB-2075-4375-A797-615516ED83A7}" dt="2024-06-12T03:16:49.271" v="5584" actId="1076"/>
          <ac:spMkLst>
            <pc:docMk/>
            <pc:sldMk cId="2482325052" sldId="1020"/>
            <ac:spMk id="4" creationId="{771259B6-ED6D-453E-8C85-B29366627DCE}"/>
          </ac:spMkLst>
        </pc:spChg>
        <pc:spChg chg="add mod">
          <ac:chgData name="Phillip Kaufman" userId="c001b2a046940d7c" providerId="LiveId" clId="{9EF190FB-2075-4375-A797-615516ED83A7}" dt="2024-06-12T03:21:53.201" v="5868" actId="1076"/>
          <ac:spMkLst>
            <pc:docMk/>
            <pc:sldMk cId="2482325052" sldId="1020"/>
            <ac:spMk id="5" creationId="{ABEE125B-9DED-E16A-DA95-918DA7AE8589}"/>
          </ac:spMkLst>
        </pc:spChg>
        <pc:spChg chg="add mod">
          <ac:chgData name="Phillip Kaufman" userId="c001b2a046940d7c" providerId="LiveId" clId="{9EF190FB-2075-4375-A797-615516ED83A7}" dt="2024-06-12T03:21:50.642" v="5867" actId="403"/>
          <ac:spMkLst>
            <pc:docMk/>
            <pc:sldMk cId="2482325052" sldId="1020"/>
            <ac:spMk id="6" creationId="{7A566AA9-A670-C8DD-88E3-9BAF59BCE97F}"/>
          </ac:spMkLst>
        </pc:spChg>
        <pc:spChg chg="add del mod">
          <ac:chgData name="Phillip Kaufman" userId="c001b2a046940d7c" providerId="LiveId" clId="{9EF190FB-2075-4375-A797-615516ED83A7}" dt="2024-06-12T03:19:01.854" v="5709" actId="478"/>
          <ac:spMkLst>
            <pc:docMk/>
            <pc:sldMk cId="2482325052" sldId="1020"/>
            <ac:spMk id="7" creationId="{49DFDBB5-02B0-99EA-E179-7B40EFC73922}"/>
          </ac:spMkLst>
        </pc:spChg>
        <pc:spChg chg="add mod">
          <ac:chgData name="Phillip Kaufman" userId="c001b2a046940d7c" providerId="LiveId" clId="{9EF190FB-2075-4375-A797-615516ED83A7}" dt="2024-06-12T03:21:44.580" v="5865" actId="1076"/>
          <ac:spMkLst>
            <pc:docMk/>
            <pc:sldMk cId="2482325052" sldId="1020"/>
            <ac:spMk id="8" creationId="{DE5ECBBC-8782-5CF0-F8DA-C5D7E6A79A70}"/>
          </ac:spMkLst>
        </pc:spChg>
        <pc:spChg chg="add mod">
          <ac:chgData name="Phillip Kaufman" userId="c001b2a046940d7c" providerId="LiveId" clId="{9EF190FB-2075-4375-A797-615516ED83A7}" dt="2024-06-12T03:21:41.470" v="5864" actId="1076"/>
          <ac:spMkLst>
            <pc:docMk/>
            <pc:sldMk cId="2482325052" sldId="1020"/>
            <ac:spMk id="9" creationId="{47838F36-8581-79DF-F731-5FD7D00EBD58}"/>
          </ac:spMkLst>
        </pc:spChg>
        <pc:spChg chg="add mod">
          <ac:chgData name="Phillip Kaufman" userId="c001b2a046940d7c" providerId="LiveId" clId="{9EF190FB-2075-4375-A797-615516ED83A7}" dt="2024-06-12T03:22:28.999" v="5877" actId="5793"/>
          <ac:spMkLst>
            <pc:docMk/>
            <pc:sldMk cId="2482325052" sldId="1020"/>
            <ac:spMk id="10" creationId="{9E2B2344-738A-4EB9-C413-E437FAA44869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679165477" sldId="1021"/>
        </pc:sldMkLst>
        <pc:spChg chg="add mod">
          <ac:chgData name="Phillip Kaufman" userId="c001b2a046940d7c" providerId="LiveId" clId="{9EF190FB-2075-4375-A797-615516ED83A7}" dt="2024-06-13T06:03:23.218" v="6030" actId="12788"/>
          <ac:spMkLst>
            <pc:docMk/>
            <pc:sldMk cId="2679165477" sldId="1021"/>
            <ac:spMk id="4" creationId="{A68206D3-3D4D-08F7-8358-D56A7B948A47}"/>
          </ac:spMkLst>
        </pc:spChg>
      </pc:sldChg>
      <pc:sldChg chg="addSp delSp modSp new del mod modNotesTx">
        <pc:chgData name="Phillip Kaufman" userId="c001b2a046940d7c" providerId="LiveId" clId="{9EF190FB-2075-4375-A797-615516ED83A7}" dt="2024-07-08T01:13:38.645" v="16714" actId="47"/>
        <pc:sldMkLst>
          <pc:docMk/>
          <pc:sldMk cId="2021889521" sldId="1022"/>
        </pc:sldMkLst>
        <pc:spChg chg="add mod">
          <ac:chgData name="Phillip Kaufman" userId="c001b2a046940d7c" providerId="LiveId" clId="{9EF190FB-2075-4375-A797-615516ED83A7}" dt="2024-06-13T06:07:57.035" v="6198" actId="1076"/>
          <ac:spMkLst>
            <pc:docMk/>
            <pc:sldMk cId="2021889521" sldId="1022"/>
            <ac:spMk id="4" creationId="{85F03EE6-4E38-5710-8336-E1B46C3C7813}"/>
          </ac:spMkLst>
        </pc:spChg>
        <pc:spChg chg="add mod">
          <ac:chgData name="Phillip Kaufman" userId="c001b2a046940d7c" providerId="LiveId" clId="{9EF190FB-2075-4375-A797-615516ED83A7}" dt="2024-06-13T06:10:35.680" v="6217" actId="20577"/>
          <ac:spMkLst>
            <pc:docMk/>
            <pc:sldMk cId="2021889521" sldId="1022"/>
            <ac:spMk id="5" creationId="{EEF64281-92F8-2FC5-C82C-A9162D53EA30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1" creationId="{B5C9125A-F6DC-B9E8-4ECE-B98FDEDEBFEA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2" creationId="{F9F54E85-3ADD-6F78-DD75-427FB8AED7F4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6" creationId="{B25D54BE-AC90-42E6-A04C-693E4D6FF09E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7" creationId="{BFA82420-6A16-D483-F857-75A0F99E3E0E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8" creationId="{15E7D2C0-EEEE-2EE9-C48C-422FFA931663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9" creationId="{99951580-913E-FE6C-22BE-3C122AF66472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2" creationId="{64C69EC5-7414-0EC4-1A74-7EE7F463E790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3" creationId="{7CC85926-C52E-C40E-4A74-80F7E3AF1556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4" creationId="{695A1767-B195-283A-0579-6632793ECF1C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6" creationId="{AE1E427F-8F21-0560-EA12-C037ADF8BF23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7" creationId="{6C2AE9F4-FFDE-A1D3-3711-E3340B2E13C6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30" creationId="{EF9233AB-7B93-4BD3-91A3-9BA01EC601D5}"/>
          </ac:spMkLst>
        </pc:spChg>
        <pc:grpChg chg="add del 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6" creationId="{C920E670-9120-A255-0626-57EB65487D66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7" creationId="{2EB099E4-ABF1-582B-5862-9E6B9CC57108}"/>
          </ac:grpSpMkLst>
        </pc:grpChg>
        <pc:grpChg chg="del mod topLvl">
          <ac:chgData name="Phillip Kaufman" userId="c001b2a046940d7c" providerId="LiveId" clId="{9EF190FB-2075-4375-A797-615516ED83A7}" dt="2024-06-13T06:10:25.138" v="6215" actId="478"/>
          <ac:grpSpMkLst>
            <pc:docMk/>
            <pc:sldMk cId="2021889521" sldId="1022"/>
            <ac:grpSpMk id="8" creationId="{A96C42AC-DAB2-C62E-1E18-A1C8D8E808AE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9" creationId="{BCF392B8-B48C-C4A6-F5B4-D53ED83DF6E7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10" creationId="{FC62399F-C060-14CE-C80B-A625966F652A}"/>
          </ac:grpSpMkLst>
        </pc:grpChg>
        <pc:grpChg chg="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15" creationId="{00B696D9-3F29-5D53-2962-BD4A956F73C6}"/>
          </ac:grpSpMkLst>
        </pc:grpChg>
        <pc:grpChg chg="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25" creationId="{A22B1B36-5735-5252-9426-1707CA4ABF6E}"/>
          </ac:grpSpMkLst>
        </pc:grpChg>
        <pc:grpChg chg="add mod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63" creationId="{A11E7358-8114-0942-4FA7-2B01CB913C53}"/>
          </ac:grpSpMkLst>
        </pc:grp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13" creationId="{7F2EABE9-066F-98FF-1283-0B6C631CF87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14" creationId="{2F85008E-E6FE-2219-9C68-B85D40A9854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20" creationId="{BAABE824-A7FB-A95A-B102-70915009BEA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21" creationId="{B5C77156-FCDA-22C2-0DA6-098A29D5C2DD}"/>
          </ac:cxnSpMkLst>
        </pc:cxnChg>
        <pc:cxnChg chg="mod">
          <ac:chgData name="Phillip Kaufman" userId="c001b2a046940d7c" providerId="LiveId" clId="{9EF190FB-2075-4375-A797-615516ED83A7}" dt="2024-06-13T06:10:25.138" v="6215" actId="478"/>
          <ac:cxnSpMkLst>
            <pc:docMk/>
            <pc:sldMk cId="2021889521" sldId="1022"/>
            <ac:cxnSpMk id="28" creationId="{AAC9EC7E-EF64-6E49-54E9-85ED70182895}"/>
          </ac:cxnSpMkLst>
        </pc:cxnChg>
        <pc:cxnChg chg="mod">
          <ac:chgData name="Phillip Kaufman" userId="c001b2a046940d7c" providerId="LiveId" clId="{9EF190FB-2075-4375-A797-615516ED83A7}" dt="2024-06-13T06:10:25.138" v="6215" actId="478"/>
          <ac:cxnSpMkLst>
            <pc:docMk/>
            <pc:sldMk cId="2021889521" sldId="1022"/>
            <ac:cxnSpMk id="29" creationId="{6DA1F394-293A-E6FC-DC15-7E2F31FB459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1" creationId="{4519D927-70FA-0D9F-2AE6-E8CCB8320F8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2" creationId="{54D43FFA-0049-658B-01FD-AB98A0119EE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3" creationId="{E4512394-9E14-60D5-35B8-833F5BDF686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4" creationId="{24057409-F07E-2691-DD00-5CA0DE8F5D1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5" creationId="{BC3D94B9-EA56-0FF5-CD9A-7060FC3853C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6" creationId="{02FD29A3-6247-36F6-DEC9-E00700F4FE4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7" creationId="{63A7EE58-6187-0B03-D37E-54285CC5EFD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8" creationId="{B9CDB24A-0072-DC6C-4A2B-4CC586BACD6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9" creationId="{99B1D242-6770-EB26-2E8D-117D2518785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0" creationId="{17C0F767-9816-13AC-5CA8-77211CD4D2A6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1" creationId="{2F4FC92B-E8F4-9B47-1DE1-EDC44495EEAE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2" creationId="{3C2A1A73-DFA0-D223-268E-F2A9B0A2949A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3" creationId="{C27D8A17-8205-BBF8-89C3-D6172C4DB691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4" creationId="{EE2D6AFF-D55E-B199-DAC6-56161DDCD24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5" creationId="{1CB8B615-5469-47E1-2E38-BCB54D9A280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6" creationId="{D846D421-D1FD-F5FF-9F1D-0B7BBEE339B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7" creationId="{46BE4018-3ACC-0150-1BAC-6F9D0D2CB9A0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8" creationId="{D9520B67-8BCF-5B38-0CF5-D0073ED4F08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9" creationId="{965CB74D-1AE4-7B33-961B-9398FF7AB646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0" creationId="{54DCB168-2F97-BBEF-1368-8A3B2647641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1" creationId="{23EF3153-159C-C257-C59B-3309C9B2A232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2" creationId="{BCF721DC-F0A1-E56B-AC37-3AF34F6DE53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3" creationId="{C887DF19-0848-6E91-B60F-804D3110B14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4" creationId="{9793A130-82E3-5AA6-79EE-96094161C7B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5" creationId="{936AA795-7AE4-CACE-DF62-CF47FDBAD7A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6" creationId="{E8699359-74B8-479E-774F-BBBC550704C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7" creationId="{6B15E83A-D33F-AA47-6BF8-7A7539693E6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8" creationId="{AB45BD31-51DB-79D7-28CD-E1B0FB56614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9" creationId="{7C224217-09EF-BAA9-43FF-DEBC5931E1B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0" creationId="{9B213252-6FCC-1568-972E-4446589E670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1" creationId="{1FE80F4F-4095-EB0E-6F4F-F905C80A199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2" creationId="{8E5C2E12-76F5-3330-7EBD-96AFBE399C0F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490843970" sldId="1023"/>
        </pc:sldMkLst>
        <pc:spChg chg="add mod">
          <ac:chgData name="Phillip Kaufman" userId="c001b2a046940d7c" providerId="LiveId" clId="{9EF190FB-2075-4375-A797-615516ED83A7}" dt="2024-06-13T06:13:33.917" v="6317" actId="20577"/>
          <ac:spMkLst>
            <pc:docMk/>
            <pc:sldMk cId="490843970" sldId="1023"/>
            <ac:spMk id="4" creationId="{AF420CCD-B565-F6D8-23C2-73025CD258D4}"/>
          </ac:spMkLst>
        </pc:spChg>
        <pc:spChg chg="add mod">
          <ac:chgData name="Phillip Kaufman" userId="c001b2a046940d7c" providerId="LiveId" clId="{9EF190FB-2075-4375-A797-615516ED83A7}" dt="2024-06-13T06:10:50.794" v="6219" actId="571"/>
          <ac:spMkLst>
            <pc:docMk/>
            <pc:sldMk cId="490843970" sldId="1023"/>
            <ac:spMk id="5" creationId="{F4CF2D41-7ED0-90A3-7C3F-225FE762E6C7}"/>
          </ac:spMkLst>
        </pc:spChg>
        <pc:spChg chg="add mod">
          <ac:chgData name="Phillip Kaufman" userId="c001b2a046940d7c" providerId="LiveId" clId="{9EF190FB-2075-4375-A797-615516ED83A7}" dt="2024-06-13T06:15:09.343" v="6344" actId="1076"/>
          <ac:spMkLst>
            <pc:docMk/>
            <pc:sldMk cId="490843970" sldId="1023"/>
            <ac:spMk id="6" creationId="{B3D8BD03-1B6D-7FB5-1451-2108C571CEC2}"/>
          </ac:spMkLst>
        </pc:spChg>
        <pc:spChg chg="add mod">
          <ac:chgData name="Phillip Kaufman" userId="c001b2a046940d7c" providerId="LiveId" clId="{9EF190FB-2075-4375-A797-615516ED83A7}" dt="2024-06-13T06:15:05.471" v="6343" actId="1076"/>
          <ac:spMkLst>
            <pc:docMk/>
            <pc:sldMk cId="490843970" sldId="1023"/>
            <ac:spMk id="7" creationId="{02FDC6CB-7531-6B38-51AE-EE5488B141BA}"/>
          </ac:spMkLst>
        </pc:spChg>
        <pc:spChg chg="add del">
          <ac:chgData name="Phillip Kaufman" userId="c001b2a046940d7c" providerId="LiveId" clId="{9EF190FB-2075-4375-A797-615516ED83A7}" dt="2024-06-13T06:14:22.061" v="6325" actId="22"/>
          <ac:spMkLst>
            <pc:docMk/>
            <pc:sldMk cId="490843970" sldId="1023"/>
            <ac:spMk id="9" creationId="{FF4CE793-BC7F-E9F1-5009-1FBADB47A933}"/>
          </ac:spMkLst>
        </pc:spChg>
        <pc:spChg chg="add mod">
          <ac:chgData name="Phillip Kaufman" userId="c001b2a046940d7c" providerId="LiveId" clId="{9EF190FB-2075-4375-A797-615516ED83A7}" dt="2024-06-13T06:14:57.867" v="6339" actId="1076"/>
          <ac:spMkLst>
            <pc:docMk/>
            <pc:sldMk cId="490843970" sldId="1023"/>
            <ac:spMk id="10" creationId="{B3EE5295-5CA9-61A1-E861-0C313411C9BB}"/>
          </ac:spMkLst>
        </pc:spChg>
        <pc:spChg chg="add mod">
          <ac:chgData name="Phillip Kaufman" userId="c001b2a046940d7c" providerId="LiveId" clId="{9EF190FB-2075-4375-A797-615516ED83A7}" dt="2024-06-13T06:17:21.771" v="6473" actId="1076"/>
          <ac:spMkLst>
            <pc:docMk/>
            <pc:sldMk cId="490843970" sldId="1023"/>
            <ac:spMk id="11" creationId="{F34F2979-7C84-C212-CB94-08DE7349C4F5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587514900" sldId="1024"/>
        </pc:sldMkLst>
        <pc:spChg chg="mod">
          <ac:chgData name="Phillip Kaufman" userId="c001b2a046940d7c" providerId="LiveId" clId="{9EF190FB-2075-4375-A797-615516ED83A7}" dt="2024-06-13T06:18:09.091" v="6481" actId="20577"/>
          <ac:spMkLst>
            <pc:docMk/>
            <pc:sldMk cId="2587514900" sldId="1024"/>
            <ac:spMk id="5" creationId="{6BA60EC1-E52A-F4CF-D002-B295CD2384C3}"/>
          </ac:spMkLst>
        </pc:spChg>
        <pc:spChg chg="mod">
          <ac:chgData name="Phillip Kaufman" userId="c001b2a046940d7c" providerId="LiveId" clId="{9EF190FB-2075-4375-A797-615516ED83A7}" dt="2024-06-13T06:17:58.077" v="6476"/>
          <ac:spMkLst>
            <pc:docMk/>
            <pc:sldMk cId="2587514900" sldId="1024"/>
            <ac:spMk id="6" creationId="{2FF0075A-A83D-D7BB-BD7B-99BEF1334365}"/>
          </ac:spMkLst>
        </pc:spChg>
        <pc:spChg chg="add del mod">
          <ac:chgData name="Phillip Kaufman" userId="c001b2a046940d7c" providerId="LiveId" clId="{9EF190FB-2075-4375-A797-615516ED83A7}" dt="2024-06-18T00:43:07.152" v="11201" actId="1076"/>
          <ac:spMkLst>
            <pc:docMk/>
            <pc:sldMk cId="2587514900" sldId="1024"/>
            <ac:spMk id="8" creationId="{81CAD2EC-50D3-188B-7EFE-34230DE670EA}"/>
          </ac:spMkLst>
        </pc:spChg>
        <pc:spChg chg="add del mod">
          <ac:chgData name="Phillip Kaufman" userId="c001b2a046940d7c" providerId="LiveId" clId="{9EF190FB-2075-4375-A797-615516ED83A7}" dt="2024-06-13T06:29:40.293" v="6742" actId="478"/>
          <ac:spMkLst>
            <pc:docMk/>
            <pc:sldMk cId="2587514900" sldId="1024"/>
            <ac:spMk id="8" creationId="{DD120D9A-153D-7E2B-3473-B7EA8E5EAB12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0" creationId="{1FFF3FBD-C195-8D35-8891-D496E00F3184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1" creationId="{83126C2B-6F90-E322-941E-BE592B70F590}"/>
          </ac:spMkLst>
        </pc:spChg>
        <pc:spChg chg="add del mod">
          <ac:chgData name="Phillip Kaufman" userId="c001b2a046940d7c" providerId="LiveId" clId="{9EF190FB-2075-4375-A797-615516ED83A7}" dt="2024-06-13T06:19:53.017" v="6555"/>
          <ac:spMkLst>
            <pc:docMk/>
            <pc:sldMk cId="2587514900" sldId="1024"/>
            <ac:spMk id="12" creationId="{EADA7F38-FE96-7374-C6A8-454A8296E77D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6" creationId="{D412E8D0-3503-F83C-A3AE-F4E7A832EB5A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7" creationId="{9B37D70B-DE55-EFBA-378E-FF82C5327ED7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8" creationId="{FE7B4344-6417-0F3F-BFB0-CB125FD898A7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9" creationId="{E6E0D7FA-DB8E-6535-E8C8-1E256950D9DF}"/>
          </ac:spMkLst>
        </pc:spChg>
        <pc:spChg chg="add mod">
          <ac:chgData name="Phillip Kaufman" userId="c001b2a046940d7c" providerId="LiveId" clId="{9EF190FB-2075-4375-A797-615516ED83A7}" dt="2024-06-13T06:27:32.941" v="6679"/>
          <ac:spMkLst>
            <pc:docMk/>
            <pc:sldMk cId="2587514900" sldId="1024"/>
            <ac:spMk id="20" creationId="{37ABEDB9-F915-85BF-D229-AE80244DEDBD}"/>
          </ac:spMkLst>
        </pc:spChg>
        <pc:spChg chg="add mod">
          <ac:chgData name="Phillip Kaufman" userId="c001b2a046940d7c" providerId="LiveId" clId="{9EF190FB-2075-4375-A797-615516ED83A7}" dt="2024-06-13T06:27:32.941" v="6679"/>
          <ac:spMkLst>
            <pc:docMk/>
            <pc:sldMk cId="2587514900" sldId="1024"/>
            <ac:spMk id="21" creationId="{1B107277-1D52-BCAC-1B2E-85325DA93B6B}"/>
          </ac:spMkLst>
        </pc:spChg>
        <pc:spChg chg="add del mod">
          <ac:chgData name="Phillip Kaufman" userId="c001b2a046940d7c" providerId="LiveId" clId="{9EF190FB-2075-4375-A797-615516ED83A7}" dt="2024-06-16T06:00:29.041" v="9953" actId="478"/>
          <ac:spMkLst>
            <pc:docMk/>
            <pc:sldMk cId="2587514900" sldId="1024"/>
            <ac:spMk id="21" creationId="{C4B1D8C8-BE17-C373-F207-FBADB02371C4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2" creationId="{40DF2A1C-EBA9-8320-C649-6410732FF4E5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3" creationId="{EDD4BF65-41DB-C237-AB99-E3236CC26C80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4" creationId="{355EC553-C9FF-C573-408B-FC85186B1C1F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5" creationId="{888D2A24-3389-1A06-08A9-71B857DAB365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6" creationId="{0698FE34-48E1-326F-695F-A2477CF741D9}"/>
          </ac:spMkLst>
        </pc:spChg>
        <pc:spChg chg="add del mod">
          <ac:chgData name="Phillip Kaufman" userId="c001b2a046940d7c" providerId="LiveId" clId="{9EF190FB-2075-4375-A797-615516ED83A7}" dt="2024-06-13T06:29:36.238" v="6740" actId="478"/>
          <ac:spMkLst>
            <pc:docMk/>
            <pc:sldMk cId="2587514900" sldId="1024"/>
            <ac:spMk id="27" creationId="{B3818BA1-6B20-7D57-AB2F-8B3B7FAA4683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8" creationId="{DFDB26A3-AC14-F3F8-1CC8-202FB4160B02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9" creationId="{45F98E42-5F11-748A-B538-46D4207E89B0}"/>
          </ac:spMkLst>
        </pc:spChg>
        <pc:spChg chg="add mod">
          <ac:chgData name="Phillip Kaufman" userId="c001b2a046940d7c" providerId="LiveId" clId="{9EF190FB-2075-4375-A797-615516ED83A7}" dt="2024-06-16T05:49:45.811" v="9816" actId="1076"/>
          <ac:spMkLst>
            <pc:docMk/>
            <pc:sldMk cId="2587514900" sldId="1024"/>
            <ac:spMk id="30" creationId="{6B540522-1F88-E314-D684-F978091B86EA}"/>
          </ac:spMkLst>
        </pc:spChg>
        <pc:spChg chg="add mod">
          <ac:chgData name="Phillip Kaufman" userId="c001b2a046940d7c" providerId="LiveId" clId="{9EF190FB-2075-4375-A797-615516ED83A7}" dt="2024-06-13T06:34:40.807" v="6937"/>
          <ac:spMkLst>
            <pc:docMk/>
            <pc:sldMk cId="2587514900" sldId="1024"/>
            <ac:spMk id="31" creationId="{9791E915-D88D-8213-9597-1ABFD4D3A12D}"/>
          </ac:spMkLst>
        </pc:spChg>
        <pc:spChg chg="add mod">
          <ac:chgData name="Phillip Kaufman" userId="c001b2a046940d7c" providerId="LiveId" clId="{9EF190FB-2075-4375-A797-615516ED83A7}" dt="2024-06-18T00:43:07.152" v="11201" actId="1076"/>
          <ac:spMkLst>
            <pc:docMk/>
            <pc:sldMk cId="2587514900" sldId="1024"/>
            <ac:spMk id="32" creationId="{D35A4860-FB6E-15E7-8E0F-9E53EFEBD10A}"/>
          </ac:spMkLst>
        </pc:spChg>
        <pc:spChg chg="add mod">
          <ac:chgData name="Phillip Kaufman" userId="c001b2a046940d7c" providerId="LiveId" clId="{9EF190FB-2075-4375-A797-615516ED83A7}" dt="2024-06-13T06:34:48.633" v="6941"/>
          <ac:spMkLst>
            <pc:docMk/>
            <pc:sldMk cId="2587514900" sldId="1024"/>
            <ac:spMk id="33" creationId="{F10C8FF5-EC6C-4571-4BA3-20EC05D8AB74}"/>
          </ac:spMkLst>
        </pc:spChg>
        <pc:spChg chg="add mod">
          <ac:chgData name="Phillip Kaufman" userId="c001b2a046940d7c" providerId="LiveId" clId="{9EF190FB-2075-4375-A797-615516ED83A7}" dt="2024-06-18T00:43:08.729" v="11202" actId="1076"/>
          <ac:spMkLst>
            <pc:docMk/>
            <pc:sldMk cId="2587514900" sldId="1024"/>
            <ac:spMk id="34" creationId="{78AF3868-37D4-3AB9-3C3E-4DB927EBC19A}"/>
          </ac:spMkLst>
        </pc:spChg>
        <pc:spChg chg="add del">
          <ac:chgData name="Phillip Kaufman" userId="c001b2a046940d7c" providerId="LiveId" clId="{9EF190FB-2075-4375-A797-615516ED83A7}" dt="2024-06-13T06:37:08.208" v="7079" actId="22"/>
          <ac:spMkLst>
            <pc:docMk/>
            <pc:sldMk cId="2587514900" sldId="1024"/>
            <ac:spMk id="36" creationId="{0B9C040B-C74B-FC9F-79D4-151747DBC579}"/>
          </ac:spMkLst>
        </pc:spChg>
        <pc:spChg chg="add del mod">
          <ac:chgData name="Phillip Kaufman" userId="c001b2a046940d7c" providerId="LiveId" clId="{9EF190FB-2075-4375-A797-615516ED83A7}" dt="2024-06-13T06:37:28.515" v="7083" actId="478"/>
          <ac:spMkLst>
            <pc:docMk/>
            <pc:sldMk cId="2587514900" sldId="1024"/>
            <ac:spMk id="37" creationId="{A9081F4E-54ED-4F6F-E5D4-752CBE74FC76}"/>
          </ac:spMkLst>
        </pc:spChg>
        <pc:spChg chg="add mod">
          <ac:chgData name="Phillip Kaufman" userId="c001b2a046940d7c" providerId="LiveId" clId="{9EF190FB-2075-4375-A797-615516ED83A7}" dt="2024-06-17T05:54:23.941" v="10576" actId="1076"/>
          <ac:spMkLst>
            <pc:docMk/>
            <pc:sldMk cId="2587514900" sldId="1024"/>
            <ac:spMk id="38" creationId="{A05B98D9-E95D-A38D-DACD-F464C8A63770}"/>
          </ac:spMkLst>
        </pc:spChg>
        <pc:spChg chg="add del mod">
          <ac:chgData name="Phillip Kaufman" userId="c001b2a046940d7c" providerId="LiveId" clId="{9EF190FB-2075-4375-A797-615516ED83A7}" dt="2024-06-16T06:22:18.127" v="9995" actId="21"/>
          <ac:spMkLst>
            <pc:docMk/>
            <pc:sldMk cId="2587514900" sldId="1024"/>
            <ac:spMk id="39" creationId="{769A2786-5494-AAA9-377A-1D6E4114B16F}"/>
          </ac:spMkLst>
        </pc:spChg>
        <pc:grpChg chg="add del mod">
          <ac:chgData name="Phillip Kaufman" userId="c001b2a046940d7c" providerId="LiveId" clId="{9EF190FB-2075-4375-A797-615516ED83A7}" dt="2024-06-16T05:48:54.147" v="9796" actId="478"/>
          <ac:grpSpMkLst>
            <pc:docMk/>
            <pc:sldMk cId="2587514900" sldId="1024"/>
            <ac:grpSpMk id="4" creationId="{87B7FC86-D221-F1D2-0EE2-0BC864174773}"/>
          </ac:grpSpMkLst>
        </pc:grpChg>
        <pc:picChg chg="add del mod">
          <ac:chgData name="Phillip Kaufman" userId="c001b2a046940d7c" providerId="LiveId" clId="{9EF190FB-2075-4375-A797-615516ED83A7}" dt="2024-06-13T18:47:23.026" v="8145" actId="478"/>
          <ac:picMkLst>
            <pc:docMk/>
            <pc:sldMk cId="2587514900" sldId="1024"/>
            <ac:picMk id="14" creationId="{774A4664-0EB8-4D64-3423-6145468B3BAE}"/>
          </ac:picMkLst>
        </pc:picChg>
        <pc:picChg chg="add mod">
          <ac:chgData name="Phillip Kaufman" userId="c001b2a046940d7c" providerId="LiveId" clId="{9EF190FB-2075-4375-A797-615516ED83A7}" dt="2024-06-13T06:21:48.575" v="6560"/>
          <ac:picMkLst>
            <pc:docMk/>
            <pc:sldMk cId="2587514900" sldId="1024"/>
            <ac:picMk id="15" creationId="{966F2171-2B6F-DB10-696F-0153FEC8C904}"/>
          </ac:picMkLst>
        </pc:picChg>
        <pc:cxnChg chg="mod">
          <ac:chgData name="Phillip Kaufman" userId="c001b2a046940d7c" providerId="LiveId" clId="{9EF190FB-2075-4375-A797-615516ED83A7}" dt="2024-06-13T06:17:58.077" v="6476"/>
          <ac:cxnSpMkLst>
            <pc:docMk/>
            <pc:sldMk cId="2587514900" sldId="1024"/>
            <ac:cxnSpMk id="7" creationId="{7ED5C0B9-7049-4951-B9D7-BE2AF929FC46}"/>
          </ac:cxnSpMkLst>
        </pc:cxnChg>
        <pc:cxnChg chg="add del mod">
          <ac:chgData name="Phillip Kaufman" userId="c001b2a046940d7c" providerId="LiveId" clId="{9EF190FB-2075-4375-A797-615516ED83A7}" dt="2024-06-16T06:00:22.670" v="9950" actId="478"/>
          <ac:cxnSpMkLst>
            <pc:docMk/>
            <pc:sldMk cId="2587514900" sldId="1024"/>
            <ac:cxnSpMk id="12" creationId="{353B6B7B-B6FA-E8F2-0BAB-00DD77E49672}"/>
          </ac:cxnSpMkLst>
        </pc:cxnChg>
        <pc:cxnChg chg="add del mod">
          <ac:chgData name="Phillip Kaufman" userId="c001b2a046940d7c" providerId="LiveId" clId="{9EF190FB-2075-4375-A797-615516ED83A7}" dt="2024-06-16T06:00:29.949" v="9954" actId="478"/>
          <ac:cxnSpMkLst>
            <pc:docMk/>
            <pc:sldMk cId="2587514900" sldId="1024"/>
            <ac:cxnSpMk id="27" creationId="{3A7B398B-6524-6321-89AE-2430BEBFB673}"/>
          </ac:cxnSpMkLst>
        </pc:cxn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73178454" sldId="1025"/>
        </pc:sldMkLst>
        <pc:spChg chg="add mod">
          <ac:chgData name="Phillip Kaufman" userId="c001b2a046940d7c" providerId="LiveId" clId="{9EF190FB-2075-4375-A797-615516ED83A7}" dt="2024-06-13T06:46:00.707" v="7485" actId="404"/>
          <ac:spMkLst>
            <pc:docMk/>
            <pc:sldMk cId="273178454" sldId="1025"/>
            <ac:spMk id="4" creationId="{500E7310-413D-F723-53E8-A5E4188A34C5}"/>
          </ac:spMkLst>
        </pc:spChg>
        <pc:spChg chg="add mod">
          <ac:chgData name="Phillip Kaufman" userId="c001b2a046940d7c" providerId="LiveId" clId="{9EF190FB-2075-4375-A797-615516ED83A7}" dt="2024-06-13T06:45:37.956" v="7476" actId="1076"/>
          <ac:spMkLst>
            <pc:docMk/>
            <pc:sldMk cId="273178454" sldId="1025"/>
            <ac:spMk id="5" creationId="{88376186-8524-349C-138A-4BD1AAAF0583}"/>
          </ac:spMkLst>
        </pc:spChg>
        <pc:spChg chg="add mod">
          <ac:chgData name="Phillip Kaufman" userId="c001b2a046940d7c" providerId="LiveId" clId="{9EF190FB-2075-4375-A797-615516ED83A7}" dt="2024-06-13T06:45:26.252" v="7475" actId="1076"/>
          <ac:spMkLst>
            <pc:docMk/>
            <pc:sldMk cId="273178454" sldId="1025"/>
            <ac:spMk id="6" creationId="{19CBF990-EBAF-7408-91FB-54953AB13BBF}"/>
          </ac:spMkLst>
        </pc:spChg>
        <pc:spChg chg="add mod">
          <ac:chgData name="Phillip Kaufman" userId="c001b2a046940d7c" providerId="LiveId" clId="{9EF190FB-2075-4375-A797-615516ED83A7}" dt="2024-06-13T06:46:07.228" v="7489" actId="1076"/>
          <ac:spMkLst>
            <pc:docMk/>
            <pc:sldMk cId="273178454" sldId="1025"/>
            <ac:spMk id="7" creationId="{74CC7F7B-F038-B993-1767-395FA9B0710D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008051079" sldId="1026"/>
        </pc:sldMkLst>
        <pc:spChg chg="add mod">
          <ac:chgData name="Phillip Kaufman" userId="c001b2a046940d7c" providerId="LiveId" clId="{9EF190FB-2075-4375-A797-615516ED83A7}" dt="2024-06-16T23:16:09.709" v="10063" actId="1076"/>
          <ac:spMkLst>
            <pc:docMk/>
            <pc:sldMk cId="3008051079" sldId="1026"/>
            <ac:spMk id="4" creationId="{F166CC51-2F85-2C24-D5D9-68EB7DA08348}"/>
          </ac:spMkLst>
        </pc:spChg>
        <pc:spChg chg="add mod">
          <ac:chgData name="Phillip Kaufman" userId="c001b2a046940d7c" providerId="LiveId" clId="{9EF190FB-2075-4375-A797-615516ED83A7}" dt="2024-06-16T23:16:50.699" v="10069" actId="12789"/>
          <ac:spMkLst>
            <pc:docMk/>
            <pc:sldMk cId="3008051079" sldId="1026"/>
            <ac:spMk id="5" creationId="{62EA5A3E-01C8-1B05-8DAF-3AD9812ACBCF}"/>
          </ac:spMkLst>
        </pc:spChg>
        <pc:spChg chg="add mod">
          <ac:chgData name="Phillip Kaufman" userId="c001b2a046940d7c" providerId="LiveId" clId="{9EF190FB-2075-4375-A797-615516ED83A7}" dt="2024-06-16T23:16:55.203" v="10070" actId="12789"/>
          <ac:spMkLst>
            <pc:docMk/>
            <pc:sldMk cId="3008051079" sldId="1026"/>
            <ac:spMk id="6" creationId="{17EB0D93-4B2D-1BF2-B8A6-9BC5E82D4E35}"/>
          </ac:spMkLst>
        </pc:spChg>
        <pc:spChg chg="add mod">
          <ac:chgData name="Phillip Kaufman" userId="c001b2a046940d7c" providerId="LiveId" clId="{9EF190FB-2075-4375-A797-615516ED83A7}" dt="2024-06-16T23:16:50.699" v="10069" actId="12789"/>
          <ac:spMkLst>
            <pc:docMk/>
            <pc:sldMk cId="3008051079" sldId="1026"/>
            <ac:spMk id="7" creationId="{D031FCF4-DCA2-AD9C-2BCF-E26AF341050B}"/>
          </ac:spMkLst>
        </pc:spChg>
        <pc:spChg chg="add mod">
          <ac:chgData name="Phillip Kaufman" userId="c001b2a046940d7c" providerId="LiveId" clId="{9EF190FB-2075-4375-A797-615516ED83A7}" dt="2024-06-16T23:16:55.203" v="10070" actId="12789"/>
          <ac:spMkLst>
            <pc:docMk/>
            <pc:sldMk cId="3008051079" sldId="1026"/>
            <ac:spMk id="8" creationId="{5E15043C-F3FD-2BA9-91DF-B50B056BAD7F}"/>
          </ac:spMkLst>
        </pc:spChg>
        <pc:spChg chg="add mod">
          <ac:chgData name="Phillip Kaufman" userId="c001b2a046940d7c" providerId="LiveId" clId="{9EF190FB-2075-4375-A797-615516ED83A7}" dt="2024-06-16T23:16:59.806" v="10071" actId="1076"/>
          <ac:spMkLst>
            <pc:docMk/>
            <pc:sldMk cId="3008051079" sldId="1026"/>
            <ac:spMk id="9" creationId="{71924325-9E03-DC41-5477-BA60D3A6049A}"/>
          </ac:spMkLst>
        </pc:spChg>
        <pc:spChg chg="add mod">
          <ac:chgData name="Phillip Kaufman" userId="c001b2a046940d7c" providerId="LiveId" clId="{9EF190FB-2075-4375-A797-615516ED83A7}" dt="2024-06-16T23:17:03.529" v="10072" actId="1076"/>
          <ac:spMkLst>
            <pc:docMk/>
            <pc:sldMk cId="3008051079" sldId="1026"/>
            <ac:spMk id="10" creationId="{6F77387E-C47B-AF09-7E66-D6D50FEF3D7E}"/>
          </ac:spMkLst>
        </pc:spChg>
        <pc:spChg chg="add mod">
          <ac:chgData name="Phillip Kaufman" userId="c001b2a046940d7c" providerId="LiveId" clId="{9EF190FB-2075-4375-A797-615516ED83A7}" dt="2024-06-16T23:17:10.767" v="10074" actId="1076"/>
          <ac:spMkLst>
            <pc:docMk/>
            <pc:sldMk cId="3008051079" sldId="1026"/>
            <ac:spMk id="11" creationId="{DB19C6A7-9B8B-3796-57F4-F49ED49E88D9}"/>
          </ac:spMkLst>
        </pc:spChg>
        <pc:spChg chg="add del mod">
          <ac:chgData name="Phillip Kaufman" userId="c001b2a046940d7c" providerId="LiveId" clId="{9EF190FB-2075-4375-A797-615516ED83A7}" dt="2024-06-13T06:58:25.166" v="7867" actId="21"/>
          <ac:spMkLst>
            <pc:docMk/>
            <pc:sldMk cId="3008051079" sldId="1026"/>
            <ac:spMk id="12" creationId="{A20C9B51-C687-4FE9-8A50-B0937AA971A3}"/>
          </ac:spMkLst>
        </pc:spChg>
        <pc:spChg chg="add del mod">
          <ac:chgData name="Phillip Kaufman" userId="c001b2a046940d7c" providerId="LiveId" clId="{9EF190FB-2075-4375-A797-615516ED83A7}" dt="2024-06-17T00:33:14.763" v="10096" actId="1076"/>
          <ac:spMkLst>
            <pc:docMk/>
            <pc:sldMk cId="3008051079" sldId="1026"/>
            <ac:spMk id="13" creationId="{1168531A-C288-CDCC-254A-0365D4D0A3C1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15" creationId="{BD024CBA-A8A9-E6F2-20C1-47B87094C735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16" creationId="{23393B11-F374-6AFB-BE7A-D9BCAF20F1CE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19" creationId="{76EFAABE-A16F-98B1-4266-02DE7186D999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20" creationId="{833497F4-B905-D345-1F9F-1FD2CA6FEB37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2" creationId="{D52C4F26-378C-B1B0-62FE-477D9E1250E3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3" creationId="{C849236D-70FE-B7A8-312D-2412B62CE824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4" creationId="{B4ECE7A1-8BD2-4CF8-BACA-EA819C6DF234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5" creationId="{CDF4C42F-55D4-E26B-0B98-F217AC41CBAF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6" creationId="{6F46328D-F30B-8AE8-E53E-C0C79A47CD5A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7" creationId="{837D8276-4E26-B2D7-157E-04AEB9228068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29" creationId="{8B7B6116-C3C8-FD84-0A01-B7DA394E08EC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0" creationId="{88B207C5-661F-DA25-5787-4E4FB5A209D4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1" creationId="{687C6991-F91E-2EE2-E935-9EB08C50340A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2" creationId="{81906F21-E657-344C-A9B3-2ABFE37E7339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3" creationId="{9D2EE472-5CB3-2326-2CD1-01302A956A45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4" creationId="{C3614831-FEFF-A993-1212-8E931449373E}"/>
          </ac:spMkLst>
        </pc:spChg>
        <pc:grpChg chg="add mod">
          <ac:chgData name="Phillip Kaufman" userId="c001b2a046940d7c" providerId="LiveId" clId="{9EF190FB-2075-4375-A797-615516ED83A7}" dt="2024-06-17T00:32:53.996" v="10088" actId="164"/>
          <ac:grpSpMkLst>
            <pc:docMk/>
            <pc:sldMk cId="3008051079" sldId="1026"/>
            <ac:grpSpMk id="21" creationId="{0C763C63-2046-8EA1-774D-62775796FB99}"/>
          </ac:grpSpMkLst>
        </pc:grpChg>
        <pc:grpChg chg="add del mod">
          <ac:chgData name="Phillip Kaufman" userId="c001b2a046940d7c" providerId="LiveId" clId="{9EF190FB-2075-4375-A797-615516ED83A7}" dt="2024-06-17T00:32:45.031" v="10087" actId="164"/>
          <ac:grpSpMkLst>
            <pc:docMk/>
            <pc:sldMk cId="3008051079" sldId="1026"/>
            <ac:grpSpMk id="28" creationId="{9DE29136-D4AD-9B4B-6FB9-A4919FB44F71}"/>
          </ac:grpSpMkLst>
        </pc:grpChg>
        <pc:grpChg chg="add mod">
          <ac:chgData name="Phillip Kaufman" userId="c001b2a046940d7c" providerId="LiveId" clId="{9EF190FB-2075-4375-A797-615516ED83A7}" dt="2024-06-18T00:43:43.083" v="11214" actId="1035"/>
          <ac:grpSpMkLst>
            <pc:docMk/>
            <pc:sldMk cId="3008051079" sldId="1026"/>
            <ac:grpSpMk id="35" creationId="{F2E02AA9-A877-0F24-AE30-9CF2586ACEFA}"/>
          </ac:grpSpMkLst>
        </pc:grpChg>
        <pc:grpChg chg="add mod">
          <ac:chgData name="Phillip Kaufman" userId="c001b2a046940d7c" providerId="LiveId" clId="{9EF190FB-2075-4375-A797-615516ED83A7}" dt="2024-06-18T00:43:43.083" v="11214" actId="1035"/>
          <ac:grpSpMkLst>
            <pc:docMk/>
            <pc:sldMk cId="3008051079" sldId="1026"/>
            <ac:grpSpMk id="36" creationId="{075D6DD9-FB72-49F2-2BB0-FAC5030F4597}"/>
          </ac:grpSpMkLst>
        </pc:grpChg>
        <pc:cxnChg chg="add mod">
          <ac:chgData name="Phillip Kaufman" userId="c001b2a046940d7c" providerId="LiveId" clId="{9EF190FB-2075-4375-A797-615516ED83A7}" dt="2024-06-17T00:32:53.996" v="10088" actId="164"/>
          <ac:cxnSpMkLst>
            <pc:docMk/>
            <pc:sldMk cId="3008051079" sldId="1026"/>
            <ac:cxnSpMk id="12" creationId="{8BE08537-B19A-F5D2-FD99-1FE94C6D40AC}"/>
          </ac:cxnSpMkLst>
        </pc:cxnChg>
        <pc:cxnChg chg="add mod">
          <ac:chgData name="Phillip Kaufman" userId="c001b2a046940d7c" providerId="LiveId" clId="{9EF190FB-2075-4375-A797-615516ED83A7}" dt="2024-06-17T00:32:53.996" v="10088" actId="164"/>
          <ac:cxnSpMkLst>
            <pc:docMk/>
            <pc:sldMk cId="3008051079" sldId="1026"/>
            <ac:cxnSpMk id="14" creationId="{7C2F8442-0C5C-ACE8-9C48-3497AEFB91DA}"/>
          </ac:cxnSpMkLst>
        </pc:cxnChg>
        <pc:cxnChg chg="add mod">
          <ac:chgData name="Phillip Kaufman" userId="c001b2a046940d7c" providerId="LiveId" clId="{9EF190FB-2075-4375-A797-615516ED83A7}" dt="2024-06-17T00:32:45.031" v="10087" actId="164"/>
          <ac:cxnSpMkLst>
            <pc:docMk/>
            <pc:sldMk cId="3008051079" sldId="1026"/>
            <ac:cxnSpMk id="17" creationId="{307E5D10-A044-EB87-5720-39886483981D}"/>
          </ac:cxnSpMkLst>
        </pc:cxnChg>
        <pc:cxnChg chg="add mod">
          <ac:chgData name="Phillip Kaufman" userId="c001b2a046940d7c" providerId="LiveId" clId="{9EF190FB-2075-4375-A797-615516ED83A7}" dt="2024-06-17T00:32:45.031" v="10087" actId="164"/>
          <ac:cxnSpMkLst>
            <pc:docMk/>
            <pc:sldMk cId="3008051079" sldId="1026"/>
            <ac:cxnSpMk id="18" creationId="{8F272A72-FD21-37E0-433A-118B5141E9F7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687253974" sldId="1027"/>
        </pc:sldMkLst>
        <pc:spChg chg="add mod">
          <ac:chgData name="Phillip Kaufman" userId="c001b2a046940d7c" providerId="LiveId" clId="{9EF190FB-2075-4375-A797-615516ED83A7}" dt="2024-06-13T06:58:52.061" v="7889" actId="1076"/>
          <ac:spMkLst>
            <pc:docMk/>
            <pc:sldMk cId="1687253974" sldId="1027"/>
            <ac:spMk id="4" creationId="{00F5EBB6-6CB5-03E0-BA88-334E910A16ED}"/>
          </ac:spMkLst>
        </pc:spChg>
        <pc:spChg chg="add mod">
          <ac:chgData name="Phillip Kaufman" userId="c001b2a046940d7c" providerId="LiveId" clId="{9EF190FB-2075-4375-A797-615516ED83A7}" dt="2024-06-17T00:34:23.368" v="10112" actId="1076"/>
          <ac:spMkLst>
            <pc:docMk/>
            <pc:sldMk cId="1687253974" sldId="1027"/>
            <ac:spMk id="5" creationId="{810E2FE9-5BE3-37A1-FFD1-D7F13B6729BD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6" creationId="{7AB2606D-3277-79A9-AECF-21FBC08C0B13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7" creationId="{4800917C-15AA-89C0-04BB-70821972CDC0}"/>
          </ac:spMkLst>
        </pc:spChg>
        <pc:spChg chg="add del">
          <ac:chgData name="Phillip Kaufman" userId="c001b2a046940d7c" providerId="LiveId" clId="{9EF190FB-2075-4375-A797-615516ED83A7}" dt="2024-06-13T06:59:17.750" v="7901" actId="22"/>
          <ac:spMkLst>
            <pc:docMk/>
            <pc:sldMk cId="1687253974" sldId="1027"/>
            <ac:spMk id="7" creationId="{EBEE2660-9BC1-86F5-1720-A4A1F96D9B89}"/>
          </ac:spMkLst>
        </pc:spChg>
        <pc:spChg chg="add mod">
          <ac:chgData name="Phillip Kaufman" userId="c001b2a046940d7c" providerId="LiveId" clId="{9EF190FB-2075-4375-A797-615516ED83A7}" dt="2024-06-17T00:34:30.009" v="10115" actId="1076"/>
          <ac:spMkLst>
            <pc:docMk/>
            <pc:sldMk cId="1687253974" sldId="1027"/>
            <ac:spMk id="8" creationId="{299BD0B6-F777-F8FD-B976-3098A11BE5EB}"/>
          </ac:spMkLst>
        </pc:spChg>
        <pc:spChg chg="add mod">
          <ac:chgData name="Phillip Kaufman" userId="c001b2a046940d7c" providerId="LiveId" clId="{9EF190FB-2075-4375-A797-615516ED83A7}" dt="2024-06-17T00:34:30.009" v="10115" actId="1076"/>
          <ac:spMkLst>
            <pc:docMk/>
            <pc:sldMk cId="1687253974" sldId="1027"/>
            <ac:spMk id="9" creationId="{F111A915-6841-D11C-38DA-743AC577367E}"/>
          </ac:spMkLst>
        </pc:spChg>
        <pc:spChg chg="add mod">
          <ac:chgData name="Phillip Kaufman" userId="c001b2a046940d7c" providerId="LiveId" clId="{9EF190FB-2075-4375-A797-615516ED83A7}" dt="2024-06-17T00:34:42.767" v="10118" actId="1076"/>
          <ac:spMkLst>
            <pc:docMk/>
            <pc:sldMk cId="1687253974" sldId="1027"/>
            <ac:spMk id="10" creationId="{18C6210F-157D-0EC6-DC93-73AEF61EA901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11" creationId="{EB576900-AADE-F2DE-863C-C3F5679E6C74}"/>
          </ac:spMkLst>
        </pc:spChg>
        <pc:spChg chg="add mod">
          <ac:chgData name="Phillip Kaufman" userId="c001b2a046940d7c" providerId="LiveId" clId="{9EF190FB-2075-4375-A797-615516ED83A7}" dt="2024-06-13T18:50:25.798" v="8166" actId="1076"/>
          <ac:spMkLst>
            <pc:docMk/>
            <pc:sldMk cId="1687253974" sldId="1027"/>
            <ac:spMk id="12" creationId="{A20C9B51-C687-4FE9-8A50-B0937AA971A3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13" creationId="{3D4DB614-03ED-25E1-673A-72E6B892C9A1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18" creationId="{C5C81074-43DA-186F-FA5F-90F7241EE72F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19" creationId="{F82063A6-5673-4527-20F2-BDCBC1C12ED1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0" creationId="{60B6EA76-3337-A17E-C97D-CE3C3282A4F8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1" creationId="{E016D7FC-3034-94FD-7639-100D21562740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2" creationId="{E462A392-D6E5-E09F-D6FD-E1F4AB6D7CAD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3" creationId="{FAC364BD-D1B7-EF5D-4395-48A929B1C8AB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8" creationId="{62DC92B5-958F-9CDA-3A98-65DC31EB0097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9" creationId="{ABE10679-E4B0-75C7-8774-0937824DAB47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0" creationId="{605245A8-0E62-C960-32D5-469B719FB990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1" creationId="{8A13418C-C909-C08F-B45A-2A8F75050B6C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2" creationId="{7288BE82-67F8-B59D-975E-F2E062983B5F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3" creationId="{7BD21E2A-5DAB-DF58-A92A-C969A68295B3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4" creationId="{1FA73D0B-6F7C-F3CC-2228-33EA12BCB295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5" creationId="{2C14EF83-30D8-954C-46AB-D7C3359F7C9E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6" creationId="{84D79DA5-0ABB-4ED8-D701-213F5E2F8B54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7" creationId="{28B079C2-94DE-27E6-CDD5-DF1AC1C633AA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2" creationId="{A81F1A17-B9D3-D771-22D8-5B5A8EABB955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3" creationId="{9D0DE9C6-92D9-5986-5C48-C3ED112DBCC3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4" creationId="{E86A3257-E81C-05FD-3049-CF67E91E00C2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5" creationId="{6C8A2A50-8BD0-7F0E-A520-3E5BCBB9CC9B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6" creationId="{1E7C8F38-5EBC-1C01-797D-45DFB9DC1D33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7" creationId="{6FCC41BF-069D-5B7D-4668-15EA477A3F10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2" creationId="{E9608D70-84A4-328B-B5CD-7BD99793C7BE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3" creationId="{AAB2E57F-1F40-D979-90E7-ED44C63DD4F4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4" creationId="{76690507-0586-9258-AD9E-729A92894B0A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5" creationId="{30807886-8033-E160-C579-0870FA5D1BC2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6" creationId="{FD8317E7-F682-AB17-FC8A-936123FDBC14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7" creationId="{A27BEAC1-F59A-8776-4A2B-76B60790CB8F}"/>
          </ac:spMkLst>
        </pc:spChg>
        <pc:grpChg chg="add del mod">
          <ac:chgData name="Phillip Kaufman" userId="c001b2a046940d7c" providerId="LiveId" clId="{9EF190FB-2075-4375-A797-615516ED83A7}" dt="2024-06-18T00:43:48.874" v="11215" actId="478"/>
          <ac:grpSpMkLst>
            <pc:docMk/>
            <pc:sldMk cId="1687253974" sldId="1027"/>
            <ac:grpSpMk id="14" creationId="{B881F0B4-89D2-38B0-959F-95A54577FA4C}"/>
          </ac:grpSpMkLst>
        </pc:grpChg>
        <pc:grpChg chg="mod">
          <ac:chgData name="Phillip Kaufman" userId="c001b2a046940d7c" providerId="LiveId" clId="{9EF190FB-2075-4375-A797-615516ED83A7}" dt="2024-06-17T00:33:50.711" v="10100"/>
          <ac:grpSpMkLst>
            <pc:docMk/>
            <pc:sldMk cId="1687253974" sldId="1027"/>
            <ac:grpSpMk id="17" creationId="{551FEE90-B5D9-D430-A100-33496D207182}"/>
          </ac:grpSpMkLst>
        </pc:grpChg>
        <pc:grpChg chg="add del mod">
          <ac:chgData name="Phillip Kaufman" userId="c001b2a046940d7c" providerId="LiveId" clId="{9EF190FB-2075-4375-A797-615516ED83A7}" dt="2024-06-18T00:43:48.874" v="11215" actId="478"/>
          <ac:grpSpMkLst>
            <pc:docMk/>
            <pc:sldMk cId="1687253974" sldId="1027"/>
            <ac:grpSpMk id="24" creationId="{5C69EEBE-F4FB-53BA-5BD1-F7CCBD3AA2CB}"/>
          </ac:grpSpMkLst>
        </pc:grpChg>
        <pc:grpChg chg="mod">
          <ac:chgData name="Phillip Kaufman" userId="c001b2a046940d7c" providerId="LiveId" clId="{9EF190FB-2075-4375-A797-615516ED83A7}" dt="2024-06-17T00:33:50.711" v="10100"/>
          <ac:grpSpMkLst>
            <pc:docMk/>
            <pc:sldMk cId="1687253974" sldId="1027"/>
            <ac:grpSpMk id="27" creationId="{169377E6-E66D-B479-B1C8-CB96BE9F32B1}"/>
          </ac:grpSpMkLst>
        </pc:grpChg>
        <pc:grpChg chg="add 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38" creationId="{6079E193-1D1F-7E4C-2626-321DA39A81F8}"/>
          </ac:grpSpMkLst>
        </pc:grpChg>
        <pc:grpChg chg="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41" creationId="{821E1E7D-279C-D9BB-0EBC-03AFAF5D95E8}"/>
          </ac:grpSpMkLst>
        </pc:grpChg>
        <pc:grpChg chg="add 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48" creationId="{97F25CDB-0399-FD91-49D5-AB68699CD549}"/>
          </ac:grpSpMkLst>
        </pc:grpChg>
        <pc:grpChg chg="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51" creationId="{1FA04C5C-55EA-998E-9739-235E5DA31C88}"/>
          </ac:grpSpMkLst>
        </pc:grp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15" creationId="{F510D247-6514-4B51-F397-89498EB0776F}"/>
          </ac:cxnSpMkLst>
        </pc:cxn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16" creationId="{9E91CB80-B149-2E44-F9D4-AC7D502BE2A2}"/>
          </ac:cxnSpMkLst>
        </pc:cxn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25" creationId="{9DA916F4-BDFD-2756-8317-694DDAAE1091}"/>
          </ac:cxnSpMkLst>
        </pc:cxn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26" creationId="{A3447415-4F8F-AAE0-C0B8-C28FB0BE440F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39" creationId="{12ACC385-5432-F0F5-0092-DF3B73FAD43E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40" creationId="{0D29A00F-3A37-863F-DB3C-E339A57AC5FF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49" creationId="{E9C85D77-8389-5BD8-DFED-A8D5EB7A623D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50" creationId="{0D4B1916-0E7E-F4CE-8719-E6C54D812FE1}"/>
          </ac:cxnSpMkLst>
        </pc:cxnChg>
      </pc:sldChg>
      <pc:sldChg chg="addSp delSp modSp new del mod">
        <pc:chgData name="Phillip Kaufman" userId="c001b2a046940d7c" providerId="LiveId" clId="{9EF190FB-2075-4375-A797-615516ED83A7}" dt="2024-06-17T06:46:04.514" v="10892" actId="47"/>
        <pc:sldMkLst>
          <pc:docMk/>
          <pc:sldMk cId="756744661" sldId="1028"/>
        </pc:sldMkLst>
        <pc:spChg chg="add mod">
          <ac:chgData name="Phillip Kaufman" userId="c001b2a046940d7c" providerId="LiveId" clId="{9EF190FB-2075-4375-A797-615516ED83A7}" dt="2024-06-17T03:10:59.317" v="10237"/>
          <ac:spMkLst>
            <pc:docMk/>
            <pc:sldMk cId="756744661" sldId="1028"/>
            <ac:spMk id="4" creationId="{1A1FE242-7A9E-4943-C4F3-A6641317BC94}"/>
          </ac:spMkLst>
        </pc:spChg>
        <pc:spChg chg="add del mod">
          <ac:chgData name="Phillip Kaufman" userId="c001b2a046940d7c" providerId="LiveId" clId="{9EF190FB-2075-4375-A797-615516ED83A7}" dt="2024-06-17T03:12:00.652" v="10250" actId="478"/>
          <ac:spMkLst>
            <pc:docMk/>
            <pc:sldMk cId="756744661" sldId="1028"/>
            <ac:spMk id="6" creationId="{B26E9261-F7FD-A55E-E5EF-ECA1C4F849D0}"/>
          </ac:spMkLst>
        </pc:spChg>
        <pc:spChg chg="add del mod">
          <ac:chgData name="Phillip Kaufman" userId="c001b2a046940d7c" providerId="LiveId" clId="{9EF190FB-2075-4375-A797-615516ED83A7}" dt="2024-06-17T03:12:49.670" v="10251"/>
          <ac:spMkLst>
            <pc:docMk/>
            <pc:sldMk cId="756744661" sldId="1028"/>
            <ac:spMk id="7" creationId="{AFA37FAB-3A5E-866C-C9C4-2E2AE711B819}"/>
          </ac:spMkLst>
        </pc:spChg>
        <pc:spChg chg="add del mod">
          <ac:chgData name="Phillip Kaufman" userId="c001b2a046940d7c" providerId="LiveId" clId="{9EF190FB-2075-4375-A797-615516ED83A7}" dt="2024-06-17T03:12:49.670" v="10251"/>
          <ac:spMkLst>
            <pc:docMk/>
            <pc:sldMk cId="756744661" sldId="1028"/>
            <ac:spMk id="10" creationId="{11B611AF-57D6-C3E2-A65C-367D392FC332}"/>
          </ac:spMkLst>
        </pc:spChg>
        <pc:spChg chg="del mod">
          <ac:chgData name="Phillip Kaufman" userId="c001b2a046940d7c" providerId="LiveId" clId="{9EF190FB-2075-4375-A797-615516ED83A7}" dt="2024-06-17T03:13:40.451" v="10263"/>
          <ac:spMkLst>
            <pc:docMk/>
            <pc:sldMk cId="756744661" sldId="1028"/>
            <ac:spMk id="11" creationId="{5C7FD51E-A659-61BC-683F-CB70587245A6}"/>
          </ac:spMkLst>
        </pc:spChg>
        <pc:spChg chg="add del mod">
          <ac:chgData name="Phillip Kaufman" userId="c001b2a046940d7c" providerId="LiveId" clId="{9EF190FB-2075-4375-A797-615516ED83A7}" dt="2024-06-17T03:13:40.451" v="10263"/>
          <ac:spMkLst>
            <pc:docMk/>
            <pc:sldMk cId="756744661" sldId="1028"/>
            <ac:spMk id="12" creationId="{4377161D-29AD-7131-2B1E-62F3F06D2861}"/>
          </ac:spMkLst>
        </pc:spChg>
        <pc:spChg chg="mod">
          <ac:chgData name="Phillip Kaufman" userId="c001b2a046940d7c" providerId="LiveId" clId="{9EF190FB-2075-4375-A797-615516ED83A7}" dt="2024-06-17T03:15:52.527" v="10289" actId="164"/>
          <ac:spMkLst>
            <pc:docMk/>
            <pc:sldMk cId="756744661" sldId="1028"/>
            <ac:spMk id="13" creationId="{123209AC-2C3A-CFA4-4890-826AE26A29B1}"/>
          </ac:spMkLst>
        </pc:spChg>
        <pc:spChg chg="del mod">
          <ac:chgData name="Phillip Kaufman" userId="c001b2a046940d7c" providerId="LiveId" clId="{9EF190FB-2075-4375-A797-615516ED83A7}" dt="2024-06-17T03:13:47.255" v="10266" actId="478"/>
          <ac:spMkLst>
            <pc:docMk/>
            <pc:sldMk cId="756744661" sldId="1028"/>
            <ac:spMk id="14" creationId="{A8E670C9-9D98-15A2-3230-DEF0B8386BA4}"/>
          </ac:spMkLst>
        </pc:spChg>
        <pc:spChg chg="del mod">
          <ac:chgData name="Phillip Kaufman" userId="c001b2a046940d7c" providerId="LiveId" clId="{9EF190FB-2075-4375-A797-615516ED83A7}" dt="2024-06-17T03:13:44.847" v="10264" actId="478"/>
          <ac:spMkLst>
            <pc:docMk/>
            <pc:sldMk cId="756744661" sldId="1028"/>
            <ac:spMk id="15" creationId="{8A6B3DB9-2FA4-B6A0-F9E2-7D8280DC4CAC}"/>
          </ac:spMkLst>
        </pc:spChg>
        <pc:grpChg chg="add mod">
          <ac:chgData name="Phillip Kaufman" userId="c001b2a046940d7c" providerId="LiveId" clId="{9EF190FB-2075-4375-A797-615516ED83A7}" dt="2024-06-17T05:25:07.423" v="10318" actId="1076"/>
          <ac:grpSpMkLst>
            <pc:docMk/>
            <pc:sldMk cId="756744661" sldId="1028"/>
            <ac:grpSpMk id="18" creationId="{21E0FCB1-C65C-F270-BFD4-699AA053C377}"/>
          </ac:grpSpMkLst>
        </pc:grpChg>
        <pc:cxnChg chg="add mod">
          <ac:chgData name="Phillip Kaufman" userId="c001b2a046940d7c" providerId="LiveId" clId="{9EF190FB-2075-4375-A797-615516ED83A7}" dt="2024-06-17T03:10:59.317" v="10237"/>
          <ac:cxnSpMkLst>
            <pc:docMk/>
            <pc:sldMk cId="756744661" sldId="1028"/>
            <ac:cxnSpMk id="5" creationId="{81835515-F4B0-9438-F471-CCE0B9C50B41}"/>
          </ac:cxnSpMkLst>
        </pc:cxnChg>
        <pc:cxnChg chg="add mod ord">
          <ac:chgData name="Phillip Kaufman" userId="c001b2a046940d7c" providerId="LiveId" clId="{9EF190FB-2075-4375-A797-615516ED83A7}" dt="2024-06-17T03:15:52.527" v="10289" actId="164"/>
          <ac:cxnSpMkLst>
            <pc:docMk/>
            <pc:sldMk cId="756744661" sldId="1028"/>
            <ac:cxnSpMk id="8" creationId="{02D5AB48-A8AB-9486-C229-67D09D767741}"/>
          </ac:cxnSpMkLst>
        </pc:cxnChg>
        <pc:cxnChg chg="add mod ord">
          <ac:chgData name="Phillip Kaufman" userId="c001b2a046940d7c" providerId="LiveId" clId="{9EF190FB-2075-4375-A797-615516ED83A7}" dt="2024-06-17T03:15:52.527" v="10289" actId="164"/>
          <ac:cxnSpMkLst>
            <pc:docMk/>
            <pc:sldMk cId="756744661" sldId="1028"/>
            <ac:cxnSpMk id="9" creationId="{32A99B49-08EA-7351-A5A7-2C8825468F63}"/>
          </ac:cxnSpMkLst>
        </pc:cxnChg>
      </pc:sldChg>
      <pc:sldChg chg="addSp delSp modSp mod">
        <pc:chgData name="Phillip Kaufman" userId="c001b2a046940d7c" providerId="LiveId" clId="{9EF190FB-2075-4375-A797-615516ED83A7}" dt="2024-06-15T06:19:13.186" v="8853" actId="166"/>
        <pc:sldMkLst>
          <pc:docMk/>
          <pc:sldMk cId="1530341057" sldId="1029"/>
        </pc:sldMkLst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1" creationId="{AE6830C7-88AC-E11A-3CA6-8C699A9DB921}"/>
          </ac:spMkLst>
        </pc:spChg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2" creationId="{7146BDB3-AFEC-5377-7472-11DE90C1D84B}"/>
          </ac:spMkLst>
        </pc:spChg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3" creationId="{0FA4066F-992E-44A1-E6E7-3821A737ACE4}"/>
          </ac:spMkLst>
        </pc:spChg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4" creationId="{30414326-3519-0BFE-1190-F3B461DED57E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2" creationId="{A3F14D31-3D52-8102-8B2A-A55565454274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3" creationId="{7D225264-B18C-2FD4-09E5-CB7180DA3F26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4" creationId="{6C17891A-276B-69CE-4075-4A6423ED2FA2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5" creationId="{BAAD6C07-3910-3451-9D09-1604B4A813FA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1" creationId="{613B8365-1C0B-4964-72D4-803D2F592BB9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2" creationId="{784918FF-621E-75BA-1F13-F8EEBAAB959F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3" creationId="{3FD7B942-A253-6205-8A6C-B75D1B22C777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4" creationId="{9EAFFD4E-4035-5D4E-1D37-36EDD29FF905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5" creationId="{613B8365-1C0B-4964-72D4-803D2F592BB9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6" creationId="{784918FF-621E-75BA-1F13-F8EEBAAB959F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7" creationId="{3FD7B942-A253-6205-8A6C-B75D1B22C777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8" creationId="{9EAFFD4E-4035-5D4E-1D37-36EDD29FF905}"/>
          </ac:spMkLst>
        </pc:spChg>
        <pc:grpChg chg="add del mod">
          <ac:chgData name="Phillip Kaufman" userId="c001b2a046940d7c" providerId="LiveId" clId="{9EF190FB-2075-4375-A797-615516ED83A7}" dt="2024-06-15T06:09:18.616" v="8381" actId="165"/>
          <ac:grpSpMkLst>
            <pc:docMk/>
            <pc:sldMk cId="1530341057" sldId="1029"/>
            <ac:grpSpMk id="4" creationId="{AB08A050-9CA5-3F4D-1D24-6A0B23A28D65}"/>
          </ac:grpSpMkLst>
        </pc:grpChg>
        <pc:grpChg chg="add mod">
          <ac:chgData name="Phillip Kaufman" userId="c001b2a046940d7c" providerId="LiveId" clId="{9EF190FB-2075-4375-A797-615516ED83A7}" dt="2024-06-15T06:11:45.310" v="8500" actId="1076"/>
          <ac:grpSpMkLst>
            <pc:docMk/>
            <pc:sldMk cId="1530341057" sldId="1029"/>
            <ac:grpSpMk id="5" creationId="{A2B5BCB4-A0FB-20DB-566E-6614F1751938}"/>
          </ac:grpSpMkLst>
        </pc:grpChg>
        <pc:grpChg chg="mod">
          <ac:chgData name="Phillip Kaufman" userId="c001b2a046940d7c" providerId="LiveId" clId="{9EF190FB-2075-4375-A797-615516ED83A7}" dt="2024-06-15T06:05:08.868" v="8312"/>
          <ac:grpSpMkLst>
            <pc:docMk/>
            <pc:sldMk cId="1530341057" sldId="1029"/>
            <ac:grpSpMk id="6" creationId="{45C4C5FD-9116-6EDB-6960-CACF3046846C}"/>
          </ac:grpSpMkLst>
        </pc:grpChg>
        <pc:grpChg chg="del mod topLvl">
          <ac:chgData name="Phillip Kaufman" userId="c001b2a046940d7c" providerId="LiveId" clId="{9EF190FB-2075-4375-A797-615516ED83A7}" dt="2024-06-15T06:09:43.530" v="8387" actId="478"/>
          <ac:grpSpMkLst>
            <pc:docMk/>
            <pc:sldMk cId="1530341057" sldId="1029"/>
            <ac:grpSpMk id="17" creationId="{077E6277-A1D7-F131-4B7C-11EB422727F4}"/>
          </ac:grpSpMkLst>
        </pc:grpChg>
        <pc:grpChg chg="add del mod">
          <ac:chgData name="Phillip Kaufman" userId="c001b2a046940d7c" providerId="LiveId" clId="{9EF190FB-2075-4375-A797-615516ED83A7}" dt="2024-06-15T06:09:49.129" v="8392" actId="21"/>
          <ac:grpSpMkLst>
            <pc:docMk/>
            <pc:sldMk cId="1530341057" sldId="1029"/>
            <ac:grpSpMk id="40" creationId="{ACB09BDD-BC8F-6657-5FBE-EF30B49DDDDB}"/>
          </ac:grpSpMkLst>
        </pc:grpChg>
        <pc:grpChg chg="mod">
          <ac:chgData name="Phillip Kaufman" userId="c001b2a046940d7c" providerId="LiveId" clId="{9EF190FB-2075-4375-A797-615516ED83A7}" dt="2024-06-15T06:09:36.120" v="8385"/>
          <ac:grpSpMkLst>
            <pc:docMk/>
            <pc:sldMk cId="1530341057" sldId="1029"/>
            <ac:grpSpMk id="42" creationId="{F3F46DFE-497B-EF7E-0EA0-970ED277B9A9}"/>
          </ac:grpSpMkLst>
        </pc:grpChg>
        <pc:grpChg chg="add mod">
          <ac:chgData name="Phillip Kaufman" userId="c001b2a046940d7c" providerId="LiveId" clId="{9EF190FB-2075-4375-A797-615516ED83A7}" dt="2024-06-15T06:11:48.452" v="8501" actId="1076"/>
          <ac:grpSpMkLst>
            <pc:docMk/>
            <pc:sldMk cId="1530341057" sldId="1029"/>
            <ac:grpSpMk id="55" creationId="{ACB09BDD-BC8F-6657-5FBE-EF30B49DDDDB}"/>
          </ac:grpSpMkLst>
        </pc:grpChg>
        <pc:grpChg chg="mod">
          <ac:chgData name="Phillip Kaufman" userId="c001b2a046940d7c" providerId="LiveId" clId="{9EF190FB-2075-4375-A797-615516ED83A7}" dt="2024-06-15T06:09:51.424" v="8395"/>
          <ac:grpSpMkLst>
            <pc:docMk/>
            <pc:sldMk cId="1530341057" sldId="1029"/>
            <ac:grpSpMk id="56" creationId="{F3F46DFE-497B-EF7E-0EA0-970ED277B9A9}"/>
          </ac:grpSpMkLst>
        </pc:grp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7" creationId="{37D02B8E-B6C0-5168-4BE5-B38B010CC2F9}"/>
          </ac:cxnSpMkLst>
        </pc:cxn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8" creationId="{0B05CDFA-25DE-B28B-D7A4-5AE4380230B1}"/>
          </ac:cxnSpMkLst>
        </pc:cxn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9" creationId="{6069F8CF-E3B9-A770-4E14-A10DE764AA19}"/>
          </ac:cxnSpMkLst>
        </pc:cxn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10" creationId="{CF652CB2-6A03-E009-B5AE-405A3C34693B}"/>
          </ac:cxnSpMkLst>
        </pc:cxnChg>
        <pc:cxnChg chg="mod ord">
          <ac:chgData name="Phillip Kaufman" userId="c001b2a046940d7c" providerId="LiveId" clId="{9EF190FB-2075-4375-A797-615516ED83A7}" dt="2024-06-15T06:10:43.712" v="8475" actId="1038"/>
          <ac:cxnSpMkLst>
            <pc:docMk/>
            <pc:sldMk cId="1530341057" sldId="1029"/>
            <ac:cxnSpMk id="16" creationId="{0E0ECEA1-C81D-AF12-4586-139CBC7F1062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18" creationId="{D5A64F3D-3A4A-C0DF-18CD-E72F7BF1BA67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19" creationId="{ED52E683-ACF6-D73B-3477-C55C135EF66C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20" creationId="{2D86434A-B33C-8223-E87E-DB49E3795F59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21" creationId="{AA393944-F174-C966-9882-B2773E0CF058}"/>
          </ac:cxnSpMkLst>
        </pc:cxnChg>
        <pc:cxnChg chg="del mod topLvl">
          <ac:chgData name="Phillip Kaufman" userId="c001b2a046940d7c" providerId="LiveId" clId="{9EF190FB-2075-4375-A797-615516ED83A7}" dt="2024-06-15T06:09:45.907" v="8389" actId="478"/>
          <ac:cxnSpMkLst>
            <pc:docMk/>
            <pc:sldMk cId="1530341057" sldId="1029"/>
            <ac:cxnSpMk id="26" creationId="{52FA65F6-8C3C-0CB9-FD08-F32E133568E0}"/>
          </ac:cxnSpMkLst>
        </pc:cxnChg>
        <pc:cxnChg chg="mod">
          <ac:chgData name="Phillip Kaufman" userId="c001b2a046940d7c" providerId="LiveId" clId="{9EF190FB-2075-4375-A797-615516ED83A7}" dt="2024-06-15T06:06:41.387" v="8348" actId="692"/>
          <ac:cxnSpMkLst>
            <pc:docMk/>
            <pc:sldMk cId="1530341057" sldId="1029"/>
            <ac:cxnSpMk id="28" creationId="{4A1B7743-4AD0-5F4A-3C18-BBC01B5FCF52}"/>
          </ac:cxnSpMkLst>
        </pc:cxnChg>
        <pc:cxnChg chg="del mod topLvl">
          <ac:chgData name="Phillip Kaufman" userId="c001b2a046940d7c" providerId="LiveId" clId="{9EF190FB-2075-4375-A797-615516ED83A7}" dt="2024-06-15T06:09:50.501" v="8394" actId="478"/>
          <ac:cxnSpMkLst>
            <pc:docMk/>
            <pc:sldMk cId="1530341057" sldId="1029"/>
            <ac:cxnSpMk id="30" creationId="{8B606402-58D4-DD3E-0939-0A5F93CE1268}"/>
          </ac:cxnSpMkLst>
        </pc:cxnChg>
        <pc:cxnChg chg="mod ord">
          <ac:chgData name="Phillip Kaufman" userId="c001b2a046940d7c" providerId="LiveId" clId="{9EF190FB-2075-4375-A797-615516ED83A7}" dt="2024-06-15T06:19:13.186" v="8853" actId="166"/>
          <ac:cxnSpMkLst>
            <pc:docMk/>
            <pc:sldMk cId="1530341057" sldId="1029"/>
            <ac:cxnSpMk id="32" creationId="{A3720201-B016-2A66-6972-81A35D5055AF}"/>
          </ac:cxnSpMkLst>
        </pc:cxnChg>
        <pc:cxnChg chg="del mod topLvl">
          <ac:chgData name="Phillip Kaufman" userId="c001b2a046940d7c" providerId="LiveId" clId="{9EF190FB-2075-4375-A797-615516ED83A7}" dt="2024-06-15T06:09:50.206" v="8393" actId="478"/>
          <ac:cxnSpMkLst>
            <pc:docMk/>
            <pc:sldMk cId="1530341057" sldId="1029"/>
            <ac:cxnSpMk id="35" creationId="{892B8B65-0342-793B-A769-9FA1144E47B8}"/>
          </ac:cxnSpMkLst>
        </pc:cxnChg>
        <pc:cxnChg chg="add mod">
          <ac:chgData name="Phillip Kaufman" userId="c001b2a046940d7c" providerId="LiveId" clId="{9EF190FB-2075-4375-A797-615516ED83A7}" dt="2024-06-15T06:07:43.730" v="8365" actId="1038"/>
          <ac:cxnSpMkLst>
            <pc:docMk/>
            <pc:sldMk cId="1530341057" sldId="1029"/>
            <ac:cxnSpMk id="37" creationId="{7B90FED0-C329-430D-786C-12AB21DA9F4D}"/>
          </ac:cxnSpMkLst>
        </pc:cxnChg>
        <pc:cxnChg chg="del mod">
          <ac:chgData name="Phillip Kaufman" userId="c001b2a046940d7c" providerId="LiveId" clId="{9EF190FB-2075-4375-A797-615516ED83A7}" dt="2024-06-15T06:08:36.509" v="8375" actId="478"/>
          <ac:cxnSpMkLst>
            <pc:docMk/>
            <pc:sldMk cId="1530341057" sldId="1029"/>
            <ac:cxnSpMk id="38" creationId="{175BD254-8609-4567-17F2-A804EAA9B569}"/>
          </ac:cxnSpMkLst>
        </pc:cxnChg>
        <pc:cxnChg chg="add mod">
          <ac:chgData name="Phillip Kaufman" userId="c001b2a046940d7c" providerId="LiveId" clId="{9EF190FB-2075-4375-A797-615516ED83A7}" dt="2024-06-15T06:09:32.051" v="8384" actId="1076"/>
          <ac:cxnSpMkLst>
            <pc:docMk/>
            <pc:sldMk cId="1530341057" sldId="1029"/>
            <ac:cxnSpMk id="39" creationId="{4B09EA2E-123C-454D-4EF3-B55C685730F5}"/>
          </ac:cxnSpMkLst>
        </pc:cxnChg>
        <pc:cxnChg chg="del mod topLvl">
          <ac:chgData name="Phillip Kaufman" userId="c001b2a046940d7c" providerId="LiveId" clId="{9EF190FB-2075-4375-A797-615516ED83A7}" dt="2024-06-15T06:09:45.332" v="8388" actId="478"/>
          <ac:cxnSpMkLst>
            <pc:docMk/>
            <pc:sldMk cId="1530341057" sldId="1029"/>
            <ac:cxnSpMk id="41" creationId="{DBF86456-0B9E-680E-00AA-71E3A9EC0857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3" creationId="{85C0DB71-6B7D-97D4-83BB-14623F5ACF70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4" creationId="{3D33A839-D804-ACDA-4FBC-47E15D561181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5" creationId="{F18630BA-59EB-A190-0B1B-D864F4AC5B79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6" creationId="{D4027913-2B64-6501-298E-CC14FD8449C2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7" creationId="{89951E75-9FAB-A1E5-B249-BA8DC15A4D0E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8" creationId="{0D706CD9-C3FD-65DA-D4A6-5C78DA36F7A6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9" creationId="{4F264C4C-0A92-E3E3-0215-5ED354D45480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50" creationId="{FA035C4E-4A86-FECC-81D5-6CAE5FDDB63B}"/>
          </ac:cxnSpMkLst>
        </pc:cxnChg>
        <pc:cxnChg chg="mod">
          <ac:chgData name="Phillip Kaufman" userId="c001b2a046940d7c" providerId="LiveId" clId="{9EF190FB-2075-4375-A797-615516ED83A7}" dt="2024-06-15T06:11:37.098" v="8499" actId="692"/>
          <ac:cxnSpMkLst>
            <pc:docMk/>
            <pc:sldMk cId="1530341057" sldId="1029"/>
            <ac:cxnSpMk id="57" creationId="{85C0DB71-6B7D-97D4-83BB-14623F5ACF70}"/>
          </ac:cxnSpMkLst>
        </pc:cxnChg>
        <pc:cxnChg chg="mod ord">
          <ac:chgData name="Phillip Kaufman" userId="c001b2a046940d7c" providerId="LiveId" clId="{9EF190FB-2075-4375-A797-615516ED83A7}" dt="2024-06-15T06:19:05.893" v="8851" actId="166"/>
          <ac:cxnSpMkLst>
            <pc:docMk/>
            <pc:sldMk cId="1530341057" sldId="1029"/>
            <ac:cxnSpMk id="58" creationId="{3D33A839-D804-ACDA-4FBC-47E15D561181}"/>
          </ac:cxnSpMkLst>
        </pc:cxnChg>
        <pc:cxnChg chg="mod">
          <ac:chgData name="Phillip Kaufman" userId="c001b2a046940d7c" providerId="LiveId" clId="{9EF190FB-2075-4375-A797-615516ED83A7}" dt="2024-06-15T06:11:07.592" v="8479" actId="692"/>
          <ac:cxnSpMkLst>
            <pc:docMk/>
            <pc:sldMk cId="1530341057" sldId="1029"/>
            <ac:cxnSpMk id="59" creationId="{F18630BA-59EB-A190-0B1B-D864F4AC5B79}"/>
          </ac:cxnSpMkLst>
        </pc:cxnChg>
        <pc:cxnChg chg="mod ord">
          <ac:chgData name="Phillip Kaufman" userId="c001b2a046940d7c" providerId="LiveId" clId="{9EF190FB-2075-4375-A797-615516ED83A7}" dt="2024-06-15T06:19:07.998" v="8852" actId="166"/>
          <ac:cxnSpMkLst>
            <pc:docMk/>
            <pc:sldMk cId="1530341057" sldId="1029"/>
            <ac:cxnSpMk id="60" creationId="{D4027913-2B64-6501-298E-CC14FD8449C2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1" creationId="{89951E75-9FAB-A1E5-B249-BA8DC15A4D0E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2" creationId="{0D706CD9-C3FD-65DA-D4A6-5C78DA36F7A6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3" creationId="{4F264C4C-0A92-E3E3-0215-5ED354D45480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4" creationId="{FA035C4E-4A86-FECC-81D5-6CAE5FDDB63B}"/>
          </ac:cxnSpMkLst>
        </pc:cxnChg>
      </pc:sldChg>
      <pc:sldChg chg="addSp delSp modSp del mod">
        <pc:chgData name="Phillip Kaufman" userId="c001b2a046940d7c" providerId="LiveId" clId="{9EF190FB-2075-4375-A797-615516ED83A7}" dt="2024-07-08T01:13:38.645" v="16714" actId="47"/>
        <pc:sldMkLst>
          <pc:docMk/>
          <pc:sldMk cId="1238990818" sldId="1030"/>
        </pc:sldMkLst>
        <pc:spChg chg="mod">
          <ac:chgData name="Phillip Kaufman" userId="c001b2a046940d7c" providerId="LiveId" clId="{9EF190FB-2075-4375-A797-615516ED83A7}" dt="2024-06-16T00:49:05.875" v="9214" actId="1076"/>
          <ac:spMkLst>
            <pc:docMk/>
            <pc:sldMk cId="1238990818" sldId="1030"/>
            <ac:spMk id="4" creationId="{EF96D6BB-F589-4F16-73E3-3F8C457B2B24}"/>
          </ac:spMkLst>
        </pc:spChg>
        <pc:spChg chg="del mod">
          <ac:chgData name="Phillip Kaufman" userId="c001b2a046940d7c" providerId="LiveId" clId="{9EF190FB-2075-4375-A797-615516ED83A7}" dt="2024-06-16T00:49:07.404" v="9216"/>
          <ac:spMkLst>
            <pc:docMk/>
            <pc:sldMk cId="1238990818" sldId="1030"/>
            <ac:spMk id="6" creationId="{6A90EDD3-E822-53E5-4C7D-ECD2A03DC0FA}"/>
          </ac:spMkLst>
        </pc:spChg>
        <pc:spChg chg="del mod">
          <ac:chgData name="Phillip Kaufman" userId="c001b2a046940d7c" providerId="LiveId" clId="{9EF190FB-2075-4375-A797-615516ED83A7}" dt="2024-06-16T00:49:54.754" v="9232"/>
          <ac:spMkLst>
            <pc:docMk/>
            <pc:sldMk cId="1238990818" sldId="1030"/>
            <ac:spMk id="9" creationId="{8D244007-3DA8-FC93-A596-DD4A97F86DCC}"/>
          </ac:spMkLst>
        </pc:spChg>
        <pc:spChg chg="mod">
          <ac:chgData name="Phillip Kaufman" userId="c001b2a046940d7c" providerId="LiveId" clId="{9EF190FB-2075-4375-A797-615516ED83A7}" dt="2024-06-16T02:18:56.868" v="9403" actId="1076"/>
          <ac:spMkLst>
            <pc:docMk/>
            <pc:sldMk cId="1238990818" sldId="1030"/>
            <ac:spMk id="17" creationId="{3F41C9D4-F562-D2F7-8306-B1CCB2EE2953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27" creationId="{A6E3E927-9954-611B-60B1-27FA87F0F408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28" creationId="{20DD833E-7C88-EF17-9D83-ED0B94CF95F5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29" creationId="{DC34B975-C396-79E3-DF03-C1A13C305285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4" creationId="{AD942DE0-B948-31DC-D8ED-E3F480B045B6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5" creationId="{5D6FCDAC-2B1A-189E-EFBB-1FE52AD06054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6" creationId="{74E8C4C0-6D37-AFEC-80D5-5A66A9DD9B7E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7" creationId="{A0A5F62F-FBDA-B8E7-3518-F46F34F0CD4F}"/>
          </ac:spMkLst>
        </pc:spChg>
        <pc:grpChg chg="add mod">
          <ac:chgData name="Phillip Kaufman" userId="c001b2a046940d7c" providerId="LiveId" clId="{9EF190FB-2075-4375-A797-615516ED83A7}" dt="2024-06-16T00:50:30.254" v="9235" actId="1076"/>
          <ac:grpSpMkLst>
            <pc:docMk/>
            <pc:sldMk cId="1238990818" sldId="1030"/>
            <ac:grpSpMk id="7" creationId="{046BCDC4-9A43-FE0A-F146-70AAD75CE65B}"/>
          </ac:grpSpMkLst>
        </pc:grpChg>
        <pc:grpChg chg="mod">
          <ac:chgData name="Phillip Kaufman" userId="c001b2a046940d7c" providerId="LiveId" clId="{9EF190FB-2075-4375-A797-615516ED83A7}" dt="2024-06-15T06:56:20.236" v="9065"/>
          <ac:grpSpMkLst>
            <pc:docMk/>
            <pc:sldMk cId="1238990818" sldId="1030"/>
            <ac:grpSpMk id="8" creationId="{D917F987-D18A-0F41-9EBA-1D5A43EC66CD}"/>
          </ac:grpSpMkLst>
        </pc:grpChg>
        <pc:grpChg chg="mod">
          <ac:chgData name="Phillip Kaufman" userId="c001b2a046940d7c" providerId="LiveId" clId="{9EF190FB-2075-4375-A797-615516ED83A7}" dt="2024-06-15T06:56:20.236" v="9065"/>
          <ac:grpSpMkLst>
            <pc:docMk/>
            <pc:sldMk cId="1238990818" sldId="1030"/>
            <ac:grpSpMk id="13" creationId="{18AF38C5-4B33-DC84-3BCA-3D897A8BB500}"/>
          </ac:grpSpMkLst>
        </pc:grpChg>
        <pc:grpChg chg="mod">
          <ac:chgData name="Phillip Kaufman" userId="c001b2a046940d7c" providerId="LiveId" clId="{9EF190FB-2075-4375-A797-615516ED83A7}" dt="2024-06-15T06:56:20.236" v="9065"/>
          <ac:grpSpMkLst>
            <pc:docMk/>
            <pc:sldMk cId="1238990818" sldId="1030"/>
            <ac:grpSpMk id="14" creationId="{F68F5F67-3290-41E4-BE6B-31DAEA105FEF}"/>
          </ac:grpSpMkLst>
        </pc:grp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15" creationId="{A68F2094-4526-9C52-97CF-82C0BE78F2F4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16" creationId="{25389FC3-075A-BE40-B8D0-D7726CD5E8AC}"/>
          </ac:cxnSpMkLst>
        </pc:cxnChg>
        <pc:cxnChg chg="mod">
          <ac:chgData name="Phillip Kaufman" userId="c001b2a046940d7c" providerId="LiveId" clId="{9EF190FB-2075-4375-A797-615516ED83A7}" dt="2024-06-16T00:29:31.822" v="9111" actId="1076"/>
          <ac:cxnSpMkLst>
            <pc:docMk/>
            <pc:sldMk cId="1238990818" sldId="1030"/>
            <ac:cxnSpMk id="18" creationId="{6E33DC04-07BD-BB55-5F23-CFF6F0E7A53F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19" creationId="{936496BF-F9E1-0C75-BB66-EC38E6C576C9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0" creationId="{6068096D-171A-9B2E-E35B-F0DACA7D0C6D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1" creationId="{585F142D-84F4-AB83-D715-D2B4A0C583C1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2" creationId="{59F345E1-92F5-0F70-5939-D02F07305CE2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3" creationId="{6F03FAF7-9728-2F53-07F9-EA3D29F3F441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4" creationId="{62306091-CF6C-367D-9C71-BC9E5CACC46E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5" creationId="{C70FD7FF-15B1-E9DF-FAA8-993D81E93CAB}"/>
          </ac:cxnSpMkLst>
        </pc:cxnChg>
        <pc:cxnChg chg="mod">
          <ac:chgData name="Phillip Kaufman" userId="c001b2a046940d7c" providerId="LiveId" clId="{9EF190FB-2075-4375-A797-615516ED83A7}" dt="2024-06-16T00:28:51.321" v="9108" actId="14100"/>
          <ac:cxnSpMkLst>
            <pc:docMk/>
            <pc:sldMk cId="1238990818" sldId="1030"/>
            <ac:cxnSpMk id="26" creationId="{944A8239-91F2-AD5E-1A3F-308B1006EA91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0" creationId="{1B325553-473E-5D89-4F1A-CF164F4F6F88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1" creationId="{2DE480D9-60FA-7C87-4D86-E1C226EA7CD8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2" creationId="{4448B58D-18E5-3B59-6262-64455F91632D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3" creationId="{130EE7C1-F1EC-9711-7CA2-6A7730B98B6A}"/>
          </ac:cxnSpMkLst>
        </pc:cxnChg>
      </pc:sldChg>
      <pc:sldChg chg="del">
        <pc:chgData name="Phillip Kaufman" userId="c001b2a046940d7c" providerId="LiveId" clId="{9EF190FB-2075-4375-A797-615516ED83A7}" dt="2024-07-08T01:13:38.645" v="16714" actId="47"/>
        <pc:sldMkLst>
          <pc:docMk/>
          <pc:sldMk cId="1316046442" sldId="1031"/>
        </pc:sldMkLst>
      </pc:sldChg>
      <pc:sldChg chg="addSp delSp modSp del mod ord">
        <pc:chgData name="Phillip Kaufman" userId="c001b2a046940d7c" providerId="LiveId" clId="{9EF190FB-2075-4375-A797-615516ED83A7}" dt="2024-07-08T01:13:38.645" v="16714" actId="47"/>
        <pc:sldMkLst>
          <pc:docMk/>
          <pc:sldMk cId="2944294350" sldId="1032"/>
        </pc:sldMkLst>
        <pc:spChg chg="mod">
          <ac:chgData name="Phillip Kaufman" userId="c001b2a046940d7c" providerId="LiveId" clId="{9EF190FB-2075-4375-A797-615516ED83A7}" dt="2024-06-16T05:27:14.744" v="9729" actId="692"/>
          <ac:spMkLst>
            <pc:docMk/>
            <pc:sldMk cId="2944294350" sldId="1032"/>
            <ac:spMk id="4" creationId="{FEEA7828-84C7-3901-61ED-453666D005A5}"/>
          </ac:spMkLst>
        </pc:spChg>
        <pc:spChg chg="del mod">
          <ac:chgData name="Phillip Kaufman" userId="c001b2a046940d7c" providerId="LiveId" clId="{9EF190FB-2075-4375-A797-615516ED83A7}" dt="2024-06-16T05:22:14.028" v="9630" actId="478"/>
          <ac:spMkLst>
            <pc:docMk/>
            <pc:sldMk cId="2944294350" sldId="1032"/>
            <ac:spMk id="5" creationId="{5D1FECB9-1BD3-3F2D-6FC7-923AF736AA56}"/>
          </ac:spMkLst>
        </pc:spChg>
        <pc:spChg chg="mod">
          <ac:chgData name="Phillip Kaufman" userId="c001b2a046940d7c" providerId="LiveId" clId="{9EF190FB-2075-4375-A797-615516ED83A7}" dt="2024-06-16T05:24:44.651" v="9693" actId="1076"/>
          <ac:spMkLst>
            <pc:docMk/>
            <pc:sldMk cId="2944294350" sldId="1032"/>
            <ac:spMk id="6" creationId="{3684F0FD-6994-1A75-6EB8-4CC9593E411D}"/>
          </ac:spMkLst>
        </pc:spChg>
        <pc:spChg chg="mod">
          <ac:chgData name="Phillip Kaufman" userId="c001b2a046940d7c" providerId="LiveId" clId="{9EF190FB-2075-4375-A797-615516ED83A7}" dt="2024-06-16T05:24:52.274" v="9700" actId="1076"/>
          <ac:spMkLst>
            <pc:docMk/>
            <pc:sldMk cId="2944294350" sldId="1032"/>
            <ac:spMk id="7" creationId="{84BDBD8E-09AA-45BD-7C41-D6A4125474CD}"/>
          </ac:spMkLst>
        </pc:spChg>
        <pc:spChg chg="mod">
          <ac:chgData name="Phillip Kaufman" userId="c001b2a046940d7c" providerId="LiveId" clId="{9EF190FB-2075-4375-A797-615516ED83A7}" dt="2024-06-16T05:24:56.901" v="9702" actId="1076"/>
          <ac:spMkLst>
            <pc:docMk/>
            <pc:sldMk cId="2944294350" sldId="1032"/>
            <ac:spMk id="8" creationId="{87E816D1-74ED-216A-EA79-80DFA89B949C}"/>
          </ac:spMkLst>
        </pc:spChg>
        <pc:spChg chg="mod">
          <ac:chgData name="Phillip Kaufman" userId="c001b2a046940d7c" providerId="LiveId" clId="{9EF190FB-2075-4375-A797-615516ED83A7}" dt="2024-06-16T05:24:53.611" v="9701" actId="1076"/>
          <ac:spMkLst>
            <pc:docMk/>
            <pc:sldMk cId="2944294350" sldId="1032"/>
            <ac:spMk id="9" creationId="{7C549819-6C9D-8A19-94F6-EDE83ED41122}"/>
          </ac:spMkLst>
        </pc:spChg>
        <pc:spChg chg="mod">
          <ac:chgData name="Phillip Kaufman" userId="c001b2a046940d7c" providerId="LiveId" clId="{9EF190FB-2075-4375-A797-615516ED83A7}" dt="2024-06-16T05:24:47.823" v="9699" actId="1037"/>
          <ac:spMkLst>
            <pc:docMk/>
            <pc:sldMk cId="2944294350" sldId="1032"/>
            <ac:spMk id="10" creationId="{FF25716F-5D2F-3E1C-1669-25F1FA1825E6}"/>
          </ac:spMkLst>
        </pc:spChg>
        <pc:spChg chg="mod">
          <ac:chgData name="Phillip Kaufman" userId="c001b2a046940d7c" providerId="LiveId" clId="{9EF190FB-2075-4375-A797-615516ED83A7}" dt="2024-06-16T05:23:15.326" v="9643" actId="408"/>
          <ac:spMkLst>
            <pc:docMk/>
            <pc:sldMk cId="2944294350" sldId="1032"/>
            <ac:spMk id="11" creationId="{EE0063CA-1BA0-8425-87DB-9151EE99F151}"/>
          </ac:spMkLst>
        </pc:spChg>
        <pc:spChg chg="mod">
          <ac:chgData name="Phillip Kaufman" userId="c001b2a046940d7c" providerId="LiveId" clId="{9EF190FB-2075-4375-A797-615516ED83A7}" dt="2024-06-16T05:25:57.724" v="9707" actId="1076"/>
          <ac:spMkLst>
            <pc:docMk/>
            <pc:sldMk cId="2944294350" sldId="1032"/>
            <ac:spMk id="12" creationId="{9F89CC27-27C4-A580-7462-9E770DF2A4F0}"/>
          </ac:spMkLst>
        </pc:spChg>
        <pc:spChg chg="mod">
          <ac:chgData name="Phillip Kaufman" userId="c001b2a046940d7c" providerId="LiveId" clId="{9EF190FB-2075-4375-A797-615516ED83A7}" dt="2024-06-16T05:26:08.569" v="9712" actId="1076"/>
          <ac:spMkLst>
            <pc:docMk/>
            <pc:sldMk cId="2944294350" sldId="1032"/>
            <ac:spMk id="13" creationId="{85344746-700D-0373-062B-CEC1D0A9C781}"/>
          </ac:spMkLst>
        </pc:spChg>
        <pc:spChg chg="add mod">
          <ac:chgData name="Phillip Kaufman" userId="c001b2a046940d7c" providerId="LiveId" clId="{9EF190FB-2075-4375-A797-615516ED83A7}" dt="2024-06-16T05:27:14.744" v="9729" actId="692"/>
          <ac:spMkLst>
            <pc:docMk/>
            <pc:sldMk cId="2944294350" sldId="1032"/>
            <ac:spMk id="14" creationId="{39CF5685-927E-1304-26E1-F0A023C3D836}"/>
          </ac:spMkLst>
        </pc:spChg>
        <pc:spChg chg="add mod">
          <ac:chgData name="Phillip Kaufman" userId="c001b2a046940d7c" providerId="LiveId" clId="{9EF190FB-2075-4375-A797-615516ED83A7}" dt="2024-06-16T05:26:17.378" v="9716" actId="20577"/>
          <ac:spMkLst>
            <pc:docMk/>
            <pc:sldMk cId="2944294350" sldId="1032"/>
            <ac:spMk id="15" creationId="{30CE8081-044F-4B52-2E89-4491CCDC11CA}"/>
          </ac:spMkLst>
        </pc:spChg>
        <pc:spChg chg="add mod">
          <ac:chgData name="Phillip Kaufman" userId="c001b2a046940d7c" providerId="LiveId" clId="{9EF190FB-2075-4375-A797-615516ED83A7}" dt="2024-06-16T05:26:37.589" v="9723" actId="20577"/>
          <ac:spMkLst>
            <pc:docMk/>
            <pc:sldMk cId="2944294350" sldId="1032"/>
            <ac:spMk id="16" creationId="{8BEE97AE-CACD-05CE-FD23-AFEF160A0D6C}"/>
          </ac:spMkLst>
        </pc:spChg>
        <pc:spChg chg="add mod">
          <ac:chgData name="Phillip Kaufman" userId="c001b2a046940d7c" providerId="LiveId" clId="{9EF190FB-2075-4375-A797-615516ED83A7}" dt="2024-06-16T05:25:58.998" v="9708"/>
          <ac:spMkLst>
            <pc:docMk/>
            <pc:sldMk cId="2944294350" sldId="1032"/>
            <ac:spMk id="17" creationId="{9F3F77B5-A08F-5F34-97FD-3072C67B4CF9}"/>
          </ac:spMkLst>
        </pc:spChg>
        <pc:spChg chg="add mod">
          <ac:chgData name="Phillip Kaufman" userId="c001b2a046940d7c" providerId="LiveId" clId="{9EF190FB-2075-4375-A797-615516ED83A7}" dt="2024-06-16T05:27:19.963" v="9730" actId="1076"/>
          <ac:spMkLst>
            <pc:docMk/>
            <pc:sldMk cId="2944294350" sldId="1032"/>
            <ac:spMk id="18" creationId="{9672DF7D-0F5B-6892-9E15-25F0534C935C}"/>
          </ac:spMkLst>
        </pc:spChg>
      </pc:sldChg>
      <pc:sldChg chg="addSp delSp modSp del mod">
        <pc:chgData name="Phillip Kaufman" userId="c001b2a046940d7c" providerId="LiveId" clId="{9EF190FB-2075-4375-A797-615516ED83A7}" dt="2024-07-08T01:13:38.645" v="16714" actId="47"/>
        <pc:sldMkLst>
          <pc:docMk/>
          <pc:sldMk cId="1294826197" sldId="1033"/>
        </pc:sldMkLst>
        <pc:spChg chg="mod">
          <ac:chgData name="Phillip Kaufman" userId="c001b2a046940d7c" providerId="LiveId" clId="{9EF190FB-2075-4375-A797-615516ED83A7}" dt="2024-06-17T06:21:57.678" v="10840" actId="1076"/>
          <ac:spMkLst>
            <pc:docMk/>
            <pc:sldMk cId="1294826197" sldId="1033"/>
            <ac:spMk id="4" creationId="{85F03EE6-4E38-5710-8336-E1B46C3C7813}"/>
          </ac:spMkLst>
        </pc:spChg>
        <pc:spChg chg="mod">
          <ac:chgData name="Phillip Kaufman" userId="c001b2a046940d7c" providerId="LiveId" clId="{9EF190FB-2075-4375-A797-615516ED83A7}" dt="2024-06-16T05:34:23.915" v="9743" actId="1076"/>
          <ac:spMkLst>
            <pc:docMk/>
            <pc:sldMk cId="1294826197" sldId="1033"/>
            <ac:spMk id="5" creationId="{EEF64281-92F8-2FC5-C82C-A9162D53EA30}"/>
          </ac:spMkLst>
        </pc:spChg>
        <pc:spChg chg="del mod topLvl">
          <ac:chgData name="Phillip Kaufman" userId="c001b2a046940d7c" providerId="LiveId" clId="{9EF190FB-2075-4375-A797-615516ED83A7}" dt="2024-06-16T05:35:29.099" v="9754" actId="21"/>
          <ac:spMkLst>
            <pc:docMk/>
            <pc:sldMk cId="1294826197" sldId="1033"/>
            <ac:spMk id="11" creationId="{64471402-444D-2E28-6309-415AA1212FAE}"/>
          </ac:spMkLst>
        </pc:spChg>
        <pc:spChg chg="del mod topLvl">
          <ac:chgData name="Phillip Kaufman" userId="c001b2a046940d7c" providerId="LiveId" clId="{9EF190FB-2075-4375-A797-615516ED83A7}" dt="2024-06-16T05:35:29.099" v="9754" actId="21"/>
          <ac:spMkLst>
            <pc:docMk/>
            <pc:sldMk cId="1294826197" sldId="1033"/>
            <ac:spMk id="12" creationId="{1B485F56-3F02-8259-817C-29274DC58AC6}"/>
          </ac:spMkLst>
        </pc:spChg>
        <pc:spChg chg="mod topLvl">
          <ac:chgData name="Phillip Kaufman" userId="c001b2a046940d7c" providerId="LiveId" clId="{9EF190FB-2075-4375-A797-615516ED83A7}" dt="2024-06-17T06:24:42.828" v="10870" actId="164"/>
          <ac:spMkLst>
            <pc:docMk/>
            <pc:sldMk cId="1294826197" sldId="1033"/>
            <ac:spMk id="12" creationId="{4E8F13D6-5990-DB10-3E69-20C49FB1EA0D}"/>
          </ac:spMkLst>
        </pc:spChg>
        <pc:spChg chg="mod topLvl">
          <ac:chgData name="Phillip Kaufman" userId="c001b2a046940d7c" providerId="LiveId" clId="{9EF190FB-2075-4375-A797-615516ED83A7}" dt="2024-06-17T06:24:42.828" v="10870" actId="164"/>
          <ac:spMkLst>
            <pc:docMk/>
            <pc:sldMk cId="1294826197" sldId="1033"/>
            <ac:spMk id="13" creationId="{47502440-EED0-B04B-B1A0-12B9E47B4D26}"/>
          </ac:spMkLst>
        </pc:spChg>
        <pc:spChg chg="del mod topLvl">
          <ac:chgData name="Phillip Kaufman" userId="c001b2a046940d7c" providerId="LiveId" clId="{9EF190FB-2075-4375-A797-615516ED83A7}" dt="2024-06-16T05:35:29.099" v="9754" actId="21"/>
          <ac:spMkLst>
            <pc:docMk/>
            <pc:sldMk cId="1294826197" sldId="1033"/>
            <ac:spMk id="13" creationId="{545E3FAB-775E-A528-C4D5-9C13B1E7BCF0}"/>
          </ac:spMkLst>
        </pc:spChg>
        <pc:spChg chg="mod">
          <ac:chgData name="Phillip Kaufman" userId="c001b2a046940d7c" providerId="LiveId" clId="{9EF190FB-2075-4375-A797-615516ED83A7}" dt="2024-06-16T05:35:25.054" v="9753" actId="165"/>
          <ac:spMkLst>
            <pc:docMk/>
            <pc:sldMk cId="1294826197" sldId="1033"/>
            <ac:spMk id="14" creationId="{0890BE79-8E86-CD8F-DD2C-8ABF985FEDF8}"/>
          </ac:spMkLst>
        </pc:spChg>
        <pc:spChg chg="mod">
          <ac:chgData name="Phillip Kaufman" userId="c001b2a046940d7c" providerId="LiveId" clId="{9EF190FB-2075-4375-A797-615516ED83A7}" dt="2024-06-16T05:35:25.054" v="9753" actId="165"/>
          <ac:spMkLst>
            <pc:docMk/>
            <pc:sldMk cId="1294826197" sldId="1033"/>
            <ac:spMk id="33" creationId="{7DBB2653-6496-56D6-9C59-A27E867BAE51}"/>
          </ac:spMkLst>
        </pc:spChg>
        <pc:spChg chg="add mod">
          <ac:chgData name="Phillip Kaufman" userId="c001b2a046940d7c" providerId="LiveId" clId="{9EF190FB-2075-4375-A797-615516ED83A7}" dt="2024-06-17T05:53:35.780" v="10574" actId="688"/>
          <ac:spMkLst>
            <pc:docMk/>
            <pc:sldMk cId="1294826197" sldId="1033"/>
            <ac:spMk id="34" creationId="{64471402-444D-2E28-6309-415AA1212FAE}"/>
          </ac:spMkLst>
        </pc:spChg>
        <pc:spChg chg="add mod">
          <ac:chgData name="Phillip Kaufman" userId="c001b2a046940d7c" providerId="LiveId" clId="{9EF190FB-2075-4375-A797-615516ED83A7}" dt="2024-06-17T05:53:37.796" v="10575" actId="688"/>
          <ac:spMkLst>
            <pc:docMk/>
            <pc:sldMk cId="1294826197" sldId="1033"/>
            <ac:spMk id="35" creationId="{1B485F56-3F02-8259-817C-29274DC58AC6}"/>
          </ac:spMkLst>
        </pc:spChg>
        <pc:spChg chg="add mod">
          <ac:chgData name="Phillip Kaufman" userId="c001b2a046940d7c" providerId="LiveId" clId="{9EF190FB-2075-4375-A797-615516ED83A7}" dt="2024-06-17T06:15:48.943" v="10750" actId="1076"/>
          <ac:spMkLst>
            <pc:docMk/>
            <pc:sldMk cId="1294826197" sldId="1033"/>
            <ac:spMk id="36" creationId="{545E3FAB-775E-A528-C4D5-9C13B1E7BCF0}"/>
          </ac:spMkLst>
        </pc:spChg>
        <pc:spChg chg="mod topLvl">
          <ac:chgData name="Phillip Kaufman" userId="c001b2a046940d7c" providerId="LiveId" clId="{9EF190FB-2075-4375-A797-615516ED83A7}" dt="2024-06-17T06:24:42.828" v="10870" actId="164"/>
          <ac:spMkLst>
            <pc:docMk/>
            <pc:sldMk cId="1294826197" sldId="1033"/>
            <ac:spMk id="38" creationId="{9AD3BEAC-2D75-31E3-87DD-320C8D9E1E2B}"/>
          </ac:spMkLst>
        </pc:spChg>
        <pc:spChg chg="mod">
          <ac:chgData name="Phillip Kaufman" userId="c001b2a046940d7c" providerId="LiveId" clId="{9EF190FB-2075-4375-A797-615516ED83A7}" dt="2024-06-17T06:07:42.853" v="10582" actId="165"/>
          <ac:spMkLst>
            <pc:docMk/>
            <pc:sldMk cId="1294826197" sldId="1033"/>
            <ac:spMk id="39" creationId="{1B422BE8-662E-8D72-8812-F247559C4B31}"/>
          </ac:spMkLst>
        </pc:spChg>
        <pc:spChg chg="mod">
          <ac:chgData name="Phillip Kaufman" userId="c001b2a046940d7c" providerId="LiveId" clId="{9EF190FB-2075-4375-A797-615516ED83A7}" dt="2024-06-17T06:07:42.853" v="10582" actId="165"/>
          <ac:spMkLst>
            <pc:docMk/>
            <pc:sldMk cId="1294826197" sldId="1033"/>
            <ac:spMk id="41" creationId="{9E5ECF37-1155-FEA0-34C2-B9943C5B05E6}"/>
          </ac:spMkLst>
        </pc:spChg>
        <pc:spChg chg="add del mod topLvl">
          <ac:chgData name="Phillip Kaufman" userId="c001b2a046940d7c" providerId="LiveId" clId="{9EF190FB-2075-4375-A797-615516ED83A7}" dt="2024-06-17T06:12:10.767" v="10673" actId="478"/>
          <ac:spMkLst>
            <pc:docMk/>
            <pc:sldMk cId="1294826197" sldId="1033"/>
            <ac:spMk id="45" creationId="{195EECC7-8091-B43C-5DEF-15E5545B2622}"/>
          </ac:spMkLst>
        </pc:spChg>
        <pc:spChg chg="del mod">
          <ac:chgData name="Phillip Kaufman" userId="c001b2a046940d7c" providerId="LiveId" clId="{9EF190FB-2075-4375-A797-615516ED83A7}" dt="2024-06-17T06:08:43.997" v="10597" actId="478"/>
          <ac:spMkLst>
            <pc:docMk/>
            <pc:sldMk cId="1294826197" sldId="1033"/>
            <ac:spMk id="47" creationId="{3F4EFE3E-74AD-7316-8937-46137AE31A92}"/>
          </ac:spMkLst>
        </pc:spChg>
        <pc:spChg chg="del mod">
          <ac:chgData name="Phillip Kaufman" userId="c001b2a046940d7c" providerId="LiveId" clId="{9EF190FB-2075-4375-A797-615516ED83A7}" dt="2024-06-17T06:09:00.396" v="10603" actId="478"/>
          <ac:spMkLst>
            <pc:docMk/>
            <pc:sldMk cId="1294826197" sldId="1033"/>
            <ac:spMk id="52" creationId="{2A683D7F-C0B4-3FBD-93B1-4C7290DBBD22}"/>
          </ac:spMkLst>
        </pc:spChg>
        <pc:spChg chg="del mod topLvl">
          <ac:chgData name="Phillip Kaufman" userId="c001b2a046940d7c" providerId="LiveId" clId="{9EF190FB-2075-4375-A797-615516ED83A7}" dt="2024-06-17T06:09:00.396" v="10603" actId="478"/>
          <ac:spMkLst>
            <pc:docMk/>
            <pc:sldMk cId="1294826197" sldId="1033"/>
            <ac:spMk id="53" creationId="{AA5AD68E-F812-F44A-4C72-B98596555EB6}"/>
          </ac:spMkLst>
        </pc:spChg>
        <pc:spChg chg="del mod">
          <ac:chgData name="Phillip Kaufman" userId="c001b2a046940d7c" providerId="LiveId" clId="{9EF190FB-2075-4375-A797-615516ED83A7}" dt="2024-06-17T06:09:00.396" v="10603" actId="478"/>
          <ac:spMkLst>
            <pc:docMk/>
            <pc:sldMk cId="1294826197" sldId="1033"/>
            <ac:spMk id="54" creationId="{FA19F6B8-5B5B-0BCA-AAE8-CC8A7532A8F1}"/>
          </ac:spMkLst>
        </pc:spChg>
        <pc:spChg chg="add del mod topLvl">
          <ac:chgData name="Phillip Kaufman" userId="c001b2a046940d7c" providerId="LiveId" clId="{9EF190FB-2075-4375-A797-615516ED83A7}" dt="2024-06-17T06:15:51.674" v="10752" actId="478"/>
          <ac:spMkLst>
            <pc:docMk/>
            <pc:sldMk cId="1294826197" sldId="1033"/>
            <ac:spMk id="55" creationId="{A36DF69B-51EB-F75E-BF2A-968606A4F9DF}"/>
          </ac:spMkLst>
        </pc:spChg>
        <pc:spChg chg="del mod">
          <ac:chgData name="Phillip Kaufman" userId="c001b2a046940d7c" providerId="LiveId" clId="{9EF190FB-2075-4375-A797-615516ED83A7}" dt="2024-06-17T06:09:04.429" v="10604" actId="478"/>
          <ac:spMkLst>
            <pc:docMk/>
            <pc:sldMk cId="1294826197" sldId="1033"/>
            <ac:spMk id="58" creationId="{375141DC-BAE6-6C6C-7A30-1D7F301D04E2}"/>
          </ac:spMkLst>
        </pc:spChg>
        <pc:spChg chg="mod">
          <ac:chgData name="Phillip Kaufman" userId="c001b2a046940d7c" providerId="LiveId" clId="{9EF190FB-2075-4375-A797-615516ED83A7}" dt="2024-06-17T06:09:42.603" v="10615"/>
          <ac:spMkLst>
            <pc:docMk/>
            <pc:sldMk cId="1294826197" sldId="1033"/>
            <ac:spMk id="59" creationId="{A24EBE27-9EE1-2915-39C0-75309D4CBF18}"/>
          </ac:spMkLst>
        </pc:spChg>
        <pc:spChg chg="mod">
          <ac:chgData name="Phillip Kaufman" userId="c001b2a046940d7c" providerId="LiveId" clId="{9EF190FB-2075-4375-A797-615516ED83A7}" dt="2024-06-17T06:09:42.603" v="10615"/>
          <ac:spMkLst>
            <pc:docMk/>
            <pc:sldMk cId="1294826197" sldId="1033"/>
            <ac:spMk id="60" creationId="{7138523E-6874-073A-DA3E-B80EF6F06B79}"/>
          </ac:spMkLst>
        </pc:spChg>
        <pc:spChg chg="add del mod">
          <ac:chgData name="Phillip Kaufman" userId="c001b2a046940d7c" providerId="LiveId" clId="{9EF190FB-2075-4375-A797-615516ED83A7}" dt="2024-06-17T06:09:42.603" v="10615"/>
          <ac:spMkLst>
            <pc:docMk/>
            <pc:sldMk cId="1294826197" sldId="1033"/>
            <ac:spMk id="61" creationId="{FE39FE13-CAA0-7D10-1761-A4E8115F2197}"/>
          </ac:spMkLst>
        </pc:spChg>
        <pc:spChg chg="add del mod">
          <ac:chgData name="Phillip Kaufman" userId="c001b2a046940d7c" providerId="LiveId" clId="{9EF190FB-2075-4375-A797-615516ED83A7}" dt="2024-06-17T06:11:33.993" v="10659"/>
          <ac:spMkLst>
            <pc:docMk/>
            <pc:sldMk cId="1294826197" sldId="1033"/>
            <ac:spMk id="62" creationId="{7C9531A8-4F16-CBCC-D16A-1F87D03D4CF2}"/>
          </ac:spMkLst>
        </pc:spChg>
        <pc:spChg chg="add del mod">
          <ac:chgData name="Phillip Kaufman" userId="c001b2a046940d7c" providerId="LiveId" clId="{9EF190FB-2075-4375-A797-615516ED83A7}" dt="2024-06-17T06:11:33.993" v="10659"/>
          <ac:spMkLst>
            <pc:docMk/>
            <pc:sldMk cId="1294826197" sldId="1033"/>
            <ac:spMk id="63" creationId="{4E78723D-E7D0-ABDA-E10D-E1D7B45DC5FF}"/>
          </ac:spMkLst>
        </pc:spChg>
        <pc:spChg chg="mod">
          <ac:chgData name="Phillip Kaufman" userId="c001b2a046940d7c" providerId="LiveId" clId="{9EF190FB-2075-4375-A797-615516ED83A7}" dt="2024-06-16T05:34:32.053" v="9744" actId="1076"/>
          <ac:spMkLst>
            <pc:docMk/>
            <pc:sldMk cId="1294826197" sldId="1033"/>
            <ac:spMk id="67" creationId="{65DCCFB1-64FC-8635-7F86-35009753134F}"/>
          </ac:spMkLst>
        </pc:spChg>
        <pc:spChg chg="add del mod">
          <ac:chgData name="Phillip Kaufman" userId="c001b2a046940d7c" providerId="LiveId" clId="{9EF190FB-2075-4375-A797-615516ED83A7}" dt="2024-06-17T06:11:33.993" v="10659"/>
          <ac:spMkLst>
            <pc:docMk/>
            <pc:sldMk cId="1294826197" sldId="1033"/>
            <ac:spMk id="68" creationId="{78CBF2AE-B207-F68A-4341-48D142953918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69" creationId="{D034D65E-8D71-0D3E-C23C-888F640D5BA1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0" creationId="{3A1FEB7D-99A1-EE66-26B7-C4E4F9C3DE93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1" creationId="{077BADDC-FDD0-E513-AF87-CD0FFC865508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2" creationId="{71534489-6BE1-47B2-D78A-655E47CE9FA5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3" creationId="{96CE7F0E-BEDD-11D2-38A2-B02A9D6D945E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4" creationId="{55A319FB-24AB-F760-98E5-5188E549EF60}"/>
          </ac:spMkLst>
        </pc:spChg>
        <pc:spChg chg="add del 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5" creationId="{88720F50-7364-9CA7-D484-1A4B2D00432E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6" creationId="{104CF779-633A-A26C-CF1F-95F5F4C38275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7" creationId="{5607247E-1D87-B8BA-F53F-BDCFE87340CA}"/>
          </ac:spMkLst>
        </pc:spChg>
        <pc:spChg chg="add del 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8" creationId="{A31B9A06-6239-2729-6F28-9BE44DEC9765}"/>
          </ac:spMkLst>
        </pc:spChg>
        <pc:spChg chg="add del 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9" creationId="{4296282D-7495-D674-7CDB-9A1C6C25C97C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80" creationId="{6F9D0A48-03AE-998F-D71F-90240E5091BD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81" creationId="{E939A1EC-0F0C-1424-72DB-2B9768CE20D7}"/>
          </ac:spMkLst>
        </pc:spChg>
        <pc:spChg chg="add del 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82" creationId="{D807BA32-E7FE-4E47-9F0A-5166C2E59612}"/>
          </ac:spMkLst>
        </pc:spChg>
        <pc:spChg chg="mod">
          <ac:chgData name="Phillip Kaufman" userId="c001b2a046940d7c" providerId="LiveId" clId="{9EF190FB-2075-4375-A797-615516ED83A7}" dt="2024-06-17T06:11:16.061" v="10642"/>
          <ac:spMkLst>
            <pc:docMk/>
            <pc:sldMk cId="1294826197" sldId="1033"/>
            <ac:spMk id="83" creationId="{53D4A8DC-794E-DEEB-1C72-D1748856169B}"/>
          </ac:spMkLst>
        </pc:spChg>
        <pc:spChg chg="mod">
          <ac:chgData name="Phillip Kaufman" userId="c001b2a046940d7c" providerId="LiveId" clId="{9EF190FB-2075-4375-A797-615516ED83A7}" dt="2024-06-17T06:11:31.261" v="10648"/>
          <ac:spMkLst>
            <pc:docMk/>
            <pc:sldMk cId="1294826197" sldId="1033"/>
            <ac:spMk id="84" creationId="{C4C54964-BAFA-B0E8-F3D2-BBF313D62768}"/>
          </ac:spMkLst>
        </pc:spChg>
        <pc:spChg chg="mod">
          <ac:chgData name="Phillip Kaufman" userId="c001b2a046940d7c" providerId="LiveId" clId="{9EF190FB-2075-4375-A797-615516ED83A7}" dt="2024-06-17T06:11:31.261" v="10648"/>
          <ac:spMkLst>
            <pc:docMk/>
            <pc:sldMk cId="1294826197" sldId="1033"/>
            <ac:spMk id="85" creationId="{60ED41ED-3308-D12E-D8D3-B900FFEA2EC4}"/>
          </ac:spMkLst>
        </pc:spChg>
        <pc:spChg chg="add del mod">
          <ac:chgData name="Phillip Kaufman" userId="c001b2a046940d7c" providerId="LiveId" clId="{9EF190FB-2075-4375-A797-615516ED83A7}" dt="2024-06-17T06:11:31.261" v="10648"/>
          <ac:spMkLst>
            <pc:docMk/>
            <pc:sldMk cId="1294826197" sldId="1033"/>
            <ac:spMk id="86" creationId="{A620F197-E009-F07B-1235-1006E7D6D37F}"/>
          </ac:spMkLst>
        </pc:spChg>
        <pc:spChg chg="add del mod topLvl">
          <ac:chgData name="Phillip Kaufman" userId="c001b2a046940d7c" providerId="LiveId" clId="{9EF190FB-2075-4375-A797-615516ED83A7}" dt="2024-06-17T06:15:16.801" v="10747" actId="478"/>
          <ac:spMkLst>
            <pc:docMk/>
            <pc:sldMk cId="1294826197" sldId="1033"/>
            <ac:spMk id="88" creationId="{959041F3-4C01-14DA-4B81-C528AC996EE1}"/>
          </ac:spMkLst>
        </pc:spChg>
        <pc:spChg chg="del mod topLvl">
          <ac:chgData name="Phillip Kaufman" userId="c001b2a046940d7c" providerId="LiveId" clId="{9EF190FB-2075-4375-A797-615516ED83A7}" dt="2024-06-17T06:12:32.242" v="10684" actId="478"/>
          <ac:spMkLst>
            <pc:docMk/>
            <pc:sldMk cId="1294826197" sldId="1033"/>
            <ac:spMk id="90" creationId="{767A0076-68D4-4419-4964-20E3C0D54D2A}"/>
          </ac:spMkLst>
        </pc:spChg>
        <pc:spChg chg="mod">
          <ac:chgData name="Phillip Kaufman" userId="c001b2a046940d7c" providerId="LiveId" clId="{9EF190FB-2075-4375-A797-615516ED83A7}" dt="2024-06-17T06:12:59.638" v="10691"/>
          <ac:spMkLst>
            <pc:docMk/>
            <pc:sldMk cId="1294826197" sldId="1033"/>
            <ac:spMk id="93" creationId="{7AFE611D-FC24-0DFA-181B-C94DCF24F79B}"/>
          </ac:spMkLst>
        </pc:spChg>
        <pc:spChg chg="add del mod">
          <ac:chgData name="Phillip Kaufman" userId="c001b2a046940d7c" providerId="LiveId" clId="{9EF190FB-2075-4375-A797-615516ED83A7}" dt="2024-06-17T06:13:43.045" v="10705"/>
          <ac:spMkLst>
            <pc:docMk/>
            <pc:sldMk cId="1294826197" sldId="1033"/>
            <ac:spMk id="94" creationId="{204F58D5-4C04-CEA9-BC43-B4AB8A80EC86}"/>
          </ac:spMkLst>
        </pc:spChg>
        <pc:spChg chg="add del mod">
          <ac:chgData name="Phillip Kaufman" userId="c001b2a046940d7c" providerId="LiveId" clId="{9EF190FB-2075-4375-A797-615516ED83A7}" dt="2024-06-17T06:13:43.045" v="10705"/>
          <ac:spMkLst>
            <pc:docMk/>
            <pc:sldMk cId="1294826197" sldId="1033"/>
            <ac:spMk id="95" creationId="{F8004DDB-BDE1-8908-A41D-6C67065D34CB}"/>
          </ac:spMkLst>
        </pc:spChg>
        <pc:spChg chg="add del mod">
          <ac:chgData name="Phillip Kaufman" userId="c001b2a046940d7c" providerId="LiveId" clId="{9EF190FB-2075-4375-A797-615516ED83A7}" dt="2024-06-17T06:13:43.045" v="10705"/>
          <ac:spMkLst>
            <pc:docMk/>
            <pc:sldMk cId="1294826197" sldId="1033"/>
            <ac:spMk id="96" creationId="{62F9B509-DD35-423F-6F6B-B7ECBFA1AC3F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97" creationId="{34F33799-2774-52CA-C002-E1FCAD32FAFF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98" creationId="{6F350B30-1477-F947-4340-C3ABCD593ADC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99" creationId="{4DAB2B79-4EFD-743D-D38E-0AB79353DC0B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100" creationId="{B7F98127-261F-4A8D-98CF-8F24B4C6C8E8}"/>
          </ac:spMkLst>
        </pc:spChg>
        <pc:spChg chg="add del 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101" creationId="{CD2DB37A-35C3-DAEA-289E-08CD1C6319DD}"/>
          </ac:spMkLst>
        </pc:spChg>
        <pc:spChg chg="add del mod topLvl">
          <ac:chgData name="Phillip Kaufman" userId="c001b2a046940d7c" providerId="LiveId" clId="{9EF190FB-2075-4375-A797-615516ED83A7}" dt="2024-06-17T06:15:13.095" v="10743" actId="478"/>
          <ac:spMkLst>
            <pc:docMk/>
            <pc:sldMk cId="1294826197" sldId="1033"/>
            <ac:spMk id="103" creationId="{B0274F69-BE9D-2E66-F303-A0927189ECED}"/>
          </ac:spMkLst>
        </pc:spChg>
        <pc:spChg chg="add del mod topLvl">
          <ac:chgData name="Phillip Kaufman" userId="c001b2a046940d7c" providerId="LiveId" clId="{9EF190FB-2075-4375-A797-615516ED83A7}" dt="2024-06-17T06:15:13.095" v="10743" actId="478"/>
          <ac:spMkLst>
            <pc:docMk/>
            <pc:sldMk cId="1294826197" sldId="1033"/>
            <ac:spMk id="105" creationId="{DFC9984C-7292-0F60-4B42-D29A342CFDB0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08" creationId="{9E2342A4-94C7-A246-4BBE-841143B575D9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09" creationId="{1D789E39-7124-D8E3-1859-ECDB92FFD7B6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10" creationId="{CABED98D-EF42-F93C-BD59-A7A9CC9ECD23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11" creationId="{AA102E8D-47F6-1533-0C01-D1EA1BDA1593}"/>
          </ac:spMkLst>
        </pc:spChg>
        <pc:spChg chg="add del 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12" creationId="{5749EB12-6AE7-9EE7-CE1F-0650CA9A9CA7}"/>
          </ac:spMkLst>
        </pc:spChg>
        <pc:spChg chg="add del 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5" creationId="{F4AA7C1D-3EA6-9FE4-03F9-0246E751E987}"/>
          </ac:spMkLst>
        </pc:spChg>
        <pc:spChg chg="add del mod topLvl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6" creationId="{B2446B28-FB93-F9D1-617F-7EBC94887E5C}"/>
          </ac:spMkLst>
        </pc:spChg>
        <pc:spChg chg="add del 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7" creationId="{C440F1C3-8027-D5F6-960C-80661962B63A}"/>
          </ac:spMkLst>
        </pc:spChg>
        <pc:spChg chg="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8" creationId="{CE0A1BF7-DF9E-16DA-E314-F77925BB9C5A}"/>
          </ac:spMkLst>
        </pc:spChg>
        <pc:spChg chg="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21" creationId="{E87324F7-7C8F-132B-DCA5-E82344E683AF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4" creationId="{3B979558-6F86-20B9-CE00-11B424DF244F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5" creationId="{7BF4DD8E-354D-3D9D-A876-2F732F212445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6" creationId="{D027BA54-22DD-BBA1-A86A-BCB895F6C254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7" creationId="{AE2F34F8-E8AB-12AD-0F89-0A04912BDF52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30" creationId="{B2530A5E-D73A-70F1-C962-80E4949A700C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3" creationId="{708DD620-F468-54D5-0E96-2C741A9E3F08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4" creationId="{79DC4820-9FFD-C76E-7861-94B3B25A0F40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5" creationId="{FD73C893-3002-F374-39C2-60359B434E60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6" creationId="{FA33E13C-8567-83F5-C437-622F3A2375C3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9" creationId="{0D614126-27F0-2C33-17C0-2E2B73D64270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2" creationId="{410E3E48-181A-5134-E664-7DA8559AE19A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3" creationId="{5E96D25D-BA2A-23F6-96D4-FAA2F61D6AC5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4" creationId="{3EB6556F-8E4A-7876-2720-30C122A05C48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5" creationId="{8AD1319A-F365-64C9-09C1-BEC94351485F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7" creationId="{9566B8E5-09EE-84BB-F9E6-91E26F057DDA}"/>
          </ac:spMkLst>
        </pc:spChg>
        <pc:spChg chg="del mod topLvl">
          <ac:chgData name="Phillip Kaufman" userId="c001b2a046940d7c" providerId="LiveId" clId="{9EF190FB-2075-4375-A797-615516ED83A7}" dt="2024-06-17T06:20:10.070" v="10814" actId="478"/>
          <ac:spMkLst>
            <pc:docMk/>
            <pc:sldMk cId="1294826197" sldId="1033"/>
            <ac:spMk id="152" creationId="{350E3A20-9764-9E09-39B6-E42B6C915B81}"/>
          </ac:spMkLst>
        </pc:spChg>
        <pc:spChg chg="del mod">
          <ac:chgData name="Phillip Kaufman" userId="c001b2a046940d7c" providerId="LiveId" clId="{9EF190FB-2075-4375-A797-615516ED83A7}" dt="2024-06-17T06:20:10.070" v="10814" actId="478"/>
          <ac:spMkLst>
            <pc:docMk/>
            <pc:sldMk cId="1294826197" sldId="1033"/>
            <ac:spMk id="153" creationId="{E03D452D-1955-477F-12D6-61D1D1F02538}"/>
          </ac:spMkLst>
        </pc:spChg>
        <pc:spChg chg="del mod">
          <ac:chgData name="Phillip Kaufman" userId="c001b2a046940d7c" providerId="LiveId" clId="{9EF190FB-2075-4375-A797-615516ED83A7}" dt="2024-06-17T06:20:10.070" v="10814" actId="478"/>
          <ac:spMkLst>
            <pc:docMk/>
            <pc:sldMk cId="1294826197" sldId="1033"/>
            <ac:spMk id="154" creationId="{C173662D-F9D9-EBEE-41CD-382F5CF40388}"/>
          </ac:spMkLst>
        </pc:spChg>
        <pc:spChg chg="mod">
          <ac:chgData name="Phillip Kaufman" userId="c001b2a046940d7c" providerId="LiveId" clId="{9EF190FB-2075-4375-A797-615516ED83A7}" dt="2024-06-17T06:20:05.015" v="10812"/>
          <ac:spMkLst>
            <pc:docMk/>
            <pc:sldMk cId="1294826197" sldId="1033"/>
            <ac:spMk id="155" creationId="{D1C104F5-326B-6316-2E5E-DE30F959B9F6}"/>
          </ac:spMkLst>
        </pc:spChg>
        <pc:spChg chg="mod">
          <ac:chgData name="Phillip Kaufman" userId="c001b2a046940d7c" providerId="LiveId" clId="{9EF190FB-2075-4375-A797-615516ED83A7}" dt="2024-06-17T06:20:05.015" v="10812"/>
          <ac:spMkLst>
            <pc:docMk/>
            <pc:sldMk cId="1294826197" sldId="1033"/>
            <ac:spMk id="158" creationId="{6A70F9A6-710A-4113-16EB-5E0FB88850EF}"/>
          </ac:spMkLst>
        </pc:spChg>
        <pc:spChg chg="add del 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1" creationId="{DD82D128-3669-09B9-7302-6F83064E5C8C}"/>
          </ac:spMkLst>
        </pc:spChg>
        <pc:spChg chg="add del mod topLvl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2" creationId="{DCE47939-8A33-37CF-AC65-5A3ECB4D1CEB}"/>
          </ac:spMkLst>
        </pc:spChg>
        <pc:spChg chg="add del 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3" creationId="{9D5E255F-440C-8679-EB63-DABB4AAEBEC4}"/>
          </ac:spMkLst>
        </pc:spChg>
        <pc:spChg chg="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4" creationId="{E2403484-ABBE-23CA-1E96-C95A6006A9F7}"/>
          </ac:spMkLst>
        </pc:spChg>
        <pc:spChg chg="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7" creationId="{20F0919B-96CD-A0CF-227A-496D31502B06}"/>
          </ac:spMkLst>
        </pc:spChg>
        <pc:spChg chg="del mod topLvl">
          <ac:chgData name="Phillip Kaufman" userId="c001b2a046940d7c" providerId="LiveId" clId="{9EF190FB-2075-4375-A797-615516ED83A7}" dt="2024-06-17T06:24:03.927" v="10860" actId="478"/>
          <ac:spMkLst>
            <pc:docMk/>
            <pc:sldMk cId="1294826197" sldId="1033"/>
            <ac:spMk id="170" creationId="{46B00224-A758-A307-013A-5419CC9EF804}"/>
          </ac:spMkLst>
        </pc:spChg>
        <pc:spChg chg="del mod">
          <ac:chgData name="Phillip Kaufman" userId="c001b2a046940d7c" providerId="LiveId" clId="{9EF190FB-2075-4375-A797-615516ED83A7}" dt="2024-06-17T06:23:46.704" v="10858" actId="478"/>
          <ac:spMkLst>
            <pc:docMk/>
            <pc:sldMk cId="1294826197" sldId="1033"/>
            <ac:spMk id="171" creationId="{8B7B2DDF-A64D-C71D-09F6-7A0D12C7E1E0}"/>
          </ac:spMkLst>
        </pc:spChg>
        <pc:spChg chg="del mod">
          <ac:chgData name="Phillip Kaufman" userId="c001b2a046940d7c" providerId="LiveId" clId="{9EF190FB-2075-4375-A797-615516ED83A7}" dt="2024-06-17T06:23:46.704" v="10858" actId="478"/>
          <ac:spMkLst>
            <pc:docMk/>
            <pc:sldMk cId="1294826197" sldId="1033"/>
            <ac:spMk id="172" creationId="{ECE9E1B0-F54C-7784-6CD7-BCAD8157072F}"/>
          </ac:spMkLst>
        </pc:spChg>
        <pc:spChg chg="mod">
          <ac:chgData name="Phillip Kaufman" userId="c001b2a046940d7c" providerId="LiveId" clId="{9EF190FB-2075-4375-A797-615516ED83A7}" dt="2024-06-17T06:23:42.718" v="10857" actId="20577"/>
          <ac:spMkLst>
            <pc:docMk/>
            <pc:sldMk cId="1294826197" sldId="1033"/>
            <ac:spMk id="173" creationId="{477885B4-B96D-2421-DB32-B22582BDC96E}"/>
          </ac:spMkLst>
        </pc:spChg>
        <pc:spChg chg="mod">
          <ac:chgData name="Phillip Kaufman" userId="c001b2a046940d7c" providerId="LiveId" clId="{9EF190FB-2075-4375-A797-615516ED83A7}" dt="2024-06-17T06:23:42.718" v="10857" actId="20577"/>
          <ac:spMkLst>
            <pc:docMk/>
            <pc:sldMk cId="1294826197" sldId="1033"/>
            <ac:spMk id="176" creationId="{DAE1ADBF-DE2C-701F-6E23-06680D26D78F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79" creationId="{34A9C66D-9AF9-A940-CD32-4ABCA5C737DF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80" creationId="{8A782BD5-A789-91D6-19FE-8CE5DEAD5D94}"/>
          </ac:spMkLst>
        </pc:spChg>
        <pc:spChg chg="del mod">
          <ac:chgData name="Phillip Kaufman" userId="c001b2a046940d7c" providerId="LiveId" clId="{9EF190FB-2075-4375-A797-615516ED83A7}" dt="2024-06-17T06:23:32.828" v="10854" actId="478"/>
          <ac:spMkLst>
            <pc:docMk/>
            <pc:sldMk cId="1294826197" sldId="1033"/>
            <ac:spMk id="181" creationId="{A67203B4-C13B-7B47-FF6A-B5315BF56963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82" creationId="{AA34A069-ACCC-EE80-4185-D8415D7B44D2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85" creationId="{3D887AC2-829E-DEB8-3B37-7EB91BDAB3C5}"/>
          </ac:spMkLst>
        </pc:spChg>
        <pc:spChg chg="add mod">
          <ac:chgData name="Phillip Kaufman" userId="c001b2a046940d7c" providerId="LiveId" clId="{9EF190FB-2075-4375-A797-615516ED83A7}" dt="2024-06-17T06:24:38.189" v="10869" actId="164"/>
          <ac:spMkLst>
            <pc:docMk/>
            <pc:sldMk cId="1294826197" sldId="1033"/>
            <ac:spMk id="186" creationId="{DDE21D7A-3E7B-36E2-26D4-A2EDE2C9EDD8}"/>
          </ac:spMkLst>
        </pc:spChg>
        <pc:spChg chg="add mod">
          <ac:chgData name="Phillip Kaufman" userId="c001b2a046940d7c" providerId="LiveId" clId="{9EF190FB-2075-4375-A797-615516ED83A7}" dt="2024-06-17T06:24:38.189" v="10869" actId="164"/>
          <ac:spMkLst>
            <pc:docMk/>
            <pc:sldMk cId="1294826197" sldId="1033"/>
            <ac:spMk id="187" creationId="{6280CC68-3142-9D8E-E177-27EDBD1685D4}"/>
          </ac:spMkLst>
        </pc:spChg>
        <pc:spChg chg="add mod">
          <ac:chgData name="Phillip Kaufman" userId="c001b2a046940d7c" providerId="LiveId" clId="{9EF190FB-2075-4375-A797-615516ED83A7}" dt="2024-06-17T06:24:38.189" v="10869" actId="164"/>
          <ac:spMkLst>
            <pc:docMk/>
            <pc:sldMk cId="1294826197" sldId="1033"/>
            <ac:spMk id="188" creationId="{9DB448F9-E45E-42E5-A47C-C35AC13262C3}"/>
          </ac:spMkLst>
        </pc:spChg>
        <pc:grpChg chg="mod">
          <ac:chgData name="Phillip Kaufman" userId="c001b2a046940d7c" providerId="LiveId" clId="{9EF190FB-2075-4375-A797-615516ED83A7}" dt="2024-06-17T06:20:22.922" v="10817" actId="1076"/>
          <ac:grpSpMkLst>
            <pc:docMk/>
            <pc:sldMk cId="1294826197" sldId="1033"/>
            <ac:grpSpMk id="6" creationId="{248A1CC4-B3CC-558F-DA9C-8AEEF7AF1FA7}"/>
          </ac:grpSpMkLst>
        </pc:grpChg>
        <pc:grpChg chg="add del mod">
          <ac:chgData name="Phillip Kaufman" userId="c001b2a046940d7c" providerId="LiveId" clId="{9EF190FB-2075-4375-A797-615516ED83A7}" dt="2024-06-17T06:07:42.853" v="10582" actId="165"/>
          <ac:grpSpMkLst>
            <pc:docMk/>
            <pc:sldMk cId="1294826197" sldId="1033"/>
            <ac:grpSpMk id="7" creationId="{4EB0722D-B92D-17D6-3930-0373C7AB59B2}"/>
          </ac:grpSpMkLst>
        </pc:grpChg>
        <pc:grpChg chg="add del mod">
          <ac:chgData name="Phillip Kaufman" userId="c001b2a046940d7c" providerId="LiveId" clId="{9EF190FB-2075-4375-A797-615516ED83A7}" dt="2024-06-16T05:35:25.054" v="9753" actId="165"/>
          <ac:grpSpMkLst>
            <pc:docMk/>
            <pc:sldMk cId="1294826197" sldId="1033"/>
            <ac:grpSpMk id="7" creationId="{EA4A3004-127F-03F1-DF21-16CFE94CF747}"/>
          </ac:grpSpMkLst>
        </pc:grpChg>
        <pc:grpChg chg="mod">
          <ac:chgData name="Phillip Kaufman" userId="c001b2a046940d7c" providerId="LiveId" clId="{9EF190FB-2075-4375-A797-615516ED83A7}" dt="2024-06-16T05:36:17.235" v="9758" actId="1076"/>
          <ac:grpSpMkLst>
            <pc:docMk/>
            <pc:sldMk cId="1294826197" sldId="1033"/>
            <ac:grpSpMk id="9" creationId="{BCF392B8-B48C-C4A6-F5B4-D53ED83DF6E7}"/>
          </ac:grpSpMkLst>
        </pc:grpChg>
        <pc:grpChg chg="mod topLvl">
          <ac:chgData name="Phillip Kaufman" userId="c001b2a046940d7c" providerId="LiveId" clId="{9EF190FB-2075-4375-A797-615516ED83A7}" dt="2024-06-16T05:37:09.736" v="9759" actId="1076"/>
          <ac:grpSpMkLst>
            <pc:docMk/>
            <pc:sldMk cId="1294826197" sldId="1033"/>
            <ac:grpSpMk id="10" creationId="{B7EC216E-0527-1BBD-43B4-5FB3536ADF96}"/>
          </ac:grpSpMkLst>
        </pc:grpChg>
        <pc:grpChg chg="mod topLvl">
          <ac:chgData name="Phillip Kaufman" userId="c001b2a046940d7c" providerId="LiveId" clId="{9EF190FB-2075-4375-A797-615516ED83A7}" dt="2024-06-17T06:24:42.828" v="10870" actId="164"/>
          <ac:grpSpMkLst>
            <pc:docMk/>
            <pc:sldMk cId="1294826197" sldId="1033"/>
            <ac:grpSpMk id="11" creationId="{6EAB8402-6FFE-2652-D348-2FF1A9709B13}"/>
          </ac:grpSpMkLst>
        </pc:grpChg>
        <pc:grpChg chg="mod">
          <ac:chgData name="Phillip Kaufman" userId="c001b2a046940d7c" providerId="LiveId" clId="{9EF190FB-2075-4375-A797-615516ED83A7}" dt="2024-06-16T05:34:32.053" v="9744" actId="1076"/>
          <ac:grpSpMkLst>
            <pc:docMk/>
            <pc:sldMk cId="1294826197" sldId="1033"/>
            <ac:grpSpMk id="30" creationId="{E3BC68B6-793F-0461-9A2E-507915A31F3E}"/>
          </ac:grpSpMkLst>
        </pc:grpChg>
        <pc:grpChg chg="add mod">
          <ac:chgData name="Phillip Kaufman" userId="c001b2a046940d7c" providerId="LiveId" clId="{9EF190FB-2075-4375-A797-615516ED83A7}" dt="2024-06-16T05:42:19.202" v="9794" actId="164"/>
          <ac:grpSpMkLst>
            <pc:docMk/>
            <pc:sldMk cId="1294826197" sldId="1033"/>
            <ac:grpSpMk id="37" creationId="{44F9DDEF-5495-1E06-5A27-8FC8934FB868}"/>
          </ac:grpSpMkLst>
        </pc:grpChg>
        <pc:grpChg chg="mod">
          <ac:chgData name="Phillip Kaufman" userId="c001b2a046940d7c" providerId="LiveId" clId="{9EF190FB-2075-4375-A797-615516ED83A7}" dt="2024-06-17T06:07:42.853" v="10582" actId="165"/>
          <ac:grpSpMkLst>
            <pc:docMk/>
            <pc:sldMk cId="1294826197" sldId="1033"/>
            <ac:grpSpMk id="40" creationId="{F7D64814-DB9A-7BEC-53AB-2B652F2853CD}"/>
          </ac:grpSpMkLst>
        </pc:grpChg>
        <pc:grpChg chg="add del mod">
          <ac:chgData name="Phillip Kaufman" userId="c001b2a046940d7c" providerId="LiveId" clId="{9EF190FB-2075-4375-A797-615516ED83A7}" dt="2024-06-17T06:08:45.672" v="10598" actId="478"/>
          <ac:grpSpMkLst>
            <pc:docMk/>
            <pc:sldMk cId="1294826197" sldId="1033"/>
            <ac:grpSpMk id="44" creationId="{08C6227D-12BC-2AB3-C33E-4FD5DE81C894}"/>
          </ac:grpSpMkLst>
        </pc:grpChg>
        <pc:grpChg chg="del mod">
          <ac:chgData name="Phillip Kaufman" userId="c001b2a046940d7c" providerId="LiveId" clId="{9EF190FB-2075-4375-A797-615516ED83A7}" dt="2024-06-17T06:08:43.997" v="10597" actId="478"/>
          <ac:grpSpMkLst>
            <pc:docMk/>
            <pc:sldMk cId="1294826197" sldId="1033"/>
            <ac:grpSpMk id="46" creationId="{4A81BCF2-84D3-56E9-45E4-1A9A963A6C20}"/>
          </ac:grpSpMkLst>
        </pc:grpChg>
        <pc:grpChg chg="add del mod">
          <ac:chgData name="Phillip Kaufman" userId="c001b2a046940d7c" providerId="LiveId" clId="{9EF190FB-2075-4375-A797-615516ED83A7}" dt="2024-06-17T06:09:00.396" v="10603" actId="478"/>
          <ac:grpSpMkLst>
            <pc:docMk/>
            <pc:sldMk cId="1294826197" sldId="1033"/>
            <ac:grpSpMk id="50" creationId="{76B49838-35DC-7B5D-54A5-E98ABB032BBC}"/>
          </ac:grpSpMkLst>
        </pc:grpChg>
        <pc:grpChg chg="del mod topLvl">
          <ac:chgData name="Phillip Kaufman" userId="c001b2a046940d7c" providerId="LiveId" clId="{9EF190FB-2075-4375-A797-615516ED83A7}" dt="2024-06-17T06:09:04.429" v="10604" actId="478"/>
          <ac:grpSpMkLst>
            <pc:docMk/>
            <pc:sldMk cId="1294826197" sldId="1033"/>
            <ac:grpSpMk id="51" creationId="{83121C2F-77FC-F56F-E9E7-61C8CAFB027A}"/>
          </ac:grpSpMkLst>
        </pc:grpChg>
        <pc:grpChg chg="add del mod">
          <ac:chgData name="Phillip Kaufman" userId="c001b2a046940d7c" providerId="LiveId" clId="{9EF190FB-2075-4375-A797-615516ED83A7}" dt="2024-06-17T06:12:32.242" v="10684" actId="478"/>
          <ac:grpSpMkLst>
            <pc:docMk/>
            <pc:sldMk cId="1294826197" sldId="1033"/>
            <ac:grpSpMk id="87" creationId="{815EEE9D-77EF-7E55-8F7A-E7EBF3300742}"/>
          </ac:grpSpMkLst>
        </pc:grpChg>
        <pc:grpChg chg="del mod">
          <ac:chgData name="Phillip Kaufman" userId="c001b2a046940d7c" providerId="LiveId" clId="{9EF190FB-2075-4375-A797-615516ED83A7}" dt="2024-06-17T06:12:28.113" v="10683" actId="478"/>
          <ac:grpSpMkLst>
            <pc:docMk/>
            <pc:sldMk cId="1294826197" sldId="1033"/>
            <ac:grpSpMk id="89" creationId="{8ECF366A-C96E-83D7-CA71-872D3BB60FC9}"/>
          </ac:grpSpMkLst>
        </pc:grpChg>
        <pc:grpChg chg="add del mod">
          <ac:chgData name="Phillip Kaufman" userId="c001b2a046940d7c" providerId="LiveId" clId="{9EF190FB-2075-4375-A797-615516ED83A7}" dt="2024-06-17T06:15:16.453" v="10746" actId="478"/>
          <ac:grpSpMkLst>
            <pc:docMk/>
            <pc:sldMk cId="1294826197" sldId="1033"/>
            <ac:grpSpMk id="102" creationId="{915B16CA-90DD-1BD3-4C84-C47FC659E3E4}"/>
          </ac:grpSpMkLst>
        </pc:grpChg>
        <pc:grpChg chg="add del mod topLvl">
          <ac:chgData name="Phillip Kaufman" userId="c001b2a046940d7c" providerId="LiveId" clId="{9EF190FB-2075-4375-A797-615516ED83A7}" dt="2024-06-17T06:15:13.095" v="10743" actId="478"/>
          <ac:grpSpMkLst>
            <pc:docMk/>
            <pc:sldMk cId="1294826197" sldId="1033"/>
            <ac:grpSpMk id="104" creationId="{3C6A6166-1D19-42B1-4644-691196425533}"/>
          </ac:grpSpMkLst>
        </pc:grpChg>
        <pc:grpChg chg="add del mod">
          <ac:chgData name="Phillip Kaufman" userId="c001b2a046940d7c" providerId="LiveId" clId="{9EF190FB-2075-4375-A797-615516ED83A7}" dt="2024-06-17T06:16:04.967" v="10758"/>
          <ac:grpSpMkLst>
            <pc:docMk/>
            <pc:sldMk cId="1294826197" sldId="1033"/>
            <ac:grpSpMk id="113" creationId="{9B52937A-FB92-2C52-C0F7-468AE9AE788D}"/>
          </ac:grpSpMkLst>
        </pc:grpChg>
        <pc:grpChg chg="mod topLvl">
          <ac:chgData name="Phillip Kaufman" userId="c001b2a046940d7c" providerId="LiveId" clId="{9EF190FB-2075-4375-A797-615516ED83A7}" dt="2024-06-17T06:16:04.967" v="10758"/>
          <ac:grpSpMkLst>
            <pc:docMk/>
            <pc:sldMk cId="1294826197" sldId="1033"/>
            <ac:grpSpMk id="114" creationId="{86DFEE4F-FFD9-5FA8-2455-E1FCB48EBC08}"/>
          </ac:grpSpMkLst>
        </pc:grpChg>
        <pc:grpChg chg="add mod">
          <ac:chgData name="Phillip Kaufman" userId="c001b2a046940d7c" providerId="LiveId" clId="{9EF190FB-2075-4375-A797-615516ED83A7}" dt="2024-06-17T06:18:24.478" v="10793" actId="1076"/>
          <ac:grpSpMkLst>
            <pc:docMk/>
            <pc:sldMk cId="1294826197" sldId="1033"/>
            <ac:grpSpMk id="122" creationId="{1ABAD53C-A283-F186-1492-1E7457000CC4}"/>
          </ac:grpSpMkLst>
        </pc:grpChg>
        <pc:grpChg chg="mod">
          <ac:chgData name="Phillip Kaufman" userId="c001b2a046940d7c" providerId="LiveId" clId="{9EF190FB-2075-4375-A797-615516ED83A7}" dt="2024-06-17T06:18:21.229" v="10791"/>
          <ac:grpSpMkLst>
            <pc:docMk/>
            <pc:sldMk cId="1294826197" sldId="1033"/>
            <ac:grpSpMk id="123" creationId="{954CE81E-912E-AD72-8145-168F3294D372}"/>
          </ac:grpSpMkLst>
        </pc:grpChg>
        <pc:grpChg chg="add del mod">
          <ac:chgData name="Phillip Kaufman" userId="c001b2a046940d7c" providerId="LiveId" clId="{9EF190FB-2075-4375-A797-615516ED83A7}" dt="2024-06-17T06:19:58.282" v="10811" actId="478"/>
          <ac:grpSpMkLst>
            <pc:docMk/>
            <pc:sldMk cId="1294826197" sldId="1033"/>
            <ac:grpSpMk id="131" creationId="{715220D3-C330-9916-79D1-D6A60850702B}"/>
          </ac:grpSpMkLst>
        </pc:grpChg>
        <pc:grpChg chg="mod">
          <ac:chgData name="Phillip Kaufman" userId="c001b2a046940d7c" providerId="LiveId" clId="{9EF190FB-2075-4375-A797-615516ED83A7}" dt="2024-06-17T06:18:34.822" v="10794"/>
          <ac:grpSpMkLst>
            <pc:docMk/>
            <pc:sldMk cId="1294826197" sldId="1033"/>
            <ac:grpSpMk id="132" creationId="{4B77DF32-871A-5852-D7EC-B4FC6BC241FD}"/>
          </ac:grpSpMkLst>
        </pc:grpChg>
        <pc:grpChg chg="add mod">
          <ac:chgData name="Phillip Kaufman" userId="c001b2a046940d7c" providerId="LiveId" clId="{9EF190FB-2075-4375-A797-615516ED83A7}" dt="2024-06-17T06:19:48.551" v="10809" actId="14100"/>
          <ac:grpSpMkLst>
            <pc:docMk/>
            <pc:sldMk cId="1294826197" sldId="1033"/>
            <ac:grpSpMk id="140" creationId="{8977DADE-7DAA-EF37-5263-6D67EA333010}"/>
          </ac:grpSpMkLst>
        </pc:grpChg>
        <pc:grpChg chg="mod">
          <ac:chgData name="Phillip Kaufman" userId="c001b2a046940d7c" providerId="LiveId" clId="{9EF190FB-2075-4375-A797-615516ED83A7}" dt="2024-06-17T06:18:52.758" v="10796"/>
          <ac:grpSpMkLst>
            <pc:docMk/>
            <pc:sldMk cId="1294826197" sldId="1033"/>
            <ac:grpSpMk id="141" creationId="{D4505752-3DFC-BA77-B8C1-ADF45ED91184}"/>
          </ac:grpSpMkLst>
        </pc:grpChg>
        <pc:grpChg chg="mod">
          <ac:chgData name="Phillip Kaufman" userId="c001b2a046940d7c" providerId="LiveId" clId="{9EF190FB-2075-4375-A797-615516ED83A7}" dt="2024-06-17T06:18:52.758" v="10796"/>
          <ac:grpSpMkLst>
            <pc:docMk/>
            <pc:sldMk cId="1294826197" sldId="1033"/>
            <ac:grpSpMk id="146" creationId="{4BD9F3CB-4B25-4D06-00A6-E0AC4DBAC90B}"/>
          </ac:grpSpMkLst>
        </pc:grpChg>
        <pc:grpChg chg="add del mod">
          <ac:chgData name="Phillip Kaufman" userId="c001b2a046940d7c" providerId="LiveId" clId="{9EF190FB-2075-4375-A797-615516ED83A7}" dt="2024-06-17T06:20:10.070" v="10814" actId="478"/>
          <ac:grpSpMkLst>
            <pc:docMk/>
            <pc:sldMk cId="1294826197" sldId="1033"/>
            <ac:grpSpMk id="150" creationId="{4B071C56-D939-0249-8343-86EA1A06B6DF}"/>
          </ac:grpSpMkLst>
        </pc:grpChg>
        <pc:grpChg chg="del mod topLvl">
          <ac:chgData name="Phillip Kaufman" userId="c001b2a046940d7c" providerId="LiveId" clId="{9EF190FB-2075-4375-A797-615516ED83A7}" dt="2024-06-17T06:21:43.567" v="10833" actId="478"/>
          <ac:grpSpMkLst>
            <pc:docMk/>
            <pc:sldMk cId="1294826197" sldId="1033"/>
            <ac:grpSpMk id="151" creationId="{F421C683-4681-4EE9-E333-EA27D88C0E53}"/>
          </ac:grpSpMkLst>
        </pc:grpChg>
        <pc:grpChg chg="add del mod">
          <ac:chgData name="Phillip Kaufman" userId="c001b2a046940d7c" providerId="LiveId" clId="{9EF190FB-2075-4375-A797-615516ED83A7}" dt="2024-06-17T06:21:41.844" v="10832"/>
          <ac:grpSpMkLst>
            <pc:docMk/>
            <pc:sldMk cId="1294826197" sldId="1033"/>
            <ac:grpSpMk id="159" creationId="{B4506119-C3B9-EC27-6D5F-B8FE3D5970D6}"/>
          </ac:grpSpMkLst>
        </pc:grpChg>
        <pc:grpChg chg="mod topLvl">
          <ac:chgData name="Phillip Kaufman" userId="c001b2a046940d7c" providerId="LiveId" clId="{9EF190FB-2075-4375-A797-615516ED83A7}" dt="2024-06-17T06:21:41.844" v="10832"/>
          <ac:grpSpMkLst>
            <pc:docMk/>
            <pc:sldMk cId="1294826197" sldId="1033"/>
            <ac:grpSpMk id="160" creationId="{F28D87D0-AB69-FB8D-90F7-D30108581834}"/>
          </ac:grpSpMkLst>
        </pc:grpChg>
        <pc:grpChg chg="add del mod">
          <ac:chgData name="Phillip Kaufman" userId="c001b2a046940d7c" providerId="LiveId" clId="{9EF190FB-2075-4375-A797-615516ED83A7}" dt="2024-06-17T06:24:03.927" v="10860" actId="478"/>
          <ac:grpSpMkLst>
            <pc:docMk/>
            <pc:sldMk cId="1294826197" sldId="1033"/>
            <ac:grpSpMk id="168" creationId="{BABFB210-64D2-0889-06ED-FA592775BE24}"/>
          </ac:grpSpMkLst>
        </pc:grpChg>
        <pc:grpChg chg="mod topLvl">
          <ac:chgData name="Phillip Kaufman" userId="c001b2a046940d7c" providerId="LiveId" clId="{9EF190FB-2075-4375-A797-615516ED83A7}" dt="2024-06-17T06:24:38.189" v="10869" actId="164"/>
          <ac:grpSpMkLst>
            <pc:docMk/>
            <pc:sldMk cId="1294826197" sldId="1033"/>
            <ac:grpSpMk id="169" creationId="{DCCF594C-F620-3E3B-F1FE-49361F9AABC1}"/>
          </ac:grpSpMkLst>
        </pc:grpChg>
        <pc:grpChg chg="add del mod">
          <ac:chgData name="Phillip Kaufman" userId="c001b2a046940d7c" providerId="LiveId" clId="{9EF190FB-2075-4375-A797-615516ED83A7}" dt="2024-06-17T06:23:34.452" v="10855" actId="478"/>
          <ac:grpSpMkLst>
            <pc:docMk/>
            <pc:sldMk cId="1294826197" sldId="1033"/>
            <ac:grpSpMk id="177" creationId="{52265F55-6064-7397-2143-DD4BE37BE1A4}"/>
          </ac:grpSpMkLst>
        </pc:grpChg>
        <pc:grpChg chg="mod">
          <ac:chgData name="Phillip Kaufman" userId="c001b2a046940d7c" providerId="LiveId" clId="{9EF190FB-2075-4375-A797-615516ED83A7}" dt="2024-06-17T06:23:31.043" v="10853" actId="20577"/>
          <ac:grpSpMkLst>
            <pc:docMk/>
            <pc:sldMk cId="1294826197" sldId="1033"/>
            <ac:grpSpMk id="178" creationId="{46EA453A-9533-42A4-E5D0-8B4FC27B7A03}"/>
          </ac:grpSpMkLst>
        </pc:grpChg>
        <pc:grpChg chg="add mod">
          <ac:chgData name="Phillip Kaufman" userId="c001b2a046940d7c" providerId="LiveId" clId="{9EF190FB-2075-4375-A797-615516ED83A7}" dt="2024-06-17T06:24:38.189" v="10869" actId="164"/>
          <ac:grpSpMkLst>
            <pc:docMk/>
            <pc:sldMk cId="1294826197" sldId="1033"/>
            <ac:grpSpMk id="189" creationId="{5E06F209-AD1B-4B65-BF8A-ABFCC36E299A}"/>
          </ac:grpSpMkLst>
        </pc:grpChg>
        <pc:grpChg chg="add mod">
          <ac:chgData name="Phillip Kaufman" userId="c001b2a046940d7c" providerId="LiveId" clId="{9EF190FB-2075-4375-A797-615516ED83A7}" dt="2024-06-17T06:24:42.828" v="10870" actId="164"/>
          <ac:grpSpMkLst>
            <pc:docMk/>
            <pc:sldMk cId="1294826197" sldId="1033"/>
            <ac:grpSpMk id="190" creationId="{489908AD-73F9-87AA-3D84-483CF3D1DCFA}"/>
          </ac:grpSpMkLst>
        </pc:grpChg>
        <pc:cxnChg chg="mod">
          <ac:chgData name="Phillip Kaufman" userId="c001b2a046940d7c" providerId="LiveId" clId="{9EF190FB-2075-4375-A797-615516ED83A7}" dt="2024-06-16T05:35:25.054" v="9753" actId="165"/>
          <ac:cxnSpMkLst>
            <pc:docMk/>
            <pc:sldMk cId="1294826197" sldId="1033"/>
            <ac:cxnSpMk id="31" creationId="{4C9B090A-E74C-E035-DE8F-4AA308CEFCB2}"/>
          </ac:cxnSpMkLst>
        </pc:cxnChg>
        <pc:cxnChg chg="mod">
          <ac:chgData name="Phillip Kaufman" userId="c001b2a046940d7c" providerId="LiveId" clId="{9EF190FB-2075-4375-A797-615516ED83A7}" dt="2024-06-16T05:35:25.054" v="9753" actId="165"/>
          <ac:cxnSpMkLst>
            <pc:docMk/>
            <pc:sldMk cId="1294826197" sldId="1033"/>
            <ac:cxnSpMk id="32" creationId="{C5F43ECA-64AC-DC09-3456-2F0CA79373E8}"/>
          </ac:cxnSpMkLst>
        </pc:cxnChg>
        <pc:cxnChg chg="mod">
          <ac:chgData name="Phillip Kaufman" userId="c001b2a046940d7c" providerId="LiveId" clId="{9EF190FB-2075-4375-A797-615516ED83A7}" dt="2024-06-17T06:16:09.740" v="10762" actId="692"/>
          <ac:cxnSpMkLst>
            <pc:docMk/>
            <pc:sldMk cId="1294826197" sldId="1033"/>
            <ac:cxnSpMk id="42" creationId="{628C35FA-8D7D-52E7-1D58-6A43DB08D090}"/>
          </ac:cxnSpMkLst>
        </pc:cxnChg>
        <pc:cxnChg chg="mod">
          <ac:chgData name="Phillip Kaufman" userId="c001b2a046940d7c" providerId="LiveId" clId="{9EF190FB-2075-4375-A797-615516ED83A7}" dt="2024-06-17T06:16:09.740" v="10762" actId="692"/>
          <ac:cxnSpMkLst>
            <pc:docMk/>
            <pc:sldMk cId="1294826197" sldId="1033"/>
            <ac:cxnSpMk id="43" creationId="{4E7D5C2C-1457-A5F2-79C4-7D9798618DB5}"/>
          </ac:cxnSpMkLst>
        </pc:cxnChg>
        <pc:cxnChg chg="del mod">
          <ac:chgData name="Phillip Kaufman" userId="c001b2a046940d7c" providerId="LiveId" clId="{9EF190FB-2075-4375-A797-615516ED83A7}" dt="2024-06-17T06:08:42.108" v="10596" actId="478"/>
          <ac:cxnSpMkLst>
            <pc:docMk/>
            <pc:sldMk cId="1294826197" sldId="1033"/>
            <ac:cxnSpMk id="48" creationId="{769E1FB4-F067-4A20-57D7-43AA2D990433}"/>
          </ac:cxnSpMkLst>
        </pc:cxnChg>
        <pc:cxnChg chg="del mod topLvl">
          <ac:chgData name="Phillip Kaufman" userId="c001b2a046940d7c" providerId="LiveId" clId="{9EF190FB-2075-4375-A797-615516ED83A7}" dt="2024-06-17T06:08:45.672" v="10598" actId="478"/>
          <ac:cxnSpMkLst>
            <pc:docMk/>
            <pc:sldMk cId="1294826197" sldId="1033"/>
            <ac:cxnSpMk id="49" creationId="{168EFFA8-8B1E-189D-E4AC-1202370B9D50}"/>
          </ac:cxnSpMkLst>
        </pc:cxnChg>
        <pc:cxnChg chg="del mod">
          <ac:chgData name="Phillip Kaufman" userId="c001b2a046940d7c" providerId="LiveId" clId="{9EF190FB-2075-4375-A797-615516ED83A7}" dt="2024-06-17T06:09:04.429" v="10604" actId="478"/>
          <ac:cxnSpMkLst>
            <pc:docMk/>
            <pc:sldMk cId="1294826197" sldId="1033"/>
            <ac:cxnSpMk id="56" creationId="{A0AEB528-40EE-5A34-CF81-779E2FD9A7AF}"/>
          </ac:cxnSpMkLst>
        </pc:cxnChg>
        <pc:cxnChg chg="del mod topLvl">
          <ac:chgData name="Phillip Kaufman" userId="c001b2a046940d7c" providerId="LiveId" clId="{9EF190FB-2075-4375-A797-615516ED83A7}" dt="2024-06-17T06:09:04.429" v="10604" actId="478"/>
          <ac:cxnSpMkLst>
            <pc:docMk/>
            <pc:sldMk cId="1294826197" sldId="1033"/>
            <ac:cxnSpMk id="57" creationId="{7F3F5494-0333-6E17-B255-7C6666410A1A}"/>
          </ac:cxnSpMkLst>
        </pc:cxnChg>
        <pc:cxnChg chg="del mod">
          <ac:chgData name="Phillip Kaufman" userId="c001b2a046940d7c" providerId="LiveId" clId="{9EF190FB-2075-4375-A797-615516ED83A7}" dt="2024-06-17T06:12:28.113" v="10683" actId="478"/>
          <ac:cxnSpMkLst>
            <pc:docMk/>
            <pc:sldMk cId="1294826197" sldId="1033"/>
            <ac:cxnSpMk id="91" creationId="{67A67CA2-A4BA-CD5E-9507-53B782342D4A}"/>
          </ac:cxnSpMkLst>
        </pc:cxnChg>
        <pc:cxnChg chg="del mod">
          <ac:chgData name="Phillip Kaufman" userId="c001b2a046940d7c" providerId="LiveId" clId="{9EF190FB-2075-4375-A797-615516ED83A7}" dt="2024-06-17T06:12:28.113" v="10683" actId="478"/>
          <ac:cxnSpMkLst>
            <pc:docMk/>
            <pc:sldMk cId="1294826197" sldId="1033"/>
            <ac:cxnSpMk id="92" creationId="{309A3934-3C30-6EFC-F247-D3BF781BAACD}"/>
          </ac:cxnSpMkLst>
        </pc:cxnChg>
        <pc:cxnChg chg="add del mod">
          <ac:chgData name="Phillip Kaufman" userId="c001b2a046940d7c" providerId="LiveId" clId="{9EF190FB-2075-4375-A797-615516ED83A7}" dt="2024-06-17T06:15:16.453" v="10746" actId="478"/>
          <ac:cxnSpMkLst>
            <pc:docMk/>
            <pc:sldMk cId="1294826197" sldId="1033"/>
            <ac:cxnSpMk id="106" creationId="{2B1F6DCE-84FC-C4CC-10CA-E95A1890E56F}"/>
          </ac:cxnSpMkLst>
        </pc:cxnChg>
        <pc:cxnChg chg="add del mod">
          <ac:chgData name="Phillip Kaufman" userId="c001b2a046940d7c" providerId="LiveId" clId="{9EF190FB-2075-4375-A797-615516ED83A7}" dt="2024-06-17T06:15:13.095" v="10743" actId="478"/>
          <ac:cxnSpMkLst>
            <pc:docMk/>
            <pc:sldMk cId="1294826197" sldId="1033"/>
            <ac:cxnSpMk id="107" creationId="{B24C9836-DA9E-99D5-6252-DE07F070F423}"/>
          </ac:cxnSpMkLst>
        </pc:cxnChg>
        <pc:cxnChg chg="mod">
          <ac:chgData name="Phillip Kaufman" userId="c001b2a046940d7c" providerId="LiveId" clId="{9EF190FB-2075-4375-A797-615516ED83A7}" dt="2024-06-17T06:16:04.967" v="10758"/>
          <ac:cxnSpMkLst>
            <pc:docMk/>
            <pc:sldMk cId="1294826197" sldId="1033"/>
            <ac:cxnSpMk id="119" creationId="{8A97AE94-CE7B-4522-6DAA-1C9FEA86EB7D}"/>
          </ac:cxnSpMkLst>
        </pc:cxnChg>
        <pc:cxnChg chg="mod">
          <ac:chgData name="Phillip Kaufman" userId="c001b2a046940d7c" providerId="LiveId" clId="{9EF190FB-2075-4375-A797-615516ED83A7}" dt="2024-06-17T06:16:04.967" v="10758"/>
          <ac:cxnSpMkLst>
            <pc:docMk/>
            <pc:sldMk cId="1294826197" sldId="1033"/>
            <ac:cxnSpMk id="120" creationId="{DE994544-2F96-C7D5-3C5A-83F050317E4C}"/>
          </ac:cxnSpMkLst>
        </pc:cxnChg>
        <pc:cxnChg chg="mod">
          <ac:chgData name="Phillip Kaufman" userId="c001b2a046940d7c" providerId="LiveId" clId="{9EF190FB-2075-4375-A797-615516ED83A7}" dt="2024-06-17T06:18:21.229" v="10791"/>
          <ac:cxnSpMkLst>
            <pc:docMk/>
            <pc:sldMk cId="1294826197" sldId="1033"/>
            <ac:cxnSpMk id="128" creationId="{AD7FB064-2399-FEA6-D0B2-D53274F75CAC}"/>
          </ac:cxnSpMkLst>
        </pc:cxnChg>
        <pc:cxnChg chg="mod">
          <ac:chgData name="Phillip Kaufman" userId="c001b2a046940d7c" providerId="LiveId" clId="{9EF190FB-2075-4375-A797-615516ED83A7}" dt="2024-06-17T06:18:21.229" v="10791"/>
          <ac:cxnSpMkLst>
            <pc:docMk/>
            <pc:sldMk cId="1294826197" sldId="1033"/>
            <ac:cxnSpMk id="129" creationId="{E6AA4059-9F3C-5B92-913F-6DD41BEEC5BF}"/>
          </ac:cxnSpMkLst>
        </pc:cxnChg>
        <pc:cxnChg chg="mod">
          <ac:chgData name="Phillip Kaufman" userId="c001b2a046940d7c" providerId="LiveId" clId="{9EF190FB-2075-4375-A797-615516ED83A7}" dt="2024-06-17T06:18:34.822" v="10794"/>
          <ac:cxnSpMkLst>
            <pc:docMk/>
            <pc:sldMk cId="1294826197" sldId="1033"/>
            <ac:cxnSpMk id="137" creationId="{05C66B81-5322-C782-1DFA-1BF06C0B5C51}"/>
          </ac:cxnSpMkLst>
        </pc:cxnChg>
        <pc:cxnChg chg="mod">
          <ac:chgData name="Phillip Kaufman" userId="c001b2a046940d7c" providerId="LiveId" clId="{9EF190FB-2075-4375-A797-615516ED83A7}" dt="2024-06-17T06:18:34.822" v="10794"/>
          <ac:cxnSpMkLst>
            <pc:docMk/>
            <pc:sldMk cId="1294826197" sldId="1033"/>
            <ac:cxnSpMk id="138" creationId="{8D6A2276-5FEE-0CC0-0ED8-AF84720EA012}"/>
          </ac:cxnSpMkLst>
        </pc:cxnChg>
        <pc:cxnChg chg="mod">
          <ac:chgData name="Phillip Kaufman" userId="c001b2a046940d7c" providerId="LiveId" clId="{9EF190FB-2075-4375-A797-615516ED83A7}" dt="2024-06-17T06:18:52.758" v="10796"/>
          <ac:cxnSpMkLst>
            <pc:docMk/>
            <pc:sldMk cId="1294826197" sldId="1033"/>
            <ac:cxnSpMk id="148" creationId="{2A6CB900-66DE-97D9-08E8-8AA34E426F0F}"/>
          </ac:cxnSpMkLst>
        </pc:cxnChg>
        <pc:cxnChg chg="mod">
          <ac:chgData name="Phillip Kaufman" userId="c001b2a046940d7c" providerId="LiveId" clId="{9EF190FB-2075-4375-A797-615516ED83A7}" dt="2024-06-17T06:18:52.758" v="10796"/>
          <ac:cxnSpMkLst>
            <pc:docMk/>
            <pc:sldMk cId="1294826197" sldId="1033"/>
            <ac:cxnSpMk id="149" creationId="{5C45503D-9E5A-62E3-6DED-4B81EFAAF074}"/>
          </ac:cxnSpMkLst>
        </pc:cxnChg>
        <pc:cxnChg chg="mod">
          <ac:chgData name="Phillip Kaufman" userId="c001b2a046940d7c" providerId="LiveId" clId="{9EF190FB-2075-4375-A797-615516ED83A7}" dt="2024-06-17T06:20:05.015" v="10812"/>
          <ac:cxnSpMkLst>
            <pc:docMk/>
            <pc:sldMk cId="1294826197" sldId="1033"/>
            <ac:cxnSpMk id="156" creationId="{6A756205-5E11-C28A-81F7-F1BCCDC7DCD2}"/>
          </ac:cxnSpMkLst>
        </pc:cxnChg>
        <pc:cxnChg chg="mod">
          <ac:chgData name="Phillip Kaufman" userId="c001b2a046940d7c" providerId="LiveId" clId="{9EF190FB-2075-4375-A797-615516ED83A7}" dt="2024-06-17T06:20:05.015" v="10812"/>
          <ac:cxnSpMkLst>
            <pc:docMk/>
            <pc:sldMk cId="1294826197" sldId="1033"/>
            <ac:cxnSpMk id="157" creationId="{0340529E-F67F-1B88-A265-F2FA1B628FB4}"/>
          </ac:cxnSpMkLst>
        </pc:cxnChg>
        <pc:cxnChg chg="mod">
          <ac:chgData name="Phillip Kaufman" userId="c001b2a046940d7c" providerId="LiveId" clId="{9EF190FB-2075-4375-A797-615516ED83A7}" dt="2024-06-17T06:21:41.844" v="10832"/>
          <ac:cxnSpMkLst>
            <pc:docMk/>
            <pc:sldMk cId="1294826197" sldId="1033"/>
            <ac:cxnSpMk id="165" creationId="{49F8E9AD-A8D5-3EB9-CE09-B5AFFD7A6322}"/>
          </ac:cxnSpMkLst>
        </pc:cxnChg>
        <pc:cxnChg chg="mod">
          <ac:chgData name="Phillip Kaufman" userId="c001b2a046940d7c" providerId="LiveId" clId="{9EF190FB-2075-4375-A797-615516ED83A7}" dt="2024-06-17T06:21:41.844" v="10832"/>
          <ac:cxnSpMkLst>
            <pc:docMk/>
            <pc:sldMk cId="1294826197" sldId="1033"/>
            <ac:cxnSpMk id="166" creationId="{EDF276E5-357C-99A1-4994-F32E10413CEC}"/>
          </ac:cxnSpMkLst>
        </pc:cxnChg>
        <pc:cxnChg chg="mod">
          <ac:chgData name="Phillip Kaufman" userId="c001b2a046940d7c" providerId="LiveId" clId="{9EF190FB-2075-4375-A797-615516ED83A7}" dt="2024-06-17T06:23:42.718" v="10857" actId="20577"/>
          <ac:cxnSpMkLst>
            <pc:docMk/>
            <pc:sldMk cId="1294826197" sldId="1033"/>
            <ac:cxnSpMk id="174" creationId="{95BAED49-84D6-A9EA-EBB9-6FB5A935231C}"/>
          </ac:cxnSpMkLst>
        </pc:cxnChg>
        <pc:cxnChg chg="mod">
          <ac:chgData name="Phillip Kaufman" userId="c001b2a046940d7c" providerId="LiveId" clId="{9EF190FB-2075-4375-A797-615516ED83A7}" dt="2024-06-17T06:23:42.718" v="10857" actId="20577"/>
          <ac:cxnSpMkLst>
            <pc:docMk/>
            <pc:sldMk cId="1294826197" sldId="1033"/>
            <ac:cxnSpMk id="175" creationId="{5AB57A82-FFBD-A6F8-61F8-A1CB88363AF6}"/>
          </ac:cxnSpMkLst>
        </pc:cxnChg>
        <pc:cxnChg chg="mod">
          <ac:chgData name="Phillip Kaufman" userId="c001b2a046940d7c" providerId="LiveId" clId="{9EF190FB-2075-4375-A797-615516ED83A7}" dt="2024-06-17T06:23:31.043" v="10853" actId="20577"/>
          <ac:cxnSpMkLst>
            <pc:docMk/>
            <pc:sldMk cId="1294826197" sldId="1033"/>
            <ac:cxnSpMk id="183" creationId="{66B58E0F-3F00-3CAB-194B-ADF75A9DACEB}"/>
          </ac:cxnSpMkLst>
        </pc:cxnChg>
        <pc:cxnChg chg="mod">
          <ac:chgData name="Phillip Kaufman" userId="c001b2a046940d7c" providerId="LiveId" clId="{9EF190FB-2075-4375-A797-615516ED83A7}" dt="2024-06-17T06:23:31.043" v="10853" actId="20577"/>
          <ac:cxnSpMkLst>
            <pc:docMk/>
            <pc:sldMk cId="1294826197" sldId="1033"/>
            <ac:cxnSpMk id="184" creationId="{02622B9C-C44C-7847-E2D2-0826C015A754}"/>
          </ac:cxnSpMkLst>
        </pc:cxnChg>
      </pc:sldChg>
      <pc:sldChg chg="addSp delSp modSp del mod">
        <pc:chgData name="Phillip Kaufman" userId="c001b2a046940d7c" providerId="LiveId" clId="{9EF190FB-2075-4375-A797-615516ED83A7}" dt="2024-07-08T01:13:38.645" v="16714" actId="47"/>
        <pc:sldMkLst>
          <pc:docMk/>
          <pc:sldMk cId="885531338" sldId="1034"/>
        </pc:sldMkLst>
        <pc:spChg chg="add mod">
          <ac:chgData name="Phillip Kaufman" userId="c001b2a046940d7c" providerId="LiveId" clId="{9EF190FB-2075-4375-A797-615516ED83A7}" dt="2024-06-18T00:38:35.935" v="11165" actId="1076"/>
          <ac:spMkLst>
            <pc:docMk/>
            <pc:sldMk cId="885531338" sldId="1034"/>
            <ac:spMk id="9" creationId="{05ACB559-EC48-2E47-8114-8C5CC95DA993}"/>
          </ac:spMkLst>
        </pc:spChg>
        <pc:spChg chg="add del mod">
          <ac:chgData name="Phillip Kaufman" userId="c001b2a046940d7c" providerId="LiveId" clId="{9EF190FB-2075-4375-A797-615516ED83A7}" dt="2024-06-17T23:40:04.774" v="11073" actId="478"/>
          <ac:spMkLst>
            <pc:docMk/>
            <pc:sldMk cId="885531338" sldId="1034"/>
            <ac:spMk id="11" creationId="{8FE4F58E-0AA7-DA15-4FCC-CF1F6A069F82}"/>
          </ac:spMkLst>
        </pc:spChg>
        <pc:spChg chg="add mod">
          <ac:chgData name="Phillip Kaufman" userId="c001b2a046940d7c" providerId="LiveId" clId="{9EF190FB-2075-4375-A797-615516ED83A7}" dt="2024-06-18T00:38:29.017" v="11162" actId="404"/>
          <ac:spMkLst>
            <pc:docMk/>
            <pc:sldMk cId="885531338" sldId="1034"/>
            <ac:spMk id="12" creationId="{0D6B6A5C-1E86-A5E3-CBA4-448939AE977B}"/>
          </ac:spMkLst>
        </pc:spChg>
        <pc:spChg chg="add del mod ord">
          <ac:chgData name="Phillip Kaufman" userId="c001b2a046940d7c" providerId="LiveId" clId="{9EF190FB-2075-4375-A797-615516ED83A7}" dt="2024-06-17T05:30:16.700" v="10414"/>
          <ac:spMkLst>
            <pc:docMk/>
            <pc:sldMk cId="885531338" sldId="1034"/>
            <ac:spMk id="12" creationId="{997032F3-014C-1C7A-BFE8-BBD669C38C35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15" creationId="{E0C12D11-3094-64E0-1CDC-BAD592FB7EFC}"/>
          </ac:spMkLst>
        </pc:spChg>
        <pc:spChg chg="add del mod topLvl">
          <ac:chgData name="Phillip Kaufman" userId="c001b2a046940d7c" providerId="LiveId" clId="{9EF190FB-2075-4375-A797-615516ED83A7}" dt="2024-06-17T05:36:04.517" v="10528" actId="478"/>
          <ac:spMkLst>
            <pc:docMk/>
            <pc:sldMk cId="885531338" sldId="1034"/>
            <ac:spMk id="17" creationId="{DDE5D51D-35CF-01C0-0180-C5544EBBD894}"/>
          </ac:spMkLst>
        </pc:spChg>
        <pc:spChg chg="add del mod">
          <ac:chgData name="Phillip Kaufman" userId="c001b2a046940d7c" providerId="LiveId" clId="{9EF190FB-2075-4375-A797-615516ED83A7}" dt="2024-06-17T00:41:47.276" v="10177" actId="21"/>
          <ac:spMkLst>
            <pc:docMk/>
            <pc:sldMk cId="885531338" sldId="1034"/>
            <ac:spMk id="20" creationId="{E21EE61C-3D92-2B2F-D95C-8EE9AC46F57D}"/>
          </ac:spMkLst>
        </pc:spChg>
        <pc:spChg chg="mod">
          <ac:chgData name="Phillip Kaufman" userId="c001b2a046940d7c" providerId="LiveId" clId="{9EF190FB-2075-4375-A797-615516ED83A7}" dt="2024-06-17T00:40:13.879" v="10162"/>
          <ac:spMkLst>
            <pc:docMk/>
            <pc:sldMk cId="885531338" sldId="1034"/>
            <ac:spMk id="21" creationId="{3305CA4E-7929-EE86-5172-000DFB8625B3}"/>
          </ac:spMkLst>
        </pc:spChg>
        <pc:spChg chg="mod">
          <ac:chgData name="Phillip Kaufman" userId="c001b2a046940d7c" providerId="LiveId" clId="{9EF190FB-2075-4375-A797-615516ED83A7}" dt="2024-06-17T00:41:02.934" v="10171"/>
          <ac:spMkLst>
            <pc:docMk/>
            <pc:sldMk cId="885531338" sldId="1034"/>
            <ac:spMk id="22" creationId="{BF2BB04E-5B05-61A5-DE7D-5E186F0762C8}"/>
          </ac:spMkLst>
        </pc:spChg>
        <pc:spChg chg="add mod">
          <ac:chgData name="Phillip Kaufman" userId="c001b2a046940d7c" providerId="LiveId" clId="{9EF190FB-2075-4375-A797-615516ED83A7}" dt="2024-06-17T05:28:39.400" v="10390"/>
          <ac:spMkLst>
            <pc:docMk/>
            <pc:sldMk cId="885531338" sldId="1034"/>
            <ac:spMk id="23" creationId="{6C59EA5E-5E43-38D1-CAA5-F3B96C551EEF}"/>
          </ac:spMkLst>
        </pc:spChg>
        <pc:spChg chg="add del">
          <ac:chgData name="Phillip Kaufman" userId="c001b2a046940d7c" providerId="LiveId" clId="{9EF190FB-2075-4375-A797-615516ED83A7}" dt="2024-06-17T00:41:27.674" v="10173" actId="11529"/>
          <ac:spMkLst>
            <pc:docMk/>
            <pc:sldMk cId="885531338" sldId="1034"/>
            <ac:spMk id="23" creationId="{8D54E680-CFA9-B74D-A376-24D5B150BE7E}"/>
          </ac:spMkLst>
        </pc:spChg>
        <pc:spChg chg="add del mod ord">
          <ac:chgData name="Phillip Kaufman" userId="c001b2a046940d7c" providerId="LiveId" clId="{9EF190FB-2075-4375-A797-615516ED83A7}" dt="2024-06-17T23:43:45.334" v="11090" actId="478"/>
          <ac:spMkLst>
            <pc:docMk/>
            <pc:sldMk cId="885531338" sldId="1034"/>
            <ac:spMk id="24" creationId="{E21EE61C-3D92-2B2F-D95C-8EE9AC46F57D}"/>
          </ac:spMkLst>
        </pc:spChg>
        <pc:spChg chg="add del mod">
          <ac:chgData name="Phillip Kaufman" userId="c001b2a046940d7c" providerId="LiveId" clId="{9EF190FB-2075-4375-A797-615516ED83A7}" dt="2024-06-17T23:43:45.334" v="11090" actId="478"/>
          <ac:spMkLst>
            <pc:docMk/>
            <pc:sldMk cId="885531338" sldId="1034"/>
            <ac:spMk id="25" creationId="{F661FBE8-0870-B7E7-CE4B-270690CD52F0}"/>
          </ac:spMkLst>
        </pc:spChg>
        <pc:spChg chg="add del mod">
          <ac:chgData name="Phillip Kaufman" userId="c001b2a046940d7c" providerId="LiveId" clId="{9EF190FB-2075-4375-A797-615516ED83A7}" dt="2024-06-17T05:30:16.700" v="10414"/>
          <ac:spMkLst>
            <pc:docMk/>
            <pc:sldMk cId="885531338" sldId="1034"/>
            <ac:spMk id="26" creationId="{ABC5C44F-EBA7-853C-83DD-5FC36410B04E}"/>
          </ac:spMkLst>
        </pc:spChg>
        <pc:spChg chg="add mod">
          <ac:chgData name="Phillip Kaufman" userId="c001b2a046940d7c" providerId="LiveId" clId="{9EF190FB-2075-4375-A797-615516ED83A7}" dt="2024-06-18T00:40:43.675" v="11186" actId="1076"/>
          <ac:spMkLst>
            <pc:docMk/>
            <pc:sldMk cId="885531338" sldId="1034"/>
            <ac:spMk id="26" creationId="{AE7A9622-D413-758B-4AC9-92BC85ABD5B7}"/>
          </ac:spMkLst>
        </pc:spChg>
        <pc:spChg chg="add del mod">
          <ac:chgData name="Phillip Kaufman" userId="c001b2a046940d7c" providerId="LiveId" clId="{9EF190FB-2075-4375-A797-615516ED83A7}" dt="2024-06-17T00:44:50.628" v="10226" actId="11529"/>
          <ac:spMkLst>
            <pc:docMk/>
            <pc:sldMk cId="885531338" sldId="1034"/>
            <ac:spMk id="27" creationId="{62801F93-D86D-6F9F-489A-5082B4D2CD18}"/>
          </ac:spMkLst>
        </pc:spChg>
        <pc:spChg chg="add mod">
          <ac:chgData name="Phillip Kaufman" userId="c001b2a046940d7c" providerId="LiveId" clId="{9EF190FB-2075-4375-A797-615516ED83A7}" dt="2024-06-18T00:36:56.209" v="11128"/>
          <ac:spMkLst>
            <pc:docMk/>
            <pc:sldMk cId="885531338" sldId="1034"/>
            <ac:spMk id="27" creationId="{A49A279F-B060-D1EE-C5A5-8EB6D58B318B}"/>
          </ac:spMkLst>
        </pc:spChg>
        <pc:spChg chg="del mod">
          <ac:chgData name="Phillip Kaufman" userId="c001b2a046940d7c" providerId="LiveId" clId="{9EF190FB-2075-4375-A797-615516ED83A7}" dt="2024-06-17T05:30:37.506" v="10422"/>
          <ac:spMkLst>
            <pc:docMk/>
            <pc:sldMk cId="885531338" sldId="1034"/>
            <ac:spMk id="27" creationId="{B78636E7-6EB0-8175-8AD3-1AC345826265}"/>
          </ac:spMkLst>
        </pc:spChg>
        <pc:spChg chg="add mod">
          <ac:chgData name="Phillip Kaufman" userId="c001b2a046940d7c" providerId="LiveId" clId="{9EF190FB-2075-4375-A797-615516ED83A7}" dt="2024-06-18T00:38:48.862" v="11170" actId="1076"/>
          <ac:spMkLst>
            <pc:docMk/>
            <pc:sldMk cId="885531338" sldId="1034"/>
            <ac:spMk id="28" creationId="{3F0B9C4B-BB42-81CF-2A07-4C23B20426DA}"/>
          </ac:spMkLst>
        </pc:spChg>
        <pc:spChg chg="del mod">
          <ac:chgData name="Phillip Kaufman" userId="c001b2a046940d7c" providerId="LiveId" clId="{9EF190FB-2075-4375-A797-615516ED83A7}" dt="2024-06-17T05:30:37.506" v="10422"/>
          <ac:spMkLst>
            <pc:docMk/>
            <pc:sldMk cId="885531338" sldId="1034"/>
            <ac:spMk id="28" creationId="{B958D85E-3D09-8A45-80D6-8514B0BD7264}"/>
          </ac:spMkLst>
        </pc:spChg>
        <pc:spChg chg="del mod">
          <ac:chgData name="Phillip Kaufman" userId="c001b2a046940d7c" providerId="LiveId" clId="{9EF190FB-2075-4375-A797-615516ED83A7}" dt="2024-06-17T05:30:21.769" v="10415" actId="478"/>
          <ac:spMkLst>
            <pc:docMk/>
            <pc:sldMk cId="885531338" sldId="1034"/>
            <ac:spMk id="29" creationId="{1C0322E1-5C13-7D80-35E9-FE701F32026C}"/>
          </ac:spMkLst>
        </pc:spChg>
        <pc:spChg chg="add mod">
          <ac:chgData name="Phillip Kaufman" userId="c001b2a046940d7c" providerId="LiveId" clId="{9EF190FB-2075-4375-A797-615516ED83A7}" dt="2024-06-18T00:38:32.486" v="11163" actId="1076"/>
          <ac:spMkLst>
            <pc:docMk/>
            <pc:sldMk cId="885531338" sldId="1034"/>
            <ac:spMk id="29" creationId="{CFEC5518-17DA-BB08-CFF2-8B48B2368324}"/>
          </ac:spMkLst>
        </pc:spChg>
        <pc:spChg chg="add mod">
          <ac:chgData name="Phillip Kaufman" userId="c001b2a046940d7c" providerId="LiveId" clId="{9EF190FB-2075-4375-A797-615516ED83A7}" dt="2024-06-18T00:38:47.140" v="11169" actId="1076"/>
          <ac:spMkLst>
            <pc:docMk/>
            <pc:sldMk cId="885531338" sldId="1034"/>
            <ac:spMk id="30" creationId="{152D3493-DB00-EBFA-2415-B47D66DB9ABC}"/>
          </ac:spMkLst>
        </pc:spChg>
        <pc:spChg chg="add del mod">
          <ac:chgData name="Phillip Kaufman" userId="c001b2a046940d7c" providerId="LiveId" clId="{9EF190FB-2075-4375-A797-615516ED83A7}" dt="2024-06-17T05:34:15.569" v="10508" actId="478"/>
          <ac:spMkLst>
            <pc:docMk/>
            <pc:sldMk cId="885531338" sldId="1034"/>
            <ac:spMk id="30" creationId="{7699C831-CF7D-767B-2A47-A8D39C7ACF85}"/>
          </ac:spMkLst>
        </pc:spChg>
        <pc:spChg chg="add mod">
          <ac:chgData name="Phillip Kaufman" userId="c001b2a046940d7c" providerId="LiveId" clId="{9EF190FB-2075-4375-A797-615516ED83A7}" dt="2024-06-18T00:38:37.795" v="11166" actId="1076"/>
          <ac:spMkLst>
            <pc:docMk/>
            <pc:sldMk cId="885531338" sldId="1034"/>
            <ac:spMk id="31" creationId="{98A322AF-8454-8524-4541-D17B771BEE6A}"/>
          </ac:spMkLst>
        </pc:spChg>
        <pc:spChg chg="add del mod">
          <ac:chgData name="Phillip Kaufman" userId="c001b2a046940d7c" providerId="LiveId" clId="{9EF190FB-2075-4375-A797-615516ED83A7}" dt="2024-06-17T05:34:15.133" v="10507" actId="478"/>
          <ac:spMkLst>
            <pc:docMk/>
            <pc:sldMk cId="885531338" sldId="1034"/>
            <ac:spMk id="31" creationId="{A3C43A89-773D-103E-596B-62E08ADEED92}"/>
          </ac:spMkLst>
        </pc:spChg>
        <pc:spChg chg="del mod">
          <ac:chgData name="Phillip Kaufman" userId="c001b2a046940d7c" providerId="LiveId" clId="{9EF190FB-2075-4375-A797-615516ED83A7}" dt="2024-06-17T05:30:39.345" v="10423" actId="478"/>
          <ac:spMkLst>
            <pc:docMk/>
            <pc:sldMk cId="885531338" sldId="1034"/>
            <ac:spMk id="32" creationId="{18C4076E-4668-B559-810E-EF643D453825}"/>
          </ac:spMkLst>
        </pc:spChg>
        <pc:spChg chg="add del mod">
          <ac:chgData name="Phillip Kaufman" userId="c001b2a046940d7c" providerId="LiveId" clId="{9EF190FB-2075-4375-A797-615516ED83A7}" dt="2024-06-17T05:33:43.167" v="10504"/>
          <ac:spMkLst>
            <pc:docMk/>
            <pc:sldMk cId="885531338" sldId="1034"/>
            <ac:spMk id="33" creationId="{30647A77-115C-FAFA-8D3C-D859E4DD2995}"/>
          </ac:spMkLst>
        </pc:spChg>
        <pc:spChg chg="mod">
          <ac:chgData name="Phillip Kaufman" userId="c001b2a046940d7c" providerId="LiveId" clId="{9EF190FB-2075-4375-A797-615516ED83A7}" dt="2024-06-18T00:41:26.245" v="11195" actId="1076"/>
          <ac:spMkLst>
            <pc:docMk/>
            <pc:sldMk cId="885531338" sldId="1034"/>
            <ac:spMk id="33" creationId="{5D4F82C1-E97F-7E29-6DF0-D4DB840B02C1}"/>
          </ac:spMkLst>
        </pc:spChg>
        <pc:spChg chg="add del mod">
          <ac:chgData name="Phillip Kaufman" userId="c001b2a046940d7c" providerId="LiveId" clId="{9EF190FB-2075-4375-A797-615516ED83A7}" dt="2024-06-17T05:33:43.167" v="10504"/>
          <ac:spMkLst>
            <pc:docMk/>
            <pc:sldMk cId="885531338" sldId="1034"/>
            <ac:spMk id="34" creationId="{5B5C1368-3EC2-266C-400A-48F63DD2F054}"/>
          </ac:spMkLst>
        </pc:spChg>
        <pc:spChg chg="del mod">
          <ac:chgData name="Phillip Kaufman" userId="c001b2a046940d7c" providerId="LiveId" clId="{9EF190FB-2075-4375-A797-615516ED83A7}" dt="2024-06-18T00:41:19.311" v="11192" actId="478"/>
          <ac:spMkLst>
            <pc:docMk/>
            <pc:sldMk cId="885531338" sldId="1034"/>
            <ac:spMk id="35" creationId="{805CA34B-290D-F0B1-86A4-E341B1856111}"/>
          </ac:spMkLst>
        </pc:spChg>
        <pc:spChg chg="add del mod">
          <ac:chgData name="Phillip Kaufman" userId="c001b2a046940d7c" providerId="LiveId" clId="{9EF190FB-2075-4375-A797-615516ED83A7}" dt="2024-06-17T05:33:43.167" v="10504"/>
          <ac:spMkLst>
            <pc:docMk/>
            <pc:sldMk cId="885531338" sldId="1034"/>
            <ac:spMk id="35" creationId="{FB40D4FC-9A52-864B-5284-69321D6564FE}"/>
          </ac:spMkLst>
        </pc:spChg>
        <pc:spChg chg="mod">
          <ac:chgData name="Phillip Kaufman" userId="c001b2a046940d7c" providerId="LiveId" clId="{9EF190FB-2075-4375-A797-615516ED83A7}" dt="2024-06-18T00:40:58.930" v="11187"/>
          <ac:spMkLst>
            <pc:docMk/>
            <pc:sldMk cId="885531338" sldId="1034"/>
            <ac:spMk id="36" creationId="{39987AB1-0421-8868-3522-649EDF543BA3}"/>
          </ac:spMkLst>
        </pc:spChg>
        <pc:spChg chg="add del mod">
          <ac:chgData name="Phillip Kaufman" userId="c001b2a046940d7c" providerId="LiveId" clId="{9EF190FB-2075-4375-A797-615516ED83A7}" dt="2024-06-17T05:36:01.709" v="10527" actId="478"/>
          <ac:spMkLst>
            <pc:docMk/>
            <pc:sldMk cId="885531338" sldId="1034"/>
            <ac:spMk id="38" creationId="{0A4F057F-9048-73CE-6F1B-E1C135FDCBB7}"/>
          </ac:spMkLst>
        </pc:spChg>
        <pc:spChg chg="add mod">
          <ac:chgData name="Phillip Kaufman" userId="c001b2a046940d7c" providerId="LiveId" clId="{9EF190FB-2075-4375-A797-615516ED83A7}" dt="2024-06-18T00:38:29.017" v="11162" actId="404"/>
          <ac:spMkLst>
            <pc:docMk/>
            <pc:sldMk cId="885531338" sldId="1034"/>
            <ac:spMk id="39" creationId="{DF8D66B0-B5C6-2938-89B6-AE9D515A639E}"/>
          </ac:spMkLst>
        </pc:spChg>
        <pc:spChg chg="add mod">
          <ac:chgData name="Phillip Kaufman" userId="c001b2a046940d7c" providerId="LiveId" clId="{9EF190FB-2075-4375-A797-615516ED83A7}" dt="2024-06-18T00:38:29.017" v="11162" actId="404"/>
          <ac:spMkLst>
            <pc:docMk/>
            <pc:sldMk cId="885531338" sldId="1034"/>
            <ac:spMk id="40" creationId="{8676642C-F846-2111-5B26-677FDE5F3122}"/>
          </ac:spMkLst>
        </pc:spChg>
        <pc:spChg chg="add mod">
          <ac:chgData name="Phillip Kaufman" userId="c001b2a046940d7c" providerId="LiveId" clId="{9EF190FB-2075-4375-A797-615516ED83A7}" dt="2024-06-17T06:44:22.489" v="10874" actId="1076"/>
          <ac:spMkLst>
            <pc:docMk/>
            <pc:sldMk cId="885531338" sldId="1034"/>
            <ac:spMk id="44" creationId="{47225E4D-B142-0D3A-DA47-12EB2F8A7E40}"/>
          </ac:spMkLst>
        </pc:spChg>
        <pc:spChg chg="add mod">
          <ac:chgData name="Phillip Kaufman" userId="c001b2a046940d7c" providerId="LiveId" clId="{9EF190FB-2075-4375-A797-615516ED83A7}" dt="2024-06-17T06:44:22.489" v="10874" actId="1076"/>
          <ac:spMkLst>
            <pc:docMk/>
            <pc:sldMk cId="885531338" sldId="1034"/>
            <ac:spMk id="45" creationId="{36C5A1B6-3D5B-E262-7CFC-AF906E6459AB}"/>
          </ac:spMkLst>
        </pc:spChg>
        <pc:spChg chg="mod">
          <ac:chgData name="Phillip Kaufman" userId="c001b2a046940d7c" providerId="LiveId" clId="{9EF190FB-2075-4375-A797-615516ED83A7}" dt="2024-06-18T00:40:58.930" v="11187"/>
          <ac:spMkLst>
            <pc:docMk/>
            <pc:sldMk cId="885531338" sldId="1034"/>
            <ac:spMk id="45" creationId="{8BF32DA5-3E65-526C-A7C6-09DE61E7DBFF}"/>
          </ac:spMkLst>
        </pc:spChg>
        <pc:spChg chg="add del mod">
          <ac:chgData name="Phillip Kaufman" userId="c001b2a046940d7c" providerId="LiveId" clId="{9EF190FB-2075-4375-A797-615516ED83A7}" dt="2024-06-18T00:41:08.955" v="11190" actId="478"/>
          <ac:spMkLst>
            <pc:docMk/>
            <pc:sldMk cId="885531338" sldId="1034"/>
            <ac:spMk id="46" creationId="{58E93120-6AEF-0F57-EFA3-BBBF9EA82977}"/>
          </ac:spMkLst>
        </pc:spChg>
        <pc:spChg chg="del mod">
          <ac:chgData name="Phillip Kaufman" userId="c001b2a046940d7c" providerId="LiveId" clId="{9EF190FB-2075-4375-A797-615516ED83A7}" dt="2024-06-18T00:41:17.805" v="11191" actId="478"/>
          <ac:spMkLst>
            <pc:docMk/>
            <pc:sldMk cId="885531338" sldId="1034"/>
            <ac:spMk id="47" creationId="{18DDC254-D1CC-AAE7-3EE9-22AE75FEC516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1" creationId="{13695CB5-F6EF-29FE-7327-D46C4FE74672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2" creationId="{4D55FF97-04DC-1112-7F49-D840FC42673C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3" creationId="{819BEDDF-0487-3A05-B048-187788990DAB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4" creationId="{A2D383A1-16BF-5E56-CAC5-BB5F9133597F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61" creationId="{1C6722CD-D9FE-E4C4-8E32-62E9A48E9ACD}"/>
          </ac:spMkLst>
        </pc:spChg>
        <pc:spChg chg="add del mod">
          <ac:chgData name="Phillip Kaufman" userId="c001b2a046940d7c" providerId="LiveId" clId="{9EF190FB-2075-4375-A797-615516ED83A7}" dt="2024-06-17T23:43:45.334" v="11090" actId="478"/>
          <ac:spMkLst>
            <pc:docMk/>
            <pc:sldMk cId="885531338" sldId="1034"/>
            <ac:spMk id="62" creationId="{2D0F9E1C-ADFF-6BC7-483E-89FE9858EDDE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64" creationId="{98258C68-BF83-81D4-FB96-B6329CE99E68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65" creationId="{8299A75A-788B-8E32-B987-E94198DE7FC8}"/>
          </ac:spMkLst>
        </pc:spChg>
        <pc:grpChg chg="add del mod">
          <ac:chgData name="Phillip Kaufman" userId="c001b2a046940d7c" providerId="LiveId" clId="{9EF190FB-2075-4375-A797-615516ED83A7}" dt="2024-06-17T05:26:10.524" v="10332" actId="165"/>
          <ac:grpSpMkLst>
            <pc:docMk/>
            <pc:sldMk cId="885531338" sldId="1034"/>
            <ac:grpSpMk id="15" creationId="{03D3E6A5-8DDF-CCE4-B079-C67D58D3D63F}"/>
          </ac:grpSpMkLst>
        </pc:grpChg>
        <pc:grpChg chg="add mod">
          <ac:chgData name="Phillip Kaufman" userId="c001b2a046940d7c" providerId="LiveId" clId="{9EF190FB-2075-4375-A797-615516ED83A7}" dt="2024-06-17T00:38:37.896" v="10143" actId="164"/>
          <ac:grpSpMkLst>
            <pc:docMk/>
            <pc:sldMk cId="885531338" sldId="1034"/>
            <ac:grpSpMk id="17" creationId="{415A3542-8E2A-00AE-2D76-D49943114F61}"/>
          </ac:grpSpMkLst>
        </pc:grpChg>
        <pc:grpChg chg="add mod">
          <ac:chgData name="Phillip Kaufman" userId="c001b2a046940d7c" providerId="LiveId" clId="{9EF190FB-2075-4375-A797-615516ED83A7}" dt="2024-06-18T00:38:29.017" v="11162" actId="404"/>
          <ac:grpSpMkLst>
            <pc:docMk/>
            <pc:sldMk cId="885531338" sldId="1034"/>
            <ac:grpSpMk id="17" creationId="{D303B0FB-F97A-3C4F-45BB-E8149D028A29}"/>
          </ac:grpSpMkLst>
        </pc:grpChg>
        <pc:grpChg chg="add mod">
          <ac:chgData name="Phillip Kaufman" userId="c001b2a046940d7c" providerId="LiveId" clId="{9EF190FB-2075-4375-A797-615516ED83A7}" dt="2024-06-18T00:38:42.195" v="11168" actId="404"/>
          <ac:grpSpMkLst>
            <pc:docMk/>
            <pc:sldMk cId="885531338" sldId="1034"/>
            <ac:grpSpMk id="23" creationId="{8642CB46-86EE-45AC-0A32-6FD032FF2454}"/>
          </ac:grpSpMkLst>
        </pc:grpChg>
        <pc:grpChg chg="add mod">
          <ac:chgData name="Phillip Kaufman" userId="c001b2a046940d7c" providerId="LiveId" clId="{9EF190FB-2075-4375-A797-615516ED83A7}" dt="2024-06-18T00:41:39.127" v="11199" actId="1076"/>
          <ac:grpSpMkLst>
            <pc:docMk/>
            <pc:sldMk cId="885531338" sldId="1034"/>
            <ac:grpSpMk id="32" creationId="{BE960A31-DAC0-6A1A-3E3D-450C89FFE834}"/>
          </ac:grpSpMkLst>
        </pc:grpChg>
        <pc:cxnChg chg="add del mod ord">
          <ac:chgData name="Phillip Kaufman" userId="c001b2a046940d7c" providerId="LiveId" clId="{9EF190FB-2075-4375-A797-615516ED83A7}" dt="2024-06-17T23:43:45.334" v="11090" actId="478"/>
          <ac:cxnSpMkLst>
            <pc:docMk/>
            <pc:sldMk cId="885531338" sldId="1034"/>
            <ac:cxnSpMk id="4" creationId="{EE352AEF-C6EC-FF64-C2F9-3A25C4B52A72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5" creationId="{6AAFB386-76F1-C0C9-9893-BDFF1E58BFAF}"/>
          </ac:cxnSpMkLst>
        </pc:cxnChg>
        <pc:cxnChg chg="add del mod ord">
          <ac:chgData name="Phillip Kaufman" userId="c001b2a046940d7c" providerId="LiveId" clId="{9EF190FB-2075-4375-A797-615516ED83A7}" dt="2024-06-17T23:43:45.334" v="11090" actId="478"/>
          <ac:cxnSpMkLst>
            <pc:docMk/>
            <pc:sldMk cId="885531338" sldId="1034"/>
            <ac:cxnSpMk id="6" creationId="{917976C5-7877-3320-C1E7-6B01FA6CF8C8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7" creationId="{BA391A96-EDDC-D240-85BB-46A75C9EE932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8" creationId="{CD5EF702-D84C-E203-257E-C2BFE39A12BA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0" creationId="{BAE21515-A67C-2222-F198-00C37C843608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3" creationId="{03187C25-968B-E8DB-241D-C8E45DF076B6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4" creationId="{8F47BCB7-0FF0-D833-68FD-41C72CFEFFF0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6" creationId="{A8570178-777F-9925-7445-CC3B238D2320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8" creationId="{1C496679-BE96-1C54-D8DA-F48DEE8AA9E9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9" creationId="{845BAD39-7A08-88BB-E954-3275F7FF9BDD}"/>
          </ac:cxnSpMkLst>
        </pc:cxnChg>
        <pc:cxnChg chg="mod ord topLvl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20" creationId="{C1601CEB-1E0F-C058-A014-D8A08CDE8789}"/>
          </ac:cxnSpMkLst>
        </pc:cxnChg>
        <pc:cxnChg chg="mod ord topLvl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21" creationId="{64923371-6B4B-33F3-9E86-828A4C425196}"/>
          </ac:cxnSpMkLst>
        </pc:cxnChg>
        <pc:cxnChg chg="add mod ord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22" creationId="{ACA10FA1-31FF-898F-BC89-1DCD8A57491D}"/>
          </ac:cxnSpMkLst>
        </pc:cxnChg>
        <pc:cxnChg chg="del mod">
          <ac:chgData name="Phillip Kaufman" userId="c001b2a046940d7c" providerId="LiveId" clId="{9EF190FB-2075-4375-A797-615516ED83A7}" dt="2024-06-18T00:41:20.514" v="11193" actId="478"/>
          <ac:cxnSpMkLst>
            <pc:docMk/>
            <pc:sldMk cId="885531338" sldId="1034"/>
            <ac:cxnSpMk id="34" creationId="{13122519-46D4-7491-4E6D-FE454497D49B}"/>
          </ac:cxnSpMkLst>
        </pc:cxnChg>
        <pc:cxnChg chg="mod">
          <ac:chgData name="Phillip Kaufman" userId="c001b2a046940d7c" providerId="LiveId" clId="{9EF190FB-2075-4375-A797-615516ED83A7}" dt="2024-06-18T00:40:58.930" v="11187"/>
          <ac:cxnSpMkLst>
            <pc:docMk/>
            <pc:sldMk cId="885531338" sldId="1034"/>
            <ac:cxnSpMk id="37" creationId="{2303C615-2639-F074-4134-8553F6A09C5B}"/>
          </ac:cxnSpMkLst>
        </pc:cxnChg>
        <pc:cxnChg chg="add mod">
          <ac:chgData name="Phillip Kaufman" userId="c001b2a046940d7c" providerId="LiveId" clId="{9EF190FB-2075-4375-A797-615516ED83A7}" dt="2024-06-17T05:33:03.230" v="10463"/>
          <ac:cxnSpMkLst>
            <pc:docMk/>
            <pc:sldMk cId="885531338" sldId="1034"/>
            <ac:cxnSpMk id="37" creationId="{2CB1A600-FF2F-0C88-2693-77A8AC719063}"/>
          </ac:cxnSpMkLst>
        </pc:cxnChg>
        <pc:cxnChg chg="mod">
          <ac:chgData name="Phillip Kaufman" userId="c001b2a046940d7c" providerId="LiveId" clId="{9EF190FB-2075-4375-A797-615516ED83A7}" dt="2024-06-18T00:40:58.930" v="11187"/>
          <ac:cxnSpMkLst>
            <pc:docMk/>
            <pc:sldMk cId="885531338" sldId="1034"/>
            <ac:cxnSpMk id="38" creationId="{1710FF3A-32C5-CBBB-B1E6-8219A4F71532}"/>
          </ac:cxnSpMkLst>
        </pc:cxnChg>
        <pc:cxnChg chg="add mod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41" creationId="{94B24CCD-70E6-30D6-4DC2-C34E197CC92F}"/>
          </ac:cxnSpMkLst>
        </pc:cxnChg>
        <pc:cxnChg chg="add mod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42" creationId="{B9CC631A-7E6D-2622-400D-75B1C6141E4F}"/>
          </ac:cxnSpMkLst>
        </pc:cxnChg>
        <pc:cxnChg chg="mod">
          <ac:chgData name="Phillip Kaufman" userId="c001b2a046940d7c" providerId="LiveId" clId="{9EF190FB-2075-4375-A797-615516ED83A7}" dt="2024-06-18T00:41:28.785" v="11197" actId="1076"/>
          <ac:cxnSpMkLst>
            <pc:docMk/>
            <pc:sldMk cId="885531338" sldId="1034"/>
            <ac:cxnSpMk id="43" creationId="{222C27B4-1F1B-BCA9-4A2C-C739FA530077}"/>
          </ac:cxnSpMkLst>
        </pc:cxnChg>
        <pc:cxnChg chg="mod">
          <ac:chgData name="Phillip Kaufman" userId="c001b2a046940d7c" providerId="LiveId" clId="{9EF190FB-2075-4375-A797-615516ED83A7}" dt="2024-06-18T00:40:58.930" v="11187"/>
          <ac:cxnSpMkLst>
            <pc:docMk/>
            <pc:sldMk cId="885531338" sldId="1034"/>
            <ac:cxnSpMk id="44" creationId="{DE9E832C-8C36-7EE1-70AE-EF84C132F1C5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6" creationId="{678CC9F1-FCF1-8F85-F0A0-B7EA42019108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7" creationId="{8A7775F2-34BB-49BD-20C1-894EA009BFE1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8" creationId="{45E821D6-0CA4-4352-1141-573170B8673C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9" creationId="{ADB10272-B91F-8F43-524B-70F6F969C57A}"/>
          </ac:cxnSpMkLst>
        </pc:cxnChg>
        <pc:cxnChg chg="add mod">
          <ac:chgData name="Phillip Kaufman" userId="c001b2a046940d7c" providerId="LiveId" clId="{9EF190FB-2075-4375-A797-615516ED83A7}" dt="2024-06-17T06:44:37.319" v="10881" actId="1076"/>
          <ac:cxnSpMkLst>
            <pc:docMk/>
            <pc:sldMk cId="885531338" sldId="1034"/>
            <ac:cxnSpMk id="50" creationId="{76218587-2759-B006-E004-764F91E36550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5" creationId="{4F0D8663-FA53-D98F-85A2-343CED117EA9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6" creationId="{BAFEDC57-1285-0E7A-6221-A8108C5D35B9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7" creationId="{7C976FA5-5C5C-D564-5C65-94FBD7B0B9A2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8" creationId="{7339FDE4-9A3F-8DE5-0A28-96095FDC7028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9" creationId="{B4CCA94F-A1E3-5FC4-673F-D8953BF05F2D}"/>
          </ac:cxnSpMkLst>
        </pc:cxnChg>
        <pc:cxnChg chg="add del mod">
          <ac:chgData name="Phillip Kaufman" userId="c001b2a046940d7c" providerId="LiveId" clId="{9EF190FB-2075-4375-A797-615516ED83A7}" dt="2024-06-17T06:44:50.267" v="10884" actId="478"/>
          <ac:cxnSpMkLst>
            <pc:docMk/>
            <pc:sldMk cId="885531338" sldId="1034"/>
            <ac:cxnSpMk id="60" creationId="{91FEC7C6-C4AE-8DBD-CC6A-3AC1DF0C8AED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3" creationId="{FC1BBAD3-C038-45EE-C1D0-32103019EB1A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6" creationId="{F9962594-495E-487A-A6B0-7032C3FF3099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7" creationId="{5433E387-1ADD-25E1-3A65-B8E7A42FB218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8" creationId="{8C08A21B-ECDE-10A4-9C5A-C4D576A7F884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9" creationId="{EFF36501-3473-CEDD-6DE0-36284DA56675}"/>
          </ac:cxnSpMkLst>
        </pc:cxnChg>
      </pc:sldChg>
      <pc:sldChg chg="del">
        <pc:chgData name="Phillip Kaufman" userId="c001b2a046940d7c" providerId="LiveId" clId="{9EF190FB-2075-4375-A797-615516ED83A7}" dt="2024-07-08T01:13:38.645" v="16714" actId="47"/>
        <pc:sldMkLst>
          <pc:docMk/>
          <pc:sldMk cId="1076211382" sldId="1035"/>
        </pc:sldMkLst>
      </pc:sldChg>
      <pc:sldChg chg="addSp delSp modSp add mod ord">
        <pc:chgData name="Phillip Kaufman" userId="c001b2a046940d7c" providerId="LiveId" clId="{9EF190FB-2075-4375-A797-615516ED83A7}" dt="2024-06-20T19:27:08.848" v="16292" actId="1037"/>
        <pc:sldMkLst>
          <pc:docMk/>
          <pc:sldMk cId="1815080183" sldId="1036"/>
        </pc:sldMkLst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1" creationId="{AE6830C7-88AC-E11A-3CA6-8C699A9DB921}"/>
          </ac:spMkLst>
        </pc:spChg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2" creationId="{7146BDB3-AFEC-5377-7472-11DE90C1D84B}"/>
          </ac:spMkLst>
        </pc:spChg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3" creationId="{0FA4066F-992E-44A1-E6E7-3821A737ACE4}"/>
          </ac:spMkLst>
        </pc:spChg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4" creationId="{30414326-3519-0BFE-1190-F3B461DED57E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27" creationId="{D9FA350E-1DFF-36F0-C326-F0CF95A3E7EC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29" creationId="{2AA775B2-0489-79CB-9101-2A0F8A89023A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30" creationId="{931FE4DE-B0CA-9B24-B3EE-4D5523ABED21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31" creationId="{F50EBC68-D6E8-7A2F-7A04-39BE5C4CFB1A}"/>
          </ac:spMkLst>
        </pc:spChg>
        <pc:grpChg chg="mod">
          <ac:chgData name="Phillip Kaufman" userId="c001b2a046940d7c" providerId="LiveId" clId="{9EF190FB-2075-4375-A797-615516ED83A7}" dt="2024-06-15T06:14:09.319" v="8566"/>
          <ac:grpSpMkLst>
            <pc:docMk/>
            <pc:sldMk cId="1815080183" sldId="1036"/>
            <ac:grpSpMk id="5" creationId="{A2B5BCB4-A0FB-20DB-566E-6614F1751938}"/>
          </ac:grpSpMkLst>
        </pc:grpChg>
        <pc:grpChg chg="mod">
          <ac:chgData name="Phillip Kaufman" userId="c001b2a046940d7c" providerId="LiveId" clId="{9EF190FB-2075-4375-A797-615516ED83A7}" dt="2024-06-15T06:14:09.319" v="8566"/>
          <ac:grpSpMkLst>
            <pc:docMk/>
            <pc:sldMk cId="1815080183" sldId="1036"/>
            <ac:grpSpMk id="6" creationId="{45C4C5FD-9116-6EDB-6960-CACF3046846C}"/>
          </ac:grpSpMkLst>
        </pc:grpChg>
        <pc:grpChg chg="add mod">
          <ac:chgData name="Phillip Kaufman" userId="c001b2a046940d7c" providerId="LiveId" clId="{9EF190FB-2075-4375-A797-615516ED83A7}" dt="2024-06-15T06:15:52.950" v="8685" actId="1076"/>
          <ac:grpSpMkLst>
            <pc:docMk/>
            <pc:sldMk cId="1815080183" sldId="1036"/>
            <ac:grpSpMk id="17" creationId="{08CE6D5E-2C86-B70E-3668-19A2B2136403}"/>
          </ac:grpSpMkLst>
        </pc:grpChg>
        <pc:grpChg chg="mod">
          <ac:chgData name="Phillip Kaufman" userId="c001b2a046940d7c" providerId="LiveId" clId="{9EF190FB-2075-4375-A797-615516ED83A7}" dt="2024-06-15T06:15:50.636" v="8684"/>
          <ac:grpSpMkLst>
            <pc:docMk/>
            <pc:sldMk cId="1815080183" sldId="1036"/>
            <ac:grpSpMk id="18" creationId="{BD41C082-B48B-1534-8402-44D82A6B8424}"/>
          </ac:grpSpMkLst>
        </pc:grpChg>
        <pc:grpChg chg="del">
          <ac:chgData name="Phillip Kaufman" userId="c001b2a046940d7c" providerId="LiveId" clId="{9EF190FB-2075-4375-A797-615516ED83A7}" dt="2024-06-15T06:15:49.050" v="8683" actId="478"/>
          <ac:grpSpMkLst>
            <pc:docMk/>
            <pc:sldMk cId="1815080183" sldId="1036"/>
            <ac:grpSpMk id="55" creationId="{ACB09BDD-BC8F-6657-5FBE-EF30B49DDDDB}"/>
          </ac:grpSpMkLst>
        </pc:grp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7" creationId="{37D02B8E-B6C0-5168-4BE5-B38B010CC2F9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8" creationId="{0B05CDFA-25DE-B28B-D7A4-5AE4380230B1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9" creationId="{6069F8CF-E3B9-A770-4E14-A10DE764AA19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10" creationId="{CF652CB2-6A03-E009-B5AE-405A3C34693B}"/>
          </ac:cxnSpMkLst>
        </pc:cxnChg>
        <pc:cxnChg chg="add mod">
          <ac:chgData name="Phillip Kaufman" userId="c001b2a046940d7c" providerId="LiveId" clId="{9EF190FB-2075-4375-A797-615516ED83A7}" dt="2024-06-15T06:15:37.517" v="8682" actId="692"/>
          <ac:cxnSpMkLst>
            <pc:docMk/>
            <pc:sldMk cId="1815080183" sldId="1036"/>
            <ac:cxnSpMk id="15" creationId="{986DB9A1-E459-F74E-6B87-ACDFB39ABE98}"/>
          </ac:cxnSpMkLst>
        </pc:cxnChg>
        <pc:cxnChg chg="mod ord">
          <ac:chgData name="Phillip Kaufman" userId="c001b2a046940d7c" providerId="LiveId" clId="{9EF190FB-2075-4375-A797-615516ED83A7}" dt="2024-06-20T19:27:08.848" v="16292" actId="1037"/>
          <ac:cxnSpMkLst>
            <pc:docMk/>
            <pc:sldMk cId="1815080183" sldId="1036"/>
            <ac:cxnSpMk id="16" creationId="{0E0ECEA1-C81D-AF12-4586-139CBC7F1062}"/>
          </ac:cxnSpMkLst>
        </pc:cxnChg>
        <pc:cxnChg chg="mod ord">
          <ac:chgData name="Phillip Kaufman" userId="c001b2a046940d7c" providerId="LiveId" clId="{9EF190FB-2075-4375-A797-615516ED83A7}" dt="2024-06-15T06:18:39.820" v="8848" actId="692"/>
          <ac:cxnSpMkLst>
            <pc:docMk/>
            <pc:sldMk cId="1815080183" sldId="1036"/>
            <ac:cxnSpMk id="19" creationId="{885F661F-4E56-ECCA-3EC9-4D08AA67D145}"/>
          </ac:cxnSpMkLst>
        </pc:cxnChg>
        <pc:cxnChg chg="mod">
          <ac:chgData name="Phillip Kaufman" userId="c001b2a046940d7c" providerId="LiveId" clId="{9EF190FB-2075-4375-A797-615516ED83A7}" dt="2024-06-15T06:18:21.696" v="8844" actId="692"/>
          <ac:cxnSpMkLst>
            <pc:docMk/>
            <pc:sldMk cId="1815080183" sldId="1036"/>
            <ac:cxnSpMk id="20" creationId="{3F91ED72-6826-EEBF-8B2B-5B82B39696BD}"/>
          </ac:cxnSpMkLst>
        </pc:cxnChg>
        <pc:cxnChg chg="mod ord">
          <ac:chgData name="Phillip Kaufman" userId="c001b2a046940d7c" providerId="LiveId" clId="{9EF190FB-2075-4375-A797-615516ED83A7}" dt="2024-06-15T06:18:36.461" v="8847" actId="692"/>
          <ac:cxnSpMkLst>
            <pc:docMk/>
            <pc:sldMk cId="1815080183" sldId="1036"/>
            <ac:cxnSpMk id="21" creationId="{811D53AC-1D94-BA8C-F8BA-ABE05CB9584E}"/>
          </ac:cxnSpMkLst>
        </pc:cxnChg>
        <pc:cxnChg chg="mod">
          <ac:chgData name="Phillip Kaufman" userId="c001b2a046940d7c" providerId="LiveId" clId="{9EF190FB-2075-4375-A797-615516ED83A7}" dt="2024-06-15T06:18:33.107" v="8846" actId="692"/>
          <ac:cxnSpMkLst>
            <pc:docMk/>
            <pc:sldMk cId="1815080183" sldId="1036"/>
            <ac:cxnSpMk id="22" creationId="{12FA2DBE-CF48-7BF5-4FD4-057670A490A5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3" creationId="{DE2516F2-0C77-0F6D-09FC-F2A52E0315C5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4" creationId="{7978E573-2A4C-680C-2B13-D0E1BA392C72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5" creationId="{9542EDA6-464D-8E97-87F3-37C76B79D50A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6" creationId="{E721BB3C-B390-2BD5-3A5E-0FED1945A13E}"/>
          </ac:cxnSpMkLst>
        </pc:cxnChg>
        <pc:cxnChg chg="del mod">
          <ac:chgData name="Phillip Kaufman" userId="c001b2a046940d7c" providerId="LiveId" clId="{9EF190FB-2075-4375-A797-615516ED83A7}" dt="2024-06-15T06:15:19.895" v="8671" actId="478"/>
          <ac:cxnSpMkLst>
            <pc:docMk/>
            <pc:sldMk cId="1815080183" sldId="1036"/>
            <ac:cxnSpMk id="28" creationId="{4A1B7743-4AD0-5F4A-3C18-BBC01B5FCF52}"/>
          </ac:cxnSpMkLst>
        </pc:cxnChg>
        <pc:cxnChg chg="mod ord">
          <ac:chgData name="Phillip Kaufman" userId="c001b2a046940d7c" providerId="LiveId" clId="{9EF190FB-2075-4375-A797-615516ED83A7}" dt="2024-06-15T06:18:52.397" v="8850" actId="166"/>
          <ac:cxnSpMkLst>
            <pc:docMk/>
            <pc:sldMk cId="1815080183" sldId="1036"/>
            <ac:cxnSpMk id="32" creationId="{A3720201-B016-2A66-6972-81A35D5055AF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37" creationId="{7B90FED0-C329-430D-786C-12AB21DA9F4D}"/>
          </ac:cxnSpMkLst>
        </pc:cxnChg>
      </pc:sldChg>
      <pc:sldChg chg="add del">
        <pc:chgData name="Phillip Kaufman" userId="c001b2a046940d7c" providerId="LiveId" clId="{9EF190FB-2075-4375-A797-615516ED83A7}" dt="2024-06-15T06:12:27.693" v="8502" actId="47"/>
        <pc:sldMkLst>
          <pc:docMk/>
          <pc:sldMk cId="2763144777" sldId="1036"/>
        </pc:sldMkLst>
      </pc:sldChg>
      <pc:sldChg chg="addSp modSp add del mod">
        <pc:chgData name="Phillip Kaufman" userId="c001b2a046940d7c" providerId="LiveId" clId="{9EF190FB-2075-4375-A797-615516ED83A7}" dt="2024-07-08T01:13:38.645" v="16714" actId="47"/>
        <pc:sldMkLst>
          <pc:docMk/>
          <pc:sldMk cId="2579456338" sldId="1037"/>
        </pc:sldMkLst>
        <pc:spChg chg="mod">
          <ac:chgData name="Phillip Kaufman" userId="c001b2a046940d7c" providerId="LiveId" clId="{9EF190FB-2075-4375-A797-615516ED83A7}" dt="2024-06-15T06:19:41.370" v="8859" actId="1076"/>
          <ac:spMkLst>
            <pc:docMk/>
            <pc:sldMk cId="2579456338" sldId="1037"/>
            <ac:spMk id="6" creationId="{FE81DC58-ED1E-1ACD-A184-832F870615C3}"/>
          </ac:spMkLst>
        </pc:spChg>
        <pc:spChg chg="mod">
          <ac:chgData name="Phillip Kaufman" userId="c001b2a046940d7c" providerId="LiveId" clId="{9EF190FB-2075-4375-A797-615516ED83A7}" dt="2024-06-15T06:19:41.370" v="8859" actId="1076"/>
          <ac:spMkLst>
            <pc:docMk/>
            <pc:sldMk cId="2579456338" sldId="1037"/>
            <ac:spMk id="7" creationId="{EEDB258E-7E9D-BE3B-9448-4B072E1EDFB9}"/>
          </ac:spMkLst>
        </pc:spChg>
        <pc:spChg chg="mod">
          <ac:chgData name="Phillip Kaufman" userId="c001b2a046940d7c" providerId="LiveId" clId="{9EF190FB-2075-4375-A797-615516ED83A7}" dt="2024-06-15T06:20:25.896" v="8869" actId="1076"/>
          <ac:spMkLst>
            <pc:docMk/>
            <pc:sldMk cId="2579456338" sldId="1037"/>
            <ac:spMk id="18" creationId="{0382B4E8-92D8-8BE5-AC1D-BFF408098AD4}"/>
          </ac:spMkLst>
        </pc:spChg>
        <pc:spChg chg="mod">
          <ac:chgData name="Phillip Kaufman" userId="c001b2a046940d7c" providerId="LiveId" clId="{9EF190FB-2075-4375-A797-615516ED83A7}" dt="2024-06-15T06:19:43.074" v="8860"/>
          <ac:spMkLst>
            <pc:docMk/>
            <pc:sldMk cId="2579456338" sldId="1037"/>
            <ac:spMk id="19" creationId="{D338698A-43C1-1FB1-27EF-6FE4A579C108}"/>
          </ac:spMkLst>
        </pc:spChg>
        <pc:spChg chg="mod">
          <ac:chgData name="Phillip Kaufman" userId="c001b2a046940d7c" providerId="LiveId" clId="{9EF190FB-2075-4375-A797-615516ED83A7}" dt="2024-06-15T06:24:05.281" v="8886" actId="1076"/>
          <ac:spMkLst>
            <pc:docMk/>
            <pc:sldMk cId="2579456338" sldId="1037"/>
            <ac:spMk id="20" creationId="{3370D225-8B0A-D66D-4281-0A84527E0C13}"/>
          </ac:spMkLst>
        </pc:spChg>
        <pc:spChg chg="mod">
          <ac:chgData name="Phillip Kaufman" userId="c001b2a046940d7c" providerId="LiveId" clId="{9EF190FB-2075-4375-A797-615516ED83A7}" dt="2024-06-15T06:20:30.068" v="8870" actId="1076"/>
          <ac:spMkLst>
            <pc:docMk/>
            <pc:sldMk cId="2579456338" sldId="1037"/>
            <ac:spMk id="21" creationId="{E8D39A52-17D5-1953-1F90-AFE6F1890288}"/>
          </ac:spMkLst>
        </pc:spChg>
        <pc:spChg chg="mod">
          <ac:chgData name="Phillip Kaufman" userId="c001b2a046940d7c" providerId="LiveId" clId="{9EF190FB-2075-4375-A797-615516ED83A7}" dt="2024-06-15T06:20:40.042" v="8873" actId="1076"/>
          <ac:spMkLst>
            <pc:docMk/>
            <pc:sldMk cId="2579456338" sldId="1037"/>
            <ac:spMk id="32" creationId="{9F57D16F-9783-82A5-C424-B7AA447486D1}"/>
          </ac:spMkLst>
        </pc:spChg>
        <pc:spChg chg="mod">
          <ac:chgData name="Phillip Kaufman" userId="c001b2a046940d7c" providerId="LiveId" clId="{9EF190FB-2075-4375-A797-615516ED83A7}" dt="2024-06-15T06:19:43.074" v="8860"/>
          <ac:spMkLst>
            <pc:docMk/>
            <pc:sldMk cId="2579456338" sldId="1037"/>
            <ac:spMk id="33" creationId="{E1FBE8D6-060E-2AB2-9D5D-E913A2890526}"/>
          </ac:spMkLst>
        </pc:spChg>
        <pc:spChg chg="mod">
          <ac:chgData name="Phillip Kaufman" userId="c001b2a046940d7c" providerId="LiveId" clId="{9EF190FB-2075-4375-A797-615516ED83A7}" dt="2024-06-15T06:20:37.711" v="8872" actId="1076"/>
          <ac:spMkLst>
            <pc:docMk/>
            <pc:sldMk cId="2579456338" sldId="1037"/>
            <ac:spMk id="34" creationId="{3F781786-57EC-C239-B4DD-DBF53A2C0B68}"/>
          </ac:spMkLst>
        </pc:spChg>
        <pc:spChg chg="mod">
          <ac:chgData name="Phillip Kaufman" userId="c001b2a046940d7c" providerId="LiveId" clId="{9EF190FB-2075-4375-A797-615516ED83A7}" dt="2024-06-15T06:20:34.159" v="8871" actId="1076"/>
          <ac:spMkLst>
            <pc:docMk/>
            <pc:sldMk cId="2579456338" sldId="1037"/>
            <ac:spMk id="35" creationId="{C0DF65DB-CB5C-C9DB-C4F3-F4C6D721ED37}"/>
          </ac:spMkLst>
        </pc:spChg>
        <pc:grpChg chg="add mod">
          <ac:chgData name="Phillip Kaufman" userId="c001b2a046940d7c" providerId="LiveId" clId="{9EF190FB-2075-4375-A797-615516ED83A7}" dt="2024-06-15T06:20:10.449" v="8867" actId="1076"/>
          <ac:grpSpMkLst>
            <pc:docMk/>
            <pc:sldMk cId="2579456338" sldId="1037"/>
            <ac:grpSpMk id="8" creationId="{A423D7B8-EC07-F77B-4D08-78114035CD7E}"/>
          </ac:grpSpMkLst>
        </pc:grpChg>
        <pc:grpChg chg="mod">
          <ac:chgData name="Phillip Kaufman" userId="c001b2a046940d7c" providerId="LiveId" clId="{9EF190FB-2075-4375-A797-615516ED83A7}" dt="2024-06-15T06:19:43.074" v="8860"/>
          <ac:grpSpMkLst>
            <pc:docMk/>
            <pc:sldMk cId="2579456338" sldId="1037"/>
            <ac:grpSpMk id="9" creationId="{82BD539C-A62E-A444-09C1-35C294EC31DB}"/>
          </ac:grpSpMkLst>
        </pc:grpChg>
        <pc:grpChg chg="add mod">
          <ac:chgData name="Phillip Kaufman" userId="c001b2a046940d7c" providerId="LiveId" clId="{9EF190FB-2075-4375-A797-615516ED83A7}" dt="2024-06-15T06:20:06.482" v="8866" actId="1076"/>
          <ac:grpSpMkLst>
            <pc:docMk/>
            <pc:sldMk cId="2579456338" sldId="1037"/>
            <ac:grpSpMk id="22" creationId="{B99A53C4-28E6-ACC1-5ACE-58976B9239FC}"/>
          </ac:grpSpMkLst>
        </pc:grpChg>
        <pc:grpChg chg="mod">
          <ac:chgData name="Phillip Kaufman" userId="c001b2a046940d7c" providerId="LiveId" clId="{9EF190FB-2075-4375-A797-615516ED83A7}" dt="2024-06-15T06:19:43.074" v="8860"/>
          <ac:grpSpMkLst>
            <pc:docMk/>
            <pc:sldMk cId="2579456338" sldId="1037"/>
            <ac:grpSpMk id="23" creationId="{D9182E23-263C-B8D0-5A75-A04B32D2401A}"/>
          </ac:grpSpMkLst>
        </pc:grp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0" creationId="{748789DA-A7A2-8A61-C21E-743D5DBA0207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1" creationId="{D32EC0C1-4BA0-2E65-C9E1-998ED9A20A7C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2" creationId="{3A59DFB9-B829-79D6-7E6F-B7A0ACD7E845}"/>
          </ac:cxnSpMkLst>
        </pc:cxnChg>
        <pc:cxnChg chg="mod">
          <ac:chgData name="Phillip Kaufman" userId="c001b2a046940d7c" providerId="LiveId" clId="{9EF190FB-2075-4375-A797-615516ED83A7}" dt="2024-06-20T19:26:56.740" v="16290" actId="1035"/>
          <ac:cxnSpMkLst>
            <pc:docMk/>
            <pc:sldMk cId="2579456338" sldId="1037"/>
            <ac:cxnSpMk id="13" creationId="{462EB97E-F875-0582-C1F4-E21BAD0BC2F8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4" creationId="{3657EFA6-A7FF-992A-5038-A3F5ACAB4FAB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5" creationId="{D4E416C7-FE80-0FF8-1343-347A23542BB2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6" creationId="{9543A098-4C0C-DD1F-C5FC-C2A4F5EB78A4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7" creationId="{AAAF8C30-2281-B54E-157B-FAE969E62FED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4" creationId="{6633FD10-04DE-0122-984E-CBA198CE6B75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5" creationId="{A1EA763B-4416-DDA2-DF1B-393D5245BBE2}"/>
          </ac:cxnSpMkLst>
        </pc:cxnChg>
        <pc:cxnChg chg="mod">
          <ac:chgData name="Phillip Kaufman" userId="c001b2a046940d7c" providerId="LiveId" clId="{9EF190FB-2075-4375-A797-615516ED83A7}" dt="2024-06-20T19:26:50.538" v="16289" actId="1035"/>
          <ac:cxnSpMkLst>
            <pc:docMk/>
            <pc:sldMk cId="2579456338" sldId="1037"/>
            <ac:cxnSpMk id="26" creationId="{22BB107C-5D32-1442-9079-BEE0E0030601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7" creationId="{D71DF33A-3F41-1061-E21E-AD8991D6F811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8" creationId="{D713F51E-D353-EC09-0F28-FB25DA91E7D7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9" creationId="{640ADFA1-2DEB-DF9F-9DE5-9EC64D7419D1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30" creationId="{C177308A-5423-06E2-AADB-B6A68FA56C7E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31" creationId="{6D350770-F9C5-F029-F3B4-361E222B572C}"/>
          </ac:cxnSpMkLst>
        </pc:cxn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1638550898" sldId="1038"/>
        </pc:sldMkLst>
        <pc:spChg chg="mod">
          <ac:chgData name="Phillip Kaufman" userId="c001b2a046940d7c" providerId="LiveId" clId="{9EF190FB-2075-4375-A797-615516ED83A7}" dt="2024-06-15T06:32:35.862" v="8974" actId="206"/>
          <ac:spMkLst>
            <pc:docMk/>
            <pc:sldMk cId="1638550898" sldId="1038"/>
            <ac:spMk id="13" creationId="{B176A19C-6BC6-ABC2-FD4E-284F9B6BC7A5}"/>
          </ac:spMkLst>
        </pc:spChg>
        <pc:spChg chg="mod">
          <ac:chgData name="Phillip Kaufman" userId="c001b2a046940d7c" providerId="LiveId" clId="{9EF190FB-2075-4375-A797-615516ED83A7}" dt="2024-06-15T06:32:35.862" v="8974" actId="206"/>
          <ac:spMkLst>
            <pc:docMk/>
            <pc:sldMk cId="1638550898" sldId="1038"/>
            <ac:spMk id="14" creationId="{D312ECCB-7B3C-DEC7-E6F5-769C6318BC04}"/>
          </ac:spMkLst>
        </pc:spChg>
        <pc:spChg chg="mod ord">
          <ac:chgData name="Phillip Kaufman" userId="c001b2a046940d7c" providerId="LiveId" clId="{9EF190FB-2075-4375-A797-615516ED83A7}" dt="2024-06-15T06:32:35.862" v="8974" actId="206"/>
          <ac:spMkLst>
            <pc:docMk/>
            <pc:sldMk cId="1638550898" sldId="1038"/>
            <ac:spMk id="15" creationId="{9F317120-6B55-FD93-0957-D4EAF3B4B9F3}"/>
          </ac:spMkLst>
        </pc:spChg>
        <pc:spChg chg="mod">
          <ac:chgData name="Phillip Kaufman" userId="c001b2a046940d7c" providerId="LiveId" clId="{9EF190FB-2075-4375-A797-615516ED83A7}" dt="2024-06-15T06:37:04.895" v="9046" actId="164"/>
          <ac:spMkLst>
            <pc:docMk/>
            <pc:sldMk cId="1638550898" sldId="1038"/>
            <ac:spMk id="36" creationId="{F3F38A7A-2127-C2A7-76F2-2CF52E5F7ABD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77" creationId="{F184E3A1-1931-02BD-3152-E4B8118B0866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78" creationId="{69E1F44A-8E50-7B7D-8A72-B6D6850D7EB4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79" creationId="{E76F5D68-87AA-499E-DBD5-4C972666C7FE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0" creationId="{435D7873-B608-50C4-BAC0-26D385961666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2" creationId="{27BC9116-236D-AE75-9B8B-E0915B9DB45D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3" creationId="{4D136B4A-CF84-C9B8-0EE2-A3BE375A4D1B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4" creationId="{7B1FD72C-9846-D4D8-C12D-FAD774BF70CE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00" creationId="{F3F38A7A-2127-C2A7-76F2-2CF52E5F7ABD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1" creationId="{5E314A07-C575-01A0-F0A6-6839DEFB36D8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2" creationId="{0C92974B-4ACC-B480-60B8-C6B04ACDCF23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3" creationId="{5B782A31-E149-8D4B-2D4F-404745B5876A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4" creationId="{1A2121FD-2B0D-511F-43EA-C410E9111AF5}"/>
          </ac:spMkLst>
        </pc:spChg>
        <pc:grpChg chg="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4" creationId="{1C80FCEF-3342-2A82-6C76-5C482193134A}"/>
          </ac:grpSpMkLst>
        </pc:grpChg>
        <pc:grpChg chg="add 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16" creationId="{7F248608-AEDA-4243-C3CE-A0E521550F66}"/>
          </ac:grpSpMkLst>
        </pc:grpChg>
        <pc:grpChg chg="mod">
          <ac:chgData name="Phillip Kaufman" userId="c001b2a046940d7c" providerId="LiveId" clId="{9EF190FB-2075-4375-A797-615516ED83A7}" dt="2024-06-15T06:37:04.895" v="9046" actId="164"/>
          <ac:grpSpMkLst>
            <pc:docMk/>
            <pc:sldMk cId="1638550898" sldId="1038"/>
            <ac:grpSpMk id="25" creationId="{1E90135C-BC52-CD4A-7B58-1295D9F796E3}"/>
          </ac:grpSpMkLst>
        </pc:grpChg>
        <pc:grpChg chg="add 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56" creationId="{A0E2B20C-FF4A-CD8E-98B9-584AC66C7FE1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57" creationId="{31327583-D5AC-913B-5B3F-CE850A5ACD63}"/>
          </ac:grpSpMkLst>
        </pc:grpChg>
        <pc:grpChg chg="add del mod">
          <ac:chgData name="Phillip Kaufman" userId="c001b2a046940d7c" providerId="LiveId" clId="{9EF190FB-2075-4375-A797-615516ED83A7}" dt="2024-06-15T06:39:03.571" v="9053" actId="478"/>
          <ac:grpSpMkLst>
            <pc:docMk/>
            <pc:sldMk cId="1638550898" sldId="1038"/>
            <ac:grpSpMk id="58" creationId="{305DBAAA-C22E-11F9-D80F-F100D7302929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61" creationId="{749900CE-2618-BCB9-6D8D-ADA3D9A05517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64" creationId="{C07A1155-0A10-516F-A048-0D6E84598776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67" creationId="{55DDB76D-6995-F2A7-A415-84F0F77325D1}"/>
          </ac:grpSpMkLst>
        </pc:grpChg>
        <pc:grpChg chg="add mod">
          <ac:chgData name="Phillip Kaufman" userId="c001b2a046940d7c" providerId="LiveId" clId="{9EF190FB-2075-4375-A797-615516ED83A7}" dt="2024-06-15T06:37:04.895" v="9046" actId="164"/>
          <ac:grpSpMkLst>
            <pc:docMk/>
            <pc:sldMk cId="1638550898" sldId="1038"/>
            <ac:grpSpMk id="70" creationId="{D674A57E-6373-10EF-0DA1-64E4272A26BD}"/>
          </ac:grpSpMkLst>
        </pc:grpChg>
        <pc:grpChg chg="add del mod">
          <ac:chgData name="Phillip Kaufman" userId="c001b2a046940d7c" providerId="LiveId" clId="{9EF190FB-2075-4375-A797-615516ED83A7}" dt="2024-06-15T06:39:21.218" v="9054" actId="21"/>
          <ac:grpSpMkLst>
            <pc:docMk/>
            <pc:sldMk cId="1638550898" sldId="1038"/>
            <ac:grpSpMk id="71" creationId="{586D56A7-F166-9654-1682-D771B0E271AA}"/>
          </ac:grpSpMkLst>
        </pc:grpChg>
        <pc:grpChg chg="add mod">
          <ac:chgData name="Phillip Kaufman" userId="c001b2a046940d7c" providerId="LiveId" clId="{9EF190FB-2075-4375-A797-615516ED83A7}" dt="2024-06-15T06:37:11.048" v="9050"/>
          <ac:grpSpMkLst>
            <pc:docMk/>
            <pc:sldMk cId="1638550898" sldId="1038"/>
            <ac:grpSpMk id="72" creationId="{E7C0945F-8D1C-F505-0A9D-3BFF45171096}"/>
          </ac:grpSpMkLst>
        </pc:grpChg>
        <pc:grpChg chg="add mod">
          <ac:chgData name="Phillip Kaufman" userId="c001b2a046940d7c" providerId="LiveId" clId="{9EF190FB-2075-4375-A797-615516ED83A7}" dt="2024-06-15T06:37:11.048" v="9050"/>
          <ac:grpSpMkLst>
            <pc:docMk/>
            <pc:sldMk cId="1638550898" sldId="1038"/>
            <ac:grpSpMk id="81" creationId="{47785053-F23B-40C8-9689-254BB3C5ACCC}"/>
          </ac:grpSpMkLst>
        </pc:grpChg>
        <pc:grpChg chg="add mod">
          <ac:chgData name="Phillip Kaufman" userId="c001b2a046940d7c" providerId="LiveId" clId="{9EF190FB-2075-4375-A797-615516ED83A7}" dt="2024-06-15T06:37:11.048" v="9050"/>
          <ac:grpSpMkLst>
            <pc:docMk/>
            <pc:sldMk cId="1638550898" sldId="1038"/>
            <ac:grpSpMk id="85" creationId="{E7E6993E-4AF1-2021-8268-71A990DCB04A}"/>
          </ac:grpSpMkLst>
        </pc:grpChg>
        <pc:grpChg chg="add 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97" creationId="{17F8364C-2F7B-C081-B667-E478268D97AE}"/>
          </ac:grpSpMkLst>
        </pc:grpChg>
        <pc:grpChg chg="add 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98" creationId="{586D56A7-F166-9654-1682-D771B0E271AA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99" creationId="{1E90135C-BC52-CD4A-7B58-1295D9F796E3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1" creationId="{D674A57E-6373-10EF-0DA1-64E4272A26BD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2" creationId="{31327583-D5AC-913B-5B3F-CE850A5ACD63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3" creationId="{305DBAAA-C22E-11F9-D80F-F100D7302929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4" creationId="{749900CE-2618-BCB9-6D8D-ADA3D9A05517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5" creationId="{C07A1155-0A10-516F-A048-0D6E84598776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6" creationId="{55DDB76D-6995-F2A7-A415-84F0F77325D1}"/>
          </ac:grpSpMkLst>
        </pc:grp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17" creationId="{6EE9FDDD-D708-BE77-59D0-F350A4D0651F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18" creationId="{C359DB43-89A2-595F-41B8-E3417977FA60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19" creationId="{095B8646-A2D9-379A-66C9-1550966739D7}"/>
          </ac:cxnSpMkLst>
        </pc:cxn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20" creationId="{76B0FE29-9CF0-C747-9E7C-96C486AB5A3D}"/>
          </ac:cxnSpMkLst>
        </pc:cxn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22" creationId="{659FB021-C672-3198-DDA5-DFC701C7FBEB}"/>
          </ac:cxnSpMkLst>
        </pc:cxn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24" creationId="{BFB12E32-40E0-6599-B64D-05247123FAF3}"/>
          </ac:cxnSpMkLst>
        </pc:cxnChg>
        <pc:cxnChg chg="add mod">
          <ac:chgData name="Phillip Kaufman" userId="c001b2a046940d7c" providerId="LiveId" clId="{9EF190FB-2075-4375-A797-615516ED83A7}" dt="2024-06-15T06:32:42.196" v="8977" actId="1076"/>
          <ac:cxnSpMkLst>
            <pc:docMk/>
            <pc:sldMk cId="1638550898" sldId="1038"/>
            <ac:cxnSpMk id="34" creationId="{498AAE5B-C685-5236-5930-4BA277BE14EC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37" creationId="{E7533CC5-3828-5135-1137-A89A12A8F8F1}"/>
          </ac:cxnSpMkLst>
        </pc:cxnChg>
        <pc:cxnChg chg="mod">
          <ac:chgData name="Phillip Kaufman" userId="c001b2a046940d7c" providerId="LiveId" clId="{9EF190FB-2075-4375-A797-615516ED83A7}" dt="2024-06-15T06:34:28.003" v="8996" actId="164"/>
          <ac:cxnSpMkLst>
            <pc:docMk/>
            <pc:sldMk cId="1638550898" sldId="1038"/>
            <ac:cxnSpMk id="38" creationId="{F7B0963B-7AF4-47CD-8E13-27BA119F5B20}"/>
          </ac:cxnSpMkLst>
        </pc:cxnChg>
        <pc:cxnChg chg="mod">
          <ac:chgData name="Phillip Kaufman" userId="c001b2a046940d7c" providerId="LiveId" clId="{9EF190FB-2075-4375-A797-615516ED83A7}" dt="2024-06-15T06:34:28.003" v="8996" actId="164"/>
          <ac:cxnSpMkLst>
            <pc:docMk/>
            <pc:sldMk cId="1638550898" sldId="1038"/>
            <ac:cxnSpMk id="39" creationId="{9DCFC5A1-E392-3556-9C13-9E8A2A689A0F}"/>
          </ac:cxnSpMkLst>
        </pc:cxnChg>
        <pc:cxnChg chg="del">
          <ac:chgData name="Phillip Kaufman" userId="c001b2a046940d7c" providerId="LiveId" clId="{9EF190FB-2075-4375-A797-615516ED83A7}" dt="2024-06-15T06:35:47.996" v="9030" actId="478"/>
          <ac:cxnSpMkLst>
            <pc:docMk/>
            <pc:sldMk cId="1638550898" sldId="1038"/>
            <ac:cxnSpMk id="41" creationId="{7FA2AFB4-4A52-2E77-A934-064819CEB452}"/>
          </ac:cxnSpMkLst>
        </pc:cxnChg>
        <pc:cxnChg chg="del">
          <ac:chgData name="Phillip Kaufman" userId="c001b2a046940d7c" providerId="LiveId" clId="{9EF190FB-2075-4375-A797-615516ED83A7}" dt="2024-06-15T06:39:23.026" v="9055" actId="478"/>
          <ac:cxnSpMkLst>
            <pc:docMk/>
            <pc:sldMk cId="1638550898" sldId="1038"/>
            <ac:cxnSpMk id="43" creationId="{1A622E2C-E56A-4365-727D-9C2F913B7D54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44" creationId="{CF327977-1107-42BA-527B-AA9C524A6889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51" creationId="{D582F028-DFE7-02A3-5817-EF96BDE902C7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54" creationId="{3701689C-E755-1CC6-59D7-0D6823ED2F5A}"/>
          </ac:cxnSpMkLst>
        </pc:cxnChg>
        <pc:cxnChg chg="mod">
          <ac:chgData name="Phillip Kaufman" userId="c001b2a046940d7c" providerId="LiveId" clId="{9EF190FB-2075-4375-A797-615516ED83A7}" dt="2024-06-15T06:39:03.571" v="9053" actId="478"/>
          <ac:cxnSpMkLst>
            <pc:docMk/>
            <pc:sldMk cId="1638550898" sldId="1038"/>
            <ac:cxnSpMk id="59" creationId="{270AAD49-49EC-17FB-872E-DBD853ED7B09}"/>
          </ac:cxnSpMkLst>
        </pc:cxnChg>
        <pc:cxnChg chg="add del mod">
          <ac:chgData name="Phillip Kaufman" userId="c001b2a046940d7c" providerId="LiveId" clId="{9EF190FB-2075-4375-A797-615516ED83A7}" dt="2024-06-15T06:39:03.571" v="9053" actId="478"/>
          <ac:cxnSpMkLst>
            <pc:docMk/>
            <pc:sldMk cId="1638550898" sldId="1038"/>
            <ac:cxnSpMk id="60" creationId="{87FB4737-FC12-107F-78EA-DFB2F3BE7644}"/>
          </ac:cxnSpMkLst>
        </pc:cxnChg>
        <pc:cxnChg chg="mod">
          <ac:chgData name="Phillip Kaufman" userId="c001b2a046940d7c" providerId="LiveId" clId="{9EF190FB-2075-4375-A797-615516ED83A7}" dt="2024-06-15T06:35:15.171" v="9005"/>
          <ac:cxnSpMkLst>
            <pc:docMk/>
            <pc:sldMk cId="1638550898" sldId="1038"/>
            <ac:cxnSpMk id="62" creationId="{3F17D93A-2AE3-49A6-81FF-42540864289F}"/>
          </ac:cxnSpMkLst>
        </pc:cxnChg>
        <pc:cxnChg chg="mod">
          <ac:chgData name="Phillip Kaufman" userId="c001b2a046940d7c" providerId="LiveId" clId="{9EF190FB-2075-4375-A797-615516ED83A7}" dt="2024-06-15T06:35:15.171" v="9005"/>
          <ac:cxnSpMkLst>
            <pc:docMk/>
            <pc:sldMk cId="1638550898" sldId="1038"/>
            <ac:cxnSpMk id="63" creationId="{94FD4523-6FF1-A150-0A03-B53DF4CD73F4}"/>
          </ac:cxnSpMkLst>
        </pc:cxnChg>
        <pc:cxnChg chg="mod">
          <ac:chgData name="Phillip Kaufman" userId="c001b2a046940d7c" providerId="LiveId" clId="{9EF190FB-2075-4375-A797-615516ED83A7}" dt="2024-06-15T06:35:51.102" v="9031"/>
          <ac:cxnSpMkLst>
            <pc:docMk/>
            <pc:sldMk cId="1638550898" sldId="1038"/>
            <ac:cxnSpMk id="65" creationId="{BFE87429-E238-A8D7-90AD-F9866AFBAEC4}"/>
          </ac:cxnSpMkLst>
        </pc:cxnChg>
        <pc:cxnChg chg="mod">
          <ac:chgData name="Phillip Kaufman" userId="c001b2a046940d7c" providerId="LiveId" clId="{9EF190FB-2075-4375-A797-615516ED83A7}" dt="2024-06-15T06:35:51.102" v="9031"/>
          <ac:cxnSpMkLst>
            <pc:docMk/>
            <pc:sldMk cId="1638550898" sldId="1038"/>
            <ac:cxnSpMk id="66" creationId="{635F3F2F-D785-846B-2E46-231E7CA2815B}"/>
          </ac:cxnSpMkLst>
        </pc:cxnChg>
        <pc:cxnChg chg="mod">
          <ac:chgData name="Phillip Kaufman" userId="c001b2a046940d7c" providerId="LiveId" clId="{9EF190FB-2075-4375-A797-615516ED83A7}" dt="2024-06-15T06:36:16.154" v="9039"/>
          <ac:cxnSpMkLst>
            <pc:docMk/>
            <pc:sldMk cId="1638550898" sldId="1038"/>
            <ac:cxnSpMk id="68" creationId="{02DB531A-DDC9-C16B-3D10-8C6109040183}"/>
          </ac:cxnSpMkLst>
        </pc:cxnChg>
        <pc:cxnChg chg="mod">
          <ac:chgData name="Phillip Kaufman" userId="c001b2a046940d7c" providerId="LiveId" clId="{9EF190FB-2075-4375-A797-615516ED83A7}" dt="2024-06-15T06:36:16.154" v="9039"/>
          <ac:cxnSpMkLst>
            <pc:docMk/>
            <pc:sldMk cId="1638550898" sldId="1038"/>
            <ac:cxnSpMk id="69" creationId="{619A0307-5979-D828-56A4-2AC7F530D1C2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3" creationId="{8A375943-3EEA-A62B-3D22-D3987BF5A759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4" creationId="{C36E9DCC-A531-FAC5-918B-69ABADF4BE0C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5" creationId="{60A67487-9EDF-296F-CCEF-60D0DB52C25A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6" creationId="{97BC3AD0-9AF9-00E2-B400-A973F152A954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6" creationId="{D16CC1FE-4A53-9EF5-FD00-053155DC097B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7" creationId="{D9EE2E78-B01B-AE44-EE79-F2423F75642B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8" creationId="{773A5231-BCA5-CF1A-70C6-102C3BFB60D6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9" creationId="{573C5100-0913-DE4C-3547-6241C9C34CA1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0" creationId="{D6208475-4781-C7E8-A3E7-BDD4504B712B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1" creationId="{BED60759-8461-E687-F093-A68B9A87873F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2" creationId="{D95702F7-E2A6-E5CE-6AE7-66A93BF54758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3" creationId="{0859F8CE-C3EF-59DE-73DE-A5CD2836631F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4" creationId="{A29F5C73-CE54-B909-769B-94A9D1A8636C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5" creationId="{E65A8ADA-91B9-FFD0-4DF7-DAEA1B61250D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6" creationId="{1BB32067-3338-8CE7-F6D2-4012E29BFA53}"/>
          </ac:cxnSpMkLst>
        </pc:cxnChg>
        <pc:cxnChg chg="mod">
          <ac:chgData name="Phillip Kaufman" userId="c001b2a046940d7c" providerId="LiveId" clId="{9EF190FB-2075-4375-A797-615516ED83A7}" dt="2024-06-15T06:47:57.869" v="9057" actId="688"/>
          <ac:cxnSpMkLst>
            <pc:docMk/>
            <pc:sldMk cId="1638550898" sldId="1038"/>
            <ac:cxnSpMk id="107" creationId="{02DB531A-DDC9-C16B-3D10-8C6109040183}"/>
          </ac:cxnSpMkLst>
        </pc:cxnChg>
        <pc:cxnChg chg="mod">
          <ac:chgData name="Phillip Kaufman" userId="c001b2a046940d7c" providerId="LiveId" clId="{9EF190FB-2075-4375-A797-615516ED83A7}" dt="2024-06-15T06:48:07.670" v="9059" actId="1038"/>
          <ac:cxnSpMkLst>
            <pc:docMk/>
            <pc:sldMk cId="1638550898" sldId="1038"/>
            <ac:cxnSpMk id="108" creationId="{619A0307-5979-D828-56A4-2AC7F530D1C2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09" creationId="{BFE87429-E238-A8D7-90AD-F9866AFBAEC4}"/>
          </ac:cxnSpMkLst>
        </pc:cxnChg>
        <pc:cxnChg chg="mod">
          <ac:chgData name="Phillip Kaufman" userId="c001b2a046940d7c" providerId="LiveId" clId="{9EF190FB-2075-4375-A797-615516ED83A7}" dt="2024-06-15T06:48:20.999" v="9064" actId="1038"/>
          <ac:cxnSpMkLst>
            <pc:docMk/>
            <pc:sldMk cId="1638550898" sldId="1038"/>
            <ac:cxnSpMk id="110" creationId="{635F3F2F-D785-846B-2E46-231E7CA2815B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1" creationId="{3F17D93A-2AE3-49A6-81FF-42540864289F}"/>
          </ac:cxnSpMkLst>
        </pc:cxnChg>
        <pc:cxnChg chg="mod">
          <ac:chgData name="Phillip Kaufman" userId="c001b2a046940d7c" providerId="LiveId" clId="{9EF190FB-2075-4375-A797-615516ED83A7}" dt="2024-06-15T06:48:18.138" v="9063" actId="1037"/>
          <ac:cxnSpMkLst>
            <pc:docMk/>
            <pc:sldMk cId="1638550898" sldId="1038"/>
            <ac:cxnSpMk id="112" creationId="{94FD4523-6FF1-A150-0A03-B53DF4CD73F4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3" creationId="{270AAD49-49EC-17FB-872E-DBD853ED7B09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4" creationId="{87FB4737-FC12-107F-78EA-DFB2F3BE7644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5" creationId="{F7B0963B-7AF4-47CD-8E13-27BA119F5B20}"/>
          </ac:cxnSpMkLst>
        </pc:cxnChg>
        <pc:cxnChg chg="mod">
          <ac:chgData name="Phillip Kaufman" userId="c001b2a046940d7c" providerId="LiveId" clId="{9EF190FB-2075-4375-A797-615516ED83A7}" dt="2024-06-15T06:48:12.202" v="9060" actId="1038"/>
          <ac:cxnSpMkLst>
            <pc:docMk/>
            <pc:sldMk cId="1638550898" sldId="1038"/>
            <ac:cxnSpMk id="116" creationId="{9DCFC5A1-E392-3556-9C13-9E8A2A689A0F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7" creationId="{7E3FF126-8A8B-E06D-94E8-CA0EABE224D9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8" creationId="{35BFBD01-5373-5EB4-82DA-D86E8E5C7F49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9" creationId="{192BB9D2-6ACA-239A-5D74-E608F294B3ED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20" creationId="{5B9B174B-117D-7250-CBFD-2690D615A21D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37681435" sldId="1039"/>
        </pc:sldMkLst>
        <pc:spChg chg="mod">
          <ac:chgData name="Phillip Kaufman" userId="c001b2a046940d7c" providerId="LiveId" clId="{9EF190FB-2075-4375-A797-615516ED83A7}" dt="2024-06-16T00:32:57.472" v="9114"/>
          <ac:spMkLst>
            <pc:docMk/>
            <pc:sldMk cId="137681435" sldId="1039"/>
            <ac:spMk id="5" creationId="{23C2A5E4-A0A3-128E-A99E-DB89B172DFC0}"/>
          </ac:spMkLst>
        </pc:spChg>
        <pc:spChg chg="mod">
          <ac:chgData name="Phillip Kaufman" userId="c001b2a046940d7c" providerId="LiveId" clId="{9EF190FB-2075-4375-A797-615516ED83A7}" dt="2024-06-16T00:32:57.472" v="9114"/>
          <ac:spMkLst>
            <pc:docMk/>
            <pc:sldMk cId="137681435" sldId="1039"/>
            <ac:spMk id="6" creationId="{C3441695-58B5-3108-73E4-57ABBD789C8A}"/>
          </ac:spMkLst>
        </pc:spChg>
        <pc:spChg chg="add mod">
          <ac:chgData name="Phillip Kaufman" userId="c001b2a046940d7c" providerId="LiveId" clId="{9EF190FB-2075-4375-A797-615516ED83A7}" dt="2024-06-16T02:38:21.286" v="9452" actId="1076"/>
          <ac:spMkLst>
            <pc:docMk/>
            <pc:sldMk cId="137681435" sldId="1039"/>
            <ac:spMk id="8" creationId="{95039EBA-79EE-5942-61FF-F2311EEE3546}"/>
          </ac:spMkLst>
        </pc:spChg>
        <pc:spChg chg="add mod">
          <ac:chgData name="Phillip Kaufman" userId="c001b2a046940d7c" providerId="LiveId" clId="{9EF190FB-2075-4375-A797-615516ED83A7}" dt="2024-06-16T02:38:21.286" v="9452" actId="1076"/>
          <ac:spMkLst>
            <pc:docMk/>
            <pc:sldMk cId="137681435" sldId="1039"/>
            <ac:spMk id="9" creationId="{FF6A6F6A-5ACC-1A6F-F085-E694E66BF313}"/>
          </ac:spMkLst>
        </pc:spChg>
        <pc:spChg chg="add mod">
          <ac:chgData name="Phillip Kaufman" userId="c001b2a046940d7c" providerId="LiveId" clId="{9EF190FB-2075-4375-A797-615516ED83A7}" dt="2024-06-16T02:38:15.079" v="9451" actId="1076"/>
          <ac:spMkLst>
            <pc:docMk/>
            <pc:sldMk cId="137681435" sldId="1039"/>
            <ac:spMk id="10" creationId="{54D0E181-F3DE-7114-6008-1B2F96DA687B}"/>
          </ac:spMkLst>
        </pc:spChg>
        <pc:spChg chg="add mod">
          <ac:chgData name="Phillip Kaufman" userId="c001b2a046940d7c" providerId="LiveId" clId="{9EF190FB-2075-4375-A797-615516ED83A7}" dt="2024-06-16T02:38:03.784" v="9447" actId="1076"/>
          <ac:spMkLst>
            <pc:docMk/>
            <pc:sldMk cId="137681435" sldId="1039"/>
            <ac:spMk id="11" creationId="{9AB0F248-E991-A3AC-1600-3C2A049C8ED8}"/>
          </ac:spMkLst>
        </pc:spChg>
        <pc:spChg chg="add mod">
          <ac:chgData name="Phillip Kaufman" userId="c001b2a046940d7c" providerId="LiveId" clId="{9EF190FB-2075-4375-A797-615516ED83A7}" dt="2024-06-16T02:38:07.520" v="9449" actId="1076"/>
          <ac:spMkLst>
            <pc:docMk/>
            <pc:sldMk cId="137681435" sldId="1039"/>
            <ac:spMk id="13" creationId="{7E4C27B4-FF3D-0BC6-F9C3-2295272CEAB3}"/>
          </ac:spMkLst>
        </pc:spChg>
        <pc:spChg chg="add del mod">
          <ac:chgData name="Phillip Kaufman" userId="c001b2a046940d7c" providerId="LiveId" clId="{9EF190FB-2075-4375-A797-615516ED83A7}" dt="2024-06-16T00:34:10.480" v="9134" actId="478"/>
          <ac:spMkLst>
            <pc:docMk/>
            <pc:sldMk cId="137681435" sldId="1039"/>
            <ac:spMk id="14" creationId="{29575620-5A3A-1DE2-E675-C1C387AFF2CB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15" creationId="{300AAF43-37EA-A6E7-34AC-24E930019D66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16" creationId="{2669ECE3-CB81-4965-70EA-6B669AE04CC2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17" creationId="{A671507F-433E-A14A-1564-9324F7F36920}"/>
          </ac:spMkLst>
        </pc:spChg>
        <pc:spChg chg="add mod">
          <ac:chgData name="Phillip Kaufman" userId="c001b2a046940d7c" providerId="LiveId" clId="{9EF190FB-2075-4375-A797-615516ED83A7}" dt="2024-06-16T02:46:59.447" v="9483" actId="1076"/>
          <ac:spMkLst>
            <pc:docMk/>
            <pc:sldMk cId="137681435" sldId="1039"/>
            <ac:spMk id="18" creationId="{FA703B77-A269-84BE-3D7F-48FEFC3F49A4}"/>
          </ac:spMkLst>
        </pc:spChg>
        <pc:spChg chg="add mod">
          <ac:chgData name="Phillip Kaufman" userId="c001b2a046940d7c" providerId="LiveId" clId="{9EF190FB-2075-4375-A797-615516ED83A7}" dt="2024-06-16T00:45:27.455" v="9169" actId="1076"/>
          <ac:spMkLst>
            <pc:docMk/>
            <pc:sldMk cId="137681435" sldId="1039"/>
            <ac:spMk id="19" creationId="{E0CC1B21-F408-B1C9-8C54-59EC5116E59C}"/>
          </ac:spMkLst>
        </pc:spChg>
        <pc:spChg chg="add mod">
          <ac:chgData name="Phillip Kaufman" userId="c001b2a046940d7c" providerId="LiveId" clId="{9EF190FB-2075-4375-A797-615516ED83A7}" dt="2024-06-16T02:37:33.842" v="9438" actId="1076"/>
          <ac:spMkLst>
            <pc:docMk/>
            <pc:sldMk cId="137681435" sldId="1039"/>
            <ac:spMk id="21" creationId="{4110A092-EFD6-F2AF-9214-D8D0AAFF4B87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22" creationId="{1218CCC6-82F1-05F9-02B5-888DEF4F17D4}"/>
          </ac:spMkLst>
        </pc:spChg>
        <pc:spChg chg="add mod">
          <ac:chgData name="Phillip Kaufman" userId="c001b2a046940d7c" providerId="LiveId" clId="{9EF190FB-2075-4375-A797-615516ED83A7}" dt="2024-06-16T02:38:00.409" v="9446" actId="1076"/>
          <ac:spMkLst>
            <pc:docMk/>
            <pc:sldMk cId="137681435" sldId="1039"/>
            <ac:spMk id="26" creationId="{1D5A4552-D961-8E5F-B79B-31322CEF1508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36" creationId="{B857EC14-63A7-2638-34B2-2CAD35AE15E6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39" creationId="{7E234426-2AFB-6E08-3146-B89B6B48F538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0" creationId="{8C04D93A-4819-80ED-8F3B-695EE1AD68CC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3" creationId="{A3495159-FC01-4784-BBA1-0F28F09C9111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4" creationId="{0418188C-3659-716C-316C-E9918D3EEE52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7" creationId="{90CA19A8-68C9-8427-33E0-04197DD25012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8" creationId="{293DC4E7-A975-CCC4-64B8-F8437866F66F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51" creationId="{37BED8FF-D7DF-1742-DAAE-F0B3EE4A33FE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52" creationId="{E78767F0-B9A5-9FAC-01C6-74FEEA0C49FE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55" creationId="{BB88CAB9-CFC8-E9FD-3BEF-8D18266F7BEF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89" creationId="{A992275B-24A0-CF08-390B-44309697CD97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90" creationId="{9001409D-FE06-8BC0-C722-0C84A9971E2E}"/>
          </ac:spMkLst>
        </pc:spChg>
        <pc:grpChg chg="add del mod">
          <ac:chgData name="Phillip Kaufman" userId="c001b2a046940d7c" providerId="LiveId" clId="{9EF190FB-2075-4375-A797-615516ED83A7}" dt="2024-06-16T02:36:51.593" v="9428" actId="478"/>
          <ac:grpSpMkLst>
            <pc:docMk/>
            <pc:sldMk cId="137681435" sldId="1039"/>
            <ac:grpSpMk id="4" creationId="{A37013BC-B24C-62C5-5ABD-1061299CB49C}"/>
          </ac:grpSpMkLst>
        </pc:grpChg>
        <pc:grpChg chg="add mod">
          <ac:chgData name="Phillip Kaufman" userId="c001b2a046940d7c" providerId="LiveId" clId="{9EF190FB-2075-4375-A797-615516ED83A7}" dt="2024-06-16T02:46:55.385" v="9482" actId="1076"/>
          <ac:grpSpMkLst>
            <pc:docMk/>
            <pc:sldMk cId="137681435" sldId="1039"/>
            <ac:grpSpMk id="28" creationId="{203C5CC6-966A-3143-D03B-67B21E29C23A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29" creationId="{749EF963-AB57-5FF7-86A8-42F711391639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0" creationId="{D4190871-B3BC-72F7-77A5-5662E334DC2F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1" creationId="{1BD4C498-61B2-41B3-5C7A-577B1EE28B68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2" creationId="{3580F400-7A4E-3E3B-0831-9415A0DAAB1C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3" creationId="{9CA003A5-4204-D0C7-A4C8-E6F9C84F0B1E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4" creationId="{4237BBD3-96CB-3B15-7A9F-75F181283D3B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5" creationId="{B50B45D0-4D1D-19CE-22CA-321CDF2D7B0D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56" creationId="{5F95419E-DCD9-41D4-2707-DFE113AABE68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91" creationId="{BCBBD8D4-AD14-343A-5BEF-A1B054CC27EB}"/>
          </ac:grpSpMkLst>
        </pc:grpChg>
        <pc:cxnChg chg="del mod">
          <ac:chgData name="Phillip Kaufman" userId="c001b2a046940d7c" providerId="LiveId" clId="{9EF190FB-2075-4375-A797-615516ED83A7}" dt="2024-06-16T00:33:05.636" v="9115" actId="478"/>
          <ac:cxnSpMkLst>
            <pc:docMk/>
            <pc:sldMk cId="137681435" sldId="1039"/>
            <ac:cxnSpMk id="7" creationId="{2C8D3394-4FF1-9357-AAC2-C0CE0BDCE301}"/>
          </ac:cxnSpMkLst>
        </pc:cxnChg>
        <pc:cxnChg chg="add mod">
          <ac:chgData name="Phillip Kaufman" userId="c001b2a046940d7c" providerId="LiveId" clId="{9EF190FB-2075-4375-A797-615516ED83A7}" dt="2024-06-16T02:38:10.271" v="9450" actId="14100"/>
          <ac:cxnSpMkLst>
            <pc:docMk/>
            <pc:sldMk cId="137681435" sldId="1039"/>
            <ac:cxnSpMk id="12" creationId="{CF389A90-58DC-744D-2EEB-C58EBD10079E}"/>
          </ac:cxnSpMkLst>
        </pc:cxnChg>
        <pc:cxnChg chg="add mod">
          <ac:chgData name="Phillip Kaufman" userId="c001b2a046940d7c" providerId="LiveId" clId="{9EF190FB-2075-4375-A797-615516ED83A7}" dt="2024-06-16T02:37:36.585" v="9439" actId="1076"/>
          <ac:cxnSpMkLst>
            <pc:docMk/>
            <pc:sldMk cId="137681435" sldId="1039"/>
            <ac:cxnSpMk id="20" creationId="{4581FB20-8345-34BB-7790-FB01A6AE1DB6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37" creationId="{36E6FDCD-C375-F180-D451-FAFCE97967B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38" creationId="{7B9A743E-EA2F-8293-614B-CA83F0920BC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1" creationId="{5C02D677-F473-6C97-4BDA-C2D0E5F54E0B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2" creationId="{2FEC527A-7575-6DC3-24AD-57BB0E592DFE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5" creationId="{E55933F0-16A9-06B3-B658-33B1A7961D5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6" creationId="{6B30BAD4-A20C-33C6-0DE9-E1CFDD71D264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9" creationId="{14F125DF-01E7-16D5-7B21-449CF9C494AF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0" creationId="{E7FBE30F-A976-EAB0-024D-9DBE1426D9A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3" creationId="{761A1111-CC18-D165-E324-2C2B974AAC5A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4" creationId="{28DE1EEB-C43C-3115-00F2-543E67BE98B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7" creationId="{1D91FDF0-0EDC-984A-A7FF-C627D951C2D7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8" creationId="{6266AF16-692B-9725-7AEE-B27F87392D17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9" creationId="{CADAFFC7-0CBD-5469-C0D0-647D7545E1F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0" creationId="{9485FC4B-016F-28EA-2555-C9AEB1B2A06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1" creationId="{60A0349B-0B25-508C-F3E0-AE826DA66FE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2" creationId="{4D862433-2254-0F0A-B5A3-561CDE2E0EA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3" creationId="{F87A86DE-21E2-3CD1-165F-A890D6801CC8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4" creationId="{26589620-75A5-CAFB-DE92-3DB0C5747E5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5" creationId="{93D4B3E2-50AF-6D71-E4F3-6184FBA143C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6" creationId="{1CAEF244-E4B2-43A1-D840-2DBB374D0D5B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7" creationId="{D9A597ED-4013-BE1B-0E32-6D0A938A28BF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8" creationId="{48B996DE-8213-ECB7-28BE-DB3946AA5967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9" creationId="{29ACF74D-BC12-6930-A657-6D3E89E183F2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0" creationId="{B9E26161-3A93-EC6D-0196-498A26310266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1" creationId="{24402481-65E1-5530-C4D2-B174C8C79C6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2" creationId="{FCE73147-DC27-FEA2-F3D2-D4A5093E7F7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3" creationId="{B294C46A-F454-9BEE-A2EC-5206CEFF33D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4" creationId="{7A8A1648-5548-63F3-7D80-0F8334E93D1F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5" creationId="{27881A4A-B4A5-4B2D-D502-DD202C1F4F2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6" creationId="{FBA286DC-FA53-E1D3-00ED-BF3E9A852AE6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7" creationId="{E3726756-E307-E14D-816A-4B0A6A8EB74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8" creationId="{A2765C41-B611-59C7-CA73-2939C4CE3CB8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9" creationId="{1C96FA6A-04B6-2446-3B39-4F22E50CF4A0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0" creationId="{7FB44D8D-B235-F118-C042-C56E1E4DA2C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1" creationId="{76EAE89B-4C2A-1119-561F-4E3E52F12BD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2" creationId="{6710FD92-AD77-D580-196C-FC3C86FDA180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3" creationId="{4A3554F2-CAE3-90A7-A59E-C44A6189C648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4" creationId="{8F8CFD87-A2D0-6ABE-7174-4E9BE4954F9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5" creationId="{B57152F3-5C8C-0DFA-6ABD-F511F23E3A9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6" creationId="{9871D941-00A7-EB85-5B28-7A42C8EA707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7" creationId="{210CE78B-17CC-2A3D-1F0A-679C954C04A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8" creationId="{E92081C4-8A17-92F9-442D-264EE147AF34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92" creationId="{63FB2FAA-ADD3-1F32-1BAC-0E1EB5ECEFB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93" creationId="{F9774FC5-0776-ACF4-B8BD-3A96C8EFD61C}"/>
          </ac:cxnSpMkLst>
        </pc:cxnChg>
      </pc:sldChg>
      <pc:sldChg chg="delSp modSp add del mod">
        <pc:chgData name="Phillip Kaufman" userId="c001b2a046940d7c" providerId="LiveId" clId="{9EF190FB-2075-4375-A797-615516ED83A7}" dt="2024-06-16T02:04:43.020" v="9243" actId="47"/>
        <pc:sldMkLst>
          <pc:docMk/>
          <pc:sldMk cId="874505926" sldId="1040"/>
        </pc:sldMkLst>
        <pc:spChg chg="del">
          <ac:chgData name="Phillip Kaufman" userId="c001b2a046940d7c" providerId="LiveId" clId="{9EF190FB-2075-4375-A797-615516ED83A7}" dt="2024-06-16T02:04:22.266" v="9240" actId="478"/>
          <ac:spMkLst>
            <pc:docMk/>
            <pc:sldMk cId="874505926" sldId="1040"/>
            <ac:spMk id="14" creationId="{A0AE6DF8-14D8-0F96-195C-117BF931F3C1}"/>
          </ac:spMkLst>
        </pc:spChg>
        <pc:spChg chg="del mod">
          <ac:chgData name="Phillip Kaufman" userId="c001b2a046940d7c" providerId="LiveId" clId="{9EF190FB-2075-4375-A797-615516ED83A7}" dt="2024-06-16T02:04:20.706" v="9239" actId="478"/>
          <ac:spMkLst>
            <pc:docMk/>
            <pc:sldMk cId="874505926" sldId="1040"/>
            <ac:spMk id="15" creationId="{9428ED34-8CBA-23D9-2EFD-52E37AD57AAF}"/>
          </ac:spMkLst>
        </pc:spChg>
        <pc:cxnChg chg="del">
          <ac:chgData name="Phillip Kaufman" userId="c001b2a046940d7c" providerId="LiveId" clId="{9EF190FB-2075-4375-A797-615516ED83A7}" dt="2024-06-16T02:04:19.314" v="9237" actId="478"/>
          <ac:cxnSpMkLst>
            <pc:docMk/>
            <pc:sldMk cId="874505926" sldId="1040"/>
            <ac:cxnSpMk id="30" creationId="{883071F0-5EB1-512A-5677-C7F8A219F1A4}"/>
          </ac:cxnSpMkLst>
        </pc:cxnChg>
      </pc:sldChg>
      <pc:sldChg chg="addSp delSp modSp add del mod">
        <pc:chgData name="Phillip Kaufman" userId="c001b2a046940d7c" providerId="LiveId" clId="{9EF190FB-2075-4375-A797-615516ED83A7}" dt="2024-07-08T01:13:38.645" v="16714" actId="47"/>
        <pc:sldMkLst>
          <pc:docMk/>
          <pc:sldMk cId="1255829519" sldId="1040"/>
        </pc:sldMkLst>
        <pc:spChg chg="mod">
          <ac:chgData name="Phillip Kaufman" userId="c001b2a046940d7c" providerId="LiveId" clId="{9EF190FB-2075-4375-A797-615516ED83A7}" dt="2024-06-16T02:05:01.863" v="9249" actId="1076"/>
          <ac:spMkLst>
            <pc:docMk/>
            <pc:sldMk cId="1255829519" sldId="1040"/>
            <ac:spMk id="4" creationId="{109FA656-95E7-7B48-38D6-E5E75FFA1D89}"/>
          </ac:spMkLst>
        </pc:spChg>
        <pc:spChg chg="mod">
          <ac:chgData name="Phillip Kaufman" userId="c001b2a046940d7c" providerId="LiveId" clId="{9EF190FB-2075-4375-A797-615516ED83A7}" dt="2024-06-16T02:07:25.436" v="9294" actId="1076"/>
          <ac:spMkLst>
            <pc:docMk/>
            <pc:sldMk cId="1255829519" sldId="1040"/>
            <ac:spMk id="5" creationId="{B5492D8C-35E6-8A3A-4F94-20685CA39B59}"/>
          </ac:spMkLst>
        </pc:spChg>
        <pc:spChg chg="mod">
          <ac:chgData name="Phillip Kaufman" userId="c001b2a046940d7c" providerId="LiveId" clId="{9EF190FB-2075-4375-A797-615516ED83A7}" dt="2024-06-16T02:07:32.959" v="9298" actId="1076"/>
          <ac:spMkLst>
            <pc:docMk/>
            <pc:sldMk cId="1255829519" sldId="1040"/>
            <ac:spMk id="6" creationId="{FC120B7F-C6D8-9379-1B1E-BA53F7FC2EF5}"/>
          </ac:spMkLst>
        </pc:spChg>
        <pc:spChg chg="mod topLvl">
          <ac:chgData name="Phillip Kaufman" userId="c001b2a046940d7c" providerId="LiveId" clId="{9EF190FB-2075-4375-A797-615516ED83A7}" dt="2024-06-16T02:06:28.322" v="9274" actId="403"/>
          <ac:spMkLst>
            <pc:docMk/>
            <pc:sldMk cId="1255829519" sldId="1040"/>
            <ac:spMk id="8" creationId="{783B67C5-8D55-0B27-AA27-801BEAD489FA}"/>
          </ac:spMkLst>
        </pc:spChg>
        <pc:spChg chg="mod topLvl">
          <ac:chgData name="Phillip Kaufman" userId="c001b2a046940d7c" providerId="LiveId" clId="{9EF190FB-2075-4375-A797-615516ED83A7}" dt="2024-06-16T02:06:35.335" v="9277" actId="403"/>
          <ac:spMkLst>
            <pc:docMk/>
            <pc:sldMk cId="1255829519" sldId="1040"/>
            <ac:spMk id="9" creationId="{ED9B5563-F361-F69D-C9D4-6759C6D08E13}"/>
          </ac:spMkLst>
        </pc:spChg>
        <pc:spChg chg="add mod">
          <ac:chgData name="Phillip Kaufman" userId="c001b2a046940d7c" providerId="LiveId" clId="{9EF190FB-2075-4375-A797-615516ED83A7}" dt="2024-06-16T02:45:46.644" v="9465" actId="1076"/>
          <ac:spMkLst>
            <pc:docMk/>
            <pc:sldMk cId="1255829519" sldId="1040"/>
            <ac:spMk id="10" creationId="{BCEEAB39-092B-2C13-D81E-123DE44EC16A}"/>
          </ac:spMkLst>
        </pc:spChg>
        <pc:spChg chg="add mod">
          <ac:chgData name="Phillip Kaufman" userId="c001b2a046940d7c" providerId="LiveId" clId="{9EF190FB-2075-4375-A797-615516ED83A7}" dt="2024-06-16T02:45:46.644" v="9465" actId="1076"/>
          <ac:spMkLst>
            <pc:docMk/>
            <pc:sldMk cId="1255829519" sldId="1040"/>
            <ac:spMk id="11" creationId="{23FCD5DE-58DF-21C2-8636-ED20251FD1E3}"/>
          </ac:spMkLst>
        </pc:spChg>
        <pc:spChg chg="add del mod">
          <ac:chgData name="Phillip Kaufman" userId="c001b2a046940d7c" providerId="LiveId" clId="{9EF190FB-2075-4375-A797-615516ED83A7}" dt="2024-06-16T02:06:06.490" v="9267" actId="478"/>
          <ac:spMkLst>
            <pc:docMk/>
            <pc:sldMk cId="1255829519" sldId="1040"/>
            <ac:spMk id="12" creationId="{48BFA6EF-9571-16A2-CD31-6EC9027C2131}"/>
          </ac:spMkLst>
        </pc:spChg>
        <pc:spChg chg="add del mod">
          <ac:chgData name="Phillip Kaufman" userId="c001b2a046940d7c" providerId="LiveId" clId="{9EF190FB-2075-4375-A797-615516ED83A7}" dt="2024-06-16T02:06:17.101" v="9270" actId="478"/>
          <ac:spMkLst>
            <pc:docMk/>
            <pc:sldMk cId="1255829519" sldId="1040"/>
            <ac:spMk id="13" creationId="{45E9B47F-4F5F-555F-E44B-C908133226A9}"/>
          </ac:spMkLst>
        </pc:spChg>
        <pc:spChg chg="add del mod">
          <ac:chgData name="Phillip Kaufman" userId="c001b2a046940d7c" providerId="LiveId" clId="{9EF190FB-2075-4375-A797-615516ED83A7}" dt="2024-06-16T02:06:19.595" v="9271" actId="478"/>
          <ac:spMkLst>
            <pc:docMk/>
            <pc:sldMk cId="1255829519" sldId="1040"/>
            <ac:spMk id="14" creationId="{85A528F6-F5E8-06EC-B590-6CB6AE337142}"/>
          </ac:spMkLst>
        </pc:spChg>
        <pc:spChg chg="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6" creationId="{349CD554-4194-3321-DC56-DAFC4E7882D1}"/>
          </ac:spMkLst>
        </pc:spChg>
        <pc:spChg chg="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7" creationId="{E85A939B-7669-C8E6-E4EA-04A8EB0B1E4F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8" creationId="{8DB75A3D-BE91-E65F-BA2B-FDC51AD3616D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9" creationId="{EFD76F60-8F37-5E31-42A3-A303B539BAC2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20" creationId="{1D6105DB-1447-B7DC-605E-B8738CA21CDE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21" creationId="{52068530-96F9-39A9-0650-04E1A94D5C13}"/>
          </ac:spMkLst>
        </pc:spChg>
        <pc:spChg chg="mod">
          <ac:chgData name="Phillip Kaufman" userId="c001b2a046940d7c" providerId="LiveId" clId="{9EF190FB-2075-4375-A797-615516ED83A7}" dt="2024-06-16T02:07:27.854" v="9295" actId="1076"/>
          <ac:spMkLst>
            <pc:docMk/>
            <pc:sldMk cId="1255829519" sldId="1040"/>
            <ac:spMk id="22" creationId="{18935A27-1F1A-9C23-FC34-072DF5053D67}"/>
          </ac:spMkLst>
        </pc:spChg>
        <pc:spChg chg="mod">
          <ac:chgData name="Phillip Kaufman" userId="c001b2a046940d7c" providerId="LiveId" clId="{9EF190FB-2075-4375-A797-615516ED83A7}" dt="2024-06-16T02:06:59.464" v="9286" actId="404"/>
          <ac:spMkLst>
            <pc:docMk/>
            <pc:sldMk cId="1255829519" sldId="1040"/>
            <ac:spMk id="23" creationId="{E6AF5946-AC6C-7373-BC59-2D8969C43C4D}"/>
          </ac:spMkLst>
        </pc:spChg>
        <pc:spChg chg="mod">
          <ac:chgData name="Phillip Kaufman" userId="c001b2a046940d7c" providerId="LiveId" clId="{9EF190FB-2075-4375-A797-615516ED83A7}" dt="2024-06-16T02:06:59.464" v="9286" actId="404"/>
          <ac:spMkLst>
            <pc:docMk/>
            <pc:sldMk cId="1255829519" sldId="1040"/>
            <ac:spMk id="24" creationId="{446BAD3D-ADF6-9D4E-1F99-29A320FC9B61}"/>
          </ac:spMkLst>
        </pc:spChg>
        <pc:spChg chg="mod">
          <ac:chgData name="Phillip Kaufman" userId="c001b2a046940d7c" providerId="LiveId" clId="{9EF190FB-2075-4375-A797-615516ED83A7}" dt="2024-06-16T02:07:02.511" v="9287" actId="1076"/>
          <ac:spMkLst>
            <pc:docMk/>
            <pc:sldMk cId="1255829519" sldId="1040"/>
            <ac:spMk id="25" creationId="{D8D4561F-8E33-7D59-63DC-2E57FFEF60EC}"/>
          </ac:spMkLst>
        </pc:spChg>
        <pc:spChg chg="mod">
          <ac:chgData name="Phillip Kaufman" userId="c001b2a046940d7c" providerId="LiveId" clId="{9EF190FB-2075-4375-A797-615516ED83A7}" dt="2024-06-16T02:07:22.848" v="9293" actId="1076"/>
          <ac:spMkLst>
            <pc:docMk/>
            <pc:sldMk cId="1255829519" sldId="1040"/>
            <ac:spMk id="26" creationId="{00B879E3-86E9-0506-7032-B3EB9EA592B6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27" creationId="{3EBF9576-54FE-40B0-CF79-B03A5C267C3C}"/>
          </ac:spMkLst>
        </pc:spChg>
        <pc:spChg chg="add mod">
          <ac:chgData name="Phillip Kaufman" userId="c001b2a046940d7c" providerId="LiveId" clId="{9EF190FB-2075-4375-A797-615516ED83A7}" dt="2024-06-16T02:06:42.147" v="9280" actId="1076"/>
          <ac:spMkLst>
            <pc:docMk/>
            <pc:sldMk cId="1255829519" sldId="1040"/>
            <ac:spMk id="28" creationId="{D8EFAD86-34D7-7842-87F5-F2FD59A3601D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37" creationId="{DAADB919-0B30-EC7A-39BB-D84E4E788C96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0" creationId="{7FA7ABB2-1EED-06E6-67F8-2AB3D7499CD4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1" creationId="{02002F8F-3062-7F24-CF70-2698E693FA89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4" creationId="{E974501B-5641-7561-4B23-2202B048EEC3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5" creationId="{91C8881A-7737-571C-CCBD-D2F886EB5456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8" creationId="{CA9E96DF-E1B3-9105-406A-CB1199161125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9" creationId="{8E98CFE5-D6D5-D077-7D20-5F39C87FDDC0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52" creationId="{6025AE38-9FB1-A88F-9FDD-CE1657BE5FA5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53" creationId="{F3EA27B2-039D-1DA6-7357-AEFF5F539F26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56" creationId="{EA7BF5BD-E0A0-66AF-5C18-DF9C84031DAA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90" creationId="{80B74A4D-E4AB-E53A-E61F-8204393CDEBD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91" creationId="{E4602ED4-5E6B-4593-F063-38DD77174CD9}"/>
          </ac:spMkLst>
        </pc:spChg>
        <pc:spChg chg="add mod">
          <ac:chgData name="Phillip Kaufman" userId="c001b2a046940d7c" providerId="LiveId" clId="{9EF190FB-2075-4375-A797-615516ED83A7}" dt="2024-06-16T02:45:42.877" v="9464" actId="1076"/>
          <ac:spMkLst>
            <pc:docMk/>
            <pc:sldMk cId="1255829519" sldId="1040"/>
            <ac:spMk id="95" creationId="{0AF3BDE5-C0F2-BDF1-66DD-A826EECE342F}"/>
          </ac:spMkLst>
        </pc:spChg>
        <pc:grpChg chg="add del mod">
          <ac:chgData name="Phillip Kaufman" userId="c001b2a046940d7c" providerId="LiveId" clId="{9EF190FB-2075-4375-A797-615516ED83A7}" dt="2024-06-16T02:05:55.324" v="9264" actId="165"/>
          <ac:grpSpMkLst>
            <pc:docMk/>
            <pc:sldMk cId="1255829519" sldId="1040"/>
            <ac:grpSpMk id="7" creationId="{18BCA29C-1D9C-6CD4-E920-3269DA9DF749}"/>
          </ac:grpSpMkLst>
        </pc:grpChg>
        <pc:grpChg chg="add mod">
          <ac:chgData name="Phillip Kaufman" userId="c001b2a046940d7c" providerId="LiveId" clId="{9EF190FB-2075-4375-A797-615516ED83A7}" dt="2024-06-16T02:05:28.183" v="9254"/>
          <ac:grpSpMkLst>
            <pc:docMk/>
            <pc:sldMk cId="1255829519" sldId="1040"/>
            <ac:grpSpMk id="15" creationId="{CD96B33E-3741-201F-2D04-5DB42EE37235}"/>
          </ac:grpSpMkLst>
        </pc:grpChg>
        <pc:grpChg chg="add 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29" creationId="{420A0FBB-9C19-0706-7E51-5A9FD6D8299E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0" creationId="{C2B88ED4-FDF9-4EEA-351D-8FBF04AD5FF1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1" creationId="{FFA70E7B-39E8-C34C-618A-A57988DCC5E7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2" creationId="{480F55E1-1D95-4408-2171-399587B0AFCF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3" creationId="{1D65444C-4AEF-C886-C666-9465ABD82F28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4" creationId="{57469845-530D-8C66-175C-5FAD7410613A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5" creationId="{8A1AED5C-2938-8C17-B2EF-503C8FFA5A4B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6" creationId="{3791740D-B576-2DA4-9A68-6F6871F0FDD9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57" creationId="{9A7CD8E4-FABE-CFC3-13B9-13B7F94472FE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92" creationId="{F8536ADC-C0D4-544B-287F-8856274FEEC4}"/>
          </ac:grpSpMkLst>
        </pc:grp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38" creationId="{1C9968AB-DE6E-B6F8-AA59-C7D9E785222C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39" creationId="{57C901AD-59CA-8A4F-6A76-11FB13AB225C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2" creationId="{8B04ACD1-B222-EFA0-53EB-AC3736511C6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3" creationId="{4E8CC497-5F4B-03ED-78F1-DE5EFFBD77E2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6" creationId="{06A72BF8-4138-4ADB-2754-E11630741A9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7" creationId="{9297CDBF-2722-0AAB-A1AF-D751F023C2BE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0" creationId="{9C9FBCA2-D7F2-3616-14DB-6E56866CA5D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1" creationId="{AE57C5A1-95F5-C0C4-C15E-218C39B19BBD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4" creationId="{088C4660-5C90-A548-DFE9-6FB9D9454628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5" creationId="{7D114ED9-BDD1-8D2E-9B7B-4722E5E6A76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8" creationId="{C87AB69B-D7F4-4C35-68E4-4FC68FB10E1C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9" creationId="{FD21A541-A43A-D111-56F7-00FB25B4255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0" creationId="{4DD0BDC9-EC90-AF09-3479-1E3B10FCDA9B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1" creationId="{3847634C-8602-D2DE-4ABC-2AAEEE253592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2" creationId="{C4A8A9D5-4C34-1C34-B2D0-F94E010D15C1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3" creationId="{8C915C79-172A-B0EC-4098-B3FA26005D4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4" creationId="{0711D3DA-1454-1A15-EDC7-D2AB9B5CE2C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5" creationId="{79D811C3-7735-C812-81BC-496A62AD04BE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6" creationId="{47A4C5AF-C582-324D-9B9B-5C993AA6E48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7" creationId="{A7F74C53-FA28-DC89-EA4A-EC62B595CEC8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8" creationId="{C73103FB-21D3-9D2F-190B-4B94597EBAD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9" creationId="{3900DAE6-CBCD-E916-D948-DC86C8EDC1F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0" creationId="{322E3A02-0064-0086-FC18-E7D2E10D360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1" creationId="{D6DCC5F1-127B-465C-89BF-C6243DDF7CE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2" creationId="{8A8F3EED-E49C-2C39-C06E-32AFDE8C278B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3" creationId="{A3BD471D-DD2B-647D-D277-9342F28F9C7F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4" creationId="{81C7E229-B794-DBD4-212A-F881AC45CF9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5" creationId="{EECEE170-1CBA-307D-1A7E-4B81A85014B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6" creationId="{1C02413B-3342-DB2E-CC4F-31DF2CE702A9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7" creationId="{F4570E96-D52F-E8B5-052B-84E5F6A2C60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8" creationId="{A254774E-D823-C137-9D1F-893724D2C22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9" creationId="{15F7E1DA-A4B7-252C-C026-7046BA6119AD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0" creationId="{9423C471-07D2-8EE5-1DBB-796EF486BCB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1" creationId="{4518DA6C-2ECA-CAB2-4837-DEE7038D874F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2" creationId="{6C4ADC50-30C6-2A04-DDE4-1ED2799B89C1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3" creationId="{A00EE09C-D095-8A46-70C5-644A769098B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4" creationId="{0D859B10-3169-48F6-6081-71E3606AE4D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5" creationId="{2799B0B6-6705-72CE-B15B-9336DF242981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6" creationId="{EDD3E72B-7932-FC5E-493A-BE10CC92EB3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7" creationId="{0D7A8239-D03A-1275-E875-33C04D5B66A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8" creationId="{462F6A57-3F28-7D92-55E6-5F5D3665CFFB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9" creationId="{7BD794AE-11B6-466E-4545-485E6FE8CD9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93" creationId="{5FBB1E68-2CAD-80C9-304D-2A2191814C3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94" creationId="{F5580A43-E054-1E36-7DA5-E8AB567B2F41}"/>
          </ac:cxnSpMkLst>
        </pc:cxnChg>
      </pc:sldChg>
      <pc:sldChg chg="new del">
        <pc:chgData name="Phillip Kaufman" userId="c001b2a046940d7c" providerId="LiveId" clId="{9EF190FB-2075-4375-A797-615516ED83A7}" dt="2024-07-08T01:13:38.645" v="16714" actId="47"/>
        <pc:sldMkLst>
          <pc:docMk/>
          <pc:sldMk cId="1537343584" sldId="1041"/>
        </pc:sldMkLst>
      </pc:sldChg>
      <pc:sldChg chg="addSp delSp modSp new mod">
        <pc:chgData name="Phillip Kaufman" userId="c001b2a046940d7c" providerId="LiveId" clId="{9EF190FB-2075-4375-A797-615516ED83A7}" dt="2024-06-20T19:28:43.996" v="16304" actId="1076"/>
        <pc:sldMkLst>
          <pc:docMk/>
          <pc:sldMk cId="1294255858" sldId="1042"/>
        </pc:sldMkLst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19" creationId="{7CD35CC8-0D0A-E1D9-8222-215F231A2880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0" creationId="{1452AAAC-66F3-07D1-F7C2-6E7239A2E3CB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1" creationId="{A62162BF-1A5A-16FB-DDDF-38ECEF8FB089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6" creationId="{5EB837B9-C148-CEAE-84BA-A649E7C03CCF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7" creationId="{BD12390B-F4C6-0184-17F5-82434858C999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8" creationId="{E353D56C-C887-EB69-1182-532B9B9FDCC1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9" creationId="{2E99A0E8-8579-A37C-1C66-482FD5F26541}"/>
          </ac:spMkLst>
        </pc:spChg>
        <pc:spChg chg="add mod">
          <ac:chgData name="Phillip Kaufman" userId="c001b2a046940d7c" providerId="LiveId" clId="{9EF190FB-2075-4375-A797-615516ED83A7}" dt="2024-06-16T02:20:07.948" v="9414" actId="1076"/>
          <ac:spMkLst>
            <pc:docMk/>
            <pc:sldMk cId="1294255858" sldId="1042"/>
            <ac:spMk id="30" creationId="{F494B565-C2A0-626D-6D20-EA3DB499D886}"/>
          </ac:spMkLst>
        </pc:spChg>
        <pc:spChg chg="add mod">
          <ac:chgData name="Phillip Kaufman" userId="c001b2a046940d7c" providerId="LiveId" clId="{9EF190FB-2075-4375-A797-615516ED83A7}" dt="2024-06-16T02:20:29.164" v="9421" actId="1076"/>
          <ac:spMkLst>
            <pc:docMk/>
            <pc:sldMk cId="1294255858" sldId="1042"/>
            <ac:spMk id="31" creationId="{A8E42480-4578-0E6A-5889-DD21EDB1FD25}"/>
          </ac:spMkLst>
        </pc:spChg>
        <pc:spChg chg="add mod">
          <ac:chgData name="Phillip Kaufman" userId="c001b2a046940d7c" providerId="LiveId" clId="{9EF190FB-2075-4375-A797-615516ED83A7}" dt="2024-06-16T02:20:10.503" v="9415" actId="1076"/>
          <ac:spMkLst>
            <pc:docMk/>
            <pc:sldMk cId="1294255858" sldId="1042"/>
            <ac:spMk id="32" creationId="{5D3E2CC6-948B-7C7A-BDEF-6307F7E656D0}"/>
          </ac:spMkLst>
        </pc:spChg>
        <pc:spChg chg="add mod">
          <ac:chgData name="Phillip Kaufman" userId="c001b2a046940d7c" providerId="LiveId" clId="{9EF190FB-2075-4375-A797-615516ED83A7}" dt="2024-06-16T02:20:29.164" v="9421" actId="1076"/>
          <ac:spMkLst>
            <pc:docMk/>
            <pc:sldMk cId="1294255858" sldId="1042"/>
            <ac:spMk id="33" creationId="{DC99275C-7CDA-0EA3-9F77-FE134BD7B16B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38" creationId="{8EF125C5-5498-7B62-353A-6246F50EE5A2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39" creationId="{3C1C40CE-7700-8852-A55A-3F1371071F7F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40" creationId="{5F36C76A-6B8B-3447-8221-FC27F5DA166B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41" creationId="{C55AB911-19AE-7EE0-EDB1-F7A83BD733C8}"/>
          </ac:spMkLst>
        </pc:spChg>
        <pc:grpChg chg="add mod">
          <ac:chgData name="Phillip Kaufman" userId="c001b2a046940d7c" providerId="LiveId" clId="{9EF190FB-2075-4375-A797-615516ED83A7}" dt="2024-06-16T02:20:39.754" v="9424" actId="1076"/>
          <ac:grpSpMkLst>
            <pc:docMk/>
            <pc:sldMk cId="1294255858" sldId="1042"/>
            <ac:grpSpMk id="4" creationId="{7F94EC09-FA9C-A4E8-2EAC-E8249B79131E}"/>
          </ac:grpSpMkLst>
        </pc:grpChg>
        <pc:grpChg chg="mod">
          <ac:chgData name="Phillip Kaufman" userId="c001b2a046940d7c" providerId="LiveId" clId="{9EF190FB-2075-4375-A797-615516ED83A7}" dt="2024-06-16T02:18:02.644" v="9396"/>
          <ac:grpSpMkLst>
            <pc:docMk/>
            <pc:sldMk cId="1294255858" sldId="1042"/>
            <ac:grpSpMk id="5" creationId="{5C996687-88BE-E900-C593-A8E9B4053CF3}"/>
          </ac:grpSpMkLst>
        </pc:grpChg>
        <pc:grpChg chg="mod">
          <ac:chgData name="Phillip Kaufman" userId="c001b2a046940d7c" providerId="LiveId" clId="{9EF190FB-2075-4375-A797-615516ED83A7}" dt="2024-06-16T02:18:02.644" v="9396"/>
          <ac:grpSpMkLst>
            <pc:docMk/>
            <pc:sldMk cId="1294255858" sldId="1042"/>
            <ac:grpSpMk id="6" creationId="{56B760C8-038D-C656-F87D-2F0773EA62A5}"/>
          </ac:grpSpMkLst>
        </pc:grpChg>
        <pc:grpChg chg="mod">
          <ac:chgData name="Phillip Kaufman" userId="c001b2a046940d7c" providerId="LiveId" clId="{9EF190FB-2075-4375-A797-615516ED83A7}" dt="2024-06-16T02:18:02.644" v="9396"/>
          <ac:grpSpMkLst>
            <pc:docMk/>
            <pc:sldMk cId="1294255858" sldId="1042"/>
            <ac:grpSpMk id="7" creationId="{F466EB7F-14F3-BF33-CECD-7DA25E4EFBE4}"/>
          </ac:grpSpMkLst>
        </pc:grp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8" creationId="{2B290E0B-7AD4-A2A6-DD9F-8E92D4104A4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9" creationId="{F0502BBE-3259-F4F9-4799-4EA382EF74A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0" creationId="{2789313F-776B-30D7-C055-D2466834A338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1" creationId="{9FAE07B4-7982-609B-BD0E-6D7296B5192A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2" creationId="{4944DC59-BB6E-DF85-FF0B-F45B4B243DF6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3" creationId="{8399A5E8-6345-CF7D-A3B8-C9F8390DD600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4" creationId="{E9FA53D8-AA6D-236D-9DFF-6F17E92B9FB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5" creationId="{8092CBD0-7553-9BDB-750A-F2969D99A790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6" creationId="{DBDF9A6D-EE5F-FF1C-82E6-C96FC22B483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7" creationId="{FBF66153-EC44-95F6-4D03-7AEDEA5F11E2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8" creationId="{A29F00F8-01E5-093F-98D2-8546EEB35B6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2" creationId="{9BD90355-9065-22A5-CBBC-DE0714A6325F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3" creationId="{767D43BC-4691-584B-FF14-B7C68B7559D1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4" creationId="{6E12A7ED-65DC-3CFA-4B3B-7E1DA5B39611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5" creationId="{0DC9C1F7-9ACB-2F78-EB00-18ECF74B2FAA}"/>
          </ac:cxnSpMkLst>
        </pc:cxnChg>
        <pc:cxnChg chg="add del mod">
          <ac:chgData name="Phillip Kaufman" userId="c001b2a046940d7c" providerId="LiveId" clId="{9EF190FB-2075-4375-A797-615516ED83A7}" dt="2024-06-20T19:28:22.923" v="16300" actId="478"/>
          <ac:cxnSpMkLst>
            <pc:docMk/>
            <pc:sldMk cId="1294255858" sldId="1042"/>
            <ac:cxnSpMk id="35" creationId="{77BE8CC4-0EE3-7853-D48F-780FB4864D5B}"/>
          </ac:cxnSpMkLst>
        </pc:cxnChg>
      </pc:sldChg>
      <pc:sldChg chg="add del">
        <pc:chgData name="Phillip Kaufman" userId="c001b2a046940d7c" providerId="LiveId" clId="{9EF190FB-2075-4375-A797-615516ED83A7}" dt="2024-06-16T02:17:56.268" v="9394" actId="2890"/>
        <pc:sldMkLst>
          <pc:docMk/>
          <pc:sldMk cId="1775558482" sldId="1042"/>
        </pc:sldMkLst>
      </pc:sldChg>
      <pc:sldChg chg="add del">
        <pc:chgData name="Phillip Kaufman" userId="c001b2a046940d7c" providerId="LiveId" clId="{9EF190FB-2075-4375-A797-615516ED83A7}" dt="2024-06-16T02:16:51.909" v="9377" actId="47"/>
        <pc:sldMkLst>
          <pc:docMk/>
          <pc:sldMk cId="3971156394" sldId="1042"/>
        </pc:sldMkLst>
      </pc:sldChg>
      <pc:sldChg chg="add del">
        <pc:chgData name="Phillip Kaufman" userId="c001b2a046940d7c" providerId="LiveId" clId="{9EF190FB-2075-4375-A797-615516ED83A7}" dt="2024-06-16T02:17:52.052" v="9392" actId="47"/>
        <pc:sldMkLst>
          <pc:docMk/>
          <pc:sldMk cId="1713329151" sldId="1043"/>
        </pc:sldMkLst>
      </pc:sldChg>
      <pc:sldChg chg="addSp delSp modSp add mod">
        <pc:chgData name="Phillip Kaufman" userId="c001b2a046940d7c" providerId="LiveId" clId="{9EF190FB-2075-4375-A797-615516ED83A7}" dt="2024-06-20T19:32:53.818" v="16396" actId="1037"/>
        <pc:sldMkLst>
          <pc:docMk/>
          <pc:sldMk cId="4167661859" sldId="1043"/>
        </pc:sldMkLst>
        <pc:spChg chg="mod">
          <ac:chgData name="Phillip Kaufman" userId="c001b2a046940d7c" providerId="LiveId" clId="{9EF190FB-2075-4375-A797-615516ED83A7}" dt="2024-06-20T19:32:53.818" v="16396" actId="1037"/>
          <ac:spMkLst>
            <pc:docMk/>
            <pc:sldMk cId="4167661859" sldId="1043"/>
            <ac:spMk id="73" creationId="{F0A55ECD-7F70-9DF8-C73F-478D07129BBA}"/>
          </ac:spMkLst>
        </pc:spChg>
        <pc:spChg chg="mod">
          <ac:chgData name="Phillip Kaufman" userId="c001b2a046940d7c" providerId="LiveId" clId="{9EF190FB-2075-4375-A797-615516ED83A7}" dt="2024-06-16T02:44:37.672" v="9459" actId="1076"/>
          <ac:spMkLst>
            <pc:docMk/>
            <pc:sldMk cId="4167661859" sldId="1043"/>
            <ac:spMk id="89" creationId="{D203C4CF-8244-47C6-DCC6-A7880D56F99E}"/>
          </ac:spMkLst>
        </pc:spChg>
        <pc:spChg chg="mod">
          <ac:chgData name="Phillip Kaufman" userId="c001b2a046940d7c" providerId="LiveId" clId="{9EF190FB-2075-4375-A797-615516ED83A7}" dt="2024-06-16T02:44:39.306" v="9460" actId="1076"/>
          <ac:spMkLst>
            <pc:docMk/>
            <pc:sldMk cId="4167661859" sldId="1043"/>
            <ac:spMk id="90" creationId="{52CF4921-C9F1-DB45-F94C-A490694B0FBB}"/>
          </ac:spMkLst>
        </pc:spChg>
        <pc:grpChg chg="add del">
          <ac:chgData name="Phillip Kaufman" userId="c001b2a046940d7c" providerId="LiveId" clId="{9EF190FB-2075-4375-A797-615516ED83A7}" dt="2024-06-16T02:44:33.130" v="9458" actId="478"/>
          <ac:grpSpMkLst>
            <pc:docMk/>
            <pc:sldMk cId="4167661859" sldId="1043"/>
            <ac:grpSpMk id="4" creationId="{9101B03B-9273-77DB-49C8-124BB5A70114}"/>
          </ac:grpSpMkLst>
        </pc:grp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1497681312" sldId="1044"/>
        </pc:sldMkLst>
        <pc:spChg chg="mod">
          <ac:chgData name="Phillip Kaufman" userId="c001b2a046940d7c" providerId="LiveId" clId="{9EF190FB-2075-4375-A797-615516ED83A7}" dt="2024-06-16T02:49:28.426" v="9531" actId="1076"/>
          <ac:spMkLst>
            <pc:docMk/>
            <pc:sldMk cId="1497681312" sldId="1044"/>
            <ac:spMk id="8" creationId="{B62FF794-C233-1E88-C6F2-9212E72E1D29}"/>
          </ac:spMkLst>
        </pc:spChg>
        <pc:spChg chg="mod">
          <ac:chgData name="Phillip Kaufman" userId="c001b2a046940d7c" providerId="LiveId" clId="{9EF190FB-2075-4375-A797-615516ED83A7}" dt="2024-06-16T02:49:36.274" v="9533" actId="1076"/>
          <ac:spMkLst>
            <pc:docMk/>
            <pc:sldMk cId="1497681312" sldId="1044"/>
            <ac:spMk id="9" creationId="{03F4D46C-A7A6-855E-4950-8DF8E069C397}"/>
          </ac:spMkLst>
        </pc:spChg>
        <pc:spChg chg="mod">
          <ac:chgData name="Phillip Kaufman" userId="c001b2a046940d7c" providerId="LiveId" clId="{9EF190FB-2075-4375-A797-615516ED83A7}" dt="2024-06-16T05:17:32.975" v="9600" actId="1076"/>
          <ac:spMkLst>
            <pc:docMk/>
            <pc:sldMk cId="1497681312" sldId="1044"/>
            <ac:spMk id="10" creationId="{0612CCFC-D554-178A-95CE-735C44F853E9}"/>
          </ac:spMkLst>
        </pc:spChg>
        <pc:spChg chg="mod">
          <ac:chgData name="Phillip Kaufman" userId="c001b2a046940d7c" providerId="LiveId" clId="{9EF190FB-2075-4375-A797-615516ED83A7}" dt="2024-06-16T02:49:32.660" v="9532" actId="1076"/>
          <ac:spMkLst>
            <pc:docMk/>
            <pc:sldMk cId="1497681312" sldId="1044"/>
            <ac:spMk id="11" creationId="{EBCD489B-7E92-42CE-1B26-6D7AB89F3CFA}"/>
          </ac:spMkLst>
        </pc:spChg>
        <pc:spChg chg="mod">
          <ac:chgData name="Phillip Kaufman" userId="c001b2a046940d7c" providerId="LiveId" clId="{9EF190FB-2075-4375-A797-615516ED83A7}" dt="2024-06-16T05:17:00.846" v="9597" actId="1076"/>
          <ac:spMkLst>
            <pc:docMk/>
            <pc:sldMk cId="1497681312" sldId="1044"/>
            <ac:spMk id="12" creationId="{5451B710-2992-A321-1853-B8C70382E741}"/>
          </ac:spMkLst>
        </pc:spChg>
        <pc:spChg chg="add mod">
          <ac:chgData name="Phillip Kaufman" userId="c001b2a046940d7c" providerId="LiveId" clId="{9EF190FB-2075-4375-A797-615516ED83A7}" dt="2024-06-16T02:47:51" v="9493" actId="1076"/>
          <ac:spMkLst>
            <pc:docMk/>
            <pc:sldMk cId="1497681312" sldId="1044"/>
            <ac:spMk id="13" creationId="{5355E65F-5393-1CEF-2FE9-575D4DD0F06E}"/>
          </ac:spMkLst>
        </pc:spChg>
        <pc:spChg chg="add del mod">
          <ac:chgData name="Phillip Kaufman" userId="c001b2a046940d7c" providerId="LiveId" clId="{9EF190FB-2075-4375-A797-615516ED83A7}" dt="2024-06-16T02:48:31.082" v="9507" actId="21"/>
          <ac:spMkLst>
            <pc:docMk/>
            <pc:sldMk cId="1497681312" sldId="1044"/>
            <ac:spMk id="15" creationId="{12D1BA2E-7C92-99D9-561D-77058509D4BF}"/>
          </ac:spMkLst>
        </pc:spChg>
        <pc:spChg chg="add mod">
          <ac:chgData name="Phillip Kaufman" userId="c001b2a046940d7c" providerId="LiveId" clId="{9EF190FB-2075-4375-A797-615516ED83A7}" dt="2024-06-16T02:48:33.797" v="9509"/>
          <ac:spMkLst>
            <pc:docMk/>
            <pc:sldMk cId="1497681312" sldId="1044"/>
            <ac:spMk id="21" creationId="{12D1BA2E-7C92-99D9-561D-77058509D4BF}"/>
          </ac:spMkLst>
        </pc:spChg>
        <pc:spChg chg="mod topLvl">
          <ac:chgData name="Phillip Kaufman" userId="c001b2a046940d7c" providerId="LiveId" clId="{9EF190FB-2075-4375-A797-615516ED83A7}" dt="2024-06-20T19:31:49.705" v="16381" actId="164"/>
          <ac:spMkLst>
            <pc:docMk/>
            <pc:sldMk cId="1497681312" sldId="1044"/>
            <ac:spMk id="27" creationId="{240BC15A-7BF1-3CFA-DD45-9EFCBB1F012E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48" creationId="{FFA7C819-150A-6B38-13D6-D1236BC6862F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49" creationId="{82AB7987-1027-1480-F58F-CE44C9CA86EE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50" creationId="{29D1A66B-614B-F6F3-A292-5384E7F2BC54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51" creationId="{BD443A15-3193-8C53-F66A-7B357AB4208A}"/>
          </ac:spMkLst>
        </pc:spChg>
        <pc:spChg chg="mod">
          <ac:chgData name="Phillip Kaufman" userId="c001b2a046940d7c" providerId="LiveId" clId="{9EF190FB-2075-4375-A797-615516ED83A7}" dt="2024-06-16T02:47:48.380" v="9492" actId="1076"/>
          <ac:spMkLst>
            <pc:docMk/>
            <pc:sldMk cId="1497681312" sldId="1044"/>
            <ac:spMk id="70" creationId="{5EDF6B75-48DB-0E0B-D2CD-C86A9B500067}"/>
          </ac:spMkLst>
        </pc:spChg>
        <pc:spChg chg="mod">
          <ac:chgData name="Phillip Kaufman" userId="c001b2a046940d7c" providerId="LiveId" clId="{9EF190FB-2075-4375-A797-615516ED83A7}" dt="2024-06-16T02:47:59.576" v="9496" actId="1076"/>
          <ac:spMkLst>
            <pc:docMk/>
            <pc:sldMk cId="1497681312" sldId="1044"/>
            <ac:spMk id="71" creationId="{7E0F927C-7168-8058-BC73-C9291865E3F0}"/>
          </ac:spMkLst>
        </pc:spChg>
        <pc:spChg chg="mod">
          <ac:chgData name="Phillip Kaufman" userId="c001b2a046940d7c" providerId="LiveId" clId="{9EF190FB-2075-4375-A797-615516ED83A7}" dt="2024-06-16T02:47:59.576" v="9496" actId="1076"/>
          <ac:spMkLst>
            <pc:docMk/>
            <pc:sldMk cId="1497681312" sldId="1044"/>
            <ac:spMk id="72" creationId="{79325BF5-CAE3-74A1-ACAF-D41525E49EB7}"/>
          </ac:spMkLst>
        </pc:spChg>
        <pc:spChg chg="mod">
          <ac:chgData name="Phillip Kaufman" userId="c001b2a046940d7c" providerId="LiveId" clId="{9EF190FB-2075-4375-A797-615516ED83A7}" dt="2024-06-16T02:49:14.651" v="9525" actId="1076"/>
          <ac:spMkLst>
            <pc:docMk/>
            <pc:sldMk cId="1497681312" sldId="1044"/>
            <ac:spMk id="73" creationId="{F0A55ECD-7F70-9DF8-C73F-478D07129BBA}"/>
          </ac:spMkLst>
        </pc:spChg>
        <pc:spChg chg="del mod">
          <ac:chgData name="Phillip Kaufman" userId="c001b2a046940d7c" providerId="LiveId" clId="{9EF190FB-2075-4375-A797-615516ED83A7}" dt="2024-06-16T02:48:07.822" v="9498" actId="21"/>
          <ac:spMkLst>
            <pc:docMk/>
            <pc:sldMk cId="1497681312" sldId="1044"/>
            <ac:spMk id="76" creationId="{12D1BA2E-7C92-99D9-561D-77058509D4BF}"/>
          </ac:spMkLst>
        </pc:spChg>
        <pc:spChg chg="mod">
          <ac:chgData name="Phillip Kaufman" userId="c001b2a046940d7c" providerId="LiveId" clId="{9EF190FB-2075-4375-A797-615516ED83A7}" dt="2024-06-16T05:17:48.268" v="9604" actId="1076"/>
          <ac:spMkLst>
            <pc:docMk/>
            <pc:sldMk cId="1497681312" sldId="1044"/>
            <ac:spMk id="89" creationId="{D203C4CF-8244-47C6-DCC6-A7880D56F99E}"/>
          </ac:spMkLst>
        </pc:spChg>
        <pc:spChg chg="mod">
          <ac:chgData name="Phillip Kaufman" userId="c001b2a046940d7c" providerId="LiveId" clId="{9EF190FB-2075-4375-A797-615516ED83A7}" dt="2024-06-16T05:17:43.872" v="9603" actId="1076"/>
          <ac:spMkLst>
            <pc:docMk/>
            <pc:sldMk cId="1497681312" sldId="1044"/>
            <ac:spMk id="90" creationId="{52CF4921-C9F1-DB45-F94C-A490694B0FBB}"/>
          </ac:spMkLst>
        </pc:spChg>
        <pc:spChg chg="mod">
          <ac:chgData name="Phillip Kaufman" userId="c001b2a046940d7c" providerId="LiveId" clId="{9EF190FB-2075-4375-A797-615516ED83A7}" dt="2024-06-16T05:16:56.042" v="9596" actId="1076"/>
          <ac:spMkLst>
            <pc:docMk/>
            <pc:sldMk cId="1497681312" sldId="1044"/>
            <ac:spMk id="110" creationId="{98A61C21-F102-CBFC-4762-3674ABFCEA40}"/>
          </ac:spMkLst>
        </pc:spChg>
        <pc:grpChg chg="del">
          <ac:chgData name="Phillip Kaufman" userId="c001b2a046940d7c" providerId="LiveId" clId="{9EF190FB-2075-4375-A797-615516ED83A7}" dt="2024-06-16T02:47:32.788" v="9485" actId="478"/>
          <ac:grpSpMkLst>
            <pc:docMk/>
            <pc:sldMk cId="1497681312" sldId="1044"/>
            <ac:grpSpMk id="4" creationId="{9101B03B-9273-77DB-49C8-124BB5A70114}"/>
          </ac:grpSpMkLst>
        </pc:grpChg>
        <pc:grpChg chg="add mod">
          <ac:chgData name="Phillip Kaufman" userId="c001b2a046940d7c" providerId="LiveId" clId="{9EF190FB-2075-4375-A797-615516ED83A7}" dt="2024-06-20T19:32:38.322" v="16392" actId="164"/>
          <ac:grpSpMkLst>
            <pc:docMk/>
            <pc:sldMk cId="1497681312" sldId="1044"/>
            <ac:grpSpMk id="4" creationId="{D7C374C0-486B-A512-20EB-C93BC320FD07}"/>
          </ac:grpSpMkLst>
        </pc:grpChg>
        <pc:grpChg chg="add mod">
          <ac:chgData name="Phillip Kaufman" userId="c001b2a046940d7c" providerId="LiveId" clId="{9EF190FB-2075-4375-A797-615516ED83A7}" dt="2024-06-20T19:32:38.322" v="16392" actId="164"/>
          <ac:grpSpMkLst>
            <pc:docMk/>
            <pc:sldMk cId="1497681312" sldId="1044"/>
            <ac:grpSpMk id="5" creationId="{4B418050-1C0B-C832-3B71-056264D6B6AB}"/>
          </ac:grpSpMkLst>
        </pc:grpChg>
        <pc:grpChg chg="add del mod">
          <ac:chgData name="Phillip Kaufman" userId="c001b2a046940d7c" providerId="LiveId" clId="{9EF190FB-2075-4375-A797-615516ED83A7}" dt="2024-06-20T19:30:27.371" v="16355" actId="165"/>
          <ac:grpSpMkLst>
            <pc:docMk/>
            <pc:sldMk cId="1497681312" sldId="1044"/>
            <ac:grpSpMk id="25" creationId="{5C2F6834-72B7-4FA9-F9C8-1295D1BB9E5D}"/>
          </ac:grpSpMkLst>
        </pc:grpChg>
        <pc:grpChg chg="mod topLvl">
          <ac:chgData name="Phillip Kaufman" userId="c001b2a046940d7c" providerId="LiveId" clId="{9EF190FB-2075-4375-A797-615516ED83A7}" dt="2024-06-20T19:32:38.322" v="16392" actId="164"/>
          <ac:grpSpMkLst>
            <pc:docMk/>
            <pc:sldMk cId="1497681312" sldId="1044"/>
            <ac:grpSpMk id="26" creationId="{EA45BC56-D887-8E54-4673-0E6EA1C01019}"/>
          </ac:grpSpMkLst>
        </pc:grpChg>
        <pc:grpChg chg="del mod topLvl">
          <ac:chgData name="Phillip Kaufman" userId="c001b2a046940d7c" providerId="LiveId" clId="{9EF190FB-2075-4375-A797-615516ED83A7}" dt="2024-06-20T19:30:31.466" v="16356" actId="165"/>
          <ac:grpSpMkLst>
            <pc:docMk/>
            <pc:sldMk cId="1497681312" sldId="1044"/>
            <ac:grpSpMk id="28" creationId="{00087A91-4680-B663-0641-1FF7AF3D9D2F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29" creationId="{48B5C9D8-0197-4375-BC69-A0B4DF9392B8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0" creationId="{D422C015-E7AC-2341-D65E-258B5A9876CC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1" creationId="{186BD182-F016-F0F7-1E78-6A926E6E6DE8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2" creationId="{37CBC760-5761-8F46-5279-F31D8FECA867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3" creationId="{E5540512-9E5C-F1A9-0623-C2863EADC32C}"/>
          </ac:grpSpMkLst>
        </pc:grp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4" creationId="{8057AA68-E696-BBD9-C4CA-CA49670A1868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5" creationId="{182936BD-C2F6-1A14-A284-88F00BC865D0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6" creationId="{F5D0CE60-C68C-E319-202E-D943477010E3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7" creationId="{12A66BC8-A119-56E8-F713-B4962B996F74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8" creationId="{D5116172-3D92-FA3F-601B-53B6EC452D31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9" creationId="{E9EC0EB3-5E5A-ED7F-4BFA-7780B8C4F373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40" creationId="{AE4C7ACC-AFFB-DAC7-EFCD-CB88CE67D7D7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41" creationId="{B6ABE6B7-1C0B-25EF-CFF5-62B8C97B95D4}"/>
          </ac:cxnSpMkLst>
        </pc:cxnChg>
        <pc:cxnChg chg="mod">
          <ac:chgData name="Phillip Kaufman" userId="c001b2a046940d7c" providerId="LiveId" clId="{9EF190FB-2075-4375-A797-615516ED83A7}" dt="2024-06-20T19:32:33.406" v="16390" actId="1036"/>
          <ac:cxnSpMkLst>
            <pc:docMk/>
            <pc:sldMk cId="1497681312" sldId="1044"/>
            <ac:cxnSpMk id="42" creationId="{4743C111-D2D1-0D48-4449-084AE8365F06}"/>
          </ac:cxnSpMkLst>
        </pc:cxnChg>
        <pc:cxnChg chg="mod">
          <ac:chgData name="Phillip Kaufman" userId="c001b2a046940d7c" providerId="LiveId" clId="{9EF190FB-2075-4375-A797-615516ED83A7}" dt="2024-06-20T19:32:33.406" v="16390" actId="1036"/>
          <ac:cxnSpMkLst>
            <pc:docMk/>
            <pc:sldMk cId="1497681312" sldId="1044"/>
            <ac:cxnSpMk id="43" creationId="{81DB31C8-7D19-4B59-F2AD-3D8E5B886580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4" creationId="{F2259FF1-A03F-3226-1DFC-3E39B0437E21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5" creationId="{0B16FD74-18B3-83C0-7407-0D212392E966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6" creationId="{CE1BB70C-1485-0404-248C-850EE4AC4D0B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7" creationId="{5D38E746-DAD1-604A-A7EB-AE659515A2D5}"/>
          </ac:cxnSpMkLst>
        </pc:cxnChg>
        <pc:cxnChg chg="mod">
          <ac:chgData name="Phillip Kaufman" userId="c001b2a046940d7c" providerId="LiveId" clId="{9EF190FB-2075-4375-A797-615516ED83A7}" dt="2024-06-16T02:48:44.012" v="9513" actId="14100"/>
          <ac:cxnSpMkLst>
            <pc:docMk/>
            <pc:sldMk cId="1497681312" sldId="1044"/>
            <ac:cxnSpMk id="74" creationId="{C0CB62C8-9004-9ED6-60A4-1E53DE6D77A3}"/>
          </ac:cxnSpMkLst>
        </pc:cxnChg>
        <pc:cxnChg chg="mod">
          <ac:chgData name="Phillip Kaufman" userId="c001b2a046940d7c" providerId="LiveId" clId="{9EF190FB-2075-4375-A797-615516ED83A7}" dt="2024-06-16T02:48:39.388" v="9511" actId="14100"/>
          <ac:cxnSpMkLst>
            <pc:docMk/>
            <pc:sldMk cId="1497681312" sldId="1044"/>
            <ac:cxnSpMk id="75" creationId="{396C6584-EBC8-E937-45F9-D5EA0721141A}"/>
          </ac:cxnSpMkLst>
        </pc:cxn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2048894251" sldId="1045"/>
        </pc:sldMkLst>
        <pc:spChg chg="mod">
          <ac:chgData name="Phillip Kaufman" userId="c001b2a046940d7c" providerId="LiveId" clId="{9EF190FB-2075-4375-A797-615516ED83A7}" dt="2024-06-16T02:51:36.336" v="9568" actId="1076"/>
          <ac:spMkLst>
            <pc:docMk/>
            <pc:sldMk cId="2048894251" sldId="1045"/>
            <ac:spMk id="8" creationId="{C64D9491-BA45-7633-0A06-6C6EB619B0D5}"/>
          </ac:spMkLst>
        </pc:spChg>
        <pc:spChg chg="add mod">
          <ac:chgData name="Phillip Kaufman" userId="c001b2a046940d7c" providerId="LiveId" clId="{9EF190FB-2075-4375-A797-615516ED83A7}" dt="2024-06-16T02:50:03.478" v="9540" actId="1076"/>
          <ac:spMkLst>
            <pc:docMk/>
            <pc:sldMk cId="2048894251" sldId="1045"/>
            <ac:spMk id="9" creationId="{E6AA73F1-D095-3BA3-61F9-DE42BF0FB427}"/>
          </ac:spMkLst>
        </pc:spChg>
        <pc:spChg chg="mod">
          <ac:chgData name="Phillip Kaufman" userId="c001b2a046940d7c" providerId="LiveId" clId="{9EF190FB-2075-4375-A797-615516ED83A7}" dt="2024-06-16T02:50:49.310" v="9553" actId="1076"/>
          <ac:spMkLst>
            <pc:docMk/>
            <pc:sldMk cId="2048894251" sldId="1045"/>
            <ac:spMk id="13" creationId="{CD2DC1B9-FECC-E4F4-431D-A301903D96E4}"/>
          </ac:spMkLst>
        </pc:spChg>
        <pc:spChg chg="mod">
          <ac:chgData name="Phillip Kaufman" userId="c001b2a046940d7c" providerId="LiveId" clId="{9EF190FB-2075-4375-A797-615516ED83A7}" dt="2024-06-16T02:51:03.318" v="9557" actId="1076"/>
          <ac:spMkLst>
            <pc:docMk/>
            <pc:sldMk cId="2048894251" sldId="1045"/>
            <ac:spMk id="14" creationId="{F1EFBC37-8445-3943-1C46-7C84FB51730D}"/>
          </ac:spMkLst>
        </pc:spChg>
        <pc:spChg chg="mod">
          <ac:chgData name="Phillip Kaufman" userId="c001b2a046940d7c" providerId="LiveId" clId="{9EF190FB-2075-4375-A797-615516ED83A7}" dt="2024-06-16T02:50:54.679" v="9555" actId="1076"/>
          <ac:spMkLst>
            <pc:docMk/>
            <pc:sldMk cId="2048894251" sldId="1045"/>
            <ac:spMk id="16" creationId="{77F3B06D-367C-F9B9-2246-9A912ED22BC1}"/>
          </ac:spMkLst>
        </pc:spChg>
        <pc:spChg chg="mod">
          <ac:chgData name="Phillip Kaufman" userId="c001b2a046940d7c" providerId="LiveId" clId="{9EF190FB-2075-4375-A797-615516ED83A7}" dt="2024-06-16T02:51:07.033" v="9558" actId="1076"/>
          <ac:spMkLst>
            <pc:docMk/>
            <pc:sldMk cId="2048894251" sldId="1045"/>
            <ac:spMk id="17" creationId="{D278AFC5-E00D-C5EA-A96C-74D8853282FD}"/>
          </ac:spMkLst>
        </pc:spChg>
        <pc:spChg chg="mod">
          <ac:chgData name="Phillip Kaufman" userId="c001b2a046940d7c" providerId="LiveId" clId="{9EF190FB-2075-4375-A797-615516ED83A7}" dt="2024-06-16T02:51:13.043" v="9560" actId="1076"/>
          <ac:spMkLst>
            <pc:docMk/>
            <pc:sldMk cId="2048894251" sldId="1045"/>
            <ac:spMk id="19" creationId="{73819F8C-2216-5463-84A6-0A1F72E10304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20" creationId="{284D2D20-B483-56D4-6601-DFDB584CA91D}"/>
          </ac:spMkLst>
        </pc:spChg>
        <pc:spChg chg="mod">
          <ac:chgData name="Phillip Kaufman" userId="c001b2a046940d7c" providerId="LiveId" clId="{9EF190FB-2075-4375-A797-615516ED83A7}" dt="2024-06-16T05:19:59.740" v="9626" actId="1076"/>
          <ac:spMkLst>
            <pc:docMk/>
            <pc:sldMk cId="2048894251" sldId="1045"/>
            <ac:spMk id="27" creationId="{52B403E0-3161-AD59-B31A-48FEAE64C761}"/>
          </ac:spMkLst>
        </pc:spChg>
        <pc:spChg chg="mod">
          <ac:chgData name="Phillip Kaufman" userId="c001b2a046940d7c" providerId="LiveId" clId="{9EF190FB-2075-4375-A797-615516ED83A7}" dt="2024-06-16T05:20:01.888" v="9627" actId="122"/>
          <ac:spMkLst>
            <pc:docMk/>
            <pc:sldMk cId="2048894251" sldId="1045"/>
            <ac:spMk id="28" creationId="{AA16FE60-E21A-8331-5AE1-A079F6F11266}"/>
          </ac:spMkLst>
        </pc:spChg>
        <pc:spChg chg="mod">
          <ac:chgData name="Phillip Kaufman" userId="c001b2a046940d7c" providerId="LiveId" clId="{9EF190FB-2075-4375-A797-615516ED83A7}" dt="2024-06-16T05:19:22.790" v="9617" actId="1076"/>
          <ac:spMkLst>
            <pc:docMk/>
            <pc:sldMk cId="2048894251" sldId="1045"/>
            <ac:spMk id="31" creationId="{08FCA4D5-E26C-24E7-DA00-475F5BE8FD7D}"/>
          </ac:spMkLst>
        </pc:spChg>
        <pc:spChg chg="mod">
          <ac:chgData name="Phillip Kaufman" userId="c001b2a046940d7c" providerId="LiveId" clId="{9EF190FB-2075-4375-A797-615516ED83A7}" dt="2024-06-16T05:19:18.027" v="9616" actId="1076"/>
          <ac:spMkLst>
            <pc:docMk/>
            <pc:sldMk cId="2048894251" sldId="1045"/>
            <ac:spMk id="32" creationId="{CFF7BA7E-AF90-20C8-C749-D68955490713}"/>
          </ac:spMkLst>
        </pc:spChg>
        <pc:spChg chg="mod">
          <ac:chgData name="Phillip Kaufman" userId="c001b2a046940d7c" providerId="LiveId" clId="{9EF190FB-2075-4375-A797-615516ED83A7}" dt="2024-06-16T05:19:12.561" v="9614" actId="1076"/>
          <ac:spMkLst>
            <pc:docMk/>
            <pc:sldMk cId="2048894251" sldId="1045"/>
            <ac:spMk id="36" creationId="{E256E62E-94CE-90E7-2EEA-896CE30E94B8}"/>
          </ac:spMkLst>
        </pc:spChg>
        <pc:spChg chg="mod">
          <ac:chgData name="Phillip Kaufman" userId="c001b2a046940d7c" providerId="LiveId" clId="{9EF190FB-2075-4375-A797-615516ED83A7}" dt="2024-06-16T05:19:14.496" v="9615" actId="403"/>
          <ac:spMkLst>
            <pc:docMk/>
            <pc:sldMk cId="2048894251" sldId="1045"/>
            <ac:spMk id="37" creationId="{AEC2ABAA-8418-49FF-D201-A89C02F5C5C6}"/>
          </ac:spMkLst>
        </pc:spChg>
        <pc:spChg chg="mod">
          <ac:chgData name="Phillip Kaufman" userId="c001b2a046940d7c" providerId="LiveId" clId="{9EF190FB-2075-4375-A797-615516ED83A7}" dt="2024-06-16T05:19:06.495" v="9611" actId="1076"/>
          <ac:spMkLst>
            <pc:docMk/>
            <pc:sldMk cId="2048894251" sldId="1045"/>
            <ac:spMk id="38" creationId="{6BD96626-C251-8666-B668-AA88E9EC0442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49" creationId="{967FE177-FE31-B5A0-8E29-6BF663465C65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50" creationId="{DA4D0B2D-744D-D020-AA21-87AB7A95A125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51" creationId="{71E80E7D-A924-0541-BCD3-AFC872D88722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52" creationId="{3CA0456A-9D95-B7FB-5473-B57982FEB354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3" creationId="{FEB8BD52-2B95-84C4-D45A-B73249940CB7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4" creationId="{A932CE0F-ABAA-1F5E-25D9-CFF6614BE0FF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5" creationId="{5031E356-BF95-7EA7-0338-049001BD2C33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6" creationId="{509E8577-9446-8CCE-7FC5-D0054DE5C3C4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60" creationId="{C7DD3B31-FF7E-F548-D421-DB75D12CC2D8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0" creationId="{812849AC-DB1E-965C-7B7F-9076A4857760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1" creationId="{D0EBD8D5-9B7D-E8FC-58D1-D49AD825D483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2" creationId="{227672A5-B7B8-28F9-71B7-D3F92FC218D4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3" creationId="{DC311E15-51F9-E32B-289B-25860AE2B83F}"/>
          </ac:spMkLst>
        </pc:spChg>
        <pc:grpChg chg="add mod">
          <ac:chgData name="Phillip Kaufman" userId="c001b2a046940d7c" providerId="LiveId" clId="{9EF190FB-2075-4375-A797-615516ED83A7}" dt="2024-06-20T19:32:25.019" v="16387"/>
          <ac:grpSpMkLst>
            <pc:docMk/>
            <pc:sldMk cId="2048894251" sldId="1045"/>
            <ac:grpSpMk id="4" creationId="{4D74B475-F56A-8DC0-6737-50DED5A52DB9}"/>
          </ac:grpSpMkLst>
        </pc:grpChg>
        <pc:grpChg chg="del">
          <ac:chgData name="Phillip Kaufman" userId="c001b2a046940d7c" providerId="LiveId" clId="{9EF190FB-2075-4375-A797-615516ED83A7}" dt="2024-06-16T02:49:54.593" v="9538" actId="478"/>
          <ac:grpSpMkLst>
            <pc:docMk/>
            <pc:sldMk cId="2048894251" sldId="1045"/>
            <ac:grpSpMk id="4" creationId="{52444E6C-B884-039D-8B3B-8DBE7595A8C4}"/>
          </ac:grpSpMkLst>
        </pc:grpChg>
        <pc:grpChg chg="add del mod">
          <ac:chgData name="Phillip Kaufman" userId="c001b2a046940d7c" providerId="LiveId" clId="{9EF190FB-2075-4375-A797-615516ED83A7}" dt="2024-06-20T19:32:33.865" v="16391" actId="478"/>
          <ac:grpSpMkLst>
            <pc:docMk/>
            <pc:sldMk cId="2048894251" sldId="1045"/>
            <ac:grpSpMk id="11" creationId="{70DEC322-420A-2D22-04D7-2362CF7A345A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12" creationId="{C411F0EF-9858-7125-3C2D-F06BBACDF658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2" creationId="{79A47A5B-68E0-5770-207F-2CAFD5AFD61D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3" creationId="{F60CCFBB-4C9A-2EE5-88B4-054BECFD85DF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4" creationId="{867D5CD4-6601-9F5F-9CC1-7CA3F48EE632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5" creationId="{7838D72E-AFA7-B107-87B7-4D9252F10DD7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6" creationId="{66BFCD32-EC5E-F2E5-371F-D56E951B816B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9" creationId="{CF670804-459B-EEA8-B067-74ECB7ACE5EC}"/>
          </ac:grpSpMkLst>
        </pc:grpChg>
        <pc:grpChg chg="add 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57" creationId="{31D9196E-6F75-1C55-B0C8-2566A26F2FB0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58" creationId="{7AAE4B2B-D483-A064-75D6-DECFDFC5B812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59" creationId="{5F999816-278E-AF91-D6A4-3D958DAD2329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1" creationId="{8E9D47A2-0CEC-4CCC-CACB-C5B045CD1142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2" creationId="{7545C069-56F1-8A79-5B36-3D580495474B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3" creationId="{F0DB735F-B00E-2128-15CA-45D125040193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4" creationId="{46A2B56F-82E9-A752-176B-FD376D15A6B7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5" creationId="{FC900D67-90B1-53E8-2C56-CCF4A79CC0BC}"/>
          </ac:grpSpMkLst>
        </pc:grp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5" creationId="{D90CD859-4D9F-BD63-9D6E-7DC44308E073}"/>
          </ac:cxnSpMkLst>
        </pc:cxn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6" creationId="{705E2FA8-5E71-32D2-FAF5-5B7F1A1ECD34}"/>
          </ac:cxnSpMkLst>
        </pc:cxn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7" creationId="{664F9111-7C64-21A6-7728-8728DB5E27C8}"/>
          </ac:cxnSpMkLst>
        </pc:cxn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10" creationId="{4DDD79C1-EC49-6EC0-6A65-45B25E675411}"/>
          </ac:cxnSpMkLst>
        </pc:cxnChg>
        <pc:cxnChg chg="mod">
          <ac:chgData name="Phillip Kaufman" userId="c001b2a046940d7c" providerId="LiveId" clId="{9EF190FB-2075-4375-A797-615516ED83A7}" dt="2024-06-16T02:50:56.651" v="9556" actId="14100"/>
          <ac:cxnSpMkLst>
            <pc:docMk/>
            <pc:sldMk cId="2048894251" sldId="1045"/>
            <ac:cxnSpMk id="15" creationId="{5267005A-47A2-0952-ACF5-1C173E759301}"/>
          </ac:cxnSpMkLst>
        </pc:cxnChg>
        <pc:cxnChg chg="mod">
          <ac:chgData name="Phillip Kaufman" userId="c001b2a046940d7c" providerId="LiveId" clId="{9EF190FB-2075-4375-A797-615516ED83A7}" dt="2024-06-16T02:51:13.043" v="9560" actId="1076"/>
          <ac:cxnSpMkLst>
            <pc:docMk/>
            <pc:sldMk cId="2048894251" sldId="1045"/>
            <ac:cxnSpMk id="18" creationId="{1402B19F-41B9-3C7F-B249-EFE5730A6B5D}"/>
          </ac:cxnSpMkLst>
        </pc:cxnChg>
        <pc:cxnChg chg="mod">
          <ac:chgData name="Phillip Kaufman" userId="c001b2a046940d7c" providerId="LiveId" clId="{9EF190FB-2075-4375-A797-615516ED83A7}" dt="2024-06-16T02:51:09.028" v="9559" actId="1076"/>
          <ac:cxnSpMkLst>
            <pc:docMk/>
            <pc:sldMk cId="2048894251" sldId="1045"/>
            <ac:cxnSpMk id="21" creationId="{AA68FB98-540A-224C-9A8F-753FB5D24C4F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0" creationId="{76FF12D3-1422-5750-DB40-44275EDC79B3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3" creationId="{055B5797-C339-3E54-1323-09E93F646CDC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4" creationId="{0E4C36C0-F94C-E9D5-FE01-F290BEF5CE72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5" creationId="{1B1E2C0A-DBE6-739B-F163-D2247F2229B5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9" creationId="{B06033C6-CBE7-61E6-CEE1-73B88C248F4D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0" creationId="{3A6200B0-DFB9-8F43-933C-08DB1AA0EDAB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1" creationId="{0EFC97B7-7D2A-96C0-7B9B-5A9EA91DFDBD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2" creationId="{B0E3DF1B-848D-C27D-47B8-2C0E2A6E8398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3" creationId="{9ED7A373-8990-EBE0-4601-76C38F78B9BC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4" creationId="{C976CB93-E08E-6653-6750-127373ED5290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5" creationId="{69062707-2BBB-6556-AE26-69DB252F2C62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6" creationId="{836ADA64-A88D-02EC-6996-87EC8721AC25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7" creationId="{FC9470E8-1408-9A6D-8948-C5BB1C16EC27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8" creationId="{EBB1C54A-0927-1A69-7626-F9414D1664A8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6" creationId="{9DFEAA81-A09B-F2BF-3302-7D66518F553B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7" creationId="{FBF3405D-BF24-856B-BD8C-8EBB3C535872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8" creationId="{C11577D0-CA9B-547A-7080-734758013343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9" creationId="{BC4D0517-685A-7B9A-B1B0-9C45E6420FA5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0" creationId="{40D4EE14-6436-548F-ADB5-EFADF0EE89CB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1" creationId="{955A39F4-CCF2-A90F-4D52-6136B3493DCD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2" creationId="{2946F68D-7B8C-4405-BBC2-77D5D1FEF959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3" creationId="{CB9589F5-C7E9-2B19-4914-7EDCBCAEEE3A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4" creationId="{4E1E61C9-F691-679F-813F-385C8D00A36D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5" creationId="{4532CBA7-2A02-64B3-3051-A98312A5AE53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6" creationId="{7CF9FB31-CE76-28B8-DEF7-29179FB68191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7" creationId="{64440B9A-5C1F-86A6-918E-7627D7139049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8" creationId="{857D8B03-D456-76CB-91A9-2800604323E3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9" creationId="{F94CBB77-05A0-95FE-F835-8C7CECA127FE}"/>
          </ac:cxnSpMkLst>
        </pc:cxn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4029909122" sldId="1046"/>
        </pc:sldMkLst>
        <pc:spChg chg="add mod">
          <ac:chgData name="Phillip Kaufman" userId="c001b2a046940d7c" providerId="LiveId" clId="{9EF190FB-2075-4375-A797-615516ED83A7}" dt="2024-06-16T06:21:32.825" v="9984" actId="12789"/>
          <ac:spMkLst>
            <pc:docMk/>
            <pc:sldMk cId="4029909122" sldId="1046"/>
            <ac:spMk id="8" creationId="{1A94ADBD-BED3-4946-D670-8C15E03B7E15}"/>
          </ac:spMkLst>
        </pc:spChg>
        <pc:spChg chg="add mod">
          <ac:chgData name="Phillip Kaufman" userId="c001b2a046940d7c" providerId="LiveId" clId="{9EF190FB-2075-4375-A797-615516ED83A7}" dt="2024-06-16T06:21:46.758" v="9986" actId="1076"/>
          <ac:spMkLst>
            <pc:docMk/>
            <pc:sldMk cId="4029909122" sldId="1046"/>
            <ac:spMk id="9" creationId="{3ADCA315-BEC5-A009-5678-F9D4AE625C30}"/>
          </ac:spMkLst>
        </pc:spChg>
        <pc:spChg chg="mod">
          <ac:chgData name="Phillip Kaufman" userId="c001b2a046940d7c" providerId="LiveId" clId="{9EF190FB-2075-4375-A797-615516ED83A7}" dt="2024-06-16T06:21:32.825" v="9984" actId="12789"/>
          <ac:spMkLst>
            <pc:docMk/>
            <pc:sldMk cId="4029909122" sldId="1046"/>
            <ac:spMk id="10" creationId="{1FFF3FBD-C195-8D35-8891-D496E00F3184}"/>
          </ac:spMkLst>
        </pc:spChg>
        <pc:spChg chg="del">
          <ac:chgData name="Phillip Kaufman" userId="c001b2a046940d7c" providerId="LiveId" clId="{9EF190FB-2075-4375-A797-615516ED83A7}" dt="2024-06-16T06:20:16.591" v="9961" actId="478"/>
          <ac:spMkLst>
            <pc:docMk/>
            <pc:sldMk cId="4029909122" sldId="1046"/>
            <ac:spMk id="11" creationId="{83126C2B-6F90-E322-941E-BE592B70F590}"/>
          </ac:spMkLst>
        </pc:spChg>
        <pc:spChg chg="add mod">
          <ac:chgData name="Phillip Kaufman" userId="c001b2a046940d7c" providerId="LiveId" clId="{9EF190FB-2075-4375-A797-615516ED83A7}" dt="2024-06-16T06:22:23.901" v="9998"/>
          <ac:spMkLst>
            <pc:docMk/>
            <pc:sldMk cId="4029909122" sldId="1046"/>
            <ac:spMk id="12" creationId="{769A2786-5494-AAA9-377A-1D6E4114B16F}"/>
          </ac:spMkLst>
        </pc:spChg>
        <pc:spChg chg="del mod">
          <ac:chgData name="Phillip Kaufman" userId="c001b2a046940d7c" providerId="LiveId" clId="{9EF190FB-2075-4375-A797-615516ED83A7}" dt="2024-06-16T06:23:54.392" v="10022" actId="478"/>
          <ac:spMkLst>
            <pc:docMk/>
            <pc:sldMk cId="4029909122" sldId="1046"/>
            <ac:spMk id="16" creationId="{D412E8D0-3503-F83C-A3AE-F4E7A832EB5A}"/>
          </ac:spMkLst>
        </pc:spChg>
        <pc:spChg chg="mod">
          <ac:chgData name="Phillip Kaufman" userId="c001b2a046940d7c" providerId="LiveId" clId="{9EF190FB-2075-4375-A797-615516ED83A7}" dt="2024-06-16T06:23:56.375" v="10023" actId="1076"/>
          <ac:spMkLst>
            <pc:docMk/>
            <pc:sldMk cId="4029909122" sldId="1046"/>
            <ac:spMk id="17" creationId="{9B37D70B-DE55-EFBA-378E-FF82C5327ED7}"/>
          </ac:spMkLst>
        </pc:spChg>
        <pc:spChg chg="mod">
          <ac:chgData name="Phillip Kaufman" userId="c001b2a046940d7c" providerId="LiveId" clId="{9EF190FB-2075-4375-A797-615516ED83A7}" dt="2024-06-16T06:23:58.238" v="10024" actId="1076"/>
          <ac:spMkLst>
            <pc:docMk/>
            <pc:sldMk cId="4029909122" sldId="1046"/>
            <ac:spMk id="18" creationId="{FE7B4344-6417-0F3F-BFB0-CB125FD898A7}"/>
          </ac:spMkLst>
        </pc:spChg>
        <pc:spChg chg="mod">
          <ac:chgData name="Phillip Kaufman" userId="c001b2a046940d7c" providerId="LiveId" clId="{9EF190FB-2075-4375-A797-615516ED83A7}" dt="2024-06-16T06:24:09.082" v="10030" actId="1076"/>
          <ac:spMkLst>
            <pc:docMk/>
            <pc:sldMk cId="4029909122" sldId="1046"/>
            <ac:spMk id="19" creationId="{E6E0D7FA-DB8E-6535-E8C8-1E256950D9DF}"/>
          </ac:spMkLst>
        </pc:spChg>
        <pc:spChg chg="mod">
          <ac:chgData name="Phillip Kaufman" userId="c001b2a046940d7c" providerId="LiveId" clId="{9EF190FB-2075-4375-A797-615516ED83A7}" dt="2024-06-16T06:23:15.370" v="10016" actId="1076"/>
          <ac:spMkLst>
            <pc:docMk/>
            <pc:sldMk cId="4029909122" sldId="1046"/>
            <ac:spMk id="22" creationId="{40DF2A1C-EBA9-8320-C649-6410732FF4E5}"/>
          </ac:spMkLst>
        </pc:spChg>
        <pc:spChg chg="mod">
          <ac:chgData name="Phillip Kaufman" userId="c001b2a046940d7c" providerId="LiveId" clId="{9EF190FB-2075-4375-A797-615516ED83A7}" dt="2024-06-16T06:23:19.937" v="10018" actId="403"/>
          <ac:spMkLst>
            <pc:docMk/>
            <pc:sldMk cId="4029909122" sldId="1046"/>
            <ac:spMk id="23" creationId="{EDD4BF65-41DB-C237-AB99-E3236CC26C80}"/>
          </ac:spMkLst>
        </pc:spChg>
        <pc:spChg chg="mod">
          <ac:chgData name="Phillip Kaufman" userId="c001b2a046940d7c" providerId="LiveId" clId="{9EF190FB-2075-4375-A797-615516ED83A7}" dt="2024-06-16T06:23:16.874" v="10017" actId="403"/>
          <ac:spMkLst>
            <pc:docMk/>
            <pc:sldMk cId="4029909122" sldId="1046"/>
            <ac:spMk id="24" creationId="{355EC553-C9FF-C573-408B-FC85186B1C1F}"/>
          </ac:spMkLst>
        </pc:spChg>
        <pc:spChg chg="mod">
          <ac:chgData name="Phillip Kaufman" userId="c001b2a046940d7c" providerId="LiveId" clId="{9EF190FB-2075-4375-A797-615516ED83A7}" dt="2024-06-16T06:23:19.937" v="10018" actId="403"/>
          <ac:spMkLst>
            <pc:docMk/>
            <pc:sldMk cId="4029909122" sldId="1046"/>
            <ac:spMk id="26" creationId="{0698FE34-48E1-326F-695F-A2477CF741D9}"/>
          </ac:spMkLst>
        </pc:spChg>
        <pc:spChg chg="mod">
          <ac:chgData name="Phillip Kaufman" userId="c001b2a046940d7c" providerId="LiveId" clId="{9EF190FB-2075-4375-A797-615516ED83A7}" dt="2024-06-16T06:23:32.973" v="10019" actId="1076"/>
          <ac:spMkLst>
            <pc:docMk/>
            <pc:sldMk cId="4029909122" sldId="1046"/>
            <ac:spMk id="28" creationId="{DFDB26A3-AC14-F3F8-1CC8-202FB4160B02}"/>
          </ac:spMkLst>
        </pc:spChg>
        <pc:spChg chg="mod">
          <ac:chgData name="Phillip Kaufman" userId="c001b2a046940d7c" providerId="LiveId" clId="{9EF190FB-2075-4375-A797-615516ED83A7}" dt="2024-06-16T06:23:35.198" v="10020" actId="1076"/>
          <ac:spMkLst>
            <pc:docMk/>
            <pc:sldMk cId="4029909122" sldId="1046"/>
            <ac:spMk id="29" creationId="{45F98E42-5F11-748A-B538-46D4207E89B0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0" creationId="{6B540522-1F88-E314-D684-F978091B86EA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2" creationId="{D35A4860-FB6E-15E7-8E0F-9E53EFEBD10A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4" creationId="{78AF3868-37D4-3AB9-3C3E-4DB927EBC19A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8" creationId="{A05B98D9-E95D-A38D-DACD-F464C8A63770}"/>
          </ac:spMkLst>
        </pc:spChg>
        <pc:spChg chg="del">
          <ac:chgData name="Phillip Kaufman" userId="c001b2a046940d7c" providerId="LiveId" clId="{9EF190FB-2075-4375-A797-615516ED83A7}" dt="2024-06-16T06:22:23.731" v="9997" actId="478"/>
          <ac:spMkLst>
            <pc:docMk/>
            <pc:sldMk cId="4029909122" sldId="1046"/>
            <ac:spMk id="39" creationId="{769A2786-5494-AAA9-377A-1D6E4114B16F}"/>
          </ac:spMkLst>
        </pc:spChg>
        <pc:grpChg chg="del">
          <ac:chgData name="Phillip Kaufman" userId="c001b2a046940d7c" providerId="LiveId" clId="{9EF190FB-2075-4375-A797-615516ED83A7}" dt="2024-06-16T06:20:12.111" v="9960" actId="478"/>
          <ac:grpSpMkLst>
            <pc:docMk/>
            <pc:sldMk cId="4029909122" sldId="1046"/>
            <ac:grpSpMk id="4" creationId="{87B7FC86-D221-F1D2-0EE2-0BC864174773}"/>
          </ac:grpSpMkLst>
        </pc:gr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725202057" sldId="1047"/>
        </pc:sldMkLst>
        <pc:spChg chg="add mod">
          <ac:chgData name="Phillip Kaufman" userId="c001b2a046940d7c" providerId="LiveId" clId="{9EF190FB-2075-4375-A797-615516ED83A7}" dt="2024-06-17T06:47:29.519" v="10948" actId="1076"/>
          <ac:spMkLst>
            <pc:docMk/>
            <pc:sldMk cId="2725202057" sldId="1047"/>
            <ac:spMk id="4" creationId="{22156F15-C197-6296-78A9-4799BB2BBE28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083511298" sldId="1048"/>
        </pc:sldMkLst>
        <pc:spChg chg="add mod">
          <ac:chgData name="Phillip Kaufman" userId="c001b2a046940d7c" providerId="LiveId" clId="{9EF190FB-2075-4375-A797-615516ED83A7}" dt="2024-06-18T03:11:05.015" v="13794" actId="1076"/>
          <ac:spMkLst>
            <pc:docMk/>
            <pc:sldMk cId="3083511298" sldId="1048"/>
            <ac:spMk id="4" creationId="{62CA998A-393D-9E81-67D3-7DC7A397B757}"/>
          </ac:spMkLst>
        </pc:spChg>
        <pc:spChg chg="add mod">
          <ac:chgData name="Phillip Kaufman" userId="c001b2a046940d7c" providerId="LiveId" clId="{9EF190FB-2075-4375-A797-615516ED83A7}" dt="2024-06-18T03:25:15.844" v="13888" actId="1076"/>
          <ac:spMkLst>
            <pc:docMk/>
            <pc:sldMk cId="3083511298" sldId="1048"/>
            <ac:spMk id="5" creationId="{D2E7FA38-85CF-D4E2-D9FE-40AD72427B36}"/>
          </ac:spMkLst>
        </pc:spChg>
        <pc:spChg chg="add mod">
          <ac:chgData name="Phillip Kaufman" userId="c001b2a046940d7c" providerId="LiveId" clId="{9EF190FB-2075-4375-A797-615516ED83A7}" dt="2024-06-18T03:27:34.908" v="14102" actId="21"/>
          <ac:spMkLst>
            <pc:docMk/>
            <pc:sldMk cId="3083511298" sldId="1048"/>
            <ac:spMk id="6" creationId="{55745E54-54C5-6F6F-8469-C081CF014C0F}"/>
          </ac:spMkLst>
        </pc:spChg>
        <pc:spChg chg="add mod">
          <ac:chgData name="Phillip Kaufman" userId="c001b2a046940d7c" providerId="LiveId" clId="{9EF190FB-2075-4375-A797-615516ED83A7}" dt="2024-06-18T03:27:42.670" v="14107" actId="1076"/>
          <ac:spMkLst>
            <pc:docMk/>
            <pc:sldMk cId="3083511298" sldId="1048"/>
            <ac:spMk id="7" creationId="{0B7E8D35-2AD6-D6D3-F4FA-F0559D65DAF6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807505819" sldId="1049"/>
        </pc:sldMkLst>
        <pc:spChg chg="add mod">
          <ac:chgData name="Phillip Kaufman" userId="c001b2a046940d7c" providerId="LiveId" clId="{9EF190FB-2075-4375-A797-615516ED83A7}" dt="2024-06-18T01:07:21.141" v="11246" actId="1076"/>
          <ac:spMkLst>
            <pc:docMk/>
            <pc:sldMk cId="2807505819" sldId="1049"/>
            <ac:spMk id="4" creationId="{72674005-FDFE-170C-9940-B7A59F41E47A}"/>
          </ac:spMkLst>
        </pc:spChg>
        <pc:spChg chg="add mod">
          <ac:chgData name="Phillip Kaufman" userId="c001b2a046940d7c" providerId="LiveId" clId="{9EF190FB-2075-4375-A797-615516ED83A7}" dt="2024-06-18T01:07:26.698" v="11247" actId="465"/>
          <ac:spMkLst>
            <pc:docMk/>
            <pc:sldMk cId="2807505819" sldId="1049"/>
            <ac:spMk id="5" creationId="{C97D76BC-9118-304E-8D08-066199D19194}"/>
          </ac:spMkLst>
        </pc:spChg>
        <pc:spChg chg="add mod">
          <ac:chgData name="Phillip Kaufman" userId="c001b2a046940d7c" providerId="LiveId" clId="{9EF190FB-2075-4375-A797-615516ED83A7}" dt="2024-06-18T01:07:26.698" v="11247" actId="465"/>
          <ac:spMkLst>
            <pc:docMk/>
            <pc:sldMk cId="2807505819" sldId="1049"/>
            <ac:spMk id="6" creationId="{03A18F38-CD11-5925-D9D1-B092D3681368}"/>
          </ac:spMkLst>
        </pc:spChg>
        <pc:spChg chg="add mod">
          <ac:chgData name="Phillip Kaufman" userId="c001b2a046940d7c" providerId="LiveId" clId="{9EF190FB-2075-4375-A797-615516ED83A7}" dt="2024-06-18T01:07:14.670" v="11245" actId="1038"/>
          <ac:spMkLst>
            <pc:docMk/>
            <pc:sldMk cId="2807505819" sldId="1049"/>
            <ac:spMk id="7" creationId="{15AF244A-5FB9-CE12-5FA5-DAF72BCC36BA}"/>
          </ac:spMkLst>
        </pc:spChg>
        <pc:spChg chg="add mod">
          <ac:chgData name="Phillip Kaufman" userId="c001b2a046940d7c" providerId="LiveId" clId="{9EF190FB-2075-4375-A797-615516ED83A7}" dt="2024-06-17T06:48:32.139" v="10983" actId="20577"/>
          <ac:spMkLst>
            <pc:docMk/>
            <pc:sldMk cId="2807505819" sldId="1049"/>
            <ac:spMk id="8" creationId="{1A3DFD67-DD76-D184-7AD0-739E5C825D37}"/>
          </ac:spMkLst>
        </pc:spChg>
        <pc:spChg chg="add mod">
          <ac:chgData name="Phillip Kaufman" userId="c001b2a046940d7c" providerId="LiveId" clId="{9EF190FB-2075-4375-A797-615516ED83A7}" dt="2024-06-18T01:06:52.334" v="11231" actId="1076"/>
          <ac:spMkLst>
            <pc:docMk/>
            <pc:sldMk cId="2807505819" sldId="1049"/>
            <ac:spMk id="9" creationId="{54AD9063-A94A-1D13-6610-89B82F4F16AD}"/>
          </ac:spMkLst>
        </pc:spChg>
        <pc:spChg chg="add mod">
          <ac:chgData name="Phillip Kaufman" userId="c001b2a046940d7c" providerId="LiveId" clId="{9EF190FB-2075-4375-A797-615516ED83A7}" dt="2024-06-18T01:16:00.082" v="11339" actId="1076"/>
          <ac:spMkLst>
            <pc:docMk/>
            <pc:sldMk cId="2807505819" sldId="1049"/>
            <ac:spMk id="10" creationId="{53C408D9-C9A9-28B4-424B-8123A083EF0C}"/>
          </ac:spMkLst>
        </pc:spChg>
        <pc:spChg chg="add del mod">
          <ac:chgData name="Phillip Kaufman" userId="c001b2a046940d7c" providerId="LiveId" clId="{9EF190FB-2075-4375-A797-615516ED83A7}" dt="2024-06-18T01:06:28.034" v="11221" actId="21"/>
          <ac:spMkLst>
            <pc:docMk/>
            <pc:sldMk cId="2807505819" sldId="1049"/>
            <ac:spMk id="11" creationId="{5CD8A250-E4BA-746E-1E61-5136D90B5253}"/>
          </ac:spMkLst>
        </pc:spChg>
        <pc:spChg chg="add del mod">
          <ac:chgData name="Phillip Kaufman" userId="c001b2a046940d7c" providerId="LiveId" clId="{9EF190FB-2075-4375-A797-615516ED83A7}" dt="2024-06-18T01:06:28.034" v="11221" actId="21"/>
          <ac:spMkLst>
            <pc:docMk/>
            <pc:sldMk cId="2807505819" sldId="1049"/>
            <ac:spMk id="12" creationId="{9EADD748-CAF7-5E9F-E2FA-0FD8EA77DA55}"/>
          </ac:spMkLst>
        </pc:spChg>
        <pc:spChg chg="add mod">
          <ac:chgData name="Phillip Kaufman" userId="c001b2a046940d7c" providerId="LiveId" clId="{9EF190FB-2075-4375-A797-615516ED83A7}" dt="2024-06-18T01:15:28.841" v="11338"/>
          <ac:spMkLst>
            <pc:docMk/>
            <pc:sldMk cId="2807505819" sldId="1049"/>
            <ac:spMk id="13" creationId="{5CD8A250-E4BA-746E-1E61-5136D90B5253}"/>
          </ac:spMkLst>
        </pc:spChg>
        <pc:spChg chg="add mod">
          <ac:chgData name="Phillip Kaufman" userId="c001b2a046940d7c" providerId="LiveId" clId="{9EF190FB-2075-4375-A797-615516ED83A7}" dt="2024-06-18T01:15:28.841" v="11338"/>
          <ac:spMkLst>
            <pc:docMk/>
            <pc:sldMk cId="2807505819" sldId="1049"/>
            <ac:spMk id="14" creationId="{9EADD748-CAF7-5E9F-E2FA-0FD8EA77DA55}"/>
          </ac:spMkLst>
        </pc:spChg>
        <pc:spChg chg="add mod">
          <ac:chgData name="Phillip Kaufman" userId="c001b2a046940d7c" providerId="LiveId" clId="{9EF190FB-2075-4375-A797-615516ED83A7}" dt="2024-06-18T01:15:28.841" v="11338"/>
          <ac:spMkLst>
            <pc:docMk/>
            <pc:sldMk cId="2807505819" sldId="1049"/>
            <ac:spMk id="15" creationId="{F0FC5118-DA11-8F62-DC37-72FA6CA7D51E}"/>
          </ac:spMkLst>
        </pc:spChg>
      </pc:sldChg>
      <pc:sldChg chg="addSp delSp modSp new del mod modNotesTx">
        <pc:chgData name="Phillip Kaufman" userId="c001b2a046940d7c" providerId="LiveId" clId="{9EF190FB-2075-4375-A797-615516ED83A7}" dt="2024-07-08T01:13:38.645" v="16714" actId="47"/>
        <pc:sldMkLst>
          <pc:docMk/>
          <pc:sldMk cId="3903869814" sldId="1050"/>
        </pc:sldMkLst>
        <pc:spChg chg="add del mod">
          <ac:chgData name="Phillip Kaufman" userId="c001b2a046940d7c" providerId="LiveId" clId="{9EF190FB-2075-4375-A797-615516ED83A7}" dt="2024-06-18T01:15:27.349" v="11337" actId="21"/>
          <ac:spMkLst>
            <pc:docMk/>
            <pc:sldMk cId="3903869814" sldId="1050"/>
            <ac:spMk id="4" creationId="{F0FC5118-DA11-8F62-DC37-72FA6CA7D51E}"/>
          </ac:spMkLst>
        </pc:spChg>
        <pc:spChg chg="add del mod">
          <ac:chgData name="Phillip Kaufman" userId="c001b2a046940d7c" providerId="LiveId" clId="{9EF190FB-2075-4375-A797-615516ED83A7}" dt="2024-06-18T01:11:42.650" v="11318" actId="21"/>
          <ac:spMkLst>
            <pc:docMk/>
            <pc:sldMk cId="3903869814" sldId="1050"/>
            <ac:spMk id="5" creationId="{498D3C56-C815-73FF-E6E4-4D9458832652}"/>
          </ac:spMkLst>
        </pc:spChg>
        <pc:spChg chg="add mod">
          <ac:chgData name="Phillip Kaufman" userId="c001b2a046940d7c" providerId="LiveId" clId="{9EF190FB-2075-4375-A797-615516ED83A7}" dt="2024-06-20T19:38:56.967" v="16415" actId="552"/>
          <ac:spMkLst>
            <pc:docMk/>
            <pc:sldMk cId="3903869814" sldId="1050"/>
            <ac:spMk id="6" creationId="{D71CD769-2499-9639-7763-17A98C302966}"/>
          </ac:spMkLst>
        </pc:spChg>
        <pc:spChg chg="add mod">
          <ac:chgData name="Phillip Kaufman" userId="c001b2a046940d7c" providerId="LiveId" clId="{9EF190FB-2075-4375-A797-615516ED83A7}" dt="2024-06-20T19:38:56.967" v="16415" actId="552"/>
          <ac:spMkLst>
            <pc:docMk/>
            <pc:sldMk cId="3903869814" sldId="1050"/>
            <ac:spMk id="7" creationId="{85091E98-96F0-DB8B-0D2F-6FD4CE41C28C}"/>
          </ac:spMkLst>
        </pc:spChg>
        <pc:spChg chg="add mod">
          <ac:chgData name="Phillip Kaufman" userId="c001b2a046940d7c" providerId="LiveId" clId="{9EF190FB-2075-4375-A797-615516ED83A7}" dt="2024-06-20T19:38:56.967" v="16415" actId="552"/>
          <ac:spMkLst>
            <pc:docMk/>
            <pc:sldMk cId="3903869814" sldId="1050"/>
            <ac:spMk id="8" creationId="{AD639932-03AC-3943-EC97-A2FCF8BDC4FA}"/>
          </ac:spMkLst>
        </pc:spChg>
        <pc:spChg chg="add del mod">
          <ac:chgData name="Phillip Kaufman" userId="c001b2a046940d7c" providerId="LiveId" clId="{9EF190FB-2075-4375-A797-615516ED83A7}" dt="2024-06-18T01:15:27.349" v="11337" actId="21"/>
          <ac:spMkLst>
            <pc:docMk/>
            <pc:sldMk cId="3903869814" sldId="1050"/>
            <ac:spMk id="11" creationId="{5CD8A250-E4BA-746E-1E61-5136D90B5253}"/>
          </ac:spMkLst>
        </pc:spChg>
        <pc:spChg chg="add del mod">
          <ac:chgData name="Phillip Kaufman" userId="c001b2a046940d7c" providerId="LiveId" clId="{9EF190FB-2075-4375-A797-615516ED83A7}" dt="2024-06-18T01:15:27.349" v="11337" actId="21"/>
          <ac:spMkLst>
            <pc:docMk/>
            <pc:sldMk cId="3903869814" sldId="1050"/>
            <ac:spMk id="12" creationId="{9EADD748-CAF7-5E9F-E2FA-0FD8EA77DA55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877416576" sldId="1051"/>
        </pc:sldMkLst>
        <pc:spChg chg="add mod">
          <ac:chgData name="Phillip Kaufman" userId="c001b2a046940d7c" providerId="LiveId" clId="{9EF190FB-2075-4375-A797-615516ED83A7}" dt="2024-06-18T01:54:52.349" v="11792" actId="20577"/>
          <ac:spMkLst>
            <pc:docMk/>
            <pc:sldMk cId="1877416576" sldId="1051"/>
            <ac:spMk id="4" creationId="{DB8AAF41-F1A7-8228-1C43-A721DF030697}"/>
          </ac:spMkLst>
        </pc:spChg>
        <pc:spChg chg="add mod">
          <ac:chgData name="Phillip Kaufman" userId="c001b2a046940d7c" providerId="LiveId" clId="{9EF190FB-2075-4375-A797-615516ED83A7}" dt="2024-06-18T01:54:52.766" v="11793" actId="20577"/>
          <ac:spMkLst>
            <pc:docMk/>
            <pc:sldMk cId="1877416576" sldId="1051"/>
            <ac:spMk id="5" creationId="{498D3C56-C815-73FF-E6E4-4D9458832652}"/>
          </ac:spMkLst>
        </pc:spChg>
        <pc:spChg chg="add mod">
          <ac:chgData name="Phillip Kaufman" userId="c001b2a046940d7c" providerId="LiveId" clId="{9EF190FB-2075-4375-A797-615516ED83A7}" dt="2024-06-18T01:54:50.939" v="11791" actId="20577"/>
          <ac:spMkLst>
            <pc:docMk/>
            <pc:sldMk cId="1877416576" sldId="1051"/>
            <ac:spMk id="6" creationId="{3CD13017-01CF-D3A4-E70E-D3E98DDC4335}"/>
          </ac:spMkLst>
        </pc:spChg>
        <pc:spChg chg="add mod">
          <ac:chgData name="Phillip Kaufman" userId="c001b2a046940d7c" providerId="LiveId" clId="{9EF190FB-2075-4375-A797-615516ED83A7}" dt="2024-06-18T01:30:53.040" v="11717" actId="1076"/>
          <ac:spMkLst>
            <pc:docMk/>
            <pc:sldMk cId="1877416576" sldId="1051"/>
            <ac:spMk id="7" creationId="{648E4F51-A992-A2EC-4B62-580D86FEEF8E}"/>
          </ac:spMkLst>
        </pc:spChg>
        <pc:spChg chg="add mod">
          <ac:chgData name="Phillip Kaufman" userId="c001b2a046940d7c" providerId="LiveId" clId="{9EF190FB-2075-4375-A797-615516ED83A7}" dt="2024-06-18T01:30:54.736" v="11718" actId="1076"/>
          <ac:spMkLst>
            <pc:docMk/>
            <pc:sldMk cId="1877416576" sldId="1051"/>
            <ac:spMk id="8" creationId="{25C4F19B-E202-6AC4-88CF-42ACA7CA919A}"/>
          </ac:spMkLst>
        </pc:spChg>
        <pc:spChg chg="add mod">
          <ac:chgData name="Phillip Kaufman" userId="c001b2a046940d7c" providerId="LiveId" clId="{9EF190FB-2075-4375-A797-615516ED83A7}" dt="2024-06-18T01:31:52.395" v="11761" actId="1076"/>
          <ac:spMkLst>
            <pc:docMk/>
            <pc:sldMk cId="1877416576" sldId="1051"/>
            <ac:spMk id="12" creationId="{DFA5A92E-7B6F-46E2-9252-FA52010C95F4}"/>
          </ac:spMkLst>
        </pc:spChg>
        <pc:cxnChg chg="add mod">
          <ac:chgData name="Phillip Kaufman" userId="c001b2a046940d7c" providerId="LiveId" clId="{9EF190FB-2075-4375-A797-615516ED83A7}" dt="2024-06-18T01:31:50.213" v="11760" actId="1076"/>
          <ac:cxnSpMkLst>
            <pc:docMk/>
            <pc:sldMk cId="1877416576" sldId="1051"/>
            <ac:cxnSpMk id="10" creationId="{3D69DAE5-1165-9139-9038-EDF93851BE98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460577673" sldId="1052"/>
        </pc:sldMkLst>
        <pc:spChg chg="add mod">
          <ac:chgData name="Phillip Kaufman" userId="c001b2a046940d7c" providerId="LiveId" clId="{9EF190FB-2075-4375-A797-615516ED83A7}" dt="2024-06-18T01:54:40.858" v="11790" actId="1076"/>
          <ac:spMkLst>
            <pc:docMk/>
            <pc:sldMk cId="3460577673" sldId="1052"/>
            <ac:spMk id="4" creationId="{A03D79E8-E11D-DFF6-B035-E91472FDA92C}"/>
          </ac:spMkLst>
        </pc:spChg>
        <pc:spChg chg="add mod">
          <ac:chgData name="Phillip Kaufman" userId="c001b2a046940d7c" providerId="LiveId" clId="{9EF190FB-2075-4375-A797-615516ED83A7}" dt="2024-06-18T01:55:54.111" v="11932" actId="1076"/>
          <ac:spMkLst>
            <pc:docMk/>
            <pc:sldMk cId="3460577673" sldId="1052"/>
            <ac:spMk id="5" creationId="{7E8C2147-FE2D-6B9C-7850-445ECFB0A691}"/>
          </ac:spMkLst>
        </pc:spChg>
        <pc:spChg chg="add mod">
          <ac:chgData name="Phillip Kaufman" userId="c001b2a046940d7c" providerId="LiveId" clId="{9EF190FB-2075-4375-A797-615516ED83A7}" dt="2024-06-18T01:56:06.804" v="11950" actId="1076"/>
          <ac:spMkLst>
            <pc:docMk/>
            <pc:sldMk cId="3460577673" sldId="1052"/>
            <ac:spMk id="6" creationId="{FE365519-C486-BD9D-4246-DCAB932DA73C}"/>
          </ac:spMkLst>
        </pc:spChg>
        <pc:spChg chg="add mod">
          <ac:chgData name="Phillip Kaufman" userId="c001b2a046940d7c" providerId="LiveId" clId="{9EF190FB-2075-4375-A797-615516ED83A7}" dt="2024-06-18T01:57:01.208" v="11961" actId="1076"/>
          <ac:spMkLst>
            <pc:docMk/>
            <pc:sldMk cId="3460577673" sldId="1052"/>
            <ac:spMk id="8" creationId="{74AD194C-CEC7-239C-B157-C96E1C656AEB}"/>
          </ac:spMkLst>
        </pc:spChg>
        <pc:spChg chg="add del mod">
          <ac:chgData name="Phillip Kaufman" userId="c001b2a046940d7c" providerId="LiveId" clId="{9EF190FB-2075-4375-A797-615516ED83A7}" dt="2024-06-18T01:59:25.831" v="12056" actId="478"/>
          <ac:spMkLst>
            <pc:docMk/>
            <pc:sldMk cId="3460577673" sldId="1052"/>
            <ac:spMk id="9" creationId="{4350BB44-7EC9-451A-BEB1-2E18BA539AEA}"/>
          </ac:spMkLst>
        </pc:spChg>
        <pc:spChg chg="add mod">
          <ac:chgData name="Phillip Kaufman" userId="c001b2a046940d7c" providerId="LiveId" clId="{9EF190FB-2075-4375-A797-615516ED83A7}" dt="2024-06-18T01:59:37.849" v="12061" actId="1076"/>
          <ac:spMkLst>
            <pc:docMk/>
            <pc:sldMk cId="3460577673" sldId="1052"/>
            <ac:spMk id="10" creationId="{E5A8B8F2-1A27-8882-733E-DD5C29A83A1A}"/>
          </ac:spMkLst>
        </pc:spChg>
        <pc:spChg chg="add mod">
          <ac:chgData name="Phillip Kaufman" userId="c001b2a046940d7c" providerId="LiveId" clId="{9EF190FB-2075-4375-A797-615516ED83A7}" dt="2024-06-18T01:59:43.312" v="12064" actId="1076"/>
          <ac:spMkLst>
            <pc:docMk/>
            <pc:sldMk cId="3460577673" sldId="1052"/>
            <ac:spMk id="11" creationId="{8691D4F7-0AD5-0BDD-7F14-8AF4AA1C9352}"/>
          </ac:spMkLst>
        </pc:spChg>
        <pc:spChg chg="add mod">
          <ac:chgData name="Phillip Kaufman" userId="c001b2a046940d7c" providerId="LiveId" clId="{9EF190FB-2075-4375-A797-615516ED83A7}" dt="2024-06-18T02:05:29.282" v="12190" actId="1076"/>
          <ac:spMkLst>
            <pc:docMk/>
            <pc:sldMk cId="3460577673" sldId="1052"/>
            <ac:spMk id="12" creationId="{AE85B877-0764-447C-407C-9A92B42C853D}"/>
          </ac:spMkLst>
        </pc:spChg>
        <pc:spChg chg="add mod">
          <ac:chgData name="Phillip Kaufman" userId="c001b2a046940d7c" providerId="LiveId" clId="{9EF190FB-2075-4375-A797-615516ED83A7}" dt="2024-06-20T19:39:31.823" v="16417" actId="1076"/>
          <ac:spMkLst>
            <pc:docMk/>
            <pc:sldMk cId="3460577673" sldId="1052"/>
            <ac:spMk id="13" creationId="{1B8E0B7F-2AB7-D05B-D6FB-4253BD7839F7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336191327" sldId="1053"/>
        </pc:sldMkLst>
        <pc:spChg chg="add mod">
          <ac:chgData name="Phillip Kaufman" userId="c001b2a046940d7c" providerId="LiveId" clId="{9EF190FB-2075-4375-A797-615516ED83A7}" dt="2024-06-18T02:21:16.689" v="12773" actId="552"/>
          <ac:spMkLst>
            <pc:docMk/>
            <pc:sldMk cId="1336191327" sldId="1053"/>
            <ac:spMk id="6" creationId="{F2CDDCF8-508E-CE8A-D468-BD3B2ED4AD52}"/>
          </ac:spMkLst>
        </pc:spChg>
        <pc:spChg chg="add mod">
          <ac:chgData name="Phillip Kaufman" userId="c001b2a046940d7c" providerId="LiveId" clId="{9EF190FB-2075-4375-A797-615516ED83A7}" dt="2024-06-18T02:21:03.403" v="12770" actId="1076"/>
          <ac:spMkLst>
            <pc:docMk/>
            <pc:sldMk cId="1336191327" sldId="1053"/>
            <ac:spMk id="7" creationId="{DB352A8B-9BB2-66C4-454B-2F84CFD5EEC6}"/>
          </ac:spMkLst>
        </pc:spChg>
        <pc:spChg chg="add mod">
          <ac:chgData name="Phillip Kaufman" userId="c001b2a046940d7c" providerId="LiveId" clId="{9EF190FB-2075-4375-A797-615516ED83A7}" dt="2024-06-18T02:21:03.403" v="12770" actId="1076"/>
          <ac:spMkLst>
            <pc:docMk/>
            <pc:sldMk cId="1336191327" sldId="1053"/>
            <ac:spMk id="8" creationId="{2061DFBC-34E6-D5A4-5A0C-34B2E638D6AE}"/>
          </ac:spMkLst>
        </pc:spChg>
        <pc:spChg chg="add mod">
          <ac:chgData name="Phillip Kaufman" userId="c001b2a046940d7c" providerId="LiveId" clId="{9EF190FB-2075-4375-A797-615516ED83A7}" dt="2024-06-18T02:21:21.353" v="12775" actId="20577"/>
          <ac:spMkLst>
            <pc:docMk/>
            <pc:sldMk cId="1336191327" sldId="1053"/>
            <ac:spMk id="9" creationId="{07E9EEB2-A7C8-3C47-17FA-64DDDB8838FC}"/>
          </ac:spMkLst>
        </pc:spChg>
        <pc:spChg chg="add mod">
          <ac:chgData name="Phillip Kaufman" userId="c001b2a046940d7c" providerId="LiveId" clId="{9EF190FB-2075-4375-A797-615516ED83A7}" dt="2024-06-18T02:21:36.143" v="12779" actId="1076"/>
          <ac:spMkLst>
            <pc:docMk/>
            <pc:sldMk cId="1336191327" sldId="1053"/>
            <ac:spMk id="10" creationId="{ABA4B01B-CB4B-6A3C-1EEB-84F03D810FB5}"/>
          </ac:spMkLst>
        </pc:spChg>
        <pc:spChg chg="add mod">
          <ac:chgData name="Phillip Kaufman" userId="c001b2a046940d7c" providerId="LiveId" clId="{9EF190FB-2075-4375-A797-615516ED83A7}" dt="2024-06-18T02:21:39.963" v="12780" actId="1076"/>
          <ac:spMkLst>
            <pc:docMk/>
            <pc:sldMk cId="1336191327" sldId="1053"/>
            <ac:spMk id="11" creationId="{C0F61AF6-F1D8-D708-2F34-410A81D41A11}"/>
          </ac:spMkLst>
        </pc:spChg>
        <pc:picChg chg="add mod">
          <ac:chgData name="Phillip Kaufman" userId="c001b2a046940d7c" providerId="LiveId" clId="{9EF190FB-2075-4375-A797-615516ED83A7}" dt="2024-06-20T19:39:41.772" v="16418" actId="1076"/>
          <ac:picMkLst>
            <pc:docMk/>
            <pc:sldMk cId="1336191327" sldId="1053"/>
            <ac:picMk id="5" creationId="{282FF3CE-8F7C-3DB7-CFEA-5C2A275733F9}"/>
          </ac:picMkLst>
        </pc:pic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532380062" sldId="1054"/>
        </pc:sldMkLst>
        <pc:spChg chg="add mod">
          <ac:chgData name="Phillip Kaufman" userId="c001b2a046940d7c" providerId="LiveId" clId="{9EF190FB-2075-4375-A797-615516ED83A7}" dt="2024-06-18T02:22:23.505" v="12833" actId="1076"/>
          <ac:spMkLst>
            <pc:docMk/>
            <pc:sldMk cId="2532380062" sldId="1054"/>
            <ac:spMk id="4" creationId="{77F4B75A-619C-9F8B-4BF5-25339DE970EC}"/>
          </ac:spMkLst>
        </pc:spChg>
        <pc:spChg chg="add del mod">
          <ac:chgData name="Phillip Kaufman" userId="c001b2a046940d7c" providerId="LiveId" clId="{9EF190FB-2075-4375-A797-615516ED83A7}" dt="2024-06-18T02:22:46.246" v="12838"/>
          <ac:spMkLst>
            <pc:docMk/>
            <pc:sldMk cId="2532380062" sldId="1054"/>
            <ac:spMk id="5" creationId="{705F6AAF-A847-4B2E-1C5B-CE8A2141CA80}"/>
          </ac:spMkLst>
        </pc:spChg>
        <pc:spChg chg="add del mod">
          <ac:chgData name="Phillip Kaufman" userId="c001b2a046940d7c" providerId="LiveId" clId="{9EF190FB-2075-4375-A797-615516ED83A7}" dt="2024-06-18T02:42:36.760" v="12993" actId="478"/>
          <ac:spMkLst>
            <pc:docMk/>
            <pc:sldMk cId="2532380062" sldId="1054"/>
            <ac:spMk id="6" creationId="{BDA42EEC-7E49-B0A1-0278-B7DBD5B22032}"/>
          </ac:spMkLst>
        </pc:spChg>
        <pc:spChg chg="add mod">
          <ac:chgData name="Phillip Kaufman" userId="c001b2a046940d7c" providerId="LiveId" clId="{9EF190FB-2075-4375-A797-615516ED83A7}" dt="2024-06-18T03:04:43.649" v="13507" actId="1076"/>
          <ac:spMkLst>
            <pc:docMk/>
            <pc:sldMk cId="2532380062" sldId="1054"/>
            <ac:spMk id="7" creationId="{9537842F-DACA-6F2B-C8D3-5BAE1FF52B53}"/>
          </ac:spMkLst>
        </pc:spChg>
        <pc:spChg chg="add mod">
          <ac:chgData name="Phillip Kaufman" userId="c001b2a046940d7c" providerId="LiveId" clId="{9EF190FB-2075-4375-A797-615516ED83A7}" dt="2024-06-18T02:57:07.223" v="13306" actId="1076"/>
          <ac:spMkLst>
            <pc:docMk/>
            <pc:sldMk cId="2532380062" sldId="1054"/>
            <ac:spMk id="8" creationId="{D10F4F2F-2A37-85D0-36AA-ECA91E4C71D5}"/>
          </ac:spMkLst>
        </pc:spChg>
        <pc:spChg chg="add mod">
          <ac:chgData name="Phillip Kaufman" userId="c001b2a046940d7c" providerId="LiveId" clId="{9EF190FB-2075-4375-A797-615516ED83A7}" dt="2024-06-18T03:04:43.649" v="13507" actId="1076"/>
          <ac:spMkLst>
            <pc:docMk/>
            <pc:sldMk cId="2532380062" sldId="1054"/>
            <ac:spMk id="9" creationId="{32783634-8EB0-328F-4568-B8DBB7D2C28A}"/>
          </ac:spMkLst>
        </pc:spChg>
        <pc:spChg chg="add del mod">
          <ac:chgData name="Phillip Kaufman" userId="c001b2a046940d7c" providerId="LiveId" clId="{9EF190FB-2075-4375-A797-615516ED83A7}" dt="2024-06-18T02:57:27.693" v="13316" actId="478"/>
          <ac:spMkLst>
            <pc:docMk/>
            <pc:sldMk cId="2532380062" sldId="1054"/>
            <ac:spMk id="10" creationId="{82DA2B13-7007-0FBA-CA55-5B5665CE0F44}"/>
          </ac:spMkLst>
        </pc:spChg>
        <pc:spChg chg="add mod">
          <ac:chgData name="Phillip Kaufman" userId="c001b2a046940d7c" providerId="LiveId" clId="{9EF190FB-2075-4375-A797-615516ED83A7}" dt="2024-06-18T03:07:23.270" v="13646" actId="1076"/>
          <ac:spMkLst>
            <pc:docMk/>
            <pc:sldMk cId="2532380062" sldId="1054"/>
            <ac:spMk id="11" creationId="{A6AF2573-B042-FD64-F6DE-C6933C24CAAD}"/>
          </ac:spMkLst>
        </pc:spChg>
        <pc:spChg chg="add mod">
          <ac:chgData name="Phillip Kaufman" userId="c001b2a046940d7c" providerId="LiveId" clId="{9EF190FB-2075-4375-A797-615516ED83A7}" dt="2024-06-18T03:07:26.412" v="13647" actId="1076"/>
          <ac:spMkLst>
            <pc:docMk/>
            <pc:sldMk cId="2532380062" sldId="1054"/>
            <ac:spMk id="12" creationId="{BC99DDFC-6ABA-329A-B007-584B26F4A721}"/>
          </ac:spMkLst>
        </pc:spChg>
        <pc:spChg chg="add del mod">
          <ac:chgData name="Phillip Kaufman" userId="c001b2a046940d7c" providerId="LiveId" clId="{9EF190FB-2075-4375-A797-615516ED83A7}" dt="2024-06-18T02:58:48.055" v="13336"/>
          <ac:spMkLst>
            <pc:docMk/>
            <pc:sldMk cId="2532380062" sldId="1054"/>
            <ac:spMk id="16" creationId="{638B86E6-18FA-7171-609E-91384DDA5CDF}"/>
          </ac:spMkLst>
        </pc:spChg>
        <pc:spChg chg="add mod">
          <ac:chgData name="Phillip Kaufman" userId="c001b2a046940d7c" providerId="LiveId" clId="{9EF190FB-2075-4375-A797-615516ED83A7}" dt="2024-06-18T03:02:49.732" v="13361" actId="1076"/>
          <ac:spMkLst>
            <pc:docMk/>
            <pc:sldMk cId="2532380062" sldId="1054"/>
            <ac:spMk id="17" creationId="{DA7AB31C-3DA7-B65A-9858-3D22D1DE54CA}"/>
          </ac:spMkLst>
        </pc:spChg>
        <pc:spChg chg="add mod">
          <ac:chgData name="Phillip Kaufman" userId="c001b2a046940d7c" providerId="LiveId" clId="{9EF190FB-2075-4375-A797-615516ED83A7}" dt="2024-06-18T03:03:21.758" v="13367" actId="1076"/>
          <ac:spMkLst>
            <pc:docMk/>
            <pc:sldMk cId="2532380062" sldId="1054"/>
            <ac:spMk id="20" creationId="{4295ED73-2B28-D49C-E9E0-0BA8BE4A1855}"/>
          </ac:spMkLst>
        </pc:spChg>
        <pc:spChg chg="add mod">
          <ac:chgData name="Phillip Kaufman" userId="c001b2a046940d7c" providerId="LiveId" clId="{9EF190FB-2075-4375-A797-615516ED83A7}" dt="2024-06-18T03:04:56.895" v="13524" actId="1076"/>
          <ac:spMkLst>
            <pc:docMk/>
            <pc:sldMk cId="2532380062" sldId="1054"/>
            <ac:spMk id="21" creationId="{2020EE1E-E2F2-7BAC-A480-48F5F0BB7012}"/>
          </ac:spMkLst>
        </pc:spChg>
        <pc:cxnChg chg="add mod">
          <ac:chgData name="Phillip Kaufman" userId="c001b2a046940d7c" providerId="LiveId" clId="{9EF190FB-2075-4375-A797-615516ED83A7}" dt="2024-06-18T03:02:45.791" v="13360" actId="1076"/>
          <ac:cxnSpMkLst>
            <pc:docMk/>
            <pc:sldMk cId="2532380062" sldId="1054"/>
            <ac:cxnSpMk id="14" creationId="{A4C45FF8-8F28-8D3E-B091-774D23CB776B}"/>
          </ac:cxnSpMkLst>
        </pc:cxnChg>
        <pc:cxnChg chg="add mod">
          <ac:chgData name="Phillip Kaufman" userId="c001b2a046940d7c" providerId="LiveId" clId="{9EF190FB-2075-4375-A797-615516ED83A7}" dt="2024-06-18T03:03:21.758" v="13367" actId="1076"/>
          <ac:cxnSpMkLst>
            <pc:docMk/>
            <pc:sldMk cId="2532380062" sldId="1054"/>
            <ac:cxnSpMk id="19" creationId="{35051269-547B-C7AD-F279-F63F8E065F8F}"/>
          </ac:cxnSpMkLst>
        </pc:cxnChg>
      </pc:sldChg>
      <pc:sldChg chg="addSp modSp new del mod">
        <pc:chgData name="Phillip Kaufman" userId="c001b2a046940d7c" providerId="LiveId" clId="{9EF190FB-2075-4375-A797-615516ED83A7}" dt="2024-06-18T02:54:56.553" v="13175" actId="47"/>
        <pc:sldMkLst>
          <pc:docMk/>
          <pc:sldMk cId="3565464357" sldId="1055"/>
        </pc:sldMkLst>
        <pc:spChg chg="add mod">
          <ac:chgData name="Phillip Kaufman" userId="c001b2a046940d7c" providerId="LiveId" clId="{9EF190FB-2075-4375-A797-615516ED83A7}" dt="2024-06-18T02:35:17.627" v="12992" actId="1076"/>
          <ac:spMkLst>
            <pc:docMk/>
            <pc:sldMk cId="3565464357" sldId="1055"/>
            <ac:spMk id="4" creationId="{DD744B92-7C26-0BD3-A800-3652D7873537}"/>
          </ac:spMkLst>
        </pc:sp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1346955016" sldId="1056"/>
        </pc:sldMkLst>
        <pc:spChg chg="add mod">
          <ac:chgData name="Phillip Kaufman" userId="c001b2a046940d7c" providerId="LiveId" clId="{9EF190FB-2075-4375-A797-615516ED83A7}" dt="2024-06-18T03:05:04.073" v="13526"/>
          <ac:spMkLst>
            <pc:docMk/>
            <pc:sldMk cId="1346955016" sldId="1056"/>
            <ac:spMk id="5" creationId="{92670944-8824-A4EC-78BB-EA0056E5669B}"/>
          </ac:spMkLst>
        </pc:spChg>
        <pc:spChg chg="add mod">
          <ac:chgData name="Phillip Kaufman" userId="c001b2a046940d7c" providerId="LiveId" clId="{9EF190FB-2075-4375-A797-615516ED83A7}" dt="2024-06-18T03:05:04.073" v="13526"/>
          <ac:spMkLst>
            <pc:docMk/>
            <pc:sldMk cId="1346955016" sldId="1056"/>
            <ac:spMk id="6" creationId="{2500BDD4-15AB-7C44-0A38-A1BA53A79031}"/>
          </ac:spMkLst>
        </pc:spChg>
        <pc:spChg chg="del">
          <ac:chgData name="Phillip Kaufman" userId="c001b2a046940d7c" providerId="LiveId" clId="{9EF190FB-2075-4375-A797-615516ED83A7}" dt="2024-06-18T03:05:03.850" v="13525" actId="478"/>
          <ac:spMkLst>
            <pc:docMk/>
            <pc:sldMk cId="1346955016" sldId="1056"/>
            <ac:spMk id="7" creationId="{9537842F-DACA-6F2B-C8D3-5BAE1FF52B53}"/>
          </ac:spMkLst>
        </pc:spChg>
        <pc:spChg chg="del">
          <ac:chgData name="Phillip Kaufman" userId="c001b2a046940d7c" providerId="LiveId" clId="{9EF190FB-2075-4375-A797-615516ED83A7}" dt="2024-06-18T03:05:03.850" v="13525" actId="478"/>
          <ac:spMkLst>
            <pc:docMk/>
            <pc:sldMk cId="1346955016" sldId="1056"/>
            <ac:spMk id="9" creationId="{32783634-8EB0-328F-4568-B8DBB7D2C28A}"/>
          </ac:spMkLst>
        </pc:spChg>
        <pc:spChg chg="mod">
          <ac:chgData name="Phillip Kaufman" userId="c001b2a046940d7c" providerId="LiveId" clId="{9EF190FB-2075-4375-A797-615516ED83A7}" dt="2024-06-18T03:05:15.090" v="13530" actId="1076"/>
          <ac:spMkLst>
            <pc:docMk/>
            <pc:sldMk cId="1346955016" sldId="1056"/>
            <ac:spMk id="10" creationId="{82DA2B13-7007-0FBA-CA55-5B5665CE0F44}"/>
          </ac:spMkLst>
        </pc:spChg>
        <pc:spChg chg="mod">
          <ac:chgData name="Phillip Kaufman" userId="c001b2a046940d7c" providerId="LiveId" clId="{9EF190FB-2075-4375-A797-615516ED83A7}" dt="2024-06-18T03:05:17.073" v="13531" actId="1076"/>
          <ac:spMkLst>
            <pc:docMk/>
            <pc:sldMk cId="1346955016" sldId="1056"/>
            <ac:spMk id="11" creationId="{A6AF2573-B042-FD64-F6DE-C6933C24CAAD}"/>
          </ac:spMkLst>
        </pc:spChg>
      </pc:sldChg>
      <pc:sldChg chg="addSp delSp modSp add del mod">
        <pc:chgData name="Phillip Kaufman" userId="c001b2a046940d7c" providerId="LiveId" clId="{9EF190FB-2075-4375-A797-615516ED83A7}" dt="2024-07-08T01:13:38.645" v="16714" actId="47"/>
        <pc:sldMkLst>
          <pc:docMk/>
          <pc:sldMk cId="703311032" sldId="1057"/>
        </pc:sldMkLst>
        <pc:spChg chg="add mod">
          <ac:chgData name="Phillip Kaufman" userId="c001b2a046940d7c" providerId="LiveId" clId="{9EF190FB-2075-4375-A797-615516ED83A7}" dt="2024-06-18T03:06:02.760" v="13535" actId="692"/>
          <ac:spMkLst>
            <pc:docMk/>
            <pc:sldMk cId="703311032" sldId="1057"/>
            <ac:spMk id="5" creationId="{87424AC0-7C8B-7545-2C70-6D09380C3567}"/>
          </ac:spMkLst>
        </pc:spChg>
        <pc:spChg chg="add mod">
          <ac:chgData name="Phillip Kaufman" userId="c001b2a046940d7c" providerId="LiveId" clId="{9EF190FB-2075-4375-A797-615516ED83A7}" dt="2024-06-18T03:05:29.140" v="13533"/>
          <ac:spMkLst>
            <pc:docMk/>
            <pc:sldMk cId="703311032" sldId="1057"/>
            <ac:spMk id="6" creationId="{07669AD0-B18A-CEE7-AE3B-1D2C3D9FA1E6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7" creationId="{9537842F-DACA-6F2B-C8D3-5BAE1FF52B53}"/>
          </ac:spMkLst>
        </pc:spChg>
        <pc:spChg chg="mod">
          <ac:chgData name="Phillip Kaufman" userId="c001b2a046940d7c" providerId="LiveId" clId="{9EF190FB-2075-4375-A797-615516ED83A7}" dt="2024-06-18T03:04:30.965" v="13506" actId="20577"/>
          <ac:spMkLst>
            <pc:docMk/>
            <pc:sldMk cId="703311032" sldId="1057"/>
            <ac:spMk id="8" creationId="{D10F4F2F-2A37-85D0-36AA-ECA91E4C71D5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9" creationId="{32783634-8EB0-328F-4568-B8DBB7D2C28A}"/>
          </ac:spMkLst>
        </pc:spChg>
        <pc:spChg chg="add mod">
          <ac:chgData name="Phillip Kaufman" userId="c001b2a046940d7c" providerId="LiveId" clId="{9EF190FB-2075-4375-A797-615516ED83A7}" dt="2024-06-18T03:05:59.467" v="13534"/>
          <ac:spMkLst>
            <pc:docMk/>
            <pc:sldMk cId="703311032" sldId="1057"/>
            <ac:spMk id="10" creationId="{D5E9BCFF-F7D8-1CD7-B5C3-DCD47B1FD12F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11" creationId="{A6AF2573-B042-FD64-F6DE-C6933C24CAAD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12" creationId="{BC99DDFC-6ABA-329A-B007-584B26F4A721}"/>
          </ac:spMkLst>
        </pc:spChg>
        <pc:spChg chg="add mod">
          <ac:chgData name="Phillip Kaufman" userId="c001b2a046940d7c" providerId="LiveId" clId="{9EF190FB-2075-4375-A797-615516ED83A7}" dt="2024-06-18T03:06:14.503" v="13557" actId="1076"/>
          <ac:spMkLst>
            <pc:docMk/>
            <pc:sldMk cId="703311032" sldId="1057"/>
            <ac:spMk id="13" creationId="{F7D1E494-B4DA-9CF2-6315-95D9EFE950BD}"/>
          </ac:spMkLst>
        </pc:spChg>
        <pc:spChg chg="del">
          <ac:chgData name="Phillip Kaufman" userId="c001b2a046940d7c" providerId="LiveId" clId="{9EF190FB-2075-4375-A797-615516ED83A7}" dt="2024-06-18T03:03:33.968" v="13369" actId="478"/>
          <ac:spMkLst>
            <pc:docMk/>
            <pc:sldMk cId="703311032" sldId="1057"/>
            <ac:spMk id="17" creationId="{DA7AB31C-3DA7-B65A-9858-3D22D1DE54CA}"/>
          </ac:spMkLst>
        </pc:spChg>
        <pc:cxnChg chg="del">
          <ac:chgData name="Phillip Kaufman" userId="c001b2a046940d7c" providerId="LiveId" clId="{9EF190FB-2075-4375-A797-615516ED83A7}" dt="2024-06-18T03:03:32.252" v="13368" actId="478"/>
          <ac:cxnSpMkLst>
            <pc:docMk/>
            <pc:sldMk cId="703311032" sldId="1057"/>
            <ac:cxnSpMk id="14" creationId="{A4C45FF8-8F28-8D3E-B091-774D23CB776B}"/>
          </ac:cxnSpMkLst>
        </pc:cxnChg>
      </pc:sldChg>
      <pc:sldChg chg="addSp delSp modSp add del mod">
        <pc:chgData name="Phillip Kaufman" userId="c001b2a046940d7c" providerId="LiveId" clId="{9EF190FB-2075-4375-A797-615516ED83A7}" dt="2024-07-08T01:13:38.645" v="16714" actId="47"/>
        <pc:sldMkLst>
          <pc:docMk/>
          <pc:sldMk cId="4164378785" sldId="1058"/>
        </pc:sldMkLst>
        <pc:spChg chg="add mod">
          <ac:chgData name="Phillip Kaufman" userId="c001b2a046940d7c" providerId="LiveId" clId="{9EF190FB-2075-4375-A797-615516ED83A7}" dt="2024-06-18T03:07:30.595" v="13649"/>
          <ac:spMkLst>
            <pc:docMk/>
            <pc:sldMk cId="4164378785" sldId="1058"/>
            <ac:spMk id="7" creationId="{C9F55987-3650-CCA0-F4A9-19B06F30871E}"/>
          </ac:spMkLst>
        </pc:spChg>
        <pc:spChg chg="mod">
          <ac:chgData name="Phillip Kaufman" userId="c001b2a046940d7c" providerId="LiveId" clId="{9EF190FB-2075-4375-A797-615516ED83A7}" dt="2024-06-18T03:07:16.396" v="13645" actId="20577"/>
          <ac:spMkLst>
            <pc:docMk/>
            <pc:sldMk cId="4164378785" sldId="1058"/>
            <ac:spMk id="8" creationId="{D10F4F2F-2A37-85D0-36AA-ECA91E4C71D5}"/>
          </ac:spMkLst>
        </pc:spChg>
        <pc:spChg chg="add mod">
          <ac:chgData name="Phillip Kaufman" userId="c001b2a046940d7c" providerId="LiveId" clId="{9EF190FB-2075-4375-A797-615516ED83A7}" dt="2024-06-18T03:07:47.333" v="13657" actId="20577"/>
          <ac:spMkLst>
            <pc:docMk/>
            <pc:sldMk cId="4164378785" sldId="1058"/>
            <ac:spMk id="9" creationId="{ADE2476C-DA08-2DD0-95BC-F4BE11A2E272}"/>
          </ac:spMkLst>
        </pc:spChg>
        <pc:spChg chg="del">
          <ac:chgData name="Phillip Kaufman" userId="c001b2a046940d7c" providerId="LiveId" clId="{9EF190FB-2075-4375-A797-615516ED83A7}" dt="2024-06-18T03:07:30.421" v="13648" actId="478"/>
          <ac:spMkLst>
            <pc:docMk/>
            <pc:sldMk cId="4164378785" sldId="1058"/>
            <ac:spMk id="10" creationId="{D5E9BCFF-F7D8-1CD7-B5C3-DCD47B1FD12F}"/>
          </ac:spMkLst>
        </pc:spChg>
        <pc:spChg chg="add mod">
          <ac:chgData name="Phillip Kaufman" userId="c001b2a046940d7c" providerId="LiveId" clId="{9EF190FB-2075-4375-A797-615516ED83A7}" dt="2024-06-18T03:08:30.590" v="13663" actId="1076"/>
          <ac:spMkLst>
            <pc:docMk/>
            <pc:sldMk cId="4164378785" sldId="1058"/>
            <ac:spMk id="11" creationId="{C29D547B-06C7-38F0-B11B-B61FCA220422}"/>
          </ac:spMkLst>
        </pc:spChg>
        <pc:spChg chg="add mod">
          <ac:chgData name="Phillip Kaufman" userId="c001b2a046940d7c" providerId="LiveId" clId="{9EF190FB-2075-4375-A797-615516ED83A7}" dt="2024-06-18T03:10:19.903" v="13665"/>
          <ac:spMkLst>
            <pc:docMk/>
            <pc:sldMk cId="4164378785" sldId="1058"/>
            <ac:spMk id="12" creationId="{AB815DF3-6980-32BF-A2AF-E1C64D44591D}"/>
          </ac:spMkLst>
        </pc:spChg>
        <pc:spChg chg="del">
          <ac:chgData name="Phillip Kaufman" userId="c001b2a046940d7c" providerId="LiveId" clId="{9EF190FB-2075-4375-A797-615516ED83A7}" dt="2024-06-18T03:07:30.421" v="13648" actId="478"/>
          <ac:spMkLst>
            <pc:docMk/>
            <pc:sldMk cId="4164378785" sldId="1058"/>
            <ac:spMk id="13" creationId="{F7D1E494-B4DA-9CF2-6315-95D9EFE950BD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10735458" sldId="1059"/>
        </pc:sldMkLst>
        <pc:spChg chg="add mod">
          <ac:chgData name="Phillip Kaufman" userId="c001b2a046940d7c" providerId="LiveId" clId="{9EF190FB-2075-4375-A797-615516ED83A7}" dt="2024-06-18T05:29:30.969" v="14517" actId="1076"/>
          <ac:spMkLst>
            <pc:docMk/>
            <pc:sldMk cId="310735458" sldId="1059"/>
            <ac:spMk id="4" creationId="{8948A6D8-43BF-6C7E-0CF0-C3E2550A7CFB}"/>
          </ac:spMkLst>
        </pc:spChg>
        <pc:spChg chg="add mod">
          <ac:chgData name="Phillip Kaufman" userId="c001b2a046940d7c" providerId="LiveId" clId="{9EF190FB-2075-4375-A797-615516ED83A7}" dt="2024-06-18T05:29:28.806" v="14516" actId="1076"/>
          <ac:spMkLst>
            <pc:docMk/>
            <pc:sldMk cId="310735458" sldId="1059"/>
            <ac:spMk id="5" creationId="{0CC25A6C-7DF9-58A9-35F5-158E789C8055}"/>
          </ac:spMkLst>
        </pc:spChg>
        <pc:spChg chg="add del mod">
          <ac:chgData name="Phillip Kaufman" userId="c001b2a046940d7c" providerId="LiveId" clId="{9EF190FB-2075-4375-A797-615516ED83A7}" dt="2024-06-18T05:29:25.834" v="14515" actId="478"/>
          <ac:spMkLst>
            <pc:docMk/>
            <pc:sldMk cId="310735458" sldId="1059"/>
            <ac:spMk id="6" creationId="{64023B97-C204-2235-CE33-4903BBFE87A7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769260339" sldId="1060"/>
        </pc:sldMkLst>
        <pc:spChg chg="add mod">
          <ac:chgData name="Phillip Kaufman" userId="c001b2a046940d7c" providerId="LiveId" clId="{9EF190FB-2075-4375-A797-615516ED83A7}" dt="2024-06-18T22:48:15.863" v="14596" actId="1076"/>
          <ac:spMkLst>
            <pc:docMk/>
            <pc:sldMk cId="769260339" sldId="1060"/>
            <ac:spMk id="4" creationId="{F60412A4-5848-B3E7-A1BE-D3C59C1149FA}"/>
          </ac:spMkLst>
        </pc:spChg>
        <pc:spChg chg="add mod">
          <ac:chgData name="Phillip Kaufman" userId="c001b2a046940d7c" providerId="LiveId" clId="{9EF190FB-2075-4375-A797-615516ED83A7}" dt="2024-06-18T22:49:53.846" v="14728" actId="20577"/>
          <ac:spMkLst>
            <pc:docMk/>
            <pc:sldMk cId="769260339" sldId="1060"/>
            <ac:spMk id="5" creationId="{DA5AB509-50A1-527B-1F88-F538217C0F84}"/>
          </ac:spMkLst>
        </pc:spChg>
        <pc:spChg chg="add mod">
          <ac:chgData name="Phillip Kaufman" userId="c001b2a046940d7c" providerId="LiveId" clId="{9EF190FB-2075-4375-A797-615516ED83A7}" dt="2024-06-18T22:56:32.530" v="15026" actId="1076"/>
          <ac:spMkLst>
            <pc:docMk/>
            <pc:sldMk cId="769260339" sldId="1060"/>
            <ac:spMk id="6" creationId="{B58CD0E9-85AD-4DA8-1333-7A184D544F4B}"/>
          </ac:spMkLst>
        </pc:spChg>
        <pc:spChg chg="add mod">
          <ac:chgData name="Phillip Kaufman" userId="c001b2a046940d7c" providerId="LiveId" clId="{9EF190FB-2075-4375-A797-615516ED83A7}" dt="2024-06-18T22:56:32.530" v="15026" actId="1076"/>
          <ac:spMkLst>
            <pc:docMk/>
            <pc:sldMk cId="769260339" sldId="1060"/>
            <ac:spMk id="7" creationId="{603781A3-A647-5D5E-C788-F4B8DDA8FCDD}"/>
          </ac:spMkLst>
        </pc:spChg>
        <pc:spChg chg="add mod">
          <ac:chgData name="Phillip Kaufman" userId="c001b2a046940d7c" providerId="LiveId" clId="{9EF190FB-2075-4375-A797-615516ED83A7}" dt="2024-06-18T22:58:13.235" v="15167" actId="20577"/>
          <ac:spMkLst>
            <pc:docMk/>
            <pc:sldMk cId="769260339" sldId="1060"/>
            <ac:spMk id="8" creationId="{7BC21565-9AFC-AE4A-809B-3D82E24FD3E6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490825985" sldId="1061"/>
        </pc:sldMkLst>
        <pc:spChg chg="add mod">
          <ac:chgData name="Phillip Kaufman" userId="c001b2a046940d7c" providerId="LiveId" clId="{9EF190FB-2075-4375-A797-615516ED83A7}" dt="2024-06-18T23:00:25.246" v="15226" actId="20577"/>
          <ac:spMkLst>
            <pc:docMk/>
            <pc:sldMk cId="3490825985" sldId="1061"/>
            <ac:spMk id="4" creationId="{E59F4223-FBB3-353D-89E0-37D461BBFDB9}"/>
          </ac:spMkLst>
        </pc:spChg>
        <pc:spChg chg="add mod">
          <ac:chgData name="Phillip Kaufman" userId="c001b2a046940d7c" providerId="LiveId" clId="{9EF190FB-2075-4375-A797-615516ED83A7}" dt="2024-06-18T23:03:27.691" v="15270" actId="1076"/>
          <ac:spMkLst>
            <pc:docMk/>
            <pc:sldMk cId="3490825985" sldId="1061"/>
            <ac:spMk id="5" creationId="{AD37DEC4-1046-6D96-81DC-FBD24FDCBD9B}"/>
          </ac:spMkLst>
        </pc:spChg>
        <pc:spChg chg="add mod">
          <ac:chgData name="Phillip Kaufman" userId="c001b2a046940d7c" providerId="LiveId" clId="{9EF190FB-2075-4375-A797-615516ED83A7}" dt="2024-06-18T23:03:34.357" v="15272" actId="465"/>
          <ac:spMkLst>
            <pc:docMk/>
            <pc:sldMk cId="3490825985" sldId="1061"/>
            <ac:spMk id="6" creationId="{08317DC3-2201-12AF-BA26-5D1626134A66}"/>
          </ac:spMkLst>
        </pc:spChg>
        <pc:spChg chg="add mod">
          <ac:chgData name="Phillip Kaufman" userId="c001b2a046940d7c" providerId="LiveId" clId="{9EF190FB-2075-4375-A797-615516ED83A7}" dt="2024-06-18T23:03:34.357" v="15272" actId="465"/>
          <ac:spMkLst>
            <pc:docMk/>
            <pc:sldMk cId="3490825985" sldId="1061"/>
            <ac:spMk id="7" creationId="{C539F994-F0CE-3CAC-4C11-A071BA0888D1}"/>
          </ac:spMkLst>
        </pc:spChg>
        <pc:spChg chg="add mod">
          <ac:chgData name="Phillip Kaufman" userId="c001b2a046940d7c" providerId="LiveId" clId="{9EF190FB-2075-4375-A797-615516ED83A7}" dt="2024-06-18T23:03:30.097" v="15271" actId="1076"/>
          <ac:spMkLst>
            <pc:docMk/>
            <pc:sldMk cId="3490825985" sldId="1061"/>
            <ac:spMk id="8" creationId="{53ABE571-E37F-70EE-CC06-B89BCA2F435D}"/>
          </ac:spMkLst>
        </pc:spChg>
        <pc:spChg chg="add mod">
          <ac:chgData name="Phillip Kaufman" userId="c001b2a046940d7c" providerId="LiveId" clId="{9EF190FB-2075-4375-A797-615516ED83A7}" dt="2024-06-18T23:03:07.928" v="15266" actId="20577"/>
          <ac:spMkLst>
            <pc:docMk/>
            <pc:sldMk cId="3490825985" sldId="1061"/>
            <ac:spMk id="9" creationId="{7C7F7F2C-A72B-647A-1657-AF883BCF1A90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830441215" sldId="1062"/>
        </pc:sldMkLst>
        <pc:spChg chg="add mod">
          <ac:chgData name="Phillip Kaufman" userId="c001b2a046940d7c" providerId="LiveId" clId="{9EF190FB-2075-4375-A797-615516ED83A7}" dt="2024-06-19T23:08:04.210" v="15618" actId="1076"/>
          <ac:spMkLst>
            <pc:docMk/>
            <pc:sldMk cId="3830441215" sldId="1062"/>
            <ac:spMk id="4" creationId="{B4C53F84-3A02-049D-E179-371880FD35D6}"/>
          </ac:spMkLst>
        </pc:spChg>
        <pc:spChg chg="add mod">
          <ac:chgData name="Phillip Kaufman" userId="c001b2a046940d7c" providerId="LiveId" clId="{9EF190FB-2075-4375-A797-615516ED83A7}" dt="2024-06-19T23:08:07.228" v="15619" actId="20577"/>
          <ac:spMkLst>
            <pc:docMk/>
            <pc:sldMk cId="3830441215" sldId="1062"/>
            <ac:spMk id="5" creationId="{2FF7C25D-36B9-889A-F6AD-62D451524042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04927618" sldId="1063"/>
        </pc:sldMkLst>
        <pc:spChg chg="add mod">
          <ac:chgData name="Phillip Kaufman" userId="c001b2a046940d7c" providerId="LiveId" clId="{9EF190FB-2075-4375-A797-615516ED83A7}" dt="2024-06-20T19:40:56.359" v="16434" actId="1076"/>
          <ac:spMkLst>
            <pc:docMk/>
            <pc:sldMk cId="104927618" sldId="1063"/>
            <ac:spMk id="4" creationId="{5545D905-0E2B-BC47-91EC-FFDDEE87E3BF}"/>
          </ac:spMkLst>
        </pc:spChg>
        <pc:spChg chg="add mod">
          <ac:chgData name="Phillip Kaufman" userId="c001b2a046940d7c" providerId="LiveId" clId="{9EF190FB-2075-4375-A797-615516ED83A7}" dt="2024-06-19T23:18:30.020" v="16192" actId="552"/>
          <ac:spMkLst>
            <pc:docMk/>
            <pc:sldMk cId="104927618" sldId="1063"/>
            <ac:spMk id="5" creationId="{588944E0-F6D2-F1EB-0038-71F38E376AFD}"/>
          </ac:spMkLst>
        </pc:spChg>
        <pc:spChg chg="add del mod">
          <ac:chgData name="Phillip Kaufman" userId="c001b2a046940d7c" providerId="LiveId" clId="{9EF190FB-2075-4375-A797-615516ED83A7}" dt="2024-06-19T23:18:30.020" v="16192" actId="552"/>
          <ac:spMkLst>
            <pc:docMk/>
            <pc:sldMk cId="104927618" sldId="1063"/>
            <ac:spMk id="6" creationId="{B25CB35C-8F3B-51EC-4836-248100BF1057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852657391" sldId="1064"/>
        </pc:sldMkLst>
        <pc:spChg chg="add mod">
          <ac:chgData name="Phillip Kaufman" userId="c001b2a046940d7c" providerId="LiveId" clId="{9EF190FB-2075-4375-A797-615516ED83A7}" dt="2024-06-20T19:42:06.337" v="16449" actId="552"/>
          <ac:spMkLst>
            <pc:docMk/>
            <pc:sldMk cId="852657391" sldId="1064"/>
            <ac:spMk id="4" creationId="{A42B6A7D-75B3-6884-6952-1EB536D5CB02}"/>
          </ac:spMkLst>
        </pc:spChg>
        <pc:spChg chg="add mod">
          <ac:chgData name="Phillip Kaufman" userId="c001b2a046940d7c" providerId="LiveId" clId="{9EF190FB-2075-4375-A797-615516ED83A7}" dt="2024-06-19T23:18:50.063" v="16221"/>
          <ac:spMkLst>
            <pc:docMk/>
            <pc:sldMk cId="852657391" sldId="1064"/>
            <ac:spMk id="5" creationId="{42D9E3F2-1F3D-87C5-CBDA-ECA22DBB0432}"/>
          </ac:spMkLst>
        </pc:spChg>
        <pc:spChg chg="add mod">
          <ac:chgData name="Phillip Kaufman" userId="c001b2a046940d7c" providerId="LiveId" clId="{9EF190FB-2075-4375-A797-615516ED83A7}" dt="2024-06-20T19:41:57.748" v="16446" actId="1076"/>
          <ac:spMkLst>
            <pc:docMk/>
            <pc:sldMk cId="852657391" sldId="1064"/>
            <ac:spMk id="6" creationId="{86B48550-D5DA-42B9-2F1E-C72A0F51B8F5}"/>
          </ac:spMkLst>
        </pc:spChg>
        <pc:spChg chg="add del mod">
          <ac:chgData name="Phillip Kaufman" userId="c001b2a046940d7c" providerId="LiveId" clId="{9EF190FB-2075-4375-A797-615516ED83A7}" dt="2024-06-19T23:21:52.714" v="16252"/>
          <ac:spMkLst>
            <pc:docMk/>
            <pc:sldMk cId="852657391" sldId="1064"/>
            <ac:spMk id="10" creationId="{D6A8F94A-B991-827A-F5CC-56B829322C05}"/>
          </ac:spMkLst>
        </pc:spChg>
        <pc:spChg chg="add mod">
          <ac:chgData name="Phillip Kaufman" userId="c001b2a046940d7c" providerId="LiveId" clId="{9EF190FB-2075-4375-A797-615516ED83A7}" dt="2024-06-20T19:42:06.337" v="16449" actId="552"/>
          <ac:spMkLst>
            <pc:docMk/>
            <pc:sldMk cId="852657391" sldId="1064"/>
            <ac:spMk id="11" creationId="{9F571F63-D3FA-F458-F3F1-19DD97905553}"/>
          </ac:spMkLst>
        </pc:spChg>
        <pc:spChg chg="add del mod">
          <ac:chgData name="Phillip Kaufman" userId="c001b2a046940d7c" providerId="LiveId" clId="{9EF190FB-2075-4375-A797-615516ED83A7}" dt="2024-06-19T23:23:09.293" v="16269" actId="478"/>
          <ac:spMkLst>
            <pc:docMk/>
            <pc:sldMk cId="852657391" sldId="1064"/>
            <ac:spMk id="12" creationId="{77564226-4D78-89BA-4AE4-A8A1E2BC7286}"/>
          </ac:spMkLst>
        </pc:spChg>
        <pc:spChg chg="add mod">
          <ac:chgData name="Phillip Kaufman" userId="c001b2a046940d7c" providerId="LiveId" clId="{9EF190FB-2075-4375-A797-615516ED83A7}" dt="2024-06-20T19:42:06.337" v="16449" actId="552"/>
          <ac:spMkLst>
            <pc:docMk/>
            <pc:sldMk cId="852657391" sldId="1064"/>
            <ac:spMk id="13" creationId="{D274F317-0131-8B9A-9847-5038F7C79CA6}"/>
          </ac:spMkLst>
        </pc:spChg>
        <pc:cxnChg chg="add del mod">
          <ac:chgData name="Phillip Kaufman" userId="c001b2a046940d7c" providerId="LiveId" clId="{9EF190FB-2075-4375-A797-615516ED83A7}" dt="2024-06-19T23:21:52.705" v="16250" actId="478"/>
          <ac:cxnSpMkLst>
            <pc:docMk/>
            <pc:sldMk cId="852657391" sldId="1064"/>
            <ac:cxnSpMk id="8" creationId="{82E026D9-229F-CC0A-84B6-2F2C2B28D650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977933856" sldId="1065"/>
        </pc:sldMkLst>
        <pc:spChg chg="add del">
          <ac:chgData name="Phillip Kaufman" userId="c001b2a046940d7c" providerId="LiveId" clId="{9EF190FB-2075-4375-A797-615516ED83A7}" dt="2024-06-20T19:55:24.991" v="16677" actId="22"/>
          <ac:spMkLst>
            <pc:docMk/>
            <pc:sldMk cId="1977933856" sldId="1065"/>
            <ac:spMk id="5" creationId="{BD87C8F0-EAB4-B4F7-C906-1352B8B4FBCF}"/>
          </ac:spMkLst>
        </pc:spChg>
        <pc:spChg chg="add mod">
          <ac:chgData name="Phillip Kaufman" userId="c001b2a046940d7c" providerId="LiveId" clId="{9EF190FB-2075-4375-A797-615516ED83A7}" dt="2024-06-20T19:56:57.669" v="16712" actId="1076"/>
          <ac:spMkLst>
            <pc:docMk/>
            <pc:sldMk cId="1977933856" sldId="1065"/>
            <ac:spMk id="6" creationId="{41BB1B73-2744-E563-7276-1225D5B880E6}"/>
          </ac:spMkLst>
        </pc:spChg>
        <pc:picChg chg="add mod">
          <ac:chgData name="Phillip Kaufman" userId="c001b2a046940d7c" providerId="LiveId" clId="{9EF190FB-2075-4375-A797-615516ED83A7}" dt="2024-06-20T19:56:51.227" v="16711" actId="12788"/>
          <ac:picMkLst>
            <pc:docMk/>
            <pc:sldMk cId="1977933856" sldId="1065"/>
            <ac:picMk id="8" creationId="{C2D46F5D-F7FB-8B5C-C647-515C28981F71}"/>
          </ac:picMkLst>
        </pc:picChg>
      </pc:sldChg>
      <pc:sldChg chg="addSp delSp modSp add mod ord">
        <pc:chgData name="Phillip Kaufman" userId="c001b2a046940d7c" providerId="LiveId" clId="{9EF190FB-2075-4375-A797-615516ED83A7}" dt="2024-06-20T19:29:43.718" v="16336"/>
        <pc:sldMkLst>
          <pc:docMk/>
          <pc:sldMk cId="3153943813" sldId="1066"/>
        </pc:sldMkLst>
        <pc:spChg chg="mod">
          <ac:chgData name="Phillip Kaufman" userId="c001b2a046940d7c" providerId="LiveId" clId="{9EF190FB-2075-4375-A797-615516ED83A7}" dt="2024-06-20T19:29:36.011" v="16333" actId="1076"/>
          <ac:spMkLst>
            <pc:docMk/>
            <pc:sldMk cId="3153943813" sldId="1066"/>
            <ac:spMk id="38" creationId="{8EF125C5-5498-7B62-353A-6246F50EE5A2}"/>
          </ac:spMkLst>
        </pc:spChg>
        <pc:spChg chg="mod">
          <ac:chgData name="Phillip Kaufman" userId="c001b2a046940d7c" providerId="LiveId" clId="{9EF190FB-2075-4375-A797-615516ED83A7}" dt="2024-06-20T19:29:40.253" v="16334" actId="1076"/>
          <ac:spMkLst>
            <pc:docMk/>
            <pc:sldMk cId="3153943813" sldId="1066"/>
            <ac:spMk id="39" creationId="{3C1C40CE-7700-8852-A55A-3F1371071F7F}"/>
          </ac:spMkLst>
        </pc:spChg>
        <pc:spChg chg="del">
          <ac:chgData name="Phillip Kaufman" userId="c001b2a046940d7c" providerId="LiveId" clId="{9EF190FB-2075-4375-A797-615516ED83A7}" dt="2024-06-20T19:29:03.194" v="16307" actId="478"/>
          <ac:spMkLst>
            <pc:docMk/>
            <pc:sldMk cId="3153943813" sldId="1066"/>
            <ac:spMk id="40" creationId="{5F36C76A-6B8B-3447-8221-FC27F5DA166B}"/>
          </ac:spMkLst>
        </pc:spChg>
        <pc:spChg chg="del">
          <ac:chgData name="Phillip Kaufman" userId="c001b2a046940d7c" providerId="LiveId" clId="{9EF190FB-2075-4375-A797-615516ED83A7}" dt="2024-06-20T19:29:03.194" v="16307" actId="478"/>
          <ac:spMkLst>
            <pc:docMk/>
            <pc:sldMk cId="3153943813" sldId="1066"/>
            <ac:spMk id="41" creationId="{C55AB911-19AE-7EE0-EDB1-F7A83BD733C8}"/>
          </ac:spMkLst>
        </pc:spChg>
        <pc:cxnChg chg="add">
          <ac:chgData name="Phillip Kaufman" userId="c001b2a046940d7c" providerId="LiveId" clId="{9EF190FB-2075-4375-A797-615516ED83A7}" dt="2024-06-20T19:29:16.234" v="16311" actId="11529"/>
          <ac:cxnSpMkLst>
            <pc:docMk/>
            <pc:sldMk cId="3153943813" sldId="1066"/>
            <ac:cxnSpMk id="35" creationId="{77257429-4A76-7585-3B7F-50A86B6FA650}"/>
          </ac:cxnSpMkLst>
        </pc:cxn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745021225" sldId="1067"/>
        </pc:sldMkLst>
        <pc:spChg chg="add mod">
          <ac:chgData name="Phillip Kaufman" userId="c001b2a046940d7c" providerId="LiveId" clId="{9EF190FB-2075-4375-A797-615516ED83A7}" dt="2024-06-20T19:44:57.409" v="16537" actId="1076"/>
          <ac:spMkLst>
            <pc:docMk/>
            <pc:sldMk cId="3745021225" sldId="1067"/>
            <ac:spMk id="4" creationId="{F29D7579-10FF-3E6C-1173-03DA00EE6D80}"/>
          </ac:spMkLst>
        </pc:spChg>
        <pc:spChg chg="add mod">
          <ac:chgData name="Phillip Kaufman" userId="c001b2a046940d7c" providerId="LiveId" clId="{9EF190FB-2075-4375-A797-615516ED83A7}" dt="2024-06-20T19:48:53.529" v="16570" actId="21"/>
          <ac:spMkLst>
            <pc:docMk/>
            <pc:sldMk cId="3745021225" sldId="1067"/>
            <ac:spMk id="5" creationId="{716A8AF0-BFA2-4467-5227-43915D813DE9}"/>
          </ac:spMkLst>
        </pc:spChg>
        <pc:spChg chg="add mod">
          <ac:chgData name="Phillip Kaufman" userId="c001b2a046940d7c" providerId="LiveId" clId="{9EF190FB-2075-4375-A797-615516ED83A7}" dt="2024-06-20T19:49:54.757" v="16590" actId="1076"/>
          <ac:spMkLst>
            <pc:docMk/>
            <pc:sldMk cId="3745021225" sldId="1067"/>
            <ac:spMk id="6" creationId="{545364FD-A380-A6AB-14B2-72AF955C3F40}"/>
          </ac:spMkLst>
        </pc:spChg>
        <pc:spChg chg="add mod">
          <ac:chgData name="Phillip Kaufman" userId="c001b2a046940d7c" providerId="LiveId" clId="{9EF190FB-2075-4375-A797-615516ED83A7}" dt="2024-06-20T19:51:11.501" v="16616" actId="20577"/>
          <ac:spMkLst>
            <pc:docMk/>
            <pc:sldMk cId="3745021225" sldId="1067"/>
            <ac:spMk id="7" creationId="{83834E9F-26AD-482B-9698-4990E1AEDB55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548326336" sldId="1068"/>
        </pc:sldMkLst>
        <pc:spChg chg="add mod">
          <ac:chgData name="Phillip Kaufman" userId="c001b2a046940d7c" providerId="LiveId" clId="{9EF190FB-2075-4375-A797-615516ED83A7}" dt="2024-06-20T19:53:54.949" v="16650" actId="1076"/>
          <ac:spMkLst>
            <pc:docMk/>
            <pc:sldMk cId="3548326336" sldId="1068"/>
            <ac:spMk id="4" creationId="{AD9D51BA-9CE6-B4FC-81D8-2E9377BEDC82}"/>
          </ac:spMkLst>
        </pc:spChg>
        <pc:spChg chg="add mod">
          <ac:chgData name="Phillip Kaufman" userId="c001b2a046940d7c" providerId="LiveId" clId="{9EF190FB-2075-4375-A797-615516ED83A7}" dt="2024-06-20T19:54:32.061" v="16663" actId="1076"/>
          <ac:spMkLst>
            <pc:docMk/>
            <pc:sldMk cId="3548326336" sldId="1068"/>
            <ac:spMk id="5" creationId="{6BD10999-CF67-73DC-393A-BDCCBC2357B8}"/>
          </ac:spMkLst>
        </pc:spChg>
        <pc:spChg chg="add mod">
          <ac:chgData name="Phillip Kaufman" userId="c001b2a046940d7c" providerId="LiveId" clId="{9EF190FB-2075-4375-A797-615516ED83A7}" dt="2024-06-20T19:55:10.975" v="16671" actId="1076"/>
          <ac:spMkLst>
            <pc:docMk/>
            <pc:sldMk cId="3548326336" sldId="1068"/>
            <ac:spMk id="6" creationId="{D9BE44ED-D087-2FCC-7439-534CF18D6B1A}"/>
          </ac:spMkLst>
        </pc:spChg>
        <pc:spChg chg="add del mod">
          <ac:chgData name="Phillip Kaufman" userId="c001b2a046940d7c" providerId="LiveId" clId="{9EF190FB-2075-4375-A797-615516ED83A7}" dt="2024-06-20T19:55:18.737" v="16674" actId="478"/>
          <ac:spMkLst>
            <pc:docMk/>
            <pc:sldMk cId="3548326336" sldId="1068"/>
            <ac:spMk id="7" creationId="{4C67CED5-499D-2C6D-B95B-48F05822E13A}"/>
          </ac:spMkLst>
        </pc:spChg>
      </pc:sldChg>
      <pc:sldChg chg="new del">
        <pc:chgData name="Phillip Kaufman" userId="c001b2a046940d7c" providerId="LiveId" clId="{9EF190FB-2075-4375-A797-615516ED83A7}" dt="2024-07-08T01:13:38.645" v="16714" actId="47"/>
        <pc:sldMkLst>
          <pc:docMk/>
          <pc:sldMk cId="3134034103" sldId="1069"/>
        </pc:sldMkLst>
      </pc:sldChg>
      <pc:sldChg chg="del">
        <pc:chgData name="Phillip Kaufman" userId="c001b2a046940d7c" providerId="LiveId" clId="{9EF190FB-2075-4375-A797-615516ED83A7}" dt="2024-07-08T01:13:38.645" v="16714" actId="47"/>
        <pc:sldMkLst>
          <pc:docMk/>
          <pc:sldMk cId="4268665781" sldId="1070"/>
        </pc:sldMkLst>
      </pc:sldChg>
      <pc:sldChg chg="del">
        <pc:chgData name="Phillip Kaufman" userId="c001b2a046940d7c" providerId="LiveId" clId="{9EF190FB-2075-4375-A797-615516ED83A7}" dt="2024-07-08T01:13:38.645" v="16714" actId="47"/>
        <pc:sldMkLst>
          <pc:docMk/>
          <pc:sldMk cId="1300621293" sldId="1071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727530898" sldId="1072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040068651" sldId="1073"/>
        </pc:sldMkLst>
      </pc:sldChg>
      <pc:sldChg chg="modSp add mod">
        <pc:chgData name="Phillip Kaufman" userId="c001b2a046940d7c" providerId="LiveId" clId="{9EF190FB-2075-4375-A797-615516ED83A7}" dt="2024-07-09T02:11:32.879" v="17520" actId="404"/>
        <pc:sldMkLst>
          <pc:docMk/>
          <pc:sldMk cId="1105440738" sldId="1074"/>
        </pc:sldMkLst>
        <pc:spChg chg="mod">
          <ac:chgData name="Phillip Kaufman" userId="c001b2a046940d7c" providerId="LiveId" clId="{9EF190FB-2075-4375-A797-615516ED83A7}" dt="2024-07-09T02:11:32.879" v="17520" actId="404"/>
          <ac:spMkLst>
            <pc:docMk/>
            <pc:sldMk cId="1105440738" sldId="1074"/>
            <ac:spMk id="28" creationId="{D8EFAD86-34D7-7842-87F5-F2FD59A3601D}"/>
          </ac:spMkLst>
        </pc:spChg>
        <pc:spChg chg="mod">
          <ac:chgData name="Phillip Kaufman" userId="c001b2a046940d7c" providerId="LiveId" clId="{9EF190FB-2075-4375-A797-615516ED83A7}" dt="2024-07-09T02:11:24.350" v="17516" actId="12788"/>
          <ac:spMkLst>
            <pc:docMk/>
            <pc:sldMk cId="1105440738" sldId="1074"/>
            <ac:spMk id="95" creationId="{0AF3BDE5-C0F2-BDF1-66DD-A826EECE342F}"/>
          </ac:spMkLst>
        </pc:sp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051404101" sldId="1075"/>
        </pc:sldMkLst>
      </pc:sldChg>
      <pc:sldChg chg="modSp add mod">
        <pc:chgData name="Phillip Kaufman" userId="c001b2a046940d7c" providerId="LiveId" clId="{9EF190FB-2075-4375-A797-615516ED83A7}" dt="2024-07-09T02:11:44.626" v="17524" actId="403"/>
        <pc:sldMkLst>
          <pc:docMk/>
          <pc:sldMk cId="3079821497" sldId="1076"/>
        </pc:sldMkLst>
        <pc:spChg chg="mod">
          <ac:chgData name="Phillip Kaufman" userId="c001b2a046940d7c" providerId="LiveId" clId="{9EF190FB-2075-4375-A797-615516ED83A7}" dt="2024-07-09T02:11:44.626" v="17524" actId="403"/>
          <ac:spMkLst>
            <pc:docMk/>
            <pc:sldMk cId="3079821497" sldId="1076"/>
            <ac:spMk id="5" creationId="{623A1929-1B46-A702-B74D-167669E2F357}"/>
          </ac:spMkLst>
        </pc:spChg>
      </pc:sldChg>
      <pc:sldChg chg="add del">
        <pc:chgData name="Phillip Kaufman" userId="c001b2a046940d7c" providerId="LiveId" clId="{9EF190FB-2075-4375-A797-615516ED83A7}" dt="2024-07-18T05:20:37.866" v="25732" actId="47"/>
        <pc:sldMkLst>
          <pc:docMk/>
          <pc:sldMk cId="4292135678" sldId="1077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935900988" sldId="1078"/>
        </pc:sldMkLst>
      </pc:sldChg>
      <pc:sldChg chg="addSp delSp modSp add mod modNotesTx">
        <pc:chgData name="Phillip Kaufman" userId="c001b2a046940d7c" providerId="LiveId" clId="{9EF190FB-2075-4375-A797-615516ED83A7}" dt="2024-07-14T03:44:58.496" v="20331" actId="20577"/>
        <pc:sldMkLst>
          <pc:docMk/>
          <pc:sldMk cId="2827780838" sldId="1079"/>
        </pc:sldMkLst>
        <pc:spChg chg="add del mod topLvl">
          <ac:chgData name="Phillip Kaufman" userId="c001b2a046940d7c" providerId="LiveId" clId="{9EF190FB-2075-4375-A797-615516ED83A7}" dt="2024-07-09T02:12:14.309" v="17537" actId="1076"/>
          <ac:spMkLst>
            <pc:docMk/>
            <pc:sldMk cId="2827780838" sldId="1079"/>
            <ac:spMk id="5" creationId="{B94B1AA0-8ABB-E55C-C293-33B7BE2AC581}"/>
          </ac:spMkLst>
        </pc:spChg>
        <pc:spChg chg="add del">
          <ac:chgData name="Phillip Kaufman" userId="c001b2a046940d7c" providerId="LiveId" clId="{9EF190FB-2075-4375-A797-615516ED83A7}" dt="2024-07-09T02:11:53.262" v="17526" actId="22"/>
          <ac:spMkLst>
            <pc:docMk/>
            <pc:sldMk cId="2827780838" sldId="1079"/>
            <ac:spMk id="7" creationId="{808E885E-52F9-C846-8506-47D576349EF7}"/>
          </ac:spMkLst>
        </pc:spChg>
        <pc:spChg chg="mod topLvl">
          <ac:chgData name="Phillip Kaufman" userId="c001b2a046940d7c" providerId="LiveId" clId="{9EF190FB-2075-4375-A797-615516ED83A7}" dt="2024-07-09T02:11:58.913" v="17529" actId="165"/>
          <ac:spMkLst>
            <pc:docMk/>
            <pc:sldMk cId="2827780838" sldId="1079"/>
            <ac:spMk id="10" creationId="{073088C6-0C27-1324-A9F7-CFF64685283A}"/>
          </ac:spMkLst>
        </pc:spChg>
        <pc:spChg chg="mod topLvl">
          <ac:chgData name="Phillip Kaufman" userId="c001b2a046940d7c" providerId="LiveId" clId="{9EF190FB-2075-4375-A797-615516ED83A7}" dt="2024-07-09T02:11:58.913" v="17529" actId="165"/>
          <ac:spMkLst>
            <pc:docMk/>
            <pc:sldMk cId="2827780838" sldId="1079"/>
            <ac:spMk id="11" creationId="{10362E86-6F33-EBD3-B973-96592F046160}"/>
          </ac:spMkLst>
        </pc:spChg>
        <pc:spChg chg="mod topLvl">
          <ac:chgData name="Phillip Kaufman" userId="c001b2a046940d7c" providerId="LiveId" clId="{9EF190FB-2075-4375-A797-615516ED83A7}" dt="2024-07-09T02:11:58.913" v="17529" actId="165"/>
          <ac:spMkLst>
            <pc:docMk/>
            <pc:sldMk cId="2827780838" sldId="1079"/>
            <ac:spMk id="12" creationId="{3F55A87B-9CAA-1F46-8284-E8563EEE184A}"/>
          </ac:spMkLst>
        </pc:spChg>
        <pc:spChg chg="add del">
          <ac:chgData name="Phillip Kaufman" userId="c001b2a046940d7c" providerId="LiveId" clId="{9EF190FB-2075-4375-A797-615516ED83A7}" dt="2024-07-09T02:11:55.457" v="17528" actId="22"/>
          <ac:spMkLst>
            <pc:docMk/>
            <pc:sldMk cId="2827780838" sldId="1079"/>
            <ac:spMk id="27" creationId="{CAD54305-E582-8373-3122-79A4B9D73ECA}"/>
          </ac:spMkLst>
        </pc:spChg>
        <pc:spChg chg="add del">
          <ac:chgData name="Phillip Kaufman" userId="c001b2a046940d7c" providerId="LiveId" clId="{9EF190FB-2075-4375-A797-615516ED83A7}" dt="2024-07-09T02:12:02.955" v="17532" actId="22"/>
          <ac:spMkLst>
            <pc:docMk/>
            <pc:sldMk cId="2827780838" sldId="1079"/>
            <ac:spMk id="29" creationId="{ABADA7F0-AC34-9BEF-5764-591C2B08DB19}"/>
          </ac:spMkLst>
        </pc:spChg>
        <pc:grpChg chg="del">
          <ac:chgData name="Phillip Kaufman" userId="c001b2a046940d7c" providerId="LiveId" clId="{9EF190FB-2075-4375-A797-615516ED83A7}" dt="2024-07-09T02:11:58.913" v="17529" actId="165"/>
          <ac:grpSpMkLst>
            <pc:docMk/>
            <pc:sldMk cId="2827780838" sldId="1079"/>
            <ac:grpSpMk id="42" creationId="{6A99B7CA-E6DE-7E62-96F8-87FD33FD6DB3}"/>
          </ac:grpSpMkLst>
        </pc:grpChg>
      </pc:sldChg>
      <pc:sldChg chg="modSp add mod">
        <pc:chgData name="Phillip Kaufman" userId="c001b2a046940d7c" providerId="LiveId" clId="{9EF190FB-2075-4375-A797-615516ED83A7}" dt="2024-07-09T02:12:24.554" v="17540" actId="403"/>
        <pc:sldMkLst>
          <pc:docMk/>
          <pc:sldMk cId="2182622625" sldId="1080"/>
        </pc:sldMkLst>
        <pc:spChg chg="mod">
          <ac:chgData name="Phillip Kaufman" userId="c001b2a046940d7c" providerId="LiveId" clId="{9EF190FB-2075-4375-A797-615516ED83A7}" dt="2024-07-09T02:12:24.554" v="17540" actId="403"/>
          <ac:spMkLst>
            <pc:docMk/>
            <pc:sldMk cId="2182622625" sldId="1080"/>
            <ac:spMk id="22" creationId="{1218CCC6-82F1-05F9-02B5-888DEF4F17D4}"/>
          </ac:spMkLst>
        </pc:sp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789066577" sldId="1081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503579267" sldId="1082"/>
        </pc:sldMkLst>
      </pc:sldChg>
      <pc:sldChg chg="modSp add mod">
        <pc:chgData name="Phillip Kaufman" userId="c001b2a046940d7c" providerId="LiveId" clId="{9EF190FB-2075-4375-A797-615516ED83A7}" dt="2024-07-18T05:21:09.957" v="25736" actId="1076"/>
        <pc:sldMkLst>
          <pc:docMk/>
          <pc:sldMk cId="4258241794" sldId="1083"/>
        </pc:sldMkLst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6" creationId="{2A56A73D-0F47-1D6E-631F-759DB03AAFA0}"/>
          </ac:spMkLst>
        </pc:spChg>
        <pc:spChg chg="mod">
          <ac:chgData name="Phillip Kaufman" userId="c001b2a046940d7c" providerId="LiveId" clId="{9EF190FB-2075-4375-A797-615516ED83A7}" dt="2024-07-18T05:20:56.671" v="25733" actId="1076"/>
          <ac:spMkLst>
            <pc:docMk/>
            <pc:sldMk cId="4258241794" sldId="1083"/>
            <ac:spMk id="8" creationId="{B62FF794-C233-1E88-C6F2-9212E72E1D29}"/>
          </ac:spMkLst>
        </pc:spChg>
        <pc:spChg chg="mod">
          <ac:chgData name="Phillip Kaufman" userId="c001b2a046940d7c" providerId="LiveId" clId="{9EF190FB-2075-4375-A797-615516ED83A7}" dt="2024-07-18T05:21:00.763" v="25734" actId="1076"/>
          <ac:spMkLst>
            <pc:docMk/>
            <pc:sldMk cId="4258241794" sldId="1083"/>
            <ac:spMk id="9" creationId="{03F4D46C-A7A6-855E-4950-8DF8E069C397}"/>
          </ac:spMkLst>
        </pc:spChg>
        <pc:spChg chg="mod">
          <ac:chgData name="Phillip Kaufman" userId="c001b2a046940d7c" providerId="LiveId" clId="{9EF190FB-2075-4375-A797-615516ED83A7}" dt="2024-07-18T05:21:09.957" v="25736" actId="1076"/>
          <ac:spMkLst>
            <pc:docMk/>
            <pc:sldMk cId="4258241794" sldId="1083"/>
            <ac:spMk id="10" creationId="{0612CCFC-D554-178A-95CE-735C44F853E9}"/>
          </ac:spMkLst>
        </pc:spChg>
        <pc:spChg chg="mod">
          <ac:chgData name="Phillip Kaufman" userId="c001b2a046940d7c" providerId="LiveId" clId="{9EF190FB-2075-4375-A797-615516ED83A7}" dt="2024-07-18T05:20:56.671" v="25733" actId="1076"/>
          <ac:spMkLst>
            <pc:docMk/>
            <pc:sldMk cId="4258241794" sldId="1083"/>
            <ac:spMk id="11" creationId="{EBCD489B-7E92-42CE-1B26-6D7AB89F3CFA}"/>
          </ac:spMkLst>
        </pc:spChg>
        <pc:spChg chg="mod">
          <ac:chgData name="Phillip Kaufman" userId="c001b2a046940d7c" providerId="LiveId" clId="{9EF190FB-2075-4375-A797-615516ED83A7}" dt="2024-07-18T05:21:07.229" v="25735" actId="1076"/>
          <ac:spMkLst>
            <pc:docMk/>
            <pc:sldMk cId="4258241794" sldId="1083"/>
            <ac:spMk id="12" creationId="{5451B710-2992-A321-1853-B8C70382E741}"/>
          </ac:spMkLst>
        </pc:spChg>
        <pc:spChg chg="mod">
          <ac:chgData name="Phillip Kaufman" userId="c001b2a046940d7c" providerId="LiveId" clId="{9EF190FB-2075-4375-A797-615516ED83A7}" dt="2024-07-09T02:12:31.269" v="17545" actId="403"/>
          <ac:spMkLst>
            <pc:docMk/>
            <pc:sldMk cId="4258241794" sldId="1083"/>
            <ac:spMk id="13" creationId="{5355E65F-5393-1CEF-2FE9-575D4DD0F06E}"/>
          </ac:spMkLst>
        </pc:spChg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21" creationId="{12D1BA2E-7C92-99D9-561D-77058509D4BF}"/>
          </ac:spMkLst>
        </pc:spChg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70" creationId="{5EDF6B75-48DB-0E0B-D2CD-C86A9B500067}"/>
          </ac:spMkLst>
        </pc:spChg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73" creationId="{F0A55ECD-7F70-9DF8-C73F-478D07129BBA}"/>
          </ac:spMkLst>
        </pc:spChg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89" creationId="{D203C4CF-8244-47C6-DCC6-A7880D56F99E}"/>
          </ac:spMkLst>
        </pc:spChg>
        <pc:spChg chg="mod">
          <ac:chgData name="Phillip Kaufman" userId="c001b2a046940d7c" providerId="LiveId" clId="{9EF190FB-2075-4375-A797-615516ED83A7}" dt="2024-07-18T05:21:00.763" v="25734" actId="1076"/>
          <ac:spMkLst>
            <pc:docMk/>
            <pc:sldMk cId="4258241794" sldId="1083"/>
            <ac:spMk id="110" creationId="{98A61C21-F102-CBFC-4762-3674ABFCEA40}"/>
          </ac:spMkLst>
        </pc:spChg>
      </pc:sldChg>
      <pc:sldChg chg="addSp delSp modSp add mod">
        <pc:chgData name="Phillip Kaufman" userId="c001b2a046940d7c" providerId="LiveId" clId="{9EF190FB-2075-4375-A797-615516ED83A7}" dt="2024-07-11T16:50:52.339" v="20327" actId="1076"/>
        <pc:sldMkLst>
          <pc:docMk/>
          <pc:sldMk cId="1384578284" sldId="1084"/>
        </pc:sldMkLst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4" creationId="{0EDF09E0-A4FA-16B0-C2DA-3BB2C4CA760E}"/>
          </ac:spMkLst>
        </pc:spChg>
        <pc:spChg chg="del mod">
          <ac:chgData name="Phillip Kaufman" userId="c001b2a046940d7c" providerId="LiveId" clId="{9EF190FB-2075-4375-A797-615516ED83A7}" dt="2024-07-09T02:12:58.975" v="17550" actId="478"/>
          <ac:spMkLst>
            <pc:docMk/>
            <pc:sldMk cId="1384578284" sldId="1084"/>
            <ac:spMk id="9" creationId="{E6AA73F1-D095-3BA3-61F9-DE42BF0FB427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13" creationId="{CD2DC1B9-FECC-E4F4-431D-A301903D96E4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14" creationId="{F1EFBC37-8445-3943-1C46-7C84FB51730D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16" creationId="{77F3B06D-367C-F9B9-2246-9A912ED22BC1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17" creationId="{D278AFC5-E00D-C5EA-A96C-74D8853282FD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28" creationId="{AA16FE60-E21A-8331-5AE1-A079F6F11266}"/>
          </ac:spMkLst>
        </pc:spChg>
        <pc:spChg chg="mod">
          <ac:chgData name="Phillip Kaufman" userId="c001b2a046940d7c" providerId="LiveId" clId="{9EF190FB-2075-4375-A797-615516ED83A7}" dt="2024-07-11T16:50:52.339" v="20327" actId="1076"/>
          <ac:spMkLst>
            <pc:docMk/>
            <pc:sldMk cId="1384578284" sldId="1084"/>
            <ac:spMk id="38" creationId="{6BD96626-C251-8666-B668-AA88E9EC0442}"/>
          </ac:spMkLst>
        </pc:spChg>
        <pc:spChg chg="add mod">
          <ac:chgData name="Phillip Kaufman" userId="c001b2a046940d7c" providerId="LiveId" clId="{9EF190FB-2075-4375-A797-615516ED83A7}" dt="2024-07-09T02:12:59.142" v="17551"/>
          <ac:spMkLst>
            <pc:docMk/>
            <pc:sldMk cId="1384578284" sldId="1084"/>
            <ac:spMk id="48" creationId="{897925EB-5CE5-BBBC-5D6B-2520AE3FA8E7}"/>
          </ac:spMkLst>
        </pc:spChg>
        <pc:cxnChg chg="mod">
          <ac:chgData name="Phillip Kaufman" userId="c001b2a046940d7c" providerId="LiveId" clId="{9EF190FB-2075-4375-A797-615516ED83A7}" dt="2024-07-09T02:13:13.298" v="17571" actId="1038"/>
          <ac:cxnSpMkLst>
            <pc:docMk/>
            <pc:sldMk cId="1384578284" sldId="1084"/>
            <ac:cxnSpMk id="6" creationId="{F0C743DD-CF44-ED40-2607-0520868102C0}"/>
          </ac:cxnSpMkLst>
        </pc:cxnChg>
        <pc:cxnChg chg="mod">
          <ac:chgData name="Phillip Kaufman" userId="c001b2a046940d7c" providerId="LiveId" clId="{9EF190FB-2075-4375-A797-615516ED83A7}" dt="2024-07-09T02:13:13.298" v="17571" actId="1038"/>
          <ac:cxnSpMkLst>
            <pc:docMk/>
            <pc:sldMk cId="1384578284" sldId="1084"/>
            <ac:cxnSpMk id="10" creationId="{78BAECD8-A38A-CE1E-BF20-D1E9FC479D6D}"/>
          </ac:cxnSpMkLst>
        </pc:cxnChg>
        <pc:cxnChg chg="mod">
          <ac:chgData name="Phillip Kaufman" userId="c001b2a046940d7c" providerId="LiveId" clId="{9EF190FB-2075-4375-A797-615516ED83A7}" dt="2024-07-09T02:13:13.298" v="17571" actId="1038"/>
          <ac:cxnSpMkLst>
            <pc:docMk/>
            <pc:sldMk cId="1384578284" sldId="1084"/>
            <ac:cxnSpMk id="15" creationId="{5267005A-47A2-0952-ACF5-1C173E759301}"/>
          </ac:cxnSpMkLst>
        </pc:cxnChg>
        <pc:cxnChg chg="mod">
          <ac:chgData name="Phillip Kaufman" userId="c001b2a046940d7c" providerId="LiveId" clId="{9EF190FB-2075-4375-A797-615516ED83A7}" dt="2024-07-09T02:13:13.298" v="17571" actId="1038"/>
          <ac:cxnSpMkLst>
            <pc:docMk/>
            <pc:sldMk cId="1384578284" sldId="1084"/>
            <ac:cxnSpMk id="21" creationId="{AA68FB98-540A-224C-9A8F-753FB5D24C4F}"/>
          </ac:cxnSpMkLst>
        </pc:cxnChg>
      </pc:sldChg>
      <pc:sldChg chg="modSp add mod modNotesTx">
        <pc:chgData name="Phillip Kaufman" userId="c001b2a046940d7c" providerId="LiveId" clId="{9EF190FB-2075-4375-A797-615516ED83A7}" dt="2024-07-11T16:54:32.093" v="20328" actId="20577"/>
        <pc:sldMkLst>
          <pc:docMk/>
          <pc:sldMk cId="632935242" sldId="1085"/>
        </pc:sldMkLst>
        <pc:spChg chg="mod">
          <ac:chgData name="Phillip Kaufman" userId="c001b2a046940d7c" providerId="LiveId" clId="{9EF190FB-2075-4375-A797-615516ED83A7}" dt="2024-07-09T01:15:55.286" v="17321" actId="1076"/>
          <ac:spMkLst>
            <pc:docMk/>
            <pc:sldMk cId="632935242" sldId="1085"/>
            <ac:spMk id="23" creationId="{296186DC-C5B8-A65E-9678-B22DA23200F7}"/>
          </ac:spMkLst>
        </pc:spChg>
        <pc:spChg chg="mod">
          <ac:chgData name="Phillip Kaufman" userId="c001b2a046940d7c" providerId="LiveId" clId="{9EF190FB-2075-4375-A797-615516ED83A7}" dt="2024-07-09T01:15:53.464" v="17320" actId="1076"/>
          <ac:spMkLst>
            <pc:docMk/>
            <pc:sldMk cId="632935242" sldId="1085"/>
            <ac:spMk id="24" creationId="{78C46984-EF43-D87C-6663-DC6E49FB9EBB}"/>
          </ac:spMkLst>
        </pc:spChg>
        <pc:spChg chg="mod">
          <ac:chgData name="Phillip Kaufman" userId="c001b2a046940d7c" providerId="LiveId" clId="{9EF190FB-2075-4375-A797-615516ED83A7}" dt="2024-07-11T16:48:38.871" v="20318" actId="207"/>
          <ac:spMkLst>
            <pc:docMk/>
            <pc:sldMk cId="632935242" sldId="1085"/>
            <ac:spMk id="26" creationId="{72F6C070-2661-80FC-669F-FDC3FDC7139E}"/>
          </ac:spMkLst>
        </pc:spChg>
        <pc:spChg chg="mod">
          <ac:chgData name="Phillip Kaufman" userId="c001b2a046940d7c" providerId="LiveId" clId="{9EF190FB-2075-4375-A797-615516ED83A7}" dt="2024-07-11T16:48:35.107" v="20317" actId="207"/>
          <ac:spMkLst>
            <pc:docMk/>
            <pc:sldMk cId="632935242" sldId="1085"/>
            <ac:spMk id="28" creationId="{B4F7C13D-3545-0B37-AED4-D2DC8B08ABB9}"/>
          </ac:spMkLst>
        </pc:spChg>
        <pc:grpChg chg="mod">
          <ac:chgData name="Phillip Kaufman" userId="c001b2a046940d7c" providerId="LiveId" clId="{9EF190FB-2075-4375-A797-615516ED83A7}" dt="2024-07-09T01:15:47.891" v="17319" actId="12788"/>
          <ac:grpSpMkLst>
            <pc:docMk/>
            <pc:sldMk cId="632935242" sldId="1085"/>
            <ac:grpSpMk id="25" creationId="{2EAF03E7-C20D-B494-192A-C84565E943B6}"/>
          </ac:grpSpMkLst>
        </pc:grpChg>
      </pc:sldChg>
      <pc:sldChg chg="modSp add mod">
        <pc:chgData name="Phillip Kaufman" userId="c001b2a046940d7c" providerId="LiveId" clId="{9EF190FB-2075-4375-A797-615516ED83A7}" dt="2024-07-11T16:50:40.126" v="20326" actId="1036"/>
        <pc:sldMkLst>
          <pc:docMk/>
          <pc:sldMk cId="2765550258" sldId="1086"/>
        </pc:sldMkLst>
        <pc:spChg chg="mod">
          <ac:chgData name="Phillip Kaufman" userId="c001b2a046940d7c" providerId="LiveId" clId="{9EF190FB-2075-4375-A797-615516ED83A7}" dt="2024-07-11T16:50:40.126" v="20326" actId="1036"/>
          <ac:spMkLst>
            <pc:docMk/>
            <pc:sldMk cId="2765550258" sldId="1086"/>
            <ac:spMk id="4" creationId="{A68206D3-3D4D-08F7-8358-D56A7B948A47}"/>
          </ac:spMkLst>
        </pc:spChg>
      </pc:sldChg>
      <pc:sldChg chg="modSp add mod">
        <pc:chgData name="Phillip Kaufman" userId="c001b2a046940d7c" providerId="LiveId" clId="{9EF190FB-2075-4375-A797-615516ED83A7}" dt="2024-07-09T01:17:33.073" v="17328" actId="14100"/>
        <pc:sldMkLst>
          <pc:docMk/>
          <pc:sldMk cId="3643597954" sldId="1087"/>
        </pc:sldMkLst>
        <pc:spChg chg="mod">
          <ac:chgData name="Phillip Kaufman" userId="c001b2a046940d7c" providerId="LiveId" clId="{9EF190FB-2075-4375-A797-615516ED83A7}" dt="2024-07-09T01:17:18.865" v="17324" actId="20577"/>
          <ac:spMkLst>
            <pc:docMk/>
            <pc:sldMk cId="3643597954" sldId="1087"/>
            <ac:spMk id="27" creationId="{E10D230B-112C-BB8F-49F8-8349EE7B1660}"/>
          </ac:spMkLst>
        </pc:spChg>
        <pc:cxnChg chg="mod">
          <ac:chgData name="Phillip Kaufman" userId="c001b2a046940d7c" providerId="LiveId" clId="{9EF190FB-2075-4375-A797-615516ED83A7}" dt="2024-07-09T01:17:33.073" v="17328" actId="14100"/>
          <ac:cxnSpMkLst>
            <pc:docMk/>
            <pc:sldMk cId="3643597954" sldId="1087"/>
            <ac:cxnSpMk id="25" creationId="{F8F50464-A094-EAB8-C27D-91E73FA5D872}"/>
          </ac:cxnSpMkLst>
        </pc:cxn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988478197" sldId="1088"/>
        </pc:sldMkLst>
      </pc:sldChg>
      <pc:sldChg chg="addSp delSp modSp add mod">
        <pc:chgData name="Phillip Kaufman" userId="c001b2a046940d7c" providerId="LiveId" clId="{9EF190FB-2075-4375-A797-615516ED83A7}" dt="2024-07-16T01:18:44.680" v="20972" actId="1076"/>
        <pc:sldMkLst>
          <pc:docMk/>
          <pc:sldMk cId="3920417752" sldId="1089"/>
        </pc:sldMkLst>
        <pc:spChg chg="del mod">
          <ac:chgData name="Phillip Kaufman" userId="c001b2a046940d7c" providerId="LiveId" clId="{9EF190FB-2075-4375-A797-615516ED83A7}" dt="2024-07-09T01:39:56.332" v="17342" actId="478"/>
          <ac:spMkLst>
            <pc:docMk/>
            <pc:sldMk cId="3920417752" sldId="1089"/>
            <ac:spMk id="4" creationId="{AF420CCD-B565-F6D8-23C2-73025CD258D4}"/>
          </ac:spMkLst>
        </pc:spChg>
        <pc:spChg chg="add mod">
          <ac:chgData name="Phillip Kaufman" userId="c001b2a046940d7c" providerId="LiveId" clId="{9EF190FB-2075-4375-A797-615516ED83A7}" dt="2024-07-09T02:09:25.902" v="17510" actId="1076"/>
          <ac:spMkLst>
            <pc:docMk/>
            <pc:sldMk cId="3920417752" sldId="1089"/>
            <ac:spMk id="5" creationId="{EF744D98-4406-1E26-50C5-FFCC4D276C72}"/>
          </ac:spMkLst>
        </pc:spChg>
        <pc:spChg chg="mod">
          <ac:chgData name="Phillip Kaufman" userId="c001b2a046940d7c" providerId="LiveId" clId="{9EF190FB-2075-4375-A797-615516ED83A7}" dt="2024-07-09T01:40:35.255" v="17352" actId="1076"/>
          <ac:spMkLst>
            <pc:docMk/>
            <pc:sldMk cId="3920417752" sldId="1089"/>
            <ac:spMk id="6" creationId="{B3D8BD03-1B6D-7FB5-1451-2108C571CEC2}"/>
          </ac:spMkLst>
        </pc:spChg>
        <pc:spChg chg="mod">
          <ac:chgData name="Phillip Kaufman" userId="c001b2a046940d7c" providerId="LiveId" clId="{9EF190FB-2075-4375-A797-615516ED83A7}" dt="2024-07-09T01:40:35.255" v="17352" actId="1076"/>
          <ac:spMkLst>
            <pc:docMk/>
            <pc:sldMk cId="3920417752" sldId="1089"/>
            <ac:spMk id="7" creationId="{02FDC6CB-7531-6B38-51AE-EE5488B141BA}"/>
          </ac:spMkLst>
        </pc:spChg>
        <pc:spChg chg="add mod">
          <ac:chgData name="Phillip Kaufman" userId="c001b2a046940d7c" providerId="LiveId" clId="{9EF190FB-2075-4375-A797-615516ED83A7}" dt="2024-07-09T02:09:25.902" v="17510" actId="1076"/>
          <ac:spMkLst>
            <pc:docMk/>
            <pc:sldMk cId="3920417752" sldId="1089"/>
            <ac:spMk id="8" creationId="{8AA22427-4730-6109-5831-CC4137C4FA94}"/>
          </ac:spMkLst>
        </pc:spChg>
        <pc:spChg chg="add mod">
          <ac:chgData name="Phillip Kaufman" userId="c001b2a046940d7c" providerId="LiveId" clId="{9EF190FB-2075-4375-A797-615516ED83A7}" dt="2024-07-09T02:03:48.027" v="17508" actId="1076"/>
          <ac:spMkLst>
            <pc:docMk/>
            <pc:sldMk cId="3920417752" sldId="1089"/>
            <ac:spMk id="9" creationId="{9FFB5ABB-4BAE-2A4E-5204-E15D1493AAEB}"/>
          </ac:spMkLst>
        </pc:spChg>
        <pc:spChg chg="mod">
          <ac:chgData name="Phillip Kaufman" userId="c001b2a046940d7c" providerId="LiveId" clId="{9EF190FB-2075-4375-A797-615516ED83A7}" dt="2024-07-09T01:40:35.255" v="17352" actId="1076"/>
          <ac:spMkLst>
            <pc:docMk/>
            <pc:sldMk cId="3920417752" sldId="1089"/>
            <ac:spMk id="10" creationId="{B3EE5295-5CA9-61A1-E861-0C313411C9BB}"/>
          </ac:spMkLst>
        </pc:spChg>
        <pc:spChg chg="mod">
          <ac:chgData name="Phillip Kaufman" userId="c001b2a046940d7c" providerId="LiveId" clId="{9EF190FB-2075-4375-A797-615516ED83A7}" dt="2024-07-09T02:09:17.578" v="17509" actId="1076"/>
          <ac:spMkLst>
            <pc:docMk/>
            <pc:sldMk cId="3920417752" sldId="1089"/>
            <ac:spMk id="11" creationId="{F34F2979-7C84-C212-CB94-08DE7349C4F5}"/>
          </ac:spMkLst>
        </pc:spChg>
        <pc:spChg chg="add mod">
          <ac:chgData name="Phillip Kaufman" userId="c001b2a046940d7c" providerId="LiveId" clId="{9EF190FB-2075-4375-A797-615516ED83A7}" dt="2024-07-09T02:03:48.027" v="17508" actId="1076"/>
          <ac:spMkLst>
            <pc:docMk/>
            <pc:sldMk cId="3920417752" sldId="1089"/>
            <ac:spMk id="12" creationId="{0A1C26A2-9763-F36C-524D-A18C245BEA79}"/>
          </ac:spMkLst>
        </pc:spChg>
        <pc:spChg chg="mod">
          <ac:chgData name="Phillip Kaufman" userId="c001b2a046940d7c" providerId="LiveId" clId="{9EF190FB-2075-4375-A797-615516ED83A7}" dt="2024-07-16T01:18:24.007" v="20963" actId="1076"/>
          <ac:spMkLst>
            <pc:docMk/>
            <pc:sldMk cId="3920417752" sldId="1089"/>
            <ac:spMk id="16" creationId="{B536B432-EB0E-306F-A7F6-45A797F6D935}"/>
          </ac:spMkLst>
        </pc:spChg>
        <pc:spChg chg="mod">
          <ac:chgData name="Phillip Kaufman" userId="c001b2a046940d7c" providerId="LiveId" clId="{9EF190FB-2075-4375-A797-615516ED83A7}" dt="2024-07-16T01:18:44.680" v="20972" actId="1076"/>
          <ac:spMkLst>
            <pc:docMk/>
            <pc:sldMk cId="3920417752" sldId="1089"/>
            <ac:spMk id="17" creationId="{EA5F829B-FA96-CB73-3E78-D30A7C670954}"/>
          </ac:spMkLst>
        </pc:spChg>
        <pc:spChg chg="mod">
          <ac:chgData name="Phillip Kaufman" userId="c001b2a046940d7c" providerId="LiveId" clId="{9EF190FB-2075-4375-A797-615516ED83A7}" dt="2024-07-16T01:17:40.183" v="20946" actId="1076"/>
          <ac:spMkLst>
            <pc:docMk/>
            <pc:sldMk cId="3920417752" sldId="1089"/>
            <ac:spMk id="18" creationId="{F8B5116D-FDD6-3132-0A26-671D02CC0F5F}"/>
          </ac:spMkLst>
        </pc:spChg>
        <pc:grpChg chg="mod">
          <ac:chgData name="Phillip Kaufman" userId="c001b2a046940d7c" providerId="LiveId" clId="{9EF190FB-2075-4375-A797-615516ED83A7}" dt="2024-07-16T01:18:15.483" v="20958" actId="14100"/>
          <ac:grpSpMkLst>
            <pc:docMk/>
            <pc:sldMk cId="3920417752" sldId="1089"/>
            <ac:grpSpMk id="4" creationId="{B7D88F94-0089-54E2-DB5C-EC96701C04DE}"/>
          </ac:grpSpMkLst>
        </pc:grpChg>
        <pc:grpChg chg="mod">
          <ac:chgData name="Phillip Kaufman" userId="c001b2a046940d7c" providerId="LiveId" clId="{9EF190FB-2075-4375-A797-615516ED83A7}" dt="2024-07-16T01:18:33.101" v="20965" actId="1076"/>
          <ac:grpSpMkLst>
            <pc:docMk/>
            <pc:sldMk cId="3920417752" sldId="1089"/>
            <ac:grpSpMk id="21" creationId="{C0FF7E09-6BDB-1D3F-A9A7-FE3BFF6AA962}"/>
          </ac:grpSpMkLst>
        </pc:grpChg>
      </pc:sldChg>
      <pc:sldChg chg="addSp modSp add mod modNotesTx">
        <pc:chgData name="Phillip Kaufman" userId="c001b2a046940d7c" providerId="LiveId" clId="{9EF190FB-2075-4375-A797-615516ED83A7}" dt="2024-07-16T01:29:25.460" v="21006" actId="1076"/>
        <pc:sldMkLst>
          <pc:docMk/>
          <pc:sldMk cId="3001140046" sldId="1090"/>
        </pc:sldMkLst>
        <pc:spChg chg="add mod">
          <ac:chgData name="Phillip Kaufman" userId="c001b2a046940d7c" providerId="LiveId" clId="{9EF190FB-2075-4375-A797-615516ED83A7}" dt="2024-07-09T02:19:03.996" v="17690" actId="1076"/>
          <ac:spMkLst>
            <pc:docMk/>
            <pc:sldMk cId="3001140046" sldId="1090"/>
            <ac:spMk id="8" creationId="{800046B8-366E-ADD0-6069-E9488B6823F0}"/>
          </ac:spMkLst>
        </pc:spChg>
        <pc:spChg chg="mod">
          <ac:chgData name="Phillip Kaufman" userId="c001b2a046940d7c" providerId="LiveId" clId="{9EF190FB-2075-4375-A797-615516ED83A7}" dt="2024-07-09T02:13:25.170" v="17572" actId="403"/>
          <ac:spMkLst>
            <pc:docMk/>
            <pc:sldMk cId="3001140046" sldId="1090"/>
            <ac:spMk id="9" creationId="{3ADCA315-BEC5-A009-5678-F9D4AE625C30}"/>
          </ac:spMkLst>
        </pc:spChg>
        <pc:spChg chg="mod">
          <ac:chgData name="Phillip Kaufman" userId="c001b2a046940d7c" providerId="LiveId" clId="{9EF190FB-2075-4375-A797-615516ED83A7}" dt="2024-07-09T02:10:57.483" v="17514" actId="12788"/>
          <ac:spMkLst>
            <pc:docMk/>
            <pc:sldMk cId="3001140046" sldId="1090"/>
            <ac:spMk id="18" creationId="{FE7B4344-6417-0F3F-BFB0-CB125FD898A7}"/>
          </ac:spMkLst>
        </pc:spChg>
        <pc:spChg chg="mod">
          <ac:chgData name="Phillip Kaufman" userId="c001b2a046940d7c" providerId="LiveId" clId="{9EF190FB-2075-4375-A797-615516ED83A7}" dt="2024-07-14T04:13:17.322" v="20604" actId="1076"/>
          <ac:spMkLst>
            <pc:docMk/>
            <pc:sldMk cId="3001140046" sldId="1090"/>
            <ac:spMk id="24" creationId="{DD0D884E-0F05-C8B1-F4DE-5124D7EE65FD}"/>
          </ac:spMkLst>
        </pc:spChg>
        <pc:spChg chg="mod">
          <ac:chgData name="Phillip Kaufman" userId="c001b2a046940d7c" providerId="LiveId" clId="{9EF190FB-2075-4375-A797-615516ED83A7}" dt="2024-07-16T01:29:25.460" v="21006" actId="1076"/>
          <ac:spMkLst>
            <pc:docMk/>
            <pc:sldMk cId="3001140046" sldId="1090"/>
            <ac:spMk id="26" creationId="{30B6EB93-1F8E-F857-07F7-FCC31A0D8263}"/>
          </ac:spMkLst>
        </pc:spChg>
        <pc:spChg chg="mod">
          <ac:chgData name="Phillip Kaufman" userId="c001b2a046940d7c" providerId="LiveId" clId="{9EF190FB-2075-4375-A797-615516ED83A7}" dt="2024-07-09T02:17:53" v="17574" actId="1076"/>
          <ac:spMkLst>
            <pc:docMk/>
            <pc:sldMk cId="3001140046" sldId="1090"/>
            <ac:spMk id="28" creationId="{DFDB26A3-AC14-F3F8-1CC8-202FB4160B02}"/>
          </ac:spMkLst>
        </pc:spChg>
        <pc:spChg chg="mod">
          <ac:chgData name="Phillip Kaufman" userId="c001b2a046940d7c" providerId="LiveId" clId="{9EF190FB-2075-4375-A797-615516ED83A7}" dt="2024-07-14T04:13:29.080" v="20610" actId="1076"/>
          <ac:spMkLst>
            <pc:docMk/>
            <pc:sldMk cId="3001140046" sldId="1090"/>
            <ac:spMk id="29" creationId="{467563FC-3CD7-3363-DB25-F3BA04AC5BC3}"/>
          </ac:spMkLst>
        </pc:spChg>
        <pc:spChg chg="mod">
          <ac:chgData name="Phillip Kaufman" userId="c001b2a046940d7c" providerId="LiveId" clId="{9EF190FB-2075-4375-A797-615516ED83A7}" dt="2024-07-14T04:14:10.584" v="20612" actId="1076"/>
          <ac:spMkLst>
            <pc:docMk/>
            <pc:sldMk cId="3001140046" sldId="1090"/>
            <ac:spMk id="40" creationId="{B859BBB2-949F-5F7C-02DD-FEE625B25CB0}"/>
          </ac:spMkLst>
        </pc:spChg>
        <pc:spChg chg="mod">
          <ac:chgData name="Phillip Kaufman" userId="c001b2a046940d7c" providerId="LiveId" clId="{9EF190FB-2075-4375-A797-615516ED83A7}" dt="2024-07-16T01:29:25.460" v="21006" actId="1076"/>
          <ac:spMkLst>
            <pc:docMk/>
            <pc:sldMk cId="3001140046" sldId="1090"/>
            <ac:spMk id="48" creationId="{15E6C630-E489-A0A6-7ABA-53BDFD53FE34}"/>
          </ac:spMkLst>
        </pc:spChg>
        <pc:grpChg chg="mod">
          <ac:chgData name="Phillip Kaufman" userId="c001b2a046940d7c" providerId="LiveId" clId="{9EF190FB-2075-4375-A797-615516ED83A7}" dt="2024-07-16T01:29:13.215" v="21003" actId="1076"/>
          <ac:grpSpMkLst>
            <pc:docMk/>
            <pc:sldMk cId="3001140046" sldId="1090"/>
            <ac:grpSpMk id="25" creationId="{CA952C14-9C39-B6DB-878A-F4EDE46E6518}"/>
          </ac:grpSpMkLst>
        </pc:grpChg>
        <pc:grpChg chg="mod">
          <ac:chgData name="Phillip Kaufman" userId="c001b2a046940d7c" providerId="LiveId" clId="{9EF190FB-2075-4375-A797-615516ED83A7}" dt="2024-07-16T01:29:13.215" v="21003" actId="1076"/>
          <ac:grpSpMkLst>
            <pc:docMk/>
            <pc:sldMk cId="3001140046" sldId="1090"/>
            <ac:grpSpMk id="42" creationId="{9F89B0C9-B2E6-7247-7472-6CD86669F93D}"/>
          </ac:grpSpMkLst>
        </pc:grpChg>
        <pc:cxnChg chg="mod">
          <ac:chgData name="Phillip Kaufman" userId="c001b2a046940d7c" providerId="LiveId" clId="{9EF190FB-2075-4375-A797-615516ED83A7}" dt="2024-07-16T01:29:16.939" v="21005" actId="1076"/>
          <ac:cxnSpMkLst>
            <pc:docMk/>
            <pc:sldMk cId="3001140046" sldId="1090"/>
            <ac:cxnSpMk id="22" creationId="{A7660D7A-3130-C5BD-5D7E-E131E249CB36}"/>
          </ac:cxnSpMkLst>
        </pc:cxnChg>
        <pc:cxnChg chg="mod">
          <ac:chgData name="Phillip Kaufman" userId="c001b2a046940d7c" providerId="LiveId" clId="{9EF190FB-2075-4375-A797-615516ED83A7}" dt="2024-07-16T01:29:15.834" v="21004" actId="1076"/>
          <ac:cxnSpMkLst>
            <pc:docMk/>
            <pc:sldMk cId="3001140046" sldId="1090"/>
            <ac:cxnSpMk id="50" creationId="{A716FC44-5257-2537-0779-7CFA6F234CCE}"/>
          </ac:cxnSpMkLst>
        </pc:cxnChg>
        <pc:cxnChg chg="mod">
          <ac:chgData name="Phillip Kaufman" userId="c001b2a046940d7c" providerId="LiveId" clId="{9EF190FB-2075-4375-A797-615516ED83A7}" dt="2024-07-09T02:18:48.479" v="17684" actId="1076"/>
          <ac:cxnSpMkLst>
            <pc:docMk/>
            <pc:sldMk cId="3001140046" sldId="1090"/>
            <ac:cxnSpMk id="52" creationId="{4A044D76-65A9-63E7-FAC7-205DCE803B40}"/>
          </ac:cxnSpMkLst>
        </pc:cxnChg>
      </pc:sldChg>
      <pc:sldChg chg="modSp add mod modNotesTx">
        <pc:chgData name="Phillip Kaufman" userId="c001b2a046940d7c" providerId="LiveId" clId="{9EF190FB-2075-4375-A797-615516ED83A7}" dt="2024-07-18T05:22:26.756" v="25747" actId="313"/>
        <pc:sldMkLst>
          <pc:docMk/>
          <pc:sldMk cId="1222609980" sldId="1091"/>
        </pc:sldMkLst>
        <pc:spChg chg="mod">
          <ac:chgData name="Phillip Kaufman" userId="c001b2a046940d7c" providerId="LiveId" clId="{9EF190FB-2075-4375-A797-615516ED83A7}" dt="2024-07-14T04:12:58.251" v="20601" actId="1076"/>
          <ac:spMkLst>
            <pc:docMk/>
            <pc:sldMk cId="1222609980" sldId="1091"/>
            <ac:spMk id="6" creationId="{24C629BF-CF06-AB3D-026F-BA9D3660281D}"/>
          </ac:spMkLst>
        </pc:spChg>
        <pc:spChg chg="mod">
          <ac:chgData name="Phillip Kaufman" userId="c001b2a046940d7c" providerId="LiveId" clId="{9EF190FB-2075-4375-A797-615516ED83A7}" dt="2024-07-18T05:22:26.756" v="25747" actId="313"/>
          <ac:spMkLst>
            <pc:docMk/>
            <pc:sldMk cId="1222609980" sldId="1091"/>
            <ac:spMk id="7" creationId="{9E4749D7-D1D2-AEF6-D7F7-6C9680A1888D}"/>
          </ac:spMkLst>
        </pc:spChg>
        <pc:spChg chg="mod">
          <ac:chgData name="Phillip Kaufman" userId="c001b2a046940d7c" providerId="LiveId" clId="{9EF190FB-2075-4375-A797-615516ED83A7}" dt="2024-07-16T01:26:24.454" v="21002" actId="12789"/>
          <ac:spMkLst>
            <pc:docMk/>
            <pc:sldMk cId="1222609980" sldId="1091"/>
            <ac:spMk id="9" creationId="{43CCBEB9-A48F-6A3E-FCC0-A3F874118D9A}"/>
          </ac:spMkLst>
        </pc:spChg>
        <pc:spChg chg="mod">
          <ac:chgData name="Phillip Kaufman" userId="c001b2a046940d7c" providerId="LiveId" clId="{9EF190FB-2075-4375-A797-615516ED83A7}" dt="2024-07-16T01:25:32.656" v="20979" actId="12789"/>
          <ac:spMkLst>
            <pc:docMk/>
            <pc:sldMk cId="1222609980" sldId="1091"/>
            <ac:spMk id="10" creationId="{AA080810-6248-24A8-63AA-FFD80364F540}"/>
          </ac:spMkLst>
        </pc:spChg>
        <pc:spChg chg="mod">
          <ac:chgData name="Phillip Kaufman" userId="c001b2a046940d7c" providerId="LiveId" clId="{9EF190FB-2075-4375-A797-615516ED83A7}" dt="2024-07-16T01:25:46.458" v="20990" actId="1035"/>
          <ac:spMkLst>
            <pc:docMk/>
            <pc:sldMk cId="1222609980" sldId="1091"/>
            <ac:spMk id="11" creationId="{82B718DD-C6B1-70E3-7BA0-78DBB82D43A3}"/>
          </ac:spMkLst>
        </pc:spChg>
        <pc:spChg chg="mod">
          <ac:chgData name="Phillip Kaufman" userId="c001b2a046940d7c" providerId="LiveId" clId="{9EF190FB-2075-4375-A797-615516ED83A7}" dt="2024-07-16T01:25:32.656" v="20979" actId="12789"/>
          <ac:spMkLst>
            <pc:docMk/>
            <pc:sldMk cId="1222609980" sldId="1091"/>
            <ac:spMk id="12" creationId="{72D0A769-3B7C-14F8-B79D-5790C1A29839}"/>
          </ac:spMkLst>
        </pc:spChg>
        <pc:spChg chg="mod">
          <ac:chgData name="Phillip Kaufman" userId="c001b2a046940d7c" providerId="LiveId" clId="{9EF190FB-2075-4375-A797-615516ED83A7}" dt="2024-07-16T01:25:46.458" v="20990" actId="1035"/>
          <ac:spMkLst>
            <pc:docMk/>
            <pc:sldMk cId="1222609980" sldId="1091"/>
            <ac:spMk id="13" creationId="{00BF5FC3-45E8-B4AE-8BD7-515313BAC99F}"/>
          </ac:spMkLst>
        </pc:spChg>
        <pc:spChg chg="mod">
          <ac:chgData name="Phillip Kaufman" userId="c001b2a046940d7c" providerId="LiveId" clId="{9EF190FB-2075-4375-A797-615516ED83A7}" dt="2024-07-16T01:26:19.824" v="21001" actId="12788"/>
          <ac:spMkLst>
            <pc:docMk/>
            <pc:sldMk cId="1222609980" sldId="1091"/>
            <ac:spMk id="14" creationId="{162D98B7-9193-42A0-6D6F-299767405C58}"/>
          </ac:spMkLst>
        </pc:spChg>
        <pc:spChg chg="mod">
          <ac:chgData name="Phillip Kaufman" userId="c001b2a046940d7c" providerId="LiveId" clId="{9EF190FB-2075-4375-A797-615516ED83A7}" dt="2024-07-16T01:25:20.046" v="20976" actId="12789"/>
          <ac:spMkLst>
            <pc:docMk/>
            <pc:sldMk cId="1222609980" sldId="1091"/>
            <ac:spMk id="15" creationId="{689CF8E5-A02E-54CE-944C-2E492C4D36F0}"/>
          </ac:spMkLst>
        </pc:spChg>
        <pc:spChg chg="mod">
          <ac:chgData name="Phillip Kaufman" userId="c001b2a046940d7c" providerId="LiveId" clId="{9EF190FB-2075-4375-A797-615516ED83A7}" dt="2024-07-16T01:25:20.046" v="20976" actId="12789"/>
          <ac:spMkLst>
            <pc:docMk/>
            <pc:sldMk cId="1222609980" sldId="1091"/>
            <ac:spMk id="16" creationId="{3D35C16E-9AF6-323A-1607-E79950A5A454}"/>
          </ac:spMkLst>
        </pc:spChg>
        <pc:spChg chg="mod">
          <ac:chgData name="Phillip Kaufman" userId="c001b2a046940d7c" providerId="LiveId" clId="{9EF190FB-2075-4375-A797-615516ED83A7}" dt="2024-07-09T02:19:35.343" v="17692" actId="1076"/>
          <ac:spMkLst>
            <pc:docMk/>
            <pc:sldMk cId="1222609980" sldId="1091"/>
            <ac:spMk id="30" creationId="{6B540522-1F88-E314-D684-F978091B86EA}"/>
          </ac:spMkLst>
        </pc:spChg>
        <pc:spChg chg="mod">
          <ac:chgData name="Phillip Kaufman" userId="c001b2a046940d7c" providerId="LiveId" clId="{9EF190FB-2075-4375-A797-615516ED83A7}" dt="2024-07-16T01:26:13.266" v="21000" actId="12788"/>
          <ac:spMkLst>
            <pc:docMk/>
            <pc:sldMk cId="1222609980" sldId="1091"/>
            <ac:spMk id="38" creationId="{A05B98D9-E95D-A38D-DACD-F464C8A63770}"/>
          </ac:spMkLst>
        </pc:spChg>
      </pc:sldChg>
      <pc:sldChg chg="addSp delSp modSp add mod">
        <pc:chgData name="Phillip Kaufman" userId="c001b2a046940d7c" providerId="LiveId" clId="{9EF190FB-2075-4375-A797-615516ED83A7}" dt="2024-07-09T02:24:31.975" v="17810" actId="20577"/>
        <pc:sldMkLst>
          <pc:docMk/>
          <pc:sldMk cId="3801366972" sldId="1092"/>
        </pc:sldMkLst>
        <pc:spChg chg="del">
          <ac:chgData name="Phillip Kaufman" userId="c001b2a046940d7c" providerId="LiveId" clId="{9EF190FB-2075-4375-A797-615516ED83A7}" dt="2024-07-09T02:20:11.970" v="17693" actId="478"/>
          <ac:spMkLst>
            <pc:docMk/>
            <pc:sldMk cId="3801366972" sldId="1092"/>
            <ac:spMk id="7" creationId="{74CC7F7B-F038-B993-1767-395FA9B0710D}"/>
          </ac:spMkLst>
        </pc:spChg>
        <pc:spChg chg="add mod">
          <ac:chgData name="Phillip Kaufman" userId="c001b2a046940d7c" providerId="LiveId" clId="{9EF190FB-2075-4375-A797-615516ED83A7}" dt="2024-07-09T02:24:22.392" v="17805" actId="20577"/>
          <ac:spMkLst>
            <pc:docMk/>
            <pc:sldMk cId="3801366972" sldId="1092"/>
            <ac:spMk id="8" creationId="{4A712D0E-B6B7-B556-971E-F921768605EF}"/>
          </ac:spMkLst>
        </pc:spChg>
        <pc:spChg chg="add mod">
          <ac:chgData name="Phillip Kaufman" userId="c001b2a046940d7c" providerId="LiveId" clId="{9EF190FB-2075-4375-A797-615516ED83A7}" dt="2024-07-09T02:24:25.514" v="17806" actId="20577"/>
          <ac:spMkLst>
            <pc:docMk/>
            <pc:sldMk cId="3801366972" sldId="1092"/>
            <ac:spMk id="9" creationId="{E36F7089-339C-B8C7-E058-EF49887E2155}"/>
          </ac:spMkLst>
        </pc:spChg>
        <pc:spChg chg="add mod">
          <ac:chgData name="Phillip Kaufman" userId="c001b2a046940d7c" providerId="LiveId" clId="{9EF190FB-2075-4375-A797-615516ED83A7}" dt="2024-07-09T02:24:29.059" v="17808" actId="20577"/>
          <ac:spMkLst>
            <pc:docMk/>
            <pc:sldMk cId="3801366972" sldId="1092"/>
            <ac:spMk id="10" creationId="{07F68E0D-91B9-339A-1934-C77D4404EF32}"/>
          </ac:spMkLst>
        </pc:spChg>
        <pc:spChg chg="add mod">
          <ac:chgData name="Phillip Kaufman" userId="c001b2a046940d7c" providerId="LiveId" clId="{9EF190FB-2075-4375-A797-615516ED83A7}" dt="2024-07-09T02:24:31.975" v="17810" actId="20577"/>
          <ac:spMkLst>
            <pc:docMk/>
            <pc:sldMk cId="3801366972" sldId="1092"/>
            <ac:spMk id="11" creationId="{02F3AA51-E07F-E3FC-8E0A-E5B6C149DAA7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16" creationId="{E7672801-758C-B8D8-172B-E5E7F55720D2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17" creationId="{6D7D1375-B7AA-067F-1035-217BACDAF4E0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18" creationId="{45096D38-5333-EC8A-950D-EE96DE90DE75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19" creationId="{0ED8D909-BCC5-F01F-8E3E-FF7EE9870B3B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0" creationId="{D4F009DA-8F26-61D5-EE87-2D5F2B733717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1" creationId="{EBD7B52A-0744-9E84-7B0B-8977F50F329C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6" creationId="{76C80227-5ABC-53D8-F96F-3C3114A3D7C7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7" creationId="{BF93FA70-A7C7-8978-2839-2B93D3645302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8" creationId="{8D902A96-C98C-B41C-FD7E-F49CD2DE80DC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9" creationId="{9A0C83FB-134D-5EC6-5D73-C8F5A480CA06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30" creationId="{361B026A-5FF1-A83D-C5ED-CF8419EFE13B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31" creationId="{4DC099AC-D33A-FE65-0805-B32C4ABC61E3}"/>
          </ac:spMkLst>
        </pc:spChg>
        <pc:spChg chg="add mod">
          <ac:chgData name="Phillip Kaufman" userId="c001b2a046940d7c" providerId="LiveId" clId="{9EF190FB-2075-4375-A797-615516ED83A7}" dt="2024-07-09T02:23:35.138" v="17793" actId="1076"/>
          <ac:spMkLst>
            <pc:docMk/>
            <pc:sldMk cId="3801366972" sldId="1092"/>
            <ac:spMk id="35" creationId="{93CD075A-1ADE-D765-D9C8-2A15494D9E4D}"/>
          </ac:spMkLst>
        </pc:spChg>
        <pc:spChg chg="add del mod">
          <ac:chgData name="Phillip Kaufman" userId="c001b2a046940d7c" providerId="LiveId" clId="{9EF190FB-2075-4375-A797-615516ED83A7}" dt="2024-07-09T02:23:25.294" v="17787" actId="478"/>
          <ac:spMkLst>
            <pc:docMk/>
            <pc:sldMk cId="3801366972" sldId="1092"/>
            <ac:spMk id="37" creationId="{3AD589DD-8E82-24CC-FEE8-3E20A99C6AFC}"/>
          </ac:spMkLst>
        </pc:spChg>
        <pc:grpChg chg="add mod">
          <ac:chgData name="Phillip Kaufman" userId="c001b2a046940d7c" providerId="LiveId" clId="{9EF190FB-2075-4375-A797-615516ED83A7}" dt="2024-07-09T02:23:55.326" v="17799" actId="1076"/>
          <ac:grpSpMkLst>
            <pc:docMk/>
            <pc:sldMk cId="3801366972" sldId="1092"/>
            <ac:grpSpMk id="12" creationId="{7EB33989-69A5-08B1-1F65-5D80796F3868}"/>
          </ac:grpSpMkLst>
        </pc:grpChg>
        <pc:grpChg chg="mod">
          <ac:chgData name="Phillip Kaufman" userId="c001b2a046940d7c" providerId="LiveId" clId="{9EF190FB-2075-4375-A797-615516ED83A7}" dt="2024-07-09T02:20:12.316" v="17694"/>
          <ac:grpSpMkLst>
            <pc:docMk/>
            <pc:sldMk cId="3801366972" sldId="1092"/>
            <ac:grpSpMk id="15" creationId="{C3F7747A-7576-8AA2-7D7C-5AD3AD1F0C53}"/>
          </ac:grpSpMkLst>
        </pc:grpChg>
        <pc:grpChg chg="add mod">
          <ac:chgData name="Phillip Kaufman" userId="c001b2a046940d7c" providerId="LiveId" clId="{9EF190FB-2075-4375-A797-615516ED83A7}" dt="2024-07-09T02:23:55.326" v="17799" actId="1076"/>
          <ac:grpSpMkLst>
            <pc:docMk/>
            <pc:sldMk cId="3801366972" sldId="1092"/>
            <ac:grpSpMk id="22" creationId="{DBD23721-061D-979D-705D-6B54C37E8695}"/>
          </ac:grpSpMkLst>
        </pc:grpChg>
        <pc:grpChg chg="mod">
          <ac:chgData name="Phillip Kaufman" userId="c001b2a046940d7c" providerId="LiveId" clId="{9EF190FB-2075-4375-A797-615516ED83A7}" dt="2024-07-09T02:20:12.316" v="17694"/>
          <ac:grpSpMkLst>
            <pc:docMk/>
            <pc:sldMk cId="3801366972" sldId="1092"/>
            <ac:grpSpMk id="25" creationId="{A3B450F5-10AD-2F79-BEC8-517F4E8461B6}"/>
          </ac:grpSpMkLst>
        </pc:grpChg>
        <pc:cxnChg chg="mod">
          <ac:chgData name="Phillip Kaufman" userId="c001b2a046940d7c" providerId="LiveId" clId="{9EF190FB-2075-4375-A797-615516ED83A7}" dt="2024-07-09T02:20:12.316" v="17694"/>
          <ac:cxnSpMkLst>
            <pc:docMk/>
            <pc:sldMk cId="3801366972" sldId="1092"/>
            <ac:cxnSpMk id="13" creationId="{8F368C51-5CD1-63E7-3776-D38F0F991D3E}"/>
          </ac:cxnSpMkLst>
        </pc:cxnChg>
        <pc:cxnChg chg="mod">
          <ac:chgData name="Phillip Kaufman" userId="c001b2a046940d7c" providerId="LiveId" clId="{9EF190FB-2075-4375-A797-615516ED83A7}" dt="2024-07-09T02:20:12.316" v="17694"/>
          <ac:cxnSpMkLst>
            <pc:docMk/>
            <pc:sldMk cId="3801366972" sldId="1092"/>
            <ac:cxnSpMk id="14" creationId="{07092F56-D4F5-BB67-5033-0671041B235D}"/>
          </ac:cxnSpMkLst>
        </pc:cxnChg>
        <pc:cxnChg chg="mod">
          <ac:chgData name="Phillip Kaufman" userId="c001b2a046940d7c" providerId="LiveId" clId="{9EF190FB-2075-4375-A797-615516ED83A7}" dt="2024-07-09T02:20:12.316" v="17694"/>
          <ac:cxnSpMkLst>
            <pc:docMk/>
            <pc:sldMk cId="3801366972" sldId="1092"/>
            <ac:cxnSpMk id="23" creationId="{484F8156-0E94-ABD6-A10A-51BC8F5CFB96}"/>
          </ac:cxnSpMkLst>
        </pc:cxnChg>
        <pc:cxnChg chg="mod">
          <ac:chgData name="Phillip Kaufman" userId="c001b2a046940d7c" providerId="LiveId" clId="{9EF190FB-2075-4375-A797-615516ED83A7}" dt="2024-07-09T02:20:12.316" v="17694"/>
          <ac:cxnSpMkLst>
            <pc:docMk/>
            <pc:sldMk cId="3801366972" sldId="1092"/>
            <ac:cxnSpMk id="24" creationId="{D798C150-4865-29F4-79C6-9EEF59EEFC7A}"/>
          </ac:cxnSpMkLst>
        </pc:cxnChg>
        <pc:cxnChg chg="add del mod">
          <ac:chgData name="Phillip Kaufman" userId="c001b2a046940d7c" providerId="LiveId" clId="{9EF190FB-2075-4375-A797-615516ED83A7}" dt="2024-07-09T02:24:02.284" v="17802" actId="1076"/>
          <ac:cxnSpMkLst>
            <pc:docMk/>
            <pc:sldMk cId="3801366972" sldId="1092"/>
            <ac:cxnSpMk id="33" creationId="{4B23A3CE-07F3-CED4-24F0-2F2B5CE9F041}"/>
          </ac:cxnSpMkLst>
        </pc:cxnChg>
        <pc:cxnChg chg="add del mod">
          <ac:chgData name="Phillip Kaufman" userId="c001b2a046940d7c" providerId="LiveId" clId="{9EF190FB-2075-4375-A797-615516ED83A7}" dt="2024-07-09T02:23:58.197" v="17800" actId="14100"/>
          <ac:cxnSpMkLst>
            <pc:docMk/>
            <pc:sldMk cId="3801366972" sldId="1092"/>
            <ac:cxnSpMk id="36" creationId="{CF6DCB7E-3F7E-6C60-750E-72334E912BA6}"/>
          </ac:cxnSpMkLst>
        </pc:cxnChg>
        <pc:cxnChg chg="add del mod">
          <ac:chgData name="Phillip Kaufman" userId="c001b2a046940d7c" providerId="LiveId" clId="{9EF190FB-2075-4375-A797-615516ED83A7}" dt="2024-07-09T02:23:37.621" v="17796" actId="478"/>
          <ac:cxnSpMkLst>
            <pc:docMk/>
            <pc:sldMk cId="3801366972" sldId="1092"/>
            <ac:cxnSpMk id="40" creationId="{4A260BB9-587B-5C46-B893-FF11778BCE66}"/>
          </ac:cxnSpMkLst>
        </pc:cxnChg>
      </pc:sldChg>
      <pc:sldChg chg="addSp delSp modSp add mod">
        <pc:chgData name="Phillip Kaufman" userId="c001b2a046940d7c" providerId="LiveId" clId="{9EF190FB-2075-4375-A797-615516ED83A7}" dt="2024-07-14T04:19:55.890" v="20681"/>
        <pc:sldMkLst>
          <pc:docMk/>
          <pc:sldMk cId="446862423" sldId="1093"/>
        </pc:sldMkLst>
        <pc:spChg chg="add mod">
          <ac:chgData name="Phillip Kaufman" userId="c001b2a046940d7c" providerId="LiveId" clId="{9EF190FB-2075-4375-A797-615516ED83A7}" dt="2024-07-14T04:19:55.597" v="20679" actId="1076"/>
          <ac:spMkLst>
            <pc:docMk/>
            <pc:sldMk cId="446862423" sldId="1093"/>
            <ac:spMk id="4" creationId="{D0429058-FBFE-2891-AA86-BEAB58B33042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5" creationId="{62EA5A3E-01C8-1B05-8DAF-3AD9812ACBCF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6" creationId="{17EB0D93-4B2D-1BF2-B8A6-9BC5E82D4E35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7" creationId="{D031FCF4-DCA2-AD9C-2BCF-E26AF341050B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8" creationId="{5E15043C-F3FD-2BA9-91DF-B50B056BAD7F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9" creationId="{71924325-9E03-DC41-5477-BA60D3A6049A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10" creationId="{6F77387E-C47B-AF09-7E66-D6D50FEF3D7E}"/>
          </ac:spMkLst>
        </pc:spChg>
        <pc:spChg chg="mod">
          <ac:chgData name="Phillip Kaufman" userId="c001b2a046940d7c" providerId="LiveId" clId="{9EF190FB-2075-4375-A797-615516ED83A7}" dt="2024-07-14T04:17:39.627" v="20648" actId="12788"/>
          <ac:spMkLst>
            <pc:docMk/>
            <pc:sldMk cId="446862423" sldId="1093"/>
            <ac:spMk id="11" creationId="{DB19C6A7-9B8B-3796-57F4-F49ED49E88D9}"/>
          </ac:spMkLst>
        </pc:spChg>
        <pc:spChg chg="add del mod">
          <ac:chgData name="Phillip Kaufman" userId="c001b2a046940d7c" providerId="LiveId" clId="{9EF190FB-2075-4375-A797-615516ED83A7}" dt="2024-07-14T04:19:55.890" v="20681"/>
          <ac:spMkLst>
            <pc:docMk/>
            <pc:sldMk cId="446862423" sldId="1093"/>
            <ac:spMk id="13" creationId="{1168531A-C288-CDCC-254A-0365D4D0A3C1}"/>
          </ac:spMkLst>
        </pc:spChg>
        <pc:spChg chg="mod">
          <ac:chgData name="Phillip Kaufman" userId="c001b2a046940d7c" providerId="LiveId" clId="{9EF190FB-2075-4375-A797-615516ED83A7}" dt="2024-07-14T04:14:32.432" v="20614" actId="1076"/>
          <ac:spMkLst>
            <pc:docMk/>
            <pc:sldMk cId="446862423" sldId="1093"/>
            <ac:spMk id="15" creationId="{BD024CBA-A8A9-E6F2-20C1-47B87094C735}"/>
          </ac:spMkLst>
        </pc:spChg>
        <pc:spChg chg="mod">
          <ac:chgData name="Phillip Kaufman" userId="c001b2a046940d7c" providerId="LiveId" clId="{9EF190FB-2075-4375-A797-615516ED83A7}" dt="2024-07-14T04:14:32.432" v="20614" actId="1076"/>
          <ac:spMkLst>
            <pc:docMk/>
            <pc:sldMk cId="446862423" sldId="1093"/>
            <ac:spMk id="16" creationId="{23393B11-F374-6AFB-BE7A-D9BCAF20F1CE}"/>
          </ac:spMkLst>
        </pc:spChg>
        <pc:spChg chg="mod">
          <ac:chgData name="Phillip Kaufman" userId="c001b2a046940d7c" providerId="LiveId" clId="{9EF190FB-2075-4375-A797-615516ED83A7}" dt="2024-07-14T04:14:32.432" v="20614" actId="1076"/>
          <ac:spMkLst>
            <pc:docMk/>
            <pc:sldMk cId="446862423" sldId="1093"/>
            <ac:spMk id="19" creationId="{76EFAABE-A16F-98B1-4266-02DE7186D999}"/>
          </ac:spMkLst>
        </pc:spChg>
        <pc:spChg chg="mod">
          <ac:chgData name="Phillip Kaufman" userId="c001b2a046940d7c" providerId="LiveId" clId="{9EF190FB-2075-4375-A797-615516ED83A7}" dt="2024-07-14T04:14:32.432" v="20614" actId="1076"/>
          <ac:spMkLst>
            <pc:docMk/>
            <pc:sldMk cId="446862423" sldId="1093"/>
            <ac:spMk id="20" creationId="{833497F4-B905-D345-1F9F-1FD2CA6FEB37}"/>
          </ac:spMkLst>
        </pc:spChg>
        <pc:spChg chg="add mod">
          <ac:chgData name="Phillip Kaufman" userId="c001b2a046940d7c" providerId="LiveId" clId="{9EF190FB-2075-4375-A797-615516ED83A7}" dt="2024-07-14T04:19:35.331" v="20674"/>
          <ac:spMkLst>
            <pc:docMk/>
            <pc:sldMk cId="446862423" sldId="1093"/>
            <ac:spMk id="35" creationId="{EC9C8C5F-540A-B676-896D-8E60BE122211}"/>
          </ac:spMkLst>
        </pc:spChg>
        <pc:spChg chg="add mod">
          <ac:chgData name="Phillip Kaufman" userId="c001b2a046940d7c" providerId="LiveId" clId="{9EF190FB-2075-4375-A797-615516ED83A7}" dt="2024-07-14T04:19:39.067" v="20675"/>
          <ac:spMkLst>
            <pc:docMk/>
            <pc:sldMk cId="446862423" sldId="1093"/>
            <ac:spMk id="38" creationId="{C47166FC-C4AC-76B9-2317-31047D1469A0}"/>
          </ac:spMkLst>
        </pc:spChg>
        <pc:grpChg chg="mod">
          <ac:chgData name="Phillip Kaufman" userId="c001b2a046940d7c" providerId="LiveId" clId="{9EF190FB-2075-4375-A797-615516ED83A7}" dt="2024-07-14T04:14:32.432" v="20614" actId="1076"/>
          <ac:grpSpMkLst>
            <pc:docMk/>
            <pc:sldMk cId="446862423" sldId="1093"/>
            <ac:grpSpMk id="36" creationId="{075D6DD9-FB72-49F2-2BB0-FAC5030F4597}"/>
          </ac:grpSpMkLst>
        </pc:grpChg>
        <pc:grpChg chg="mod">
          <ac:chgData name="Phillip Kaufman" userId="c001b2a046940d7c" providerId="LiveId" clId="{9EF190FB-2075-4375-A797-615516ED83A7}" dt="2024-07-14T04:14:32.432" v="20614" actId="1076"/>
          <ac:grpSpMkLst>
            <pc:docMk/>
            <pc:sldMk cId="446862423" sldId="1093"/>
            <ac:grpSpMk id="37" creationId="{1D3F0533-D860-8067-00A2-2051794FDEBD}"/>
          </ac:grpSpMkLst>
        </pc:grpChg>
      </pc:sldChg>
      <pc:sldChg chg="add del">
        <pc:chgData name="Phillip Kaufman" userId="c001b2a046940d7c" providerId="LiveId" clId="{9EF190FB-2075-4375-A797-615516ED83A7}" dt="2024-07-14T04:20:15.582" v="20685" actId="47"/>
        <pc:sldMkLst>
          <pc:docMk/>
          <pc:sldMk cId="1393338822" sldId="1094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3987470370" sldId="1095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3249545992" sldId="1096"/>
        </pc:sldMkLst>
      </pc:sldChg>
      <pc:sldChg chg="addSp delSp modSp add mod">
        <pc:chgData name="Phillip Kaufman" userId="c001b2a046940d7c" providerId="LiveId" clId="{9EF190FB-2075-4375-A797-615516ED83A7}" dt="2024-07-18T05:25:34.306" v="25796"/>
        <pc:sldMkLst>
          <pc:docMk/>
          <pc:sldMk cId="1671939798" sldId="1097"/>
        </pc:sldMkLst>
        <pc:spChg chg="mod">
          <ac:chgData name="Phillip Kaufman" userId="c001b2a046940d7c" providerId="LiveId" clId="{9EF190FB-2075-4375-A797-615516ED83A7}" dt="2024-07-18T05:24:25.747" v="25764" actId="1076"/>
          <ac:spMkLst>
            <pc:docMk/>
            <pc:sldMk cId="1671939798" sldId="1097"/>
            <ac:spMk id="10" creationId="{53C408D9-C9A9-28B4-424B-8123A083EF0C}"/>
          </ac:spMkLst>
        </pc:spChg>
        <pc:spChg chg="add del mod">
          <ac:chgData name="Phillip Kaufman" userId="c001b2a046940d7c" providerId="LiveId" clId="{9EF190FB-2075-4375-A797-615516ED83A7}" dt="2024-07-18T05:25:34.306" v="25796"/>
          <ac:spMkLst>
            <pc:docMk/>
            <pc:sldMk cId="1671939798" sldId="1097"/>
            <ac:spMk id="12" creationId="{667F74E9-4CD5-8566-78AA-EE2626AFDA89}"/>
          </ac:spMkLst>
        </pc:spChg>
        <pc:spChg chg="add mod">
          <ac:chgData name="Phillip Kaufman" userId="c001b2a046940d7c" providerId="LiveId" clId="{9EF190FB-2075-4375-A797-615516ED83A7}" dt="2024-07-18T05:25:33.740" v="25794" actId="1076"/>
          <ac:spMkLst>
            <pc:docMk/>
            <pc:sldMk cId="1671939798" sldId="1097"/>
            <ac:spMk id="13" creationId="{34C77AD5-A8D0-D718-EE7E-C69DA0299459}"/>
          </ac:spMkLst>
        </pc:spChg>
      </pc:sldChg>
      <pc:sldChg chg="modSp add del mod">
        <pc:chgData name="Phillip Kaufman" userId="c001b2a046940d7c" providerId="LiveId" clId="{9EF190FB-2075-4375-A797-615516ED83A7}" dt="2024-07-18T05:25:35.406" v="25797" actId="47"/>
        <pc:sldMkLst>
          <pc:docMk/>
          <pc:sldMk cId="370041562" sldId="1098"/>
        </pc:sldMkLst>
        <pc:spChg chg="mod">
          <ac:chgData name="Phillip Kaufman" userId="c001b2a046940d7c" providerId="LiveId" clId="{9EF190FB-2075-4375-A797-615516ED83A7}" dt="2024-07-18T05:24:10.318" v="25763" actId="20577"/>
          <ac:spMkLst>
            <pc:docMk/>
            <pc:sldMk cId="370041562" sldId="1098"/>
            <ac:spMk id="8" creationId="{AD639932-03AC-3943-EC97-A2FCF8BDC4FA}"/>
          </ac:spMkLst>
        </pc:spChg>
      </pc:sldChg>
      <pc:sldChg chg="modSp add mod">
        <pc:chgData name="Phillip Kaufman" userId="c001b2a046940d7c" providerId="LiveId" clId="{9EF190FB-2075-4375-A797-615516ED83A7}" dt="2024-07-18T05:25:43.307" v="25798" actId="1076"/>
        <pc:sldMkLst>
          <pc:docMk/>
          <pc:sldMk cId="826783053" sldId="1099"/>
        </pc:sldMkLst>
        <pc:spChg chg="mod">
          <ac:chgData name="Phillip Kaufman" userId="c001b2a046940d7c" providerId="LiveId" clId="{9EF190FB-2075-4375-A797-615516ED83A7}" dt="2024-07-18T05:23:25.353" v="25754" actId="20577"/>
          <ac:spMkLst>
            <pc:docMk/>
            <pc:sldMk cId="826783053" sldId="1099"/>
            <ac:spMk id="4" creationId="{DB8AAF41-F1A7-8228-1C43-A721DF030697}"/>
          </ac:spMkLst>
        </pc:spChg>
        <pc:spChg chg="mod">
          <ac:chgData name="Phillip Kaufman" userId="c001b2a046940d7c" providerId="LiveId" clId="{9EF190FB-2075-4375-A797-615516ED83A7}" dt="2024-07-18T05:25:43.307" v="25798" actId="1076"/>
          <ac:spMkLst>
            <pc:docMk/>
            <pc:sldMk cId="826783053" sldId="1099"/>
            <ac:spMk id="5" creationId="{498D3C56-C815-73FF-E6E4-4D9458832652}"/>
          </ac:spMkLst>
        </pc:spChg>
        <pc:spChg chg="mod">
          <ac:chgData name="Phillip Kaufman" userId="c001b2a046940d7c" providerId="LiveId" clId="{9EF190FB-2075-4375-A797-615516ED83A7}" dt="2024-07-18T05:23:26.809" v="25755" actId="20577"/>
          <ac:spMkLst>
            <pc:docMk/>
            <pc:sldMk cId="826783053" sldId="1099"/>
            <ac:spMk id="6" creationId="{3CD13017-01CF-D3A4-E70E-D3E98DDC4335}"/>
          </ac:spMkLst>
        </pc:spChg>
        <pc:cxnChg chg="mod">
          <ac:chgData name="Phillip Kaufman" userId="c001b2a046940d7c" providerId="LiveId" clId="{9EF190FB-2075-4375-A797-615516ED83A7}" dt="2024-07-18T05:23:54.733" v="25762" actId="1076"/>
          <ac:cxnSpMkLst>
            <pc:docMk/>
            <pc:sldMk cId="826783053" sldId="1099"/>
            <ac:cxnSpMk id="10" creationId="{3D69DAE5-1165-9139-9038-EDF93851BE98}"/>
          </ac:cxnSpMkLst>
        </pc:cxnChg>
      </pc:sldChg>
      <pc:sldChg chg="addSp delSp modSp add mod">
        <pc:chgData name="Phillip Kaufman" userId="c001b2a046940d7c" providerId="LiveId" clId="{9EF190FB-2075-4375-A797-615516ED83A7}" dt="2024-07-18T19:47:57.220" v="25917" actId="1076"/>
        <pc:sldMkLst>
          <pc:docMk/>
          <pc:sldMk cId="1077901583" sldId="1100"/>
        </pc:sldMkLst>
        <pc:spChg chg="mod">
          <ac:chgData name="Phillip Kaufman" userId="c001b2a046940d7c" providerId="LiveId" clId="{9EF190FB-2075-4375-A797-615516ED83A7}" dt="2024-07-18T19:47:52.245" v="25916" actId="552"/>
          <ac:spMkLst>
            <pc:docMk/>
            <pc:sldMk cId="1077901583" sldId="1100"/>
            <ac:spMk id="4" creationId="{A03D79E8-E11D-DFF6-B035-E91472FDA92C}"/>
          </ac:spMkLst>
        </pc:spChg>
        <pc:spChg chg="mod">
          <ac:chgData name="Phillip Kaufman" userId="c001b2a046940d7c" providerId="LiveId" clId="{9EF190FB-2075-4375-A797-615516ED83A7}" dt="2024-07-18T19:47:52.245" v="25916" actId="552"/>
          <ac:spMkLst>
            <pc:docMk/>
            <pc:sldMk cId="1077901583" sldId="1100"/>
            <ac:spMk id="5" creationId="{7E8C2147-FE2D-6B9C-7850-445ECFB0A691}"/>
          </ac:spMkLst>
        </pc:spChg>
        <pc:spChg chg="mod">
          <ac:chgData name="Phillip Kaufman" userId="c001b2a046940d7c" providerId="LiveId" clId="{9EF190FB-2075-4375-A797-615516ED83A7}" dt="2024-07-18T19:47:52.245" v="25916" actId="552"/>
          <ac:spMkLst>
            <pc:docMk/>
            <pc:sldMk cId="1077901583" sldId="1100"/>
            <ac:spMk id="6" creationId="{FE365519-C486-BD9D-4246-DCAB932DA73C}"/>
          </ac:spMkLst>
        </pc:spChg>
        <pc:spChg chg="mod">
          <ac:chgData name="Phillip Kaufman" userId="c001b2a046940d7c" providerId="LiveId" clId="{9EF190FB-2075-4375-A797-615516ED83A7}" dt="2024-07-18T19:47:57.220" v="25917" actId="1076"/>
          <ac:spMkLst>
            <pc:docMk/>
            <pc:sldMk cId="1077901583" sldId="1100"/>
            <ac:spMk id="8" creationId="{74AD194C-CEC7-239C-B157-C96E1C656AEB}"/>
          </ac:spMkLst>
        </pc:spChg>
        <pc:spChg chg="mod">
          <ac:chgData name="Phillip Kaufman" userId="c001b2a046940d7c" providerId="LiveId" clId="{9EF190FB-2075-4375-A797-615516ED83A7}" dt="2024-07-18T19:47:52.245" v="25916" actId="552"/>
          <ac:spMkLst>
            <pc:docMk/>
            <pc:sldMk cId="1077901583" sldId="1100"/>
            <ac:spMk id="10" creationId="{E5A8B8F2-1A27-8882-733E-DD5C29A83A1A}"/>
          </ac:spMkLst>
        </pc:spChg>
        <pc:spChg chg="del mod">
          <ac:chgData name="Phillip Kaufman" userId="c001b2a046940d7c" providerId="LiveId" clId="{9EF190FB-2075-4375-A797-615516ED83A7}" dt="2024-07-18T05:28:00.200" v="25811" actId="478"/>
          <ac:spMkLst>
            <pc:docMk/>
            <pc:sldMk cId="1077901583" sldId="1100"/>
            <ac:spMk id="11" creationId="{8691D4F7-0AD5-0BDD-7F14-8AF4AA1C9352}"/>
          </ac:spMkLst>
        </pc:spChg>
        <pc:spChg chg="mod">
          <ac:chgData name="Phillip Kaufman" userId="c001b2a046940d7c" providerId="LiveId" clId="{9EF190FB-2075-4375-A797-615516ED83A7}" dt="2024-07-18T05:28:12.543" v="25815" actId="1076"/>
          <ac:spMkLst>
            <pc:docMk/>
            <pc:sldMk cId="1077901583" sldId="1100"/>
            <ac:spMk id="12" creationId="{AE85B877-0764-447C-407C-9A92B42C853D}"/>
          </ac:spMkLst>
        </pc:spChg>
        <pc:spChg chg="mod">
          <ac:chgData name="Phillip Kaufman" userId="c001b2a046940d7c" providerId="LiveId" clId="{9EF190FB-2075-4375-A797-615516ED83A7}" dt="2024-07-18T19:47:37.981" v="25914" actId="1076"/>
          <ac:spMkLst>
            <pc:docMk/>
            <pc:sldMk cId="1077901583" sldId="1100"/>
            <ac:spMk id="13" creationId="{1B8E0B7F-2AB7-D05B-D6FB-4253BD7839F7}"/>
          </ac:spMkLst>
        </pc:spChg>
        <pc:cxnChg chg="add del mod">
          <ac:chgData name="Phillip Kaufman" userId="c001b2a046940d7c" providerId="LiveId" clId="{9EF190FB-2075-4375-A797-615516ED83A7}" dt="2024-07-18T19:47:11.280" v="25904" actId="478"/>
          <ac:cxnSpMkLst>
            <pc:docMk/>
            <pc:sldMk cId="1077901583" sldId="1100"/>
            <ac:cxnSpMk id="9" creationId="{C0688906-C5F9-0E68-42FB-14DB6B4257B5}"/>
          </ac:cxnSpMkLst>
        </pc:cxnChg>
      </pc:sldChg>
      <pc:sldChg chg="modSp add mod">
        <pc:chgData name="Phillip Kaufman" userId="c001b2a046940d7c" providerId="LiveId" clId="{9EF190FB-2075-4375-A797-615516ED83A7}" dt="2024-07-18T19:48:17.127" v="25919" actId="1076"/>
        <pc:sldMkLst>
          <pc:docMk/>
          <pc:sldMk cId="3766140122" sldId="1101"/>
        </pc:sldMkLst>
        <pc:spChg chg="mod">
          <ac:chgData name="Phillip Kaufman" userId="c001b2a046940d7c" providerId="LiveId" clId="{9EF190FB-2075-4375-A797-615516ED83A7}" dt="2024-07-18T05:29:53.504" v="25833" actId="1076"/>
          <ac:spMkLst>
            <pc:docMk/>
            <pc:sldMk cId="3766140122" sldId="1101"/>
            <ac:spMk id="7" creationId="{DB352A8B-9BB2-66C4-454B-2F84CFD5EEC6}"/>
          </ac:spMkLst>
        </pc:spChg>
        <pc:spChg chg="mod">
          <ac:chgData name="Phillip Kaufman" userId="c001b2a046940d7c" providerId="LiveId" clId="{9EF190FB-2075-4375-A797-615516ED83A7}" dt="2024-07-18T05:29:54.007" v="25834" actId="1076"/>
          <ac:spMkLst>
            <pc:docMk/>
            <pc:sldMk cId="3766140122" sldId="1101"/>
            <ac:spMk id="8" creationId="{2061DFBC-34E6-D5A4-5A0C-34B2E638D6AE}"/>
          </ac:spMkLst>
        </pc:spChg>
        <pc:spChg chg="mod">
          <ac:chgData name="Phillip Kaufman" userId="c001b2a046940d7c" providerId="LiveId" clId="{9EF190FB-2075-4375-A797-615516ED83A7}" dt="2024-07-18T05:30:47.791" v="25847" actId="20577"/>
          <ac:spMkLst>
            <pc:docMk/>
            <pc:sldMk cId="3766140122" sldId="1101"/>
            <ac:spMk id="9" creationId="{07E9EEB2-A7C8-3C47-17FA-64DDDB8838FC}"/>
          </ac:spMkLst>
        </pc:spChg>
        <pc:spChg chg="mod">
          <ac:chgData name="Phillip Kaufman" userId="c001b2a046940d7c" providerId="LiveId" clId="{9EF190FB-2075-4375-A797-615516ED83A7}" dt="2024-07-18T05:30:56.252" v="25848" actId="1076"/>
          <ac:spMkLst>
            <pc:docMk/>
            <pc:sldMk cId="3766140122" sldId="1101"/>
            <ac:spMk id="10" creationId="{ABA4B01B-CB4B-6A3C-1EEB-84F03D810FB5}"/>
          </ac:spMkLst>
        </pc:spChg>
        <pc:spChg chg="mod">
          <ac:chgData name="Phillip Kaufman" userId="c001b2a046940d7c" providerId="LiveId" clId="{9EF190FB-2075-4375-A797-615516ED83A7}" dt="2024-07-18T05:30:00.879" v="25836" actId="1076"/>
          <ac:spMkLst>
            <pc:docMk/>
            <pc:sldMk cId="3766140122" sldId="1101"/>
            <ac:spMk id="11" creationId="{C0F61AF6-F1D8-D708-2F34-410A81D41A11}"/>
          </ac:spMkLst>
        </pc:spChg>
        <pc:picChg chg="mod">
          <ac:chgData name="Phillip Kaufman" userId="c001b2a046940d7c" providerId="LiveId" clId="{9EF190FB-2075-4375-A797-615516ED83A7}" dt="2024-07-18T19:48:17.127" v="25919" actId="1076"/>
          <ac:picMkLst>
            <pc:docMk/>
            <pc:sldMk cId="3766140122" sldId="1101"/>
            <ac:picMk id="5" creationId="{282FF3CE-8F7C-3DB7-CFEA-5C2A275733F9}"/>
          </ac:picMkLst>
        </pc:picChg>
      </pc:sldChg>
      <pc:sldChg chg="addSp delSp modSp add mod ord">
        <pc:chgData name="Phillip Kaufman" userId="c001b2a046940d7c" providerId="LiveId" clId="{9EF190FB-2075-4375-A797-615516ED83A7}" dt="2024-07-18T19:50:19.247" v="25931" actId="465"/>
        <pc:sldMkLst>
          <pc:docMk/>
          <pc:sldMk cId="186280393" sldId="1102"/>
        </pc:sldMkLst>
        <pc:spChg chg="add mod">
          <ac:chgData name="Phillip Kaufman" userId="c001b2a046940d7c" providerId="LiveId" clId="{9EF190FB-2075-4375-A797-615516ED83A7}" dt="2024-07-17T02:16:16.686" v="24025" actId="20577"/>
          <ac:spMkLst>
            <pc:docMk/>
            <pc:sldMk cId="186280393" sldId="1102"/>
            <ac:spMk id="10" creationId="{1284C651-27D3-D143-FDA5-18D2E6F3EF2D}"/>
          </ac:spMkLst>
        </pc:spChg>
        <pc:spChg chg="add mod topLvl">
          <ac:chgData name="Phillip Kaufman" userId="c001b2a046940d7c" providerId="LiveId" clId="{9EF190FB-2075-4375-A797-615516ED83A7}" dt="2024-07-17T02:22:52.375" v="24230" actId="403"/>
          <ac:spMkLst>
            <pc:docMk/>
            <pc:sldMk cId="186280393" sldId="1102"/>
            <ac:spMk id="11" creationId="{9CBD870A-A160-2342-9725-3E8B9CFCF7EC}"/>
          </ac:spMkLst>
        </pc:spChg>
        <pc:spChg chg="add del mod">
          <ac:chgData name="Phillip Kaufman" userId="c001b2a046940d7c" providerId="LiveId" clId="{9EF190FB-2075-4375-A797-615516ED83A7}" dt="2024-07-16T22:42:54.166" v="23525" actId="478"/>
          <ac:spMkLst>
            <pc:docMk/>
            <pc:sldMk cId="186280393" sldId="1102"/>
            <ac:spMk id="12" creationId="{1F839816-034B-C562-9E6E-32DF4D3D4CB4}"/>
          </ac:spMkLst>
        </pc:spChg>
        <pc:spChg chg="add mod topLvl">
          <ac:chgData name="Phillip Kaufman" userId="c001b2a046940d7c" providerId="LiveId" clId="{9EF190FB-2075-4375-A797-615516ED83A7}" dt="2024-07-17T02:22:52.375" v="24230" actId="403"/>
          <ac:spMkLst>
            <pc:docMk/>
            <pc:sldMk cId="186280393" sldId="1102"/>
            <ac:spMk id="13" creationId="{35E913B9-486A-C48A-7F49-1FD425673723}"/>
          </ac:spMkLst>
        </pc:spChg>
        <pc:spChg chg="add mod">
          <ac:chgData name="Phillip Kaufman" userId="c001b2a046940d7c" providerId="LiveId" clId="{9EF190FB-2075-4375-A797-615516ED83A7}" dt="2024-07-16T22:49:05.784" v="23606"/>
          <ac:spMkLst>
            <pc:docMk/>
            <pc:sldMk cId="186280393" sldId="1102"/>
            <ac:spMk id="14" creationId="{BA96B521-5A38-2929-B26E-6A5B9B4B580C}"/>
          </ac:spMkLst>
        </pc:spChg>
        <pc:spChg chg="add mod">
          <ac:chgData name="Phillip Kaufman" userId="c001b2a046940d7c" providerId="LiveId" clId="{9EF190FB-2075-4375-A797-615516ED83A7}" dt="2024-07-16T22:49:03.434" v="23605"/>
          <ac:spMkLst>
            <pc:docMk/>
            <pc:sldMk cId="186280393" sldId="1102"/>
            <ac:spMk id="15" creationId="{0CC25A6C-7DF9-58A9-35F5-158E789C8055}"/>
          </ac:spMkLst>
        </pc:spChg>
        <pc:spChg chg="add del mod">
          <ac:chgData name="Phillip Kaufman" userId="c001b2a046940d7c" providerId="LiveId" clId="{9EF190FB-2075-4375-A797-615516ED83A7}" dt="2024-07-16T22:49:16.552" v="23614"/>
          <ac:spMkLst>
            <pc:docMk/>
            <pc:sldMk cId="186280393" sldId="1102"/>
            <ac:spMk id="16" creationId="{D1915E3A-F7FA-20DA-52C8-7C22ED51BAA9}"/>
          </ac:spMkLst>
        </pc:spChg>
        <pc:spChg chg="add del mod">
          <ac:chgData name="Phillip Kaufman" userId="c001b2a046940d7c" providerId="LiveId" clId="{9EF190FB-2075-4375-A797-615516ED83A7}" dt="2024-07-17T02:02:21.003" v="23856" actId="478"/>
          <ac:spMkLst>
            <pc:docMk/>
            <pc:sldMk cId="186280393" sldId="1102"/>
            <ac:spMk id="17" creationId="{6E33D4D1-BFFA-02C3-8574-B11B2F524084}"/>
          </ac:spMkLst>
        </pc:spChg>
        <pc:spChg chg="mod">
          <ac:chgData name="Phillip Kaufman" userId="c001b2a046940d7c" providerId="LiveId" clId="{9EF190FB-2075-4375-A797-615516ED83A7}" dt="2024-07-09T02:32:14.546" v="17820" actId="1038"/>
          <ac:spMkLst>
            <pc:docMk/>
            <pc:sldMk cId="186280393" sldId="1102"/>
            <ac:spMk id="20" creationId="{6797B58D-0BCB-28EF-2FA8-0AC7490968F5}"/>
          </ac:spMkLst>
        </pc:spChg>
        <pc:spChg chg="add del mod">
          <ac:chgData name="Phillip Kaufman" userId="c001b2a046940d7c" providerId="LiveId" clId="{9EF190FB-2075-4375-A797-615516ED83A7}" dt="2024-07-17T02:16:20.728" v="24026" actId="1076"/>
          <ac:spMkLst>
            <pc:docMk/>
            <pc:sldMk cId="186280393" sldId="1102"/>
            <ac:spMk id="22" creationId="{1A9D3A16-6B15-8A05-74BA-7318FF943C9B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25" creationId="{854E15E4-22D5-174D-00D8-3653809ED354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26" creationId="{CC523D59-9339-5E42-9630-0F106D828536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27" creationId="{D2C8AC82-1BF7-5E9B-458B-92768BEF12F6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29" creationId="{FEEC4DCC-B002-6B5C-179A-6BAB0359D4FD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33" creationId="{71171C2D-95A7-ADC6-95F6-F710670DC30A}"/>
          </ac:spMkLst>
        </pc:spChg>
        <pc:spChg chg="add mod">
          <ac:chgData name="Phillip Kaufman" userId="c001b2a046940d7c" providerId="LiveId" clId="{9EF190FB-2075-4375-A797-615516ED83A7}" dt="2024-07-17T02:22:52.375" v="24230" actId="403"/>
          <ac:spMkLst>
            <pc:docMk/>
            <pc:sldMk cId="186280393" sldId="1102"/>
            <ac:spMk id="37" creationId="{BFB9F5E4-764E-C874-B0A5-4DA59A06EB3C}"/>
          </ac:spMkLst>
        </pc:spChg>
        <pc:spChg chg="add mod">
          <ac:chgData name="Phillip Kaufman" userId="c001b2a046940d7c" providerId="LiveId" clId="{9EF190FB-2075-4375-A797-615516ED83A7}" dt="2024-07-17T02:24:37.918" v="24256" actId="1076"/>
          <ac:spMkLst>
            <pc:docMk/>
            <pc:sldMk cId="186280393" sldId="1102"/>
            <ac:spMk id="38" creationId="{5A13AF61-6C31-D154-6585-A5A266FDAD8E}"/>
          </ac:spMkLst>
        </pc:spChg>
        <pc:spChg chg="add mod">
          <ac:chgData name="Phillip Kaufman" userId="c001b2a046940d7c" providerId="LiveId" clId="{9EF190FB-2075-4375-A797-615516ED83A7}" dt="2024-07-17T02:24:22.833" v="24252" actId="20577"/>
          <ac:spMkLst>
            <pc:docMk/>
            <pc:sldMk cId="186280393" sldId="1102"/>
            <ac:spMk id="39" creationId="{362CC76C-527C-B92B-3124-6F9198850801}"/>
          </ac:spMkLst>
        </pc:spChg>
        <pc:spChg chg="add mod">
          <ac:chgData name="Phillip Kaufman" userId="c001b2a046940d7c" providerId="LiveId" clId="{9EF190FB-2075-4375-A797-615516ED83A7}" dt="2024-07-18T19:50:19.247" v="25931" actId="465"/>
          <ac:spMkLst>
            <pc:docMk/>
            <pc:sldMk cId="186280393" sldId="1102"/>
            <ac:spMk id="40" creationId="{D6320857-85A5-FEAA-D0B0-B4EC51E9E436}"/>
          </ac:spMkLst>
        </pc:spChg>
        <pc:spChg chg="add del mod">
          <ac:chgData name="Phillip Kaufman" userId="c001b2a046940d7c" providerId="LiveId" clId="{9EF190FB-2075-4375-A797-615516ED83A7}" dt="2024-07-17T02:21:59.243" v="24215"/>
          <ac:spMkLst>
            <pc:docMk/>
            <pc:sldMk cId="186280393" sldId="1102"/>
            <ac:spMk id="41" creationId="{21214B5B-57BC-1FDF-5409-0414E00F79C2}"/>
          </ac:spMkLst>
        </pc:spChg>
        <pc:spChg chg="add mod">
          <ac:chgData name="Phillip Kaufman" userId="c001b2a046940d7c" providerId="LiveId" clId="{9EF190FB-2075-4375-A797-615516ED83A7}" dt="2024-07-17T02:24:35.797" v="24255" actId="1076"/>
          <ac:spMkLst>
            <pc:docMk/>
            <pc:sldMk cId="186280393" sldId="1102"/>
            <ac:spMk id="42" creationId="{77B8B564-27BB-7E03-F17A-7D3A6A51A839}"/>
          </ac:spMkLst>
        </pc:spChg>
        <pc:spChg chg="add del mod">
          <ac:chgData name="Phillip Kaufman" userId="c001b2a046940d7c" providerId="LiveId" clId="{9EF190FB-2075-4375-A797-615516ED83A7}" dt="2024-07-17T02:24:04.815" v="24246" actId="478"/>
          <ac:spMkLst>
            <pc:docMk/>
            <pc:sldMk cId="186280393" sldId="1102"/>
            <ac:spMk id="43" creationId="{63695759-F80F-6CB6-5D0A-4A146B997927}"/>
          </ac:spMkLst>
        </pc:spChg>
        <pc:spChg chg="mod ord">
          <ac:chgData name="Phillip Kaufman" userId="c001b2a046940d7c" providerId="LiveId" clId="{9EF190FB-2075-4375-A797-615516ED83A7}" dt="2024-07-16T22:38:40.861" v="23447" actId="164"/>
          <ac:spMkLst>
            <pc:docMk/>
            <pc:sldMk cId="186280393" sldId="1102"/>
            <ac:spMk id="58" creationId="{D19789CB-62EA-42AB-CECA-949C6B0761C5}"/>
          </ac:spMkLst>
        </pc:spChg>
        <pc:spChg chg="mod ord">
          <ac:chgData name="Phillip Kaufman" userId="c001b2a046940d7c" providerId="LiveId" clId="{9EF190FB-2075-4375-A797-615516ED83A7}" dt="2024-07-16T22:38:40.861" v="23447" actId="164"/>
          <ac:spMkLst>
            <pc:docMk/>
            <pc:sldMk cId="186280393" sldId="1102"/>
            <ac:spMk id="59" creationId="{31526A5D-9599-7DF1-B83F-005C8F5D20E4}"/>
          </ac:spMkLst>
        </pc:spChg>
        <pc:spChg chg="mod ord">
          <ac:chgData name="Phillip Kaufman" userId="c001b2a046940d7c" providerId="LiveId" clId="{9EF190FB-2075-4375-A797-615516ED83A7}" dt="2024-07-16T22:38:40.861" v="23447" actId="164"/>
          <ac:spMkLst>
            <pc:docMk/>
            <pc:sldMk cId="186280393" sldId="1102"/>
            <ac:spMk id="60" creationId="{99AE2AA5-D52D-CC04-2ADB-6DE10E3C8D38}"/>
          </ac:spMkLst>
        </pc:spChg>
        <pc:spChg chg="mod ord topLvl">
          <ac:chgData name="Phillip Kaufman" userId="c001b2a046940d7c" providerId="LiveId" clId="{9EF190FB-2075-4375-A797-615516ED83A7}" dt="2024-07-16T22:38:40.861" v="23447" actId="164"/>
          <ac:spMkLst>
            <pc:docMk/>
            <pc:sldMk cId="186280393" sldId="1102"/>
            <ac:spMk id="62" creationId="{6C770E13-46F5-9E2A-71C2-6821D963F4B4}"/>
          </ac:spMkLst>
        </pc:spChg>
        <pc:spChg chg="mod ord">
          <ac:chgData name="Phillip Kaufman" userId="c001b2a046940d7c" providerId="LiveId" clId="{9EF190FB-2075-4375-A797-615516ED83A7}" dt="2024-07-16T22:38:43.134" v="23449" actId="1076"/>
          <ac:spMkLst>
            <pc:docMk/>
            <pc:sldMk cId="186280393" sldId="1102"/>
            <ac:spMk id="77" creationId="{10650563-566C-9B25-516D-690F4CBF6514}"/>
          </ac:spMkLst>
        </pc:spChg>
        <pc:spChg chg="mod">
          <ac:chgData name="Phillip Kaufman" userId="c001b2a046940d7c" providerId="LiveId" clId="{9EF190FB-2075-4375-A797-615516ED83A7}" dt="2024-07-16T22:43:40.579" v="23532" actId="1076"/>
          <ac:spMkLst>
            <pc:docMk/>
            <pc:sldMk cId="186280393" sldId="1102"/>
            <ac:spMk id="99" creationId="{83D10C2C-52F3-EB5A-B633-7AC1E17613FA}"/>
          </ac:spMkLst>
        </pc:spChg>
        <pc:spChg chg="mod">
          <ac:chgData name="Phillip Kaufman" userId="c001b2a046940d7c" providerId="LiveId" clId="{9EF190FB-2075-4375-A797-615516ED83A7}" dt="2024-07-16T22:43:34.399" v="23531" actId="1076"/>
          <ac:spMkLst>
            <pc:docMk/>
            <pc:sldMk cId="186280393" sldId="1102"/>
            <ac:spMk id="100" creationId="{5F7923E4-8AA9-DA73-9268-8ADC6B382198}"/>
          </ac:spMkLst>
        </pc:spChg>
        <pc:grpChg chg="add del mod">
          <ac:chgData name="Phillip Kaufman" userId="c001b2a046940d7c" providerId="LiveId" clId="{9EF190FB-2075-4375-A797-615516ED83A7}" dt="2024-07-17T01:51:33.924" v="23689" actId="21"/>
          <ac:grpSpMkLst>
            <pc:docMk/>
            <pc:sldMk cId="186280393" sldId="1102"/>
            <ac:grpSpMk id="6" creationId="{A48B8530-E831-22A0-68AD-E9E28C06DD82}"/>
          </ac:grpSpMkLst>
        </pc:grpChg>
        <pc:grpChg chg="add mod">
          <ac:chgData name="Phillip Kaufman" userId="c001b2a046940d7c" providerId="LiveId" clId="{9EF190FB-2075-4375-A797-615516ED83A7}" dt="2024-07-17T02:02:11.884" v="23852" actId="164"/>
          <ac:grpSpMkLst>
            <pc:docMk/>
            <pc:sldMk cId="186280393" sldId="1102"/>
            <ac:grpSpMk id="18" creationId="{62F2B9CF-B07D-E99E-02DA-B68208494C5D}"/>
          </ac:grpSpMkLst>
        </pc:grpChg>
        <pc:grpChg chg="add del mod">
          <ac:chgData name="Phillip Kaufman" userId="c001b2a046940d7c" providerId="LiveId" clId="{9EF190FB-2075-4375-A797-615516ED83A7}" dt="2024-07-17T02:16:42.996" v="24036" actId="165"/>
          <ac:grpSpMkLst>
            <pc:docMk/>
            <pc:sldMk cId="186280393" sldId="1102"/>
            <ac:grpSpMk id="19" creationId="{9E9927BD-419C-F067-5352-0AF75BB756CB}"/>
          </ac:grpSpMkLst>
        </pc:grpChg>
        <pc:grpChg chg="del mod">
          <ac:chgData name="Phillip Kaufman" userId="c001b2a046940d7c" providerId="LiveId" clId="{9EF190FB-2075-4375-A797-615516ED83A7}" dt="2024-07-17T01:51:33.924" v="23689" actId="21"/>
          <ac:grpSpMkLst>
            <pc:docMk/>
            <pc:sldMk cId="186280393" sldId="1102"/>
            <ac:grpSpMk id="44" creationId="{243FC1EB-8932-D424-7946-7E158797374A}"/>
          </ac:grpSpMkLst>
        </pc:grpChg>
        <pc:grpChg chg="del">
          <ac:chgData name="Phillip Kaufman" userId="c001b2a046940d7c" providerId="LiveId" clId="{9EF190FB-2075-4375-A797-615516ED83A7}" dt="2024-07-14T04:21:21.516" v="20700" actId="165"/>
          <ac:grpSpMkLst>
            <pc:docMk/>
            <pc:sldMk cId="186280393" sldId="1102"/>
            <ac:grpSpMk id="72" creationId="{4C9F21F4-2CBF-7317-3B23-C5627B4AE12E}"/>
          </ac:grpSpMkLst>
        </pc:grpChg>
        <pc:grpChg chg="mod ord">
          <ac:chgData name="Phillip Kaufman" userId="c001b2a046940d7c" providerId="LiveId" clId="{9EF190FB-2075-4375-A797-615516ED83A7}" dt="2024-07-16T22:38:40.861" v="23447" actId="164"/>
          <ac:grpSpMkLst>
            <pc:docMk/>
            <pc:sldMk cId="186280393" sldId="1102"/>
            <ac:grpSpMk id="73" creationId="{02438C7D-0226-7D37-7E82-CE126E0DD78C}"/>
          </ac:grpSpMkLst>
        </pc:grpChg>
        <pc:picChg chg="del mod">
          <ac:chgData name="Phillip Kaufman" userId="c001b2a046940d7c" providerId="LiveId" clId="{9EF190FB-2075-4375-A797-615516ED83A7}" dt="2024-07-16T01:30:13.472" v="21010" actId="478"/>
          <ac:picMkLst>
            <pc:docMk/>
            <pc:sldMk cId="186280393" sldId="1102"/>
            <ac:picMk id="15" creationId="{C4567940-39CA-3079-C788-8CEB356661A6}"/>
          </ac:picMkLst>
        </pc:picChg>
        <pc:cxnChg chg="add del mod">
          <ac:chgData name="Phillip Kaufman" userId="c001b2a046940d7c" providerId="LiveId" clId="{9EF190FB-2075-4375-A797-615516ED83A7}" dt="2024-07-17T02:16:22.477" v="24027" actId="478"/>
          <ac:cxnSpMkLst>
            <pc:docMk/>
            <pc:sldMk cId="186280393" sldId="1102"/>
            <ac:cxnSpMk id="24" creationId="{25DDB901-E58D-4B1D-0A25-930D73FFEE6C}"/>
          </ac:cxnSpMkLst>
        </pc:cxnChg>
        <pc:cxnChg chg="mod">
          <ac:chgData name="Phillip Kaufman" userId="c001b2a046940d7c" providerId="LiveId" clId="{9EF190FB-2075-4375-A797-615516ED83A7}" dt="2024-07-09T02:32:04.906" v="17813" actId="1037"/>
          <ac:cxnSpMkLst>
            <pc:docMk/>
            <pc:sldMk cId="186280393" sldId="1102"/>
            <ac:cxnSpMk id="28" creationId="{07B727E9-0C53-A366-55D1-F7ED884314A5}"/>
          </ac:cxnSpMkLst>
        </pc:cxnChg>
        <pc:cxnChg chg="mod">
          <ac:chgData name="Phillip Kaufman" userId="c001b2a046940d7c" providerId="LiveId" clId="{9EF190FB-2075-4375-A797-615516ED83A7}" dt="2024-07-09T02:32:02.105" v="17812" actId="1037"/>
          <ac:cxnSpMkLst>
            <pc:docMk/>
            <pc:sldMk cId="186280393" sldId="1102"/>
            <ac:cxnSpMk id="30" creationId="{688B5214-058D-20FD-3B08-C4FA5E3590B0}"/>
          </ac:cxnSpMkLst>
        </pc:cxnChg>
        <pc:cxnChg chg="mod">
          <ac:chgData name="Phillip Kaufman" userId="c001b2a046940d7c" providerId="LiveId" clId="{9EF190FB-2075-4375-A797-615516ED83A7}" dt="2024-07-09T02:32:36.853" v="17824" actId="1035"/>
          <ac:cxnSpMkLst>
            <pc:docMk/>
            <pc:sldMk cId="186280393" sldId="1102"/>
            <ac:cxnSpMk id="31" creationId="{45A27949-42AD-654F-18F8-E9C0248A9FBC}"/>
          </ac:cxnSpMkLst>
        </pc:cxnChg>
        <pc:cxnChg chg="mod">
          <ac:chgData name="Phillip Kaufman" userId="c001b2a046940d7c" providerId="LiveId" clId="{9EF190FB-2075-4375-A797-615516ED83A7}" dt="2024-07-09T02:32:50.457" v="17825" actId="14100"/>
          <ac:cxnSpMkLst>
            <pc:docMk/>
            <pc:sldMk cId="186280393" sldId="1102"/>
            <ac:cxnSpMk id="32" creationId="{8E805924-37EF-7564-F882-F0285DCD1A2D}"/>
          </ac:cxnSpMkLst>
        </pc:cxnChg>
        <pc:cxnChg chg="mod ord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63" creationId="{8B610BB3-7546-327A-76C8-77186B3B7B8A}"/>
          </ac:cxnSpMkLst>
        </pc:cxnChg>
        <pc:cxnChg chg="mod ord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64" creationId="{615F1D15-FBB8-F541-DC36-EB6713BAAA37}"/>
          </ac:cxnSpMkLst>
        </pc:cxnChg>
        <pc:cxnChg chg="mod">
          <ac:chgData name="Phillip Kaufman" userId="c001b2a046940d7c" providerId="LiveId" clId="{9EF190FB-2075-4375-A797-615516ED83A7}" dt="2024-07-16T01:30:35.018" v="21016" actId="1038"/>
          <ac:cxnSpMkLst>
            <pc:docMk/>
            <pc:sldMk cId="186280393" sldId="1102"/>
            <ac:cxnSpMk id="66" creationId="{3BE51C9E-716A-4FC2-FDEA-C56D125A8E5A}"/>
          </ac:cxnSpMkLst>
        </pc:cxnChg>
        <pc:cxnChg chg="mod ord topLvl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67" creationId="{CDA55041-81F7-614F-E2BB-0382AA3BACE6}"/>
          </ac:cxnSpMkLst>
        </pc:cxnChg>
        <pc:cxnChg chg="mod ord topLvl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68" creationId="{D20FAB27-E913-14A7-F657-7562CAC33EA2}"/>
          </ac:cxnSpMkLst>
        </pc:cxnChg>
        <pc:cxnChg chg="mod ord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70" creationId="{E2140F04-9302-1129-A4DC-752CFE6C79C9}"/>
          </ac:cxnSpMkLst>
        </pc:cxnChg>
        <pc:cxnChg chg="mod">
          <ac:chgData name="Phillip Kaufman" userId="c001b2a046940d7c" providerId="LiveId" clId="{9EF190FB-2075-4375-A797-615516ED83A7}" dt="2024-07-09T02:33:17.836" v="17829" actId="1037"/>
          <ac:cxnSpMkLst>
            <pc:docMk/>
            <pc:sldMk cId="186280393" sldId="1102"/>
            <ac:cxnSpMk id="90" creationId="{B063F768-C52F-4A1D-3B1B-49B11F8BEF83}"/>
          </ac:cxnSpMkLst>
        </pc:cxnChg>
      </pc:sldChg>
      <pc:sldChg chg="addSp delSp modSp add mod modNotesTx">
        <pc:chgData name="Phillip Kaufman" userId="c001b2a046940d7c" providerId="LiveId" clId="{9EF190FB-2075-4375-A797-615516ED83A7}" dt="2024-07-18T19:50:46.511" v="25932"/>
        <pc:sldMkLst>
          <pc:docMk/>
          <pc:sldMk cId="397039571" sldId="1103"/>
        </pc:sldMkLst>
        <pc:spChg chg="mod">
          <ac:chgData name="Phillip Kaufman" userId="c001b2a046940d7c" providerId="LiveId" clId="{9EF190FB-2075-4375-A797-615516ED83A7}" dt="2024-07-18T19:49:02.292" v="25925" actId="1076"/>
          <ac:spMkLst>
            <pc:docMk/>
            <pc:sldMk cId="397039571" sldId="1103"/>
            <ac:spMk id="4" creationId="{77F4B75A-619C-9F8B-4BF5-25339DE970EC}"/>
          </ac:spMkLst>
        </pc:spChg>
        <pc:spChg chg="mod">
          <ac:chgData name="Phillip Kaufman" userId="c001b2a046940d7c" providerId="LiveId" clId="{9EF190FB-2075-4375-A797-615516ED83A7}" dt="2024-07-18T19:50:01.523" v="25930" actId="12789"/>
          <ac:spMkLst>
            <pc:docMk/>
            <pc:sldMk cId="397039571" sldId="1103"/>
            <ac:spMk id="5" creationId="{92670944-8824-A4EC-78BB-EA0056E5669B}"/>
          </ac:spMkLst>
        </pc:spChg>
        <pc:spChg chg="mod">
          <ac:chgData name="Phillip Kaufman" userId="c001b2a046940d7c" providerId="LiveId" clId="{9EF190FB-2075-4375-A797-615516ED83A7}" dt="2024-07-18T19:50:01.523" v="25930" actId="12789"/>
          <ac:spMkLst>
            <pc:docMk/>
            <pc:sldMk cId="397039571" sldId="1103"/>
            <ac:spMk id="6" creationId="{2500BDD4-15AB-7C44-0A38-A1BA53A79031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7" creationId="{0B97C77E-9F7E-D031-7008-5F9536AAD5CE}"/>
          </ac:spMkLst>
        </pc:spChg>
        <pc:spChg chg="add del mod">
          <ac:chgData name="Phillip Kaufman" userId="c001b2a046940d7c" providerId="LiveId" clId="{9EF190FB-2075-4375-A797-615516ED83A7}" dt="2024-07-17T01:59:58.224" v="23823" actId="404"/>
          <ac:spMkLst>
            <pc:docMk/>
            <pc:sldMk cId="397039571" sldId="1103"/>
            <ac:spMk id="8" creationId="{D10F4F2F-2A37-85D0-36AA-ECA91E4C71D5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9" creationId="{02D234CC-CFC7-7E7B-BC4F-9B21BC9D81E2}"/>
          </ac:spMkLst>
        </pc:spChg>
        <pc:spChg chg="del">
          <ac:chgData name="Phillip Kaufman" userId="c001b2a046940d7c" providerId="LiveId" clId="{9EF190FB-2075-4375-A797-615516ED83A7}" dt="2024-07-14T04:25:13.961" v="20839" actId="478"/>
          <ac:spMkLst>
            <pc:docMk/>
            <pc:sldMk cId="397039571" sldId="1103"/>
            <ac:spMk id="10" creationId="{82DA2B13-7007-0FBA-CA55-5B5665CE0F44}"/>
          </ac:spMkLst>
        </pc:spChg>
        <pc:spChg chg="add del mod">
          <ac:chgData name="Phillip Kaufman" userId="c001b2a046940d7c" providerId="LiveId" clId="{9EF190FB-2075-4375-A797-615516ED83A7}" dt="2024-07-17T01:53:04.106" v="23719" actId="478"/>
          <ac:spMkLst>
            <pc:docMk/>
            <pc:sldMk cId="397039571" sldId="1103"/>
            <ac:spMk id="11" creationId="{7331F530-058A-7EBA-BABD-E2AF1CC7099F}"/>
          </ac:spMkLst>
        </pc:spChg>
        <pc:spChg chg="del">
          <ac:chgData name="Phillip Kaufman" userId="c001b2a046940d7c" providerId="LiveId" clId="{9EF190FB-2075-4375-A797-615516ED83A7}" dt="2024-07-14T04:25:14.214" v="20840" actId="478"/>
          <ac:spMkLst>
            <pc:docMk/>
            <pc:sldMk cId="397039571" sldId="1103"/>
            <ac:spMk id="11" creationId="{A6AF2573-B042-FD64-F6DE-C6933C24CAAD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2" creationId="{6393C0CB-FF31-9BD5-3052-0FF65D69B740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3" creationId="{CC2AFE12-76F0-0C27-EB39-B46A285E2DB8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4" creationId="{24EDE3E5-E026-2EB3-A144-90792957C581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5" creationId="{33242554-4344-63F8-816C-A925AE0CA756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6" creationId="{2C582247-D271-3A1F-AA5C-5BF3C5BD15F8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16" creationId="{507C8DA3-2128-2D5C-912B-D939F0CDAD7A}"/>
          </ac:spMkLst>
        </pc:spChg>
        <pc:spChg chg="add mod">
          <ac:chgData name="Phillip Kaufman" userId="c001b2a046940d7c" providerId="LiveId" clId="{9EF190FB-2075-4375-A797-615516ED83A7}" dt="2024-07-18T19:49:50.332" v="25929" actId="1076"/>
          <ac:spMkLst>
            <pc:docMk/>
            <pc:sldMk cId="397039571" sldId="1103"/>
            <ac:spMk id="17" creationId="{E993CB75-0E1D-8D5A-9710-36059760A7A5}"/>
          </ac:spMkLst>
        </pc:spChg>
        <pc:spChg chg="add mod">
          <ac:chgData name="Phillip Kaufman" userId="c001b2a046940d7c" providerId="LiveId" clId="{9EF190FB-2075-4375-A797-615516ED83A7}" dt="2024-07-18T19:49:30.447" v="25926" actId="1076"/>
          <ac:spMkLst>
            <pc:docMk/>
            <pc:sldMk cId="397039571" sldId="1103"/>
            <ac:spMk id="18" creationId="{8EA8DC4F-A221-578E-CDCE-2269C4D3A10D}"/>
          </ac:spMkLst>
        </pc:spChg>
        <pc:spChg chg="add del mod">
          <ac:chgData name="Phillip Kaufman" userId="c001b2a046940d7c" providerId="LiveId" clId="{9EF190FB-2075-4375-A797-615516ED83A7}" dt="2024-07-17T01:54:58.729" v="23751" actId="478"/>
          <ac:spMkLst>
            <pc:docMk/>
            <pc:sldMk cId="397039571" sldId="1103"/>
            <ac:spMk id="19" creationId="{00FBCB9D-2A38-F6B4-0756-02C99BCAD438}"/>
          </ac:spMkLst>
        </pc:spChg>
        <pc:spChg chg="add mod">
          <ac:chgData name="Phillip Kaufman" userId="c001b2a046940d7c" providerId="LiveId" clId="{9EF190FB-2075-4375-A797-615516ED83A7}" dt="2024-07-14T04:26:52.715" v="20865"/>
          <ac:spMkLst>
            <pc:docMk/>
            <pc:sldMk cId="397039571" sldId="1103"/>
            <ac:spMk id="20" creationId="{A516F661-05E8-E9C3-C0F9-F67ECF423485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20" creationId="{A9475663-1461-5528-D7F1-EFFC20218D35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21" creationId="{3D9CB474-79FA-F456-3621-0D361D384A0E}"/>
          </ac:spMkLst>
        </pc:spChg>
        <pc:spChg chg="add mod">
          <ac:chgData name="Phillip Kaufman" userId="c001b2a046940d7c" providerId="LiveId" clId="{9EF190FB-2075-4375-A797-615516ED83A7}" dt="2024-07-14T04:26:52.715" v="20865"/>
          <ac:spMkLst>
            <pc:docMk/>
            <pc:sldMk cId="397039571" sldId="1103"/>
            <ac:spMk id="21" creationId="{AE73C09C-E177-AA42-5A37-E820A8AAB94F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22" creationId="{6797B58D-0BCB-28EF-2FA8-0AC7490968F5}"/>
          </ac:spMkLst>
        </pc:spChg>
        <pc:spChg chg="add mod">
          <ac:chgData name="Phillip Kaufman" userId="c001b2a046940d7c" providerId="LiveId" clId="{9EF190FB-2075-4375-A797-615516ED83A7}" dt="2024-07-14T04:26:52.715" v="20865"/>
          <ac:spMkLst>
            <pc:docMk/>
            <pc:sldMk cId="397039571" sldId="1103"/>
            <ac:spMk id="22" creationId="{6BDEB79E-26F6-08DD-EAC1-B3FC6E0A0F0C}"/>
          </ac:spMkLst>
        </pc:spChg>
        <pc:spChg chg="add mod">
          <ac:chgData name="Phillip Kaufman" userId="c001b2a046940d7c" providerId="LiveId" clId="{9EF190FB-2075-4375-A797-615516ED83A7}" dt="2024-07-17T01:59:58.224" v="23823" actId="404"/>
          <ac:spMkLst>
            <pc:docMk/>
            <pc:sldMk cId="397039571" sldId="1103"/>
            <ac:spMk id="23" creationId="{B84E1143-0CB8-7EB9-E982-32BDE6723AA5}"/>
          </ac:spMkLst>
        </pc:spChg>
        <pc:spChg chg="add del mod">
          <ac:chgData name="Phillip Kaufman" userId="c001b2a046940d7c" providerId="LiveId" clId="{9EF190FB-2075-4375-A797-615516ED83A7}" dt="2024-07-14T04:28:59.279" v="20907" actId="478"/>
          <ac:spMkLst>
            <pc:docMk/>
            <pc:sldMk cId="397039571" sldId="1103"/>
            <ac:spMk id="24" creationId="{091E0892-416E-B494-9F8C-AF838122A6C1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24" creationId="{1C8DBAB6-FD5E-7D55-21F4-1DA18EFA50FC}"/>
          </ac:spMkLst>
        </pc:spChg>
        <pc:spChg chg="add del mod">
          <ac:chgData name="Phillip Kaufman" userId="c001b2a046940d7c" providerId="LiveId" clId="{9EF190FB-2075-4375-A797-615516ED83A7}" dt="2024-07-14T04:30:11.253" v="20924" actId="478"/>
          <ac:spMkLst>
            <pc:docMk/>
            <pc:sldMk cId="397039571" sldId="1103"/>
            <ac:spMk id="25" creationId="{CB3F7F5E-7C33-4B41-496A-FA5DD017036E}"/>
          </ac:spMkLst>
        </pc:spChg>
        <pc:spChg chg="add del mod">
          <ac:chgData name="Phillip Kaufman" userId="c001b2a046940d7c" providerId="LiveId" clId="{9EF190FB-2075-4375-A797-615516ED83A7}" dt="2024-07-14T04:30:11.253" v="20924" actId="478"/>
          <ac:spMkLst>
            <pc:docMk/>
            <pc:sldMk cId="397039571" sldId="1103"/>
            <ac:spMk id="26" creationId="{42FCFFB9-8574-5F82-8A5E-065D4C8C2B23}"/>
          </ac:spMkLst>
        </pc:spChg>
        <pc:spChg chg="add del mod">
          <ac:chgData name="Phillip Kaufman" userId="c001b2a046940d7c" providerId="LiveId" clId="{9EF190FB-2075-4375-A797-615516ED83A7}" dt="2024-07-16T01:30:08.909" v="21009" actId="478"/>
          <ac:spMkLst>
            <pc:docMk/>
            <pc:sldMk cId="397039571" sldId="1103"/>
            <ac:spMk id="27" creationId="{D601F97D-347D-E6D4-7A1C-A1C6F740E70C}"/>
          </ac:spMkLst>
        </pc:spChg>
        <pc:spChg chg="add del mod">
          <ac:chgData name="Phillip Kaufman" userId="c001b2a046940d7c" providerId="LiveId" clId="{9EF190FB-2075-4375-A797-615516ED83A7}" dt="2024-07-16T01:30:08.909" v="21009" actId="478"/>
          <ac:spMkLst>
            <pc:docMk/>
            <pc:sldMk cId="397039571" sldId="1103"/>
            <ac:spMk id="28" creationId="{1839CFA5-645C-9778-FD6C-BD7A9ECFE966}"/>
          </ac:spMkLst>
        </pc:spChg>
        <pc:spChg chg="add mod">
          <ac:chgData name="Phillip Kaufman" userId="c001b2a046940d7c" providerId="LiveId" clId="{9EF190FB-2075-4375-A797-615516ED83A7}" dt="2024-07-17T01:59:58.224" v="23823" actId="404"/>
          <ac:spMkLst>
            <pc:docMk/>
            <pc:sldMk cId="397039571" sldId="1103"/>
            <ac:spMk id="29" creationId="{D10F4F2F-2A37-85D0-36AA-ECA91E4C71D5}"/>
          </ac:spMkLst>
        </pc:spChg>
        <pc:spChg chg="add mod">
          <ac:chgData name="Phillip Kaufman" userId="c001b2a046940d7c" providerId="LiveId" clId="{9EF190FB-2075-4375-A797-615516ED83A7}" dt="2024-07-17T02:00:27.222" v="23831" actId="12788"/>
          <ac:spMkLst>
            <pc:docMk/>
            <pc:sldMk cId="397039571" sldId="1103"/>
            <ac:spMk id="30" creationId="{70DD1DAA-8668-1046-5760-9862A7C95381}"/>
          </ac:spMkLst>
        </pc:spChg>
        <pc:spChg chg="add mod">
          <ac:chgData name="Phillip Kaufman" userId="c001b2a046940d7c" providerId="LiveId" clId="{9EF190FB-2075-4375-A797-615516ED83A7}" dt="2024-07-17T02:00:23.113" v="23830" actId="12788"/>
          <ac:spMkLst>
            <pc:docMk/>
            <pc:sldMk cId="397039571" sldId="1103"/>
            <ac:spMk id="31" creationId="{2EC18F5E-5566-66CB-B895-E841D47C9F25}"/>
          </ac:spMkLst>
        </pc:spChg>
        <pc:spChg chg="add del mod">
          <ac:chgData name="Phillip Kaufman" userId="c001b2a046940d7c" providerId="LiveId" clId="{9EF190FB-2075-4375-A797-615516ED83A7}" dt="2024-07-17T01:54:59.328" v="23752" actId="478"/>
          <ac:spMkLst>
            <pc:docMk/>
            <pc:sldMk cId="397039571" sldId="1103"/>
            <ac:spMk id="32" creationId="{AD5D9532-9FC8-1127-E2E4-47F89C854468}"/>
          </ac:spMkLst>
        </pc:spChg>
        <pc:spChg chg="add mod">
          <ac:chgData name="Phillip Kaufman" userId="c001b2a046940d7c" providerId="LiveId" clId="{9EF190FB-2075-4375-A797-615516ED83A7}" dt="2024-07-17T01:59:58.224" v="23823" actId="404"/>
          <ac:spMkLst>
            <pc:docMk/>
            <pc:sldMk cId="397039571" sldId="1103"/>
            <ac:spMk id="33" creationId="{26B74309-B689-C63D-9072-98F8D3CF8894}"/>
          </ac:spMkLst>
        </pc:spChg>
        <pc:spChg chg="add mod">
          <ac:chgData name="Phillip Kaufman" userId="c001b2a046940d7c" providerId="LiveId" clId="{9EF190FB-2075-4375-A797-615516ED83A7}" dt="2024-07-14T04:29:41.162" v="20913"/>
          <ac:spMkLst>
            <pc:docMk/>
            <pc:sldMk cId="397039571" sldId="1103"/>
            <ac:spMk id="34" creationId="{FB4C0F38-B693-F632-1738-D0CD47E8ADA9}"/>
          </ac:spMkLst>
        </pc:spChg>
        <pc:spChg chg="add del mod">
          <ac:chgData name="Phillip Kaufman" userId="c001b2a046940d7c" providerId="LiveId" clId="{9EF190FB-2075-4375-A797-615516ED83A7}" dt="2024-07-14T04:30:01.399" v="20922"/>
          <ac:spMkLst>
            <pc:docMk/>
            <pc:sldMk cId="397039571" sldId="1103"/>
            <ac:spMk id="35" creationId="{EA77A37D-9ACC-93F5-27E0-55EE96DB607C}"/>
          </ac:spMkLst>
        </pc:spChg>
        <pc:spChg chg="add mod">
          <ac:chgData name="Phillip Kaufman" userId="c001b2a046940d7c" providerId="LiveId" clId="{9EF190FB-2075-4375-A797-615516ED83A7}" dt="2024-07-17T02:00:23.113" v="23830" actId="12788"/>
          <ac:spMkLst>
            <pc:docMk/>
            <pc:sldMk cId="397039571" sldId="1103"/>
            <ac:spMk id="36" creationId="{C9E47D43-79D0-6CB7-0AE6-85FD14F77C71}"/>
          </ac:spMkLst>
        </pc:spChg>
        <pc:spChg chg="add mod">
          <ac:chgData name="Phillip Kaufman" userId="c001b2a046940d7c" providerId="LiveId" clId="{9EF190FB-2075-4375-A797-615516ED83A7}" dt="2024-07-17T02:00:27.222" v="23831" actId="12788"/>
          <ac:spMkLst>
            <pc:docMk/>
            <pc:sldMk cId="397039571" sldId="1103"/>
            <ac:spMk id="37" creationId="{D85DADA7-4578-B2ED-648E-2BE6004476DD}"/>
          </ac:spMkLst>
        </pc:spChg>
        <pc:spChg chg="mod topLvl">
          <ac:chgData name="Phillip Kaufman" userId="c001b2a046940d7c" providerId="LiveId" clId="{9EF190FB-2075-4375-A797-615516ED83A7}" dt="2024-07-18T01:50:11.517" v="25036" actId="165"/>
          <ac:spMkLst>
            <pc:docMk/>
            <pc:sldMk cId="397039571" sldId="1103"/>
            <ac:spMk id="42" creationId="{507C8DA3-2128-2D5C-912B-D939F0CDAD7A}"/>
          </ac:spMkLst>
        </pc:spChg>
        <pc:spChg chg="mod topLvl">
          <ac:chgData name="Phillip Kaufman" userId="c001b2a046940d7c" providerId="LiveId" clId="{9EF190FB-2075-4375-A797-615516ED83A7}" dt="2024-07-18T01:50:11.517" v="25036" actId="165"/>
          <ac:spMkLst>
            <pc:docMk/>
            <pc:sldMk cId="397039571" sldId="1103"/>
            <ac:spMk id="43" creationId="{A9475663-1461-5528-D7F1-EFFC20218D35}"/>
          </ac:spMkLst>
        </pc:spChg>
        <pc:spChg chg="mod topLvl">
          <ac:chgData name="Phillip Kaufman" userId="c001b2a046940d7c" providerId="LiveId" clId="{9EF190FB-2075-4375-A797-615516ED83A7}" dt="2024-07-18T01:50:11.517" v="25036" actId="165"/>
          <ac:spMkLst>
            <pc:docMk/>
            <pc:sldMk cId="397039571" sldId="1103"/>
            <ac:spMk id="45" creationId="{3D9CB474-79FA-F456-3621-0D361D384A0E}"/>
          </ac:spMkLst>
        </pc:spChg>
        <pc:spChg chg="mod topLvl">
          <ac:chgData name="Phillip Kaufman" userId="c001b2a046940d7c" providerId="LiveId" clId="{9EF190FB-2075-4375-A797-615516ED83A7}" dt="2024-07-18T01:50:11.517" v="25036" actId="165"/>
          <ac:spMkLst>
            <pc:docMk/>
            <pc:sldMk cId="397039571" sldId="1103"/>
            <ac:spMk id="46" creationId="{6797B58D-0BCB-28EF-2FA8-0AC7490968F5}"/>
          </ac:spMkLst>
        </pc:spChg>
        <pc:spChg chg="mod topLvl">
          <ac:chgData name="Phillip Kaufman" userId="c001b2a046940d7c" providerId="LiveId" clId="{9EF190FB-2075-4375-A797-615516ED83A7}" dt="2024-07-18T01:50:11.517" v="25036" actId="165"/>
          <ac:spMkLst>
            <pc:docMk/>
            <pc:sldMk cId="397039571" sldId="1103"/>
            <ac:spMk id="47" creationId="{1C8DBAB6-FD5E-7D55-21F4-1DA18EFA50FC}"/>
          </ac:spMkLst>
        </pc:spChg>
        <pc:spChg chg="mod topLvl">
          <ac:chgData name="Phillip Kaufman" userId="c001b2a046940d7c" providerId="LiveId" clId="{9EF190FB-2075-4375-A797-615516ED83A7}" dt="2024-07-18T19:49:35.341" v="25928" actId="1076"/>
          <ac:spMkLst>
            <pc:docMk/>
            <pc:sldMk cId="397039571" sldId="1103"/>
            <ac:spMk id="54" creationId="{83D10C2C-52F3-EB5A-B633-7AC1E17613FA}"/>
          </ac:spMkLst>
        </pc:spChg>
        <pc:spChg chg="mod topLvl">
          <ac:chgData name="Phillip Kaufman" userId="c001b2a046940d7c" providerId="LiveId" clId="{9EF190FB-2075-4375-A797-615516ED83A7}" dt="2024-07-18T01:50:11.517" v="25036" actId="165"/>
          <ac:spMkLst>
            <pc:docMk/>
            <pc:sldMk cId="397039571" sldId="1103"/>
            <ac:spMk id="56" creationId="{10650563-566C-9B25-516D-690F4CBF6514}"/>
          </ac:spMkLst>
        </pc:spChg>
        <pc:spChg chg="mod topLvl">
          <ac:chgData name="Phillip Kaufman" userId="c001b2a046940d7c" providerId="LiveId" clId="{9EF190FB-2075-4375-A797-615516ED83A7}" dt="2024-07-18T01:50:11.517" v="25036" actId="165"/>
          <ac:spMkLst>
            <pc:docMk/>
            <pc:sldMk cId="397039571" sldId="1103"/>
            <ac:spMk id="57" creationId="{6C770E13-46F5-9E2A-71C2-6821D963F4B4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58" creationId="{D19789CB-62EA-42AB-CECA-949C6B0761C5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59" creationId="{31526A5D-9599-7DF1-B83F-005C8F5D20E4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60" creationId="{99AE2AA5-D52D-CC04-2ADB-6DE10E3C8D38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61" creationId="{35F6A44F-F4ED-6369-A3E5-996955353469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62" creationId="{6C770E13-46F5-9E2A-71C2-6821D963F4B4}"/>
          </ac:spMkLst>
        </pc:spChg>
        <pc:spChg chg="mod topLvl">
          <ac:chgData name="Phillip Kaufman" userId="c001b2a046940d7c" providerId="LiveId" clId="{9EF190FB-2075-4375-A797-615516ED83A7}" dt="2024-07-18T01:50:26.974" v="25038" actId="12789"/>
          <ac:spMkLst>
            <pc:docMk/>
            <pc:sldMk cId="397039571" sldId="1103"/>
            <ac:spMk id="69" creationId="{5F7923E4-8AA9-DA73-9268-8ADC6B382198}"/>
          </ac:spMkLst>
        </pc:spChg>
        <pc:spChg chg="mod topLvl">
          <ac:chgData name="Phillip Kaufman" userId="c001b2a046940d7c" providerId="LiveId" clId="{9EF190FB-2075-4375-A797-615516ED83A7}" dt="2024-07-18T01:50:11.517" v="25036" actId="165"/>
          <ac:spMkLst>
            <pc:docMk/>
            <pc:sldMk cId="397039571" sldId="1103"/>
            <ac:spMk id="71" creationId="{31526A5D-9599-7DF1-B83F-005C8F5D20E4}"/>
          </ac:spMkLst>
        </pc:spChg>
        <pc:spChg chg="mod topLvl">
          <ac:chgData name="Phillip Kaufman" userId="c001b2a046940d7c" providerId="LiveId" clId="{9EF190FB-2075-4375-A797-615516ED83A7}" dt="2024-07-18T01:50:11.517" v="25036" actId="165"/>
          <ac:spMkLst>
            <pc:docMk/>
            <pc:sldMk cId="397039571" sldId="1103"/>
            <ac:spMk id="72" creationId="{99AE2AA5-D52D-CC04-2ADB-6DE10E3C8D38}"/>
          </ac:spMkLst>
        </pc:spChg>
        <pc:spChg chg="mod topLvl">
          <ac:chgData name="Phillip Kaufman" userId="c001b2a046940d7c" providerId="LiveId" clId="{9EF190FB-2075-4375-A797-615516ED83A7}" dt="2024-07-18T01:50:11.517" v="25036" actId="165"/>
          <ac:spMkLst>
            <pc:docMk/>
            <pc:sldMk cId="397039571" sldId="1103"/>
            <ac:spMk id="75" creationId="{D19789CB-62EA-42AB-CECA-949C6B0761C5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77" creationId="{10650563-566C-9B25-516D-690F4CBF6514}"/>
          </ac:spMkLst>
        </pc:spChg>
        <pc:spChg chg="mod">
          <ac:chgData name="Phillip Kaufman" userId="c001b2a046940d7c" providerId="LiveId" clId="{9EF190FB-2075-4375-A797-615516ED83A7}" dt="2024-07-18T01:50:11.517" v="25036" actId="165"/>
          <ac:spMkLst>
            <pc:docMk/>
            <pc:sldMk cId="397039571" sldId="1103"/>
            <ac:spMk id="82" creationId="{35F6A44F-F4ED-6369-A3E5-996955353469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99" creationId="{83D10C2C-52F3-EB5A-B633-7AC1E17613FA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100" creationId="{5F7923E4-8AA9-DA73-9268-8ADC6B382198}"/>
          </ac:spMkLst>
        </pc:spChg>
        <pc:grpChg chg="add del mod">
          <ac:chgData name="Phillip Kaufman" userId="c001b2a046940d7c" providerId="LiveId" clId="{9EF190FB-2075-4375-A797-615516ED83A7}" dt="2024-07-18T01:50:11.517" v="25036" actId="165"/>
          <ac:grpSpMkLst>
            <pc:docMk/>
            <pc:sldMk cId="397039571" sldId="1103"/>
            <ac:grpSpMk id="7" creationId="{7B7824FD-3314-D08B-30E9-0BE9D1736D03}"/>
          </ac:grpSpMkLst>
        </pc:grpChg>
        <pc:grpChg chg="add mod">
          <ac:chgData name="Phillip Kaufman" userId="c001b2a046940d7c" providerId="LiveId" clId="{9EF190FB-2075-4375-A797-615516ED83A7}" dt="2024-07-18T01:49:58.423" v="25033" actId="164"/>
          <ac:grpSpMkLst>
            <pc:docMk/>
            <pc:sldMk cId="397039571" sldId="1103"/>
            <ac:grpSpMk id="9" creationId="{02CDCC0E-9352-B089-2807-9EAC05C4F7C4}"/>
          </ac:grpSpMkLst>
        </pc:grpChg>
        <pc:grpChg chg="add del mod">
          <ac:chgData name="Phillip Kaufman" userId="c001b2a046940d7c" providerId="LiveId" clId="{9EF190FB-2075-4375-A797-615516ED83A7}" dt="2024-07-18T01:50:11.517" v="25036" actId="165"/>
          <ac:grpSpMkLst>
            <pc:docMk/>
            <pc:sldMk cId="397039571" sldId="1103"/>
            <ac:grpSpMk id="10" creationId="{BEB11FB6-F549-F159-8ADD-9B5F9357BD69}"/>
          </ac:grpSpMkLst>
        </pc:grpChg>
        <pc:grpChg chg="add del mod">
          <ac:chgData name="Phillip Kaufman" userId="c001b2a046940d7c" providerId="LiveId" clId="{9EF190FB-2075-4375-A797-615516ED83A7}" dt="2024-07-17T01:53:06.663" v="23720" actId="21"/>
          <ac:grpSpMkLst>
            <pc:docMk/>
            <pc:sldMk cId="397039571" sldId="1103"/>
            <ac:grpSpMk id="38" creationId="{A48B8530-E831-22A0-68AD-E9E28C06DD82}"/>
          </ac:grpSpMkLst>
        </pc:grpChg>
        <pc:grpChg chg="add del mod">
          <ac:chgData name="Phillip Kaufman" userId="c001b2a046940d7c" providerId="LiveId" clId="{9EF190FB-2075-4375-A797-615516ED83A7}" dt="2024-07-17T01:55:12.431" v="23755" actId="165"/>
          <ac:grpSpMkLst>
            <pc:docMk/>
            <pc:sldMk cId="397039571" sldId="1103"/>
            <ac:grpSpMk id="41" creationId="{243FC1EB-8932-D424-7946-7E158797374A}"/>
          </ac:grpSpMkLst>
        </pc:grpChg>
        <pc:grpChg chg="add del mod">
          <ac:chgData name="Phillip Kaufman" userId="c001b2a046940d7c" providerId="LiveId" clId="{9EF190FB-2075-4375-A797-615516ED83A7}" dt="2024-07-17T01:53:06.663" v="23720" actId="21"/>
          <ac:grpSpMkLst>
            <pc:docMk/>
            <pc:sldMk cId="397039571" sldId="1103"/>
            <ac:grpSpMk id="44" creationId="{243FC1EB-8932-D424-7946-7E158797374A}"/>
          </ac:grpSpMkLst>
        </pc:grpChg>
        <pc:grpChg chg="add del mod">
          <ac:chgData name="Phillip Kaufman" userId="c001b2a046940d7c" providerId="LiveId" clId="{9EF190FB-2075-4375-A797-615516ED83A7}" dt="2024-07-17T01:55:23.360" v="23760" actId="165"/>
          <ac:grpSpMkLst>
            <pc:docMk/>
            <pc:sldMk cId="397039571" sldId="1103"/>
            <ac:grpSpMk id="55" creationId="{A48B8530-E831-22A0-68AD-E9E28C06DD82}"/>
          </ac:grpSpMkLst>
        </pc:grpChg>
        <pc:grpChg chg="mod">
          <ac:chgData name="Phillip Kaufman" userId="c001b2a046940d7c" providerId="LiveId" clId="{9EF190FB-2075-4375-A797-615516ED83A7}" dt="2024-07-17T01:51:35.677" v="23690"/>
          <ac:grpSpMkLst>
            <pc:docMk/>
            <pc:sldMk cId="397039571" sldId="1103"/>
            <ac:grpSpMk id="73" creationId="{02438C7D-0226-7D37-7E82-CE126E0DD78C}"/>
          </ac:grpSpMkLst>
        </pc:grpChg>
        <pc:grpChg chg="mod topLvl">
          <ac:chgData name="Phillip Kaufman" userId="c001b2a046940d7c" providerId="LiveId" clId="{9EF190FB-2075-4375-A797-615516ED83A7}" dt="2024-07-18T01:50:11.517" v="25036" actId="165"/>
          <ac:grpSpMkLst>
            <pc:docMk/>
            <pc:sldMk cId="397039571" sldId="1103"/>
            <ac:grpSpMk id="74" creationId="{02438C7D-0226-7D37-7E82-CE126E0DD78C}"/>
          </ac:grpSpMkLst>
        </pc:grpChg>
        <pc:grpChg chg="add mod topLvl">
          <ac:chgData name="Phillip Kaufman" userId="c001b2a046940d7c" providerId="LiveId" clId="{9EF190FB-2075-4375-A797-615516ED83A7}" dt="2024-07-18T01:50:21.962" v="25037" actId="12789"/>
          <ac:grpSpMkLst>
            <pc:docMk/>
            <pc:sldMk cId="397039571" sldId="1103"/>
            <ac:grpSpMk id="85" creationId="{9E706219-A4F2-2D8D-877F-6AF19506F548}"/>
          </ac:grpSpMkLst>
        </pc:grpChg>
        <pc:grpChg chg="add mod topLvl">
          <ac:chgData name="Phillip Kaufman" userId="c001b2a046940d7c" providerId="LiveId" clId="{9EF190FB-2075-4375-A797-615516ED83A7}" dt="2024-07-18T01:50:21.962" v="25037" actId="12789"/>
          <ac:grpSpMkLst>
            <pc:docMk/>
            <pc:sldMk cId="397039571" sldId="1103"/>
            <ac:grpSpMk id="86" creationId="{F70C7F21-8624-23AE-A92B-DA2D6242A206}"/>
          </ac:grpSpMkLst>
        </pc:grpChg>
        <pc:grpChg chg="add mod">
          <ac:chgData name="Phillip Kaufman" userId="c001b2a046940d7c" providerId="LiveId" clId="{9EF190FB-2075-4375-A797-615516ED83A7}" dt="2024-07-17T01:58:12.698" v="23796" actId="164"/>
          <ac:grpSpMkLst>
            <pc:docMk/>
            <pc:sldMk cId="397039571" sldId="1103"/>
            <ac:grpSpMk id="87" creationId="{ADAC9E54-BBE4-2305-1C75-F0CA070DD1B8}"/>
          </ac:grpSpMkLst>
        </pc:grpChg>
        <pc:cxnChg chg="add del mod">
          <ac:chgData name="Phillip Kaufman" userId="c001b2a046940d7c" providerId="LiveId" clId="{9EF190FB-2075-4375-A797-615516ED83A7}" dt="2024-07-17T01:53:04.106" v="23719" actId="478"/>
          <ac:cxnSpMkLst>
            <pc:docMk/>
            <pc:sldMk cId="397039571" sldId="1103"/>
            <ac:cxnSpMk id="9" creationId="{FD54B491-8738-485E-E3D9-7319DC94E29C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25" creationId="{688B5214-058D-20FD-3B08-C4FA5E3590B0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26" creationId="{45A27949-42AD-654F-18F8-E9C0248A9FBC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27" creationId="{8E805924-37EF-7564-F882-F0285DCD1A2D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28" creationId="{07B727E9-0C53-A366-55D1-F7ED884314A5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34" creationId="{33008B10-7871-CBD5-271C-4043321084F0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35" creationId="{EBB3E38D-1E9E-ABC6-2B49-9BF8AD9E6703}"/>
          </ac:cxnSpMkLst>
        </pc:cxnChg>
        <pc:cxnChg chg="mod topLvl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48" creationId="{07B727E9-0C53-A366-55D1-F7ED884314A5}"/>
          </ac:cxnSpMkLst>
        </pc:cxnChg>
        <pc:cxnChg chg="mod topLvl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49" creationId="{688B5214-058D-20FD-3B08-C4FA5E3590B0}"/>
          </ac:cxnSpMkLst>
        </pc:cxnChg>
        <pc:cxnChg chg="mod topLvl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50" creationId="{45A27949-42AD-654F-18F8-E9C0248A9FBC}"/>
          </ac:cxnSpMkLst>
        </pc:cxnChg>
        <pc:cxnChg chg="mod topLvl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51" creationId="{8E805924-37EF-7564-F882-F0285DCD1A2D}"/>
          </ac:cxnSpMkLst>
        </pc:cxnChg>
        <pc:cxnChg chg="mod topLvl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52" creationId="{33008B10-7871-CBD5-271C-4043321084F0}"/>
          </ac:cxnSpMkLst>
        </pc:cxnChg>
        <pc:cxnChg chg="mod topLvl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53" creationId="{EBB3E38D-1E9E-ABC6-2B49-9BF8AD9E6703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3" creationId="{8B610BB3-7546-327A-76C8-77186B3B7B8A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4" creationId="{615F1D15-FBB8-F541-DC36-EB6713BAAA37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5" creationId="{38A0935A-1CD8-2923-4706-7993AC549D43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6" creationId="{3BE51C9E-716A-4FC2-FDEA-C56D125A8E5A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7" creationId="{CDA55041-81F7-614F-E2BB-0382AA3BACE6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8" creationId="{D20FAB27-E913-14A7-F657-7562CAC33EA2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70" creationId="{E2140F04-9302-1129-A4DC-752CFE6C79C9}"/>
          </ac:cxnSpMkLst>
        </pc:cxnChg>
        <pc:cxnChg chg="mod topLvl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76" creationId="{615F1D15-FBB8-F541-DC36-EB6713BAAA37}"/>
          </ac:cxnSpMkLst>
        </pc:cxnChg>
        <pc:cxnChg chg="mod topLvl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78" creationId="{CDA55041-81F7-614F-E2BB-0382AA3BACE6}"/>
          </ac:cxnSpMkLst>
        </pc:cxnChg>
        <pc:cxnChg chg="mod topLvl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79" creationId="{D20FAB27-E913-14A7-F657-7562CAC33EA2}"/>
          </ac:cxnSpMkLst>
        </pc:cxnChg>
        <pc:cxnChg chg="mod topLvl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80" creationId="{E2140F04-9302-1129-A4DC-752CFE6C79C9}"/>
          </ac:cxnSpMkLst>
        </pc:cxnChg>
        <pc:cxnChg chg="mod topLvl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81" creationId="{8B610BB3-7546-327A-76C8-77186B3B7B8A}"/>
          </ac:cxnSpMkLst>
        </pc:cxnChg>
        <pc:cxnChg chg="mod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83" creationId="{38A0935A-1CD8-2923-4706-7993AC549D43}"/>
          </ac:cxnSpMkLst>
        </pc:cxnChg>
        <pc:cxnChg chg="mod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84" creationId="{3BE51C9E-716A-4FC2-FDEA-C56D125A8E5A}"/>
          </ac:cxnSpMkLst>
        </pc:cxnChg>
      </pc:sldChg>
      <pc:sldChg chg="modSp add del mod">
        <pc:chgData name="Phillip Kaufman" userId="c001b2a046940d7c" providerId="LiveId" clId="{9EF190FB-2075-4375-A797-615516ED83A7}" dt="2024-07-14T04:31:03.505" v="20940" actId="47"/>
        <pc:sldMkLst>
          <pc:docMk/>
          <pc:sldMk cId="853051760" sldId="1104"/>
        </pc:sldMkLst>
        <pc:spChg chg="mod">
          <ac:chgData name="Phillip Kaufman" userId="c001b2a046940d7c" providerId="LiveId" clId="{9EF190FB-2075-4375-A797-615516ED83A7}" dt="2024-07-14T04:25:25.624" v="20844" actId="1076"/>
          <ac:spMkLst>
            <pc:docMk/>
            <pc:sldMk cId="853051760" sldId="1104"/>
            <ac:spMk id="8" creationId="{D10F4F2F-2A37-85D0-36AA-ECA91E4C71D5}"/>
          </ac:spMkLst>
        </pc:spChg>
        <pc:spChg chg="mod">
          <ac:chgData name="Phillip Kaufman" userId="c001b2a046940d7c" providerId="LiveId" clId="{9EF190FB-2075-4375-A797-615516ED83A7}" dt="2024-07-14T04:25:45.539" v="20849" actId="1076"/>
          <ac:spMkLst>
            <pc:docMk/>
            <pc:sldMk cId="853051760" sldId="1104"/>
            <ac:spMk id="11" creationId="{A6AF2573-B042-FD64-F6DE-C6933C24CAAD}"/>
          </ac:spMkLst>
        </pc:spChg>
        <pc:spChg chg="mod">
          <ac:chgData name="Phillip Kaufman" userId="c001b2a046940d7c" providerId="LiveId" clId="{9EF190FB-2075-4375-A797-615516ED83A7}" dt="2024-07-14T04:25:45.539" v="20849" actId="1076"/>
          <ac:spMkLst>
            <pc:docMk/>
            <pc:sldMk cId="853051760" sldId="1104"/>
            <ac:spMk id="12" creationId="{BC99DDFC-6ABA-329A-B007-584B26F4A721}"/>
          </ac:spMkLst>
        </pc:spChg>
        <pc:spChg chg="mod">
          <ac:chgData name="Phillip Kaufman" userId="c001b2a046940d7c" providerId="LiveId" clId="{9EF190FB-2075-4375-A797-615516ED83A7}" dt="2024-07-14T04:25:25.624" v="20844" actId="1076"/>
          <ac:spMkLst>
            <pc:docMk/>
            <pc:sldMk cId="853051760" sldId="1104"/>
            <ac:spMk id="17" creationId="{DA7AB31C-3DA7-B65A-9858-3D22D1DE54CA}"/>
          </ac:spMkLst>
        </pc:spChg>
      </pc:sldChg>
      <pc:sldChg chg="add del">
        <pc:chgData name="Phillip Kaufman" userId="c001b2a046940d7c" providerId="LiveId" clId="{9EF190FB-2075-4375-A797-615516ED83A7}" dt="2024-07-14T04:31:03.505" v="20940" actId="47"/>
        <pc:sldMkLst>
          <pc:docMk/>
          <pc:sldMk cId="3764971566" sldId="1105"/>
        </pc:sldMkLst>
      </pc:sldChg>
      <pc:sldChg chg="add del">
        <pc:chgData name="Phillip Kaufman" userId="c001b2a046940d7c" providerId="LiveId" clId="{9EF190FB-2075-4375-A797-615516ED83A7}" dt="2024-07-14T04:31:03.505" v="20940" actId="47"/>
        <pc:sldMkLst>
          <pc:docMk/>
          <pc:sldMk cId="131988188" sldId="1106"/>
        </pc:sldMkLst>
      </pc:sldChg>
      <pc:sldChg chg="delSp modSp add del mod">
        <pc:chgData name="Phillip Kaufman" userId="c001b2a046940d7c" providerId="LiveId" clId="{9EF190FB-2075-4375-A797-615516ED83A7}" dt="2024-07-16T22:45:30.080" v="23559" actId="47"/>
        <pc:sldMkLst>
          <pc:docMk/>
          <pc:sldMk cId="1492054994" sldId="1107"/>
        </pc:sldMkLst>
        <pc:spChg chg="mod">
          <ac:chgData name="Phillip Kaufman" userId="c001b2a046940d7c" providerId="LiveId" clId="{9EF190FB-2075-4375-A797-615516ED83A7}" dt="2024-07-16T22:39:46.189" v="23455" actId="1076"/>
          <ac:spMkLst>
            <pc:docMk/>
            <pc:sldMk cId="1492054994" sldId="1107"/>
            <ac:spMk id="4" creationId="{62CA998A-393D-9E81-67D3-7DC7A397B757}"/>
          </ac:spMkLst>
        </pc:spChg>
        <pc:spChg chg="mod">
          <ac:chgData name="Phillip Kaufman" userId="c001b2a046940d7c" providerId="LiveId" clId="{9EF190FB-2075-4375-A797-615516ED83A7}" dt="2024-07-16T22:39:46.189" v="23455" actId="1076"/>
          <ac:spMkLst>
            <pc:docMk/>
            <pc:sldMk cId="1492054994" sldId="1107"/>
            <ac:spMk id="5" creationId="{D2E7FA38-85CF-D4E2-D9FE-40AD72427B36}"/>
          </ac:spMkLst>
        </pc:spChg>
        <pc:spChg chg="del mod">
          <ac:chgData name="Phillip Kaufman" userId="c001b2a046940d7c" providerId="LiveId" clId="{9EF190FB-2075-4375-A797-615516ED83A7}" dt="2024-07-16T22:41:57.064" v="23490" actId="478"/>
          <ac:spMkLst>
            <pc:docMk/>
            <pc:sldMk cId="1492054994" sldId="1107"/>
            <ac:spMk id="6" creationId="{55745E54-54C5-6F6F-8469-C081CF014C0F}"/>
          </ac:spMkLst>
        </pc:spChg>
        <pc:spChg chg="mod">
          <ac:chgData name="Phillip Kaufman" userId="c001b2a046940d7c" providerId="LiveId" clId="{9EF190FB-2075-4375-A797-615516ED83A7}" dt="2024-07-16T22:37:56.321" v="23443" actId="1076"/>
          <ac:spMkLst>
            <pc:docMk/>
            <pc:sldMk cId="1492054994" sldId="1107"/>
            <ac:spMk id="7" creationId="{0B7E8D35-2AD6-D6D3-F4FA-F0559D65DAF6}"/>
          </ac:spMkLst>
        </pc:spChg>
      </pc:sldChg>
      <pc:sldChg chg="delSp modSp add del mod">
        <pc:chgData name="Phillip Kaufman" userId="c001b2a046940d7c" providerId="LiveId" clId="{9EF190FB-2075-4375-A797-615516ED83A7}" dt="2024-07-17T02:01:31.021" v="23833" actId="47"/>
        <pc:sldMkLst>
          <pc:docMk/>
          <pc:sldMk cId="1133416849" sldId="1108"/>
        </pc:sldMkLst>
        <pc:spChg chg="del mod">
          <ac:chgData name="Phillip Kaufman" userId="c001b2a046940d7c" providerId="LiveId" clId="{9EF190FB-2075-4375-A797-615516ED83A7}" dt="2024-07-16T22:45:51.916" v="23561" actId="478"/>
          <ac:spMkLst>
            <pc:docMk/>
            <pc:sldMk cId="1133416849" sldId="1108"/>
            <ac:spMk id="4" creationId="{8948A6D8-43BF-6C7E-0CF0-C3E2550A7CFB}"/>
          </ac:spMkLst>
        </pc:spChg>
        <pc:spChg chg="del mod">
          <ac:chgData name="Phillip Kaufman" userId="c001b2a046940d7c" providerId="LiveId" clId="{9EF190FB-2075-4375-A797-615516ED83A7}" dt="2024-07-16T22:48:46.918" v="23590" actId="21"/>
          <ac:spMkLst>
            <pc:docMk/>
            <pc:sldMk cId="1133416849" sldId="1108"/>
            <ac:spMk id="5" creationId="{0CC25A6C-7DF9-58A9-35F5-158E789C8055}"/>
          </ac:spMkLst>
        </pc:spChg>
      </pc:sldChg>
      <pc:sldChg chg="modSp add del mod">
        <pc:chgData name="Phillip Kaufman" userId="c001b2a046940d7c" providerId="LiveId" clId="{9EF190FB-2075-4375-A797-615516ED83A7}" dt="2024-07-17T02:24:41.810" v="24257" actId="47"/>
        <pc:sldMkLst>
          <pc:docMk/>
          <pc:sldMk cId="3252013043" sldId="1109"/>
        </pc:sldMkLst>
        <pc:spChg chg="mod">
          <ac:chgData name="Phillip Kaufman" userId="c001b2a046940d7c" providerId="LiveId" clId="{9EF190FB-2075-4375-A797-615516ED83A7}" dt="2024-07-16T22:48:16.128" v="23584" actId="1076"/>
          <ac:spMkLst>
            <pc:docMk/>
            <pc:sldMk cId="3252013043" sldId="1109"/>
            <ac:spMk id="4" creationId="{F60412A4-5848-B3E7-A1BE-D3C59C1149FA}"/>
          </ac:spMkLst>
        </pc:spChg>
        <pc:spChg chg="mod">
          <ac:chgData name="Phillip Kaufman" userId="c001b2a046940d7c" providerId="LiveId" clId="{9EF190FB-2075-4375-A797-615516ED83A7}" dt="2024-07-16T22:48:18.156" v="23585" actId="1076"/>
          <ac:spMkLst>
            <pc:docMk/>
            <pc:sldMk cId="3252013043" sldId="1109"/>
            <ac:spMk id="5" creationId="{DA5AB509-50A1-527B-1F88-F538217C0F84}"/>
          </ac:spMkLst>
        </pc:spChg>
        <pc:spChg chg="mod">
          <ac:chgData name="Phillip Kaufman" userId="c001b2a046940d7c" providerId="LiveId" clId="{9EF190FB-2075-4375-A797-615516ED83A7}" dt="2024-07-16T22:48:06.829" v="23583" actId="1076"/>
          <ac:spMkLst>
            <pc:docMk/>
            <pc:sldMk cId="3252013043" sldId="1109"/>
            <ac:spMk id="6" creationId="{B58CD0E9-85AD-4DA8-1333-7A184D544F4B}"/>
          </ac:spMkLst>
        </pc:spChg>
        <pc:spChg chg="mod">
          <ac:chgData name="Phillip Kaufman" userId="c001b2a046940d7c" providerId="LiveId" clId="{9EF190FB-2075-4375-A797-615516ED83A7}" dt="2024-07-16T22:48:06.829" v="23583" actId="1076"/>
          <ac:spMkLst>
            <pc:docMk/>
            <pc:sldMk cId="3252013043" sldId="1109"/>
            <ac:spMk id="7" creationId="{603781A3-A647-5D5E-C788-F4B8DDA8FCDD}"/>
          </ac:spMkLst>
        </pc:spChg>
        <pc:spChg chg="mod">
          <ac:chgData name="Phillip Kaufman" userId="c001b2a046940d7c" providerId="LiveId" clId="{9EF190FB-2075-4375-A797-615516ED83A7}" dt="2024-07-16T22:48:00.829" v="23582" actId="1076"/>
          <ac:spMkLst>
            <pc:docMk/>
            <pc:sldMk cId="3252013043" sldId="1109"/>
            <ac:spMk id="8" creationId="{7BC21565-9AFC-AE4A-809B-3D82E24FD3E6}"/>
          </ac:spMkLst>
        </pc:spChg>
      </pc:sldChg>
      <pc:sldChg chg="add ord">
        <pc:chgData name="Phillip Kaufman" userId="c001b2a046940d7c" providerId="LiveId" clId="{9EF190FB-2075-4375-A797-615516ED83A7}" dt="2024-07-10T04:56:42.798" v="18041"/>
        <pc:sldMkLst>
          <pc:docMk/>
          <pc:sldMk cId="1757496800" sldId="1110"/>
        </pc:sldMkLst>
      </pc:sldChg>
      <pc:sldChg chg="addSp delSp modSp add mod">
        <pc:chgData name="Phillip Kaufman" userId="c001b2a046940d7c" providerId="LiveId" clId="{9EF190FB-2075-4375-A797-615516ED83A7}" dt="2024-07-17T05:04:48.126" v="24403" actId="478"/>
        <pc:sldMkLst>
          <pc:docMk/>
          <pc:sldMk cId="3586076582" sldId="1111"/>
        </pc:sldMkLst>
        <pc:spChg chg="add del mod">
          <ac:chgData name="Phillip Kaufman" userId="c001b2a046940d7c" providerId="LiveId" clId="{9EF190FB-2075-4375-A797-615516ED83A7}" dt="2024-07-17T05:04:48.126" v="24403" actId="478"/>
          <ac:spMkLst>
            <pc:docMk/>
            <pc:sldMk cId="3586076582" sldId="1111"/>
            <ac:spMk id="4" creationId="{B4C53F84-3A02-049D-E179-371880FD35D6}"/>
          </ac:spMkLst>
        </pc:spChg>
        <pc:spChg chg="del mod">
          <ac:chgData name="Phillip Kaufman" userId="c001b2a046940d7c" providerId="LiveId" clId="{9EF190FB-2075-4375-A797-615516ED83A7}" dt="2024-07-17T05:03:37.483" v="24402" actId="478"/>
          <ac:spMkLst>
            <pc:docMk/>
            <pc:sldMk cId="3586076582" sldId="1111"/>
            <ac:spMk id="5" creationId="{2FF7C25D-36B9-889A-F6AD-62D451524042}"/>
          </ac:spMkLst>
        </pc:spChg>
        <pc:spChg chg="add del mod">
          <ac:chgData name="Phillip Kaufman" userId="c001b2a046940d7c" providerId="LiveId" clId="{9EF190FB-2075-4375-A797-615516ED83A7}" dt="2024-07-17T05:04:48.126" v="24403" actId="478"/>
          <ac:spMkLst>
            <pc:docMk/>
            <pc:sldMk cId="3586076582" sldId="1111"/>
            <ac:spMk id="6" creationId="{9F6721CF-1EA5-162F-8179-9791354C1873}"/>
          </ac:spMkLst>
        </pc:spChg>
      </pc:sldChg>
      <pc:sldChg chg="addSp delSp modSp add mod">
        <pc:chgData name="Phillip Kaufman" userId="c001b2a046940d7c" providerId="LiveId" clId="{9EF190FB-2075-4375-A797-615516ED83A7}" dt="2024-07-17T05:16:54.029" v="24678" actId="1037"/>
        <pc:sldMkLst>
          <pc:docMk/>
          <pc:sldMk cId="447460252" sldId="1112"/>
        </pc:sldMkLst>
        <pc:spChg chg="mod">
          <ac:chgData name="Phillip Kaufman" userId="c001b2a046940d7c" providerId="LiveId" clId="{9EF190FB-2075-4375-A797-615516ED83A7}" dt="2024-07-17T05:09:34.931" v="24467" actId="1076"/>
          <ac:spMkLst>
            <pc:docMk/>
            <pc:sldMk cId="447460252" sldId="1112"/>
            <ac:spMk id="4" creationId="{5545D905-0E2B-BC47-91EC-FFDDEE87E3BF}"/>
          </ac:spMkLst>
        </pc:spChg>
        <pc:spChg chg="mod">
          <ac:chgData name="Phillip Kaufman" userId="c001b2a046940d7c" providerId="LiveId" clId="{9EF190FB-2075-4375-A797-615516ED83A7}" dt="2024-07-17T05:08:55.448" v="24457" actId="1076"/>
          <ac:spMkLst>
            <pc:docMk/>
            <pc:sldMk cId="447460252" sldId="1112"/>
            <ac:spMk id="5" creationId="{588944E0-F6D2-F1EB-0038-71F38E376AFD}"/>
          </ac:spMkLst>
        </pc:spChg>
        <pc:spChg chg="add del mod">
          <ac:chgData name="Phillip Kaufman" userId="c001b2a046940d7c" providerId="LiveId" clId="{9EF190FB-2075-4375-A797-615516ED83A7}" dt="2024-07-17T05:09:26.369" v="24466" actId="1076"/>
          <ac:spMkLst>
            <pc:docMk/>
            <pc:sldMk cId="447460252" sldId="1112"/>
            <ac:spMk id="6" creationId="{B25CB35C-8F3B-51EC-4836-248100BF1057}"/>
          </ac:spMkLst>
        </pc:spChg>
        <pc:spChg chg="add mod">
          <ac:chgData name="Phillip Kaufman" userId="c001b2a046940d7c" providerId="LiveId" clId="{9EF190FB-2075-4375-A797-615516ED83A7}" dt="2024-07-17T05:10:43.936" v="24470" actId="1076"/>
          <ac:spMkLst>
            <pc:docMk/>
            <pc:sldMk cId="447460252" sldId="1112"/>
            <ac:spMk id="7" creationId="{0F579341-BC32-1118-AA75-7EC88AD0671E}"/>
          </ac:spMkLst>
        </pc:spChg>
        <pc:spChg chg="add mod">
          <ac:chgData name="Phillip Kaufman" userId="c001b2a046940d7c" providerId="LiveId" clId="{9EF190FB-2075-4375-A797-615516ED83A7}" dt="2024-07-17T05:14:38.117" v="24643" actId="1076"/>
          <ac:spMkLst>
            <pc:docMk/>
            <pc:sldMk cId="447460252" sldId="1112"/>
            <ac:spMk id="8" creationId="{34D0400E-D418-032F-0C25-6358936673C9}"/>
          </ac:spMkLst>
        </pc:spChg>
        <pc:spChg chg="add mod">
          <ac:chgData name="Phillip Kaufman" userId="c001b2a046940d7c" providerId="LiveId" clId="{9EF190FB-2075-4375-A797-615516ED83A7}" dt="2024-07-17T05:14:41.538" v="24644" actId="1076"/>
          <ac:spMkLst>
            <pc:docMk/>
            <pc:sldMk cId="447460252" sldId="1112"/>
            <ac:spMk id="9" creationId="{AAB8FC4E-F4DE-BBB3-7CF9-ED115B435592}"/>
          </ac:spMkLst>
        </pc:spChg>
        <pc:spChg chg="add mod">
          <ac:chgData name="Phillip Kaufman" userId="c001b2a046940d7c" providerId="LiveId" clId="{9EF190FB-2075-4375-A797-615516ED83A7}" dt="2024-07-17T05:13:16.161" v="24522" actId="1076"/>
          <ac:spMkLst>
            <pc:docMk/>
            <pc:sldMk cId="447460252" sldId="1112"/>
            <ac:spMk id="10" creationId="{13ED7C0C-7288-A9E1-7DC9-49A2470B12A4}"/>
          </ac:spMkLst>
        </pc:spChg>
        <pc:spChg chg="add mod">
          <ac:chgData name="Phillip Kaufman" userId="c001b2a046940d7c" providerId="LiveId" clId="{9EF190FB-2075-4375-A797-615516ED83A7}" dt="2024-07-17T05:16:54.029" v="24678" actId="1037"/>
          <ac:spMkLst>
            <pc:docMk/>
            <pc:sldMk cId="447460252" sldId="1112"/>
            <ac:spMk id="15" creationId="{1BF8EA8A-C826-70C4-C8C0-D85EA0126F62}"/>
          </ac:spMkLst>
        </pc:spChg>
        <pc:cxnChg chg="add mod">
          <ac:chgData name="Phillip Kaufman" userId="c001b2a046940d7c" providerId="LiveId" clId="{9EF190FB-2075-4375-A797-615516ED83A7}" dt="2024-07-17T05:14:41.538" v="24644" actId="1076"/>
          <ac:cxnSpMkLst>
            <pc:docMk/>
            <pc:sldMk cId="447460252" sldId="1112"/>
            <ac:cxnSpMk id="12" creationId="{AC792B6A-B8B7-4703-BBC7-C852A0AE53E7}"/>
          </ac:cxnSpMkLst>
        </pc:cxnChg>
        <pc:cxnChg chg="add mod">
          <ac:chgData name="Phillip Kaufman" userId="c001b2a046940d7c" providerId="LiveId" clId="{9EF190FB-2075-4375-A797-615516ED83A7}" dt="2024-07-17T05:13:13.882" v="24521" actId="1076"/>
          <ac:cxnSpMkLst>
            <pc:docMk/>
            <pc:sldMk cId="447460252" sldId="1112"/>
            <ac:cxnSpMk id="14" creationId="{318F2BDC-FBF4-2F32-6BD3-28B1ABF9B615}"/>
          </ac:cxnSpMkLst>
        </pc:cxnChg>
        <pc:cxnChg chg="add mod">
          <ac:chgData name="Phillip Kaufman" userId="c001b2a046940d7c" providerId="LiveId" clId="{9EF190FB-2075-4375-A797-615516ED83A7}" dt="2024-07-17T05:16:40.427" v="24676" actId="1076"/>
          <ac:cxnSpMkLst>
            <pc:docMk/>
            <pc:sldMk cId="447460252" sldId="1112"/>
            <ac:cxnSpMk id="20" creationId="{CE04F1E5-8764-2A50-5CFC-F934BD8BB116}"/>
          </ac:cxnSpMkLst>
        </pc:cxnChg>
      </pc:sldChg>
      <pc:sldChg chg="add del">
        <pc:chgData name="Phillip Kaufman" userId="c001b2a046940d7c" providerId="LiveId" clId="{9EF190FB-2075-4375-A797-615516ED83A7}" dt="2024-07-17T05:13:27.137" v="24527" actId="47"/>
        <pc:sldMkLst>
          <pc:docMk/>
          <pc:sldMk cId="3450977240" sldId="1113"/>
        </pc:sldMkLst>
      </pc:sldChg>
      <pc:sldChg chg="addSp delSp modSp add mod">
        <pc:chgData name="Phillip Kaufman" userId="c001b2a046940d7c" providerId="LiveId" clId="{9EF190FB-2075-4375-A797-615516ED83A7}" dt="2024-07-18T19:52:11.074" v="25941" actId="11529"/>
        <pc:sldMkLst>
          <pc:docMk/>
          <pc:sldMk cId="330833079" sldId="1114"/>
        </pc:sldMkLst>
        <pc:spChg chg="mod">
          <ac:chgData name="Phillip Kaufman" userId="c001b2a046940d7c" providerId="LiveId" clId="{9EF190FB-2075-4375-A797-615516ED83A7}" dt="2024-07-18T01:47:52.810" v="25029" actId="552"/>
          <ac:spMkLst>
            <pc:docMk/>
            <pc:sldMk cId="330833079" sldId="1114"/>
            <ac:spMk id="4" creationId="{F29D7579-10FF-3E6C-1173-03DA00EE6D80}"/>
          </ac:spMkLst>
        </pc:spChg>
        <pc:spChg chg="mod">
          <ac:chgData name="Phillip Kaufman" userId="c001b2a046940d7c" providerId="LiveId" clId="{9EF190FB-2075-4375-A797-615516ED83A7}" dt="2024-07-18T01:47:52.810" v="25029" actId="552"/>
          <ac:spMkLst>
            <pc:docMk/>
            <pc:sldMk cId="330833079" sldId="1114"/>
            <ac:spMk id="5" creationId="{716A8AF0-BFA2-4467-5227-43915D813DE9}"/>
          </ac:spMkLst>
        </pc:spChg>
        <pc:spChg chg="mod">
          <ac:chgData name="Phillip Kaufman" userId="c001b2a046940d7c" providerId="LiveId" clId="{9EF190FB-2075-4375-A797-615516ED83A7}" dt="2024-07-18T01:47:52.810" v="25029" actId="552"/>
          <ac:spMkLst>
            <pc:docMk/>
            <pc:sldMk cId="330833079" sldId="1114"/>
            <ac:spMk id="6" creationId="{545364FD-A380-A6AB-14B2-72AF955C3F40}"/>
          </ac:spMkLst>
        </pc:spChg>
        <pc:spChg chg="mod">
          <ac:chgData name="Phillip Kaufman" userId="c001b2a046940d7c" providerId="LiveId" clId="{9EF190FB-2075-4375-A797-615516ED83A7}" dt="2024-07-18T01:47:31.288" v="25025" actId="1076"/>
          <ac:spMkLst>
            <pc:docMk/>
            <pc:sldMk cId="330833079" sldId="1114"/>
            <ac:spMk id="7" creationId="{83834E9F-26AD-482B-9698-4990E1AEDB55}"/>
          </ac:spMkLst>
        </pc:spChg>
        <pc:spChg chg="add mod">
          <ac:chgData name="Phillip Kaufman" userId="c001b2a046940d7c" providerId="LiveId" clId="{9EF190FB-2075-4375-A797-615516ED83A7}" dt="2024-07-18T19:51:50.634" v="25938" actId="1076"/>
          <ac:spMkLst>
            <pc:docMk/>
            <pc:sldMk cId="330833079" sldId="1114"/>
            <ac:spMk id="8" creationId="{60A32FF5-48B3-9C1D-C96C-2E16F466BCF9}"/>
          </ac:spMkLst>
        </pc:spChg>
        <pc:spChg chg="add mod">
          <ac:chgData name="Phillip Kaufman" userId="c001b2a046940d7c" providerId="LiveId" clId="{9EF190FB-2075-4375-A797-615516ED83A7}" dt="2024-07-18T01:47:52.810" v="25029" actId="552"/>
          <ac:spMkLst>
            <pc:docMk/>
            <pc:sldMk cId="330833079" sldId="1114"/>
            <ac:spMk id="9" creationId="{288DF84C-E6D4-F586-75E1-E464775C78DD}"/>
          </ac:spMkLst>
        </pc:spChg>
        <pc:spChg chg="add mod">
          <ac:chgData name="Phillip Kaufman" userId="c001b2a046940d7c" providerId="LiveId" clId="{9EF190FB-2075-4375-A797-615516ED83A7}" dt="2024-07-17T05:23:57.126" v="24749" actId="404"/>
          <ac:spMkLst>
            <pc:docMk/>
            <pc:sldMk cId="330833079" sldId="1114"/>
            <ac:spMk id="12" creationId="{C0AE35B8-1CAD-01A9-CFAB-93EDB9AF173D}"/>
          </ac:spMkLst>
        </pc:spChg>
        <pc:spChg chg="add mod">
          <ac:chgData name="Phillip Kaufman" userId="c001b2a046940d7c" providerId="LiveId" clId="{9EF190FB-2075-4375-A797-615516ED83A7}" dt="2024-07-18T19:51:59.423" v="25940" actId="1076"/>
          <ac:spMkLst>
            <pc:docMk/>
            <pc:sldMk cId="330833079" sldId="1114"/>
            <ac:spMk id="15" creationId="{9BCCB584-B8FC-D64C-CFA5-80237374930E}"/>
          </ac:spMkLst>
        </pc:spChg>
        <pc:spChg chg="add del mod">
          <ac:chgData name="Phillip Kaufman" userId="c001b2a046940d7c" providerId="LiveId" clId="{9EF190FB-2075-4375-A797-615516ED83A7}" dt="2024-07-18T19:51:46.315" v="25937" actId="21"/>
          <ac:spMkLst>
            <pc:docMk/>
            <pc:sldMk cId="330833079" sldId="1114"/>
            <ac:spMk id="21" creationId="{9BCCB584-B8FC-D64C-CFA5-80237374930E}"/>
          </ac:spMkLst>
        </pc:spChg>
        <pc:cxnChg chg="add mod">
          <ac:chgData name="Phillip Kaufman" userId="c001b2a046940d7c" providerId="LiveId" clId="{9EF190FB-2075-4375-A797-615516ED83A7}" dt="2024-07-17T05:23:43.479" v="24743" actId="14100"/>
          <ac:cxnSpMkLst>
            <pc:docMk/>
            <pc:sldMk cId="330833079" sldId="1114"/>
            <ac:cxnSpMk id="11" creationId="{CCDAC019-3B23-FC58-8F73-E919CE41CAFE}"/>
          </ac:cxnSpMkLst>
        </pc:cxnChg>
        <pc:cxnChg chg="add del mod">
          <ac:chgData name="Phillip Kaufman" userId="c001b2a046940d7c" providerId="LiveId" clId="{9EF190FB-2075-4375-A797-615516ED83A7}" dt="2024-07-18T19:51:43.086" v="25936" actId="478"/>
          <ac:cxnSpMkLst>
            <pc:docMk/>
            <pc:sldMk cId="330833079" sldId="1114"/>
            <ac:cxnSpMk id="13" creationId="{37953381-BC90-E869-FF9F-600330F4ADEC}"/>
          </ac:cxnSpMkLst>
        </pc:cxnChg>
        <pc:cxnChg chg="add mod">
          <ac:chgData name="Phillip Kaufman" userId="c001b2a046940d7c" providerId="LiveId" clId="{9EF190FB-2075-4375-A797-615516ED83A7}" dt="2024-07-18T01:47:34.184" v="25026" actId="14100"/>
          <ac:cxnSpMkLst>
            <pc:docMk/>
            <pc:sldMk cId="330833079" sldId="1114"/>
            <ac:cxnSpMk id="14" creationId="{1C2D2959-CCD7-9BEE-C070-1ED05701D1DB}"/>
          </ac:cxnSpMkLst>
        </pc:cxnChg>
        <pc:cxnChg chg="add">
          <ac:chgData name="Phillip Kaufman" userId="c001b2a046940d7c" providerId="LiveId" clId="{9EF190FB-2075-4375-A797-615516ED83A7}" dt="2024-07-18T19:52:11.074" v="25941" actId="11529"/>
          <ac:cxnSpMkLst>
            <pc:docMk/>
            <pc:sldMk cId="330833079" sldId="1114"/>
            <ac:cxnSpMk id="17" creationId="{D20C58AF-2702-C04C-71DB-204E0EF52A60}"/>
          </ac:cxnSpMkLst>
        </pc:cxnChg>
      </pc:sldChg>
      <pc:sldChg chg="delSp modSp add del mod">
        <pc:chgData name="Phillip Kaufman" userId="c001b2a046940d7c" providerId="LiveId" clId="{9EF190FB-2075-4375-A797-615516ED83A7}" dt="2024-07-17T05:26:59.103" v="24800" actId="47"/>
        <pc:sldMkLst>
          <pc:docMk/>
          <pc:sldMk cId="117055873" sldId="1115"/>
        </pc:sldMkLst>
        <pc:spChg chg="del mod">
          <ac:chgData name="Phillip Kaufman" userId="c001b2a046940d7c" providerId="LiveId" clId="{9EF190FB-2075-4375-A797-615516ED83A7}" dt="2024-07-17T05:19:11.058" v="24681" actId="478"/>
          <ac:spMkLst>
            <pc:docMk/>
            <pc:sldMk cId="117055873" sldId="1115"/>
            <ac:spMk id="4" creationId="{AD9D51BA-9CE6-B4FC-81D8-2E9377BEDC82}"/>
          </ac:spMkLst>
        </pc:spChg>
        <pc:spChg chg="mod">
          <ac:chgData name="Phillip Kaufman" userId="c001b2a046940d7c" providerId="LiveId" clId="{9EF190FB-2075-4375-A797-615516ED83A7}" dt="2024-07-11T16:49:58.270" v="20323" actId="552"/>
          <ac:spMkLst>
            <pc:docMk/>
            <pc:sldMk cId="117055873" sldId="1115"/>
            <ac:spMk id="5" creationId="{6BD10999-CF67-73DC-393A-BDCCBC2357B8}"/>
          </ac:spMkLst>
        </pc:spChg>
        <pc:spChg chg="mod">
          <ac:chgData name="Phillip Kaufman" userId="c001b2a046940d7c" providerId="LiveId" clId="{9EF190FB-2075-4375-A797-615516ED83A7}" dt="2024-07-11T16:49:46.064" v="20321" actId="1076"/>
          <ac:spMkLst>
            <pc:docMk/>
            <pc:sldMk cId="117055873" sldId="1115"/>
            <ac:spMk id="6" creationId="{D9BE44ED-D087-2FCC-7439-534CF18D6B1A}"/>
          </ac:spMkLst>
        </pc:spChg>
      </pc:sldChg>
      <pc:sldChg chg="addSp modSp add mod">
        <pc:chgData name="Phillip Kaufman" userId="c001b2a046940d7c" providerId="LiveId" clId="{9EF190FB-2075-4375-A797-615516ED83A7}" dt="2024-07-18T19:52:38.242" v="25945" actId="14100"/>
        <pc:sldMkLst>
          <pc:docMk/>
          <pc:sldMk cId="2423407026" sldId="1116"/>
        </pc:sldMkLst>
        <pc:spChg chg="add mod">
          <ac:chgData name="Phillip Kaufman" userId="c001b2a046940d7c" providerId="LiveId" clId="{9EF190FB-2075-4375-A797-615516ED83A7}" dt="2024-07-18T05:32:45.181" v="25860" actId="1076"/>
          <ac:spMkLst>
            <pc:docMk/>
            <pc:sldMk cId="2423407026" sldId="1116"/>
            <ac:spMk id="4" creationId="{6BDDBC5B-A4D1-DF35-3ADA-CD689BDF94E4}"/>
          </ac:spMkLst>
        </pc:spChg>
        <pc:spChg chg="add mod">
          <ac:chgData name="Phillip Kaufman" userId="c001b2a046940d7c" providerId="LiveId" clId="{9EF190FB-2075-4375-A797-615516ED83A7}" dt="2024-07-18T19:52:23.754" v="25942" actId="1076"/>
          <ac:spMkLst>
            <pc:docMk/>
            <pc:sldMk cId="2423407026" sldId="1116"/>
            <ac:spMk id="5" creationId="{7B330280-DE1C-1289-F2C2-8D1E245D066F}"/>
          </ac:spMkLst>
        </pc:spChg>
        <pc:spChg chg="mod">
          <ac:chgData name="Phillip Kaufman" userId="c001b2a046940d7c" providerId="LiveId" clId="{9EF190FB-2075-4375-A797-615516ED83A7}" dt="2024-07-10T05:08:54.405" v="18088" actId="1076"/>
          <ac:spMkLst>
            <pc:docMk/>
            <pc:sldMk cId="2423407026" sldId="1116"/>
            <ac:spMk id="6" creationId="{41BB1B73-2744-E563-7276-1225D5B880E6}"/>
          </ac:spMkLst>
        </pc:spChg>
        <pc:spChg chg="add mod">
          <ac:chgData name="Phillip Kaufman" userId="c001b2a046940d7c" providerId="LiveId" clId="{9EF190FB-2075-4375-A797-615516ED83A7}" dt="2024-07-18T05:32:45.181" v="25860" actId="1076"/>
          <ac:spMkLst>
            <pc:docMk/>
            <pc:sldMk cId="2423407026" sldId="1116"/>
            <ac:spMk id="11" creationId="{1E352386-2209-8DFB-3195-7A55F12E68DC}"/>
          </ac:spMkLst>
        </pc:spChg>
        <pc:picChg chg="mod">
          <ac:chgData name="Phillip Kaufman" userId="c001b2a046940d7c" providerId="LiveId" clId="{9EF190FB-2075-4375-A797-615516ED83A7}" dt="2024-07-10T05:08:57.534" v="18089" actId="1076"/>
          <ac:picMkLst>
            <pc:docMk/>
            <pc:sldMk cId="2423407026" sldId="1116"/>
            <ac:picMk id="8" creationId="{C2D46F5D-F7FB-8B5C-C647-515C28981F71}"/>
          </ac:picMkLst>
        </pc:picChg>
        <pc:cxnChg chg="add mod">
          <ac:chgData name="Phillip Kaufman" userId="c001b2a046940d7c" providerId="LiveId" clId="{9EF190FB-2075-4375-A797-615516ED83A7}" dt="2024-07-18T19:52:38.242" v="25945" actId="14100"/>
          <ac:cxnSpMkLst>
            <pc:docMk/>
            <pc:sldMk cId="2423407026" sldId="1116"/>
            <ac:cxnSpMk id="9" creationId="{DCE1B221-B377-2CDF-E6C6-9CB277198165}"/>
          </ac:cxnSpMkLst>
        </pc:cxnChg>
      </pc:sldChg>
      <pc:sldChg chg="addSp modSp add mod">
        <pc:chgData name="Phillip Kaufman" userId="c001b2a046940d7c" providerId="LiveId" clId="{9EF190FB-2075-4375-A797-615516ED83A7}" dt="2024-07-18T05:33:05.240" v="25866" actId="12788"/>
        <pc:sldMkLst>
          <pc:docMk/>
          <pc:sldMk cId="1514644659" sldId="1117"/>
        </pc:sldMkLst>
        <pc:spChg chg="add mod">
          <ac:chgData name="Phillip Kaufman" userId="c001b2a046940d7c" providerId="LiveId" clId="{9EF190FB-2075-4375-A797-615516ED83A7}" dt="2024-07-18T05:33:05.240" v="25866" actId="12788"/>
          <ac:spMkLst>
            <pc:docMk/>
            <pc:sldMk cId="1514644659" sldId="1117"/>
            <ac:spMk id="4" creationId="{CCE5632E-30D4-081A-DF50-52292BF91AD6}"/>
          </ac:spMkLst>
        </pc:sp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368512990" sldId="1118"/>
        </pc:sldMkLst>
      </pc:sldChg>
      <pc:sldChg chg="add del">
        <pc:chgData name="Phillip Kaufman" userId="c001b2a046940d7c" providerId="LiveId" clId="{9EF190FB-2075-4375-A797-615516ED83A7}" dt="2024-07-18T03:01:49.186" v="25731" actId="47"/>
        <pc:sldMkLst>
          <pc:docMk/>
          <pc:sldMk cId="3503981860" sldId="1119"/>
        </pc:sldMkLst>
      </pc:sldChg>
      <pc:sldChg chg="add del">
        <pc:chgData name="Phillip Kaufman" userId="c001b2a046940d7c" providerId="LiveId" clId="{9EF190FB-2075-4375-A797-615516ED83A7}" dt="2024-07-18T03:01:49.186" v="25731" actId="47"/>
        <pc:sldMkLst>
          <pc:docMk/>
          <pc:sldMk cId="1222475637" sldId="1120"/>
        </pc:sldMkLst>
      </pc:sldChg>
      <pc:sldChg chg="add del">
        <pc:chgData name="Phillip Kaufman" userId="c001b2a046940d7c" providerId="LiveId" clId="{9EF190FB-2075-4375-A797-615516ED83A7}" dt="2024-07-18T03:01:49.186" v="25731" actId="47"/>
        <pc:sldMkLst>
          <pc:docMk/>
          <pc:sldMk cId="1653366001" sldId="1121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409196281" sldId="1122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207188755" sldId="1123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74764488" sldId="1124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947819595" sldId="1125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841733496" sldId="1126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805473434" sldId="1127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463375165" sldId="1128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589707435" sldId="1129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615556230" sldId="1130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652272389" sldId="1131"/>
        </pc:sldMkLst>
      </pc:sldChg>
      <pc:sldChg chg="addSp delSp modSp add mod ord">
        <pc:chgData name="Phillip Kaufman" userId="c001b2a046940d7c" providerId="LiveId" clId="{9EF190FB-2075-4375-A797-615516ED83A7}" dt="2024-07-10T04:56:42.798" v="18041"/>
        <pc:sldMkLst>
          <pc:docMk/>
          <pc:sldMk cId="554276629" sldId="1132"/>
        </pc:sldMkLst>
        <pc:spChg chg="mod">
          <ac:chgData name="Phillip Kaufman" userId="c001b2a046940d7c" providerId="LiveId" clId="{9EF190FB-2075-4375-A797-615516ED83A7}" dt="2024-07-08T02:44:25.169" v="16851" actId="1076"/>
          <ac:spMkLst>
            <pc:docMk/>
            <pc:sldMk cId="554276629" sldId="1132"/>
            <ac:spMk id="2" creationId="{861A5219-B2D2-BA62-5084-8C68FE581DBA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4" creationId="{E59F4223-FBB3-353D-89E0-37D461BBFDB9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5" creationId="{AD37DEC4-1046-6D96-81DC-FBD24FDCBD9B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6" creationId="{08317DC3-2201-12AF-BA26-5D1626134A66}"/>
          </ac:spMkLst>
        </pc:spChg>
        <pc:spChg chg="add mod">
          <ac:chgData name="Phillip Kaufman" userId="c001b2a046940d7c" providerId="LiveId" clId="{9EF190FB-2075-4375-A797-615516ED83A7}" dt="2024-07-10T02:39:55.044" v="17892" actId="1076"/>
          <ac:spMkLst>
            <pc:docMk/>
            <pc:sldMk cId="554276629" sldId="1132"/>
            <ac:spMk id="6" creationId="{9D0557D2-8C67-84B0-9858-CF545E945D3A}"/>
          </ac:spMkLst>
        </pc:spChg>
        <pc:spChg chg="add mod">
          <ac:chgData name="Phillip Kaufman" userId="c001b2a046940d7c" providerId="LiveId" clId="{9EF190FB-2075-4375-A797-615516ED83A7}" dt="2024-07-10T02:39:55.044" v="17892" actId="1076"/>
          <ac:spMkLst>
            <pc:docMk/>
            <pc:sldMk cId="554276629" sldId="1132"/>
            <ac:spMk id="7" creationId="{648553D9-7903-C545-8C52-CDFD1DE3196F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7" creationId="{C539F994-F0CE-3CAC-4C11-A071BA0888D1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8" creationId="{53ABE571-E37F-70EE-CC06-B89BCA2F435D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9" creationId="{7C7F7F2C-A72B-647A-1657-AF883BCF1A90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13" creationId="{992C4CBA-0D8F-6CE9-5ECC-871AA5CBAE4D}"/>
          </ac:spMkLst>
        </pc:spChg>
        <pc:spChg chg="add mod ord topLvl">
          <ac:chgData name="Phillip Kaufman" userId="c001b2a046940d7c" providerId="LiveId" clId="{9EF190FB-2075-4375-A797-615516ED83A7}" dt="2024-07-10T02:38:50.335" v="17886" actId="164"/>
          <ac:spMkLst>
            <pc:docMk/>
            <pc:sldMk cId="554276629" sldId="1132"/>
            <ac:spMk id="16" creationId="{694B500C-AD5A-8C6C-1281-9BAEE0388108}"/>
          </ac:spMkLst>
        </pc:spChg>
        <pc:spChg chg="add del mod ord topLvl">
          <ac:chgData name="Phillip Kaufman" userId="c001b2a046940d7c" providerId="LiveId" clId="{9EF190FB-2075-4375-A797-615516ED83A7}" dt="2024-07-10T02:38:50.335" v="17886" actId="164"/>
          <ac:spMkLst>
            <pc:docMk/>
            <pc:sldMk cId="554276629" sldId="1132"/>
            <ac:spMk id="17" creationId="{DD13B3C7-21E1-0C65-7795-124F0A5DAF9C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18" creationId="{21A15344-03CA-41B8-614C-AF3EDE85B29F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19" creationId="{C7F88BB8-4A5E-7281-9E97-831967C0C666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20" creationId="{B78547FF-BC97-3087-F7DF-1FADA4907E13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21" creationId="{343BFC56-C473-68AF-72C5-A76995671B69}"/>
          </ac:spMkLst>
        </pc:spChg>
        <pc:spChg chg="add mod ord topLvl">
          <ac:chgData name="Phillip Kaufman" userId="c001b2a046940d7c" providerId="LiveId" clId="{9EF190FB-2075-4375-A797-615516ED83A7}" dt="2024-07-10T02:38:50.335" v="17886" actId="164"/>
          <ac:spMkLst>
            <pc:docMk/>
            <pc:sldMk cId="554276629" sldId="1132"/>
            <ac:spMk id="22" creationId="{4F93BBE1-D5F5-FA89-6A39-20AB02B4A50F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23" creationId="{6A8F349E-F894-CAC3-0D6D-FBC02AAFB413}"/>
          </ac:spMkLst>
        </pc:spChg>
        <pc:spChg chg="add mod">
          <ac:chgData name="Phillip Kaufman" userId="c001b2a046940d7c" providerId="LiveId" clId="{9EF190FB-2075-4375-A797-615516ED83A7}" dt="2024-07-10T04:41:51.689" v="17947" actId="164"/>
          <ac:spMkLst>
            <pc:docMk/>
            <pc:sldMk cId="554276629" sldId="1132"/>
            <ac:spMk id="27" creationId="{437181DE-E0C3-C22D-30FF-60578533C035}"/>
          </ac:spMkLst>
        </pc:spChg>
        <pc:spChg chg="add mod topLvl">
          <ac:chgData name="Phillip Kaufman" userId="c001b2a046940d7c" providerId="LiveId" clId="{9EF190FB-2075-4375-A797-615516ED83A7}" dt="2024-07-10T02:38:50.335" v="17886" actId="164"/>
          <ac:spMkLst>
            <pc:docMk/>
            <pc:sldMk cId="554276629" sldId="1132"/>
            <ac:spMk id="28" creationId="{96F07FB9-436D-41C3-E328-E99F96B8C16B}"/>
          </ac:spMkLst>
        </pc:spChg>
        <pc:spChg chg="add mod">
          <ac:chgData name="Phillip Kaufman" userId="c001b2a046940d7c" providerId="LiveId" clId="{9EF190FB-2075-4375-A797-615516ED83A7}" dt="2024-07-08T05:32:00.413" v="17258" actId="1076"/>
          <ac:spMkLst>
            <pc:docMk/>
            <pc:sldMk cId="554276629" sldId="1132"/>
            <ac:spMk id="30" creationId="{426EF3B3-71E3-8DD3-40C3-EC6629D51479}"/>
          </ac:spMkLst>
        </pc:spChg>
        <pc:spChg chg="mod">
          <ac:chgData name="Phillip Kaufman" userId="c001b2a046940d7c" providerId="LiveId" clId="{9EF190FB-2075-4375-A797-615516ED83A7}" dt="2024-07-08T05:33:02.749" v="17259"/>
          <ac:spMkLst>
            <pc:docMk/>
            <pc:sldMk cId="554276629" sldId="1132"/>
            <ac:spMk id="36" creationId="{8BE16DAF-2323-5CB4-E208-A24554823B34}"/>
          </ac:spMkLst>
        </pc:spChg>
        <pc:spChg chg="mod">
          <ac:chgData name="Phillip Kaufman" userId="c001b2a046940d7c" providerId="LiveId" clId="{9EF190FB-2075-4375-A797-615516ED83A7}" dt="2024-07-08T05:33:02.749" v="17259"/>
          <ac:spMkLst>
            <pc:docMk/>
            <pc:sldMk cId="554276629" sldId="1132"/>
            <ac:spMk id="37" creationId="{D079D7AF-78BA-368E-AE74-10FE84083B1A}"/>
          </ac:spMkLst>
        </pc:spChg>
        <pc:spChg chg="mod">
          <ac:chgData name="Phillip Kaufman" userId="c001b2a046940d7c" providerId="LiveId" clId="{9EF190FB-2075-4375-A797-615516ED83A7}" dt="2024-07-08T05:33:02.749" v="17259"/>
          <ac:spMkLst>
            <pc:docMk/>
            <pc:sldMk cId="554276629" sldId="1132"/>
            <ac:spMk id="38" creationId="{3E8090AF-D945-5FE6-F58B-D66754FF2762}"/>
          </ac:spMkLst>
        </pc:spChg>
        <pc:spChg chg="mod">
          <ac:chgData name="Phillip Kaufman" userId="c001b2a046940d7c" providerId="LiveId" clId="{9EF190FB-2075-4375-A797-615516ED83A7}" dt="2024-07-08T05:33:02.749" v="17259"/>
          <ac:spMkLst>
            <pc:docMk/>
            <pc:sldMk cId="554276629" sldId="1132"/>
            <ac:spMk id="39" creationId="{F0A7B276-203F-4037-5015-F304C045A718}"/>
          </ac:spMkLst>
        </pc:spChg>
        <pc:spChg chg="add mod">
          <ac:chgData name="Phillip Kaufman" userId="c001b2a046940d7c" providerId="LiveId" clId="{9EF190FB-2075-4375-A797-615516ED83A7}" dt="2024-07-08T05:35:04.456" v="17263" actId="164"/>
          <ac:spMkLst>
            <pc:docMk/>
            <pc:sldMk cId="554276629" sldId="1132"/>
            <ac:spMk id="40" creationId="{CA49015B-32B9-62B0-20AB-C91E05F04C25}"/>
          </ac:spMkLst>
        </pc:spChg>
        <pc:spChg chg="mod">
          <ac:chgData name="Phillip Kaufman" userId="c001b2a046940d7c" providerId="LiveId" clId="{9EF190FB-2075-4375-A797-615516ED83A7}" dt="2024-07-08T05:35:47.495" v="17274"/>
          <ac:spMkLst>
            <pc:docMk/>
            <pc:sldMk cId="554276629" sldId="1132"/>
            <ac:spMk id="45" creationId="{C42180AA-8FDE-D122-C507-22EF0700D36B}"/>
          </ac:spMkLst>
        </pc:spChg>
        <pc:grpChg chg="add mod">
          <ac:chgData name="Phillip Kaufman" userId="c001b2a046940d7c" providerId="LiveId" clId="{9EF190FB-2075-4375-A797-615516ED83A7}" dt="2024-07-10T02:38:48.162" v="17885" actId="164"/>
          <ac:grpSpMkLst>
            <pc:docMk/>
            <pc:sldMk cId="554276629" sldId="1132"/>
            <ac:grpSpMk id="4" creationId="{E0DA9451-72D3-2AB4-BBD1-B7F0BBA62BE6}"/>
          </ac:grpSpMkLst>
        </pc:grpChg>
        <pc:grpChg chg="add mod">
          <ac:chgData name="Phillip Kaufman" userId="c001b2a046940d7c" providerId="LiveId" clId="{9EF190FB-2075-4375-A797-615516ED83A7}" dt="2024-07-10T04:56:33.751" v="18039" actId="1076"/>
          <ac:grpSpMkLst>
            <pc:docMk/>
            <pc:sldMk cId="554276629" sldId="1132"/>
            <ac:grpSpMk id="5" creationId="{54AEB82A-194D-7A0E-2DE8-C8BD167898ED}"/>
          </ac:grpSpMkLst>
        </pc:grpChg>
        <pc:grpChg chg="add mod">
          <ac:chgData name="Phillip Kaufman" userId="c001b2a046940d7c" providerId="LiveId" clId="{9EF190FB-2075-4375-A797-615516ED83A7}" dt="2024-07-10T04:41:51.689" v="17947" actId="164"/>
          <ac:grpSpMkLst>
            <pc:docMk/>
            <pc:sldMk cId="554276629" sldId="1132"/>
            <ac:grpSpMk id="8" creationId="{3C425917-4F11-947D-34E4-EA3E3B4E0224}"/>
          </ac:grpSpMkLst>
        </pc:grpChg>
        <pc:grpChg chg="mod">
          <ac:chgData name="Phillip Kaufman" userId="c001b2a046940d7c" providerId="LiveId" clId="{9EF190FB-2075-4375-A797-615516ED83A7}" dt="2024-07-10T02:39:39.623" v="17888"/>
          <ac:grpSpMkLst>
            <pc:docMk/>
            <pc:sldMk cId="554276629" sldId="1132"/>
            <ac:grpSpMk id="11" creationId="{2D6C1C43-0E24-CE53-CD47-78292BD855E4}"/>
          </ac:grpSpMkLst>
        </pc:grpChg>
        <pc:grpChg chg="add del mod ord topLvl">
          <ac:chgData name="Phillip Kaufman" userId="c001b2a046940d7c" providerId="LiveId" clId="{9EF190FB-2075-4375-A797-615516ED83A7}" dt="2024-07-10T02:36:01.345" v="17875" actId="165"/>
          <ac:grpSpMkLst>
            <pc:docMk/>
            <pc:sldMk cId="554276629" sldId="1132"/>
            <ac:grpSpMk id="15" creationId="{FF5C512A-2336-FB70-A4C2-DC988EF15B77}"/>
          </ac:grpSpMkLst>
        </pc:grpChg>
        <pc:grpChg chg="add del mod ord topLvl">
          <ac:chgData name="Phillip Kaufman" userId="c001b2a046940d7c" providerId="LiveId" clId="{9EF190FB-2075-4375-A797-615516ED83A7}" dt="2024-07-10T02:33:30.005" v="17844" actId="165"/>
          <ac:grpSpMkLst>
            <pc:docMk/>
            <pc:sldMk cId="554276629" sldId="1132"/>
            <ac:grpSpMk id="24" creationId="{500378CB-6B4A-F15F-A712-1DBC29502851}"/>
          </ac:grpSpMkLst>
        </pc:grpChg>
        <pc:grpChg chg="add del mod">
          <ac:chgData name="Phillip Kaufman" userId="c001b2a046940d7c" providerId="LiveId" clId="{9EF190FB-2075-4375-A797-615516ED83A7}" dt="2024-07-10T02:32:45.306" v="17839" actId="165"/>
          <ac:grpSpMkLst>
            <pc:docMk/>
            <pc:sldMk cId="554276629" sldId="1132"/>
            <ac:grpSpMk id="29" creationId="{4288DCA3-0EED-C35D-29B3-D5169B2EF01A}"/>
          </ac:grpSpMkLst>
        </pc:grpChg>
        <pc:grpChg chg="add mod">
          <ac:chgData name="Phillip Kaufman" userId="c001b2a046940d7c" providerId="LiveId" clId="{9EF190FB-2075-4375-A797-615516ED83A7}" dt="2024-07-10T04:45:47.566" v="18008" actId="164"/>
          <ac:grpSpMkLst>
            <pc:docMk/>
            <pc:sldMk cId="554276629" sldId="1132"/>
            <ac:grpSpMk id="31" creationId="{75649EE2-11FE-C3C7-BB2D-BE4765A7D6F0}"/>
          </ac:grpSpMkLst>
        </pc:grpChg>
        <pc:grpChg chg="add mod">
          <ac:chgData name="Phillip Kaufman" userId="c001b2a046940d7c" providerId="LiveId" clId="{9EF190FB-2075-4375-A797-615516ED83A7}" dt="2024-07-10T04:45:47.566" v="18008" actId="164"/>
          <ac:grpSpMkLst>
            <pc:docMk/>
            <pc:sldMk cId="554276629" sldId="1132"/>
            <ac:grpSpMk id="43" creationId="{4F3C174F-3CF6-4609-D258-4C0B56E19177}"/>
          </ac:grpSpMkLst>
        </pc:grpChg>
        <pc:grpChg chg="add mod">
          <ac:chgData name="Phillip Kaufman" userId="c001b2a046940d7c" providerId="LiveId" clId="{9EF190FB-2075-4375-A797-615516ED83A7}" dt="2024-07-10T04:45:47.566" v="18008" actId="164"/>
          <ac:grpSpMkLst>
            <pc:docMk/>
            <pc:sldMk cId="554276629" sldId="1132"/>
            <ac:grpSpMk id="44" creationId="{FBF1A97E-23AD-5DCD-5BEC-E1CB0718EAA4}"/>
          </ac:grpSpMkLst>
        </pc:grpChg>
        <pc:grpChg chg="add mod">
          <ac:chgData name="Phillip Kaufman" userId="c001b2a046940d7c" providerId="LiveId" clId="{9EF190FB-2075-4375-A797-615516ED83A7}" dt="2024-07-10T04:41:51.689" v="17947" actId="164"/>
          <ac:grpSpMkLst>
            <pc:docMk/>
            <pc:sldMk cId="554276629" sldId="1132"/>
            <ac:grpSpMk id="48" creationId="{BBFC4BF8-C0EB-F64E-4C3B-1721CF18BFCD}"/>
          </ac:grpSpMkLst>
        </pc:grpChg>
        <pc:grpChg chg="add mod">
          <ac:chgData name="Phillip Kaufman" userId="c001b2a046940d7c" providerId="LiveId" clId="{9EF190FB-2075-4375-A797-615516ED83A7}" dt="2024-07-10T04:45:47.566" v="18008" actId="164"/>
          <ac:grpSpMkLst>
            <pc:docMk/>
            <pc:sldMk cId="554276629" sldId="1132"/>
            <ac:grpSpMk id="49" creationId="{6770FD4D-2E96-2132-A272-C5FD93E24675}"/>
          </ac:grpSpMkLst>
        </pc:grpChg>
        <pc:picChg chg="add del mod">
          <ac:chgData name="Phillip Kaufman" userId="c001b2a046940d7c" providerId="LiveId" clId="{9EF190FB-2075-4375-A797-615516ED83A7}" dt="2024-07-08T02:53:55.158" v="16947" actId="21"/>
          <ac:picMkLst>
            <pc:docMk/>
            <pc:sldMk cId="554276629" sldId="1132"/>
            <ac:picMk id="11" creationId="{96103D7A-1151-0732-EB5F-DB6B2E121523}"/>
          </ac:picMkLst>
        </pc:picChg>
        <pc:picChg chg="add del mod ord">
          <ac:chgData name="Phillip Kaufman" userId="c001b2a046940d7c" providerId="LiveId" clId="{9EF190FB-2075-4375-A797-615516ED83A7}" dt="2024-07-08T02:59:31.060" v="16997" actId="478"/>
          <ac:picMkLst>
            <pc:docMk/>
            <pc:sldMk cId="554276629" sldId="1132"/>
            <ac:picMk id="18" creationId="{96103D7A-1151-0732-EB5F-DB6B2E121523}"/>
          </ac:picMkLst>
        </pc:picChg>
        <pc:picChg chg="add del mod ord">
          <ac:chgData name="Phillip Kaufman" userId="c001b2a046940d7c" providerId="LiveId" clId="{9EF190FB-2075-4375-A797-615516ED83A7}" dt="2024-07-08T03:00:50.910" v="17010" actId="478"/>
          <ac:picMkLst>
            <pc:docMk/>
            <pc:sldMk cId="554276629" sldId="1132"/>
            <ac:picMk id="19" creationId="{F5F84889-C63B-A711-FBF4-2CBC9A3DABF3}"/>
          </ac:picMkLst>
        </pc:picChg>
        <pc:picChg chg="add del mod ord">
          <ac:chgData name="Phillip Kaufman" userId="c001b2a046940d7c" providerId="LiveId" clId="{9EF190FB-2075-4375-A797-615516ED83A7}" dt="2024-07-08T03:01:36.040" v="17018" actId="478"/>
          <ac:picMkLst>
            <pc:docMk/>
            <pc:sldMk cId="554276629" sldId="1132"/>
            <ac:picMk id="20" creationId="{7E539C26-6300-0593-B4D2-75F8074A18A7}"/>
          </ac:picMkLst>
        </pc:picChg>
        <pc:picChg chg="add del mod ord">
          <ac:chgData name="Phillip Kaufman" userId="c001b2a046940d7c" providerId="LiveId" clId="{9EF190FB-2075-4375-A797-615516ED83A7}" dt="2024-07-08T03:04:02.974" v="17046" actId="478"/>
          <ac:picMkLst>
            <pc:docMk/>
            <pc:sldMk cId="554276629" sldId="1132"/>
            <ac:picMk id="21" creationId="{4901E823-367F-C974-0CD2-F59175B1B8AC}"/>
          </ac:picMkLst>
        </pc:picChg>
        <pc:picChg chg="add del mod ord">
          <ac:chgData name="Phillip Kaufman" userId="c001b2a046940d7c" providerId="LiveId" clId="{9EF190FB-2075-4375-A797-615516ED83A7}" dt="2024-07-08T03:05:45.314" v="17063" actId="478"/>
          <ac:picMkLst>
            <pc:docMk/>
            <pc:sldMk cId="554276629" sldId="1132"/>
            <ac:picMk id="23" creationId="{55F225B9-ABCE-6C90-7300-D3224986D776}"/>
          </ac:picMkLst>
        </pc:picChg>
        <pc:cxnChg chg="mod">
          <ac:chgData name="Phillip Kaufman" userId="c001b2a046940d7c" providerId="LiveId" clId="{9EF190FB-2075-4375-A797-615516ED83A7}" dt="2024-07-10T02:39:39.623" v="17888"/>
          <ac:cxnSpMkLst>
            <pc:docMk/>
            <pc:sldMk cId="554276629" sldId="1132"/>
            <ac:cxnSpMk id="9" creationId="{16702C4E-5FE4-07AB-3D8B-C5E009125AF0}"/>
          </ac:cxnSpMkLst>
        </pc:cxnChg>
        <pc:cxnChg chg="mod">
          <ac:chgData name="Phillip Kaufman" userId="c001b2a046940d7c" providerId="LiveId" clId="{9EF190FB-2075-4375-A797-615516ED83A7}" dt="2024-07-10T02:39:39.623" v="17888"/>
          <ac:cxnSpMkLst>
            <pc:docMk/>
            <pc:sldMk cId="554276629" sldId="1132"/>
            <ac:cxnSpMk id="10" creationId="{D00671A2-D05B-39D1-EE8E-95CA7CE8A3DB}"/>
          </ac:cxnSpMkLst>
        </pc:cxnChg>
        <pc:cxnChg chg="add mod ord topLvl">
          <ac:chgData name="Phillip Kaufman" userId="c001b2a046940d7c" providerId="LiveId" clId="{9EF190FB-2075-4375-A797-615516ED83A7}" dt="2024-07-10T02:38:50.335" v="17886" actId="164"/>
          <ac:cxnSpMkLst>
            <pc:docMk/>
            <pc:sldMk cId="554276629" sldId="1132"/>
            <ac:cxnSpMk id="12" creationId="{C7D27027-3EC5-DD54-BD54-A0BC5A2BCF1E}"/>
          </ac:cxnSpMkLst>
        </pc:cxnChg>
        <pc:cxnChg chg="add del mod">
          <ac:chgData name="Phillip Kaufman" userId="c001b2a046940d7c" providerId="LiveId" clId="{9EF190FB-2075-4375-A797-615516ED83A7}" dt="2024-07-08T02:33:48.392" v="16725" actId="478"/>
          <ac:cxnSpMkLst>
            <pc:docMk/>
            <pc:sldMk cId="554276629" sldId="1132"/>
            <ac:cxnSpMk id="13" creationId="{F03A1C10-89A7-CEDB-DF22-E0A7213CDE7D}"/>
          </ac:cxnSpMkLst>
        </pc:cxnChg>
        <pc:cxnChg chg="add mod ord topLvl">
          <ac:chgData name="Phillip Kaufman" userId="c001b2a046940d7c" providerId="LiveId" clId="{9EF190FB-2075-4375-A797-615516ED83A7}" dt="2024-07-10T02:38:50.335" v="17886" actId="164"/>
          <ac:cxnSpMkLst>
            <pc:docMk/>
            <pc:sldMk cId="554276629" sldId="1132"/>
            <ac:cxnSpMk id="14" creationId="{C2AFAD82-5AF5-2300-2D84-C67FEDBC7798}"/>
          </ac:cxnSpMkLst>
        </pc:cxnChg>
        <pc:cxnChg chg="add mod">
          <ac:chgData name="Phillip Kaufman" userId="c001b2a046940d7c" providerId="LiveId" clId="{9EF190FB-2075-4375-A797-615516ED83A7}" dt="2024-07-10T04:41:51.689" v="17947" actId="164"/>
          <ac:cxnSpMkLst>
            <pc:docMk/>
            <pc:sldMk cId="554276629" sldId="1132"/>
            <ac:cxnSpMk id="25" creationId="{A9F92CAF-C947-AB78-C9CB-48CEDAE2F460}"/>
          </ac:cxnSpMkLst>
        </pc:cxnChg>
        <pc:cxnChg chg="add mod topLvl">
          <ac:chgData name="Phillip Kaufman" userId="c001b2a046940d7c" providerId="LiveId" clId="{9EF190FB-2075-4375-A797-615516ED83A7}" dt="2024-07-10T02:38:50.335" v="17886" actId="164"/>
          <ac:cxnSpMkLst>
            <pc:docMk/>
            <pc:sldMk cId="554276629" sldId="1132"/>
            <ac:cxnSpMk id="26" creationId="{597F2A79-3DFB-83D6-DA3B-42796BEA2CF6}"/>
          </ac:cxnSpMkLst>
        </pc:cxnChg>
        <pc:cxnChg chg="mod">
          <ac:chgData name="Phillip Kaufman" userId="c001b2a046940d7c" providerId="LiveId" clId="{9EF190FB-2075-4375-A797-615516ED83A7}" dt="2024-07-08T05:33:02.749" v="17259"/>
          <ac:cxnSpMkLst>
            <pc:docMk/>
            <pc:sldMk cId="554276629" sldId="1132"/>
            <ac:cxnSpMk id="32" creationId="{4B5B1AA7-9778-146D-AD51-1B173FEA7524}"/>
          </ac:cxnSpMkLst>
        </pc:cxnChg>
        <pc:cxnChg chg="mod">
          <ac:chgData name="Phillip Kaufman" userId="c001b2a046940d7c" providerId="LiveId" clId="{9EF190FB-2075-4375-A797-615516ED83A7}" dt="2024-07-08T05:33:02.749" v="17259"/>
          <ac:cxnSpMkLst>
            <pc:docMk/>
            <pc:sldMk cId="554276629" sldId="1132"/>
            <ac:cxnSpMk id="33" creationId="{23A73FB0-EFB9-F344-73CD-957080DCF336}"/>
          </ac:cxnSpMkLst>
        </pc:cxnChg>
        <pc:cxnChg chg="mod">
          <ac:chgData name="Phillip Kaufman" userId="c001b2a046940d7c" providerId="LiveId" clId="{9EF190FB-2075-4375-A797-615516ED83A7}" dt="2024-07-08T05:33:02.749" v="17259"/>
          <ac:cxnSpMkLst>
            <pc:docMk/>
            <pc:sldMk cId="554276629" sldId="1132"/>
            <ac:cxnSpMk id="34" creationId="{C901D1FF-694A-0C31-8AAB-147DF587587C}"/>
          </ac:cxnSpMkLst>
        </pc:cxnChg>
        <pc:cxnChg chg="mod">
          <ac:chgData name="Phillip Kaufman" userId="c001b2a046940d7c" providerId="LiveId" clId="{9EF190FB-2075-4375-A797-615516ED83A7}" dt="2024-07-08T05:33:02.749" v="17259"/>
          <ac:cxnSpMkLst>
            <pc:docMk/>
            <pc:sldMk cId="554276629" sldId="1132"/>
            <ac:cxnSpMk id="35" creationId="{87AA7D81-805A-FE47-31C8-43F93FAAF063}"/>
          </ac:cxnSpMkLst>
        </pc:cxnChg>
        <pc:cxnChg chg="add mod">
          <ac:chgData name="Phillip Kaufman" userId="c001b2a046940d7c" providerId="LiveId" clId="{9EF190FB-2075-4375-A797-615516ED83A7}" dt="2024-07-08T05:35:04.456" v="17263" actId="164"/>
          <ac:cxnSpMkLst>
            <pc:docMk/>
            <pc:sldMk cId="554276629" sldId="1132"/>
            <ac:cxnSpMk id="41" creationId="{B480C1D5-4340-0567-A5C7-60CF4146FC9E}"/>
          </ac:cxnSpMkLst>
        </pc:cxnChg>
        <pc:cxnChg chg="add mod">
          <ac:chgData name="Phillip Kaufman" userId="c001b2a046940d7c" providerId="LiveId" clId="{9EF190FB-2075-4375-A797-615516ED83A7}" dt="2024-07-08T05:35:04.456" v="17263" actId="164"/>
          <ac:cxnSpMkLst>
            <pc:docMk/>
            <pc:sldMk cId="554276629" sldId="1132"/>
            <ac:cxnSpMk id="42" creationId="{71C9A816-905E-B01B-4B4B-9E4B415CCE63}"/>
          </ac:cxnSpMkLst>
        </pc:cxnChg>
        <pc:cxnChg chg="mod">
          <ac:chgData name="Phillip Kaufman" userId="c001b2a046940d7c" providerId="LiveId" clId="{9EF190FB-2075-4375-A797-615516ED83A7}" dt="2024-07-08T05:35:47.495" v="17274"/>
          <ac:cxnSpMkLst>
            <pc:docMk/>
            <pc:sldMk cId="554276629" sldId="1132"/>
            <ac:cxnSpMk id="46" creationId="{FC991AA5-A302-D619-B994-3C15E370D00A}"/>
          </ac:cxnSpMkLst>
        </pc:cxnChg>
        <pc:cxnChg chg="mod">
          <ac:chgData name="Phillip Kaufman" userId="c001b2a046940d7c" providerId="LiveId" clId="{9EF190FB-2075-4375-A797-615516ED83A7}" dt="2024-07-08T05:35:47.495" v="17274"/>
          <ac:cxnSpMkLst>
            <pc:docMk/>
            <pc:sldMk cId="554276629" sldId="1132"/>
            <ac:cxnSpMk id="47" creationId="{25AFBA52-7A2D-E499-E9A9-ADC91690416D}"/>
          </ac:cxnSpMkLst>
        </pc:cxnChg>
      </pc:sldChg>
      <pc:sldChg chg="addSp delSp modSp add mod ord">
        <pc:chgData name="Phillip Kaufman" userId="c001b2a046940d7c" providerId="LiveId" clId="{9EF190FB-2075-4375-A797-615516ED83A7}" dt="2024-07-16T05:00:06.403" v="23067" actId="207"/>
        <pc:sldMkLst>
          <pc:docMk/>
          <pc:sldMk cId="4056249617" sldId="1133"/>
        </pc:sldMkLst>
        <pc:spChg chg="mod">
          <ac:chgData name="Phillip Kaufman" userId="c001b2a046940d7c" providerId="LiveId" clId="{9EF190FB-2075-4375-A797-615516ED83A7}" dt="2024-07-10T04:40:56.254" v="17933" actId="1076"/>
          <ac:spMkLst>
            <pc:docMk/>
            <pc:sldMk cId="4056249617" sldId="1133"/>
            <ac:spMk id="4" creationId="{E59F4223-FBB3-353D-89E0-37D461BBFDB9}"/>
          </ac:spMkLst>
        </pc:spChg>
        <pc:spChg chg="mod">
          <ac:chgData name="Phillip Kaufman" userId="c001b2a046940d7c" providerId="LiveId" clId="{9EF190FB-2075-4375-A797-615516ED83A7}" dt="2024-07-16T04:59:45.365" v="23062" actId="1076"/>
          <ac:spMkLst>
            <pc:docMk/>
            <pc:sldMk cId="4056249617" sldId="1133"/>
            <ac:spMk id="5" creationId="{AD37DEC4-1046-6D96-81DC-FBD24FDCBD9B}"/>
          </ac:spMkLst>
        </pc:spChg>
        <pc:spChg chg="mod">
          <ac:chgData name="Phillip Kaufman" userId="c001b2a046940d7c" providerId="LiveId" clId="{9EF190FB-2075-4375-A797-615516ED83A7}" dt="2024-07-16T04:59:50.462" v="23064" actId="1076"/>
          <ac:spMkLst>
            <pc:docMk/>
            <pc:sldMk cId="4056249617" sldId="1133"/>
            <ac:spMk id="6" creationId="{08317DC3-2201-12AF-BA26-5D1626134A66}"/>
          </ac:spMkLst>
        </pc:spChg>
        <pc:spChg chg="mod">
          <ac:chgData name="Phillip Kaufman" userId="c001b2a046940d7c" providerId="LiveId" clId="{9EF190FB-2075-4375-A797-615516ED83A7}" dt="2024-07-10T04:46:29.912" v="18018" actId="1076"/>
          <ac:spMkLst>
            <pc:docMk/>
            <pc:sldMk cId="4056249617" sldId="1133"/>
            <ac:spMk id="7" creationId="{C539F994-F0CE-3CAC-4C11-A071BA0888D1}"/>
          </ac:spMkLst>
        </pc:spChg>
        <pc:spChg chg="mod">
          <ac:chgData name="Phillip Kaufman" userId="c001b2a046940d7c" providerId="LiveId" clId="{9EF190FB-2075-4375-A797-615516ED83A7}" dt="2024-07-10T04:47:28.336" v="18031" actId="1076"/>
          <ac:spMkLst>
            <pc:docMk/>
            <pc:sldMk cId="4056249617" sldId="1133"/>
            <ac:spMk id="8" creationId="{53ABE571-E37F-70EE-CC06-B89BCA2F435D}"/>
          </ac:spMkLst>
        </pc:spChg>
        <pc:spChg chg="mod">
          <ac:chgData name="Phillip Kaufman" userId="c001b2a046940d7c" providerId="LiveId" clId="{9EF190FB-2075-4375-A797-615516ED83A7}" dt="2024-07-10T04:40:56.254" v="17933" actId="1076"/>
          <ac:spMkLst>
            <pc:docMk/>
            <pc:sldMk cId="4056249617" sldId="1133"/>
            <ac:spMk id="9" creationId="{7C7F7F2C-A72B-647A-1657-AF883BCF1A90}"/>
          </ac:spMkLst>
        </pc:spChg>
        <pc:spChg chg="mod topLvl">
          <ac:chgData name="Phillip Kaufman" userId="c001b2a046940d7c" providerId="LiveId" clId="{9EF190FB-2075-4375-A797-615516ED83A7}" dt="2024-07-16T04:58:05.988" v="23019" actId="1076"/>
          <ac:spMkLst>
            <pc:docMk/>
            <pc:sldMk cId="4056249617" sldId="1133"/>
            <ac:spMk id="13" creationId="{8E8A622A-FAA8-8979-354F-6CC886621665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17" creationId="{B4C5910E-0637-E3B3-2649-C343EE8B71E4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18" creationId="{FAE02239-68EF-D996-80DC-C60123198EC4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19" creationId="{452AA812-1029-14E7-39EF-FE56FF71C638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20" creationId="{47B76C99-0864-E597-7387-D31A98DFC69A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21" creationId="{A166FC9F-FBD7-387D-31A9-212C088FFC6C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22" creationId="{AB516D2C-D349-70C5-0DC8-CE65F7F298C4}"/>
          </ac:spMkLst>
        </pc:spChg>
        <pc:spChg chg="add mod">
          <ac:chgData name="Phillip Kaufman" userId="c001b2a046940d7c" providerId="LiveId" clId="{9EF190FB-2075-4375-A797-615516ED83A7}" dt="2024-07-16T04:59:37.903" v="23054" actId="1076"/>
          <ac:spMkLst>
            <pc:docMk/>
            <pc:sldMk cId="4056249617" sldId="1133"/>
            <ac:spMk id="24" creationId="{6BEAA1A4-180A-AC9B-A452-3792D035D757}"/>
          </ac:spMkLst>
        </pc:spChg>
        <pc:spChg chg="del">
          <ac:chgData name="Phillip Kaufman" userId="c001b2a046940d7c" providerId="LiveId" clId="{9EF190FB-2075-4375-A797-615516ED83A7}" dt="2024-07-16T04:57:26.141" v="23002" actId="478"/>
          <ac:spMkLst>
            <pc:docMk/>
            <pc:sldMk cId="4056249617" sldId="1133"/>
            <ac:spMk id="26" creationId="{FB67A017-ED0E-8A8A-6909-D49EC7ABE21F}"/>
          </ac:spMkLst>
        </pc:spChg>
        <pc:spChg chg="mod topLvl">
          <ac:chgData name="Phillip Kaufman" userId="c001b2a046940d7c" providerId="LiveId" clId="{9EF190FB-2075-4375-A797-615516ED83A7}" dt="2024-07-16T04:58:21.198" v="23025" actId="1076"/>
          <ac:spMkLst>
            <pc:docMk/>
            <pc:sldMk cId="4056249617" sldId="1133"/>
            <ac:spMk id="30" creationId="{C7B3FB4C-88EB-BEA7-F1F3-E7261EE4526D}"/>
          </ac:spMkLst>
        </pc:spChg>
        <pc:spChg chg="mod topLvl">
          <ac:chgData name="Phillip Kaufman" userId="c001b2a046940d7c" providerId="LiveId" clId="{9EF190FB-2075-4375-A797-615516ED83A7}" dt="2024-07-10T04:43:38.346" v="17975" actId="164"/>
          <ac:spMkLst>
            <pc:docMk/>
            <pc:sldMk cId="4056249617" sldId="1133"/>
            <ac:spMk id="31" creationId="{124821D3-3ACD-75ED-58A1-4B6000A6F923}"/>
          </ac:spMkLst>
        </pc:spChg>
        <pc:spChg chg="mod topLvl">
          <ac:chgData name="Phillip Kaufman" userId="c001b2a046940d7c" providerId="LiveId" clId="{9EF190FB-2075-4375-A797-615516ED83A7}" dt="2024-07-10T04:43:38.346" v="17975" actId="164"/>
          <ac:spMkLst>
            <pc:docMk/>
            <pc:sldMk cId="4056249617" sldId="1133"/>
            <ac:spMk id="32" creationId="{6C4F7C30-A399-6B7F-548E-0B6ACDAD6178}"/>
          </ac:spMkLst>
        </pc:spChg>
        <pc:spChg chg="mod topLvl">
          <ac:chgData name="Phillip Kaufman" userId="c001b2a046940d7c" providerId="LiveId" clId="{9EF190FB-2075-4375-A797-615516ED83A7}" dt="2024-07-10T04:43:38.346" v="17975" actId="164"/>
          <ac:spMkLst>
            <pc:docMk/>
            <pc:sldMk cId="4056249617" sldId="1133"/>
            <ac:spMk id="33" creationId="{4C5A6236-742F-8487-37BF-B87D0249E623}"/>
          </ac:spMkLst>
        </pc:spChg>
        <pc:spChg chg="add mod">
          <ac:chgData name="Phillip Kaufman" userId="c001b2a046940d7c" providerId="LiveId" clId="{9EF190FB-2075-4375-A797-615516ED83A7}" dt="2024-07-16T05:00:06.403" v="23067" actId="207"/>
          <ac:spMkLst>
            <pc:docMk/>
            <pc:sldMk cId="4056249617" sldId="1133"/>
            <ac:spMk id="36" creationId="{32E9470B-743E-8E9D-8DD6-CFB8DAF1362D}"/>
          </ac:spMkLst>
        </pc:spChg>
        <pc:spChg chg="add mod">
          <ac:chgData name="Phillip Kaufman" userId="c001b2a046940d7c" providerId="LiveId" clId="{9EF190FB-2075-4375-A797-615516ED83A7}" dt="2024-07-10T04:46:32.809" v="18019" actId="1076"/>
          <ac:spMkLst>
            <pc:docMk/>
            <pc:sldMk cId="4056249617" sldId="1133"/>
            <ac:spMk id="42" creationId="{DBAAE319-434A-5181-C1AA-4C4B2E0CB901}"/>
          </ac:spMkLst>
        </pc:spChg>
        <pc:spChg chg="mod">
          <ac:chgData name="Phillip Kaufman" userId="c001b2a046940d7c" providerId="LiveId" clId="{9EF190FB-2075-4375-A797-615516ED83A7}" dt="2024-07-10T04:45:41.383" v="18007"/>
          <ac:spMkLst>
            <pc:docMk/>
            <pc:sldMk cId="4056249617" sldId="1133"/>
            <ac:spMk id="48" creationId="{8A1376AE-608C-F18F-0DBD-7F4F9D26DE86}"/>
          </ac:spMkLst>
        </pc:spChg>
        <pc:spChg chg="mod">
          <ac:chgData name="Phillip Kaufman" userId="c001b2a046940d7c" providerId="LiveId" clId="{9EF190FB-2075-4375-A797-615516ED83A7}" dt="2024-07-10T04:45:41.383" v="18007"/>
          <ac:spMkLst>
            <pc:docMk/>
            <pc:sldMk cId="4056249617" sldId="1133"/>
            <ac:spMk id="49" creationId="{95CDE9F2-2045-8454-B78F-D6A3A98FB523}"/>
          </ac:spMkLst>
        </pc:spChg>
        <pc:spChg chg="mod">
          <ac:chgData name="Phillip Kaufman" userId="c001b2a046940d7c" providerId="LiveId" clId="{9EF190FB-2075-4375-A797-615516ED83A7}" dt="2024-07-10T04:45:41.383" v="18007"/>
          <ac:spMkLst>
            <pc:docMk/>
            <pc:sldMk cId="4056249617" sldId="1133"/>
            <ac:spMk id="50" creationId="{C843E922-A290-CFC6-556F-629652556BCA}"/>
          </ac:spMkLst>
        </pc:spChg>
        <pc:spChg chg="mod">
          <ac:chgData name="Phillip Kaufman" userId="c001b2a046940d7c" providerId="LiveId" clId="{9EF190FB-2075-4375-A797-615516ED83A7}" dt="2024-07-10T04:45:41.383" v="18007"/>
          <ac:spMkLst>
            <pc:docMk/>
            <pc:sldMk cId="4056249617" sldId="1133"/>
            <ac:spMk id="51" creationId="{DAD3FA4C-7803-6C66-22AD-2E72C6F8A800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56" creationId="{07C797F5-3156-3A2B-9E2B-ED75C211EEE2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59" creationId="{A7FD4C11-844B-AE61-A4B2-4D5691354306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66" creationId="{CB2529D8-5CA2-2407-76C9-2758CEDF7CFA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67" creationId="{2BE917AB-A191-E968-3B26-3CF611D830A9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68" creationId="{4D1538BF-4EE3-C0DC-D3A4-A99618872EB6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69" creationId="{F4AFF386-E5D4-E1EC-CD20-990FE2D2F756}"/>
          </ac:spMkLst>
        </pc:spChg>
        <pc:spChg chg="add mod">
          <ac:chgData name="Phillip Kaufman" userId="c001b2a046940d7c" providerId="LiveId" clId="{9EF190FB-2075-4375-A797-615516ED83A7}" dt="2024-07-10T04:47:24.568" v="18030" actId="1076"/>
          <ac:spMkLst>
            <pc:docMk/>
            <pc:sldMk cId="4056249617" sldId="1133"/>
            <ac:spMk id="72" creationId="{A64AB710-CB87-86F7-24D5-A9A43A061CBD}"/>
          </ac:spMkLst>
        </pc:spChg>
        <pc:grpChg chg="add del mod">
          <ac:chgData name="Phillip Kaufman" userId="c001b2a046940d7c" providerId="LiveId" clId="{9EF190FB-2075-4375-A797-615516ED83A7}" dt="2024-07-10T04:42:11.425" v="17950" actId="165"/>
          <ac:grpSpMkLst>
            <pc:docMk/>
            <pc:sldMk cId="4056249617" sldId="1133"/>
            <ac:grpSpMk id="10" creationId="{CB6F01CA-50AC-2937-3EAB-69E189132398}"/>
          </ac:grpSpMkLst>
        </pc:grpChg>
        <pc:grpChg chg="mod topLvl">
          <ac:chgData name="Phillip Kaufman" userId="c001b2a046940d7c" providerId="LiveId" clId="{9EF190FB-2075-4375-A797-615516ED83A7}" dt="2024-07-16T04:58:03.009" v="23018" actId="1076"/>
          <ac:grpSpMkLst>
            <pc:docMk/>
            <pc:sldMk cId="4056249617" sldId="1133"/>
            <ac:grpSpMk id="11" creationId="{B2ED6852-9B6C-8515-A5AF-14D6ADCCBDAE}"/>
          </ac:grpSpMkLst>
        </pc:grpChg>
        <pc:grpChg chg="mod">
          <ac:chgData name="Phillip Kaufman" userId="c001b2a046940d7c" providerId="LiveId" clId="{9EF190FB-2075-4375-A797-615516ED83A7}" dt="2024-07-10T04:42:11.425" v="17950" actId="165"/>
          <ac:grpSpMkLst>
            <pc:docMk/>
            <pc:sldMk cId="4056249617" sldId="1133"/>
            <ac:grpSpMk id="16" creationId="{4188346E-4440-03CD-D105-9EABF7473054}"/>
          </ac:grpSpMkLst>
        </pc:grpChg>
        <pc:grpChg chg="add del mod">
          <ac:chgData name="Phillip Kaufman" userId="c001b2a046940d7c" providerId="LiveId" clId="{9EF190FB-2075-4375-A797-615516ED83A7}" dt="2024-07-10T04:43:31.153" v="17974" actId="165"/>
          <ac:grpSpMkLst>
            <pc:docMk/>
            <pc:sldMk cId="4056249617" sldId="1133"/>
            <ac:grpSpMk id="27" creationId="{F0B57ADE-803C-8669-60AB-8105240BBB10}"/>
          </ac:grpSpMkLst>
        </pc:grpChg>
        <pc:grpChg chg="add del mod">
          <ac:chgData name="Phillip Kaufman" userId="c001b2a046940d7c" providerId="LiveId" clId="{9EF190FB-2075-4375-A797-615516ED83A7}" dt="2024-07-16T04:57:26.141" v="23002" actId="478"/>
          <ac:grpSpMkLst>
            <pc:docMk/>
            <pc:sldMk cId="4056249617" sldId="1133"/>
            <ac:grpSpMk id="35" creationId="{766CB558-EC72-0C69-E8F4-3E9C9725F9F7}"/>
          </ac:grpSpMkLst>
        </pc:grpChg>
        <pc:grpChg chg="add mod">
          <ac:chgData name="Phillip Kaufman" userId="c001b2a046940d7c" providerId="LiveId" clId="{9EF190FB-2075-4375-A797-615516ED83A7}" dt="2024-07-10T04:45:41.383" v="18007"/>
          <ac:grpSpMkLst>
            <pc:docMk/>
            <pc:sldMk cId="4056249617" sldId="1133"/>
            <ac:grpSpMk id="43" creationId="{20853215-D10D-1150-F95C-E8AD08A1E471}"/>
          </ac:grpSpMkLst>
        </pc:grpChg>
        <pc:grpChg chg="add mod">
          <ac:chgData name="Phillip Kaufman" userId="c001b2a046940d7c" providerId="LiveId" clId="{9EF190FB-2075-4375-A797-615516ED83A7}" dt="2024-07-10T04:46:54.122" v="18023" actId="1076"/>
          <ac:grpSpMkLst>
            <pc:docMk/>
            <pc:sldMk cId="4056249617" sldId="1133"/>
            <ac:grpSpMk id="52" creationId="{95696D61-98CF-D26E-BD5E-51360BB12B0D}"/>
          </ac:grpSpMkLst>
        </pc:grpChg>
        <pc:grpChg chg="mod">
          <ac:chgData name="Phillip Kaufman" userId="c001b2a046940d7c" providerId="LiveId" clId="{9EF190FB-2075-4375-A797-615516ED83A7}" dt="2024-07-10T04:45:50.097" v="18009"/>
          <ac:grpSpMkLst>
            <pc:docMk/>
            <pc:sldMk cId="4056249617" sldId="1133"/>
            <ac:grpSpMk id="53" creationId="{CE015C77-3B4A-4ADB-0D8C-46932B00366C}"/>
          </ac:grpSpMkLst>
        </pc:grpChg>
        <pc:grpChg chg="mod">
          <ac:chgData name="Phillip Kaufman" userId="c001b2a046940d7c" providerId="LiveId" clId="{9EF190FB-2075-4375-A797-615516ED83A7}" dt="2024-07-10T04:45:50.097" v="18009"/>
          <ac:grpSpMkLst>
            <pc:docMk/>
            <pc:sldMk cId="4056249617" sldId="1133"/>
            <ac:grpSpMk id="54" creationId="{6D4A611B-32D3-782E-6469-F01C641D8A3E}"/>
          </ac:grpSpMkLst>
        </pc:grpChg>
        <pc:grpChg chg="mod">
          <ac:chgData name="Phillip Kaufman" userId="c001b2a046940d7c" providerId="LiveId" clId="{9EF190FB-2075-4375-A797-615516ED83A7}" dt="2024-07-10T04:45:50.097" v="18009"/>
          <ac:grpSpMkLst>
            <pc:docMk/>
            <pc:sldMk cId="4056249617" sldId="1133"/>
            <ac:grpSpMk id="55" creationId="{59FDFBA4-849B-0C46-039A-984243EDD1E9}"/>
          </ac:grpSpMkLst>
        </pc:grpChg>
        <pc:picChg chg="add mod">
          <ac:chgData name="Phillip Kaufman" userId="c001b2a046940d7c" providerId="LiveId" clId="{9EF190FB-2075-4375-A797-615516ED83A7}" dt="2024-07-16T04:58:09.924" v="23021" actId="1076"/>
          <ac:picMkLst>
            <pc:docMk/>
            <pc:sldMk cId="4056249617" sldId="1133"/>
            <ac:picMk id="10" creationId="{A3E21936-1499-5650-5574-8D9FA9E4EFF7}"/>
          </ac:picMkLst>
        </pc:picChg>
        <pc:picChg chg="del mod">
          <ac:chgData name="Phillip Kaufman" userId="c001b2a046940d7c" providerId="LiveId" clId="{9EF190FB-2075-4375-A797-615516ED83A7}" dt="2024-07-16T01:31:31.137" v="21021" actId="478"/>
          <ac:picMkLst>
            <pc:docMk/>
            <pc:sldMk cId="4056249617" sldId="1133"/>
            <ac:picMk id="23" creationId="{D1B32679-C07F-E418-BDC9-6DF41284EA21}"/>
          </ac:picMkLst>
        </pc:picChg>
        <pc:cxnChg chg="mod topLvl">
          <ac:chgData name="Phillip Kaufman" userId="c001b2a046940d7c" providerId="LiveId" clId="{9EF190FB-2075-4375-A797-615516ED83A7}" dt="2024-07-16T04:58:08.246" v="23020" actId="1076"/>
          <ac:cxnSpMkLst>
            <pc:docMk/>
            <pc:sldMk cId="4056249617" sldId="1133"/>
            <ac:cxnSpMk id="12" creationId="{94B844FA-77A4-168D-3D14-EE59B33C36C4}"/>
          </ac:cxnSpMkLst>
        </pc:cxnChg>
        <pc:cxnChg chg="mod">
          <ac:chgData name="Phillip Kaufman" userId="c001b2a046940d7c" providerId="LiveId" clId="{9EF190FB-2075-4375-A797-615516ED83A7}" dt="2024-07-10T04:42:11.425" v="17950" actId="165"/>
          <ac:cxnSpMkLst>
            <pc:docMk/>
            <pc:sldMk cId="4056249617" sldId="1133"/>
            <ac:cxnSpMk id="14" creationId="{B2F5BCBD-DE35-E206-E391-DAA1565F6844}"/>
          </ac:cxnSpMkLst>
        </pc:cxnChg>
        <pc:cxnChg chg="mod">
          <ac:chgData name="Phillip Kaufman" userId="c001b2a046940d7c" providerId="LiveId" clId="{9EF190FB-2075-4375-A797-615516ED83A7}" dt="2024-07-10T04:42:11.425" v="17950" actId="165"/>
          <ac:cxnSpMkLst>
            <pc:docMk/>
            <pc:sldMk cId="4056249617" sldId="1133"/>
            <ac:cxnSpMk id="15" creationId="{ADDB3449-ACA9-C607-CB1B-41EB7B2DD2E4}"/>
          </ac:cxnSpMkLst>
        </pc:cxnChg>
        <pc:cxnChg chg="mod topLvl">
          <ac:chgData name="Phillip Kaufman" userId="c001b2a046940d7c" providerId="LiveId" clId="{9EF190FB-2075-4375-A797-615516ED83A7}" dt="2024-07-10T04:43:38.346" v="17975" actId="164"/>
          <ac:cxnSpMkLst>
            <pc:docMk/>
            <pc:sldMk cId="4056249617" sldId="1133"/>
            <ac:cxnSpMk id="28" creationId="{70D22A99-B6F0-E603-0611-7D0A923A597F}"/>
          </ac:cxnSpMkLst>
        </pc:cxnChg>
        <pc:cxnChg chg="mod topLvl">
          <ac:chgData name="Phillip Kaufman" userId="c001b2a046940d7c" providerId="LiveId" clId="{9EF190FB-2075-4375-A797-615516ED83A7}" dt="2024-07-16T04:58:18.885" v="23024" actId="1076"/>
          <ac:cxnSpMkLst>
            <pc:docMk/>
            <pc:sldMk cId="4056249617" sldId="1133"/>
            <ac:cxnSpMk id="29" creationId="{226EB84D-5FE2-631E-A461-81A0BB6C6EA5}"/>
          </ac:cxnSpMkLst>
        </pc:cxnChg>
        <pc:cxnChg chg="mod topLvl">
          <ac:chgData name="Phillip Kaufman" userId="c001b2a046940d7c" providerId="LiveId" clId="{9EF190FB-2075-4375-A797-615516ED83A7}" dt="2024-07-10T04:43:38.346" v="17975" actId="164"/>
          <ac:cxnSpMkLst>
            <pc:docMk/>
            <pc:sldMk cId="4056249617" sldId="1133"/>
            <ac:cxnSpMk id="34" creationId="{9BBD216A-D4A3-E0E4-1EA2-4BF9E591BC22}"/>
          </ac:cxnSpMkLst>
        </pc:cxnChg>
        <pc:cxnChg chg="mod">
          <ac:chgData name="Phillip Kaufman" userId="c001b2a046940d7c" providerId="LiveId" clId="{9EF190FB-2075-4375-A797-615516ED83A7}" dt="2024-07-10T04:45:41.383" v="18007"/>
          <ac:cxnSpMkLst>
            <pc:docMk/>
            <pc:sldMk cId="4056249617" sldId="1133"/>
            <ac:cxnSpMk id="44" creationId="{DFCD5260-5FE0-DC3C-8DAD-976FDAF6859E}"/>
          </ac:cxnSpMkLst>
        </pc:cxnChg>
        <pc:cxnChg chg="mod">
          <ac:chgData name="Phillip Kaufman" userId="c001b2a046940d7c" providerId="LiveId" clId="{9EF190FB-2075-4375-A797-615516ED83A7}" dt="2024-07-10T04:45:41.383" v="18007"/>
          <ac:cxnSpMkLst>
            <pc:docMk/>
            <pc:sldMk cId="4056249617" sldId="1133"/>
            <ac:cxnSpMk id="45" creationId="{DE0222BD-CF0E-5875-872F-EA9334E9B493}"/>
          </ac:cxnSpMkLst>
        </pc:cxnChg>
        <pc:cxnChg chg="mod">
          <ac:chgData name="Phillip Kaufman" userId="c001b2a046940d7c" providerId="LiveId" clId="{9EF190FB-2075-4375-A797-615516ED83A7}" dt="2024-07-10T04:45:41.383" v="18007"/>
          <ac:cxnSpMkLst>
            <pc:docMk/>
            <pc:sldMk cId="4056249617" sldId="1133"/>
            <ac:cxnSpMk id="46" creationId="{D5BEDC35-ABBE-219B-EF51-B71D87D507E4}"/>
          </ac:cxnSpMkLst>
        </pc:cxnChg>
        <pc:cxnChg chg="mod">
          <ac:chgData name="Phillip Kaufman" userId="c001b2a046940d7c" providerId="LiveId" clId="{9EF190FB-2075-4375-A797-615516ED83A7}" dt="2024-07-10T04:45:41.383" v="18007"/>
          <ac:cxnSpMkLst>
            <pc:docMk/>
            <pc:sldMk cId="4056249617" sldId="1133"/>
            <ac:cxnSpMk id="47" creationId="{7AF1D471-BB14-CE1B-EE77-4815EE43BB8B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57" creationId="{517CD789-410A-E5DE-2B8B-B4084EB26195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58" creationId="{A238D9B6-2EED-CA36-D3A0-A9FF146B6CD1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0" creationId="{70F1C8C2-93CB-09C5-5753-3670541F1138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1" creationId="{874A1FC3-E687-6994-F52F-500FE2043331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2" creationId="{61941635-0513-8BEF-53B3-461289CE7E90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3" creationId="{566A87CF-CB40-A9C4-F434-4F21B36D3D3F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4" creationId="{EC84DE44-23E3-5284-F931-BD65EF4FC05C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5" creationId="{FB3CA141-AC10-712D-E5F5-CD042FDC9109}"/>
          </ac:cxnSpMkLst>
        </pc:cxnChg>
        <pc:cxnChg chg="add mod">
          <ac:chgData name="Phillip Kaufman" userId="c001b2a046940d7c" providerId="LiveId" clId="{9EF190FB-2075-4375-A797-615516ED83A7}" dt="2024-07-10T04:47:11.588" v="18026" actId="1076"/>
          <ac:cxnSpMkLst>
            <pc:docMk/>
            <pc:sldMk cId="4056249617" sldId="1133"/>
            <ac:cxnSpMk id="71" creationId="{70DC776E-229A-625C-CBBD-904C76E104CF}"/>
          </ac:cxnSpMkLst>
        </pc:cxnChg>
      </pc:sldChg>
      <pc:sldChg chg="addSp delSp modSp new mod">
        <pc:chgData name="Phillip Kaufman" userId="c001b2a046940d7c" providerId="LiveId" clId="{9EF190FB-2075-4375-A797-615516ED83A7}" dt="2024-07-17T05:29:01.315" v="24825" actId="1076"/>
        <pc:sldMkLst>
          <pc:docMk/>
          <pc:sldMk cId="1441488824" sldId="1134"/>
        </pc:sldMkLst>
        <pc:spChg chg="mod">
          <ac:chgData name="Phillip Kaufman" userId="c001b2a046940d7c" providerId="LiveId" clId="{9EF190FB-2075-4375-A797-615516ED83A7}" dt="2024-07-10T05:56:50.200" v="18984" actId="1076"/>
          <ac:spMkLst>
            <pc:docMk/>
            <pc:sldMk cId="1441488824" sldId="1134"/>
            <ac:spMk id="2" creationId="{91406573-0E4D-2AC0-A972-8D15472C04DB}"/>
          </ac:spMkLst>
        </pc:spChg>
        <pc:spChg chg="add mod">
          <ac:chgData name="Phillip Kaufman" userId="c001b2a046940d7c" providerId="LiveId" clId="{9EF190FB-2075-4375-A797-615516ED83A7}" dt="2024-07-10T06:05:08.058" v="19220" actId="552"/>
          <ac:spMkLst>
            <pc:docMk/>
            <pc:sldMk cId="1441488824" sldId="1134"/>
            <ac:spMk id="4" creationId="{77FD8779-E3AE-4D04-F62A-0600BD03C795}"/>
          </ac:spMkLst>
        </pc:spChg>
        <pc:spChg chg="add mod">
          <ac:chgData name="Phillip Kaufman" userId="c001b2a046940d7c" providerId="LiveId" clId="{9EF190FB-2075-4375-A797-615516ED83A7}" dt="2024-07-10T06:05:08.058" v="19220" actId="552"/>
          <ac:spMkLst>
            <pc:docMk/>
            <pc:sldMk cId="1441488824" sldId="1134"/>
            <ac:spMk id="5" creationId="{775D15F5-C3FD-2011-2930-2DD17051213C}"/>
          </ac:spMkLst>
        </pc:spChg>
        <pc:spChg chg="add mod">
          <ac:chgData name="Phillip Kaufman" userId="c001b2a046940d7c" providerId="LiveId" clId="{9EF190FB-2075-4375-A797-615516ED83A7}" dt="2024-07-17T05:29:01.315" v="24825" actId="1076"/>
          <ac:spMkLst>
            <pc:docMk/>
            <pc:sldMk cId="1441488824" sldId="1134"/>
            <ac:spMk id="6" creationId="{744F483B-E6EA-E748-8581-A5DFC9EEF915}"/>
          </ac:spMkLst>
        </pc:spChg>
        <pc:spChg chg="add mod">
          <ac:chgData name="Phillip Kaufman" userId="c001b2a046940d7c" providerId="LiveId" clId="{9EF190FB-2075-4375-A797-615516ED83A7}" dt="2024-07-17T05:28:55.894" v="24824" actId="1076"/>
          <ac:spMkLst>
            <pc:docMk/>
            <pc:sldMk cId="1441488824" sldId="1134"/>
            <ac:spMk id="10" creationId="{F395DDAA-7512-4BC9-5CEC-8668ED0999D1}"/>
          </ac:spMkLst>
        </pc:spChg>
        <pc:spChg chg="add del mod">
          <ac:chgData name="Phillip Kaufman" userId="c001b2a046940d7c" providerId="LiveId" clId="{9EF190FB-2075-4375-A797-615516ED83A7}" dt="2024-07-17T05:28:40.181" v="24813" actId="478"/>
          <ac:spMkLst>
            <pc:docMk/>
            <pc:sldMk cId="1441488824" sldId="1134"/>
            <ac:spMk id="15" creationId="{A5ADF5CA-F935-7C1D-88A6-E760A562DA84}"/>
          </ac:spMkLst>
        </pc:spChg>
        <pc:cxnChg chg="add del mod">
          <ac:chgData name="Phillip Kaufman" userId="c001b2a046940d7c" providerId="LiveId" clId="{9EF190FB-2075-4375-A797-615516ED83A7}" dt="2024-07-10T05:51:49.273" v="18785" actId="478"/>
          <ac:cxnSpMkLst>
            <pc:docMk/>
            <pc:sldMk cId="1441488824" sldId="1134"/>
            <ac:cxnSpMk id="8" creationId="{20FD693A-88EE-742E-8D39-A0B8E9F6E3BF}"/>
          </ac:cxnSpMkLst>
        </pc:cxnChg>
        <pc:cxnChg chg="add del mod">
          <ac:chgData name="Phillip Kaufman" userId="c001b2a046940d7c" providerId="LiveId" clId="{9EF190FB-2075-4375-A797-615516ED83A7}" dt="2024-07-17T05:28:41.119" v="24814" actId="478"/>
          <ac:cxnSpMkLst>
            <pc:docMk/>
            <pc:sldMk cId="1441488824" sldId="1134"/>
            <ac:cxnSpMk id="12" creationId="{D872838D-15D3-250F-3FEC-09E25D67F2C4}"/>
          </ac:cxnSpMkLst>
        </pc:cxnChg>
      </pc:sldChg>
      <pc:sldChg chg="addSp delSp modSp new del mod ord">
        <pc:chgData name="Phillip Kaufman" userId="c001b2a046940d7c" providerId="LiveId" clId="{9EF190FB-2075-4375-A797-615516ED83A7}" dt="2024-07-18T02:15:47.012" v="25383" actId="47"/>
        <pc:sldMkLst>
          <pc:docMk/>
          <pc:sldMk cId="2079589642" sldId="1135"/>
        </pc:sldMkLst>
        <pc:spChg chg="add mod">
          <ac:chgData name="Phillip Kaufman" userId="c001b2a046940d7c" providerId="LiveId" clId="{9EF190FB-2075-4375-A797-615516ED83A7}" dt="2024-07-10T06:02:50.643" v="19181" actId="1076"/>
          <ac:spMkLst>
            <pc:docMk/>
            <pc:sldMk cId="2079589642" sldId="1135"/>
            <ac:spMk id="4" creationId="{E543A9E5-1A04-D488-AD68-5B05926EE703}"/>
          </ac:spMkLst>
        </pc:spChg>
        <pc:spChg chg="add mod">
          <ac:chgData name="Phillip Kaufman" userId="c001b2a046940d7c" providerId="LiveId" clId="{9EF190FB-2075-4375-A797-615516ED83A7}" dt="2024-07-10T06:06:29.358" v="19238" actId="1076"/>
          <ac:spMkLst>
            <pc:docMk/>
            <pc:sldMk cId="2079589642" sldId="1135"/>
            <ac:spMk id="5" creationId="{322B21F9-1C38-B873-124B-CF30751FFA7F}"/>
          </ac:spMkLst>
        </pc:spChg>
        <pc:spChg chg="add del mod">
          <ac:chgData name="Phillip Kaufman" userId="c001b2a046940d7c" providerId="LiveId" clId="{9EF190FB-2075-4375-A797-615516ED83A7}" dt="2024-07-10T06:06:29.872" v="19240"/>
          <ac:spMkLst>
            <pc:docMk/>
            <pc:sldMk cId="2079589642" sldId="1135"/>
            <ac:spMk id="6" creationId="{528030EF-BEE7-7D93-DA5C-315DF660251D}"/>
          </ac:spMkLst>
        </pc:spChg>
        <pc:spChg chg="add mod">
          <ac:chgData name="Phillip Kaufman" userId="c001b2a046940d7c" providerId="LiveId" clId="{9EF190FB-2075-4375-A797-615516ED83A7}" dt="2024-07-10T06:06:38.883" v="19242" actId="1076"/>
          <ac:spMkLst>
            <pc:docMk/>
            <pc:sldMk cId="2079589642" sldId="1135"/>
            <ac:spMk id="7" creationId="{DB879122-DDBD-C7D3-63D7-51809111F549}"/>
          </ac:spMkLst>
        </pc:spChg>
        <pc:spChg chg="add mod">
          <ac:chgData name="Phillip Kaufman" userId="c001b2a046940d7c" providerId="LiveId" clId="{9EF190FB-2075-4375-A797-615516ED83A7}" dt="2024-07-10T06:07:05.574" v="19254" actId="1035"/>
          <ac:spMkLst>
            <pc:docMk/>
            <pc:sldMk cId="2079589642" sldId="1135"/>
            <ac:spMk id="8" creationId="{00D4D695-9964-1EDC-032E-96316627862A}"/>
          </ac:spMkLst>
        </pc:spChg>
        <pc:spChg chg="add mod">
          <ac:chgData name="Phillip Kaufman" userId="c001b2a046940d7c" providerId="LiveId" clId="{9EF190FB-2075-4375-A797-615516ED83A7}" dt="2024-07-11T01:54:41.582" v="19415" actId="1076"/>
          <ac:spMkLst>
            <pc:docMk/>
            <pc:sldMk cId="2079589642" sldId="1135"/>
            <ac:spMk id="12" creationId="{C8BDF923-349B-FAE4-DEA7-9864F72F64D4}"/>
          </ac:spMkLst>
        </pc:spChg>
        <pc:cxnChg chg="add mod">
          <ac:chgData name="Phillip Kaufman" userId="c001b2a046940d7c" providerId="LiveId" clId="{9EF190FB-2075-4375-A797-615516ED83A7}" dt="2024-07-10T06:08:39.580" v="19404" actId="14100"/>
          <ac:cxnSpMkLst>
            <pc:docMk/>
            <pc:sldMk cId="2079589642" sldId="1135"/>
            <ac:cxnSpMk id="10" creationId="{3E0A5BB2-8F32-FC21-BC6F-9AC814F0352D}"/>
          </ac:cxnSpMkLst>
        </pc:cxnChg>
      </pc:sldChg>
      <pc:sldChg chg="addSp delSp modSp new del mod">
        <pc:chgData name="Phillip Kaufman" userId="c001b2a046940d7c" providerId="LiveId" clId="{9EF190FB-2075-4375-A797-615516ED83A7}" dt="2024-07-18T02:34:45.301" v="25562" actId="47"/>
        <pc:sldMkLst>
          <pc:docMk/>
          <pc:sldMk cId="1068360910" sldId="1136"/>
        </pc:sldMkLst>
        <pc:spChg chg="add del mod">
          <ac:chgData name="Phillip Kaufman" userId="c001b2a046940d7c" providerId="LiveId" clId="{9EF190FB-2075-4375-A797-615516ED83A7}" dt="2024-07-11T02:21:27.771" v="19804"/>
          <ac:spMkLst>
            <pc:docMk/>
            <pc:sldMk cId="1068360910" sldId="1136"/>
            <ac:spMk id="4" creationId="{B4493F7C-752D-3E85-ADFB-195646C3C239}"/>
          </ac:spMkLst>
        </pc:spChg>
        <pc:spChg chg="add del mod">
          <ac:chgData name="Phillip Kaufman" userId="c001b2a046940d7c" providerId="LiveId" clId="{9EF190FB-2075-4375-A797-615516ED83A7}" dt="2024-07-11T02:21:37.996" v="19810" actId="21"/>
          <ac:spMkLst>
            <pc:docMk/>
            <pc:sldMk cId="1068360910" sldId="1136"/>
            <ac:spMk id="6" creationId="{BA454049-2C5B-3725-8A6E-28F72FCEA309}"/>
          </ac:spMkLst>
        </pc:spChg>
        <pc:spChg chg="add mod">
          <ac:chgData name="Phillip Kaufman" userId="c001b2a046940d7c" providerId="LiveId" clId="{9EF190FB-2075-4375-A797-615516ED83A7}" dt="2024-07-11T02:21:50.007" v="19815" actId="1076"/>
          <ac:spMkLst>
            <pc:docMk/>
            <pc:sldMk cId="1068360910" sldId="1136"/>
            <ac:spMk id="7" creationId="{BE84922F-E5C6-9B0D-8659-EB6B63B014CD}"/>
          </ac:spMkLst>
        </pc:spChg>
        <pc:spChg chg="add del mod">
          <ac:chgData name="Phillip Kaufman" userId="c001b2a046940d7c" providerId="LiveId" clId="{9EF190FB-2075-4375-A797-615516ED83A7}" dt="2024-07-11T02:21:50.564" v="19817"/>
          <ac:spMkLst>
            <pc:docMk/>
            <pc:sldMk cId="1068360910" sldId="1136"/>
            <ac:spMk id="8" creationId="{BA454049-2C5B-3725-8A6E-28F72FCEA309}"/>
          </ac:spMkLst>
        </pc:spChg>
        <pc:spChg chg="add mod">
          <ac:chgData name="Phillip Kaufman" userId="c001b2a046940d7c" providerId="LiveId" clId="{9EF190FB-2075-4375-A797-615516ED83A7}" dt="2024-07-11T04:51:17.712" v="19874" actId="1076"/>
          <ac:spMkLst>
            <pc:docMk/>
            <pc:sldMk cId="1068360910" sldId="1136"/>
            <ac:spMk id="9" creationId="{29F9C03B-E930-F677-08FF-85D703574BFA}"/>
          </ac:spMkLst>
        </pc:spChg>
        <pc:spChg chg="add mod">
          <ac:chgData name="Phillip Kaufman" userId="c001b2a046940d7c" providerId="LiveId" clId="{9EF190FB-2075-4375-A797-615516ED83A7}" dt="2024-07-11T04:51:26.170" v="19876" actId="1076"/>
          <ac:spMkLst>
            <pc:docMk/>
            <pc:sldMk cId="1068360910" sldId="1136"/>
            <ac:spMk id="13" creationId="{D13BDB62-5BE2-D4D9-2FAF-05FA042C7E06}"/>
          </ac:spMkLst>
        </pc:spChg>
        <pc:cxnChg chg="add mod">
          <ac:chgData name="Phillip Kaufman" userId="c001b2a046940d7c" providerId="LiveId" clId="{9EF190FB-2075-4375-A797-615516ED83A7}" dt="2024-07-11T04:51:29.978" v="19877" actId="1076"/>
          <ac:cxnSpMkLst>
            <pc:docMk/>
            <pc:sldMk cId="1068360910" sldId="1136"/>
            <ac:cxnSpMk id="11" creationId="{F8560135-6932-13D5-538D-8886EA585632}"/>
          </ac:cxnSpMkLst>
        </pc:cxnChg>
      </pc:sldChg>
      <pc:sldChg chg="addSp delSp modSp new del mod modNotesTx">
        <pc:chgData name="Phillip Kaufman" userId="c001b2a046940d7c" providerId="LiveId" clId="{9EF190FB-2075-4375-A797-615516ED83A7}" dt="2024-07-18T05:33:30.808" v="25868" actId="47"/>
        <pc:sldMkLst>
          <pc:docMk/>
          <pc:sldMk cId="1014258009" sldId="1137"/>
        </pc:sldMkLst>
        <pc:spChg chg="add mod">
          <ac:chgData name="Phillip Kaufman" userId="c001b2a046940d7c" providerId="LiveId" clId="{9EF190FB-2075-4375-A797-615516ED83A7}" dt="2024-07-18T02:18:38.897" v="25415" actId="1076"/>
          <ac:spMkLst>
            <pc:docMk/>
            <pc:sldMk cId="1014258009" sldId="1137"/>
            <ac:spMk id="4" creationId="{154FF431-3DBD-B5DD-DA33-C936A1BD37F5}"/>
          </ac:spMkLst>
        </pc:spChg>
        <pc:spChg chg="add del mod">
          <ac:chgData name="Phillip Kaufman" userId="c001b2a046940d7c" providerId="LiveId" clId="{9EF190FB-2075-4375-A797-615516ED83A7}" dt="2024-07-11T01:57:06.051" v="19420"/>
          <ac:spMkLst>
            <pc:docMk/>
            <pc:sldMk cId="1014258009" sldId="1137"/>
            <ac:spMk id="4" creationId="{E7079D31-8FC9-F9FF-E55D-50E5F816850A}"/>
          </ac:spMkLst>
        </pc:spChg>
        <pc:spChg chg="add mod">
          <ac:chgData name="Phillip Kaufman" userId="c001b2a046940d7c" providerId="LiveId" clId="{9EF190FB-2075-4375-A797-615516ED83A7}" dt="2024-07-18T02:16:34.290" v="25387" actId="1076"/>
          <ac:spMkLst>
            <pc:docMk/>
            <pc:sldMk cId="1014258009" sldId="1137"/>
            <ac:spMk id="5" creationId="{09E88321-6937-E8C9-44E9-FBA8AC4BDAA5}"/>
          </ac:spMkLst>
        </pc:spChg>
        <pc:spChg chg="add mod">
          <ac:chgData name="Phillip Kaufman" userId="c001b2a046940d7c" providerId="LiveId" clId="{9EF190FB-2075-4375-A797-615516ED83A7}" dt="2024-07-18T02:16:37.330" v="25388" actId="1076"/>
          <ac:spMkLst>
            <pc:docMk/>
            <pc:sldMk cId="1014258009" sldId="1137"/>
            <ac:spMk id="6" creationId="{CBD75F6D-5786-869C-2EDF-0D48F70783BC}"/>
          </ac:spMkLst>
        </pc:spChg>
        <pc:spChg chg="add mod">
          <ac:chgData name="Phillip Kaufman" userId="c001b2a046940d7c" providerId="LiveId" clId="{9EF190FB-2075-4375-A797-615516ED83A7}" dt="2024-07-18T02:16:39.885" v="25389" actId="1076"/>
          <ac:spMkLst>
            <pc:docMk/>
            <pc:sldMk cId="1014258009" sldId="1137"/>
            <ac:spMk id="7" creationId="{0A3FD29E-34D2-5A74-7A2C-42F310AD5AC1}"/>
          </ac:spMkLst>
        </pc:spChg>
        <pc:spChg chg="add mod">
          <ac:chgData name="Phillip Kaufman" userId="c001b2a046940d7c" providerId="LiveId" clId="{9EF190FB-2075-4375-A797-615516ED83A7}" dt="2024-07-18T02:18:57.607" v="25417" actId="1076"/>
          <ac:spMkLst>
            <pc:docMk/>
            <pc:sldMk cId="1014258009" sldId="1137"/>
            <ac:spMk id="8" creationId="{F7544D72-F75F-F1A9-099A-AFBE48161565}"/>
          </ac:spMkLst>
        </pc:spChg>
        <pc:spChg chg="add del mod">
          <ac:chgData name="Phillip Kaufman" userId="c001b2a046940d7c" providerId="LiveId" clId="{9EF190FB-2075-4375-A797-615516ED83A7}" dt="2024-07-18T05:33:21.040" v="25867" actId="478"/>
          <ac:spMkLst>
            <pc:docMk/>
            <pc:sldMk cId="1014258009" sldId="1137"/>
            <ac:spMk id="11" creationId="{F9085685-7686-B9CB-A532-447AB6C5BCE6}"/>
          </ac:spMkLst>
        </pc:spChg>
        <pc:spChg chg="add mod">
          <ac:chgData name="Phillip Kaufman" userId="c001b2a046940d7c" providerId="LiveId" clId="{9EF190FB-2075-4375-A797-615516ED83A7}" dt="2024-07-18T02:16:45.580" v="25391" actId="1076"/>
          <ac:spMkLst>
            <pc:docMk/>
            <pc:sldMk cId="1014258009" sldId="1137"/>
            <ac:spMk id="13" creationId="{CA80403D-E891-6CFD-5A81-EEAA3162219E}"/>
          </ac:spMkLst>
        </pc:spChg>
        <pc:spChg chg="add mod">
          <ac:chgData name="Phillip Kaufman" userId="c001b2a046940d7c" providerId="LiveId" clId="{9EF190FB-2075-4375-A797-615516ED83A7}" dt="2024-07-18T02:22:14.194" v="25441" actId="1076"/>
          <ac:spMkLst>
            <pc:docMk/>
            <pc:sldMk cId="1014258009" sldId="1137"/>
            <ac:spMk id="19" creationId="{92DB2FF2-21C9-64FB-B04E-50441DC29F87}"/>
          </ac:spMkLst>
        </pc:spChg>
        <pc:spChg chg="add mod">
          <ac:chgData name="Phillip Kaufman" userId="c001b2a046940d7c" providerId="LiveId" clId="{9EF190FB-2075-4375-A797-615516ED83A7}" dt="2024-07-18T02:16:51.964" v="25393" actId="12788"/>
          <ac:spMkLst>
            <pc:docMk/>
            <pc:sldMk cId="1014258009" sldId="1137"/>
            <ac:spMk id="21" creationId="{5EC86484-FFFD-6CEB-F9EA-9091893B8E42}"/>
          </ac:spMkLst>
        </pc:spChg>
        <pc:spChg chg="add del">
          <ac:chgData name="Phillip Kaufman" userId="c001b2a046940d7c" providerId="LiveId" clId="{9EF190FB-2075-4375-A797-615516ED83A7}" dt="2024-07-11T02:21:31.477" v="19806" actId="22"/>
          <ac:spMkLst>
            <pc:docMk/>
            <pc:sldMk cId="1014258009" sldId="1137"/>
            <ac:spMk id="23" creationId="{008EBE31-C146-A4EA-0061-8499F68E946C}"/>
          </ac:spMkLst>
        </pc:spChg>
        <pc:cxnChg chg="add mod">
          <ac:chgData name="Phillip Kaufman" userId="c001b2a046940d7c" providerId="LiveId" clId="{9EF190FB-2075-4375-A797-615516ED83A7}" dt="2024-07-18T02:16:42.586" v="25390" actId="1076"/>
          <ac:cxnSpMkLst>
            <pc:docMk/>
            <pc:sldMk cId="1014258009" sldId="1137"/>
            <ac:cxnSpMk id="9" creationId="{78D54E96-A151-EC50-0E2B-B9D88B45F1AD}"/>
          </ac:cxnSpMkLst>
        </pc:cxnChg>
        <pc:cxnChg chg="add del mod">
          <ac:chgData name="Phillip Kaufman" userId="c001b2a046940d7c" providerId="LiveId" clId="{9EF190FB-2075-4375-A797-615516ED83A7}" dt="2024-07-18T05:33:21.040" v="25867" actId="478"/>
          <ac:cxnSpMkLst>
            <pc:docMk/>
            <pc:sldMk cId="1014258009" sldId="1137"/>
            <ac:cxnSpMk id="10" creationId="{73A14AD1-6782-3505-45FA-09EBD22B5E87}"/>
          </ac:cxnSpMkLst>
        </pc:cxnChg>
      </pc:sldChg>
      <pc:sldChg chg="addSp delSp modSp new mod">
        <pc:chgData name="Phillip Kaufman" userId="c001b2a046940d7c" providerId="LiveId" clId="{9EF190FB-2075-4375-A797-615516ED83A7}" dt="2024-07-18T05:35:45.895" v="25897" actId="12789"/>
        <pc:sldMkLst>
          <pc:docMk/>
          <pc:sldMk cId="1582540550" sldId="1138"/>
        </pc:sldMkLst>
        <pc:spChg chg="mod">
          <ac:chgData name="Phillip Kaufman" userId="c001b2a046940d7c" providerId="LiveId" clId="{9EF190FB-2075-4375-A797-615516ED83A7}" dt="2024-07-11T05:03:51.951" v="20076" actId="1076"/>
          <ac:spMkLst>
            <pc:docMk/>
            <pc:sldMk cId="1582540550" sldId="1138"/>
            <ac:spMk id="2" creationId="{F4F5F016-3AF8-26C1-07E4-F78728777DA9}"/>
          </ac:spMkLst>
        </pc:spChg>
        <pc:spChg chg="add del mod">
          <ac:chgData name="Phillip Kaufman" userId="c001b2a046940d7c" providerId="LiveId" clId="{9EF190FB-2075-4375-A797-615516ED83A7}" dt="2024-07-18T02:57:25.076" v="25672" actId="478"/>
          <ac:spMkLst>
            <pc:docMk/>
            <pc:sldMk cId="1582540550" sldId="1138"/>
            <ac:spMk id="4" creationId="{66A595E6-27FF-8E10-90D3-CFF84F7546BD}"/>
          </ac:spMkLst>
        </pc:spChg>
        <pc:spChg chg="add del mod">
          <ac:chgData name="Phillip Kaufman" userId="c001b2a046940d7c" providerId="LiveId" clId="{9EF190FB-2075-4375-A797-615516ED83A7}" dt="2024-07-18T02:58:00.949" v="25685" actId="1076"/>
          <ac:spMkLst>
            <pc:docMk/>
            <pc:sldMk cId="1582540550" sldId="1138"/>
            <ac:spMk id="5" creationId="{5551A526-6D4F-DD1E-5680-AED674A9C298}"/>
          </ac:spMkLst>
        </pc:spChg>
        <pc:spChg chg="add mod">
          <ac:chgData name="Phillip Kaufman" userId="c001b2a046940d7c" providerId="LiveId" clId="{9EF190FB-2075-4375-A797-615516ED83A7}" dt="2024-07-18T02:58:32.719" v="25693" actId="1076"/>
          <ac:spMkLst>
            <pc:docMk/>
            <pc:sldMk cId="1582540550" sldId="1138"/>
            <ac:spMk id="6" creationId="{6F2B2474-543A-1867-C6AD-86ACFF7EA85B}"/>
          </ac:spMkLst>
        </pc:spChg>
        <pc:spChg chg="add del mod">
          <ac:chgData name="Phillip Kaufman" userId="c001b2a046940d7c" providerId="LiveId" clId="{9EF190FB-2075-4375-A797-615516ED83A7}" dt="2024-07-11T05:02:49.348" v="20046" actId="21"/>
          <ac:spMkLst>
            <pc:docMk/>
            <pc:sldMk cId="1582540550" sldId="1138"/>
            <ac:spMk id="7" creationId="{0ADA5914-5EAE-FF52-948B-61DA75800798}"/>
          </ac:spMkLst>
        </pc:spChg>
        <pc:spChg chg="add mod">
          <ac:chgData name="Phillip Kaufman" userId="c001b2a046940d7c" providerId="LiveId" clId="{9EF190FB-2075-4375-A797-615516ED83A7}" dt="2024-07-18T05:35:45.895" v="25897" actId="12789"/>
          <ac:spMkLst>
            <pc:docMk/>
            <pc:sldMk cId="1582540550" sldId="1138"/>
            <ac:spMk id="7" creationId="{B101C024-7266-8DBD-4BAC-9DD364D41A98}"/>
          </ac:spMkLst>
        </pc:spChg>
        <pc:spChg chg="add mod">
          <ac:chgData name="Phillip Kaufman" userId="c001b2a046940d7c" providerId="LiveId" clId="{9EF190FB-2075-4375-A797-615516ED83A7}" dt="2024-07-18T05:35:45.895" v="25897" actId="12789"/>
          <ac:spMkLst>
            <pc:docMk/>
            <pc:sldMk cId="1582540550" sldId="1138"/>
            <ac:spMk id="8" creationId="{6082F051-C4CF-F47C-917E-93321F1E76DE}"/>
          </ac:spMkLst>
        </pc:spChg>
        <pc:spChg chg="add del mod">
          <ac:chgData name="Phillip Kaufman" userId="c001b2a046940d7c" providerId="LiveId" clId="{9EF190FB-2075-4375-A797-615516ED83A7}" dt="2024-07-11T05:02:49.348" v="20046" actId="21"/>
          <ac:spMkLst>
            <pc:docMk/>
            <pc:sldMk cId="1582540550" sldId="1138"/>
            <ac:spMk id="8" creationId="{FF3B4FEE-AD27-BE3A-C668-D409CFC122F6}"/>
          </ac:spMkLst>
        </pc:spChg>
        <pc:spChg chg="add mod">
          <ac:chgData name="Phillip Kaufman" userId="c001b2a046940d7c" providerId="LiveId" clId="{9EF190FB-2075-4375-A797-615516ED83A7}" dt="2024-07-18T02:58:57.700" v="25702" actId="20577"/>
          <ac:spMkLst>
            <pc:docMk/>
            <pc:sldMk cId="1582540550" sldId="1138"/>
            <ac:spMk id="9" creationId="{726F7C4A-5220-5BA7-AEB6-E7B72634F88A}"/>
          </ac:spMkLst>
        </pc:spChg>
        <pc:spChg chg="add mod">
          <ac:chgData name="Phillip Kaufman" userId="c001b2a046940d7c" providerId="LiveId" clId="{9EF190FB-2075-4375-A797-615516ED83A7}" dt="2024-07-18T03:00:48.403" v="25728" actId="1076"/>
          <ac:spMkLst>
            <pc:docMk/>
            <pc:sldMk cId="1582540550" sldId="1138"/>
            <ac:spMk id="10" creationId="{A935E7FE-E60C-03A2-FFFA-AE4E19C03058}"/>
          </ac:spMkLst>
        </pc:spChg>
        <pc:spChg chg="add mod">
          <ac:chgData name="Phillip Kaufman" userId="c001b2a046940d7c" providerId="LiveId" clId="{9EF190FB-2075-4375-A797-615516ED83A7}" dt="2024-07-18T03:00:45.864" v="25727" actId="1076"/>
          <ac:spMkLst>
            <pc:docMk/>
            <pc:sldMk cId="1582540550" sldId="1138"/>
            <ac:spMk id="11" creationId="{CBB0246D-9CE8-6750-702E-603091B18FBD}"/>
          </ac:spMkLst>
        </pc:spChg>
        <pc:spChg chg="add mod">
          <ac:chgData name="Phillip Kaufman" userId="c001b2a046940d7c" providerId="LiveId" clId="{9EF190FB-2075-4375-A797-615516ED83A7}" dt="2024-07-18T03:00:25.174" v="25720" actId="1076"/>
          <ac:spMkLst>
            <pc:docMk/>
            <pc:sldMk cId="1582540550" sldId="1138"/>
            <ac:spMk id="12" creationId="{E37E9CC5-56A2-EC5F-FF3D-A6C38ADFD199}"/>
          </ac:spMkLst>
        </pc:spChg>
        <pc:cxnChg chg="add">
          <ac:chgData name="Phillip Kaufman" userId="c001b2a046940d7c" providerId="LiveId" clId="{9EF190FB-2075-4375-A797-615516ED83A7}" dt="2024-07-18T02:58:09.530" v="25687" actId="11529"/>
          <ac:cxnSpMkLst>
            <pc:docMk/>
            <pc:sldMk cId="1582540550" sldId="1138"/>
            <ac:cxnSpMk id="14" creationId="{1E37024C-9A5A-51AC-D6DA-9600FC8E1DBD}"/>
          </ac:cxnSpMkLst>
        </pc:cxnChg>
        <pc:cxnChg chg="add mod">
          <ac:chgData name="Phillip Kaufman" userId="c001b2a046940d7c" providerId="LiveId" clId="{9EF190FB-2075-4375-A797-615516ED83A7}" dt="2024-07-18T03:01:34.288" v="25730" actId="1076"/>
          <ac:cxnSpMkLst>
            <pc:docMk/>
            <pc:sldMk cId="1582540550" sldId="1138"/>
            <ac:cxnSpMk id="16" creationId="{A7B43DC2-5FB9-0D86-F5C2-FABEC9FA1466}"/>
          </ac:cxnSpMkLst>
        </pc:cxnChg>
      </pc:sldChg>
      <pc:sldChg chg="addSp delSp modSp new del mod">
        <pc:chgData name="Phillip Kaufman" userId="c001b2a046940d7c" providerId="LiveId" clId="{9EF190FB-2075-4375-A797-615516ED83A7}" dt="2024-07-18T03:00:51.856" v="25729" actId="47"/>
        <pc:sldMkLst>
          <pc:docMk/>
          <pc:sldMk cId="1027703035" sldId="1139"/>
        </pc:sldMkLst>
        <pc:spChg chg="add mod">
          <ac:chgData name="Phillip Kaufman" userId="c001b2a046940d7c" providerId="LiveId" clId="{9EF190FB-2075-4375-A797-615516ED83A7}" dt="2024-07-11T05:14:07.023" v="20184" actId="552"/>
          <ac:spMkLst>
            <pc:docMk/>
            <pc:sldMk cId="1027703035" sldId="1139"/>
            <ac:spMk id="4" creationId="{E6D8E7D7-FF7D-4403-264B-73ADEB9AC346}"/>
          </ac:spMkLst>
        </pc:spChg>
        <pc:spChg chg="add mod">
          <ac:chgData name="Phillip Kaufman" userId="c001b2a046940d7c" providerId="LiveId" clId="{9EF190FB-2075-4375-A797-615516ED83A7}" dt="2024-07-11T05:14:07.023" v="20184" actId="552"/>
          <ac:spMkLst>
            <pc:docMk/>
            <pc:sldMk cId="1027703035" sldId="1139"/>
            <ac:spMk id="5" creationId="{E56DA64B-9AE3-73E9-1EB7-B07D400D3F96}"/>
          </ac:spMkLst>
        </pc:spChg>
        <pc:spChg chg="add mod">
          <ac:chgData name="Phillip Kaufman" userId="c001b2a046940d7c" providerId="LiveId" clId="{9EF190FB-2075-4375-A797-615516ED83A7}" dt="2024-07-11T05:14:07.023" v="20184" actId="552"/>
          <ac:spMkLst>
            <pc:docMk/>
            <pc:sldMk cId="1027703035" sldId="1139"/>
            <ac:spMk id="6" creationId="{9DBD1EFC-20B2-342E-52D7-B0A664756F71}"/>
          </ac:spMkLst>
        </pc:spChg>
        <pc:spChg chg="add mod topLvl">
          <ac:chgData name="Phillip Kaufman" userId="c001b2a046940d7c" providerId="LiveId" clId="{9EF190FB-2075-4375-A797-615516ED83A7}" dt="2024-07-11T05:14:21.768" v="20189" actId="165"/>
          <ac:spMkLst>
            <pc:docMk/>
            <pc:sldMk cId="1027703035" sldId="1139"/>
            <ac:spMk id="7" creationId="{0ADA5914-5EAE-FF52-948B-61DA75800798}"/>
          </ac:spMkLst>
        </pc:spChg>
        <pc:spChg chg="add mod topLvl">
          <ac:chgData name="Phillip Kaufman" userId="c001b2a046940d7c" providerId="LiveId" clId="{9EF190FB-2075-4375-A797-615516ED83A7}" dt="2024-07-11T05:14:21.768" v="20189" actId="165"/>
          <ac:spMkLst>
            <pc:docMk/>
            <pc:sldMk cId="1027703035" sldId="1139"/>
            <ac:spMk id="8" creationId="{FF3B4FEE-AD27-BE3A-C668-D409CFC122F6}"/>
          </ac:spMkLst>
        </pc:spChg>
        <pc:spChg chg="add mod">
          <ac:chgData name="Phillip Kaufman" userId="c001b2a046940d7c" providerId="LiveId" clId="{9EF190FB-2075-4375-A797-615516ED83A7}" dt="2024-07-11T05:17:27.112" v="20217" actId="20577"/>
          <ac:spMkLst>
            <pc:docMk/>
            <pc:sldMk cId="1027703035" sldId="1139"/>
            <ac:spMk id="9" creationId="{F03628E7-C235-F10A-40D9-BA3CBE8E1BF7}"/>
          </ac:spMkLst>
        </pc:spChg>
        <pc:spChg chg="add del mod">
          <ac:chgData name="Phillip Kaufman" userId="c001b2a046940d7c" providerId="LiveId" clId="{9EF190FB-2075-4375-A797-615516ED83A7}" dt="2024-07-11T05:17:32.598" v="20218" actId="478"/>
          <ac:spMkLst>
            <pc:docMk/>
            <pc:sldMk cId="1027703035" sldId="1139"/>
            <ac:spMk id="11" creationId="{BC2585CB-322B-BAA1-52A2-255DADB1E026}"/>
          </ac:spMkLst>
        </pc:spChg>
        <pc:grpChg chg="add del mod">
          <ac:chgData name="Phillip Kaufman" userId="c001b2a046940d7c" providerId="LiveId" clId="{9EF190FB-2075-4375-A797-615516ED83A7}" dt="2024-07-11T05:14:21.768" v="20189" actId="165"/>
          <ac:grpSpMkLst>
            <pc:docMk/>
            <pc:sldMk cId="1027703035" sldId="1139"/>
            <ac:grpSpMk id="10" creationId="{C0AB1BB0-AB48-ACD1-0122-C13225ECB5A9}"/>
          </ac:grpSpMkLst>
        </pc:grpChg>
      </pc:sldChg>
      <pc:sldChg chg="addSp modSp new mod">
        <pc:chgData name="Phillip Kaufman" userId="c001b2a046940d7c" providerId="LiveId" clId="{9EF190FB-2075-4375-A797-615516ED83A7}" dt="2024-07-11T05:21:45.666" v="20315" actId="20577"/>
        <pc:sldMkLst>
          <pc:docMk/>
          <pc:sldMk cId="1497432172" sldId="1140"/>
        </pc:sldMkLst>
        <pc:spChg chg="add mod">
          <ac:chgData name="Phillip Kaufman" userId="c001b2a046940d7c" providerId="LiveId" clId="{9EF190FB-2075-4375-A797-615516ED83A7}" dt="2024-07-11T05:19:17.600" v="20236" actId="20577"/>
          <ac:spMkLst>
            <pc:docMk/>
            <pc:sldMk cId="1497432172" sldId="1140"/>
            <ac:spMk id="4" creationId="{4DF746CF-EACE-654D-07E2-1DEBE4867206}"/>
          </ac:spMkLst>
        </pc:spChg>
        <pc:spChg chg="add mod">
          <ac:chgData name="Phillip Kaufman" userId="c001b2a046940d7c" providerId="LiveId" clId="{9EF190FB-2075-4375-A797-615516ED83A7}" dt="2024-07-11T05:20:04.052" v="20245" actId="1076"/>
          <ac:spMkLst>
            <pc:docMk/>
            <pc:sldMk cId="1497432172" sldId="1140"/>
            <ac:spMk id="5" creationId="{42AF4EB4-6222-0DA2-FD87-66AD761F7F7B}"/>
          </ac:spMkLst>
        </pc:spChg>
        <pc:spChg chg="add mod">
          <ac:chgData name="Phillip Kaufman" userId="c001b2a046940d7c" providerId="LiveId" clId="{9EF190FB-2075-4375-A797-615516ED83A7}" dt="2024-07-11T05:21:45.666" v="20315" actId="20577"/>
          <ac:spMkLst>
            <pc:docMk/>
            <pc:sldMk cId="1497432172" sldId="1140"/>
            <ac:spMk id="6" creationId="{80A7A4C2-C374-D098-0C52-18B46128B613}"/>
          </ac:spMkLst>
        </pc:spChg>
      </pc:sldChg>
      <pc:sldChg chg="new">
        <pc:chgData name="Phillip Kaufman" userId="c001b2a046940d7c" providerId="LiveId" clId="{9EF190FB-2075-4375-A797-615516ED83A7}" dt="2024-07-11T05:02:54.238" v="20049" actId="680"/>
        <pc:sldMkLst>
          <pc:docMk/>
          <pc:sldMk cId="3544151455" sldId="1141"/>
        </pc:sldMkLst>
      </pc:sldChg>
      <pc:sldChg chg="addSp delSp modSp mod">
        <pc:chgData name="Phillip Kaufman" userId="c001b2a046940d7c" providerId="LiveId" clId="{9EF190FB-2075-4375-A797-615516ED83A7}" dt="2024-07-18T19:46:17.475" v="25902"/>
        <pc:sldMkLst>
          <pc:docMk/>
          <pc:sldMk cId="978470836" sldId="1142"/>
        </pc:sldMkLst>
        <pc:spChg chg="del">
          <ac:chgData name="Phillip Kaufman" userId="c001b2a046940d7c" providerId="LiveId" clId="{9EF190FB-2075-4375-A797-615516ED83A7}" dt="2024-07-14T04:00:43.537" v="20470" actId="478"/>
          <ac:spMkLst>
            <pc:docMk/>
            <pc:sldMk cId="978470836" sldId="1142"/>
            <ac:spMk id="4" creationId="{85F03EE6-4E38-5710-8336-E1B46C3C7813}"/>
          </ac:spMkLst>
        </pc:spChg>
        <pc:spChg chg="add mod">
          <ac:chgData name="Phillip Kaufman" userId="c001b2a046940d7c" providerId="LiveId" clId="{9EF190FB-2075-4375-A797-615516ED83A7}" dt="2024-07-18T19:46:17.475" v="25902"/>
          <ac:spMkLst>
            <pc:docMk/>
            <pc:sldMk cId="978470836" sldId="1142"/>
            <ac:spMk id="4" creationId="{D8F42610-058D-3614-12B8-F87C08A77955}"/>
          </ac:spMkLst>
        </pc:spChg>
        <pc:spChg chg="del">
          <ac:chgData name="Phillip Kaufman" userId="c001b2a046940d7c" providerId="LiveId" clId="{9EF190FB-2075-4375-A797-615516ED83A7}" dt="2024-07-14T04:00:43.537" v="20470" actId="478"/>
          <ac:spMkLst>
            <pc:docMk/>
            <pc:sldMk cId="978470836" sldId="1142"/>
            <ac:spMk id="6" creationId="{F4CB5F1E-8142-EAF9-556B-EDF340FF5412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8" creationId="{D98A3FC9-9C35-1088-6B55-147A57511D88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9" creationId="{5C6ED801-B9FE-261E-389C-074DA3D35CB8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0" creationId="{1D2BF559-C97C-DA03-6F22-D17395559541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1" creationId="{1103E0F8-3342-437A-0BC2-3A1C3AF4BC98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4" creationId="{0F69E40E-4C8C-0650-2185-26AFC686C192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7" creationId="{A567CF3F-E1F8-6A97-09AA-A37852AE2F5E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8" creationId="{A24474A6-144B-7988-2F37-10444AB1145C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9" creationId="{2B48B3E7-EDB4-7970-8116-331914360771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20" creationId="{2D735160-1BD2-B21B-632B-ED3C03D66ADB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22" creationId="{78C09F45-431F-C4C1-7876-E03E8FEC32F5}"/>
          </ac:spMkLst>
        </pc:spChg>
        <pc:spChg chg="add del">
          <ac:chgData name="Phillip Kaufman" userId="c001b2a046940d7c" providerId="LiveId" clId="{9EF190FB-2075-4375-A797-615516ED83A7}" dt="2024-07-14T04:01:27.927" v="20483" actId="478"/>
          <ac:spMkLst>
            <pc:docMk/>
            <pc:sldMk cId="978470836" sldId="1142"/>
            <ac:spMk id="23" creationId="{4FCC57A8-E185-2615-A5C5-E633839B3B3C}"/>
          </ac:spMkLst>
        </pc:spChg>
        <pc:spChg chg="add mod">
          <ac:chgData name="Phillip Kaufman" userId="c001b2a046940d7c" providerId="LiveId" clId="{9EF190FB-2075-4375-A797-615516ED83A7}" dt="2024-07-14T04:01:12.201" v="20477" actId="1076"/>
          <ac:spMkLst>
            <pc:docMk/>
            <pc:sldMk cId="978470836" sldId="1142"/>
            <ac:spMk id="27" creationId="{3053679D-6330-F5E6-A923-C59363F16995}"/>
          </ac:spMkLst>
        </pc:spChg>
        <pc:spChg chg="add mod">
          <ac:chgData name="Phillip Kaufman" userId="c001b2a046940d7c" providerId="LiveId" clId="{9EF190FB-2075-4375-A797-615516ED83A7}" dt="2024-07-14T04:01:12.201" v="20477" actId="1076"/>
          <ac:spMkLst>
            <pc:docMk/>
            <pc:sldMk cId="978470836" sldId="1142"/>
            <ac:spMk id="28" creationId="{3E50EAE2-1999-AD45-1C67-6402CE955533}"/>
          </ac:spMkLst>
        </pc:spChg>
        <pc:spChg chg="add del mod">
          <ac:chgData name="Phillip Kaufman" userId="c001b2a046940d7c" providerId="LiveId" clId="{9EF190FB-2075-4375-A797-615516ED83A7}" dt="2024-07-14T04:05:41.540" v="20538" actId="478"/>
          <ac:spMkLst>
            <pc:docMk/>
            <pc:sldMk cId="978470836" sldId="1142"/>
            <ac:spMk id="30" creationId="{D2170AAA-A646-23BB-3570-267EBC118C61}"/>
          </ac:spMkLst>
        </pc:spChg>
        <pc:spChg chg="add mod">
          <ac:chgData name="Phillip Kaufman" userId="c001b2a046940d7c" providerId="LiveId" clId="{9EF190FB-2075-4375-A797-615516ED83A7}" dt="2024-07-14T04:01:42.930" v="20494"/>
          <ac:spMkLst>
            <pc:docMk/>
            <pc:sldMk cId="978470836" sldId="1142"/>
            <ac:spMk id="31" creationId="{E0CF35A5-B9DC-3A55-8577-622853752BB0}"/>
          </ac:spMkLst>
        </pc:spChg>
        <pc:spChg chg="add mod">
          <ac:chgData name="Phillip Kaufman" userId="c001b2a046940d7c" providerId="LiveId" clId="{9EF190FB-2075-4375-A797-615516ED83A7}" dt="2024-07-14T04:01:42.930" v="20494"/>
          <ac:spMkLst>
            <pc:docMk/>
            <pc:sldMk cId="978470836" sldId="1142"/>
            <ac:spMk id="32" creationId="{8E9AD926-44A8-63C0-47AB-F45FCD6BA011}"/>
          </ac:spMkLst>
        </pc:spChg>
        <pc:spChg chg="add del mod">
          <ac:chgData name="Phillip Kaufman" userId="c001b2a046940d7c" providerId="LiveId" clId="{9EF190FB-2075-4375-A797-615516ED83A7}" dt="2024-07-14T04:05:41.540" v="20538" actId="478"/>
          <ac:spMkLst>
            <pc:docMk/>
            <pc:sldMk cId="978470836" sldId="1142"/>
            <ac:spMk id="34" creationId="{CCEEA55E-9F26-4A36-867B-6F50788C7F8F}"/>
          </ac:spMkLst>
        </pc:spChg>
        <pc:spChg chg="add del mod">
          <ac:chgData name="Phillip Kaufman" userId="c001b2a046940d7c" providerId="LiveId" clId="{9EF190FB-2075-4375-A797-615516ED83A7}" dt="2024-07-14T04:05:41.540" v="20538" actId="478"/>
          <ac:spMkLst>
            <pc:docMk/>
            <pc:sldMk cId="978470836" sldId="1142"/>
            <ac:spMk id="35" creationId="{B0A2591B-C3EE-25D3-D389-74C521C0F175}"/>
          </ac:spMkLst>
        </pc:spChg>
        <pc:spChg chg="mod">
          <ac:chgData name="Phillip Kaufman" userId="c001b2a046940d7c" providerId="LiveId" clId="{9EF190FB-2075-4375-A797-615516ED83A7}" dt="2024-07-14T04:02:09.692" v="20507"/>
          <ac:spMkLst>
            <pc:docMk/>
            <pc:sldMk cId="978470836" sldId="1142"/>
            <ac:spMk id="44" creationId="{E91D863C-BCC5-AE3E-B4F3-97C9F9451BF2}"/>
          </ac:spMkLst>
        </pc:spChg>
        <pc:spChg chg="mod">
          <ac:chgData name="Phillip Kaufman" userId="c001b2a046940d7c" providerId="LiveId" clId="{9EF190FB-2075-4375-A797-615516ED83A7}" dt="2024-07-14T04:02:24.010" v="20511" actId="1076"/>
          <ac:spMkLst>
            <pc:docMk/>
            <pc:sldMk cId="978470836" sldId="1142"/>
            <ac:spMk id="45" creationId="{89E11954-2AE6-3894-1D2C-A48DEFA145FD}"/>
          </ac:spMkLst>
        </pc:spChg>
        <pc:spChg chg="del mod">
          <ac:chgData name="Phillip Kaufman" userId="c001b2a046940d7c" providerId="LiveId" clId="{9EF190FB-2075-4375-A797-615516ED83A7}" dt="2024-07-14T04:02:15.310" v="20509" actId="478"/>
          <ac:spMkLst>
            <pc:docMk/>
            <pc:sldMk cId="978470836" sldId="1142"/>
            <ac:spMk id="46" creationId="{DAEFB0E0-0B50-2E88-968E-09350F2E48D3}"/>
          </ac:spMkLst>
        </pc:spChg>
        <pc:spChg chg="del mod">
          <ac:chgData name="Phillip Kaufman" userId="c001b2a046940d7c" providerId="LiveId" clId="{9EF190FB-2075-4375-A797-615516ED83A7}" dt="2024-07-14T04:02:17.474" v="20510" actId="478"/>
          <ac:spMkLst>
            <pc:docMk/>
            <pc:sldMk cId="978470836" sldId="1142"/>
            <ac:spMk id="47" creationId="{AB04C723-509A-9D1A-044C-AFFB6E30D5F4}"/>
          </ac:spMkLst>
        </pc:spChg>
        <pc:spChg chg="mod">
          <ac:chgData name="Phillip Kaufman" userId="c001b2a046940d7c" providerId="LiveId" clId="{9EF190FB-2075-4375-A797-615516ED83A7}" dt="2024-07-14T04:02:09.692" v="20507"/>
          <ac:spMkLst>
            <pc:docMk/>
            <pc:sldMk cId="978470836" sldId="1142"/>
            <ac:spMk id="49" creationId="{6B84D44C-7123-BFFF-1D82-5668AAD7D8D4}"/>
          </ac:spMkLst>
        </pc:spChg>
        <pc:spChg chg="mod">
          <ac:chgData name="Phillip Kaufman" userId="c001b2a046940d7c" providerId="LiveId" clId="{9EF190FB-2075-4375-A797-615516ED83A7}" dt="2024-07-14T04:04:12.850" v="20520"/>
          <ac:spMkLst>
            <pc:docMk/>
            <pc:sldMk cId="978470836" sldId="1142"/>
            <ac:spMk id="55" creationId="{5841E76E-7314-0758-C27B-75C9EA918B6C}"/>
          </ac:spMkLst>
        </pc:spChg>
        <pc:spChg chg="mod">
          <ac:chgData name="Phillip Kaufman" userId="c001b2a046940d7c" providerId="LiveId" clId="{9EF190FB-2075-4375-A797-615516ED83A7}" dt="2024-07-14T04:04:12.850" v="20520"/>
          <ac:spMkLst>
            <pc:docMk/>
            <pc:sldMk cId="978470836" sldId="1142"/>
            <ac:spMk id="56" creationId="{5747CF95-401C-D310-05BF-E224F8122383}"/>
          </ac:spMkLst>
        </pc:spChg>
        <pc:spChg chg="add del mod">
          <ac:chgData name="Phillip Kaufman" userId="c001b2a046940d7c" providerId="LiveId" clId="{9EF190FB-2075-4375-A797-615516ED83A7}" dt="2024-07-14T04:04:43.075" v="20528" actId="1076"/>
          <ac:spMkLst>
            <pc:docMk/>
            <pc:sldMk cId="978470836" sldId="1142"/>
            <ac:spMk id="57" creationId="{564F6F8C-D087-ECA1-5A51-F61FBBC23341}"/>
          </ac:spMkLst>
        </pc:spChg>
        <pc:spChg chg="del mod">
          <ac:chgData name="Phillip Kaufman" userId="c001b2a046940d7c" providerId="LiveId" clId="{9EF190FB-2075-4375-A797-615516ED83A7}" dt="2024-07-14T04:04:38.219" v="20527" actId="478"/>
          <ac:spMkLst>
            <pc:docMk/>
            <pc:sldMk cId="978470836" sldId="1142"/>
            <ac:spMk id="58" creationId="{76C849FB-D982-87C1-85BC-853FD7C8D2D3}"/>
          </ac:spMkLst>
        </pc:spChg>
        <pc:spChg chg="mod">
          <ac:chgData name="Phillip Kaufman" userId="c001b2a046940d7c" providerId="LiveId" clId="{9EF190FB-2075-4375-A797-615516ED83A7}" dt="2024-07-14T04:04:12.850" v="20520"/>
          <ac:spMkLst>
            <pc:docMk/>
            <pc:sldMk cId="978470836" sldId="1142"/>
            <ac:spMk id="61" creationId="{97398E22-6B06-AD46-8E92-068CC36522A2}"/>
          </ac:spMkLst>
        </pc:spChg>
        <pc:spChg chg="add del mod">
          <ac:chgData name="Phillip Kaufman" userId="c001b2a046940d7c" providerId="LiveId" clId="{9EF190FB-2075-4375-A797-615516ED83A7}" dt="2024-07-18T19:46:17.181" v="25901" actId="478"/>
          <ac:spMkLst>
            <pc:docMk/>
            <pc:sldMk cId="978470836" sldId="1142"/>
            <ac:spMk id="62" creationId="{36A61946-57BB-6545-C1A6-0BFE22554463}"/>
          </ac:spMkLst>
        </pc:spChg>
        <pc:spChg chg="add mod">
          <ac:chgData name="Phillip Kaufman" userId="c001b2a046940d7c" providerId="LiveId" clId="{9EF190FB-2075-4375-A797-615516ED83A7}" dt="2024-07-14T04:05:46.413" v="20541" actId="20577"/>
          <ac:spMkLst>
            <pc:docMk/>
            <pc:sldMk cId="978470836" sldId="1142"/>
            <ac:spMk id="63" creationId="{2C01F3F7-E278-7735-6D7E-A5410932CEB6}"/>
          </ac:spMkLst>
        </pc:spChg>
        <pc:spChg chg="add mod">
          <ac:chgData name="Phillip Kaufman" userId="c001b2a046940d7c" providerId="LiveId" clId="{9EF190FB-2075-4375-A797-615516ED83A7}" dt="2024-07-14T04:05:41.738" v="20539"/>
          <ac:spMkLst>
            <pc:docMk/>
            <pc:sldMk cId="978470836" sldId="1142"/>
            <ac:spMk id="64" creationId="{610A8058-E1F7-16DC-E2AC-436805F1EA4A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74" creationId="{B38261AD-260E-DFA2-F0E5-87A1C7D876C6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75" creationId="{D94A49C7-FD32-D9B0-D6B6-2CB539CCCA5C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76" creationId="{CD9FEC84-F1F3-149A-DC62-C45653EC1150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77" creationId="{61116985-B1F7-B7FF-537C-AED0B039A400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0" creationId="{FA76B62A-3991-6BDE-75F3-04202F626A7D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1" creationId="{A96BC737-10A2-2A3B-507A-3C370C91C268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2" creationId="{A1CD831F-761F-1C20-F360-464A5044C615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3" creationId="{CC46FC7D-39DE-8E2B-18F4-2192AA987ABF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6" creationId="{F6A9E1FC-E40D-D685-2E99-BA0154334E5B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8" creationId="{A33C4661-733B-9B63-DF79-474F43282C9A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91" creationId="{84C9192C-8A43-3183-C9F5-D63EE370ED63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93" creationId="{A70F2E2A-D9FF-1409-49FC-BF14554868E7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94" creationId="{28603E80-9534-20B8-CAC8-CD2D125F3B6D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95" creationId="{04B7A6CC-593B-BAA2-FD6B-694FEAFFA34D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98" creationId="{FD79664F-FA9C-A2F1-62FA-9AC8D67D4E84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99" creationId="{BB3141DC-B099-7F41-734A-3CFAF1FE8D4C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100" creationId="{8D260263-E0C5-6372-7F10-451B4DCA77A6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101" creationId="{09C99352-6B66-4288-96B5-0DD94ED5A7CD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103" creationId="{6A2FE945-4E8A-1B98-6D68-0A2C2AD4FEF9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08" creationId="{16F39B8A-1E10-AFD2-C618-9B88F6FC25FC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09" creationId="{70E84114-824C-3243-DC08-76941367EE3A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10" creationId="{A846B3BD-29D8-3404-E94D-55EAFDF0699B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11" creationId="{66134199-B987-CD68-53E2-E3ACB3CEF9AF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14" creationId="{7E5FCE96-FAEB-E328-6D90-7A2120F9DE92}"/>
          </ac:spMkLst>
        </pc:spChg>
        <pc:spChg chg="mod">
          <ac:chgData name="Phillip Kaufman" userId="c001b2a046940d7c" providerId="LiveId" clId="{9EF190FB-2075-4375-A797-615516ED83A7}" dt="2024-07-14T04:02:01.571" v="20505" actId="1076"/>
          <ac:spMkLst>
            <pc:docMk/>
            <pc:sldMk cId="978470836" sldId="1142"/>
            <ac:spMk id="123" creationId="{67D76DBE-3B2E-9E6D-B661-C37D498B6FBC}"/>
          </ac:spMkLst>
        </pc:spChg>
        <pc:spChg chg="mod">
          <ac:chgData name="Phillip Kaufman" userId="c001b2a046940d7c" providerId="LiveId" clId="{9EF190FB-2075-4375-A797-615516ED83A7}" dt="2024-07-14T04:02:03.983" v="20506" actId="1076"/>
          <ac:spMkLst>
            <pc:docMk/>
            <pc:sldMk cId="978470836" sldId="1142"/>
            <ac:spMk id="124" creationId="{E03A1B0D-F126-A80A-4BC8-0759261893A7}"/>
          </ac:spMkLst>
        </pc:spChg>
        <pc:spChg chg="del mod">
          <ac:chgData name="Phillip Kaufman" userId="c001b2a046940d7c" providerId="LiveId" clId="{9EF190FB-2075-4375-A797-615516ED83A7}" dt="2024-07-14T04:01:44.465" v="20495" actId="478"/>
          <ac:spMkLst>
            <pc:docMk/>
            <pc:sldMk cId="978470836" sldId="1142"/>
            <ac:spMk id="125" creationId="{8953D851-3C25-AE8E-1831-9AD3FEC8AE79}"/>
          </ac:spMkLst>
        </pc:spChg>
        <pc:spChg chg="del mod">
          <ac:chgData name="Phillip Kaufman" userId="c001b2a046940d7c" providerId="LiveId" clId="{9EF190FB-2075-4375-A797-615516ED83A7}" dt="2024-07-14T04:01:44.465" v="20495" actId="478"/>
          <ac:spMkLst>
            <pc:docMk/>
            <pc:sldMk cId="978470836" sldId="1142"/>
            <ac:spMk id="126" creationId="{DD5CC9C4-8FAC-27B7-F790-92DFEC3F972D}"/>
          </ac:spMkLst>
        </pc:spChg>
        <pc:grpChg chg="add mod">
          <ac:chgData name="Phillip Kaufman" userId="c001b2a046940d7c" providerId="LiveId" clId="{9EF190FB-2075-4375-A797-615516ED83A7}" dt="2024-07-14T03:55:48.837" v="20421"/>
          <ac:grpSpMkLst>
            <pc:docMk/>
            <pc:sldMk cId="978470836" sldId="1142"/>
            <ac:grpSpMk id="5" creationId="{A8C7821E-E705-9171-2DBC-E763A7DE8915}"/>
          </ac:grpSpMkLst>
        </pc:grpChg>
        <pc:grpChg chg="mod">
          <ac:chgData name="Phillip Kaufman" userId="c001b2a046940d7c" providerId="LiveId" clId="{9EF190FB-2075-4375-A797-615516ED83A7}" dt="2024-07-14T03:55:48.837" v="20421"/>
          <ac:grpSpMkLst>
            <pc:docMk/>
            <pc:sldMk cId="978470836" sldId="1142"/>
            <ac:grpSpMk id="7" creationId="{3ADE871F-BDC5-447D-8212-561A891AB3BF}"/>
          </ac:grpSpMkLst>
        </pc:grpChg>
        <pc:grpChg chg="add mod">
          <ac:chgData name="Phillip Kaufman" userId="c001b2a046940d7c" providerId="LiveId" clId="{9EF190FB-2075-4375-A797-615516ED83A7}" dt="2024-07-14T03:56:00.792" v="20422" actId="1076"/>
          <ac:grpSpMkLst>
            <pc:docMk/>
            <pc:sldMk cId="978470836" sldId="1142"/>
            <ac:grpSpMk id="15" creationId="{3126C299-F0B5-5247-6F9D-66E147CA9B1D}"/>
          </ac:grpSpMkLst>
        </pc:grpChg>
        <pc:grpChg chg="mod">
          <ac:chgData name="Phillip Kaufman" userId="c001b2a046940d7c" providerId="LiveId" clId="{9EF190FB-2075-4375-A797-615516ED83A7}" dt="2024-07-14T03:55:48.837" v="20421"/>
          <ac:grpSpMkLst>
            <pc:docMk/>
            <pc:sldMk cId="978470836" sldId="1142"/>
            <ac:grpSpMk id="16" creationId="{EB681DE1-AF61-3F6A-29C8-825AC26DFBDF}"/>
          </ac:grpSpMkLst>
        </pc:grpChg>
        <pc:grpChg chg="mod">
          <ac:chgData name="Phillip Kaufman" userId="c001b2a046940d7c" providerId="LiveId" clId="{9EF190FB-2075-4375-A797-615516ED83A7}" dt="2024-07-14T03:55:48.837" v="20421"/>
          <ac:grpSpMkLst>
            <pc:docMk/>
            <pc:sldMk cId="978470836" sldId="1142"/>
            <ac:grpSpMk id="21" creationId="{29158352-876F-42C1-BA85-8E0D45977FD8}"/>
          </ac:grpSpMkLst>
        </pc:grpChg>
        <pc:grpChg chg="add del mod">
          <ac:chgData name="Phillip Kaufman" userId="c001b2a046940d7c" providerId="LiveId" clId="{9EF190FB-2075-4375-A797-615516ED83A7}" dt="2024-07-14T04:04:12.512" v="20519" actId="478"/>
          <ac:grpSpMkLst>
            <pc:docMk/>
            <pc:sldMk cId="978470836" sldId="1142"/>
            <ac:grpSpMk id="42" creationId="{C0D71561-E1AC-C620-CD1A-AE393120DAAE}"/>
          </ac:grpSpMkLst>
        </pc:grpChg>
        <pc:grpChg chg="del mod">
          <ac:chgData name="Phillip Kaufman" userId="c001b2a046940d7c" providerId="LiveId" clId="{9EF190FB-2075-4375-A797-615516ED83A7}" dt="2024-07-14T04:02:17.474" v="20510" actId="478"/>
          <ac:grpSpMkLst>
            <pc:docMk/>
            <pc:sldMk cId="978470836" sldId="1142"/>
            <ac:grpSpMk id="43" creationId="{10D80635-512F-604C-2D67-9EB22A37C4CA}"/>
          </ac:grpSpMkLst>
        </pc:grpChg>
        <pc:grpChg chg="mod">
          <ac:chgData name="Phillip Kaufman" userId="c001b2a046940d7c" providerId="LiveId" clId="{9EF190FB-2075-4375-A797-615516ED83A7}" dt="2024-07-14T04:02:09.692" v="20507"/>
          <ac:grpSpMkLst>
            <pc:docMk/>
            <pc:sldMk cId="978470836" sldId="1142"/>
            <ac:grpSpMk id="48" creationId="{A9FC1B9A-BCE1-3D38-B6E7-F0155EDFB479}"/>
          </ac:grpSpMkLst>
        </pc:grpChg>
        <pc:grpChg chg="add del mod">
          <ac:chgData name="Phillip Kaufman" userId="c001b2a046940d7c" providerId="LiveId" clId="{9EF190FB-2075-4375-A797-615516ED83A7}" dt="2024-07-14T04:05:09.865" v="20529" actId="1076"/>
          <ac:grpSpMkLst>
            <pc:docMk/>
            <pc:sldMk cId="978470836" sldId="1142"/>
            <ac:grpSpMk id="52" creationId="{82F6006B-BC64-D469-B05A-B4C5E4449D6E}"/>
          </ac:grpSpMkLst>
        </pc:grpChg>
        <pc:grpChg chg="mod">
          <ac:chgData name="Phillip Kaufman" userId="c001b2a046940d7c" providerId="LiveId" clId="{9EF190FB-2075-4375-A797-615516ED83A7}" dt="2024-07-14T04:04:12.850" v="20520"/>
          <ac:grpSpMkLst>
            <pc:docMk/>
            <pc:sldMk cId="978470836" sldId="1142"/>
            <ac:grpSpMk id="53" creationId="{38B60C77-4453-038D-E5A6-205B54C63123}"/>
          </ac:grpSpMkLst>
        </pc:grpChg>
        <pc:grpChg chg="mod">
          <ac:chgData name="Phillip Kaufman" userId="c001b2a046940d7c" providerId="LiveId" clId="{9EF190FB-2075-4375-A797-615516ED83A7}" dt="2024-07-14T04:04:12.850" v="20520"/>
          <ac:grpSpMkLst>
            <pc:docMk/>
            <pc:sldMk cId="978470836" sldId="1142"/>
            <ac:grpSpMk id="54" creationId="{3B7E76DB-44E0-672A-3901-66ECA61B3B2A}"/>
          </ac:grpSpMkLst>
        </pc:grpChg>
        <pc:grpChg chg="mod topLvl">
          <ac:chgData name="Phillip Kaufman" userId="c001b2a046940d7c" providerId="LiveId" clId="{9EF190FB-2075-4375-A797-615516ED83A7}" dt="2024-07-14T03:55:37.073" v="20414" actId="165"/>
          <ac:grpSpMkLst>
            <pc:docMk/>
            <pc:sldMk cId="978470836" sldId="1142"/>
            <ac:grpSpMk id="69" creationId="{4798F612-59C7-E8EA-2DBD-AC624CCC8042}"/>
          </ac:grpSpMkLst>
        </pc:grpChg>
        <pc:grpChg chg="del mod topLvl">
          <ac:chgData name="Phillip Kaufman" userId="c001b2a046940d7c" providerId="LiveId" clId="{9EF190FB-2075-4375-A797-615516ED83A7}" dt="2024-07-14T03:55:42.647" v="20418" actId="478"/>
          <ac:grpSpMkLst>
            <pc:docMk/>
            <pc:sldMk cId="978470836" sldId="1142"/>
            <ac:grpSpMk id="78" creationId="{CF621FE3-B404-B5B4-35E3-AFD7853F9E7A}"/>
          </ac:grpSpMkLst>
        </pc:grpChg>
        <pc:grpChg chg="mod">
          <ac:chgData name="Phillip Kaufman" userId="c001b2a046940d7c" providerId="LiveId" clId="{9EF190FB-2075-4375-A797-615516ED83A7}" dt="2024-07-14T03:55:37.073" v="20414" actId="165"/>
          <ac:grpSpMkLst>
            <pc:docMk/>
            <pc:sldMk cId="978470836" sldId="1142"/>
            <ac:grpSpMk id="79" creationId="{512F9029-F6D8-3412-1577-6C0CCD192339}"/>
          </ac:grpSpMkLst>
        </pc:grpChg>
        <pc:grpChg chg="del mod topLvl">
          <ac:chgData name="Phillip Kaufman" userId="c001b2a046940d7c" providerId="LiveId" clId="{9EF190FB-2075-4375-A797-615516ED83A7}" dt="2024-07-14T03:55:38.917" v="20416" actId="478"/>
          <ac:grpSpMkLst>
            <pc:docMk/>
            <pc:sldMk cId="978470836" sldId="1142"/>
            <ac:grpSpMk id="87" creationId="{B7034C6E-F0C9-8A78-D81D-BB134F3A0C1A}"/>
          </ac:grpSpMkLst>
        </pc:grpChg>
        <pc:grpChg chg="del mod topLvl">
          <ac:chgData name="Phillip Kaufman" userId="c001b2a046940d7c" providerId="LiveId" clId="{9EF190FB-2075-4375-A797-615516ED83A7}" dt="2024-07-14T03:55:41.793" v="20417" actId="478"/>
          <ac:grpSpMkLst>
            <pc:docMk/>
            <pc:sldMk cId="978470836" sldId="1142"/>
            <ac:grpSpMk id="92" creationId="{FB22917F-169E-694E-F5A9-FC4AFC4C6094}"/>
          </ac:grpSpMkLst>
        </pc:grpChg>
        <pc:grpChg chg="del mod topLvl">
          <ac:chgData name="Phillip Kaufman" userId="c001b2a046940d7c" providerId="LiveId" clId="{9EF190FB-2075-4375-A797-615516ED83A7}" dt="2024-07-14T03:55:44.380" v="20420" actId="478"/>
          <ac:grpSpMkLst>
            <pc:docMk/>
            <pc:sldMk cId="978470836" sldId="1142"/>
            <ac:grpSpMk id="96" creationId="{677857C6-24AD-E9C2-0A36-65C43883EBAE}"/>
          </ac:grpSpMkLst>
        </pc:grpChg>
        <pc:grpChg chg="mod">
          <ac:chgData name="Phillip Kaufman" userId="c001b2a046940d7c" providerId="LiveId" clId="{9EF190FB-2075-4375-A797-615516ED83A7}" dt="2024-07-14T03:55:42.883" v="20419" actId="20577"/>
          <ac:grpSpMkLst>
            <pc:docMk/>
            <pc:sldMk cId="978470836" sldId="1142"/>
            <ac:grpSpMk id="97" creationId="{1DEA545C-51ED-8FE3-3A5F-FC47F42C89FA}"/>
          </ac:grpSpMkLst>
        </pc:grpChg>
        <pc:grpChg chg="mod">
          <ac:chgData name="Phillip Kaufman" userId="c001b2a046940d7c" providerId="LiveId" clId="{9EF190FB-2075-4375-A797-615516ED83A7}" dt="2024-07-14T03:55:42.883" v="20419" actId="20577"/>
          <ac:grpSpMkLst>
            <pc:docMk/>
            <pc:sldMk cId="978470836" sldId="1142"/>
            <ac:grpSpMk id="102" creationId="{C6248EF9-ADE0-0FBB-7698-6D1D5E782594}"/>
          </ac:grpSpMkLst>
        </pc:grpChg>
        <pc:grpChg chg="del mod topLvl">
          <ac:chgData name="Phillip Kaufman" userId="c001b2a046940d7c" providerId="LiveId" clId="{9EF190FB-2075-4375-A797-615516ED83A7}" dt="2024-07-14T03:55:38.435" v="20415" actId="478"/>
          <ac:grpSpMkLst>
            <pc:docMk/>
            <pc:sldMk cId="978470836" sldId="1142"/>
            <ac:grpSpMk id="106" creationId="{A42A09F4-0F47-7D40-F308-FEF5227FD0E5}"/>
          </ac:grpSpMkLst>
        </pc:grpChg>
        <pc:grpChg chg="mod">
          <ac:chgData name="Phillip Kaufman" userId="c001b2a046940d7c" providerId="LiveId" clId="{9EF190FB-2075-4375-A797-615516ED83A7}" dt="2024-07-14T03:55:37.073" v="20414" actId="165"/>
          <ac:grpSpMkLst>
            <pc:docMk/>
            <pc:sldMk cId="978470836" sldId="1142"/>
            <ac:grpSpMk id="107" creationId="{176AD759-F779-F868-CA9F-1056B240ECC6}"/>
          </ac:grpSpMkLst>
        </pc:grpChg>
        <pc:grpChg chg="del">
          <ac:chgData name="Phillip Kaufman" userId="c001b2a046940d7c" providerId="LiveId" clId="{9EF190FB-2075-4375-A797-615516ED83A7}" dt="2024-07-14T03:55:37.073" v="20414" actId="165"/>
          <ac:grpSpMkLst>
            <pc:docMk/>
            <pc:sldMk cId="978470836" sldId="1142"/>
            <ac:grpSpMk id="115" creationId="{6253914F-19A0-EE78-5E2A-A66471ED8B3E}"/>
          </ac:grpSpMkLst>
        </pc:grpChg>
        <pc:cxnChg chg="mod">
          <ac:chgData name="Phillip Kaufman" userId="c001b2a046940d7c" providerId="LiveId" clId="{9EF190FB-2075-4375-A797-615516ED83A7}" dt="2024-07-14T03:55:48.837" v="20421"/>
          <ac:cxnSpMkLst>
            <pc:docMk/>
            <pc:sldMk cId="978470836" sldId="1142"/>
            <ac:cxnSpMk id="12" creationId="{05C9E870-CC25-302B-C4F0-9A1C49A9957F}"/>
          </ac:cxnSpMkLst>
        </pc:cxnChg>
        <pc:cxnChg chg="mod">
          <ac:chgData name="Phillip Kaufman" userId="c001b2a046940d7c" providerId="LiveId" clId="{9EF190FB-2075-4375-A797-615516ED83A7}" dt="2024-07-14T03:55:48.837" v="20421"/>
          <ac:cxnSpMkLst>
            <pc:docMk/>
            <pc:sldMk cId="978470836" sldId="1142"/>
            <ac:cxnSpMk id="13" creationId="{E0514EAB-CDAE-8CA2-7A8B-A473A64F44F1}"/>
          </ac:cxnSpMkLst>
        </pc:cxnChg>
        <pc:cxnChg chg="del">
          <ac:chgData name="Phillip Kaufman" userId="c001b2a046940d7c" providerId="LiveId" clId="{9EF190FB-2075-4375-A797-615516ED83A7}" dt="2024-07-14T04:00:43.537" v="20470" actId="478"/>
          <ac:cxnSpMkLst>
            <pc:docMk/>
            <pc:sldMk cId="978470836" sldId="1142"/>
            <ac:cxnSpMk id="24" creationId="{FDF94CE2-9D73-B71D-1779-9D9448D57FC6}"/>
          </ac:cxnSpMkLst>
        </pc:cxnChg>
        <pc:cxnChg chg="mod">
          <ac:chgData name="Phillip Kaufman" userId="c001b2a046940d7c" providerId="LiveId" clId="{9EF190FB-2075-4375-A797-615516ED83A7}" dt="2024-07-14T03:55:48.837" v="20421"/>
          <ac:cxnSpMkLst>
            <pc:docMk/>
            <pc:sldMk cId="978470836" sldId="1142"/>
            <ac:cxnSpMk id="25" creationId="{322AF4FD-1700-BE04-8D63-7099D9B59937}"/>
          </ac:cxnSpMkLst>
        </pc:cxnChg>
        <pc:cxnChg chg="mod">
          <ac:chgData name="Phillip Kaufman" userId="c001b2a046940d7c" providerId="LiveId" clId="{9EF190FB-2075-4375-A797-615516ED83A7}" dt="2024-07-14T03:55:48.837" v="20421"/>
          <ac:cxnSpMkLst>
            <pc:docMk/>
            <pc:sldMk cId="978470836" sldId="1142"/>
            <ac:cxnSpMk id="26" creationId="{CC6C1AC4-205F-0B0F-E072-139068CF5003}"/>
          </ac:cxnSpMkLst>
        </pc:cxnChg>
        <pc:cxnChg chg="add mod">
          <ac:chgData name="Phillip Kaufman" userId="c001b2a046940d7c" providerId="LiveId" clId="{9EF190FB-2075-4375-A797-615516ED83A7}" dt="2024-07-14T04:01:12.201" v="20477" actId="1076"/>
          <ac:cxnSpMkLst>
            <pc:docMk/>
            <pc:sldMk cId="978470836" sldId="1142"/>
            <ac:cxnSpMk id="29" creationId="{F0585B48-8ADE-B0AF-E15D-235DB17C7997}"/>
          </ac:cxnSpMkLst>
        </pc:cxnChg>
        <pc:cxnChg chg="add mod">
          <ac:chgData name="Phillip Kaufman" userId="c001b2a046940d7c" providerId="LiveId" clId="{9EF190FB-2075-4375-A797-615516ED83A7}" dt="2024-07-14T04:01:42.930" v="20494"/>
          <ac:cxnSpMkLst>
            <pc:docMk/>
            <pc:sldMk cId="978470836" sldId="1142"/>
            <ac:cxnSpMk id="33" creationId="{4499570D-7A47-BAB6-0A81-0CB3BA2C866C}"/>
          </ac:cxnSpMkLst>
        </pc:cxnChg>
        <pc:cxnChg chg="add del mod">
          <ac:chgData name="Phillip Kaufman" userId="c001b2a046940d7c" providerId="LiveId" clId="{9EF190FB-2075-4375-A797-615516ED83A7}" dt="2024-07-14T04:05:15.086" v="20530" actId="478"/>
          <ac:cxnSpMkLst>
            <pc:docMk/>
            <pc:sldMk cId="978470836" sldId="1142"/>
            <ac:cxnSpMk id="36" creationId="{6EEF62D3-5B19-D34F-EAB6-810C9C6B54AD}"/>
          </ac:cxnSpMkLst>
        </pc:cxnChg>
        <pc:cxnChg chg="mod">
          <ac:chgData name="Phillip Kaufman" userId="c001b2a046940d7c" providerId="LiveId" clId="{9EF190FB-2075-4375-A797-615516ED83A7}" dt="2024-07-14T04:02:17.474" v="20510" actId="478"/>
          <ac:cxnSpMkLst>
            <pc:docMk/>
            <pc:sldMk cId="978470836" sldId="1142"/>
            <ac:cxnSpMk id="50" creationId="{14AB773D-A491-8F18-860A-2D054C670700}"/>
          </ac:cxnSpMkLst>
        </pc:cxnChg>
        <pc:cxnChg chg="mod">
          <ac:chgData name="Phillip Kaufman" userId="c001b2a046940d7c" providerId="LiveId" clId="{9EF190FB-2075-4375-A797-615516ED83A7}" dt="2024-07-14T04:02:09.692" v="20507"/>
          <ac:cxnSpMkLst>
            <pc:docMk/>
            <pc:sldMk cId="978470836" sldId="1142"/>
            <ac:cxnSpMk id="51" creationId="{FEF1FD94-DD04-2550-EE72-72E8BFF19BE4}"/>
          </ac:cxnSpMkLst>
        </pc:cxnChg>
        <pc:cxnChg chg="mod">
          <ac:chgData name="Phillip Kaufman" userId="c001b2a046940d7c" providerId="LiveId" clId="{9EF190FB-2075-4375-A797-615516ED83A7}" dt="2024-07-14T04:04:31.792" v="20525" actId="478"/>
          <ac:cxnSpMkLst>
            <pc:docMk/>
            <pc:sldMk cId="978470836" sldId="1142"/>
            <ac:cxnSpMk id="59" creationId="{8A6A1C14-1FFA-01D5-4AC6-1F5AF6241BFE}"/>
          </ac:cxnSpMkLst>
        </pc:cxnChg>
        <pc:cxnChg chg="mod">
          <ac:chgData name="Phillip Kaufman" userId="c001b2a046940d7c" providerId="LiveId" clId="{9EF190FB-2075-4375-A797-615516ED83A7}" dt="2024-07-14T04:04:31.792" v="20525" actId="478"/>
          <ac:cxnSpMkLst>
            <pc:docMk/>
            <pc:sldMk cId="978470836" sldId="1142"/>
            <ac:cxnSpMk id="60" creationId="{EFFA1BC7-178A-065B-6AD7-1509BCADD610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70" creationId="{C0EB6F17-F630-2281-DF50-E4BA5BA724E6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71" creationId="{E286B1C8-2C1F-99F9-E764-21DF77FB5688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72" creationId="{B0AC43C7-9797-3F73-B385-0F5D2152FD68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73" creationId="{22745F90-4DF1-B140-A325-B86901CBB444}"/>
          </ac:cxnSpMkLst>
        </pc:cxnChg>
        <pc:cxnChg chg="mod">
          <ac:chgData name="Phillip Kaufman" userId="c001b2a046940d7c" providerId="LiveId" clId="{9EF190FB-2075-4375-A797-615516ED83A7}" dt="2024-07-14T03:55:42.647" v="20418" actId="478"/>
          <ac:cxnSpMkLst>
            <pc:docMk/>
            <pc:sldMk cId="978470836" sldId="1142"/>
            <ac:cxnSpMk id="84" creationId="{38B6449E-6E1A-9235-867F-D760BE6A4C7D}"/>
          </ac:cxnSpMkLst>
        </pc:cxnChg>
        <pc:cxnChg chg="mod">
          <ac:chgData name="Phillip Kaufman" userId="c001b2a046940d7c" providerId="LiveId" clId="{9EF190FB-2075-4375-A797-615516ED83A7}" dt="2024-07-14T03:55:42.647" v="20418" actId="478"/>
          <ac:cxnSpMkLst>
            <pc:docMk/>
            <pc:sldMk cId="978470836" sldId="1142"/>
            <ac:cxnSpMk id="85" creationId="{C2253CCA-92F8-F55E-7085-1419AF04C5AD}"/>
          </ac:cxnSpMkLst>
        </pc:cxnChg>
        <pc:cxnChg chg="mod">
          <ac:chgData name="Phillip Kaufman" userId="c001b2a046940d7c" providerId="LiveId" clId="{9EF190FB-2075-4375-A797-615516ED83A7}" dt="2024-07-14T03:55:38.917" v="20416" actId="478"/>
          <ac:cxnSpMkLst>
            <pc:docMk/>
            <pc:sldMk cId="978470836" sldId="1142"/>
            <ac:cxnSpMk id="89" creationId="{FA0C6CA5-E6CA-C79D-AD3D-4A8A7F28D319}"/>
          </ac:cxnSpMkLst>
        </pc:cxnChg>
        <pc:cxnChg chg="mod">
          <ac:chgData name="Phillip Kaufman" userId="c001b2a046940d7c" providerId="LiveId" clId="{9EF190FB-2075-4375-A797-615516ED83A7}" dt="2024-07-14T03:55:38.917" v="20416" actId="478"/>
          <ac:cxnSpMkLst>
            <pc:docMk/>
            <pc:sldMk cId="978470836" sldId="1142"/>
            <ac:cxnSpMk id="90" creationId="{57154F88-4A87-982E-C8BE-6238E3A383DD}"/>
          </ac:cxnSpMkLst>
        </pc:cxnChg>
        <pc:cxnChg chg="mod">
          <ac:chgData name="Phillip Kaufman" userId="c001b2a046940d7c" providerId="LiveId" clId="{9EF190FB-2075-4375-A797-615516ED83A7}" dt="2024-07-14T03:55:44.380" v="20420" actId="478"/>
          <ac:cxnSpMkLst>
            <pc:docMk/>
            <pc:sldMk cId="978470836" sldId="1142"/>
            <ac:cxnSpMk id="104" creationId="{0B94D9D5-58CD-6BA2-8B5D-8C0173C2CB48}"/>
          </ac:cxnSpMkLst>
        </pc:cxnChg>
        <pc:cxnChg chg="mod">
          <ac:chgData name="Phillip Kaufman" userId="c001b2a046940d7c" providerId="LiveId" clId="{9EF190FB-2075-4375-A797-615516ED83A7}" dt="2024-07-14T03:55:42.883" v="20419" actId="20577"/>
          <ac:cxnSpMkLst>
            <pc:docMk/>
            <pc:sldMk cId="978470836" sldId="1142"/>
            <ac:cxnSpMk id="105" creationId="{C9885C75-0978-2767-4EE8-28D259D4C769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112" creationId="{1679CE52-4C00-9FAF-FAA3-1C55ED8423E1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113" creationId="{260EB95A-4329-D69A-64F1-2FD62A4B4F86}"/>
          </ac:cxnSpMkLst>
        </pc:cxnChg>
      </pc:sldChg>
      <pc:sldChg chg="addSp delSp modSp mod modNotesTx">
        <pc:chgData name="Phillip Kaufman" userId="c001b2a046940d7c" providerId="LiveId" clId="{9EF190FB-2075-4375-A797-615516ED83A7}" dt="2024-07-18T19:46:13.058" v="25900" actId="1076"/>
        <pc:sldMkLst>
          <pc:docMk/>
          <pc:sldMk cId="1954651820" sldId="1143"/>
        </pc:sldMkLst>
        <pc:spChg chg="add mod">
          <ac:chgData name="Phillip Kaufman" userId="c001b2a046940d7c" providerId="LiveId" clId="{9EF190FB-2075-4375-A797-615516ED83A7}" dt="2024-07-18T19:46:13.058" v="25900" actId="1076"/>
          <ac:spMkLst>
            <pc:docMk/>
            <pc:sldMk cId="1954651820" sldId="1143"/>
            <ac:spMk id="4" creationId="{2A7306C2-7FAD-B615-F138-7E3419C5F73E}"/>
          </ac:spMkLst>
        </pc:spChg>
        <pc:spChg chg="del mod">
          <ac:chgData name="Phillip Kaufman" userId="c001b2a046940d7c" providerId="LiveId" clId="{9EF190FB-2075-4375-A797-615516ED83A7}" dt="2024-07-14T04:01:02.423" v="20475" actId="478"/>
          <ac:spMkLst>
            <pc:docMk/>
            <pc:sldMk cId="1954651820" sldId="1143"/>
            <ac:spMk id="4" creationId="{85F03EE6-4E38-5710-8336-E1B46C3C7813}"/>
          </ac:spMkLst>
        </pc:spChg>
        <pc:spChg chg="del mod">
          <ac:chgData name="Phillip Kaufman" userId="c001b2a046940d7c" providerId="LiveId" clId="{9EF190FB-2075-4375-A797-615516ED83A7}" dt="2024-07-18T19:46:01.292" v="25898" actId="478"/>
          <ac:spMkLst>
            <pc:docMk/>
            <pc:sldMk cId="1954651820" sldId="1143"/>
            <ac:spMk id="5" creationId="{EEF64281-92F8-2FC5-C82C-A9162D53EA30}"/>
          </ac:spMkLst>
        </pc:spChg>
        <pc:spChg chg="del mod">
          <ac:chgData name="Phillip Kaufman" userId="c001b2a046940d7c" providerId="LiveId" clId="{9EF190FB-2075-4375-A797-615516ED83A7}" dt="2024-07-14T04:01:02.423" v="20475" actId="478"/>
          <ac:spMkLst>
            <pc:docMk/>
            <pc:sldMk cId="1954651820" sldId="1143"/>
            <ac:spMk id="6" creationId="{F4CB5F1E-8142-EAF9-556B-EDF340FF5412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9" creationId="{CC7A6E0D-4115-8425-6E27-905767F74A81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10" creationId="{51578779-60C0-DEFA-3FB8-D71CFB3FCEEA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11" creationId="{087E1747-222E-C628-41C2-9EA222809F5B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12" creationId="{07F60569-9FB1-C03E-99E0-6220BECFED15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14" creationId="{61B1A32A-D05B-36A5-FB71-59FC181A9864}"/>
          </ac:spMkLst>
        </pc:spChg>
        <pc:spChg chg="add del mod">
          <ac:chgData name="Phillip Kaufman" userId="c001b2a046940d7c" providerId="LiveId" clId="{9EF190FB-2075-4375-A797-615516ED83A7}" dt="2024-07-14T04:01:17.856" v="20478" actId="478"/>
          <ac:spMkLst>
            <pc:docMk/>
            <pc:sldMk cId="1954651820" sldId="1143"/>
            <ac:spMk id="22" creationId="{2F8B6B42-B242-DE28-0613-2209BE747400}"/>
          </ac:spMkLst>
        </pc:spChg>
        <pc:spChg chg="add del mod">
          <ac:chgData name="Phillip Kaufman" userId="c001b2a046940d7c" providerId="LiveId" clId="{9EF190FB-2075-4375-A797-615516ED83A7}" dt="2024-07-14T04:01:17.856" v="20478" actId="478"/>
          <ac:spMkLst>
            <pc:docMk/>
            <pc:sldMk cId="1954651820" sldId="1143"/>
            <ac:spMk id="23" creationId="{C56444DD-40CB-5F3C-FC20-A6309B80C43F}"/>
          </ac:spMkLst>
        </pc:spChg>
        <pc:spChg chg="add mod">
          <ac:chgData name="Phillip Kaufman" userId="c001b2a046940d7c" providerId="LiveId" clId="{9EF190FB-2075-4375-A797-615516ED83A7}" dt="2024-07-14T04:01:18.087" v="20479"/>
          <ac:spMkLst>
            <pc:docMk/>
            <pc:sldMk cId="1954651820" sldId="1143"/>
            <ac:spMk id="26" creationId="{F2AF9BC3-D786-6CD7-0409-190F5A614F5C}"/>
          </ac:spMkLst>
        </pc:spChg>
        <pc:spChg chg="mod">
          <ac:chgData name="Phillip Kaufman" userId="c001b2a046940d7c" providerId="LiveId" clId="{9EF190FB-2075-4375-A797-615516ED83A7}" dt="2024-07-14T04:05:35.158" v="20537" actId="403"/>
          <ac:spMkLst>
            <pc:docMk/>
            <pc:sldMk cId="1954651820" sldId="1143"/>
            <ac:spMk id="27" creationId="{E10D230B-112C-BB8F-49F8-8349EE7B1660}"/>
          </ac:spMkLst>
        </pc:spChg>
        <pc:spChg chg="add mod">
          <ac:chgData name="Phillip Kaufman" userId="c001b2a046940d7c" providerId="LiveId" clId="{9EF190FB-2075-4375-A797-615516ED83A7}" dt="2024-07-14T04:01:18.087" v="20479"/>
          <ac:spMkLst>
            <pc:docMk/>
            <pc:sldMk cId="1954651820" sldId="1143"/>
            <ac:spMk id="28" creationId="{4CD837F9-A979-8AB5-E8AB-3CFF9928A9FA}"/>
          </ac:spMkLst>
        </pc:spChg>
        <pc:spChg chg="mod">
          <ac:chgData name="Phillip Kaufman" userId="c001b2a046940d7c" providerId="LiveId" clId="{9EF190FB-2075-4375-A797-615516ED83A7}" dt="2024-07-14T04:05:35.158" v="20537" actId="403"/>
          <ac:spMkLst>
            <pc:docMk/>
            <pc:sldMk cId="1954651820" sldId="1143"/>
            <ac:spMk id="64" creationId="{9119CE28-2552-B24B-3EA4-1E418AC0722E}"/>
          </ac:spMkLst>
        </pc:spChg>
        <pc:spChg chg="mod">
          <ac:chgData name="Phillip Kaufman" userId="c001b2a046940d7c" providerId="LiveId" clId="{9EF190FB-2075-4375-A797-615516ED83A7}" dt="2024-07-14T04:05:28.557" v="20534" actId="1076"/>
          <ac:spMkLst>
            <pc:docMk/>
            <pc:sldMk cId="1954651820" sldId="1143"/>
            <ac:spMk id="139" creationId="{5A841AF1-8B45-B9A0-D283-870663C2D6B2}"/>
          </ac:spMkLst>
        </pc:spChg>
        <pc:spChg chg="mod">
          <ac:chgData name="Phillip Kaufman" userId="c001b2a046940d7c" providerId="LiveId" clId="{9EF190FB-2075-4375-A797-615516ED83A7}" dt="2024-07-14T04:05:28.557" v="20534" actId="1076"/>
          <ac:spMkLst>
            <pc:docMk/>
            <pc:sldMk cId="1954651820" sldId="1143"/>
            <ac:spMk id="140" creationId="{696C8554-89BA-00B3-1003-F57E02308918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49" creationId="{A5E675D4-8672-57EF-B6D3-0792B2CC7294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0" creationId="{079028CE-8886-8275-8D70-C7447836901F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1" creationId="{0DB28E57-88A8-3325-1AEC-E04111E740F8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2" creationId="{2EE61C17-9B7F-7F4F-F89B-7BCD6A2DF094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5" creationId="{9A7A3485-17C0-8796-5DD6-85D6650C63E3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7" creationId="{92A1FD70-D2BF-EE15-EEFD-89644BBA6DCD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8" creationId="{9BB1A3C4-7632-9F0E-F5E9-AC48D3460F29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9" creationId="{B004CA83-A384-426F-769D-50AD510385D1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0" creationId="{F130A230-A7F6-B7F7-3AAB-91F14839E6E2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2" creationId="{BBAAC24B-C2D5-08AD-21A5-BFD55A5766BA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5" creationId="{F37BB05A-16F9-4FAD-98AC-D1B77B840421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6" creationId="{ED959219-33A4-9385-4D59-3B3A47D2F28E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7" creationId="{363948E6-2E2C-C259-2735-2699B53E9421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8" creationId="{F2A8574E-5657-7B88-EDF3-56CDA5FB3F0E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71" creationId="{6A1EEADC-3FA5-EFB7-D84B-DB7D951E0057}"/>
          </ac:spMkLst>
        </pc:spChg>
        <pc:spChg chg="mod topLvl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3" creationId="{D0286A21-D0B2-28A3-0844-61186DE50A84}"/>
          </ac:spMkLst>
        </pc:spChg>
        <pc:spChg chg="mod topLvl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4" creationId="{A1DD028A-2F8E-BBE8-CB8F-765F927DBD71}"/>
          </ac:spMkLst>
        </pc:spChg>
        <pc:spChg chg="add del mod topLvl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5" creationId="{B47CF354-3336-4533-5F50-BEC2EEF16D6A}"/>
          </ac:spMkLst>
        </pc:spChg>
        <pc:spChg chg="mod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6" creationId="{F3517EF9-9365-A2D0-3D93-5714A7E7763E}"/>
          </ac:spMkLst>
        </pc:spChg>
        <pc:spChg chg="mod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9" creationId="{B1787FD5-2800-76E6-14D4-4860F1DD28EB}"/>
          </ac:spMkLst>
        </pc:spChg>
        <pc:spChg chg="mod topLvl">
          <ac:chgData name="Phillip Kaufman" userId="c001b2a046940d7c" providerId="LiveId" clId="{9EF190FB-2075-4375-A797-615516ED83A7}" dt="2024-07-14T03:58:34.512" v="20462" actId="20577"/>
          <ac:spMkLst>
            <pc:docMk/>
            <pc:sldMk cId="1954651820" sldId="1143"/>
            <ac:spMk id="184" creationId="{12A73DC5-42BA-5246-858C-48529BA0F3EB}"/>
          </ac:spMkLst>
        </pc:spChg>
        <pc:spChg chg="mod topLvl">
          <ac:chgData name="Phillip Kaufman" userId="c001b2a046940d7c" providerId="LiveId" clId="{9EF190FB-2075-4375-A797-615516ED83A7}" dt="2024-07-14T03:58:15.692" v="20447" actId="20577"/>
          <ac:spMkLst>
            <pc:docMk/>
            <pc:sldMk cId="1954651820" sldId="1143"/>
            <ac:spMk id="185" creationId="{601E3D9E-5A74-A277-955C-6C9309D785FE}"/>
          </ac:spMkLst>
        </pc:spChg>
        <pc:grpChg chg="add mod">
          <ac:chgData name="Phillip Kaufman" userId="c001b2a046940d7c" providerId="LiveId" clId="{9EF190FB-2075-4375-A797-615516ED83A7}" dt="2024-07-14T03:56:07.573" v="20424"/>
          <ac:grpSpMkLst>
            <pc:docMk/>
            <pc:sldMk cId="1954651820" sldId="1143"/>
            <ac:grpSpMk id="7" creationId="{C65B29D2-B537-C51C-8397-B65F0EFC8535}"/>
          </ac:grpSpMkLst>
        </pc:grpChg>
        <pc:grpChg chg="mod">
          <ac:chgData name="Phillip Kaufman" userId="c001b2a046940d7c" providerId="LiveId" clId="{9EF190FB-2075-4375-A797-615516ED83A7}" dt="2024-07-14T03:56:07.573" v="20424"/>
          <ac:grpSpMkLst>
            <pc:docMk/>
            <pc:sldMk cId="1954651820" sldId="1143"/>
            <ac:grpSpMk id="8" creationId="{6E338604-293D-3F8E-045F-DF923A6FCA38}"/>
          </ac:grpSpMkLst>
        </pc:grpChg>
        <pc:grpChg chg="mod">
          <ac:chgData name="Phillip Kaufman" userId="c001b2a046940d7c" providerId="LiveId" clId="{9EF190FB-2075-4375-A797-615516ED83A7}" dt="2024-07-14T03:56:07.573" v="20424"/>
          <ac:grpSpMkLst>
            <pc:docMk/>
            <pc:sldMk cId="1954651820" sldId="1143"/>
            <ac:grpSpMk id="13" creationId="{E00C7FF7-4048-5369-23DA-B77CD84A0F0C}"/>
          </ac:grpSpMkLst>
        </pc:grpChg>
        <pc:grpChg chg="add del mod">
          <ac:chgData name="Phillip Kaufman" userId="c001b2a046940d7c" providerId="LiveId" clId="{9EF190FB-2075-4375-A797-615516ED83A7}" dt="2024-07-14T03:52:53.910" v="20386" actId="165"/>
          <ac:grpSpMkLst>
            <pc:docMk/>
            <pc:sldMk cId="1954651820" sldId="1143"/>
            <ac:grpSpMk id="141" creationId="{ECFA71AA-914D-DC25-D604-26714880E92C}"/>
          </ac:grpSpMkLst>
        </pc:grpChg>
        <pc:grpChg chg="add del mod topLvl">
          <ac:chgData name="Phillip Kaufman" userId="c001b2a046940d7c" providerId="LiveId" clId="{9EF190FB-2075-4375-A797-615516ED83A7}" dt="2024-07-14T03:58:15.692" v="20447" actId="20577"/>
          <ac:grpSpMkLst>
            <pc:docMk/>
            <pc:sldMk cId="1954651820" sldId="1143"/>
            <ac:grpSpMk id="142" creationId="{AB7018FB-7F2A-78CC-FECC-738D69BFC851}"/>
          </ac:grpSpMkLst>
        </pc:grpChg>
        <pc:grpChg chg="add del mod topLvl">
          <ac:chgData name="Phillip Kaufman" userId="c001b2a046940d7c" providerId="LiveId" clId="{9EF190FB-2075-4375-A797-615516ED83A7}" dt="2024-07-14T03:59:35.537" v="20466" actId="165"/>
          <ac:grpSpMkLst>
            <pc:docMk/>
            <pc:sldMk cId="1954651820" sldId="1143"/>
            <ac:grpSpMk id="143" creationId="{EB15A068-653A-CDF4-5570-BAB3E36848D6}"/>
          </ac:grpSpMkLst>
        </pc:grpChg>
        <pc:grpChg chg="add del mod topLvl">
          <ac:chgData name="Phillip Kaufman" userId="c001b2a046940d7c" providerId="LiveId" clId="{9EF190FB-2075-4375-A797-615516ED83A7}" dt="2024-07-14T03:55:10.275" v="20410" actId="478"/>
          <ac:grpSpMkLst>
            <pc:docMk/>
            <pc:sldMk cId="1954651820" sldId="1143"/>
            <ac:grpSpMk id="144" creationId="{35525586-1FA7-E97C-2101-8EFC692D3AF1}"/>
          </ac:grpSpMkLst>
        </pc:grpChg>
        <pc:grpChg chg="add del mod topLvl">
          <ac:chgData name="Phillip Kaufman" userId="c001b2a046940d7c" providerId="LiveId" clId="{9EF190FB-2075-4375-A797-615516ED83A7}" dt="2024-07-14T03:55:09.298" v="20409" actId="478"/>
          <ac:grpSpMkLst>
            <pc:docMk/>
            <pc:sldMk cId="1954651820" sldId="1143"/>
            <ac:grpSpMk id="145" creationId="{1B7B6C9D-A3C9-2DBC-CA75-ABFC05658B36}"/>
          </ac:grpSpMkLst>
        </pc:grpChg>
        <pc:grpChg chg="del mod topLvl">
          <ac:chgData name="Phillip Kaufman" userId="c001b2a046940d7c" providerId="LiveId" clId="{9EF190FB-2075-4375-A797-615516ED83A7}" dt="2024-07-14T03:56:07.342" v="20423" actId="478"/>
          <ac:grpSpMkLst>
            <pc:docMk/>
            <pc:sldMk cId="1954651820" sldId="1143"/>
            <ac:grpSpMk id="146" creationId="{096F36EE-9061-0993-1433-A5E4F50476B5}"/>
          </ac:grpSpMkLst>
        </pc:grpChg>
        <pc:grpChg chg="del mod topLvl">
          <ac:chgData name="Phillip Kaufman" userId="c001b2a046940d7c" providerId="LiveId" clId="{9EF190FB-2075-4375-A797-615516ED83A7}" dt="2024-07-14T03:54:54.296" v="20400" actId="478"/>
          <ac:grpSpMkLst>
            <pc:docMk/>
            <pc:sldMk cId="1954651820" sldId="1143"/>
            <ac:grpSpMk id="147" creationId="{6248F4EF-5CE5-2749-4161-BDF3516D9C63}"/>
          </ac:grpSpMkLst>
        </pc:grpChg>
        <pc:grpChg chg="mod">
          <ac:chgData name="Phillip Kaufman" userId="c001b2a046940d7c" providerId="LiveId" clId="{9EF190FB-2075-4375-A797-615516ED83A7}" dt="2024-07-14T03:52:53.910" v="20386" actId="165"/>
          <ac:grpSpMkLst>
            <pc:docMk/>
            <pc:sldMk cId="1954651820" sldId="1143"/>
            <ac:grpSpMk id="148" creationId="{21A67A25-663B-807C-4103-E1EBD75CADB6}"/>
          </ac:grpSpMkLst>
        </pc:grpChg>
        <pc:grpChg chg="mod">
          <ac:chgData name="Phillip Kaufman" userId="c001b2a046940d7c" providerId="LiveId" clId="{9EF190FB-2075-4375-A797-615516ED83A7}" dt="2024-07-14T03:52:53.910" v="20386" actId="165"/>
          <ac:grpSpMkLst>
            <pc:docMk/>
            <pc:sldMk cId="1954651820" sldId="1143"/>
            <ac:grpSpMk id="156" creationId="{CA781F0C-A55C-9CBD-7092-4345E3BAF9F8}"/>
          </ac:grpSpMkLst>
        </pc:grpChg>
        <pc:grpChg chg="mod">
          <ac:chgData name="Phillip Kaufman" userId="c001b2a046940d7c" providerId="LiveId" clId="{9EF190FB-2075-4375-A797-615516ED83A7}" dt="2024-07-14T03:52:53.910" v="20386" actId="165"/>
          <ac:grpSpMkLst>
            <pc:docMk/>
            <pc:sldMk cId="1954651820" sldId="1143"/>
            <ac:grpSpMk id="161" creationId="{656DC60F-3CBC-09A2-8423-BA969168266B}"/>
          </ac:grpSpMkLst>
        </pc:grpChg>
        <pc:grpChg chg="mod topLvl">
          <ac:chgData name="Phillip Kaufman" userId="c001b2a046940d7c" providerId="LiveId" clId="{9EF190FB-2075-4375-A797-615516ED83A7}" dt="2024-07-14T03:59:35.537" v="20466" actId="165"/>
          <ac:grpSpMkLst>
            <pc:docMk/>
            <pc:sldMk cId="1954651820" sldId="1143"/>
            <ac:grpSpMk id="172" creationId="{A6BC45C6-6683-DC2A-8387-6BC5B0402E3A}"/>
          </ac:grpSpMkLst>
        </pc:grpChg>
        <pc:cxnChg chg="mod">
          <ac:chgData name="Phillip Kaufman" userId="c001b2a046940d7c" providerId="LiveId" clId="{9EF190FB-2075-4375-A797-615516ED83A7}" dt="2024-07-14T03:56:07.573" v="20424"/>
          <ac:cxnSpMkLst>
            <pc:docMk/>
            <pc:sldMk cId="1954651820" sldId="1143"/>
            <ac:cxnSpMk id="15" creationId="{05933870-83D1-215A-4FAA-FCB51D6B152B}"/>
          </ac:cxnSpMkLst>
        </pc:cxnChg>
        <pc:cxnChg chg="mod">
          <ac:chgData name="Phillip Kaufman" userId="c001b2a046940d7c" providerId="LiveId" clId="{9EF190FB-2075-4375-A797-615516ED83A7}" dt="2024-07-14T03:56:07.573" v="20424"/>
          <ac:cxnSpMkLst>
            <pc:docMk/>
            <pc:sldMk cId="1954651820" sldId="1143"/>
            <ac:cxnSpMk id="16" creationId="{356945CB-F4ED-F4DF-1D47-35977912AC1B}"/>
          </ac:cxnSpMkLst>
        </pc:cxnChg>
        <pc:cxnChg chg="add del mod">
          <ac:chgData name="Phillip Kaufman" userId="c001b2a046940d7c" providerId="LiveId" clId="{9EF190FB-2075-4375-A797-615516ED83A7}" dt="2024-07-14T04:05:19.283" v="20532" actId="478"/>
          <ac:cxnSpMkLst>
            <pc:docMk/>
            <pc:sldMk cId="1954651820" sldId="1143"/>
            <ac:cxnSpMk id="21" creationId="{D20F4F9B-B3B2-CB1D-ACB6-696F98928B18}"/>
          </ac:cxnSpMkLst>
        </pc:cxnChg>
        <pc:cxnChg chg="del mod">
          <ac:chgData name="Phillip Kaufman" userId="c001b2a046940d7c" providerId="LiveId" clId="{9EF190FB-2075-4375-A797-615516ED83A7}" dt="2024-07-14T04:01:02.423" v="20475" actId="478"/>
          <ac:cxnSpMkLst>
            <pc:docMk/>
            <pc:sldMk cId="1954651820" sldId="1143"/>
            <ac:cxnSpMk id="24" creationId="{FDF94CE2-9D73-B71D-1779-9D9448D57FC6}"/>
          </ac:cxnSpMkLst>
        </pc:cxnChg>
        <pc:cxnChg chg="add del mod">
          <ac:chgData name="Phillip Kaufman" userId="c001b2a046940d7c" providerId="LiveId" clId="{9EF190FB-2075-4375-A797-615516ED83A7}" dt="2024-07-14T04:01:17.856" v="20478" actId="478"/>
          <ac:cxnSpMkLst>
            <pc:docMk/>
            <pc:sldMk cId="1954651820" sldId="1143"/>
            <ac:cxnSpMk id="25" creationId="{40237F38-0DF1-D270-1F51-DF67977D546A}"/>
          </ac:cxnSpMkLst>
        </pc:cxnChg>
        <pc:cxnChg chg="add mod">
          <ac:chgData name="Phillip Kaufman" userId="c001b2a046940d7c" providerId="LiveId" clId="{9EF190FB-2075-4375-A797-615516ED83A7}" dt="2024-07-14T04:01:18.087" v="20479"/>
          <ac:cxnSpMkLst>
            <pc:docMk/>
            <pc:sldMk cId="1954651820" sldId="1143"/>
            <ac:cxnSpMk id="29" creationId="{3612ACED-D16F-07FF-1250-2EB541E20C32}"/>
          </ac:cxnSpMkLst>
        </pc:cxnChg>
        <pc:cxnChg chg="mod">
          <ac:chgData name="Phillip Kaufman" userId="c001b2a046940d7c" providerId="LiveId" clId="{9EF190FB-2075-4375-A797-615516ED83A7}" dt="2024-07-14T03:52:53.910" v="20386" actId="165"/>
          <ac:cxnSpMkLst>
            <pc:docMk/>
            <pc:sldMk cId="1954651820" sldId="1143"/>
            <ac:cxnSpMk id="153" creationId="{D57E0ECB-A56F-2B25-61C6-62C0057C7713}"/>
          </ac:cxnSpMkLst>
        </pc:cxnChg>
        <pc:cxnChg chg="mod">
          <ac:chgData name="Phillip Kaufman" userId="c001b2a046940d7c" providerId="LiveId" clId="{9EF190FB-2075-4375-A797-615516ED83A7}" dt="2024-07-14T03:52:53.910" v="20386" actId="165"/>
          <ac:cxnSpMkLst>
            <pc:docMk/>
            <pc:sldMk cId="1954651820" sldId="1143"/>
            <ac:cxnSpMk id="154" creationId="{4DDED9EB-4BE6-7012-A0A8-C1598DB05693}"/>
          </ac:cxnSpMkLst>
        </pc:cxnChg>
        <pc:cxnChg chg="mod">
          <ac:chgData name="Phillip Kaufman" userId="c001b2a046940d7c" providerId="LiveId" clId="{9EF190FB-2075-4375-A797-615516ED83A7}" dt="2024-07-14T03:56:07.342" v="20423" actId="478"/>
          <ac:cxnSpMkLst>
            <pc:docMk/>
            <pc:sldMk cId="1954651820" sldId="1143"/>
            <ac:cxnSpMk id="163" creationId="{0F17A520-1A80-F756-7E51-2546F341D75C}"/>
          </ac:cxnSpMkLst>
        </pc:cxnChg>
        <pc:cxnChg chg="mod">
          <ac:chgData name="Phillip Kaufman" userId="c001b2a046940d7c" providerId="LiveId" clId="{9EF190FB-2075-4375-A797-615516ED83A7}" dt="2024-07-14T03:55:05.556" v="20405" actId="1076"/>
          <ac:cxnSpMkLst>
            <pc:docMk/>
            <pc:sldMk cId="1954651820" sldId="1143"/>
            <ac:cxnSpMk id="164" creationId="{4D56B3A5-EB96-48E2-BE4C-6C8E1701A04F}"/>
          </ac:cxnSpMkLst>
        </pc:cxnChg>
        <pc:cxnChg chg="mod">
          <ac:chgData name="Phillip Kaufman" userId="c001b2a046940d7c" providerId="LiveId" clId="{9EF190FB-2075-4375-A797-615516ED83A7}" dt="2024-07-14T03:55:10.275" v="20410" actId="478"/>
          <ac:cxnSpMkLst>
            <pc:docMk/>
            <pc:sldMk cId="1954651820" sldId="1143"/>
            <ac:cxnSpMk id="169" creationId="{BCFE4723-AE8E-936D-3565-0A8FDB9C4F1E}"/>
          </ac:cxnSpMkLst>
        </pc:cxnChg>
        <pc:cxnChg chg="mod">
          <ac:chgData name="Phillip Kaufman" userId="c001b2a046940d7c" providerId="LiveId" clId="{9EF190FB-2075-4375-A797-615516ED83A7}" dt="2024-07-14T03:55:10.275" v="20410" actId="478"/>
          <ac:cxnSpMkLst>
            <pc:docMk/>
            <pc:sldMk cId="1954651820" sldId="1143"/>
            <ac:cxnSpMk id="170" creationId="{A8DE05C5-1219-122F-9E3E-4882266E3B68}"/>
          </ac:cxnSpMkLst>
        </pc:cxnChg>
        <pc:cxnChg chg="mod">
          <ac:chgData name="Phillip Kaufman" userId="c001b2a046940d7c" providerId="LiveId" clId="{9EF190FB-2075-4375-A797-615516ED83A7}" dt="2024-07-14T03:59:35.537" v="20466" actId="165"/>
          <ac:cxnSpMkLst>
            <pc:docMk/>
            <pc:sldMk cId="1954651820" sldId="1143"/>
            <ac:cxnSpMk id="177" creationId="{A3C21EE9-4966-BE14-3F2D-3BF274AD6C26}"/>
          </ac:cxnSpMkLst>
        </pc:cxnChg>
        <pc:cxnChg chg="mod">
          <ac:chgData name="Phillip Kaufman" userId="c001b2a046940d7c" providerId="LiveId" clId="{9EF190FB-2075-4375-A797-615516ED83A7}" dt="2024-07-14T03:59:35.537" v="20466" actId="165"/>
          <ac:cxnSpMkLst>
            <pc:docMk/>
            <pc:sldMk cId="1954651820" sldId="1143"/>
            <ac:cxnSpMk id="178" creationId="{5724C4A2-1D9D-8A87-9B45-4BFD179D44AC}"/>
          </ac:cxnSpMkLst>
        </pc:cxnChg>
        <pc:cxnChg chg="mod topLvl">
          <ac:chgData name="Phillip Kaufman" userId="c001b2a046940d7c" providerId="LiveId" clId="{9EF190FB-2075-4375-A797-615516ED83A7}" dt="2024-07-14T03:58:15.692" v="20447" actId="20577"/>
          <ac:cxnSpMkLst>
            <pc:docMk/>
            <pc:sldMk cId="1954651820" sldId="1143"/>
            <ac:cxnSpMk id="180" creationId="{4F5E40D6-9FF9-2196-D486-CE46CD44299C}"/>
          </ac:cxnSpMkLst>
        </pc:cxnChg>
        <pc:cxnChg chg="mod topLvl">
          <ac:chgData name="Phillip Kaufman" userId="c001b2a046940d7c" providerId="LiveId" clId="{9EF190FB-2075-4375-A797-615516ED83A7}" dt="2024-07-14T03:58:15.692" v="20447" actId="20577"/>
          <ac:cxnSpMkLst>
            <pc:docMk/>
            <pc:sldMk cId="1954651820" sldId="1143"/>
            <ac:cxnSpMk id="181" creationId="{BFD3AB67-0FEC-A0AC-E3D1-86AF5FECBD53}"/>
          </ac:cxnSpMkLst>
        </pc:cxnChg>
      </pc:sldChg>
      <pc:sldChg chg="addSp delSp modSp del mod ord">
        <pc:chgData name="Phillip Kaufman" userId="c001b2a046940d7c" providerId="LiveId" clId="{9EF190FB-2075-4375-A797-615516ED83A7}" dt="2024-07-18T02:15:48.818" v="25384" actId="47"/>
        <pc:sldMkLst>
          <pc:docMk/>
          <pc:sldMk cId="2862772745" sldId="1145"/>
        </pc:sldMkLst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" creationId="{F7690DDB-C1C8-BCAE-47DA-80F65272DA27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5" creationId="{356AC831-F801-881B-0573-56924DF2C38B}"/>
          </ac:spMkLst>
        </pc:spChg>
        <pc:spChg chg="add del mod">
          <ac:chgData name="Phillip Kaufman" userId="c001b2a046940d7c" providerId="LiveId" clId="{9EF190FB-2075-4375-A797-615516ED83A7}" dt="2024-07-17T05:30:00.089" v="24837" actId="21"/>
          <ac:spMkLst>
            <pc:docMk/>
            <pc:sldMk cId="2862772745" sldId="1145"/>
            <ac:spMk id="5" creationId="{A5C79034-DB42-BE17-0021-45F76532CD15}"/>
          </ac:spMkLst>
        </pc:spChg>
        <pc:spChg chg="add mod">
          <ac:chgData name="Phillip Kaufman" userId="c001b2a046940d7c" providerId="LiveId" clId="{9EF190FB-2075-4375-A797-615516ED83A7}" dt="2024-07-17T05:37:00.765" v="24893" actId="404"/>
          <ac:spMkLst>
            <pc:docMk/>
            <pc:sldMk cId="2862772745" sldId="1145"/>
            <ac:spMk id="6" creationId="{052432F3-322F-1899-02F9-70F858EA47D4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6" creationId="{F0D5FF2E-3D74-22A0-392F-6B502AA4C400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7" creationId="{23FF014E-E378-02E5-C5B9-DE96B8D527D2}"/>
          </ac:spMkLst>
        </pc:spChg>
        <pc:spChg chg="add del mod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8" creationId="{A024659F-0DD2-78E7-C057-F056E2FD70D9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8" creationId="{F34F7567-3DE3-B641-ADCC-8C7FD5D24891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9" creationId="{5E4903EE-BEDA-15C3-07AA-F39F53CA9804}"/>
          </ac:spMkLst>
        </pc:spChg>
        <pc:spChg chg="add mod topLvl">
          <ac:chgData name="Phillip Kaufman" userId="c001b2a046940d7c" providerId="LiveId" clId="{9EF190FB-2075-4375-A797-615516ED83A7}" dt="2024-07-17T05:40:54.330" v="24931" actId="1076"/>
          <ac:spMkLst>
            <pc:docMk/>
            <pc:sldMk cId="2862772745" sldId="1145"/>
            <ac:spMk id="9" creationId="{CD5FF0FB-9390-721B-99CA-BD19D7A9D139}"/>
          </ac:spMkLst>
        </pc:spChg>
        <pc:spChg chg="add del mod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" creationId="{2CD91A2D-CF58-9712-376C-C45FF147E0C6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0" creationId="{F06942D6-426E-C959-A60D-147E7E0CDE57}"/>
          </ac:spMkLst>
        </pc:spChg>
        <pc:spChg chg="add mod">
          <ac:chgData name="Phillip Kaufman" userId="c001b2a046940d7c" providerId="LiveId" clId="{9EF190FB-2075-4375-A797-615516ED83A7}" dt="2024-07-17T05:34:25.603" v="24866" actId="571"/>
          <ac:spMkLst>
            <pc:docMk/>
            <pc:sldMk cId="2862772745" sldId="1145"/>
            <ac:spMk id="11" creationId="{093A1248-1C87-A3EA-BE77-52BADD1636C4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1" creationId="{594CAD87-62C6-AECD-50DE-1E80D144E7C9}"/>
          </ac:spMkLst>
        </pc:spChg>
        <pc:spChg chg="add mod">
          <ac:chgData name="Phillip Kaufman" userId="c001b2a046940d7c" providerId="LiveId" clId="{9EF190FB-2075-4375-A797-615516ED83A7}" dt="2024-07-17T05:34:25.603" v="24866" actId="571"/>
          <ac:spMkLst>
            <pc:docMk/>
            <pc:sldMk cId="2862772745" sldId="1145"/>
            <ac:spMk id="12" creationId="{061788B4-C729-933B-5129-9F27C6EAEF1D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2" creationId="{A7CDF842-551B-06D6-FA74-138B8661CBA5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3" creationId="{15799A0C-6257-3E21-B13F-09E8FFF307AE}"/>
          </ac:spMkLst>
        </pc:spChg>
        <pc:spChg chg="add del mod">
          <ac:chgData name="Phillip Kaufman" userId="c001b2a046940d7c" providerId="LiveId" clId="{9EF190FB-2075-4375-A797-615516ED83A7}" dt="2024-07-17T05:39:49.099" v="24919" actId="478"/>
          <ac:spMkLst>
            <pc:docMk/>
            <pc:sldMk cId="2862772745" sldId="1145"/>
            <ac:spMk id="13" creationId="{59841AA0-6CC0-5065-8C02-29B70D55FFF3}"/>
          </ac:spMkLst>
        </pc:spChg>
        <pc:spChg chg="add del mod topLvl">
          <ac:chgData name="Phillip Kaufman" userId="c001b2a046940d7c" providerId="LiveId" clId="{9EF190FB-2075-4375-A797-615516ED83A7}" dt="2024-07-17T05:40:50.760" v="24930" actId="478"/>
          <ac:spMkLst>
            <pc:docMk/>
            <pc:sldMk cId="2862772745" sldId="1145"/>
            <ac:spMk id="14" creationId="{93493A4A-4F7D-A7CE-4D64-4778F6E21875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4" creationId="{E106CCB4-719E-3B02-D121-4AE055FDCC8C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5" creationId="{05C5E407-EA9B-2D4F-6312-D5DC88588CD6}"/>
          </ac:spMkLst>
        </pc:spChg>
        <pc:spChg chg="add del mod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15" creationId="{ABDF6038-B773-A7E6-A056-B6EA80DA266A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16" creationId="{35D14316-6474-52C5-0267-13DF33DA3C62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6" creationId="{49D7B251-966C-D33C-A78D-43BFFFD9D890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17" creationId="{690304C1-9ADE-AB54-B5EF-44E9C6B0CF36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18" creationId="{5ADF29EB-0247-72B5-F348-2877E1A21F4D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19" creationId="{CC252A17-7655-72F6-A522-83B93474CE7C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0" creationId="{42B5ACA8-D8F5-FB32-797A-FF748C7F01CA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1" creationId="{3991CDBD-9B49-4F67-998C-15DF96E67E82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2" creationId="{252A8C50-3CBD-9EEF-BCF2-6AE0CF11C21C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3" creationId="{A67D2F1D-C83D-839B-81B3-698666B7F43A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4" creationId="{372A357A-3E49-C0A6-9AAF-F5377409F445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5" creationId="{CAC11EDD-B422-541C-E86F-DF3B026E246B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6" creationId="{D2E2951E-CB3E-D47F-71A0-C5830711B38F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7" creationId="{20307562-A310-5047-3538-79BA1FB339C4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8" creationId="{2A8EDCF4-CEE7-6EC2-5D2A-3422EE131CF8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9" creationId="{9DF5D149-0DD8-4122-286D-27874C279625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30" creationId="{51AA7551-EA83-E3E6-FC68-956A35B92A97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31" creationId="{8922130A-3956-5724-1341-320F435A3525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2" creationId="{19AEF83C-89A8-7897-3744-C83A38F12DA3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2" creationId="{9C6E3109-C7EB-F6B4-56FC-BF784E241574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3" creationId="{0C3DC25B-07AF-4285-1CF4-EC9B67C7E174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3" creationId="{923E68D0-F63B-D071-E590-7DD99569EDC5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4" creationId="{C9A7B55F-75D5-6EC0-991B-ADE5144ECE10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4" creationId="{CFD303BC-A255-CA0E-B9C9-53B0DC400571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5" creationId="{8C665288-D0F0-3B91-A120-1A7E0AB4D337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5" creationId="{B316B597-9518-8E0A-EB2B-8FFD59BCC846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6" creationId="{03F3C806-09A8-29A5-AEC7-82AD5E1DBA9D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6" creationId="{30AA78F3-7BE7-717E-B3E0-73ADAC6B7093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7" creationId="{4BF67672-7CA0-1F0B-8263-881B7A0D8DD5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7" creationId="{C56BB4ED-7A56-FA97-3D6F-A38F5A2598E7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8" creationId="{5254A089-C04D-E0AE-0D74-F68D072F5164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8" creationId="{B541CC57-F36F-9AF1-CF70-4E57D9199EB6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9" creationId="{42078E08-A912-1889-FF99-46D87BCEA386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9" creationId="{FFFCF498-3AA1-5CBF-FCFE-293DD50D443D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0" creationId="{B58FA163-C939-6744-72FE-F79B52B528AC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40" creationId="{DDB37B30-71C2-C3F8-AE3E-0388B379FCA5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1" creationId="{C3A0626E-3465-BFF3-7677-D9739922C626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1" creationId="{C8E345CE-4E76-2946-1056-B9F249FCFE71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3" creationId="{04DD1E11-C7F7-1015-0652-43FB1387C17F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3" creationId="{1A593DCA-E73C-2815-B39B-3A6C4318BEEA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4" creationId="{BF8BB4B0-4571-860B-3FC5-47CBEC5CCE1A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4" creationId="{E8EA9E54-2F0C-52E4-69BF-CD4A5FA1538E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5" creationId="{49C1F659-48B8-A88A-31C6-D4789F39DB17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5" creationId="{A664F406-7A6F-BAAB-E294-A88F44491C59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6" creationId="{0CAFD308-4E08-B63E-935A-ADDECDA8D517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6" creationId="{89B29F53-958B-E607-4C25-A774A38A6332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7" creationId="{135A4820-DE88-FC02-584C-C142F61CEB43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7" creationId="{B3EDB4EF-9086-656A-0B18-2FA69F02BFBA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8" creationId="{1BA399E9-A904-2DD1-F5C1-1F7BA1A000C3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8" creationId="{A012A3F5-41CC-4E95-7B83-933E10BDF982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9" creationId="{3B44DF7B-B59F-AD25-F3CA-48A8739A05EC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50" creationId="{6DAB7596-76C6-A48A-04B1-606112CD6C81}"/>
          </ac:spMkLst>
        </pc:spChg>
        <pc:spChg chg="mod topLvl">
          <ac:chgData name="Phillip Kaufman" userId="c001b2a046940d7c" providerId="LiveId" clId="{9EF190FB-2075-4375-A797-615516ED83A7}" dt="2024-07-17T05:47:56.001" v="24977" actId="692"/>
          <ac:spMkLst>
            <pc:docMk/>
            <pc:sldMk cId="2862772745" sldId="1145"/>
            <ac:spMk id="51" creationId="{00E4C17E-2DCC-1D6D-551C-87DEE9437173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51" creationId="{4FE7DCF2-C7BF-EC9E-B778-F431B54BDE71}"/>
          </ac:spMkLst>
        </pc:spChg>
        <pc:spChg chg="mod topLvl">
          <ac:chgData name="Phillip Kaufman" userId="c001b2a046940d7c" providerId="LiveId" clId="{9EF190FB-2075-4375-A797-615516ED83A7}" dt="2024-07-17T05:51:43.923" v="25010" actId="692"/>
          <ac:spMkLst>
            <pc:docMk/>
            <pc:sldMk cId="2862772745" sldId="1145"/>
            <ac:spMk id="52" creationId="{682E6099-1917-5025-DF7A-E4AFDF6AEDA8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52" creationId="{84B3D87A-EF82-599F-14DB-EFA32DC582EB}"/>
          </ac:spMkLst>
        </pc:spChg>
        <pc:spChg chg="mod topLvl">
          <ac:chgData name="Phillip Kaufman" userId="c001b2a046940d7c" providerId="LiveId" clId="{9EF190FB-2075-4375-A797-615516ED83A7}" dt="2024-07-17T05:48:07.184" v="24980" actId="692"/>
          <ac:spMkLst>
            <pc:docMk/>
            <pc:sldMk cId="2862772745" sldId="1145"/>
            <ac:spMk id="53" creationId="{F5A90605-C98B-D31C-4F25-B4B79DC03A67}"/>
          </ac:spMkLst>
        </pc:spChg>
        <pc:spChg chg="add mod">
          <ac:chgData name="Phillip Kaufman" userId="c001b2a046940d7c" providerId="LiveId" clId="{9EF190FB-2075-4375-A797-615516ED83A7}" dt="2024-07-16T05:08:46.291" v="23114"/>
          <ac:spMkLst>
            <pc:docMk/>
            <pc:sldMk cId="2862772745" sldId="1145"/>
            <ac:spMk id="54" creationId="{07037325-818A-DDC8-61E6-53962E7069CD}"/>
          </ac:spMkLst>
        </pc:spChg>
        <pc:spChg chg="mod topLvl">
          <ac:chgData name="Phillip Kaufman" userId="c001b2a046940d7c" providerId="LiveId" clId="{9EF190FB-2075-4375-A797-615516ED83A7}" dt="2024-07-17T05:44:03.117" v="24952" actId="692"/>
          <ac:spMkLst>
            <pc:docMk/>
            <pc:sldMk cId="2862772745" sldId="1145"/>
            <ac:spMk id="54" creationId="{DA84BFF0-9486-214A-70E6-50B546F70C27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5" creationId="{C4B80006-95FA-A12D-DD3C-76D9A91FAB14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6" creationId="{B3B6F3A3-3881-B178-F467-1DF725BFB521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7" creationId="{55798643-6891-516C-1220-A646AD7CA59D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8" creationId="{EEF101FD-3E5E-EC3A-DFAF-5D07A321CB66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9" creationId="{C7E0B5BC-B17F-F96F-11B7-A2ED9DC1363C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60" creationId="{C5A49EDA-51CE-32C4-E342-CDDC039C79CF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61" creationId="{E6339063-2D28-4388-78D3-1C1FA4397847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62" creationId="{461367E7-92EB-AA84-1A40-F573444B03ED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63" creationId="{0CCF7E07-325C-F5D1-0CCA-E0674FB21CE8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4" creationId="{C678C799-A778-FA64-F02D-7E311816D87B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5" creationId="{44EB9E66-BE5E-2F5D-16E0-A4EB0CB95FCF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6" creationId="{05D363A5-E2D8-51F5-64B5-813E1CE0C93D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7" creationId="{09768ED9-80F8-5A55-0AC7-54B17694777A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8" creationId="{59E33574-7928-95AE-4262-284EE03B1842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9" creationId="{FD810BA9-354A-D698-2755-F97F19C516C3}"/>
          </ac:spMkLst>
        </pc:spChg>
        <pc:spChg chg="add mod topLvl">
          <ac:chgData name="Phillip Kaufman" userId="c001b2a046940d7c" providerId="LiveId" clId="{9EF190FB-2075-4375-A797-615516ED83A7}" dt="2024-07-17T05:47:27.817" v="24973" actId="207"/>
          <ac:spMkLst>
            <pc:docMk/>
            <pc:sldMk cId="2862772745" sldId="1145"/>
            <ac:spMk id="70" creationId="{6D4922B7-1302-3528-80E0-CC3C07299532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1" creationId="{F913F044-C054-111C-0FAD-1062FF0E9D2D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2" creationId="{21577D06-0DBA-160B-2495-8F1FEB30CF2F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3" creationId="{B905D145-33F2-BC90-5491-E172C90E32FE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4" creationId="{E20B273D-46C1-3DD8-1ABE-B6C3C49F39D2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5" creationId="{DFB9CACA-F9AB-DFFB-C1E2-750CDDA64DCF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6" creationId="{5C8E4DBA-0C26-BDC7-FBE8-805CC8C50AC9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7" creationId="{5AFAE093-8720-C97C-4CE8-68822500F83D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8" creationId="{DD9D1840-8453-8164-6536-DBF8377D94DD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0" creationId="{BDE56C4C-F6EA-4DF2-7368-DCDFE71CDDFB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1" creationId="{65E26B64-7685-CD61-DA06-DE7C628A0A0A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2" creationId="{79A6745B-F7F6-E536-F85C-8C5FB0AB4E0F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3" creationId="{C47D423E-4C96-EA26-5322-658C6AB897CA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4" creationId="{B15BCA1E-DC0D-F4DB-6CC6-8D6F32132D04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5" creationId="{DE09D605-C346-CC19-0B3D-9D30E730DFAF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6" creationId="{8A45F680-2F13-0A36-E4F5-D43915FA6715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7" creationId="{8418A3C4-F878-D8F9-AFF9-215F6B8F961F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8" creationId="{D6E278C2-AA6F-D757-7B98-E4FBFD6B2230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89" creationId="{85F1DB14-4865-94F4-1723-185D22861403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0" creationId="{CA62415A-AC1C-77EA-B479-A4F812D70F79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1" creationId="{D2F0B19C-067F-E271-C26C-2515602935FD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2" creationId="{47FB0313-0F08-8EFB-A5F6-54FE57C91A9F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3" creationId="{F0291862-0977-58BA-D55A-81CF77EB886E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4" creationId="{F34C364C-2070-7F08-B79F-B8F7519856A1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5" creationId="{667CC7B2-046A-FD7A-720D-0795589D7D96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6" creationId="{EF68F6C4-3AB4-A296-77DD-0C5D72D98060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7" creationId="{30F78535-630F-9525-2E72-4A761C54644B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8" creationId="{422C7339-E4F7-C38F-C5B3-C5CD1EA2832F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9" creationId="{309F7117-F751-AD9C-B57A-CCF929153F90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0" creationId="{1E96C3BE-8EA4-85B2-7AF6-2B070FC74626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1" creationId="{CE62F3C1-EF79-8F2D-1B4D-583A5680300F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2" creationId="{9176C9B9-C263-A34C-E004-83F89A8C597E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3" creationId="{BDA2482D-C924-64C9-71C6-018B7B93A6C4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05" creationId="{0E5F8E7A-2E15-8C3C-F457-5ECF6E4D0217}"/>
          </ac:spMkLst>
        </pc:spChg>
        <pc:spChg chg="add del mod">
          <ac:chgData name="Phillip Kaufman" userId="c001b2a046940d7c" providerId="LiveId" clId="{9EF190FB-2075-4375-A797-615516ED83A7}" dt="2024-07-16T05:20:04.975" v="23302" actId="478"/>
          <ac:spMkLst>
            <pc:docMk/>
            <pc:sldMk cId="2862772745" sldId="1145"/>
            <ac:spMk id="106" creationId="{1D05BB00-8391-F060-FBE1-DC617AA2981A}"/>
          </ac:spMkLst>
        </pc:spChg>
        <pc:spChg chg="mod topLvl">
          <ac:chgData name="Phillip Kaufman" userId="c001b2a046940d7c" providerId="LiveId" clId="{9EF190FB-2075-4375-A797-615516ED83A7}" dt="2024-07-17T05:50:12.330" v="24989" actId="692"/>
          <ac:spMkLst>
            <pc:docMk/>
            <pc:sldMk cId="2862772745" sldId="1145"/>
            <ac:spMk id="106" creationId="{8E097AF6-1844-0B6B-0F99-A8FEB57EDB8F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07" creationId="{39511547-494E-928B-7871-D14911808175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08" creationId="{FDFC123B-B8BB-9E58-2C47-910BCDA137D4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09" creationId="{8D328A38-F307-C3AA-4508-F8EEB720FA9D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10" creationId="{3C322C99-C89E-BCFB-FE32-9E02E38AD6BA}"/>
          </ac:spMkLst>
        </pc:spChg>
        <pc:spChg chg="add del mod">
          <ac:chgData name="Phillip Kaufman" userId="c001b2a046940d7c" providerId="LiveId" clId="{9EF190FB-2075-4375-A797-615516ED83A7}" dt="2024-07-16T05:20:20.786" v="23304" actId="478"/>
          <ac:spMkLst>
            <pc:docMk/>
            <pc:sldMk cId="2862772745" sldId="1145"/>
            <ac:spMk id="111" creationId="{04966C5B-1E90-566F-1445-8BFBA9742550}"/>
          </ac:spMkLst>
        </pc:spChg>
        <pc:spChg chg="mod topLvl">
          <ac:chgData name="Phillip Kaufman" userId="c001b2a046940d7c" providerId="LiveId" clId="{9EF190FB-2075-4375-A797-615516ED83A7}" dt="2024-07-17T05:50:24.735" v="24992" actId="207"/>
          <ac:spMkLst>
            <pc:docMk/>
            <pc:sldMk cId="2862772745" sldId="1145"/>
            <ac:spMk id="111" creationId="{59A4E55D-280A-2F23-91FC-A7755E9EAA0B}"/>
          </ac:spMkLst>
        </pc:spChg>
        <pc:spChg chg="mod topLvl">
          <ac:chgData name="Phillip Kaufman" userId="c001b2a046940d7c" providerId="LiveId" clId="{9EF190FB-2075-4375-A797-615516ED83A7}" dt="2024-07-18T01:56:07.126" v="25087" actId="207"/>
          <ac:spMkLst>
            <pc:docMk/>
            <pc:sldMk cId="2862772745" sldId="1145"/>
            <ac:spMk id="112" creationId="{4A7EA8DF-A11B-D1FB-C99C-9EE821A733DF}"/>
          </ac:spMkLst>
        </pc:spChg>
        <pc:spChg chg="add del mod">
          <ac:chgData name="Phillip Kaufman" userId="c001b2a046940d7c" providerId="LiveId" clId="{9EF190FB-2075-4375-A797-615516ED83A7}" dt="2024-07-16T05:20:09.186" v="23303" actId="478"/>
          <ac:spMkLst>
            <pc:docMk/>
            <pc:sldMk cId="2862772745" sldId="1145"/>
            <ac:spMk id="112" creationId="{88E15C83-353F-9F40-DA42-799C5192015A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13" creationId="{74B7EB83-30CC-561D-1407-0C84BE2A871F}"/>
          </ac:spMkLst>
        </pc:spChg>
        <pc:spChg chg="mod topLvl">
          <ac:chgData name="Phillip Kaufman" userId="c001b2a046940d7c" providerId="LiveId" clId="{9EF190FB-2075-4375-A797-615516ED83A7}" dt="2024-07-17T05:49:24.537" v="24986" actId="692"/>
          <ac:spMkLst>
            <pc:docMk/>
            <pc:sldMk cId="2862772745" sldId="1145"/>
            <ac:spMk id="116" creationId="{A8664EA4-AE98-4D9E-3AAE-19922361810E}"/>
          </ac:spMkLst>
        </pc:spChg>
        <pc:spChg chg="add mod">
          <ac:chgData name="Phillip Kaufman" userId="c001b2a046940d7c" providerId="LiveId" clId="{9EF190FB-2075-4375-A797-615516ED83A7}" dt="2024-07-16T05:11:06.229" v="23166" actId="20577"/>
          <ac:spMkLst>
            <pc:docMk/>
            <pc:sldMk cId="2862772745" sldId="1145"/>
            <ac:spMk id="117" creationId="{F9FEB527-DCBB-EC8E-31B1-1B16CD3DE4A0}"/>
          </ac:spMkLst>
        </pc:spChg>
        <pc:spChg chg="add mod">
          <ac:chgData name="Phillip Kaufman" userId="c001b2a046940d7c" providerId="LiveId" clId="{9EF190FB-2075-4375-A797-615516ED83A7}" dt="2024-07-17T05:31:17.719" v="24850" actId="20577"/>
          <ac:spMkLst>
            <pc:docMk/>
            <pc:sldMk cId="2862772745" sldId="1145"/>
            <ac:spMk id="118" creationId="{BD5200E7-17E7-934F-D811-8E1C372D8336}"/>
          </ac:spMkLst>
        </pc:spChg>
        <pc:spChg chg="add mod">
          <ac:chgData name="Phillip Kaufman" userId="c001b2a046940d7c" providerId="LiveId" clId="{9EF190FB-2075-4375-A797-615516ED83A7}" dt="2024-07-17T05:31:25.109" v="24854" actId="20577"/>
          <ac:spMkLst>
            <pc:docMk/>
            <pc:sldMk cId="2862772745" sldId="1145"/>
            <ac:spMk id="119" creationId="{1998BF01-BBFE-9FC3-03F5-804242F970D3}"/>
          </ac:spMkLst>
        </pc:spChg>
        <pc:spChg chg="add mod">
          <ac:chgData name="Phillip Kaufman" userId="c001b2a046940d7c" providerId="LiveId" clId="{9EF190FB-2075-4375-A797-615516ED83A7}" dt="2024-07-16T05:22:42.956" v="23324" actId="1076"/>
          <ac:spMkLst>
            <pc:docMk/>
            <pc:sldMk cId="2862772745" sldId="1145"/>
            <ac:spMk id="120" creationId="{1B5D9FB7-852D-AFA5-8C52-E6E645A7A75E}"/>
          </ac:spMkLst>
        </pc:spChg>
        <pc:spChg chg="add mod">
          <ac:chgData name="Phillip Kaufman" userId="c001b2a046940d7c" providerId="LiveId" clId="{9EF190FB-2075-4375-A797-615516ED83A7}" dt="2024-07-17T05:37:30.362" v="24899" actId="1076"/>
          <ac:spMkLst>
            <pc:docMk/>
            <pc:sldMk cId="2862772745" sldId="1145"/>
            <ac:spMk id="122" creationId="{A758A1B6-BA18-4B2F-0A48-B8945F33E33E}"/>
          </ac:spMkLst>
        </pc:spChg>
        <pc:spChg chg="mod topLvl">
          <ac:chgData name="Phillip Kaufman" userId="c001b2a046940d7c" providerId="LiveId" clId="{9EF190FB-2075-4375-A797-615516ED83A7}" dt="2024-07-17T05:50:56.788" v="24994" actId="692"/>
          <ac:spMkLst>
            <pc:docMk/>
            <pc:sldMk cId="2862772745" sldId="1145"/>
            <ac:spMk id="123" creationId="{8CF62351-66FC-A02D-35C2-7B97980D7DA8}"/>
          </ac:spMkLst>
        </pc:spChg>
        <pc:spChg chg="add del mod">
          <ac:chgData name="Phillip Kaufman" userId="c001b2a046940d7c" providerId="LiveId" clId="{9EF190FB-2075-4375-A797-615516ED83A7}" dt="2024-07-16T05:25:38.711" v="23371" actId="478"/>
          <ac:spMkLst>
            <pc:docMk/>
            <pc:sldMk cId="2862772745" sldId="1145"/>
            <ac:spMk id="123" creationId="{E1427FA3-1060-C0AE-8F53-E76C4FA8EC63}"/>
          </ac:spMkLst>
        </pc:spChg>
        <pc:spChg chg="mod topLvl">
          <ac:chgData name="Phillip Kaufman" userId="c001b2a046940d7c" providerId="LiveId" clId="{9EF190FB-2075-4375-A797-615516ED83A7}" dt="2024-07-17T05:45:01.159" v="24963" actId="692"/>
          <ac:spMkLst>
            <pc:docMk/>
            <pc:sldMk cId="2862772745" sldId="1145"/>
            <ac:spMk id="124" creationId="{53706EEB-DD57-09DF-DD87-A6AA0DA8258C}"/>
          </ac:spMkLst>
        </pc:spChg>
        <pc:spChg chg="add del mod">
          <ac:chgData name="Phillip Kaufman" userId="c001b2a046940d7c" providerId="LiveId" clId="{9EF190FB-2075-4375-A797-615516ED83A7}" dt="2024-07-16T05:26:09.429" v="23384" actId="478"/>
          <ac:spMkLst>
            <pc:docMk/>
            <pc:sldMk cId="2862772745" sldId="1145"/>
            <ac:spMk id="124" creationId="{FA290098-2226-8336-1131-9027C96EB79F}"/>
          </ac:spMkLst>
        </pc:spChg>
        <pc:spChg chg="mod topLvl">
          <ac:chgData name="Phillip Kaufman" userId="c001b2a046940d7c" providerId="LiveId" clId="{9EF190FB-2075-4375-A797-615516ED83A7}" dt="2024-07-17T05:45:06.808" v="24965" actId="207"/>
          <ac:spMkLst>
            <pc:docMk/>
            <pc:sldMk cId="2862772745" sldId="1145"/>
            <ac:spMk id="125" creationId="{9C6BFBD8-DCAD-DAD5-8C10-CEA3D4D46193}"/>
          </ac:spMkLst>
        </pc:spChg>
        <pc:spChg chg="add del mod">
          <ac:chgData name="Phillip Kaufman" userId="c001b2a046940d7c" providerId="LiveId" clId="{9EF190FB-2075-4375-A797-615516ED83A7}" dt="2024-07-16T05:26:09.429" v="23384" actId="478"/>
          <ac:spMkLst>
            <pc:docMk/>
            <pc:sldMk cId="2862772745" sldId="1145"/>
            <ac:spMk id="125" creationId="{BFAD6FDD-4A94-1594-747D-065C1787DD68}"/>
          </ac:spMkLst>
        </pc:spChg>
        <pc:spChg chg="add mod">
          <ac:chgData name="Phillip Kaufman" userId="c001b2a046940d7c" providerId="LiveId" clId="{9EF190FB-2075-4375-A797-615516ED83A7}" dt="2024-07-17T05:37:32.696" v="24900" actId="1076"/>
          <ac:spMkLst>
            <pc:docMk/>
            <pc:sldMk cId="2862772745" sldId="1145"/>
            <ac:spMk id="126" creationId="{342DBC19-F8CB-05AA-07B8-51954C463B1A}"/>
          </ac:spMkLst>
        </pc:spChg>
        <pc:spChg chg="add mod">
          <ac:chgData name="Phillip Kaufman" userId="c001b2a046940d7c" providerId="LiveId" clId="{9EF190FB-2075-4375-A797-615516ED83A7}" dt="2024-07-17T05:38:58.888" v="24910" actId="1076"/>
          <ac:spMkLst>
            <pc:docMk/>
            <pc:sldMk cId="2862772745" sldId="1145"/>
            <ac:spMk id="127" creationId="{59422AE9-8D7A-0CBD-7416-7C1232CEB6F6}"/>
          </ac:spMkLst>
        </pc:spChg>
        <pc:spChg chg="mod topLvl">
          <ac:chgData name="Phillip Kaufman" userId="c001b2a046940d7c" providerId="LiveId" clId="{9EF190FB-2075-4375-A797-615516ED83A7}" dt="2024-07-17T05:44:15.137" v="24954" actId="692"/>
          <ac:spMkLst>
            <pc:docMk/>
            <pc:sldMk cId="2862772745" sldId="1145"/>
            <ac:spMk id="128" creationId="{2422CD31-DACA-1AC5-1350-A1DAC80E54EB}"/>
          </ac:spMkLst>
        </pc:spChg>
        <pc:spChg chg="mod topLvl">
          <ac:chgData name="Phillip Kaufman" userId="c001b2a046940d7c" providerId="LiveId" clId="{9EF190FB-2075-4375-A797-615516ED83A7}" dt="2024-07-17T05:45:18.268" v="24967" actId="207"/>
          <ac:spMkLst>
            <pc:docMk/>
            <pc:sldMk cId="2862772745" sldId="1145"/>
            <ac:spMk id="129" creationId="{FFCD030B-455E-AB6A-91D5-2E550F49404D}"/>
          </ac:spMkLst>
        </pc:spChg>
        <pc:spChg chg="mod topLvl">
          <ac:chgData name="Phillip Kaufman" userId="c001b2a046940d7c" providerId="LiveId" clId="{9EF190FB-2075-4375-A797-615516ED83A7}" dt="2024-07-17T05:44:34.575" v="24957" actId="207"/>
          <ac:spMkLst>
            <pc:docMk/>
            <pc:sldMk cId="2862772745" sldId="1145"/>
            <ac:spMk id="130" creationId="{B551527C-94B8-CBDC-9A64-E373E49AFBDB}"/>
          </ac:spMkLst>
        </pc:spChg>
        <pc:spChg chg="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131" creationId="{CC8B8AF9-F359-A6E0-08E8-85253434408C}"/>
          </ac:spMkLst>
        </pc:spChg>
        <pc:spChg chg="mod topLvl">
          <ac:chgData name="Phillip Kaufman" userId="c001b2a046940d7c" providerId="LiveId" clId="{9EF190FB-2075-4375-A797-615516ED83A7}" dt="2024-07-17T05:40:56.796" v="24932" actId="1076"/>
          <ac:spMkLst>
            <pc:docMk/>
            <pc:sldMk cId="2862772745" sldId="1145"/>
            <ac:spMk id="132" creationId="{B3B03247-2E3E-1AE8-1DC4-1DB1D754A9DD}"/>
          </ac:spMkLst>
        </pc:spChg>
        <pc:spChg chg="del mod topLvl">
          <ac:chgData name="Phillip Kaufman" userId="c001b2a046940d7c" providerId="LiveId" clId="{9EF190FB-2075-4375-A797-615516ED83A7}" dt="2024-07-17T05:40:36.387" v="24927" actId="478"/>
          <ac:spMkLst>
            <pc:docMk/>
            <pc:sldMk cId="2862772745" sldId="1145"/>
            <ac:spMk id="133" creationId="{5C06A124-CB79-A4B0-605B-C242BEF7908E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38" creationId="{3D611CA1-891E-C191-4993-D247ABDAF107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39" creationId="{DB2E5168-CA91-B300-B68E-95B5AC69191D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0" creationId="{35B9B787-A06A-EBE0-3A76-BCE4FE3BC116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1" creationId="{31C008ED-7154-C894-BB59-20EA1F0A937B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2" creationId="{9A1536C7-D3E6-986F-E3DB-CF6FE2C216F1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3" creationId="{F7921584-233C-7E82-6312-6AA174E26863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4" creationId="{B9281B5E-E5EB-C27E-24F2-6F69C0233C10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5" creationId="{A8044C60-96D7-C1E7-270A-FCBA4C772473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6" creationId="{F017A168-A678-C0AC-A665-85BECAEE08E7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7" creationId="{FB8DCFE1-C22D-7A30-7775-36A0B9806AC7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8" creationId="{DFCDBADA-F1C2-D74D-1DF4-3A3832E6AB14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9" creationId="{FAE88A4F-1C06-5DE5-04E6-56620CAA4871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0" creationId="{0594BA16-AD71-E8F0-D690-C6586B241816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1" creationId="{4342B0D9-848D-6259-3B9C-2742DABC68B0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2" creationId="{133D9B42-0676-4CCA-AF3D-BCD85F03E12E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3" creationId="{B85C9F72-66EA-6F61-717A-73E0F007CB96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4" creationId="{555CB2CE-9E34-9379-F74E-520EE58899CF}"/>
          </ac:spMkLst>
        </pc:spChg>
        <pc:spChg chg="add del mod">
          <ac:chgData name="Phillip Kaufman" userId="c001b2a046940d7c" providerId="LiveId" clId="{9EF190FB-2075-4375-A797-615516ED83A7}" dt="2024-07-17T05:52:24.188" v="25019" actId="207"/>
          <ac:spMkLst>
            <pc:docMk/>
            <pc:sldMk cId="2862772745" sldId="1145"/>
            <ac:spMk id="155" creationId="{E315E30B-7EA0-ED4B-F938-DD40ACBBBEAE}"/>
          </ac:spMkLst>
        </pc:spChg>
        <pc:spChg chg="mod">
          <ac:chgData name="Phillip Kaufman" userId="c001b2a046940d7c" providerId="LiveId" clId="{9EF190FB-2075-4375-A797-615516ED83A7}" dt="2024-07-17T05:52:24.188" v="25019" actId="207"/>
          <ac:spMkLst>
            <pc:docMk/>
            <pc:sldMk cId="2862772745" sldId="1145"/>
            <ac:spMk id="156" creationId="{5B57DB96-3D83-8938-67BF-5247042D75BE}"/>
          </ac:spMkLst>
        </pc:spChg>
        <pc:spChg chg="del mod">
          <ac:chgData name="Phillip Kaufman" userId="c001b2a046940d7c" providerId="LiveId" clId="{9EF190FB-2075-4375-A797-615516ED83A7}" dt="2024-07-17T05:51:54.809" v="25014" actId="478"/>
          <ac:spMkLst>
            <pc:docMk/>
            <pc:sldMk cId="2862772745" sldId="1145"/>
            <ac:spMk id="157" creationId="{E25267A2-ED69-BE8A-310B-E21581ECA89E}"/>
          </ac:spMkLst>
        </pc:spChg>
        <pc:spChg chg="add del mod">
          <ac:chgData name="Phillip Kaufman" userId="c001b2a046940d7c" providerId="LiveId" clId="{9EF190FB-2075-4375-A797-615516ED83A7}" dt="2024-07-17T05:52:19.170" v="25018" actId="207"/>
          <ac:spMkLst>
            <pc:docMk/>
            <pc:sldMk cId="2862772745" sldId="1145"/>
            <ac:spMk id="158" creationId="{4059E596-3E20-B076-30A9-E63E554852E9}"/>
          </ac:spMkLst>
        </pc:spChg>
        <pc:spChg chg="add del mod">
          <ac:chgData name="Phillip Kaufman" userId="c001b2a046940d7c" providerId="LiveId" clId="{9EF190FB-2075-4375-A797-615516ED83A7}" dt="2024-07-17T05:52:19.170" v="25018" actId="207"/>
          <ac:spMkLst>
            <pc:docMk/>
            <pc:sldMk cId="2862772745" sldId="1145"/>
            <ac:spMk id="159" creationId="{9E28E18D-DB23-D90A-9247-50C810B790D4}"/>
          </ac:spMkLst>
        </pc:spChg>
        <pc:spChg chg="add del mod">
          <ac:chgData name="Phillip Kaufman" userId="c001b2a046940d7c" providerId="LiveId" clId="{9EF190FB-2075-4375-A797-615516ED83A7}" dt="2024-07-17T05:51:58.437" v="25015" actId="478"/>
          <ac:spMkLst>
            <pc:docMk/>
            <pc:sldMk cId="2862772745" sldId="1145"/>
            <ac:spMk id="160" creationId="{5DEE7DA8-6372-5F57-943A-D1A79147DB88}"/>
          </ac:spMkLst>
        </pc:spChg>
        <pc:spChg chg="add del mod">
          <ac:chgData name="Phillip Kaufman" userId="c001b2a046940d7c" providerId="LiveId" clId="{9EF190FB-2075-4375-A797-615516ED83A7}" dt="2024-07-17T05:51:51.412" v="25013" actId="478"/>
          <ac:spMkLst>
            <pc:docMk/>
            <pc:sldMk cId="2862772745" sldId="1145"/>
            <ac:spMk id="161" creationId="{ACE2C871-5E5E-C51C-1D71-436B34D42586}"/>
          </ac:spMkLst>
        </pc:spChg>
        <pc:spChg chg="del mod">
          <ac:chgData name="Phillip Kaufman" userId="c001b2a046940d7c" providerId="LiveId" clId="{9EF190FB-2075-4375-A797-615516ED83A7}" dt="2024-07-17T05:51:54.809" v="25014" actId="478"/>
          <ac:spMkLst>
            <pc:docMk/>
            <pc:sldMk cId="2862772745" sldId="1145"/>
            <ac:spMk id="162" creationId="{369A083D-C2E3-EF10-6D28-C9F8C92ABFE1}"/>
          </ac:spMkLst>
        </pc:spChg>
        <pc:spChg chg="del mod">
          <ac:chgData name="Phillip Kaufman" userId="c001b2a046940d7c" providerId="LiveId" clId="{9EF190FB-2075-4375-A797-615516ED83A7}" dt="2024-07-17T05:51:54.809" v="25014" actId="478"/>
          <ac:spMkLst>
            <pc:docMk/>
            <pc:sldMk cId="2862772745" sldId="1145"/>
            <ac:spMk id="163" creationId="{171B3108-590F-A94E-E831-49194BCC051C}"/>
          </ac:spMkLst>
        </pc:spChg>
        <pc:spChg chg="add del mod">
          <ac:chgData name="Phillip Kaufman" userId="c001b2a046940d7c" providerId="LiveId" clId="{9EF190FB-2075-4375-A797-615516ED83A7}" dt="2024-07-17T05:51:43.466" v="25009" actId="478"/>
          <ac:spMkLst>
            <pc:docMk/>
            <pc:sldMk cId="2862772745" sldId="1145"/>
            <ac:spMk id="164" creationId="{DA766771-170F-5D49-E9C3-D41CE78AE100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65" creationId="{FB44203D-9162-E60B-817D-590B0729C0D3}"/>
          </ac:spMkLst>
        </pc:spChg>
        <pc:spChg chg="del mod">
          <ac:chgData name="Phillip Kaufman" userId="c001b2a046940d7c" providerId="LiveId" clId="{9EF190FB-2075-4375-A797-615516ED83A7}" dt="2024-07-17T05:51:46.354" v="25011" actId="478"/>
          <ac:spMkLst>
            <pc:docMk/>
            <pc:sldMk cId="2862772745" sldId="1145"/>
            <ac:spMk id="166" creationId="{62989269-C63A-CB6B-1BFF-17CED526618F}"/>
          </ac:spMkLst>
        </pc:spChg>
        <pc:spChg chg="mod">
          <ac:chgData name="Phillip Kaufman" userId="c001b2a046940d7c" providerId="LiveId" clId="{9EF190FB-2075-4375-A797-615516ED83A7}" dt="2024-07-17T05:52:09.161" v="25016" actId="207"/>
          <ac:spMkLst>
            <pc:docMk/>
            <pc:sldMk cId="2862772745" sldId="1145"/>
            <ac:spMk id="167" creationId="{5EF9671F-F392-58EB-82A3-B997424BF7EE}"/>
          </ac:spMkLst>
        </pc:spChg>
        <pc:spChg chg="add del mod">
          <ac:chgData name="Phillip Kaufman" userId="c001b2a046940d7c" providerId="LiveId" clId="{9EF190FB-2075-4375-A797-615516ED83A7}" dt="2024-07-17T05:52:13.768" v="25017" actId="207"/>
          <ac:spMkLst>
            <pc:docMk/>
            <pc:sldMk cId="2862772745" sldId="1145"/>
            <ac:spMk id="168" creationId="{9DC821B6-C9D2-8278-224E-9633E788150D}"/>
          </ac:spMkLst>
        </pc:spChg>
        <pc:spChg chg="del mod">
          <ac:chgData name="Phillip Kaufman" userId="c001b2a046940d7c" providerId="LiveId" clId="{9EF190FB-2075-4375-A797-615516ED83A7}" dt="2024-07-17T05:51:49.695" v="25012" actId="478"/>
          <ac:spMkLst>
            <pc:docMk/>
            <pc:sldMk cId="2862772745" sldId="1145"/>
            <ac:spMk id="169" creationId="{DAECF7A9-14C9-655A-DF7C-8FCEFE4DE4E0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70" creationId="{57FC9431-609D-1EE3-2315-E5AC7438B5BF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71" creationId="{C7C5E89D-AEFD-8C86-B80C-2E09147C7F53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4" creationId="{AA58388A-7FA0-6A3D-BD85-DD2E1D96C357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5" creationId="{5B9AB7B7-2A9E-C39F-2420-BD34A29F0568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6" creationId="{B3065B8D-479A-9244-7C61-D8C661E99645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7" creationId="{B6889058-975A-708B-8462-C80DF9B392AA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8" creationId="{699A9384-A4AE-199C-53FE-108CD92AD7A3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9" creationId="{05859071-CAD6-E75D-F593-6F47B831343C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0" creationId="{50E49487-330A-B1AA-EE72-9F25D83B5172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1" creationId="{454043A4-F83C-4455-51D9-78268F83D099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2" creationId="{9C0528AD-D9A3-BAF7-5DDF-4A27574E36FA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3" creationId="{AB5FA2AC-9D22-23EF-E62C-1FAEB7AA8448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4" creationId="{50C3055E-760C-2402-95B0-ACDCC93F83F2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5" creationId="{21FC0A65-8DEC-20C9-7751-7CDC3B07559E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6" creationId="{FC269B79-CAB3-DB69-243B-2777CAA54327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7" creationId="{9E1F0951-713D-301F-A175-7123BA6CCC46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8" creationId="{39672A1C-6722-2A5B-ED44-996E9363E5BA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9" creationId="{3A6D505F-16E9-4127-1735-BA84779C85FB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90" creationId="{4DBD8211-726A-FF15-D56C-4C8C9BCBEB4C}"/>
          </ac:spMkLst>
        </pc:spChg>
        <pc:spChg chg="mod">
          <ac:chgData name="Phillip Kaufman" userId="c001b2a046940d7c" providerId="LiveId" clId="{9EF190FB-2075-4375-A797-615516ED83A7}" dt="2024-07-17T05:42:10.208" v="24941" actId="692"/>
          <ac:spMkLst>
            <pc:docMk/>
            <pc:sldMk cId="2862772745" sldId="1145"/>
            <ac:spMk id="191" creationId="{26CAE723-4821-F586-890F-66CA3A9C3C48}"/>
          </ac:spMkLst>
        </pc:spChg>
        <pc:spChg chg="mod">
          <ac:chgData name="Phillip Kaufman" userId="c001b2a046940d7c" providerId="LiveId" clId="{9EF190FB-2075-4375-A797-615516ED83A7}" dt="2024-07-17T05:42:00.889" v="24940" actId="692"/>
          <ac:spMkLst>
            <pc:docMk/>
            <pc:sldMk cId="2862772745" sldId="1145"/>
            <ac:spMk id="192" creationId="{8D8E0D0C-358C-D012-C009-8025D7B37DEB}"/>
          </ac:spMkLst>
        </pc:spChg>
        <pc:spChg chg="mod">
          <ac:chgData name="Phillip Kaufman" userId="c001b2a046940d7c" providerId="LiveId" clId="{9EF190FB-2075-4375-A797-615516ED83A7}" dt="2024-07-17T05:41:53.715" v="24939" actId="692"/>
          <ac:spMkLst>
            <pc:docMk/>
            <pc:sldMk cId="2862772745" sldId="1145"/>
            <ac:spMk id="193" creationId="{8A629E7F-8ECE-3B8A-93FF-AEE647F718ED}"/>
          </ac:spMkLst>
        </pc:spChg>
        <pc:spChg chg="mod">
          <ac:chgData name="Phillip Kaufman" userId="c001b2a046940d7c" providerId="LiveId" clId="{9EF190FB-2075-4375-A797-615516ED83A7}" dt="2024-07-17T05:42:10.208" v="24941" actId="692"/>
          <ac:spMkLst>
            <pc:docMk/>
            <pc:sldMk cId="2862772745" sldId="1145"/>
            <ac:spMk id="194" creationId="{39ECA75B-1E6F-11DA-A668-52630FD4C71B}"/>
          </ac:spMkLst>
        </pc:spChg>
        <pc:spChg chg="mod">
          <ac:chgData name="Phillip Kaufman" userId="c001b2a046940d7c" providerId="LiveId" clId="{9EF190FB-2075-4375-A797-615516ED83A7}" dt="2024-07-17T05:42:00.889" v="24940" actId="692"/>
          <ac:spMkLst>
            <pc:docMk/>
            <pc:sldMk cId="2862772745" sldId="1145"/>
            <ac:spMk id="195" creationId="{F9342E9F-8771-586A-8525-C8D23E48DC43}"/>
          </ac:spMkLst>
        </pc:spChg>
        <pc:spChg chg="mod">
          <ac:chgData name="Phillip Kaufman" userId="c001b2a046940d7c" providerId="LiveId" clId="{9EF190FB-2075-4375-A797-615516ED83A7}" dt="2024-07-17T05:41:53.715" v="24939" actId="692"/>
          <ac:spMkLst>
            <pc:docMk/>
            <pc:sldMk cId="2862772745" sldId="1145"/>
            <ac:spMk id="196" creationId="{3C8BE5C0-903E-1FC4-E7EE-E9EBC41F23A8}"/>
          </ac:spMkLst>
        </pc:spChg>
        <pc:spChg chg="mod">
          <ac:chgData name="Phillip Kaufman" userId="c001b2a046940d7c" providerId="LiveId" clId="{9EF190FB-2075-4375-A797-615516ED83A7}" dt="2024-07-17T05:42:10.208" v="24941" actId="692"/>
          <ac:spMkLst>
            <pc:docMk/>
            <pc:sldMk cId="2862772745" sldId="1145"/>
            <ac:spMk id="197" creationId="{DCF9A4B4-311B-2594-8172-7310BD094D78}"/>
          </ac:spMkLst>
        </pc:spChg>
        <pc:spChg chg="mod">
          <ac:chgData name="Phillip Kaufman" userId="c001b2a046940d7c" providerId="LiveId" clId="{9EF190FB-2075-4375-A797-615516ED83A7}" dt="2024-07-17T05:42:00.889" v="24940" actId="692"/>
          <ac:spMkLst>
            <pc:docMk/>
            <pc:sldMk cId="2862772745" sldId="1145"/>
            <ac:spMk id="198" creationId="{F9844227-33FF-0347-E2E5-474E5A7755FE}"/>
          </ac:spMkLst>
        </pc:spChg>
        <pc:spChg chg="mod">
          <ac:chgData name="Phillip Kaufman" userId="c001b2a046940d7c" providerId="LiveId" clId="{9EF190FB-2075-4375-A797-615516ED83A7}" dt="2024-07-17T05:41:53.715" v="24939" actId="692"/>
          <ac:spMkLst>
            <pc:docMk/>
            <pc:sldMk cId="2862772745" sldId="1145"/>
            <ac:spMk id="199" creationId="{7767C7DD-7D9F-8957-FBD8-94B920F9CAA1}"/>
          </ac:spMkLst>
        </pc:spChg>
        <pc:spChg chg="mod">
          <ac:chgData name="Phillip Kaufman" userId="c001b2a046940d7c" providerId="LiveId" clId="{9EF190FB-2075-4375-A797-615516ED83A7}" dt="2024-07-17T05:42:10.208" v="24941" actId="692"/>
          <ac:spMkLst>
            <pc:docMk/>
            <pc:sldMk cId="2862772745" sldId="1145"/>
            <ac:spMk id="200" creationId="{0A6BCBE4-209C-041D-9A0D-7A86E64F7879}"/>
          </ac:spMkLst>
        </pc:spChg>
        <pc:spChg chg="mod">
          <ac:chgData name="Phillip Kaufman" userId="c001b2a046940d7c" providerId="LiveId" clId="{9EF190FB-2075-4375-A797-615516ED83A7}" dt="2024-07-17T05:42:00.889" v="24940" actId="692"/>
          <ac:spMkLst>
            <pc:docMk/>
            <pc:sldMk cId="2862772745" sldId="1145"/>
            <ac:spMk id="201" creationId="{75A07ED6-5348-AF04-A9B3-C9C8936E8B53}"/>
          </ac:spMkLst>
        </pc:spChg>
        <pc:spChg chg="mod">
          <ac:chgData name="Phillip Kaufman" userId="c001b2a046940d7c" providerId="LiveId" clId="{9EF190FB-2075-4375-A797-615516ED83A7}" dt="2024-07-17T05:41:53.715" v="24939" actId="692"/>
          <ac:spMkLst>
            <pc:docMk/>
            <pc:sldMk cId="2862772745" sldId="1145"/>
            <ac:spMk id="202" creationId="{89FC091B-6FE8-3AB0-F33F-D148E1EB247D}"/>
          </ac:spMkLst>
        </pc:spChg>
        <pc:spChg chg="mod">
          <ac:chgData name="Phillip Kaufman" userId="c001b2a046940d7c" providerId="LiveId" clId="{9EF190FB-2075-4375-A797-615516ED83A7}" dt="2024-07-17T05:41:31.074" v="24938" actId="207"/>
          <ac:spMkLst>
            <pc:docMk/>
            <pc:sldMk cId="2862772745" sldId="1145"/>
            <ac:spMk id="203" creationId="{CBE5B766-F65C-E4A7-A2B8-84E5D13A0BB3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204" creationId="{4DD0BCBE-8CA1-92C8-490A-2E8E9E8E9F20}"/>
          </ac:spMkLst>
        </pc:spChg>
        <pc:spChg chg="mod">
          <ac:chgData name="Phillip Kaufman" userId="c001b2a046940d7c" providerId="LiveId" clId="{9EF190FB-2075-4375-A797-615516ED83A7}" dt="2024-07-17T05:41:23.503" v="24937" actId="207"/>
          <ac:spMkLst>
            <pc:docMk/>
            <pc:sldMk cId="2862772745" sldId="1145"/>
            <ac:spMk id="205" creationId="{CF3C936E-5B86-02B9-C22B-BB928B20D71A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206" creationId="{3E36D2B3-9B64-491A-DA5A-C463323B36DC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207" creationId="{2F3C8780-0337-387F-1810-73AC2DA9C58A}"/>
          </ac:spMkLst>
        </pc:spChg>
        <pc:grpChg chg="add del mod">
          <ac:chgData name="Phillip Kaufman" userId="c001b2a046940d7c" providerId="LiveId" clId="{9EF190FB-2075-4375-A797-615516ED83A7}" dt="2024-07-17T05:39:45.864" v="24916" actId="478"/>
          <ac:grpSpMkLst>
            <pc:docMk/>
            <pc:sldMk cId="2862772745" sldId="1145"/>
            <ac:grpSpMk id="49" creationId="{5CEDCBA3-C32D-70FC-4511-173A0F3A6792}"/>
          </ac:grpSpMkLst>
        </pc:grpChg>
        <pc:grpChg chg="add del mod">
          <ac:chgData name="Phillip Kaufman" userId="c001b2a046940d7c" providerId="LiveId" clId="{9EF190FB-2075-4375-A797-615516ED83A7}" dt="2024-07-17T05:39:33.481" v="24911" actId="165"/>
          <ac:grpSpMkLst>
            <pc:docMk/>
            <pc:sldMk cId="2862772745" sldId="1145"/>
            <ac:grpSpMk id="50" creationId="{639E1444-5324-A270-C496-DF1804115F0E}"/>
          </ac:grpSpMkLst>
        </pc:grpChg>
        <pc:grpChg chg="add del mod">
          <ac:chgData name="Phillip Kaufman" userId="c001b2a046940d7c" providerId="LiveId" clId="{9EF190FB-2075-4375-A797-615516ED83A7}" dt="2024-07-17T05:37:25.806" v="24897" actId="165"/>
          <ac:grpSpMkLst>
            <pc:docMk/>
            <pc:sldMk cId="2862772745" sldId="1145"/>
            <ac:grpSpMk id="114" creationId="{A791CD55-0B17-EA2F-7416-FF007FD44715}"/>
          </ac:grpSpMkLst>
        </pc:grpChg>
        <pc:grpChg chg="add del mod">
          <ac:chgData name="Phillip Kaufman" userId="c001b2a046940d7c" providerId="LiveId" clId="{9EF190FB-2075-4375-A797-615516ED83A7}" dt="2024-07-17T05:35:58.620" v="24881" actId="165"/>
          <ac:grpSpMkLst>
            <pc:docMk/>
            <pc:sldMk cId="2862772745" sldId="1145"/>
            <ac:grpSpMk id="115" creationId="{A100D593-824B-1C43-4665-416FD1C72596}"/>
          </ac:grpSpMkLst>
        </pc:grpChg>
        <pc:grpChg chg="add del mod">
          <ac:chgData name="Phillip Kaufman" userId="c001b2a046940d7c" providerId="LiveId" clId="{9EF190FB-2075-4375-A797-615516ED83A7}" dt="2024-07-16T05:13:20.268" v="23257" actId="165"/>
          <ac:grpSpMkLst>
            <pc:docMk/>
            <pc:sldMk cId="2862772745" sldId="1145"/>
            <ac:grpSpMk id="116" creationId="{18BB9292-5B7D-E0B8-373C-7A3B94C25AA0}"/>
          </ac:grpSpMkLst>
        </pc:grpChg>
        <pc:grpChg chg="add del mod">
          <ac:chgData name="Phillip Kaufman" userId="c001b2a046940d7c" providerId="LiveId" clId="{9EF190FB-2075-4375-A797-615516ED83A7}" dt="2024-07-17T05:37:11.369" v="24895" actId="165"/>
          <ac:grpSpMkLst>
            <pc:docMk/>
            <pc:sldMk cId="2862772745" sldId="1145"/>
            <ac:grpSpMk id="121" creationId="{6022B7F4-95E2-9104-FB0C-CF6CB71DE9F2}"/>
          </ac:grpSpMkLst>
        </pc:grpChg>
        <pc:grpChg chg="add del mod">
          <ac:chgData name="Phillip Kaufman" userId="c001b2a046940d7c" providerId="LiveId" clId="{9EF190FB-2075-4375-A797-615516ED83A7}" dt="2024-07-17T05:39:33.481" v="24911" actId="165"/>
          <ac:grpSpMkLst>
            <pc:docMk/>
            <pc:sldMk cId="2862772745" sldId="1145"/>
            <ac:grpSpMk id="134" creationId="{06D2D6A2-373C-DFAF-7BDE-789EA34D8E16}"/>
          </ac:grpSpMkLst>
        </pc:grpChg>
        <pc:grpChg chg="add mod">
          <ac:chgData name="Phillip Kaufman" userId="c001b2a046940d7c" providerId="LiveId" clId="{9EF190FB-2075-4375-A797-615516ED83A7}" dt="2024-07-17T05:44:55.345" v="24961" actId="1076"/>
          <ac:grpSpMkLst>
            <pc:docMk/>
            <pc:sldMk cId="2862772745" sldId="1145"/>
            <ac:grpSpMk id="135" creationId="{E6E9F2AD-E1F4-5E91-D9AD-6C1DBCFF5C31}"/>
          </ac:grpSpMkLst>
        </pc:grpChg>
        <pc:grpChg chg="add mod">
          <ac:chgData name="Phillip Kaufman" userId="c001b2a046940d7c" providerId="LiveId" clId="{9EF190FB-2075-4375-A797-615516ED83A7}" dt="2024-07-17T05:39:54.814" v="24921" actId="1076"/>
          <ac:grpSpMkLst>
            <pc:docMk/>
            <pc:sldMk cId="2862772745" sldId="1145"/>
            <ac:grpSpMk id="136" creationId="{6A75B3F6-2808-8892-6BE5-09165404C47E}"/>
          </ac:grpSpMkLst>
        </pc:grpChg>
        <pc:grpChg chg="add mod">
          <ac:chgData name="Phillip Kaufman" userId="c001b2a046940d7c" providerId="LiveId" clId="{9EF190FB-2075-4375-A797-615516ED83A7}" dt="2024-07-17T05:40:00.685" v="24923" actId="1076"/>
          <ac:grpSpMkLst>
            <pc:docMk/>
            <pc:sldMk cId="2862772745" sldId="1145"/>
            <ac:grpSpMk id="172" creationId="{9E96D894-D96B-5989-FCBC-431523C47FFA}"/>
          </ac:grpSpMkLst>
        </pc:grpChg>
        <pc:cxnChg chg="del mod topLvl">
          <ac:chgData name="Phillip Kaufman" userId="c001b2a046940d7c" providerId="LiveId" clId="{9EF190FB-2075-4375-A797-615516ED83A7}" dt="2024-07-17T05:39:44.216" v="24915" actId="478"/>
          <ac:cxnSpMkLst>
            <pc:docMk/>
            <pc:sldMk cId="2862772745" sldId="1145"/>
            <ac:cxnSpMk id="42" creationId="{630C7520-4075-1BDB-8ACF-15F631889ACA}"/>
          </ac:cxnSpMkLst>
        </pc:cxnChg>
        <pc:cxnChg chg="add del mod">
          <ac:chgData name="Phillip Kaufman" userId="c001b2a046940d7c" providerId="LiveId" clId="{9EF190FB-2075-4375-A797-615516ED83A7}" dt="2024-07-16T05:09:19.904" v="23119" actId="478"/>
          <ac:cxnSpMkLst>
            <pc:docMk/>
            <pc:sldMk cId="2862772745" sldId="1145"/>
            <ac:cxnSpMk id="53" creationId="{8834DCCA-54C0-EC01-F5C6-BA75AA10C3C2}"/>
          </ac:cxnSpMkLst>
        </pc:cxnChg>
        <pc:cxnChg chg="add mod topLvl">
          <ac:chgData name="Phillip Kaufman" userId="c001b2a046940d7c" providerId="LiveId" clId="{9EF190FB-2075-4375-A797-615516ED83A7}" dt="2024-07-17T05:40:38.215" v="24928" actId="20577"/>
          <ac:cxnSpMkLst>
            <pc:docMk/>
            <pc:sldMk cId="2862772745" sldId="1145"/>
            <ac:cxnSpMk id="79" creationId="{061CF1B0-8C24-383F-6F56-2FE33B9BA38A}"/>
          </ac:cxnSpMkLst>
        </pc:cxnChg>
        <pc:cxnChg chg="add del mod topLvl">
          <ac:chgData name="Phillip Kaufman" userId="c001b2a046940d7c" providerId="LiveId" clId="{9EF190FB-2075-4375-A797-615516ED83A7}" dt="2024-07-17T05:39:47.503" v="24917" actId="478"/>
          <ac:cxnSpMkLst>
            <pc:docMk/>
            <pc:sldMk cId="2862772745" sldId="1145"/>
            <ac:cxnSpMk id="104" creationId="{CD3E0DEB-EB86-AA38-5535-C9593449DFD1}"/>
          </ac:cxnSpMkLst>
        </pc:cxnChg>
        <pc:cxnChg chg="mod">
          <ac:chgData name="Phillip Kaufman" userId="c001b2a046940d7c" providerId="LiveId" clId="{9EF190FB-2075-4375-A797-615516ED83A7}" dt="2024-07-17T05:39:51.596" v="24920"/>
          <ac:cxnSpMkLst>
            <pc:docMk/>
            <pc:sldMk cId="2862772745" sldId="1145"/>
            <ac:cxnSpMk id="137" creationId="{F635EF09-6B21-22AD-CEE0-F2573FDB4A3B}"/>
          </ac:cxnSpMkLst>
        </pc:cxnChg>
        <pc:cxnChg chg="mod">
          <ac:chgData name="Phillip Kaufman" userId="c001b2a046940d7c" providerId="LiveId" clId="{9EF190FB-2075-4375-A797-615516ED83A7}" dt="2024-07-17T05:39:55.435" v="24922"/>
          <ac:cxnSpMkLst>
            <pc:docMk/>
            <pc:sldMk cId="2862772745" sldId="1145"/>
            <ac:cxnSpMk id="173" creationId="{6AC9867D-F220-8ED7-D8FD-2B9C04B80CDC}"/>
          </ac:cxnSpMkLst>
        </pc:cxnChg>
      </pc:sldChg>
      <pc:sldChg chg="addSp delSp modSp add mod">
        <pc:chgData name="Phillip Kaufman" userId="c001b2a046940d7c" providerId="LiveId" clId="{9EF190FB-2075-4375-A797-615516ED83A7}" dt="2024-07-16T01:29:50.072" v="21008" actId="1076"/>
        <pc:sldMkLst>
          <pc:docMk/>
          <pc:sldMk cId="2809992022" sldId="1146"/>
        </pc:sldMkLst>
        <pc:spChg chg="add del mod">
          <ac:chgData name="Phillip Kaufman" userId="c001b2a046940d7c" providerId="LiveId" clId="{9EF190FB-2075-4375-A797-615516ED83A7}" dt="2024-07-14T04:15:57.579" v="20628"/>
          <ac:spMkLst>
            <pc:docMk/>
            <pc:sldMk cId="2809992022" sldId="1146"/>
            <ac:spMk id="4" creationId="{8124B3F6-B074-E943-8925-16B94625B215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5" creationId="{62EA5A3E-01C8-1B05-8DAF-3AD9812ACBCF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6" creationId="{17EB0D93-4B2D-1BF2-B8A6-9BC5E82D4E35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7" creationId="{D031FCF4-DCA2-AD9C-2BCF-E26AF341050B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8" creationId="{5E15043C-F3FD-2BA9-91DF-B50B056BAD7F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9" creationId="{71924325-9E03-DC41-5477-BA60D3A6049A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10" creationId="{6F77387E-C47B-AF09-7E66-D6D50FEF3D7E}"/>
          </ac:spMkLst>
        </pc:spChg>
        <pc:spChg chg="mod">
          <ac:chgData name="Phillip Kaufman" userId="c001b2a046940d7c" providerId="LiveId" clId="{9EF190FB-2075-4375-A797-615516ED83A7}" dt="2024-07-16T01:29:50.072" v="21008" actId="1076"/>
          <ac:spMkLst>
            <pc:docMk/>
            <pc:sldMk cId="2809992022" sldId="1146"/>
            <ac:spMk id="11" creationId="{DB19C6A7-9B8B-3796-57F4-F49ED49E88D9}"/>
          </ac:spMkLst>
        </pc:spChg>
        <pc:spChg chg="del mod">
          <ac:chgData name="Phillip Kaufman" userId="c001b2a046940d7c" providerId="LiveId" clId="{9EF190FB-2075-4375-A797-615516ED83A7}" dt="2024-07-14T04:19:04.373" v="20666" actId="478"/>
          <ac:spMkLst>
            <pc:docMk/>
            <pc:sldMk cId="2809992022" sldId="1146"/>
            <ac:spMk id="13" creationId="{1168531A-C288-CDCC-254A-0365D4D0A3C1}"/>
          </ac:spMkLst>
        </pc:spChg>
        <pc:spChg chg="add del mod">
          <ac:chgData name="Phillip Kaufman" userId="c001b2a046940d7c" providerId="LiveId" clId="{9EF190FB-2075-4375-A797-615516ED83A7}" dt="2024-07-14T04:20:14.580" v="20684" actId="478"/>
          <ac:spMkLst>
            <pc:docMk/>
            <pc:sldMk cId="2809992022" sldId="1146"/>
            <ac:spMk id="35" creationId="{627011C2-87B9-1FBF-43F6-0432221C3358}"/>
          </ac:spMkLst>
        </pc:spChg>
        <pc:spChg chg="add del mod">
          <ac:chgData name="Phillip Kaufman" userId="c001b2a046940d7c" providerId="LiveId" clId="{9EF190FB-2075-4375-A797-615516ED83A7}" dt="2024-07-14T04:20:13.110" v="20682" actId="478"/>
          <ac:spMkLst>
            <pc:docMk/>
            <pc:sldMk cId="2809992022" sldId="1146"/>
            <ac:spMk id="38" creationId="{FDE4A7BA-E612-DC3F-599E-2BA450B4343F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39" creationId="{89390C65-3BFD-333F-80EA-09B63B147AC0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0" creationId="{ED6615ED-8225-3FB6-306D-53C3DAE40D76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1" creationId="{AC96AD35-F15E-EA85-E612-00E2315A49D3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2" creationId="{8E162071-CEBF-578A-340F-74AC6ABF3444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3" creationId="{401DBC2F-7EEF-0BEC-F830-D04C06050E67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4" creationId="{891468D8-900B-16FE-49CE-AF5F9F1D0C27}"/>
          </ac:spMkLst>
        </pc:spChg>
        <pc:spChg chg="add mod">
          <ac:chgData name="Phillip Kaufman" userId="c001b2a046940d7c" providerId="LiveId" clId="{9EF190FB-2075-4375-A797-615516ED83A7}" dt="2024-07-14T04:19:21.069" v="20671" actId="1076"/>
          <ac:spMkLst>
            <pc:docMk/>
            <pc:sldMk cId="2809992022" sldId="1146"/>
            <ac:spMk id="45" creationId="{0FE8F506-06CF-7A5C-D92D-9C4E7600E96E}"/>
          </ac:spMkLst>
        </pc:spChg>
      </pc:sldChg>
      <pc:sldChg chg="addSp delSp modSp new mod modNotesTx">
        <pc:chgData name="Phillip Kaufman" userId="c001b2a046940d7c" providerId="LiveId" clId="{9EF190FB-2075-4375-A797-615516ED83A7}" dt="2024-07-18T01:59:49.067" v="25290" actId="692"/>
        <pc:sldMkLst>
          <pc:docMk/>
          <pc:sldMk cId="1360435614" sldId="1147"/>
        </pc:sldMkLst>
        <pc:spChg chg="add del mod">
          <ac:chgData name="Phillip Kaufman" userId="c001b2a046940d7c" providerId="LiveId" clId="{9EF190FB-2075-4375-A797-615516ED83A7}" dt="2024-07-18T01:54:45.374" v="25078" actId="11529"/>
          <ac:spMkLst>
            <pc:docMk/>
            <pc:sldMk cId="1360435614" sldId="1147"/>
            <ac:spMk id="5" creationId="{55493858-90C5-A4E7-FE5D-FD952E4D2AC8}"/>
          </ac:spMkLst>
        </pc:spChg>
        <pc:spChg chg="mod">
          <ac:chgData name="Phillip Kaufman" userId="c001b2a046940d7c" providerId="LiveId" clId="{9EF190FB-2075-4375-A797-615516ED83A7}" dt="2024-07-16T01:31:39.397" v="21022"/>
          <ac:spMkLst>
            <pc:docMk/>
            <pc:sldMk cId="1360435614" sldId="1147"/>
            <ac:spMk id="7" creationId="{3F3108B2-8FED-E930-721A-B56F0D3E18C3}"/>
          </ac:spMkLst>
        </pc:spChg>
        <pc:spChg chg="mod">
          <ac:chgData name="Phillip Kaufman" userId="c001b2a046940d7c" providerId="LiveId" clId="{9EF190FB-2075-4375-A797-615516ED83A7}" dt="2024-07-16T01:31:39.397" v="21022"/>
          <ac:spMkLst>
            <pc:docMk/>
            <pc:sldMk cId="1360435614" sldId="1147"/>
            <ac:spMk id="8" creationId="{0E3E2A6E-2740-8300-253E-D1ABCCB46A05}"/>
          </ac:spMkLst>
        </pc:spChg>
        <pc:spChg chg="mod">
          <ac:chgData name="Phillip Kaufman" userId="c001b2a046940d7c" providerId="LiveId" clId="{9EF190FB-2075-4375-A797-615516ED83A7}" dt="2024-07-16T01:31:39.397" v="21022"/>
          <ac:spMkLst>
            <pc:docMk/>
            <pc:sldMk cId="1360435614" sldId="1147"/>
            <ac:spMk id="9" creationId="{64B34808-7B6B-FB2A-9266-166A56433CBF}"/>
          </ac:spMkLst>
        </pc:spChg>
        <pc:spChg chg="add mod">
          <ac:chgData name="Phillip Kaufman" userId="c001b2a046940d7c" providerId="LiveId" clId="{9EF190FB-2075-4375-A797-615516ED83A7}" dt="2024-07-16T04:31:07.405" v="22984" actId="1076"/>
          <ac:spMkLst>
            <pc:docMk/>
            <pc:sldMk cId="1360435614" sldId="1147"/>
            <ac:spMk id="11" creationId="{BC285BA3-F4A6-C918-E731-065B578A08BB}"/>
          </ac:spMkLst>
        </pc:spChg>
        <pc:spChg chg="mod topLvl">
          <ac:chgData name="Phillip Kaufman" userId="c001b2a046940d7c" providerId="LiveId" clId="{9EF190FB-2075-4375-A797-615516ED83A7}" dt="2024-07-18T01:59:49.067" v="25290" actId="692"/>
          <ac:spMkLst>
            <pc:docMk/>
            <pc:sldMk cId="1360435614" sldId="1147"/>
            <ac:spMk id="14" creationId="{E46F7D5A-DB12-A719-7B56-ABC11FE79DCB}"/>
          </ac:spMkLst>
        </pc:spChg>
        <pc:spChg chg="mod topLvl">
          <ac:chgData name="Phillip Kaufman" userId="c001b2a046940d7c" providerId="LiveId" clId="{9EF190FB-2075-4375-A797-615516ED83A7}" dt="2024-07-18T01:59:49.067" v="25290" actId="692"/>
          <ac:spMkLst>
            <pc:docMk/>
            <pc:sldMk cId="1360435614" sldId="1147"/>
            <ac:spMk id="15" creationId="{8CE0727E-CCC2-7172-2F23-E2E29857D0D4}"/>
          </ac:spMkLst>
        </pc:spChg>
        <pc:spChg chg="del mod ord topLvl">
          <ac:chgData name="Phillip Kaufman" userId="c001b2a046940d7c" providerId="LiveId" clId="{9EF190FB-2075-4375-A797-615516ED83A7}" dt="2024-07-16T04:57:11.317" v="22997" actId="478"/>
          <ac:spMkLst>
            <pc:docMk/>
            <pc:sldMk cId="1360435614" sldId="1147"/>
            <ac:spMk id="16" creationId="{0B74B14D-1CA6-185E-5E24-7055C90A4C34}"/>
          </ac:spMkLst>
        </pc:spChg>
        <pc:spChg chg="mod">
          <ac:chgData name="Phillip Kaufman" userId="c001b2a046940d7c" providerId="LiveId" clId="{9EF190FB-2075-4375-A797-615516ED83A7}" dt="2024-07-16T01:39:54.696" v="21095" actId="571"/>
          <ac:spMkLst>
            <pc:docMk/>
            <pc:sldMk cId="1360435614" sldId="1147"/>
            <ac:spMk id="21" creationId="{49A3C965-15AF-1F4E-BC05-16A92A8CD31D}"/>
          </ac:spMkLst>
        </pc:spChg>
        <pc:spChg chg="mod">
          <ac:chgData name="Phillip Kaufman" userId="c001b2a046940d7c" providerId="LiveId" clId="{9EF190FB-2075-4375-A797-615516ED83A7}" dt="2024-07-16T01:39:54.696" v="21095" actId="571"/>
          <ac:spMkLst>
            <pc:docMk/>
            <pc:sldMk cId="1360435614" sldId="1147"/>
            <ac:spMk id="22" creationId="{D9430E8A-DE7A-8813-0DFD-DFAFE73596E3}"/>
          </ac:spMkLst>
        </pc:spChg>
        <pc:spChg chg="mod">
          <ac:chgData name="Phillip Kaufman" userId="c001b2a046940d7c" providerId="LiveId" clId="{9EF190FB-2075-4375-A797-615516ED83A7}" dt="2024-07-16T01:39:54.696" v="21095" actId="571"/>
          <ac:spMkLst>
            <pc:docMk/>
            <pc:sldMk cId="1360435614" sldId="1147"/>
            <ac:spMk id="23" creationId="{2633D99D-7C9D-2096-7D52-9BD94334318C}"/>
          </ac:spMkLst>
        </pc:spChg>
        <pc:spChg chg="add del mod ord">
          <ac:chgData name="Phillip Kaufman" userId="c001b2a046940d7c" providerId="LiveId" clId="{9EF190FB-2075-4375-A797-615516ED83A7}" dt="2024-07-16T04:57:11.783" v="22998" actId="478"/>
          <ac:spMkLst>
            <pc:docMk/>
            <pc:sldMk cId="1360435614" sldId="1147"/>
            <ac:spMk id="25" creationId="{48781D60-410A-A03C-DAAF-DCCAA9159328}"/>
          </ac:spMkLst>
        </pc:spChg>
        <pc:spChg chg="add del mod ord">
          <ac:chgData name="Phillip Kaufman" userId="c001b2a046940d7c" providerId="LiveId" clId="{9EF190FB-2075-4375-A797-615516ED83A7}" dt="2024-07-18T01:59:49.067" v="25290" actId="692"/>
          <ac:spMkLst>
            <pc:docMk/>
            <pc:sldMk cId="1360435614" sldId="1147"/>
            <ac:spMk id="30" creationId="{0FEA4193-0049-F3FD-849B-A681E9BD0178}"/>
          </ac:spMkLst>
        </pc:spChg>
        <pc:spChg chg="add del mod">
          <ac:chgData name="Phillip Kaufman" userId="c001b2a046940d7c" providerId="LiveId" clId="{9EF190FB-2075-4375-A797-615516ED83A7}" dt="2024-07-16T02:16:26.500" v="21631" actId="478"/>
          <ac:spMkLst>
            <pc:docMk/>
            <pc:sldMk cId="1360435614" sldId="1147"/>
            <ac:spMk id="32" creationId="{833FA928-445E-A3C5-0004-83125804F05C}"/>
          </ac:spMkLst>
        </pc:spChg>
        <pc:spChg chg="add del mod">
          <ac:chgData name="Phillip Kaufman" userId="c001b2a046940d7c" providerId="LiveId" clId="{9EF190FB-2075-4375-A797-615516ED83A7}" dt="2024-07-16T02:17:21.136" v="21649" actId="11529"/>
          <ac:spMkLst>
            <pc:docMk/>
            <pc:sldMk cId="1360435614" sldId="1147"/>
            <ac:spMk id="33" creationId="{A29FDA4B-475B-6D7D-20A2-AE3D9668C8AA}"/>
          </ac:spMkLst>
        </pc:spChg>
        <pc:spChg chg="add del mod">
          <ac:chgData name="Phillip Kaufman" userId="c001b2a046940d7c" providerId="LiveId" clId="{9EF190FB-2075-4375-A797-615516ED83A7}" dt="2024-07-16T02:18:22.175" v="21662" actId="11529"/>
          <ac:spMkLst>
            <pc:docMk/>
            <pc:sldMk cId="1360435614" sldId="1147"/>
            <ac:spMk id="34" creationId="{60875BF3-8AAE-0627-6732-A11EA04B0C7E}"/>
          </ac:spMkLst>
        </pc:spChg>
        <pc:spChg chg="add del mod">
          <ac:chgData name="Phillip Kaufman" userId="c001b2a046940d7c" providerId="LiveId" clId="{9EF190FB-2075-4375-A797-615516ED83A7}" dt="2024-07-16T02:19:01.065" v="21671" actId="478"/>
          <ac:spMkLst>
            <pc:docMk/>
            <pc:sldMk cId="1360435614" sldId="1147"/>
            <ac:spMk id="35" creationId="{EF0DE174-D588-E3EC-885A-8D1C1EF4857D}"/>
          </ac:spMkLst>
        </pc:spChg>
        <pc:spChg chg="add del mod">
          <ac:chgData name="Phillip Kaufman" userId="c001b2a046940d7c" providerId="LiveId" clId="{9EF190FB-2075-4375-A797-615516ED83A7}" dt="2024-07-16T02:25:50.455" v="21770" actId="478"/>
          <ac:spMkLst>
            <pc:docMk/>
            <pc:sldMk cId="1360435614" sldId="1147"/>
            <ac:spMk id="36" creationId="{48F58121-65F6-E8E9-1E1A-92751DBE2C26}"/>
          </ac:spMkLst>
        </pc:spChg>
        <pc:spChg chg="add mod">
          <ac:chgData name="Phillip Kaufman" userId="c001b2a046940d7c" providerId="LiveId" clId="{9EF190FB-2075-4375-A797-615516ED83A7}" dt="2024-07-16T02:26:14.037" v="21775" actId="206"/>
          <ac:spMkLst>
            <pc:docMk/>
            <pc:sldMk cId="1360435614" sldId="1147"/>
            <ac:spMk id="37" creationId="{D9F67C50-EAB6-C0BD-0C88-B3E4B4173ADA}"/>
          </ac:spMkLst>
        </pc:spChg>
        <pc:spChg chg="add del mod">
          <ac:chgData name="Phillip Kaufman" userId="c001b2a046940d7c" providerId="LiveId" clId="{9EF190FB-2075-4375-A797-615516ED83A7}" dt="2024-07-16T02:26:45.225" v="21779" actId="478"/>
          <ac:spMkLst>
            <pc:docMk/>
            <pc:sldMk cId="1360435614" sldId="1147"/>
            <ac:spMk id="38" creationId="{31263B3D-8BEC-BF42-6524-5A6EECD3A5AB}"/>
          </ac:spMkLst>
        </pc:spChg>
        <pc:spChg chg="add del mod">
          <ac:chgData name="Phillip Kaufman" userId="c001b2a046940d7c" providerId="LiveId" clId="{9EF190FB-2075-4375-A797-615516ED83A7}" dt="2024-07-16T02:32:14.347" v="21867" actId="478"/>
          <ac:spMkLst>
            <pc:docMk/>
            <pc:sldMk cId="1360435614" sldId="1147"/>
            <ac:spMk id="39" creationId="{C3F01F67-F8C4-61D4-1C3D-3DA451C8B5F0}"/>
          </ac:spMkLst>
        </pc:spChg>
        <pc:spChg chg="add mod">
          <ac:chgData name="Phillip Kaufman" userId="c001b2a046940d7c" providerId="LiveId" clId="{9EF190FB-2075-4375-A797-615516ED83A7}" dt="2024-07-16T02:29:49.334" v="21818"/>
          <ac:spMkLst>
            <pc:docMk/>
            <pc:sldMk cId="1360435614" sldId="1147"/>
            <ac:spMk id="45" creationId="{27ED368D-CCE1-0FC7-6539-6B28033925CD}"/>
          </ac:spMkLst>
        </pc:spChg>
        <pc:spChg chg="add del mod">
          <ac:chgData name="Phillip Kaufman" userId="c001b2a046940d7c" providerId="LiveId" clId="{9EF190FB-2075-4375-A797-615516ED83A7}" dt="2024-07-16T02:33:01.962" v="21877" actId="478"/>
          <ac:spMkLst>
            <pc:docMk/>
            <pc:sldMk cId="1360435614" sldId="1147"/>
            <ac:spMk id="49" creationId="{3CD0DC87-ADEE-AF50-9E0E-8751B46B410D}"/>
          </ac:spMkLst>
        </pc:spChg>
        <pc:spChg chg="add del mod">
          <ac:chgData name="Phillip Kaufman" userId="c001b2a046940d7c" providerId="LiveId" clId="{9EF190FB-2075-4375-A797-615516ED83A7}" dt="2024-07-16T02:40:18.281" v="22037" actId="478"/>
          <ac:spMkLst>
            <pc:docMk/>
            <pc:sldMk cId="1360435614" sldId="1147"/>
            <ac:spMk id="50" creationId="{4D280403-E55C-50BE-57A4-B061367776A3}"/>
          </ac:spMkLst>
        </pc:spChg>
        <pc:spChg chg="add del mod">
          <ac:chgData name="Phillip Kaufman" userId="c001b2a046940d7c" providerId="LiveId" clId="{9EF190FB-2075-4375-A797-615516ED83A7}" dt="2024-07-16T02:58:41.768" v="22081" actId="478"/>
          <ac:spMkLst>
            <pc:docMk/>
            <pc:sldMk cId="1360435614" sldId="1147"/>
            <ac:spMk id="51" creationId="{894882CC-FDF2-1B64-D4F7-2FE187F27B54}"/>
          </ac:spMkLst>
        </pc:spChg>
        <pc:spChg chg="add del mod">
          <ac:chgData name="Phillip Kaufman" userId="c001b2a046940d7c" providerId="LiveId" clId="{9EF190FB-2075-4375-A797-615516ED83A7}" dt="2024-07-16T03:01:03.804" v="22147" actId="478"/>
          <ac:spMkLst>
            <pc:docMk/>
            <pc:sldMk cId="1360435614" sldId="1147"/>
            <ac:spMk id="52" creationId="{3BFFACC1-558C-0E53-B1F8-BCBC6822AFCF}"/>
          </ac:spMkLst>
        </pc:spChg>
        <pc:spChg chg="add mod">
          <ac:chgData name="Phillip Kaufman" userId="c001b2a046940d7c" providerId="LiveId" clId="{9EF190FB-2075-4375-A797-615516ED83A7}" dt="2024-07-16T04:30:33.644" v="22974" actId="1076"/>
          <ac:spMkLst>
            <pc:docMk/>
            <pc:sldMk cId="1360435614" sldId="1147"/>
            <ac:spMk id="55" creationId="{F78CDC92-8633-187A-308A-4E3FBF77E143}"/>
          </ac:spMkLst>
        </pc:spChg>
        <pc:spChg chg="add mod">
          <ac:chgData name="Phillip Kaufman" userId="c001b2a046940d7c" providerId="LiveId" clId="{9EF190FB-2075-4375-A797-615516ED83A7}" dt="2024-07-16T04:30:39.853" v="22976"/>
          <ac:spMkLst>
            <pc:docMk/>
            <pc:sldMk cId="1360435614" sldId="1147"/>
            <ac:spMk id="56" creationId="{1C350E43-A5D5-B476-22C0-66B7374BAB96}"/>
          </ac:spMkLst>
        </pc:spChg>
        <pc:spChg chg="add mod">
          <ac:chgData name="Phillip Kaufman" userId="c001b2a046940d7c" providerId="LiveId" clId="{9EF190FB-2075-4375-A797-615516ED83A7}" dt="2024-07-16T04:57:06.405" v="22995" actId="1076"/>
          <ac:spMkLst>
            <pc:docMk/>
            <pc:sldMk cId="1360435614" sldId="1147"/>
            <ac:spMk id="58" creationId="{2A3EFCB1-0243-16F9-3DAF-B1689C5320BB}"/>
          </ac:spMkLst>
        </pc:spChg>
        <pc:grpChg chg="add del mod">
          <ac:chgData name="Phillip Kaufman" userId="c001b2a046940d7c" providerId="LiveId" clId="{9EF190FB-2075-4375-A797-615516ED83A7}" dt="2024-07-16T04:57:14.584" v="23000" actId="478"/>
          <ac:grpSpMkLst>
            <pc:docMk/>
            <pc:sldMk cId="1360435614" sldId="1147"/>
            <ac:grpSpMk id="5" creationId="{6742BE70-74BD-F5DD-8CC9-2192AE3B48F0}"/>
          </ac:grpSpMkLst>
        </pc:grpChg>
        <pc:grpChg chg="add del mod">
          <ac:chgData name="Phillip Kaufman" userId="c001b2a046940d7c" providerId="LiveId" clId="{9EF190FB-2075-4375-A797-615516ED83A7}" dt="2024-07-16T01:39:57.917" v="21096" actId="165"/>
          <ac:grpSpMkLst>
            <pc:docMk/>
            <pc:sldMk cId="1360435614" sldId="1147"/>
            <ac:grpSpMk id="12" creationId="{1FC7E258-501F-793A-BBA2-07087189F82E}"/>
          </ac:grpSpMkLst>
        </pc:grpChg>
        <pc:grpChg chg="add mod">
          <ac:chgData name="Phillip Kaufman" userId="c001b2a046940d7c" providerId="LiveId" clId="{9EF190FB-2075-4375-A797-615516ED83A7}" dt="2024-07-16T01:39:54.696" v="21095" actId="571"/>
          <ac:grpSpMkLst>
            <pc:docMk/>
            <pc:sldMk cId="1360435614" sldId="1147"/>
            <ac:grpSpMk id="19" creationId="{C409A1E0-F504-392D-FF9B-F023F1069EC1}"/>
          </ac:grpSpMkLst>
        </pc:grpChg>
        <pc:grpChg chg="add mod ord">
          <ac:chgData name="Phillip Kaufman" userId="c001b2a046940d7c" providerId="LiveId" clId="{9EF190FB-2075-4375-A797-615516ED83A7}" dt="2024-07-17T04:56:53.184" v="24268" actId="206"/>
          <ac:grpSpMkLst>
            <pc:docMk/>
            <pc:sldMk cId="1360435614" sldId="1147"/>
            <ac:grpSpMk id="26" creationId="{0B4CE766-A5DE-9661-275A-532011220421}"/>
          </ac:grpSpMkLst>
        </pc:grpChg>
        <pc:grpChg chg="add mod">
          <ac:chgData name="Phillip Kaufman" userId="c001b2a046940d7c" providerId="LiveId" clId="{9EF190FB-2075-4375-A797-615516ED83A7}" dt="2024-07-16T02:07:16.912" v="21550" actId="164"/>
          <ac:grpSpMkLst>
            <pc:docMk/>
            <pc:sldMk cId="1360435614" sldId="1147"/>
            <ac:grpSpMk id="27" creationId="{50020B9E-F289-A223-EEA1-1013932A7CBD}"/>
          </ac:grpSpMkLst>
        </pc:grpChg>
        <pc:grpChg chg="add mod">
          <ac:chgData name="Phillip Kaufman" userId="c001b2a046940d7c" providerId="LiveId" clId="{9EF190FB-2075-4375-A797-615516ED83A7}" dt="2024-07-17T04:56:53.184" v="24268" actId="206"/>
          <ac:grpSpMkLst>
            <pc:docMk/>
            <pc:sldMk cId="1360435614" sldId="1147"/>
            <ac:grpSpMk id="28" creationId="{0B2BA186-1E61-93F6-8CAF-ED1318664E7C}"/>
          </ac:grpSpMkLst>
        </pc:grpChg>
        <pc:grpChg chg="add mod">
          <ac:chgData name="Phillip Kaufman" userId="c001b2a046940d7c" providerId="LiveId" clId="{9EF190FB-2075-4375-A797-615516ED83A7}" dt="2024-07-17T04:56:53.184" v="24268" actId="206"/>
          <ac:grpSpMkLst>
            <pc:docMk/>
            <pc:sldMk cId="1360435614" sldId="1147"/>
            <ac:grpSpMk id="29" creationId="{4EDB5663-05EC-417B-8DCD-1BD3A29BCA85}"/>
          </ac:grpSpMkLst>
        </pc:grpChg>
        <pc:grpChg chg="add mod">
          <ac:chgData name="Phillip Kaufman" userId="c001b2a046940d7c" providerId="LiveId" clId="{9EF190FB-2075-4375-A797-615516ED83A7}" dt="2024-07-17T04:57:18.051" v="24273" actId="1076"/>
          <ac:grpSpMkLst>
            <pc:docMk/>
            <pc:sldMk cId="1360435614" sldId="1147"/>
            <ac:grpSpMk id="57" creationId="{7F098F55-722D-B853-4673-C6330C4A2A17}"/>
          </ac:grpSpMkLst>
        </pc:grpChg>
        <pc:graphicFrameChg chg="add del mod modGraphic">
          <ac:chgData name="Phillip Kaufman" userId="c001b2a046940d7c" providerId="LiveId" clId="{9EF190FB-2075-4375-A797-615516ED83A7}" dt="2024-07-18T01:54:43.638" v="25073" actId="931"/>
          <ac:graphicFrameMkLst>
            <pc:docMk/>
            <pc:sldMk cId="1360435614" sldId="1147"/>
            <ac:graphicFrameMk id="6" creationId="{7F14CA7D-DDB0-30B7-8211-CED7FCFFA743}"/>
          </ac:graphicFrameMkLst>
        </pc:graphicFrameChg>
        <pc:graphicFrameChg chg="add del mod modGraphic">
          <ac:chgData name="Phillip Kaufman" userId="c001b2a046940d7c" providerId="LiveId" clId="{9EF190FB-2075-4375-A797-615516ED83A7}" dt="2024-07-16T02:13:28.950" v="21597" actId="478"/>
          <ac:graphicFrameMkLst>
            <pc:docMk/>
            <pc:sldMk cId="1360435614" sldId="1147"/>
            <ac:graphicFrameMk id="31" creationId="{662D3F4F-204B-A9DD-53B4-11636FE6E2C9}"/>
          </ac:graphicFrameMkLst>
        </pc:graphicFrameChg>
        <pc:picChg chg="add mod">
          <ac:chgData name="Phillip Kaufman" userId="c001b2a046940d7c" providerId="LiveId" clId="{9EF190FB-2075-4375-A797-615516ED83A7}" dt="2024-07-16T04:30:57.255" v="22980" actId="1076"/>
          <ac:picMkLst>
            <pc:docMk/>
            <pc:sldMk cId="1360435614" sldId="1147"/>
            <ac:picMk id="4" creationId="{E33CDF93-2E52-138E-CD7C-5B08CFC6B1E6}"/>
          </ac:picMkLst>
        </pc:picChg>
        <pc:picChg chg="add mod">
          <ac:chgData name="Phillip Kaufman" userId="c001b2a046940d7c" providerId="LiveId" clId="{9EF190FB-2075-4375-A797-615516ED83A7}" dt="2024-07-18T01:54:58.550" v="25086" actId="1076"/>
          <ac:picMkLst>
            <pc:docMk/>
            <pc:sldMk cId="1360435614" sldId="1147"/>
            <ac:picMk id="7" creationId="{300910F6-0D24-06D6-6C79-F18379B22BD9}"/>
          </ac:picMkLst>
        </pc:picChg>
        <pc:picChg chg="add mod modCrop">
          <ac:chgData name="Phillip Kaufman" userId="c001b2a046940d7c" providerId="LiveId" clId="{9EF190FB-2075-4375-A797-615516ED83A7}" dt="2024-07-18T01:52:07.188" v="25049" actId="1076"/>
          <ac:picMkLst>
            <pc:docMk/>
            <pc:sldMk cId="1360435614" sldId="1147"/>
            <ac:picMk id="54" creationId="{3865E3C6-9EB4-892C-47B1-BA851D23D34A}"/>
          </ac:picMkLst>
        </pc:picChg>
        <pc:picChg chg="add del mod">
          <ac:chgData name="Phillip Kaufman" userId="c001b2a046940d7c" providerId="LiveId" clId="{9EF190FB-2075-4375-A797-615516ED83A7}" dt="2024-07-18T01:54:54.903" v="25084" actId="478"/>
          <ac:picMkLst>
            <pc:docMk/>
            <pc:sldMk cId="1360435614" sldId="1147"/>
            <ac:picMk id="1030" creationId="{F7527D9E-8C8A-60F1-685D-CB0E74641348}"/>
          </ac:picMkLst>
        </pc:picChg>
        <pc:cxnChg chg="mod">
          <ac:chgData name="Phillip Kaufman" userId="c001b2a046940d7c" providerId="LiveId" clId="{9EF190FB-2075-4375-A797-615516ED83A7}" dt="2024-07-16T01:31:39.397" v="21022"/>
          <ac:cxnSpMkLst>
            <pc:docMk/>
            <pc:sldMk cId="1360435614" sldId="1147"/>
            <ac:cxnSpMk id="6" creationId="{F4E632BC-29D9-B591-DF83-5D6A988C9F30}"/>
          </ac:cxnSpMkLst>
        </pc:cxnChg>
        <pc:cxnChg chg="mod">
          <ac:chgData name="Phillip Kaufman" userId="c001b2a046940d7c" providerId="LiveId" clId="{9EF190FB-2075-4375-A797-615516ED83A7}" dt="2024-07-16T01:31:39.397" v="21022"/>
          <ac:cxnSpMkLst>
            <pc:docMk/>
            <pc:sldMk cId="1360435614" sldId="1147"/>
            <ac:cxnSpMk id="10" creationId="{6E2B4E53-171F-F8BF-E2C8-94158A920EE8}"/>
          </ac:cxnSpMkLst>
        </pc:cxnChg>
        <pc:cxnChg chg="mod topLvl">
          <ac:chgData name="Phillip Kaufman" userId="c001b2a046940d7c" providerId="LiveId" clId="{9EF190FB-2075-4375-A797-615516ED83A7}" dt="2024-07-18T01:59:49.067" v="25290" actId="692"/>
          <ac:cxnSpMkLst>
            <pc:docMk/>
            <pc:sldMk cId="1360435614" sldId="1147"/>
            <ac:cxnSpMk id="13" creationId="{D6941E75-CC3B-B3A3-8B85-61162196439B}"/>
          </ac:cxnSpMkLst>
        </pc:cxnChg>
        <pc:cxnChg chg="mod topLvl">
          <ac:chgData name="Phillip Kaufman" userId="c001b2a046940d7c" providerId="LiveId" clId="{9EF190FB-2075-4375-A797-615516ED83A7}" dt="2024-07-18T01:59:49.067" v="25290" actId="692"/>
          <ac:cxnSpMkLst>
            <pc:docMk/>
            <pc:sldMk cId="1360435614" sldId="1147"/>
            <ac:cxnSpMk id="17" creationId="{B6396116-9899-B81E-68D5-184BC6AB5712}"/>
          </ac:cxnSpMkLst>
        </pc:cxnChg>
        <pc:cxnChg chg="add mod">
          <ac:chgData name="Phillip Kaufman" userId="c001b2a046940d7c" providerId="LiveId" clId="{9EF190FB-2075-4375-A797-615516ED83A7}" dt="2024-07-18T01:59:49.067" v="25290" actId="692"/>
          <ac:cxnSpMkLst>
            <pc:docMk/>
            <pc:sldMk cId="1360435614" sldId="1147"/>
            <ac:cxnSpMk id="18" creationId="{C2A8462D-A2AD-51C2-4B69-6EE4C9FDAA34}"/>
          </ac:cxnSpMkLst>
        </pc:cxnChg>
        <pc:cxnChg chg="mod">
          <ac:chgData name="Phillip Kaufman" userId="c001b2a046940d7c" providerId="LiveId" clId="{9EF190FB-2075-4375-A797-615516ED83A7}" dt="2024-07-16T01:39:54.696" v="21095" actId="571"/>
          <ac:cxnSpMkLst>
            <pc:docMk/>
            <pc:sldMk cId="1360435614" sldId="1147"/>
            <ac:cxnSpMk id="20" creationId="{8E2E7506-CB02-8998-6132-688A8B05C2F1}"/>
          </ac:cxnSpMkLst>
        </pc:cxnChg>
        <pc:cxnChg chg="mod">
          <ac:chgData name="Phillip Kaufman" userId="c001b2a046940d7c" providerId="LiveId" clId="{9EF190FB-2075-4375-A797-615516ED83A7}" dt="2024-07-16T01:39:54.696" v="21095" actId="571"/>
          <ac:cxnSpMkLst>
            <pc:docMk/>
            <pc:sldMk cId="1360435614" sldId="1147"/>
            <ac:cxnSpMk id="24" creationId="{74ADA382-5C8E-E321-B7E8-5E5D5F4E1D36}"/>
          </ac:cxnSpMkLst>
        </pc:cxnChg>
        <pc:cxnChg chg="add del mod">
          <ac:chgData name="Phillip Kaufman" userId="c001b2a046940d7c" providerId="LiveId" clId="{9EF190FB-2075-4375-A797-615516ED83A7}" dt="2024-07-16T02:29:25.352" v="21813" actId="478"/>
          <ac:cxnSpMkLst>
            <pc:docMk/>
            <pc:sldMk cId="1360435614" sldId="1147"/>
            <ac:cxnSpMk id="41" creationId="{546A3D80-139B-BDF9-451B-15C57B0476A4}"/>
          </ac:cxnSpMkLst>
        </pc:cxnChg>
        <pc:cxnChg chg="add del mod">
          <ac:chgData name="Phillip Kaufman" userId="c001b2a046940d7c" providerId="LiveId" clId="{9EF190FB-2075-4375-A797-615516ED83A7}" dt="2024-07-16T02:31:06.507" v="21834" actId="478"/>
          <ac:cxnSpMkLst>
            <pc:docMk/>
            <pc:sldMk cId="1360435614" sldId="1147"/>
            <ac:cxnSpMk id="44" creationId="{A08E6085-35B3-438F-67A9-1DE2FF111A06}"/>
          </ac:cxnSpMkLst>
        </pc:cxnChg>
        <pc:cxnChg chg="add del mod">
          <ac:chgData name="Phillip Kaufman" userId="c001b2a046940d7c" providerId="LiveId" clId="{9EF190FB-2075-4375-A797-615516ED83A7}" dt="2024-07-16T02:31:05.658" v="21833" actId="478"/>
          <ac:cxnSpMkLst>
            <pc:docMk/>
            <pc:sldMk cId="1360435614" sldId="1147"/>
            <ac:cxnSpMk id="46" creationId="{6CBDAF73-2AFF-26A7-B109-00623DE4B29F}"/>
          </ac:cxnSpMkLst>
        </pc:cxnChg>
      </pc:sldChg>
      <pc:sldChg chg="addSp delSp new del mod">
        <pc:chgData name="Phillip Kaufman" userId="c001b2a046940d7c" providerId="LiveId" clId="{9EF190FB-2075-4375-A797-615516ED83A7}" dt="2024-07-17T05:53:29.740" v="25024" actId="47"/>
        <pc:sldMkLst>
          <pc:docMk/>
          <pc:sldMk cId="2221795619" sldId="1148"/>
        </pc:sldMkLst>
        <pc:spChg chg="add del">
          <ac:chgData name="Phillip Kaufman" userId="c001b2a046940d7c" providerId="LiveId" clId="{9EF190FB-2075-4375-A797-615516ED83A7}" dt="2024-07-17T05:52:48.773" v="25022" actId="22"/>
          <ac:spMkLst>
            <pc:docMk/>
            <pc:sldMk cId="2221795619" sldId="1148"/>
            <ac:spMk id="5" creationId="{E527C5B6-1826-BBD2-178A-06AB590C80DB}"/>
          </ac:spMkLst>
        </pc:spChg>
      </pc:sldChg>
      <pc:sldChg chg="add">
        <pc:chgData name="Phillip Kaufman" userId="c001b2a046940d7c" providerId="LiveId" clId="{9EF190FB-2075-4375-A797-615516ED83A7}" dt="2024-07-17T05:53:26.386" v="25023"/>
        <pc:sldMkLst>
          <pc:docMk/>
          <pc:sldMk cId="317175523" sldId="1149"/>
        </pc:sldMkLst>
      </pc:sldChg>
      <pc:sldChg chg="addSp modSp add mod ord">
        <pc:chgData name="Phillip Kaufman" userId="c001b2a046940d7c" providerId="LiveId" clId="{9EF190FB-2075-4375-A797-615516ED83A7}" dt="2024-07-18T02:10:41.683" v="25382" actId="1076"/>
        <pc:sldMkLst>
          <pc:docMk/>
          <pc:sldMk cId="1168357991" sldId="1150"/>
        </pc:sldMkLst>
        <pc:spChg chg="add mod">
          <ac:chgData name="Phillip Kaufman" userId="c001b2a046940d7c" providerId="LiveId" clId="{9EF190FB-2075-4375-A797-615516ED83A7}" dt="2024-07-18T02:05:49.046" v="25294"/>
          <ac:spMkLst>
            <pc:docMk/>
            <pc:sldMk cId="1168357991" sldId="1150"/>
            <ac:spMk id="4" creationId="{2A590D48-D5E1-FA34-2F0E-68411FA38FA4}"/>
          </ac:spMkLst>
        </pc:spChg>
        <pc:spChg chg="add mod">
          <ac:chgData name="Phillip Kaufman" userId="c001b2a046940d7c" providerId="LiveId" clId="{9EF190FB-2075-4375-A797-615516ED83A7}" dt="2024-07-18T02:05:49.046" v="25294"/>
          <ac:spMkLst>
            <pc:docMk/>
            <pc:sldMk cId="1168357991" sldId="1150"/>
            <ac:spMk id="5" creationId="{D490B98B-B89E-642B-EF84-2FD432725740}"/>
          </ac:spMkLst>
        </pc:spChg>
        <pc:spChg chg="mod">
          <ac:chgData name="Phillip Kaufman" userId="c001b2a046940d7c" providerId="LiveId" clId="{9EF190FB-2075-4375-A797-615516ED83A7}" dt="2024-07-18T02:10:19.214" v="25375" actId="1076"/>
          <ac:spMkLst>
            <pc:docMk/>
            <pc:sldMk cId="1168357991" sldId="1150"/>
            <ac:spMk id="6" creationId="{052432F3-322F-1899-02F9-70F858EA47D4}"/>
          </ac:spMkLst>
        </pc:spChg>
        <pc:spChg chg="add mod">
          <ac:chgData name="Phillip Kaufman" userId="c001b2a046940d7c" providerId="LiveId" clId="{9EF190FB-2075-4375-A797-615516ED83A7}" dt="2024-07-18T02:07:55.190" v="25328" actId="404"/>
          <ac:spMkLst>
            <pc:docMk/>
            <pc:sldMk cId="1168357991" sldId="1150"/>
            <ac:spMk id="7" creationId="{0F134105-499E-B76F-E3FE-808FC2C21696}"/>
          </ac:spMkLst>
        </pc:spChg>
        <pc:spChg chg="add mod">
          <ac:chgData name="Phillip Kaufman" userId="c001b2a046940d7c" providerId="LiveId" clId="{9EF190FB-2075-4375-A797-615516ED83A7}" dt="2024-07-18T02:08:26.273" v="25338" actId="1076"/>
          <ac:spMkLst>
            <pc:docMk/>
            <pc:sldMk cId="1168357991" sldId="1150"/>
            <ac:spMk id="8" creationId="{E24B23A8-C0FA-8D9F-67DF-E7CBB5E96A92}"/>
          </ac:spMkLst>
        </pc:spChg>
        <pc:spChg chg="mod">
          <ac:chgData name="Phillip Kaufman" userId="c001b2a046940d7c" providerId="LiveId" clId="{9EF190FB-2075-4375-A797-615516ED83A7}" dt="2024-07-18T02:10:39.520" v="25381" actId="1076"/>
          <ac:spMkLst>
            <pc:docMk/>
            <pc:sldMk cId="1168357991" sldId="1150"/>
            <ac:spMk id="117" creationId="{F9FEB527-DCBB-EC8E-31B1-1B16CD3DE4A0}"/>
          </ac:spMkLst>
        </pc:spChg>
        <pc:spChg chg="mod">
          <ac:chgData name="Phillip Kaufman" userId="c001b2a046940d7c" providerId="LiveId" clId="{9EF190FB-2075-4375-A797-615516ED83A7}" dt="2024-07-18T02:10:03.480" v="25370" actId="1076"/>
          <ac:spMkLst>
            <pc:docMk/>
            <pc:sldMk cId="1168357991" sldId="1150"/>
            <ac:spMk id="118" creationId="{BD5200E7-17E7-934F-D811-8E1C372D8336}"/>
          </ac:spMkLst>
        </pc:spChg>
        <pc:spChg chg="mod">
          <ac:chgData name="Phillip Kaufman" userId="c001b2a046940d7c" providerId="LiveId" clId="{9EF190FB-2075-4375-A797-615516ED83A7}" dt="2024-07-18T02:10:41.683" v="25382" actId="1076"/>
          <ac:spMkLst>
            <pc:docMk/>
            <pc:sldMk cId="1168357991" sldId="1150"/>
            <ac:spMk id="119" creationId="{1998BF01-BBFE-9FC3-03F5-804242F970D3}"/>
          </ac:spMkLst>
        </pc:spChg>
        <pc:spChg chg="mod">
          <ac:chgData name="Phillip Kaufman" userId="c001b2a046940d7c" providerId="LiveId" clId="{9EF190FB-2075-4375-A797-615516ED83A7}" dt="2024-07-18T02:09:55.903" v="25367" actId="1076"/>
          <ac:spMkLst>
            <pc:docMk/>
            <pc:sldMk cId="1168357991" sldId="1150"/>
            <ac:spMk id="120" creationId="{1B5D9FB7-852D-AFA5-8C52-E6E645A7A75E}"/>
          </ac:spMkLst>
        </pc:spChg>
        <pc:spChg chg="mod">
          <ac:chgData name="Phillip Kaufman" userId="c001b2a046940d7c" providerId="LiveId" clId="{9EF190FB-2075-4375-A797-615516ED83A7}" dt="2024-07-18T02:10:31.898" v="25379" actId="1076"/>
          <ac:spMkLst>
            <pc:docMk/>
            <pc:sldMk cId="1168357991" sldId="1150"/>
            <ac:spMk id="122" creationId="{A758A1B6-BA18-4B2F-0A48-B8945F33E33E}"/>
          </ac:spMkLst>
        </pc:spChg>
        <pc:spChg chg="mod">
          <ac:chgData name="Phillip Kaufman" userId="c001b2a046940d7c" providerId="LiveId" clId="{9EF190FB-2075-4375-A797-615516ED83A7}" dt="2024-07-18T02:10:31.898" v="25379" actId="1076"/>
          <ac:spMkLst>
            <pc:docMk/>
            <pc:sldMk cId="1168357991" sldId="1150"/>
            <ac:spMk id="126" creationId="{342DBC19-F8CB-05AA-07B8-51954C463B1A}"/>
          </ac:spMkLst>
        </pc:spChg>
        <pc:spChg chg="mod">
          <ac:chgData name="Phillip Kaufman" userId="c001b2a046940d7c" providerId="LiveId" clId="{9EF190FB-2075-4375-A797-615516ED83A7}" dt="2024-07-18T02:10:19.214" v="25375" actId="1076"/>
          <ac:spMkLst>
            <pc:docMk/>
            <pc:sldMk cId="1168357991" sldId="1150"/>
            <ac:spMk id="127" creationId="{59422AE9-8D7A-0CBD-7416-7C1232CEB6F6}"/>
          </ac:spMkLst>
        </pc:spChg>
        <pc:grpChg chg="mod">
          <ac:chgData name="Phillip Kaufman" userId="c001b2a046940d7c" providerId="LiveId" clId="{9EF190FB-2075-4375-A797-615516ED83A7}" dt="2024-07-18T02:10:12.708" v="25372" actId="465"/>
          <ac:grpSpMkLst>
            <pc:docMk/>
            <pc:sldMk cId="1168357991" sldId="1150"/>
            <ac:grpSpMk id="135" creationId="{E6E9F2AD-E1F4-5E91-D9AD-6C1DBCFF5C31}"/>
          </ac:grpSpMkLst>
        </pc:grpChg>
        <pc:grpChg chg="mod">
          <ac:chgData name="Phillip Kaufman" userId="c001b2a046940d7c" providerId="LiveId" clId="{9EF190FB-2075-4375-A797-615516ED83A7}" dt="2024-07-18T02:09:50.196" v="25366" actId="552"/>
          <ac:grpSpMkLst>
            <pc:docMk/>
            <pc:sldMk cId="1168357991" sldId="1150"/>
            <ac:grpSpMk id="136" creationId="{6A75B3F6-2808-8892-6BE5-09165404C47E}"/>
          </ac:grpSpMkLst>
        </pc:grpChg>
        <pc:grpChg chg="mod">
          <ac:chgData name="Phillip Kaufman" userId="c001b2a046940d7c" providerId="LiveId" clId="{9EF190FB-2075-4375-A797-615516ED83A7}" dt="2024-07-18T02:10:08.527" v="25371" actId="1076"/>
          <ac:grpSpMkLst>
            <pc:docMk/>
            <pc:sldMk cId="1168357991" sldId="1150"/>
            <ac:grpSpMk id="172" creationId="{9E96D894-D96B-5989-FCBC-431523C47FFA}"/>
          </ac:grpSpMkLst>
        </pc:grpChg>
      </pc:sldChg>
      <pc:sldChg chg="addSp delSp modSp add mod modNotesTx">
        <pc:chgData name="Phillip Kaufman" userId="c001b2a046940d7c" providerId="LiveId" clId="{9EF190FB-2075-4375-A797-615516ED83A7}" dt="2024-07-18T19:53:41.539" v="25947" actId="20577"/>
        <pc:sldMkLst>
          <pc:docMk/>
          <pc:sldMk cId="3682738584" sldId="1151"/>
        </pc:sldMkLst>
        <pc:spChg chg="del mod">
          <ac:chgData name="Phillip Kaufman" userId="c001b2a046940d7c" providerId="LiveId" clId="{9EF190FB-2075-4375-A797-615516ED83A7}" dt="2024-07-18T02:25:10.999" v="25469" actId="478"/>
          <ac:spMkLst>
            <pc:docMk/>
            <pc:sldMk cId="3682738584" sldId="1151"/>
            <ac:spMk id="4" creationId="{154FF431-3DBD-B5DD-DA33-C936A1BD37F5}"/>
          </ac:spMkLst>
        </pc:spChg>
        <pc:spChg chg="add mod">
          <ac:chgData name="Phillip Kaufman" userId="c001b2a046940d7c" providerId="LiveId" clId="{9EF190FB-2075-4375-A797-615516ED83A7}" dt="2024-07-18T05:35:16.075" v="25895" actId="1076"/>
          <ac:spMkLst>
            <pc:docMk/>
            <pc:sldMk cId="3682738584" sldId="1151"/>
            <ac:spMk id="4" creationId="{D55205EB-8FA0-E941-0112-8F161DD572D8}"/>
          </ac:spMkLst>
        </pc:spChg>
        <pc:spChg chg="mod">
          <ac:chgData name="Phillip Kaufman" userId="c001b2a046940d7c" providerId="LiveId" clId="{9EF190FB-2075-4375-A797-615516ED83A7}" dt="2024-07-18T02:36:47.864" v="25589" actId="1076"/>
          <ac:spMkLst>
            <pc:docMk/>
            <pc:sldMk cId="3682738584" sldId="1151"/>
            <ac:spMk id="5" creationId="{09E88321-6937-E8C9-44E9-FBA8AC4BDAA5}"/>
          </ac:spMkLst>
        </pc:spChg>
        <pc:spChg chg="mod">
          <ac:chgData name="Phillip Kaufman" userId="c001b2a046940d7c" providerId="LiveId" clId="{9EF190FB-2075-4375-A797-615516ED83A7}" dt="2024-07-18T05:35:06.572" v="25893" actId="1076"/>
          <ac:spMkLst>
            <pc:docMk/>
            <pc:sldMk cId="3682738584" sldId="1151"/>
            <ac:spMk id="6" creationId="{CBD75F6D-5786-869C-2EDF-0D48F70783BC}"/>
          </ac:spMkLst>
        </pc:spChg>
        <pc:spChg chg="mod">
          <ac:chgData name="Phillip Kaufman" userId="c001b2a046940d7c" providerId="LiveId" clId="{9EF190FB-2075-4375-A797-615516ED83A7}" dt="2024-07-18T05:35:02.861" v="25892" actId="1076"/>
          <ac:spMkLst>
            <pc:docMk/>
            <pc:sldMk cId="3682738584" sldId="1151"/>
            <ac:spMk id="7" creationId="{0A3FD29E-34D2-5A74-7A2C-42F310AD5AC1}"/>
          </ac:spMkLst>
        </pc:spChg>
        <pc:spChg chg="del mod">
          <ac:chgData name="Phillip Kaufman" userId="c001b2a046940d7c" providerId="LiveId" clId="{9EF190FB-2075-4375-A797-615516ED83A7}" dt="2024-07-18T05:34:21.262" v="25873" actId="478"/>
          <ac:spMkLst>
            <pc:docMk/>
            <pc:sldMk cId="3682738584" sldId="1151"/>
            <ac:spMk id="8" creationId="{F7544D72-F75F-F1A9-099A-AFBE48161565}"/>
          </ac:spMkLst>
        </pc:spChg>
        <pc:spChg chg="add mod">
          <ac:chgData name="Phillip Kaufman" userId="c001b2a046940d7c" providerId="LiveId" clId="{9EF190FB-2075-4375-A797-615516ED83A7}" dt="2024-07-18T05:35:21.145" v="25896" actId="1076"/>
          <ac:spMkLst>
            <pc:docMk/>
            <pc:sldMk cId="3682738584" sldId="1151"/>
            <ac:spMk id="10" creationId="{E93501D0-4533-71B0-D57D-CBBFC92CEEA5}"/>
          </ac:spMkLst>
        </pc:spChg>
        <pc:spChg chg="del mod">
          <ac:chgData name="Phillip Kaufman" userId="c001b2a046940d7c" providerId="LiveId" clId="{9EF190FB-2075-4375-A797-615516ED83A7}" dt="2024-07-18T05:34:21.262" v="25873" actId="478"/>
          <ac:spMkLst>
            <pc:docMk/>
            <pc:sldMk cId="3682738584" sldId="1151"/>
            <ac:spMk id="11" creationId="{F9085685-7686-B9CB-A532-447AB6C5BCE6}"/>
          </ac:spMkLst>
        </pc:spChg>
        <pc:spChg chg="add del mod">
          <ac:chgData name="Phillip Kaufman" userId="c001b2a046940d7c" providerId="LiveId" clId="{9EF190FB-2075-4375-A797-615516ED83A7}" dt="2024-07-18T05:34:21.262" v="25873" actId="478"/>
          <ac:spMkLst>
            <pc:docMk/>
            <pc:sldMk cId="3682738584" sldId="1151"/>
            <ac:spMk id="12" creationId="{C888838B-7D65-A9B0-0412-B99D472C6B4F}"/>
          </ac:spMkLst>
        </pc:spChg>
        <pc:spChg chg="mod">
          <ac:chgData name="Phillip Kaufman" userId="c001b2a046940d7c" providerId="LiveId" clId="{9EF190FB-2075-4375-A797-615516ED83A7}" dt="2024-07-18T05:34:57.298" v="25889" actId="1076"/>
          <ac:spMkLst>
            <pc:docMk/>
            <pc:sldMk cId="3682738584" sldId="1151"/>
            <ac:spMk id="13" creationId="{CA80403D-E891-6CFD-5A81-EEAA3162219E}"/>
          </ac:spMkLst>
        </pc:spChg>
        <pc:spChg chg="add mod">
          <ac:chgData name="Phillip Kaufman" userId="c001b2a046940d7c" providerId="LiveId" clId="{9EF190FB-2075-4375-A797-615516ED83A7}" dt="2024-07-18T05:34:25.131" v="25875" actId="1076"/>
          <ac:spMkLst>
            <pc:docMk/>
            <pc:sldMk cId="3682738584" sldId="1151"/>
            <ac:spMk id="14" creationId="{196CBBBE-0729-0D81-3227-93F52A353B58}"/>
          </ac:spMkLst>
        </pc:spChg>
        <pc:spChg chg="mod">
          <ac:chgData name="Phillip Kaufman" userId="c001b2a046940d7c" providerId="LiveId" clId="{9EF190FB-2075-4375-A797-615516ED83A7}" dt="2024-07-18T05:34:51.272" v="25887" actId="1076"/>
          <ac:spMkLst>
            <pc:docMk/>
            <pc:sldMk cId="3682738584" sldId="1151"/>
            <ac:spMk id="19" creationId="{92DB2FF2-21C9-64FB-B04E-50441DC29F87}"/>
          </ac:spMkLst>
        </pc:spChg>
        <pc:spChg chg="del">
          <ac:chgData name="Phillip Kaufman" userId="c001b2a046940d7c" providerId="LiveId" clId="{9EF190FB-2075-4375-A797-615516ED83A7}" dt="2024-07-18T02:22:35.114" v="25443" actId="478"/>
          <ac:spMkLst>
            <pc:docMk/>
            <pc:sldMk cId="3682738584" sldId="1151"/>
            <ac:spMk id="21" creationId="{5EC86484-FFFD-6CEB-F9EA-9091893B8E42}"/>
          </ac:spMkLst>
        </pc:spChg>
        <pc:cxnChg chg="mod">
          <ac:chgData name="Phillip Kaufman" userId="c001b2a046940d7c" providerId="LiveId" clId="{9EF190FB-2075-4375-A797-615516ED83A7}" dt="2024-07-18T02:27:11.740" v="25519" actId="1076"/>
          <ac:cxnSpMkLst>
            <pc:docMk/>
            <pc:sldMk cId="3682738584" sldId="1151"/>
            <ac:cxnSpMk id="9" creationId="{78D54E96-A151-EC50-0E2B-B9D88B45F1AD}"/>
          </ac:cxnSpMkLst>
        </pc:cxnChg>
        <pc:cxnChg chg="del mod">
          <ac:chgData name="Phillip Kaufman" userId="c001b2a046940d7c" providerId="LiveId" clId="{9EF190FB-2075-4375-A797-615516ED83A7}" dt="2024-07-18T02:34:33.173" v="25561" actId="478"/>
          <ac:cxnSpMkLst>
            <pc:docMk/>
            <pc:sldMk cId="3682738584" sldId="1151"/>
            <ac:cxnSpMk id="10" creationId="{73A14AD1-6782-3505-45FA-09EBD22B5E87}"/>
          </ac:cxnSpMkLst>
        </pc:cxnChg>
      </pc:sldChg>
      <pc:sldChg chg="addSp delSp modSp add mod ord modNotesTx">
        <pc:chgData name="Phillip Kaufman" userId="c001b2a046940d7c" providerId="LiveId" clId="{9EF190FB-2075-4375-A797-615516ED83A7}" dt="2024-07-18T19:53:38.854" v="25946" actId="20577"/>
        <pc:sldMkLst>
          <pc:docMk/>
          <pc:sldMk cId="775508448" sldId="1152"/>
        </pc:sldMkLst>
        <pc:spChg chg="add mod">
          <ac:chgData name="Phillip Kaufman" userId="c001b2a046940d7c" providerId="LiveId" clId="{9EF190FB-2075-4375-A797-615516ED83A7}" dt="2024-07-18T02:36:53.196" v="25590" actId="1076"/>
          <ac:spMkLst>
            <pc:docMk/>
            <pc:sldMk cId="775508448" sldId="1152"/>
            <ac:spMk id="4" creationId="{3DBCC74F-D04E-76C6-55CB-03038F1A0234}"/>
          </ac:spMkLst>
        </pc:spChg>
        <pc:spChg chg="del">
          <ac:chgData name="Phillip Kaufman" userId="c001b2a046940d7c" providerId="LiveId" clId="{9EF190FB-2075-4375-A797-615516ED83A7}" dt="2024-07-18T05:33:54.424" v="25869" actId="478"/>
          <ac:spMkLst>
            <pc:docMk/>
            <pc:sldMk cId="775508448" sldId="1152"/>
            <ac:spMk id="5" creationId="{09E88321-6937-E8C9-44E9-FBA8AC4BDAA5}"/>
          </ac:spMkLst>
        </pc:spChg>
        <pc:spChg chg="mod">
          <ac:chgData name="Phillip Kaufman" userId="c001b2a046940d7c" providerId="LiveId" clId="{9EF190FB-2075-4375-A797-615516ED83A7}" dt="2024-07-18T02:35:24.179" v="25571" actId="1076"/>
          <ac:spMkLst>
            <pc:docMk/>
            <pc:sldMk cId="775508448" sldId="1152"/>
            <ac:spMk id="8" creationId="{F7544D72-F75F-F1A9-099A-AFBE48161565}"/>
          </ac:spMkLst>
        </pc:spChg>
        <pc:spChg chg="add mod">
          <ac:chgData name="Phillip Kaufman" userId="c001b2a046940d7c" providerId="LiveId" clId="{9EF190FB-2075-4375-A797-615516ED83A7}" dt="2024-07-18T05:33:54.676" v="25870"/>
          <ac:spMkLst>
            <pc:docMk/>
            <pc:sldMk cId="775508448" sldId="1152"/>
            <ac:spMk id="10" creationId="{22A2A66A-7FA5-0488-3AA8-87B2B7C3EA2C}"/>
          </ac:spMkLst>
        </pc:spChg>
        <pc:spChg chg="mod">
          <ac:chgData name="Phillip Kaufman" userId="c001b2a046940d7c" providerId="LiveId" clId="{9EF190FB-2075-4375-A797-615516ED83A7}" dt="2024-07-18T02:36:06.442" v="25584" actId="1076"/>
          <ac:spMkLst>
            <pc:docMk/>
            <pc:sldMk cId="775508448" sldId="1152"/>
            <ac:spMk id="11" creationId="{F9085685-7686-B9CB-A532-447AB6C5BCE6}"/>
          </ac:spMkLst>
        </pc:spChg>
        <pc:spChg chg="mod">
          <ac:chgData name="Phillip Kaufman" userId="c001b2a046940d7c" providerId="LiveId" clId="{9EF190FB-2075-4375-A797-615516ED83A7}" dt="2024-07-18T02:35:05.927" v="25566" actId="1076"/>
          <ac:spMkLst>
            <pc:docMk/>
            <pc:sldMk cId="775508448" sldId="1152"/>
            <ac:spMk id="12" creationId="{C888838B-7D65-A9B0-0412-B99D472C6B4F}"/>
          </ac:spMkLst>
        </pc:spChg>
        <pc:spChg chg="del">
          <ac:chgData name="Phillip Kaufman" userId="c001b2a046940d7c" providerId="LiveId" clId="{9EF190FB-2075-4375-A797-615516ED83A7}" dt="2024-07-18T02:34:55.261" v="25564" actId="478"/>
          <ac:spMkLst>
            <pc:docMk/>
            <pc:sldMk cId="775508448" sldId="1152"/>
            <ac:spMk id="19" creationId="{92DB2FF2-21C9-64FB-B04E-50441DC29F8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63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52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41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32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34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37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87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06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one: area is the product of the sides (all points possible); picture two: is a 2d gaussian with the marginals (to show that the joint is the product of the marginals); picture three: just equation, joint entropy is the sum of the marginal; picture four: ellipses of the covariance matrix aligned with axis, so that the axis of the ellipse project on the axis of the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38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think that you can make the 2-D gaussian in power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09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15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42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1) shapes/colors (x and y remain shape and colors but permutated) 2) all circles, </a:t>
            </a:r>
            <a:r>
              <a:rPr lang="en-US" dirty="0" err="1"/>
              <a:t>xy</a:t>
            </a:r>
            <a:r>
              <a:rPr lang="en-US" dirty="0"/>
              <a:t> different shades of the same colors, gets mapped without pattern 3) all circles, all white  For all: arrows should show two </a:t>
            </a:r>
            <a:r>
              <a:rPr lang="en-US" dirty="0" err="1"/>
              <a:t>xy</a:t>
            </a:r>
            <a:r>
              <a:rPr lang="en-US" dirty="0"/>
              <a:t> points being mapped. In 3 they map to the same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097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016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04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potato diagram is for divergencelessness; Line diagram is for </a:t>
            </a:r>
            <a:r>
              <a:rPr lang="en-US" dirty="0" err="1"/>
              <a:t>curllessness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69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foundations 2016 slides and others </a:t>
            </a:r>
            <a:r>
              <a:rPr lang="en-US"/>
              <a:t>for 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18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00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978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290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one: area is the product of the sides (all points possible); picture two: is a 2d gaussian with the marginals (to show that the joint is the product of the marginals); picture three: just equation, joint entropy is the sum of the marginal; picture four: ellipses of the covariance matrix aligned with axis, so that the axis of the ellipse project on the axis of the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164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one: area is the product of the sides (all points possible); picture two: is a 2d gaussian with the marginals (to show that the joint is the product of the marginals); picture three: just equation, joint entropy is the sum of the marginal; picture four: ellipses of the covariance matrix aligned with axis, so that the axis of the ellipse project on the axis of the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9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018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add symplectic so that we can compare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129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TOTHINK: Show that scalar product is the area with one vector rotated?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264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3 possible maps. 1) maps X to X and Y to Y (preserves statistical independence) 2) maps XY to XY, scrambling X and Y (introduces statistical independence, but preserve variable independence), 3) removes some cases, but the map cannot be reversible (lose variable independence)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86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14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10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06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55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A1AE-5DAB-4E41-9E51-25C599575BB0}" type="datetime1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3D80-C2D7-44EB-9453-9205AD76814F}" type="datetime1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4566-B9D7-4BAE-91BA-A6126A23E47D}" type="datetime1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0EDE3E1-E2CD-4E00-ABD7-0F88148EC8AA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FD97-B171-4664-9387-6C1400880CCF}" type="datetime1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BC1-FC8E-441B-854A-73B6F6F43270}" type="datetime1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EBD5-FA1A-404A-B962-DC2C3404E693}" type="datetime1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C9B1-38A7-4FCE-A708-FF38E3C03BD9}" type="datetime1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1A25-79A9-4D3C-A8ED-6D7D1BE54EAB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2462-D259-4B58-AEB3-225B8847BD20}" type="datetime1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5D2F-E7DD-4EDB-8F30-509996C69CA0}" type="datetime1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5C6A-251B-4510-9AD3-59281DC647FA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19" Type="http://schemas.openxmlformats.org/officeDocument/2006/relationships/image" Target="../media/image98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93.png"/><Relationship Id="rId3" Type="http://schemas.openxmlformats.org/officeDocument/2006/relationships/image" Target="../media/image970.png"/><Relationship Id="rId7" Type="http://schemas.openxmlformats.org/officeDocument/2006/relationships/image" Target="../media/image101.png"/><Relationship Id="rId12" Type="http://schemas.openxmlformats.org/officeDocument/2006/relationships/image" Target="../media/image9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5" Type="http://schemas.openxmlformats.org/officeDocument/2006/relationships/image" Target="../media/image95.png"/><Relationship Id="rId10" Type="http://schemas.openxmlformats.org/officeDocument/2006/relationships/image" Target="../media/image104.png"/><Relationship Id="rId4" Type="http://schemas.openxmlformats.org/officeDocument/2006/relationships/image" Target="../media/image980.png"/><Relationship Id="rId9" Type="http://schemas.openxmlformats.org/officeDocument/2006/relationships/image" Target="../media/image103.png"/><Relationship Id="rId14" Type="http://schemas.openxmlformats.org/officeDocument/2006/relationships/image" Target="../media/image9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0.png"/><Relationship Id="rId7" Type="http://schemas.openxmlformats.org/officeDocument/2006/relationships/image" Target="../media/image1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0.png"/><Relationship Id="rId10" Type="http://schemas.openxmlformats.org/officeDocument/2006/relationships/image" Target="../media/image115.png"/><Relationship Id="rId4" Type="http://schemas.openxmlformats.org/officeDocument/2006/relationships/image" Target="../media/image1090.png"/><Relationship Id="rId9" Type="http://schemas.openxmlformats.org/officeDocument/2006/relationships/image" Target="../media/image11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9.png"/><Relationship Id="rId12" Type="http://schemas.openxmlformats.org/officeDocument/2006/relationships/image" Target="../media/image118.png"/><Relationship Id="rId7" Type="http://schemas.openxmlformats.org/officeDocument/2006/relationships/image" Target="../media/image121.png"/><Relationship Id="rId17" Type="http://schemas.openxmlformats.org/officeDocument/2006/relationships/image" Target="../media/image12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17.png"/><Relationship Id="rId6" Type="http://schemas.openxmlformats.org/officeDocument/2006/relationships/image" Target="../media/image120.png"/><Relationship Id="rId15" Type="http://schemas.openxmlformats.org/officeDocument/2006/relationships/image" Target="../media/image123.png"/><Relationship Id="rId10" Type="http://schemas.openxmlformats.org/officeDocument/2006/relationships/image" Target="../media/image1250.png"/><Relationship Id="rId14" Type="http://schemas.openxmlformats.org/officeDocument/2006/relationships/image" Target="../media/image1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29.png"/><Relationship Id="rId18" Type="http://schemas.openxmlformats.org/officeDocument/2006/relationships/image" Target="../media/image130.png"/><Relationship Id="rId7" Type="http://schemas.openxmlformats.org/officeDocument/2006/relationships/image" Target="../media/image1220.png"/><Relationship Id="rId12" Type="http://schemas.openxmlformats.org/officeDocument/2006/relationships/image" Target="../media/image128.png"/><Relationship Id="rId17" Type="http://schemas.openxmlformats.org/officeDocument/2006/relationships/image" Target="../media/image12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0.png"/><Relationship Id="rId11" Type="http://schemas.openxmlformats.org/officeDocument/2006/relationships/image" Target="../media/image127.png"/><Relationship Id="rId5" Type="http://schemas.openxmlformats.org/officeDocument/2006/relationships/image" Target="../media/image1200.png"/><Relationship Id="rId15" Type="http://schemas.openxmlformats.org/officeDocument/2006/relationships/image" Target="../media/image122.png"/><Relationship Id="rId10" Type="http://schemas.openxmlformats.org/officeDocument/2006/relationships/image" Target="../media/image1250.png"/><Relationship Id="rId4" Type="http://schemas.openxmlformats.org/officeDocument/2006/relationships/image" Target="../media/image42.png"/><Relationship Id="rId14" Type="http://schemas.openxmlformats.org/officeDocument/2006/relationships/image" Target="../media/image1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0.png"/><Relationship Id="rId3" Type="http://schemas.openxmlformats.org/officeDocument/2006/relationships/image" Target="../media/image139.png"/><Relationship Id="rId7" Type="http://schemas.openxmlformats.org/officeDocument/2006/relationships/image" Target="../media/image1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Relationship Id="rId9" Type="http://schemas.openxmlformats.org/officeDocument/2006/relationships/image" Target="../media/image1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7" Type="http://schemas.openxmlformats.org/officeDocument/2006/relationships/image" Target="../media/image1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image" Target="../media/image145.png"/><Relationship Id="rId7" Type="http://schemas.openxmlformats.org/officeDocument/2006/relationships/image" Target="../media/image1460.png"/><Relationship Id="rId12" Type="http://schemas.openxmlformats.org/officeDocument/2006/relationships/image" Target="../media/image14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50.png"/><Relationship Id="rId11" Type="http://schemas.openxmlformats.org/officeDocument/2006/relationships/image" Target="../media/image144.png"/><Relationship Id="rId5" Type="http://schemas.openxmlformats.org/officeDocument/2006/relationships/image" Target="../media/image1440.png"/><Relationship Id="rId10" Type="http://schemas.openxmlformats.org/officeDocument/2006/relationships/image" Target="../media/image143.png"/><Relationship Id="rId9" Type="http://schemas.openxmlformats.org/officeDocument/2006/relationships/image" Target="../media/image1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46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5" Type="http://schemas.openxmlformats.org/officeDocument/2006/relationships/image" Target="../media/image151.png"/><Relationship Id="rId10" Type="http://schemas.openxmlformats.org/officeDocument/2006/relationships/image" Target="../media/image156.png"/><Relationship Id="rId4" Type="http://schemas.openxmlformats.org/officeDocument/2006/relationships/image" Target="../media/image149.png"/><Relationship Id="rId9" Type="http://schemas.openxmlformats.org/officeDocument/2006/relationships/image" Target="../media/image15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50.png"/><Relationship Id="rId7" Type="http://schemas.openxmlformats.org/officeDocument/2006/relationships/image" Target="../media/image157.png"/><Relationship Id="rId12" Type="http://schemas.openxmlformats.org/officeDocument/2006/relationships/image" Target="../media/image15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6.png"/><Relationship Id="rId11" Type="http://schemas.openxmlformats.org/officeDocument/2006/relationships/image" Target="../media/image152.png"/><Relationship Id="rId5" Type="http://schemas.openxmlformats.org/officeDocument/2006/relationships/image" Target="../media/image155.png"/><Relationship Id="rId10" Type="http://schemas.openxmlformats.org/officeDocument/2006/relationships/image" Target="../media/image151.png"/><Relationship Id="rId4" Type="http://schemas.openxmlformats.org/officeDocument/2006/relationships/image" Target="../media/image154.png"/><Relationship Id="rId9" Type="http://schemas.openxmlformats.org/officeDocument/2006/relationships/image" Target="../media/image14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163.png"/><Relationship Id="rId7" Type="http://schemas.openxmlformats.org/officeDocument/2006/relationships/image" Target="../media/image1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80.png"/><Relationship Id="rId5" Type="http://schemas.openxmlformats.org/officeDocument/2006/relationships/image" Target="../media/image1692.png"/><Relationship Id="rId4" Type="http://schemas.openxmlformats.org/officeDocument/2006/relationships/image" Target="../media/image166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0.png"/><Relationship Id="rId3" Type="http://schemas.openxmlformats.org/officeDocument/2006/relationships/image" Target="../media/image204.png"/><Relationship Id="rId7" Type="http://schemas.openxmlformats.org/officeDocument/2006/relationships/image" Target="../media/image12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0.png"/><Relationship Id="rId11" Type="http://schemas.openxmlformats.org/officeDocument/2006/relationships/image" Target="../media/image1670.png"/><Relationship Id="rId5" Type="http://schemas.openxmlformats.org/officeDocument/2006/relationships/image" Target="../media/image42.png"/><Relationship Id="rId10" Type="http://schemas.openxmlformats.org/officeDocument/2006/relationships/image" Target="../media/image1630.png"/><Relationship Id="rId4" Type="http://schemas.openxmlformats.org/officeDocument/2006/relationships/image" Target="../media/image1600.png"/><Relationship Id="rId9" Type="http://schemas.openxmlformats.org/officeDocument/2006/relationships/image" Target="../media/image17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173.png"/><Relationship Id="rId7" Type="http://schemas.openxmlformats.org/officeDocument/2006/relationships/image" Target="../media/image17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4.png"/><Relationship Id="rId4" Type="http://schemas.openxmlformats.org/officeDocument/2006/relationships/image" Target="../media/image1691.png"/><Relationship Id="rId9" Type="http://schemas.openxmlformats.org/officeDocument/2006/relationships/image" Target="../media/image17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3" Type="http://schemas.openxmlformats.org/officeDocument/2006/relationships/image" Target="../media/image1732.png"/><Relationship Id="rId7" Type="http://schemas.openxmlformats.org/officeDocument/2006/relationships/image" Target="../media/image177.png"/><Relationship Id="rId2" Type="http://schemas.openxmlformats.org/officeDocument/2006/relationships/image" Target="../media/image17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6.png"/><Relationship Id="rId5" Type="http://schemas.openxmlformats.org/officeDocument/2006/relationships/image" Target="../media/image1752.png"/><Relationship Id="rId4" Type="http://schemas.openxmlformats.org/officeDocument/2006/relationships/image" Target="../media/image17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3.png"/><Relationship Id="rId4" Type="http://schemas.openxmlformats.org/officeDocument/2006/relationships/image" Target="../media/image18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5.png"/><Relationship Id="rId4" Type="http://schemas.openxmlformats.org/officeDocument/2006/relationships/image" Target="../media/image184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13" Type="http://schemas.openxmlformats.org/officeDocument/2006/relationships/image" Target="../media/image205.png"/><Relationship Id="rId3" Type="http://schemas.openxmlformats.org/officeDocument/2006/relationships/image" Target="../media/image194.png"/><Relationship Id="rId7" Type="http://schemas.openxmlformats.org/officeDocument/2006/relationships/image" Target="../media/image198.png"/><Relationship Id="rId12" Type="http://schemas.openxmlformats.org/officeDocument/2006/relationships/image" Target="../media/image203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7.png"/><Relationship Id="rId11" Type="http://schemas.openxmlformats.org/officeDocument/2006/relationships/image" Target="../media/image202.png"/><Relationship Id="rId5" Type="http://schemas.openxmlformats.org/officeDocument/2006/relationships/image" Target="../media/image196.png"/><Relationship Id="rId15" Type="http://schemas.openxmlformats.org/officeDocument/2006/relationships/image" Target="../media/image207.png"/><Relationship Id="rId10" Type="http://schemas.openxmlformats.org/officeDocument/2006/relationships/image" Target="../media/image201.png"/><Relationship Id="rId4" Type="http://schemas.openxmlformats.org/officeDocument/2006/relationships/image" Target="../media/image195.png"/><Relationship Id="rId9" Type="http://schemas.openxmlformats.org/officeDocument/2006/relationships/image" Target="../media/image200.png"/><Relationship Id="rId14" Type="http://schemas.openxmlformats.org/officeDocument/2006/relationships/image" Target="../media/image20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0.png"/><Relationship Id="rId7" Type="http://schemas.openxmlformats.org/officeDocument/2006/relationships/image" Target="../media/image22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0.png"/><Relationship Id="rId5" Type="http://schemas.openxmlformats.org/officeDocument/2006/relationships/image" Target="../media/image94.png"/><Relationship Id="rId4" Type="http://schemas.openxmlformats.org/officeDocument/2006/relationships/image" Target="../media/image219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png"/><Relationship Id="rId2" Type="http://schemas.openxmlformats.org/officeDocument/2006/relationships/image" Target="../media/image2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9.png"/><Relationship Id="rId4" Type="http://schemas.openxmlformats.org/officeDocument/2006/relationships/image" Target="../media/image2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7" Type="http://schemas.openxmlformats.org/officeDocument/2006/relationships/image" Target="../media/image24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4.png"/><Relationship Id="rId5" Type="http://schemas.openxmlformats.org/officeDocument/2006/relationships/image" Target="../media/image243.png"/><Relationship Id="rId4" Type="http://schemas.openxmlformats.org/officeDocument/2006/relationships/image" Target="../media/image24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png"/><Relationship Id="rId7" Type="http://schemas.openxmlformats.org/officeDocument/2006/relationships/image" Target="../media/image251.png"/><Relationship Id="rId2" Type="http://schemas.openxmlformats.org/officeDocument/2006/relationships/image" Target="../media/image2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0.png"/><Relationship Id="rId5" Type="http://schemas.openxmlformats.org/officeDocument/2006/relationships/image" Target="../media/image249.png"/><Relationship Id="rId4" Type="http://schemas.openxmlformats.org/officeDocument/2006/relationships/image" Target="../media/image24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7" Type="http://schemas.openxmlformats.org/officeDocument/2006/relationships/image" Target="../media/image257.png"/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6.png"/><Relationship Id="rId5" Type="http://schemas.openxmlformats.org/officeDocument/2006/relationships/image" Target="../media/image255.png"/><Relationship Id="rId4" Type="http://schemas.openxmlformats.org/officeDocument/2006/relationships/image" Target="../media/image25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png"/><Relationship Id="rId13" Type="http://schemas.openxmlformats.org/officeDocument/2006/relationships/image" Target="../media/image268.png"/><Relationship Id="rId18" Type="http://schemas.openxmlformats.org/officeDocument/2006/relationships/image" Target="../media/image273.png"/><Relationship Id="rId3" Type="http://schemas.openxmlformats.org/officeDocument/2006/relationships/image" Target="../media/image258.png"/><Relationship Id="rId7" Type="http://schemas.openxmlformats.org/officeDocument/2006/relationships/image" Target="../media/image262.png"/><Relationship Id="rId12" Type="http://schemas.openxmlformats.org/officeDocument/2006/relationships/image" Target="../media/image267.png"/><Relationship Id="rId17" Type="http://schemas.openxmlformats.org/officeDocument/2006/relationships/image" Target="../media/image272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2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1.png"/><Relationship Id="rId11" Type="http://schemas.openxmlformats.org/officeDocument/2006/relationships/image" Target="../media/image266.png"/><Relationship Id="rId5" Type="http://schemas.openxmlformats.org/officeDocument/2006/relationships/image" Target="../media/image260.png"/><Relationship Id="rId15" Type="http://schemas.openxmlformats.org/officeDocument/2006/relationships/image" Target="../media/image270.png"/><Relationship Id="rId10" Type="http://schemas.openxmlformats.org/officeDocument/2006/relationships/image" Target="../media/image265.png"/><Relationship Id="rId4" Type="http://schemas.openxmlformats.org/officeDocument/2006/relationships/image" Target="../media/image259.png"/><Relationship Id="rId9" Type="http://schemas.openxmlformats.org/officeDocument/2006/relationships/image" Target="../media/image264.png"/><Relationship Id="rId14" Type="http://schemas.openxmlformats.org/officeDocument/2006/relationships/image" Target="../media/image26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png"/><Relationship Id="rId3" Type="http://schemas.openxmlformats.org/officeDocument/2006/relationships/image" Target="../media/image274.png"/><Relationship Id="rId7" Type="http://schemas.openxmlformats.org/officeDocument/2006/relationships/image" Target="../media/image128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7.png"/><Relationship Id="rId11" Type="http://schemas.openxmlformats.org/officeDocument/2006/relationships/image" Target="../media/image281.png"/><Relationship Id="rId5" Type="http://schemas.openxmlformats.org/officeDocument/2006/relationships/image" Target="../media/image276.png"/><Relationship Id="rId10" Type="http://schemas.openxmlformats.org/officeDocument/2006/relationships/image" Target="../media/image280.png"/><Relationship Id="rId4" Type="http://schemas.openxmlformats.org/officeDocument/2006/relationships/image" Target="../media/image275.png"/><Relationship Id="rId9" Type="http://schemas.openxmlformats.org/officeDocument/2006/relationships/image" Target="../media/image279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png"/><Relationship Id="rId3" Type="http://schemas.openxmlformats.org/officeDocument/2006/relationships/image" Target="../media/image283.png"/><Relationship Id="rId7" Type="http://schemas.openxmlformats.org/officeDocument/2006/relationships/image" Target="../media/image287.png"/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6.png"/><Relationship Id="rId5" Type="http://schemas.openxmlformats.org/officeDocument/2006/relationships/image" Target="../media/image285.png"/><Relationship Id="rId4" Type="http://schemas.openxmlformats.org/officeDocument/2006/relationships/image" Target="../media/image284.png"/><Relationship Id="rId9" Type="http://schemas.openxmlformats.org/officeDocument/2006/relationships/image" Target="../media/image28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png"/><Relationship Id="rId3" Type="http://schemas.openxmlformats.org/officeDocument/2006/relationships/image" Target="../media/image291.png"/><Relationship Id="rId7" Type="http://schemas.openxmlformats.org/officeDocument/2006/relationships/image" Target="../media/image284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3.png"/><Relationship Id="rId11" Type="http://schemas.openxmlformats.org/officeDocument/2006/relationships/image" Target="../media/image289.png"/><Relationship Id="rId5" Type="http://schemas.openxmlformats.org/officeDocument/2006/relationships/image" Target="../media/image282.png"/><Relationship Id="rId10" Type="http://schemas.openxmlformats.org/officeDocument/2006/relationships/image" Target="../media/image293.png"/><Relationship Id="rId4" Type="http://schemas.openxmlformats.org/officeDocument/2006/relationships/image" Target="../media/image292.png"/><Relationship Id="rId9" Type="http://schemas.openxmlformats.org/officeDocument/2006/relationships/image" Target="../media/image286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png"/><Relationship Id="rId3" Type="http://schemas.openxmlformats.org/officeDocument/2006/relationships/image" Target="../media/image282.png"/><Relationship Id="rId7" Type="http://schemas.openxmlformats.org/officeDocument/2006/relationships/image" Target="../media/image285.png"/><Relationship Id="rId12" Type="http://schemas.openxmlformats.org/officeDocument/2006/relationships/image" Target="../media/image29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4.png"/><Relationship Id="rId11" Type="http://schemas.openxmlformats.org/officeDocument/2006/relationships/image" Target="../media/image296.png"/><Relationship Id="rId5" Type="http://schemas.openxmlformats.org/officeDocument/2006/relationships/image" Target="../media/image283.png"/><Relationship Id="rId10" Type="http://schemas.openxmlformats.org/officeDocument/2006/relationships/image" Target="../media/image295.png"/><Relationship Id="rId4" Type="http://schemas.openxmlformats.org/officeDocument/2006/relationships/image" Target="../media/image289.png"/><Relationship Id="rId9" Type="http://schemas.openxmlformats.org/officeDocument/2006/relationships/image" Target="../media/image29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png"/><Relationship Id="rId3" Type="http://schemas.openxmlformats.org/officeDocument/2006/relationships/image" Target="../media/image2051.png"/><Relationship Id="rId7" Type="http://schemas.openxmlformats.org/officeDocument/2006/relationships/image" Target="../media/image12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0.png"/><Relationship Id="rId5" Type="http://schemas.openxmlformats.org/officeDocument/2006/relationships/image" Target="../media/image1200.png"/><Relationship Id="rId4" Type="http://schemas.openxmlformats.org/officeDocument/2006/relationships/image" Target="../media/image42.png"/><Relationship Id="rId9" Type="http://schemas.openxmlformats.org/officeDocument/2006/relationships/image" Target="../media/image29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1.png"/><Relationship Id="rId3" Type="http://schemas.openxmlformats.org/officeDocument/2006/relationships/image" Target="../media/image1721.png"/><Relationship Id="rId7" Type="http://schemas.openxmlformats.org/officeDocument/2006/relationships/image" Target="../media/image176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51.png"/><Relationship Id="rId5" Type="http://schemas.openxmlformats.org/officeDocument/2006/relationships/image" Target="../media/image1741.png"/><Relationship Id="rId4" Type="http://schemas.openxmlformats.org/officeDocument/2006/relationships/image" Target="../media/image173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0.png"/><Relationship Id="rId13" Type="http://schemas.openxmlformats.org/officeDocument/2006/relationships/image" Target="../media/image1790.png"/><Relationship Id="rId3" Type="http://schemas.openxmlformats.org/officeDocument/2006/relationships/image" Target="../media/image1690.png"/><Relationship Id="rId7" Type="http://schemas.openxmlformats.org/officeDocument/2006/relationships/image" Target="../media/image1730.png"/><Relationship Id="rId12" Type="http://schemas.openxmlformats.org/officeDocument/2006/relationships/image" Target="../media/image178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20.png"/><Relationship Id="rId11" Type="http://schemas.openxmlformats.org/officeDocument/2006/relationships/image" Target="../media/image1770.png"/><Relationship Id="rId5" Type="http://schemas.openxmlformats.org/officeDocument/2006/relationships/image" Target="../media/image1710.png"/><Relationship Id="rId10" Type="http://schemas.openxmlformats.org/officeDocument/2006/relationships/image" Target="../media/image1760.png"/><Relationship Id="rId4" Type="http://schemas.openxmlformats.org/officeDocument/2006/relationships/image" Target="../media/image1700.png"/><Relationship Id="rId9" Type="http://schemas.openxmlformats.org/officeDocument/2006/relationships/image" Target="../media/image1750.png"/><Relationship Id="rId14" Type="http://schemas.openxmlformats.org/officeDocument/2006/relationships/image" Target="../media/image180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90.png"/><Relationship Id="rId4" Type="http://schemas.openxmlformats.org/officeDocument/2006/relationships/image" Target="../media/image208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2.png"/><Relationship Id="rId5" Type="http://schemas.openxmlformats.org/officeDocument/2006/relationships/image" Target="../media/image48.png"/><Relationship Id="rId10" Type="http://schemas.openxmlformats.org/officeDocument/2006/relationships/image" Target="../media/image44.png"/><Relationship Id="rId4" Type="http://schemas.openxmlformats.org/officeDocument/2006/relationships/image" Target="../media/image47.png"/><Relationship Id="rId9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9CB09A4-A438-3C2F-7385-A9C475B83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Multiple degrees of Freedom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7526EB5-6349-1B82-B5F3-D13CA153F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30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02B72E-E237-DCCE-F4EB-6FC4CA89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E266C2-5BD8-E70D-A16F-7F45B03E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/>
              <p:nvPr/>
            </p:nvSpPr>
            <p:spPr>
              <a:xfrm>
                <a:off x="2367509" y="56504"/>
                <a:ext cx="69374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The displacement field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800" dirty="0"/>
                  <a:t> has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components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509" y="56504"/>
                <a:ext cx="6937477" cy="523220"/>
              </a:xfrm>
              <a:prstGeom prst="rect">
                <a:avLst/>
              </a:prstGeom>
              <a:blipFill>
                <a:blip r:embed="rId2"/>
                <a:stretch>
                  <a:fillRect l="-1230" t="-10465" r="-123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F797A0-37F4-0DD1-7117-F2AC883B051E}"/>
                  </a:ext>
                </a:extLst>
              </p:cNvPr>
              <p:cNvSpPr txBox="1"/>
              <p:nvPr/>
            </p:nvSpPr>
            <p:spPr>
              <a:xfrm>
                <a:off x="136895" y="5341543"/>
                <a:ext cx="88607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DR-DIV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DR-DEN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HM-ND</a:t>
                </a:r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F797A0-37F4-0DD1-7117-F2AC883B0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95" y="5341543"/>
                <a:ext cx="8860759" cy="584775"/>
              </a:xfrm>
              <a:prstGeom prst="rect">
                <a:avLst/>
              </a:prstGeom>
              <a:blipFill>
                <a:blip r:embed="rId3"/>
                <a:stretch>
                  <a:fillRect l="-1307" t="-12500" r="-1307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A143A2-F88C-34ED-C794-18ACF87D139E}"/>
                  </a:ext>
                </a:extLst>
              </p:cNvPr>
              <p:cNvSpPr txBox="1"/>
              <p:nvPr/>
            </p:nvSpPr>
            <p:spPr>
              <a:xfrm>
                <a:off x="-16539" y="678340"/>
                <a:ext cx="1222507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Conditions 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DR-DIV</a:t>
                </a:r>
                <a:r>
                  <a:rPr lang="en-US" sz="2800" dirty="0"/>
                  <a:t>,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DR-JAC</a:t>
                </a:r>
                <a:r>
                  <a:rPr lang="en-US" sz="2800" dirty="0"/>
                  <a:t>,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2800" dirty="0"/>
                  <a:t>, and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DR-DEN </a:t>
                </a:r>
                <a:r>
                  <a:rPr lang="en-US" sz="2800" dirty="0"/>
                  <a:t>all specify a single restraint giving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 components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A143A2-F88C-34ED-C794-18ACF87D1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539" y="678340"/>
                <a:ext cx="12225077" cy="954107"/>
              </a:xfrm>
              <a:prstGeom prst="rect">
                <a:avLst/>
              </a:prstGeom>
              <a:blipFill>
                <a:blip r:embed="rId4"/>
                <a:stretch>
                  <a:fillRect l="-499" t="-5732" r="-449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D0E9F0-233F-C19E-8B92-F6C4D68CC2BE}"/>
                  </a:ext>
                </a:extLst>
              </p:cNvPr>
              <p:cNvSpPr txBox="1"/>
              <p:nvPr/>
            </p:nvSpPr>
            <p:spPr>
              <a:xfrm>
                <a:off x="406448" y="1822279"/>
                <a:ext cx="115961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The choice of Hamiltonian provides another constraint, leaving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2800" dirty="0"/>
                  <a:t> choices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D0E9F0-233F-C19E-8B92-F6C4D68CC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48" y="1822279"/>
                <a:ext cx="11596123" cy="523220"/>
              </a:xfrm>
              <a:prstGeom prst="rect">
                <a:avLst/>
              </a:prstGeom>
              <a:blipFill>
                <a:blip r:embed="rId5"/>
                <a:stretch>
                  <a:fillRect l="-631" t="-11628" r="-57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666DF51-AA74-8AF6-975F-A4EB0E8E9589}"/>
              </a:ext>
            </a:extLst>
          </p:cNvPr>
          <p:cNvSpPr txBox="1"/>
          <p:nvPr/>
        </p:nvSpPr>
        <p:spPr>
          <a:xfrm>
            <a:off x="0" y="2613392"/>
            <a:ext cx="4038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Single Degree of Freedom: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8A56BF-82C1-237D-0FEA-F28660E020F8}"/>
                  </a:ext>
                </a:extLst>
              </p:cNvPr>
              <p:cNvSpPr txBox="1"/>
              <p:nvPr/>
            </p:nvSpPr>
            <p:spPr>
              <a:xfrm>
                <a:off x="4480453" y="2613392"/>
                <a:ext cx="11453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8A56BF-82C1-237D-0FEA-F28660E02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453" y="2613392"/>
                <a:ext cx="11453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D83829-DC4D-06D1-C45C-6028A02AB1BA}"/>
                  </a:ext>
                </a:extLst>
              </p:cNvPr>
              <p:cNvSpPr txBox="1"/>
              <p:nvPr/>
            </p:nvSpPr>
            <p:spPr>
              <a:xfrm>
                <a:off x="6029139" y="2599475"/>
                <a:ext cx="1970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−2=0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D83829-DC4D-06D1-C45C-6028A02AB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139" y="2599475"/>
                <a:ext cx="197015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7E360E0-E07D-B2DC-AEFA-28D7290E4711}"/>
              </a:ext>
            </a:extLst>
          </p:cNvPr>
          <p:cNvSpPr txBox="1"/>
          <p:nvPr/>
        </p:nvSpPr>
        <p:spPr>
          <a:xfrm>
            <a:off x="8600549" y="2560415"/>
            <a:ext cx="2837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no choices remain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342C0-84D4-6B82-5864-D50B8F8468CC}"/>
              </a:ext>
            </a:extLst>
          </p:cNvPr>
          <p:cNvSpPr txBox="1"/>
          <p:nvPr/>
        </p:nvSpPr>
        <p:spPr>
          <a:xfrm>
            <a:off x="-16539" y="3579447"/>
            <a:ext cx="4544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Multiple Degrees of Freedom: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95C7C2-83F9-80F1-818D-FA19634CBA89}"/>
                  </a:ext>
                </a:extLst>
              </p:cNvPr>
              <p:cNvSpPr txBox="1"/>
              <p:nvPr/>
            </p:nvSpPr>
            <p:spPr>
              <a:xfrm>
                <a:off x="4528423" y="3544990"/>
                <a:ext cx="11469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95C7C2-83F9-80F1-818D-FA19634CB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423" y="3544990"/>
                <a:ext cx="114698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DC567D-54E1-5862-0352-313522CE3E39}"/>
                  </a:ext>
                </a:extLst>
              </p:cNvPr>
              <p:cNvSpPr txBox="1"/>
              <p:nvPr/>
            </p:nvSpPr>
            <p:spPr>
              <a:xfrm>
                <a:off x="6095999" y="3584305"/>
                <a:ext cx="1970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−2≠0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DC567D-54E1-5862-0352-313522CE3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3584305"/>
                <a:ext cx="197015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A9436FF-5472-4803-784E-DA65CED600D2}"/>
              </a:ext>
            </a:extLst>
          </p:cNvPr>
          <p:cNvSpPr txBox="1"/>
          <p:nvPr/>
        </p:nvSpPr>
        <p:spPr>
          <a:xfrm>
            <a:off x="8830580" y="3544990"/>
            <a:ext cx="2377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choices remain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28BB94-9F78-8FB2-A8C1-799FBDB99D0C}"/>
                  </a:ext>
                </a:extLst>
              </p:cNvPr>
              <p:cNvSpPr txBox="1"/>
              <p:nvPr/>
            </p:nvSpPr>
            <p:spPr>
              <a:xfrm>
                <a:off x="140100" y="4545502"/>
                <a:ext cx="88575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DR-DIV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DR-DEN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28BB94-9F78-8FB2-A8C1-799FBDB99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00" y="4545502"/>
                <a:ext cx="8857554" cy="584775"/>
              </a:xfrm>
              <a:prstGeom prst="rect">
                <a:avLst/>
              </a:prstGeom>
              <a:blipFill>
                <a:blip r:embed="rId10"/>
                <a:stretch>
                  <a:fillRect l="-1308" t="-12500" r="-1376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579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7738F7-8B09-4613-A083-C0865D96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986541-6854-1D83-CDB3-66232773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2FF794-C233-1E88-C6F2-9212E72E1D29}"/>
                  </a:ext>
                </a:extLst>
              </p:cNvPr>
              <p:cNvSpPr txBox="1"/>
              <p:nvPr/>
            </p:nvSpPr>
            <p:spPr>
              <a:xfrm>
                <a:off x="203960" y="163639"/>
                <a:ext cx="2923301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2FF794-C233-1E88-C6F2-9212E72E1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60" y="163639"/>
                <a:ext cx="2923301" cy="4815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F4D46C-A7A6-855E-4950-8DF8E069C397}"/>
                  </a:ext>
                </a:extLst>
              </p:cNvPr>
              <p:cNvSpPr txBox="1"/>
              <p:nvPr/>
            </p:nvSpPr>
            <p:spPr>
              <a:xfrm>
                <a:off x="1365956" y="2570496"/>
                <a:ext cx="33195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Invariance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b="0" dirty="0">
                    <a:latin typeface="Cambria Math" panose="02040503050406030204" pitchFamily="18" charset="0"/>
                  </a:rPr>
                  <a:t>:</a:t>
                </a:r>
                <a:r>
                  <a:rPr lang="en-US" sz="32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F4D46C-A7A6-855E-4950-8DF8E069C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956" y="2570496"/>
                <a:ext cx="3319563" cy="584775"/>
              </a:xfrm>
              <a:prstGeom prst="rect">
                <a:avLst/>
              </a:prstGeom>
              <a:blipFill>
                <a:blip r:embed="rId4"/>
                <a:stretch>
                  <a:fillRect l="-4587" t="-15625" r="-110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CD489B-7E92-42CE-1B26-6D7AB89F3CFA}"/>
                  </a:ext>
                </a:extLst>
              </p:cNvPr>
              <p:cNvSpPr txBox="1"/>
              <p:nvPr/>
            </p:nvSpPr>
            <p:spPr>
              <a:xfrm>
                <a:off x="279634" y="690684"/>
                <a:ext cx="6497676" cy="1759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CD489B-7E92-42CE-1B26-6D7AB89F3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34" y="690684"/>
                <a:ext cx="6497676" cy="17597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EDF6B75-48DB-0E0B-D2CD-C86A9B500067}"/>
                  </a:ext>
                </a:extLst>
              </p:cNvPr>
              <p:cNvSpPr txBox="1"/>
              <p:nvPr/>
            </p:nvSpPr>
            <p:spPr>
              <a:xfrm>
                <a:off x="9054696" y="616566"/>
                <a:ext cx="3088410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0" dirty="0"/>
                  <a:t>Area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EDF6B75-48DB-0E0B-D2CD-C86A9B500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696" y="616566"/>
                <a:ext cx="3088410" cy="405624"/>
              </a:xfrm>
              <a:prstGeom prst="rect">
                <a:avLst/>
              </a:prstGeom>
              <a:blipFill>
                <a:blip r:embed="rId6"/>
                <a:stretch>
                  <a:fillRect l="-1578" t="-5970"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0A55ECD-7F70-9DF8-C73F-478D07129BBA}"/>
                  </a:ext>
                </a:extLst>
              </p:cNvPr>
              <p:cNvSpPr txBox="1"/>
              <p:nvPr/>
            </p:nvSpPr>
            <p:spPr>
              <a:xfrm>
                <a:off x="9231219" y="1124020"/>
                <a:ext cx="2735364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0A55ECD-7F70-9DF8-C73F-478D07129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219" y="1124020"/>
                <a:ext cx="2735364" cy="405624"/>
              </a:xfrm>
              <a:prstGeom prst="rect">
                <a:avLst/>
              </a:prstGeom>
              <a:blipFill>
                <a:blip r:embed="rId7"/>
                <a:stretch>
                  <a:fillRect t="-4478"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203C4CF-8244-47C6-DCC6-A7880D56F99E}"/>
                  </a:ext>
                </a:extLst>
              </p:cNvPr>
              <p:cNvSpPr txBox="1"/>
              <p:nvPr/>
            </p:nvSpPr>
            <p:spPr>
              <a:xfrm>
                <a:off x="9301687" y="2424579"/>
                <a:ext cx="259442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DR-VOL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b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DI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−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SYMP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203C4CF-8244-47C6-DCC6-A7880D56F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687" y="2424579"/>
                <a:ext cx="2594428" cy="707886"/>
              </a:xfrm>
              <a:prstGeom prst="rect">
                <a:avLst/>
              </a:prstGeom>
              <a:blipFill>
                <a:blip r:embed="rId8"/>
                <a:stretch>
                  <a:fillRect l="-2118" t="-5172"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8A61C21-F102-CBFC-4762-3674ABFCEA40}"/>
                  </a:ext>
                </a:extLst>
              </p:cNvPr>
              <p:cNvSpPr txBox="1"/>
              <p:nvPr/>
            </p:nvSpPr>
            <p:spPr>
              <a:xfrm>
                <a:off x="79913" y="3259044"/>
                <a:ext cx="5296706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𝑐𝑏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8A61C21-F102-CBFC-4762-3674ABFCE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3" y="3259044"/>
                <a:ext cx="5296706" cy="6481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12CCFC-D554-178A-95CE-735C44F853E9}"/>
                  </a:ext>
                </a:extLst>
              </p:cNvPr>
              <p:cNvSpPr txBox="1"/>
              <p:nvPr/>
            </p:nvSpPr>
            <p:spPr>
              <a:xfrm>
                <a:off x="244081" y="5064259"/>
                <a:ext cx="462318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DI-SYMP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DI-CURL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12CCFC-D554-178A-95CE-735C44F85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81" y="5064259"/>
                <a:ext cx="4623189" cy="707886"/>
              </a:xfrm>
              <a:prstGeom prst="rect">
                <a:avLst/>
              </a:prstGeom>
              <a:blipFill>
                <a:blip r:embed="rId10"/>
                <a:stretch>
                  <a:fillRect l="-4617" t="-15517" r="-3826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51B710-2992-A321-1853-B8C70382E741}"/>
                  </a:ext>
                </a:extLst>
              </p:cNvPr>
              <p:cNvSpPr txBox="1"/>
              <p:nvPr/>
            </p:nvSpPr>
            <p:spPr>
              <a:xfrm>
                <a:off x="136415" y="4007248"/>
                <a:ext cx="31777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51B710-2992-A321-1853-B8C70382E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15" y="4007248"/>
                <a:ext cx="3177793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355E65F-5393-1CEF-2FE9-575D4DD0F06E}"/>
              </a:ext>
            </a:extLst>
          </p:cNvPr>
          <p:cNvSpPr txBox="1"/>
          <p:nvPr/>
        </p:nvSpPr>
        <p:spPr>
          <a:xfrm>
            <a:off x="9992004" y="32304"/>
            <a:ext cx="121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S-DOF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2D1BA2E-7C92-99D9-561D-77058509D4BF}"/>
                  </a:ext>
                </a:extLst>
              </p:cNvPr>
              <p:cNvSpPr txBox="1"/>
              <p:nvPr/>
            </p:nvSpPr>
            <p:spPr>
              <a:xfrm>
                <a:off x="9490681" y="1617692"/>
                <a:ext cx="221644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Area is conserved if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2D1BA2E-7C92-99D9-561D-77058509D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681" y="1617692"/>
                <a:ext cx="2216441" cy="707886"/>
              </a:xfrm>
              <a:prstGeom prst="rect">
                <a:avLst/>
              </a:prstGeom>
              <a:blipFill>
                <a:blip r:embed="rId12"/>
                <a:stretch>
                  <a:fillRect l="-3030" t="-4310" r="-2204" b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4B418050-1C0B-C832-3B71-056264D6B6AB}"/>
              </a:ext>
            </a:extLst>
          </p:cNvPr>
          <p:cNvGrpSpPr/>
          <p:nvPr/>
        </p:nvGrpSpPr>
        <p:grpSpPr>
          <a:xfrm>
            <a:off x="3757863" y="2757356"/>
            <a:ext cx="5708685" cy="3815532"/>
            <a:chOff x="3757863" y="2757356"/>
            <a:chExt cx="5708685" cy="381553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A45BC56-D887-8E54-4673-0E6EA1C01019}"/>
                </a:ext>
              </a:extLst>
            </p:cNvPr>
            <p:cNvGrpSpPr/>
            <p:nvPr/>
          </p:nvGrpSpPr>
          <p:grpSpPr>
            <a:xfrm>
              <a:off x="3757863" y="2757356"/>
              <a:ext cx="5708685" cy="3815532"/>
              <a:chOff x="445273" y="1610481"/>
              <a:chExt cx="5834720" cy="3899770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2259FF1-A03F-3226-1DFC-3E39B0437E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B16FD74-18B3-83C0-7407-0D212392E9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E1BB70C-1485-0404-248C-850EE4AC4D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D38E746-DAD1-604A-A7EB-AE659515A2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FA7C819-150A-6B38-13D6-D1236BC6862F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FA7C819-150A-6B38-13D6-D1236BC686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1695"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2AB7987-1027-1480-F58F-CE44C9CA86EE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2AB7987-1027-1480-F58F-CE44C9CA86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29D1A66B-614B-F6F3-A292-5384E7F2BC54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29D1A66B-614B-F6F3-A292-5384E7F2BC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3390"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BD443A15-3193-8C53-F66A-7B357AB4208A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BD443A15-3193-8C53-F66A-7B357AB420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7C374C0-486B-A512-20EB-C93BC320FD07}"/>
                </a:ext>
              </a:extLst>
            </p:cNvPr>
            <p:cNvGrpSpPr/>
            <p:nvPr/>
          </p:nvGrpSpPr>
          <p:grpSpPr>
            <a:xfrm>
              <a:off x="5287155" y="3856118"/>
              <a:ext cx="2546809" cy="1471680"/>
              <a:chOff x="5287155" y="3856118"/>
              <a:chExt cx="2546809" cy="1471680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40BC15A-7BF1-3CFA-DD45-9EFCBB1F012E}"/>
                  </a:ext>
                </a:extLst>
              </p:cNvPr>
              <p:cNvSpPr/>
              <p:nvPr/>
            </p:nvSpPr>
            <p:spPr>
              <a:xfrm>
                <a:off x="5287155" y="4145710"/>
                <a:ext cx="2546809" cy="1179669"/>
              </a:xfrm>
              <a:custGeom>
                <a:avLst/>
                <a:gdLst>
                  <a:gd name="connsiteX0" fmla="*/ 0 w 2603037"/>
                  <a:gd name="connsiteY0" fmla="*/ 1107959 h 1205713"/>
                  <a:gd name="connsiteX1" fmla="*/ 1127983 w 2603037"/>
                  <a:gd name="connsiteY1" fmla="*/ 1141331 h 1205713"/>
                  <a:gd name="connsiteX2" fmla="*/ 1808777 w 2603037"/>
                  <a:gd name="connsiteY2" fmla="*/ 367095 h 1205713"/>
                  <a:gd name="connsiteX3" fmla="*/ 2603037 w 2603037"/>
                  <a:gd name="connsiteY3" fmla="*/ 0 h 1205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3037" h="1205713">
                    <a:moveTo>
                      <a:pt x="0" y="1107959"/>
                    </a:moveTo>
                    <a:cubicBezTo>
                      <a:pt x="413260" y="1186383"/>
                      <a:pt x="826520" y="1264808"/>
                      <a:pt x="1127983" y="1141331"/>
                    </a:cubicBezTo>
                    <a:cubicBezTo>
                      <a:pt x="1429446" y="1017854"/>
                      <a:pt x="1562935" y="557317"/>
                      <a:pt x="1808777" y="367095"/>
                    </a:cubicBezTo>
                    <a:cubicBezTo>
                      <a:pt x="2054619" y="176873"/>
                      <a:pt x="2328828" y="88436"/>
                      <a:pt x="2603037" y="0"/>
                    </a:cubicBezTo>
                  </a:path>
                </a:pathLst>
              </a:cu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8B5C9D8-0197-4375-BC69-A0B4DF9392B8}"/>
                  </a:ext>
                </a:extLst>
              </p:cNvPr>
              <p:cNvGrpSpPr/>
              <p:nvPr/>
            </p:nvGrpSpPr>
            <p:grpSpPr>
              <a:xfrm rot="20400996">
                <a:off x="7421706" y="3856118"/>
                <a:ext cx="357859" cy="357859"/>
                <a:chOff x="7299489" y="3838327"/>
                <a:chExt cx="365760" cy="365760"/>
              </a:xfrm>
            </p:grpSpPr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4743C111-D2D1-0D48-4449-084AE8365F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06050" y="383832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81DB31C8-7D19-4B59-F2AD-3D8E5B8865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9489" y="4202408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422C015-E7AC-2341-D65E-258B5A9876CC}"/>
                  </a:ext>
                </a:extLst>
              </p:cNvPr>
              <p:cNvGrpSpPr/>
              <p:nvPr/>
            </p:nvGrpSpPr>
            <p:grpSpPr>
              <a:xfrm rot="19156911">
                <a:off x="6851394" y="4114150"/>
                <a:ext cx="357859" cy="357859"/>
                <a:chOff x="7295177" y="3844987"/>
                <a:chExt cx="365760" cy="365760"/>
              </a:xfrm>
            </p:grpSpPr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AE4C7ACC-AFFB-DAC7-EFCD-CB88CE67D7D7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B6ABE6B7-1C0B-25EF-CFF5-62B8C97B9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177" y="4209057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86BD182-F016-F0F7-1E78-6A926E6E6DE8}"/>
                  </a:ext>
                </a:extLst>
              </p:cNvPr>
              <p:cNvGrpSpPr/>
              <p:nvPr/>
            </p:nvGrpSpPr>
            <p:grpSpPr>
              <a:xfrm rot="18140398">
                <a:off x="6520941" y="4471015"/>
                <a:ext cx="357859" cy="357859"/>
                <a:chOff x="7296776" y="3844987"/>
                <a:chExt cx="365760" cy="365760"/>
              </a:xfrm>
            </p:grpSpPr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D5116172-3D92-FA3F-601B-53B6EC452D31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E9EC0EB3-5E5A-ED7F-4BFA-7780B8C4F3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776" y="420804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37CBC760-5761-8F46-5279-F31D8FECA867}"/>
                  </a:ext>
                </a:extLst>
              </p:cNvPr>
              <p:cNvGrpSpPr/>
              <p:nvPr/>
            </p:nvGrpSpPr>
            <p:grpSpPr>
              <a:xfrm rot="19931289">
                <a:off x="6299030" y="4840703"/>
                <a:ext cx="357859" cy="357859"/>
                <a:chOff x="7296851" y="3844987"/>
                <a:chExt cx="365760" cy="365760"/>
              </a:xfrm>
            </p:grpSpPr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F5D0CE60-C68C-E319-202E-D943477010E3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12A66BC8-A119-56E8-F713-B4962B996F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851" y="4209941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5540512-9E5C-F1A9-0623-C2863EADC32C}"/>
                  </a:ext>
                </a:extLst>
              </p:cNvPr>
              <p:cNvGrpSpPr/>
              <p:nvPr/>
            </p:nvGrpSpPr>
            <p:grpSpPr>
              <a:xfrm rot="402182">
                <a:off x="5718479" y="4969939"/>
                <a:ext cx="357859" cy="357859"/>
                <a:chOff x="7298903" y="3844987"/>
                <a:chExt cx="365760" cy="365760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8057AA68-E696-BBD9-C4CA-CA49670A18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 flipV="1">
                  <a:off x="7303628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182936BD-C2F6-1A14-A284-88F00BC865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>
                  <a:off x="7298903" y="420838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6A73D-0F47-1D6E-631F-759DB03AAFA0}"/>
                  </a:ext>
                </a:extLst>
              </p:cNvPr>
              <p:cNvSpPr txBox="1"/>
              <p:nvPr/>
            </p:nvSpPr>
            <p:spPr>
              <a:xfrm>
                <a:off x="9811025" y="3244205"/>
                <a:ext cx="15757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area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volume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M-DOF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6A73D-0F47-1D6E-631F-759DB03AA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025" y="3244205"/>
                <a:ext cx="1575752" cy="646331"/>
              </a:xfrm>
              <a:prstGeom prst="rect">
                <a:avLst/>
              </a:prstGeom>
              <a:blipFill>
                <a:blip r:embed="rId17"/>
                <a:stretch>
                  <a:fillRect l="-3089" t="-4717" r="-308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C97F3B-6B84-FE18-7C4E-6454118D6DC7}"/>
                  </a:ext>
                </a:extLst>
              </p:cNvPr>
              <p:cNvSpPr txBox="1"/>
              <p:nvPr/>
            </p:nvSpPr>
            <p:spPr>
              <a:xfrm>
                <a:off x="6853457" y="3376288"/>
                <a:ext cx="19258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B0F0"/>
                    </a:solidFill>
                  </a:rPr>
                  <a:t> displacement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C97F3B-6B84-FE18-7C4E-6454118D6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457" y="3376288"/>
                <a:ext cx="1925848" cy="400110"/>
              </a:xfrm>
              <a:prstGeom prst="rect">
                <a:avLst/>
              </a:prstGeom>
              <a:blipFill>
                <a:blip r:embed="rId18"/>
                <a:stretch>
                  <a:fillRect t="-9231" r="-3165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2C5A1B-5053-A1AC-EB24-8BF93F76FA5B}"/>
                  </a:ext>
                </a:extLst>
              </p:cNvPr>
              <p:cNvSpPr txBox="1"/>
              <p:nvPr/>
            </p:nvSpPr>
            <p:spPr>
              <a:xfrm>
                <a:off x="7414343" y="4738664"/>
                <a:ext cx="158652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rotated</a:t>
                </a:r>
                <a:br>
                  <a:rPr lang="en-US" sz="2000" dirty="0">
                    <a:solidFill>
                      <a:schemeClr val="accent2"/>
                    </a:solidFill>
                  </a:rPr>
                </a:br>
                <a:r>
                  <a:rPr lang="en-US" sz="2000" dirty="0">
                    <a:solidFill>
                      <a:schemeClr val="accent2"/>
                    </a:solidFill>
                  </a:rPr>
                  <a:t>displacement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2C5A1B-5053-A1AC-EB24-8BF93F76F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343" y="4738664"/>
                <a:ext cx="1586525" cy="707886"/>
              </a:xfrm>
              <a:prstGeom prst="rect">
                <a:avLst/>
              </a:prstGeom>
              <a:blipFill>
                <a:blip r:embed="rId19"/>
                <a:stretch>
                  <a:fillRect l="-3831" t="-4310" r="-3831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241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3F33E9-1392-E049-4A61-D69AE911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2A99EB-6343-7FA2-527C-1C3F743C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4D9491-BA45-7633-0A06-6C6EB619B0D5}"/>
                  </a:ext>
                </a:extLst>
              </p:cNvPr>
              <p:cNvSpPr txBox="1"/>
              <p:nvPr/>
            </p:nvSpPr>
            <p:spPr>
              <a:xfrm>
                <a:off x="180351" y="399233"/>
                <a:ext cx="79369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𝑐𝑎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4D9491-BA45-7633-0A06-6C6EB619B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51" y="399233"/>
                <a:ext cx="793698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2DC1B9-FECC-E4F4-431D-A301903D96E4}"/>
                  </a:ext>
                </a:extLst>
              </p:cNvPr>
              <p:cNvSpPr txBox="1"/>
              <p:nvPr/>
            </p:nvSpPr>
            <p:spPr>
              <a:xfrm>
                <a:off x="9922070" y="980058"/>
                <a:ext cx="1489830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2DC1B9-FECC-E4F4-431D-A301903D9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2070" y="980058"/>
                <a:ext cx="1489830" cy="8996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EFBC37-8445-3943-1C46-7C84FB51730D}"/>
                  </a:ext>
                </a:extLst>
              </p:cNvPr>
              <p:cNvSpPr txBox="1"/>
              <p:nvPr/>
            </p:nvSpPr>
            <p:spPr>
              <a:xfrm>
                <a:off x="9891400" y="1954235"/>
                <a:ext cx="1352037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EFBC37-8445-3943-1C46-7C84FB517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400" y="1954235"/>
                <a:ext cx="1352037" cy="8996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67005A-47A2-0952-ACF5-1C173E759301}"/>
              </a:ext>
            </a:extLst>
          </p:cNvPr>
          <p:cNvCxnSpPr>
            <a:cxnSpLocks/>
          </p:cNvCxnSpPr>
          <p:nvPr/>
        </p:nvCxnSpPr>
        <p:spPr>
          <a:xfrm flipH="1">
            <a:off x="10758149" y="977510"/>
            <a:ext cx="187207" cy="26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F3B06D-367C-F9B9-2246-9A912ED22BC1}"/>
              </a:ext>
            </a:extLst>
          </p:cNvPr>
          <p:cNvSpPr txBox="1"/>
          <p:nvPr/>
        </p:nvSpPr>
        <p:spPr>
          <a:xfrm>
            <a:off x="9543612" y="663243"/>
            <a:ext cx="2056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 THROUGH the curve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78AFC5-E00D-C5EA-A96C-74D8853282FD}"/>
              </a:ext>
            </a:extLst>
          </p:cNvPr>
          <p:cNvSpPr txBox="1"/>
          <p:nvPr/>
        </p:nvSpPr>
        <p:spPr>
          <a:xfrm>
            <a:off x="9885965" y="1725839"/>
            <a:ext cx="1823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 ALONG the curve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68FB98-540A-224C-9A8F-753FB5D24C4F}"/>
              </a:ext>
            </a:extLst>
          </p:cNvPr>
          <p:cNvCxnSpPr>
            <a:cxnSpLocks/>
          </p:cNvCxnSpPr>
          <p:nvPr/>
        </p:nvCxnSpPr>
        <p:spPr>
          <a:xfrm flipH="1">
            <a:off x="11189804" y="2032690"/>
            <a:ext cx="216526" cy="24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16FE60-E21A-8331-5AE1-A079F6F11266}"/>
                  </a:ext>
                </a:extLst>
              </p:cNvPr>
              <p:cNvSpPr txBox="1"/>
              <p:nvPr/>
            </p:nvSpPr>
            <p:spPr>
              <a:xfrm>
                <a:off x="9651350" y="2868459"/>
                <a:ext cx="205761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DR-DIV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b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 (DI-CURL)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16FE60-E21A-8331-5AE1-A079F6F11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50" y="2868459"/>
                <a:ext cx="2057615" cy="1015663"/>
              </a:xfrm>
              <a:prstGeom prst="rect">
                <a:avLst/>
              </a:prstGeom>
              <a:blipFill>
                <a:blip r:embed="rId6"/>
                <a:stretch>
                  <a:fillRect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FCA4D5-E26C-24E7-DA00-475F5BE8FD7D}"/>
                  </a:ext>
                </a:extLst>
              </p:cNvPr>
              <p:cNvSpPr txBox="1"/>
              <p:nvPr/>
            </p:nvSpPr>
            <p:spPr>
              <a:xfrm>
                <a:off x="683571" y="1210702"/>
                <a:ext cx="47391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FCA4D5-E26C-24E7-DA00-475F5BE8F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1" y="1210702"/>
                <a:ext cx="473918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FF7BA7E-AF90-20C8-C749-D68955490713}"/>
                  </a:ext>
                </a:extLst>
              </p:cNvPr>
              <p:cNvSpPr txBox="1"/>
              <p:nvPr/>
            </p:nvSpPr>
            <p:spPr>
              <a:xfrm>
                <a:off x="712201" y="2022171"/>
                <a:ext cx="464742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DI-CURL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FF7BA7E-AF90-20C8-C749-D68955490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01" y="2022171"/>
                <a:ext cx="4647426" cy="769441"/>
              </a:xfrm>
              <a:prstGeom prst="rect">
                <a:avLst/>
              </a:prstGeom>
              <a:blipFill>
                <a:blip r:embed="rId8"/>
                <a:stretch>
                  <a:fillRect l="-5381" t="-16667" r="-4331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256E62E-94CE-90E7-2EEA-896CE30E94B8}"/>
                  </a:ext>
                </a:extLst>
              </p:cNvPr>
              <p:cNvSpPr txBox="1"/>
              <p:nvPr/>
            </p:nvSpPr>
            <p:spPr>
              <a:xfrm>
                <a:off x="-32286" y="3967319"/>
                <a:ext cx="4040785" cy="656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256E62E-94CE-90E7-2EEA-896CE30E9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286" y="3967319"/>
                <a:ext cx="4040785" cy="6562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C2ABAA-8418-49FF-D201-A89C02F5C5C6}"/>
                  </a:ext>
                </a:extLst>
              </p:cNvPr>
              <p:cNvSpPr txBox="1"/>
              <p:nvPr/>
            </p:nvSpPr>
            <p:spPr>
              <a:xfrm>
                <a:off x="56593" y="3214470"/>
                <a:ext cx="54039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0" dirty="0">
                    <a:solidFill>
                      <a:schemeClr val="tx1"/>
                    </a:solidFill>
                  </a:rPr>
                  <a:t>Conversely: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3200" b="0" dirty="0">
                    <a:solidFill>
                      <a:schemeClr val="tx1"/>
                    </a:solidFill>
                  </a:rPr>
                  <a:t> is curl free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C2ABAA-8418-49FF-D201-A89C02F5C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3" y="3214470"/>
                <a:ext cx="5403980" cy="584775"/>
              </a:xfrm>
              <a:prstGeom prst="rect">
                <a:avLst/>
              </a:prstGeom>
              <a:blipFill>
                <a:blip r:embed="rId10"/>
                <a:stretch>
                  <a:fillRect l="-2818" t="-12500" r="-2255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BD96626-C251-8666-B668-AA88E9EC0442}"/>
                  </a:ext>
                </a:extLst>
              </p:cNvPr>
              <p:cNvSpPr txBox="1"/>
              <p:nvPr/>
            </p:nvSpPr>
            <p:spPr>
              <a:xfrm>
                <a:off x="165838" y="4908648"/>
                <a:ext cx="451918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DI-CURL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HM-ND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BD96626-C251-8666-B668-AA88E9EC0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38" y="4908648"/>
                <a:ext cx="4519186" cy="769441"/>
              </a:xfrm>
              <a:prstGeom prst="rect">
                <a:avLst/>
              </a:prstGeom>
              <a:blipFill>
                <a:blip r:embed="rId11"/>
                <a:stretch>
                  <a:fillRect l="-5391" t="-15873" r="-4582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EDF09E0-A4FA-16B0-C2DA-3BB2C4CA760E}"/>
              </a:ext>
            </a:extLst>
          </p:cNvPr>
          <p:cNvSpPr txBox="1"/>
          <p:nvPr/>
        </p:nvSpPr>
        <p:spPr>
          <a:xfrm>
            <a:off x="8531228" y="1425676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only</a:t>
            </a:r>
            <a:br>
              <a:rPr lang="en-US" dirty="0"/>
            </a:br>
            <a:r>
              <a:rPr lang="en-US" dirty="0"/>
              <a:t>for S-DOF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C743DD-CF44-ED40-2607-0520868102C0}"/>
              </a:ext>
            </a:extLst>
          </p:cNvPr>
          <p:cNvCxnSpPr/>
          <p:nvPr/>
        </p:nvCxnSpPr>
        <p:spPr>
          <a:xfrm>
            <a:off x="9651350" y="1954235"/>
            <a:ext cx="320026" cy="271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BAECD8-A38A-CE1E-BF20-D1E9FC479D6D}"/>
              </a:ext>
            </a:extLst>
          </p:cNvPr>
          <p:cNvCxnSpPr>
            <a:stCxn id="4" idx="3"/>
          </p:cNvCxnSpPr>
          <p:nvPr/>
        </p:nvCxnSpPr>
        <p:spPr>
          <a:xfrm flipV="1">
            <a:off x="9669681" y="1521718"/>
            <a:ext cx="336897" cy="22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3389A72-0D9E-B8D0-B958-66A208A1BD8F}"/>
              </a:ext>
            </a:extLst>
          </p:cNvPr>
          <p:cNvGrpSpPr/>
          <p:nvPr/>
        </p:nvGrpSpPr>
        <p:grpSpPr>
          <a:xfrm>
            <a:off x="3757863" y="2757356"/>
            <a:ext cx="5708685" cy="3815532"/>
            <a:chOff x="3757863" y="2757356"/>
            <a:chExt cx="5708685" cy="38155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7504E6D-FE6C-7C5F-9D0F-16E57C669C99}"/>
                </a:ext>
              </a:extLst>
            </p:cNvPr>
            <p:cNvGrpSpPr/>
            <p:nvPr/>
          </p:nvGrpSpPr>
          <p:grpSpPr>
            <a:xfrm>
              <a:off x="3757863" y="2757356"/>
              <a:ext cx="5708685" cy="3815532"/>
              <a:chOff x="445273" y="1610481"/>
              <a:chExt cx="5834720" cy="3899770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AAFB464-96AB-BCDF-FDB9-0E6C0170B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DAE4A3A-D6A3-D62E-C77B-94A6D3C41C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B2086A8-50A8-615E-8260-B10AF4C9A7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109FEDA-78E8-F070-A3F8-A9EB76A320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D6DB64-CD3B-112F-F9E9-5F697E770E91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D6DB64-CD3B-112F-F9E9-5F697E770E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1695"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F3D20E3-AC67-B17C-B51A-B054EEA15EEB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F3D20E3-AC67-B17C-B51A-B054EEA15E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87AB9A17-D559-C761-0A31-17105BF01DDF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87AB9A17-D559-C761-0A31-17105BF01D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3390"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82DB36A-FD4A-C555-CF3F-0B9132F8120C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82DB36A-FD4A-C555-CF3F-0B9132F812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856C35D-B39C-E800-7C90-4168CC14DD08}"/>
                </a:ext>
              </a:extLst>
            </p:cNvPr>
            <p:cNvGrpSpPr/>
            <p:nvPr/>
          </p:nvGrpSpPr>
          <p:grpSpPr>
            <a:xfrm>
              <a:off x="5287155" y="3856118"/>
              <a:ext cx="2546809" cy="1471680"/>
              <a:chOff x="5287155" y="3856118"/>
              <a:chExt cx="2546809" cy="1471680"/>
            </a:xfrm>
          </p:grpSpPr>
          <p:sp>
            <p:nvSpPr>
              <p:cNvPr id="12" name="Freeform: Shape 26">
                <a:extLst>
                  <a:ext uri="{FF2B5EF4-FFF2-40B4-BE49-F238E27FC236}">
                    <a16:creationId xmlns:a16="http://schemas.microsoft.com/office/drawing/2014/main" id="{96D929D7-BF99-0952-267D-853C0B02D802}"/>
                  </a:ext>
                </a:extLst>
              </p:cNvPr>
              <p:cNvSpPr/>
              <p:nvPr/>
            </p:nvSpPr>
            <p:spPr>
              <a:xfrm>
                <a:off x="5287155" y="4145710"/>
                <a:ext cx="2546809" cy="1179669"/>
              </a:xfrm>
              <a:custGeom>
                <a:avLst/>
                <a:gdLst>
                  <a:gd name="connsiteX0" fmla="*/ 0 w 2603037"/>
                  <a:gd name="connsiteY0" fmla="*/ 1107959 h 1205713"/>
                  <a:gd name="connsiteX1" fmla="*/ 1127983 w 2603037"/>
                  <a:gd name="connsiteY1" fmla="*/ 1141331 h 1205713"/>
                  <a:gd name="connsiteX2" fmla="*/ 1808777 w 2603037"/>
                  <a:gd name="connsiteY2" fmla="*/ 367095 h 1205713"/>
                  <a:gd name="connsiteX3" fmla="*/ 2603037 w 2603037"/>
                  <a:gd name="connsiteY3" fmla="*/ 0 h 1205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3037" h="1205713">
                    <a:moveTo>
                      <a:pt x="0" y="1107959"/>
                    </a:moveTo>
                    <a:cubicBezTo>
                      <a:pt x="413260" y="1186383"/>
                      <a:pt x="826520" y="1264808"/>
                      <a:pt x="1127983" y="1141331"/>
                    </a:cubicBezTo>
                    <a:cubicBezTo>
                      <a:pt x="1429446" y="1017854"/>
                      <a:pt x="1562935" y="557317"/>
                      <a:pt x="1808777" y="367095"/>
                    </a:cubicBezTo>
                    <a:cubicBezTo>
                      <a:pt x="2054619" y="176873"/>
                      <a:pt x="2328828" y="88436"/>
                      <a:pt x="2603037" y="0"/>
                    </a:cubicBezTo>
                  </a:path>
                </a:pathLst>
              </a:cu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7CE0DBE-055F-323F-725B-2A177F418365}"/>
                  </a:ext>
                </a:extLst>
              </p:cNvPr>
              <p:cNvGrpSpPr/>
              <p:nvPr/>
            </p:nvGrpSpPr>
            <p:grpSpPr>
              <a:xfrm rot="20400996">
                <a:off x="7421706" y="3856118"/>
                <a:ext cx="357859" cy="357859"/>
                <a:chOff x="7299489" y="3838327"/>
                <a:chExt cx="365760" cy="365760"/>
              </a:xfrm>
            </p:grpSpPr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1761B36A-64FA-EE9D-343A-332FA30A5E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06050" y="383832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C1E041EA-4E59-0EC5-FE7E-FF8B7F2DB1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9489" y="4202408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781D99F9-2ECA-6B1B-09C3-694D2F4F7AF8}"/>
                  </a:ext>
                </a:extLst>
              </p:cNvPr>
              <p:cNvGrpSpPr/>
              <p:nvPr/>
            </p:nvGrpSpPr>
            <p:grpSpPr>
              <a:xfrm rot="19156911">
                <a:off x="6851394" y="4114150"/>
                <a:ext cx="357859" cy="357859"/>
                <a:chOff x="7295177" y="3844987"/>
                <a:chExt cx="365760" cy="365760"/>
              </a:xfrm>
            </p:grpSpPr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A61430C0-65A6-9C3F-E35C-73D34A57E5A3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F2ACC0B1-C921-1C71-ABC0-932FE4D443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177" y="4209057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A41B2D9-1288-E675-F609-52A499DAD0CF}"/>
                  </a:ext>
                </a:extLst>
              </p:cNvPr>
              <p:cNvGrpSpPr/>
              <p:nvPr/>
            </p:nvGrpSpPr>
            <p:grpSpPr>
              <a:xfrm rot="18140398">
                <a:off x="6520941" y="4471015"/>
                <a:ext cx="357859" cy="357859"/>
                <a:chOff x="7296776" y="3844987"/>
                <a:chExt cx="365760" cy="365760"/>
              </a:xfrm>
            </p:grpSpPr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2D64FD8F-30EB-CBFB-5062-4E01FA6E77E1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3A55F28A-D362-501D-32AD-DE75F740E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776" y="420804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FFEE203-8272-7704-DB86-20BC43D7F64D}"/>
                  </a:ext>
                </a:extLst>
              </p:cNvPr>
              <p:cNvGrpSpPr/>
              <p:nvPr/>
            </p:nvGrpSpPr>
            <p:grpSpPr>
              <a:xfrm rot="19931289">
                <a:off x="6299030" y="4840703"/>
                <a:ext cx="357859" cy="357859"/>
                <a:chOff x="7296851" y="3844987"/>
                <a:chExt cx="365760" cy="365760"/>
              </a:xfrm>
            </p:grpSpPr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45886854-96CD-7D9E-DB07-88AB56951BFD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89CFBBF9-87EC-CB56-F2F9-4D214696B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851" y="4209941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24B6835-5A78-B8FE-3641-65E6AF6B1E06}"/>
                  </a:ext>
                </a:extLst>
              </p:cNvPr>
              <p:cNvGrpSpPr/>
              <p:nvPr/>
            </p:nvGrpSpPr>
            <p:grpSpPr>
              <a:xfrm rot="402182">
                <a:off x="5718479" y="4969939"/>
                <a:ext cx="357859" cy="357859"/>
                <a:chOff x="7298903" y="3844987"/>
                <a:chExt cx="365760" cy="365760"/>
              </a:xfrm>
            </p:grpSpPr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B31870DF-F5B5-C053-6108-A74DD9B36E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 flipV="1">
                  <a:off x="7303628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EE4BDE8E-1BA2-20E4-6884-C6BAA14ABE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>
                  <a:off x="7298903" y="420838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97925EB-5CE5-BBBC-5D6B-2520AE3FA8E7}"/>
              </a:ext>
            </a:extLst>
          </p:cNvPr>
          <p:cNvSpPr txBox="1"/>
          <p:nvPr/>
        </p:nvSpPr>
        <p:spPr>
          <a:xfrm>
            <a:off x="9992004" y="32304"/>
            <a:ext cx="121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S-DOF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4578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8D2249-0D55-56FE-CA03-4756F7B0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CD9943-FACF-E9B2-3788-68FA877B6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D5E521-6D9F-1E9F-5ED1-71D91179585E}"/>
                  </a:ext>
                </a:extLst>
              </p:cNvPr>
              <p:cNvSpPr txBox="1"/>
              <p:nvPr/>
            </p:nvSpPr>
            <p:spPr>
              <a:xfrm>
                <a:off x="5192694" y="792698"/>
                <a:ext cx="6827446" cy="574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D5E521-6D9F-1E9F-5ED1-71D911795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694" y="792698"/>
                <a:ext cx="6827446" cy="5740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E63983-1AE9-8BA9-D133-0146910B8817}"/>
                  </a:ext>
                </a:extLst>
              </p:cNvPr>
              <p:cNvSpPr txBox="1"/>
              <p:nvPr/>
            </p:nvSpPr>
            <p:spPr>
              <a:xfrm>
                <a:off x="6754234" y="1929552"/>
                <a:ext cx="3698769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invariance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dirty="0"/>
                  <a:t> is invariance</a:t>
                </a:r>
                <a:br>
                  <a:rPr lang="en-US" sz="2400" dirty="0"/>
                </a:br>
                <a:r>
                  <a:rPr lang="en-US" sz="2400" dirty="0"/>
                  <a:t>of Poisson bracket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E63983-1AE9-8BA9-D133-0146910B8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234" y="1929552"/>
                <a:ext cx="3698769" cy="830997"/>
              </a:xfrm>
              <a:prstGeom prst="rect">
                <a:avLst/>
              </a:prstGeom>
              <a:blipFill>
                <a:blip r:embed="rId4"/>
                <a:stretch>
                  <a:fillRect l="-2636" t="-5882" r="-1153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9C3BC2-780A-CFA3-9748-5D748F3C7867}"/>
              </a:ext>
            </a:extLst>
          </p:cNvPr>
          <p:cNvCxnSpPr>
            <a:cxnSpLocks/>
          </p:cNvCxnSpPr>
          <p:nvPr/>
        </p:nvCxnSpPr>
        <p:spPr>
          <a:xfrm flipV="1">
            <a:off x="9669490" y="1393883"/>
            <a:ext cx="1084882" cy="49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3E981D-7834-8651-635E-3852295E5432}"/>
                  </a:ext>
                </a:extLst>
              </p:cNvPr>
              <p:cNvSpPr txBox="1"/>
              <p:nvPr/>
            </p:nvSpPr>
            <p:spPr>
              <a:xfrm>
                <a:off x="5137767" y="3323335"/>
                <a:ext cx="6931705" cy="617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3E981D-7834-8651-635E-3852295E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767" y="3323335"/>
                <a:ext cx="6931705" cy="6170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D8DA4B-A5EE-61AB-10A7-EEF61FC920D6}"/>
              </a:ext>
            </a:extLst>
          </p:cNvPr>
          <p:cNvCxnSpPr>
            <a:cxnSpLocks/>
          </p:cNvCxnSpPr>
          <p:nvPr/>
        </p:nvCxnSpPr>
        <p:spPr>
          <a:xfrm>
            <a:off x="9545504" y="2525788"/>
            <a:ext cx="1125079" cy="797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2ECBB3-723F-915C-95D2-ADB8A12BDC86}"/>
                  </a:ext>
                </a:extLst>
              </p:cNvPr>
              <p:cNvSpPr txBox="1"/>
              <p:nvPr/>
            </p:nvSpPr>
            <p:spPr>
              <a:xfrm>
                <a:off x="260837" y="1549300"/>
                <a:ext cx="5176930" cy="13926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The relationship between Poisson </a:t>
                </a:r>
              </a:p>
              <a:p>
                <a:pPr algn="ctr"/>
                <a:r>
                  <a:rPr lang="en-US" sz="2800" dirty="0"/>
                  <a:t>brackets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</m:oMath>
                </a14:m>
                <a:r>
                  <a:rPr lang="en-US" sz="2800" dirty="0"/>
                  <a:t>is the same in </a:t>
                </a:r>
              </a:p>
              <a:p>
                <a:pPr algn="ctr"/>
                <a:r>
                  <a:rPr lang="en-US" sz="2800" dirty="0"/>
                  <a:t>S-DOF and M-DOF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2ECBB3-723F-915C-95D2-ADB8A12BD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37" y="1549300"/>
                <a:ext cx="5176930" cy="1392689"/>
              </a:xfrm>
              <a:prstGeom prst="rect">
                <a:avLst/>
              </a:prstGeom>
              <a:blipFill>
                <a:blip r:embed="rId6"/>
                <a:stretch>
                  <a:fillRect l="-2002" t="-3930" r="-1885" b="-11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305292-DED6-A1B8-D815-500A1E868EFF}"/>
                  </a:ext>
                </a:extLst>
              </p:cNvPr>
              <p:cNvSpPr txBox="1"/>
              <p:nvPr/>
            </p:nvSpPr>
            <p:spPr>
              <a:xfrm>
                <a:off x="446899" y="3232717"/>
                <a:ext cx="4204805" cy="753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DI-SYMP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DI-POI</a:t>
                </a:r>
                <a:endParaRPr lang="en-US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305292-DED6-A1B8-D815-500A1E868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99" y="3232717"/>
                <a:ext cx="4204805" cy="753861"/>
              </a:xfrm>
              <a:prstGeom prst="rect">
                <a:avLst/>
              </a:prstGeom>
              <a:blipFill>
                <a:blip r:embed="rId7"/>
                <a:stretch>
                  <a:fillRect l="-4493" t="-8065" r="-4638" b="-3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4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8F0DDB-D5DF-6459-F557-CC49BD5A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A521C5-BDCE-754E-CE40-DB27E332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14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B0F0F4-14E1-13C2-0B60-C15B1DF13F10}"/>
              </a:ext>
            </a:extLst>
          </p:cNvPr>
          <p:cNvGrpSpPr/>
          <p:nvPr/>
        </p:nvGrpSpPr>
        <p:grpSpPr>
          <a:xfrm>
            <a:off x="892014" y="515701"/>
            <a:ext cx="10407971" cy="2342669"/>
            <a:chOff x="892014" y="1007315"/>
            <a:chExt cx="10407971" cy="234266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684F0FD-6994-1A75-6EB8-4CC9593E411D}"/>
                </a:ext>
              </a:extLst>
            </p:cNvPr>
            <p:cNvSpPr txBox="1"/>
            <p:nvPr/>
          </p:nvSpPr>
          <p:spPr>
            <a:xfrm>
              <a:off x="1039855" y="2519789"/>
              <a:ext cx="16562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DI-POI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BDBD8E-09AA-45BD-7C41-D6A4125474CD}"/>
                </a:ext>
              </a:extLst>
            </p:cNvPr>
            <p:cNvSpPr txBox="1"/>
            <p:nvPr/>
          </p:nvSpPr>
          <p:spPr>
            <a:xfrm>
              <a:off x="3649867" y="1038093"/>
              <a:ext cx="20553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DI-CURL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E816D1-74ED-216A-EA79-80DFA89B949C}"/>
                </a:ext>
              </a:extLst>
            </p:cNvPr>
            <p:cNvSpPr txBox="1"/>
            <p:nvPr/>
          </p:nvSpPr>
          <p:spPr>
            <a:xfrm>
              <a:off x="3549333" y="2541057"/>
              <a:ext cx="215244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DI-SYMP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549819-6C9D-8A19-94F6-EDE83ED41122}"/>
                </a:ext>
              </a:extLst>
            </p:cNvPr>
            <p:cNvSpPr txBox="1"/>
            <p:nvPr/>
          </p:nvSpPr>
          <p:spPr>
            <a:xfrm>
              <a:off x="892014" y="1038093"/>
              <a:ext cx="190308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HM-ND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E0063CA-1BA0-8425-87DB-9151EE99F151}"/>
                    </a:ext>
                  </a:extLst>
                </p:cNvPr>
                <p:cNvSpPr txBox="1"/>
                <p:nvPr/>
              </p:nvSpPr>
              <p:spPr>
                <a:xfrm>
                  <a:off x="5715657" y="1585985"/>
                  <a:ext cx="1107996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sz="6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E0063CA-1BA0-8425-87DB-9151EE99F1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657" y="1585985"/>
                  <a:ext cx="1107996" cy="110799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344746-700D-0373-062B-CEC1D0A9C781}"/>
                </a:ext>
              </a:extLst>
            </p:cNvPr>
            <p:cNvSpPr txBox="1"/>
            <p:nvPr/>
          </p:nvSpPr>
          <p:spPr>
            <a:xfrm>
              <a:off x="9359916" y="1038092"/>
              <a:ext cx="182293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DR-DIV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CE8081-044F-4B52-2E89-4491CCDC11CA}"/>
                </a:ext>
              </a:extLst>
            </p:cNvPr>
            <p:cNvSpPr txBox="1"/>
            <p:nvPr/>
          </p:nvSpPr>
          <p:spPr>
            <a:xfrm>
              <a:off x="6662879" y="1038092"/>
              <a:ext cx="18060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DR-JAC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EE97AE-CACD-05CE-FD23-AFEF160A0D6C}"/>
                </a:ext>
              </a:extLst>
            </p:cNvPr>
            <p:cNvSpPr txBox="1"/>
            <p:nvPr/>
          </p:nvSpPr>
          <p:spPr>
            <a:xfrm>
              <a:off x="6568782" y="2530739"/>
              <a:ext cx="199926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DR-DEN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72DF7D-0F5B-6892-9E15-25F0534C935C}"/>
                </a:ext>
              </a:extLst>
            </p:cNvPr>
            <p:cNvSpPr txBox="1"/>
            <p:nvPr/>
          </p:nvSpPr>
          <p:spPr>
            <a:xfrm>
              <a:off x="9364262" y="2530738"/>
              <a:ext cx="19357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DR-VOL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77B290B-FE49-622E-6DE7-0CBB2AF48AB2}"/>
                    </a:ext>
                  </a:extLst>
                </p:cNvPr>
                <p:cNvSpPr txBox="1"/>
                <p:nvPr/>
              </p:nvSpPr>
              <p:spPr>
                <a:xfrm>
                  <a:off x="2697015" y="100731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77B290B-FE49-622E-6DE7-0CBB2AF48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7015" y="1007315"/>
                  <a:ext cx="1050288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F96CFDB-4940-40AD-FD94-653546827755}"/>
                    </a:ext>
                  </a:extLst>
                </p:cNvPr>
                <p:cNvSpPr txBox="1"/>
                <p:nvPr/>
              </p:nvSpPr>
              <p:spPr>
                <a:xfrm>
                  <a:off x="2697015" y="2489012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F96CFDB-4940-40AD-FD94-6535468277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7015" y="2489012"/>
                  <a:ext cx="1050288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CE2E474-1AF8-4458-DB8D-EC1E1DF32DEB}"/>
                    </a:ext>
                  </a:extLst>
                </p:cNvPr>
                <p:cNvSpPr txBox="1"/>
                <p:nvPr/>
              </p:nvSpPr>
              <p:spPr>
                <a:xfrm rot="5400000">
                  <a:off x="1393064" y="183465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CE2E474-1AF8-4458-DB8D-EC1E1DF32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393064" y="1834655"/>
                  <a:ext cx="1050288" cy="8309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780400A-EBB9-43CC-65A7-9317D5731ACA}"/>
                    </a:ext>
                  </a:extLst>
                </p:cNvPr>
                <p:cNvSpPr txBox="1"/>
                <p:nvPr/>
              </p:nvSpPr>
              <p:spPr>
                <a:xfrm rot="5400000">
                  <a:off x="4094768" y="183465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780400A-EBB9-43CC-65A7-9317D5731A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094768" y="1834655"/>
                  <a:ext cx="1050288" cy="83099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A1E99D4-49C6-3089-75E9-4DF329716B42}"/>
                    </a:ext>
                  </a:extLst>
                </p:cNvPr>
                <p:cNvSpPr txBox="1"/>
                <p:nvPr/>
              </p:nvSpPr>
              <p:spPr>
                <a:xfrm>
                  <a:off x="8498043" y="2518987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A1E99D4-49C6-3089-75E9-4DF329716B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43" y="2518987"/>
                  <a:ext cx="1050288" cy="83099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5D8A43D-B5C5-F114-19E2-DD3E63A16249}"/>
                    </a:ext>
                  </a:extLst>
                </p:cNvPr>
                <p:cNvSpPr txBox="1"/>
                <p:nvPr/>
              </p:nvSpPr>
              <p:spPr>
                <a:xfrm rot="5400000">
                  <a:off x="7135704" y="183465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5D8A43D-B5C5-F114-19E2-DD3E63A162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135704" y="1834655"/>
                  <a:ext cx="1050288" cy="83099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C7890F1-D989-5943-4B2F-257B15B80874}"/>
                    </a:ext>
                  </a:extLst>
                </p:cNvPr>
                <p:cNvSpPr txBox="1"/>
                <p:nvPr/>
              </p:nvSpPr>
              <p:spPr>
                <a:xfrm rot="5400000">
                  <a:off x="9742713" y="1834655"/>
                  <a:ext cx="954807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C7890F1-D989-5943-4B2F-257B15B808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742713" y="1834655"/>
                  <a:ext cx="954807" cy="83099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D739A61-7502-6B77-4803-5ABF3B3C205D}"/>
                    </a:ext>
                  </a:extLst>
                </p:cNvPr>
                <p:cNvSpPr txBox="1"/>
                <p:nvPr/>
              </p:nvSpPr>
              <p:spPr>
                <a:xfrm>
                  <a:off x="8498043" y="100731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D739A61-7502-6B77-4803-5ABF3B3C20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43" y="1007315"/>
                  <a:ext cx="1050288" cy="83099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2F6C070-2661-80FC-669F-FDC3FDC7139E}"/>
              </a:ext>
            </a:extLst>
          </p:cNvPr>
          <p:cNvSpPr txBox="1"/>
          <p:nvPr/>
        </p:nvSpPr>
        <p:spPr>
          <a:xfrm>
            <a:off x="7266222" y="3082213"/>
            <a:ext cx="3226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weaker conditions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7C13D-3545-0B37-AED4-D2DC8B08ABB9}"/>
              </a:ext>
            </a:extLst>
          </p:cNvPr>
          <p:cNvSpPr txBox="1"/>
          <p:nvPr/>
        </p:nvSpPr>
        <p:spPr>
          <a:xfrm>
            <a:off x="1358594" y="2934384"/>
            <a:ext cx="40871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fully characterize</a:t>
            </a:r>
            <a:br>
              <a:rPr lang="en-US" sz="32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Hamiltonian mechanics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7E0725-9797-2683-651B-DCB9561DE2ED}"/>
              </a:ext>
            </a:extLst>
          </p:cNvPr>
          <p:cNvSpPr txBox="1"/>
          <p:nvPr/>
        </p:nvSpPr>
        <p:spPr>
          <a:xfrm>
            <a:off x="1740348" y="4301593"/>
            <a:ext cx="56214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How are they different?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F61622-68A7-891A-0A8B-88D2056C1F8C}"/>
              </a:ext>
            </a:extLst>
          </p:cNvPr>
          <p:cNvSpPr txBox="1"/>
          <p:nvPr/>
        </p:nvSpPr>
        <p:spPr>
          <a:xfrm>
            <a:off x="440494" y="5081984"/>
            <a:ext cx="84741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Why are they the same for a S-DOF?</a:t>
            </a:r>
          </a:p>
        </p:txBody>
      </p:sp>
    </p:spTree>
    <p:extLst>
      <p:ext uri="{BB962C8B-B14F-4D97-AF65-F5344CB8AC3E}">
        <p14:creationId xmlns:p14="http://schemas.microsoft.com/office/powerpoint/2010/main" val="632935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EC2D14-878E-945A-0520-2ADE9743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E7C7B-C062-AD14-F73A-5CD246EB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3679D-6330-F5E6-A923-C59363F16995}"/>
                  </a:ext>
                </a:extLst>
              </p:cNvPr>
              <p:cNvSpPr txBox="1"/>
              <p:nvPr/>
            </p:nvSpPr>
            <p:spPr>
              <a:xfrm>
                <a:off x="0" y="218785"/>
                <a:ext cx="3177537" cy="938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3679D-6330-F5E6-A923-C59363F16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8785"/>
                <a:ext cx="3177537" cy="9381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3E50EAE2-1999-AD45-1C67-6402CE955533}"/>
              </a:ext>
            </a:extLst>
          </p:cNvPr>
          <p:cNvSpPr txBox="1"/>
          <p:nvPr/>
        </p:nvSpPr>
        <p:spPr>
          <a:xfrm>
            <a:off x="3843117" y="314408"/>
            <a:ext cx="4184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conserved quantity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585B48-8ADE-B0AF-E15D-235DB17C7997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2952179" y="668351"/>
            <a:ext cx="890938" cy="9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C01F3F7-E278-7735-6D7E-A5410932CEB6}"/>
              </a:ext>
            </a:extLst>
          </p:cNvPr>
          <p:cNvSpPr txBox="1"/>
          <p:nvPr/>
        </p:nvSpPr>
        <p:spPr>
          <a:xfrm>
            <a:off x="557744" y="1420123"/>
            <a:ext cx="21114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S-DOF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10A8058-E1F7-16DC-E2AC-436805F1EA4A}"/>
                  </a:ext>
                </a:extLst>
              </p:cNvPr>
              <p:cNvSpPr txBox="1"/>
              <p:nvPr/>
            </p:nvSpPr>
            <p:spPr>
              <a:xfrm>
                <a:off x="358903" y="2478736"/>
                <a:ext cx="7525778" cy="827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10A8058-E1F7-16DC-E2AC-436805F1E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03" y="2478736"/>
                <a:ext cx="7525778" cy="8272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8F42610-058D-3614-12B8-F87C08A77955}"/>
              </a:ext>
            </a:extLst>
          </p:cNvPr>
          <p:cNvSpPr txBox="1"/>
          <p:nvPr/>
        </p:nvSpPr>
        <p:spPr>
          <a:xfrm>
            <a:off x="1804748" y="3247638"/>
            <a:ext cx="4634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area of parallelogram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5F0A4D-076C-9FE7-8654-F935CDCBB216}"/>
                  </a:ext>
                </a:extLst>
              </p:cNvPr>
              <p:cNvSpPr txBox="1"/>
              <p:nvPr/>
            </p:nvSpPr>
            <p:spPr>
              <a:xfrm>
                <a:off x="1728513" y="5010032"/>
                <a:ext cx="455323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volume conserved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5F0A4D-076C-9FE7-8654-F935CDCBB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513" y="5010032"/>
                <a:ext cx="4553234" cy="707886"/>
              </a:xfrm>
              <a:prstGeom prst="rect">
                <a:avLst/>
              </a:prstGeom>
              <a:blipFill>
                <a:blip r:embed="rId12"/>
                <a:stretch>
                  <a:fillRect t="-15517" r="-3485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ABF379-781D-EC2A-6EC6-605B701D8071}"/>
                  </a:ext>
                </a:extLst>
              </p:cNvPr>
              <p:cNvSpPr txBox="1"/>
              <p:nvPr/>
            </p:nvSpPr>
            <p:spPr>
              <a:xfrm>
                <a:off x="1975055" y="4132596"/>
                <a:ext cx="392126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area conserved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ABF379-781D-EC2A-6EC6-605B701D8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055" y="4132596"/>
                <a:ext cx="3921266" cy="707886"/>
              </a:xfrm>
              <a:prstGeom prst="rect">
                <a:avLst/>
              </a:prstGeom>
              <a:blipFill>
                <a:blip r:embed="rId13"/>
                <a:stretch>
                  <a:fillRect t="-15517" r="-4199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A8711A3D-0952-2294-DD6D-CC10C916641C}"/>
              </a:ext>
            </a:extLst>
          </p:cNvPr>
          <p:cNvGrpSpPr/>
          <p:nvPr/>
        </p:nvGrpSpPr>
        <p:grpSpPr>
          <a:xfrm>
            <a:off x="9038112" y="218785"/>
            <a:ext cx="2952372" cy="2364277"/>
            <a:chOff x="3327621" y="1618920"/>
            <a:chExt cx="2952372" cy="23642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5B005F9-8C75-19B9-09FE-7F3262BAAC39}"/>
                    </a:ext>
                  </a:extLst>
                </p:cNvPr>
                <p:cNvSpPr txBox="1"/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12A73DC5-42BA-5246-858C-48529BA0F3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55869B8-EC24-B841-595C-ECE85E92E598}"/>
                    </a:ext>
                  </a:extLst>
                </p:cNvPr>
                <p:cNvSpPr txBox="1"/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601E3D9E-5A74-A277-955C-6C9309D785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32ECF9-5B78-501B-6ABE-CB872CBB389D}"/>
              </a:ext>
            </a:extLst>
          </p:cNvPr>
          <p:cNvCxnSpPr>
            <a:cxnSpLocks/>
          </p:cNvCxnSpPr>
          <p:nvPr/>
        </p:nvCxnSpPr>
        <p:spPr>
          <a:xfrm>
            <a:off x="9038112" y="317344"/>
            <a:ext cx="0" cy="30583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B48C02-9A2F-39FE-BC9F-266EB13794CB}"/>
              </a:ext>
            </a:extLst>
          </p:cNvPr>
          <p:cNvCxnSpPr>
            <a:cxnSpLocks/>
          </p:cNvCxnSpPr>
          <p:nvPr/>
        </p:nvCxnSpPr>
        <p:spPr>
          <a:xfrm>
            <a:off x="7894320" y="2213730"/>
            <a:ext cx="40261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D931C01-F831-3CED-0EB0-EB93ED107F7F}"/>
              </a:ext>
            </a:extLst>
          </p:cNvPr>
          <p:cNvGrpSpPr/>
          <p:nvPr/>
        </p:nvGrpSpPr>
        <p:grpSpPr>
          <a:xfrm>
            <a:off x="10047319" y="1319167"/>
            <a:ext cx="1249335" cy="871991"/>
            <a:chOff x="10089293" y="1113836"/>
            <a:chExt cx="1249335" cy="87199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60DEA39-DD55-550F-42B1-DB75B81D8A67}"/>
                    </a:ext>
                  </a:extLst>
                </p:cNvPr>
                <p:cNvSpPr txBox="1"/>
                <p:nvPr/>
              </p:nvSpPr>
              <p:spPr>
                <a:xfrm rot="21572222">
                  <a:off x="10089293" y="1113836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60DEA39-DD55-550F-42B1-DB75B81D8A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572222">
                  <a:off x="10089293" y="1113836"/>
                  <a:ext cx="541430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96C8DB2-FF9B-5B1B-575A-1916341671A0}"/>
                    </a:ext>
                  </a:extLst>
                </p:cNvPr>
                <p:cNvSpPr txBox="1"/>
                <p:nvPr/>
              </p:nvSpPr>
              <p:spPr>
                <a:xfrm>
                  <a:off x="10704459" y="1462607"/>
                  <a:ext cx="4725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96C8DB2-FF9B-5B1B-575A-1916341671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4459" y="1462607"/>
                  <a:ext cx="472502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E9DD7CA-5AE2-4680-F832-602AB2F1ED70}"/>
                </a:ext>
              </a:extLst>
            </p:cNvPr>
            <p:cNvGrpSpPr/>
            <p:nvPr/>
          </p:nvGrpSpPr>
          <p:grpSpPr>
            <a:xfrm>
              <a:off x="10483306" y="1216858"/>
              <a:ext cx="855322" cy="401154"/>
              <a:chOff x="10750006" y="935123"/>
              <a:chExt cx="855322" cy="401154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422342CF-FBE5-2C5D-312D-915CAB0A5456}"/>
                  </a:ext>
                </a:extLst>
              </p:cNvPr>
              <p:cNvGrpSpPr/>
              <p:nvPr/>
            </p:nvGrpSpPr>
            <p:grpSpPr>
              <a:xfrm>
                <a:off x="10750006" y="935123"/>
                <a:ext cx="817650" cy="401154"/>
                <a:chOff x="10750006" y="935123"/>
                <a:chExt cx="817650" cy="401154"/>
              </a:xfrm>
            </p:grpSpPr>
            <p:sp>
              <p:nvSpPr>
                <p:cNvPr id="44" name="Parallelogram 43">
                  <a:extLst>
                    <a:ext uri="{FF2B5EF4-FFF2-40B4-BE49-F238E27FC236}">
                      <a16:creationId xmlns:a16="http://schemas.microsoft.com/office/drawing/2014/main" id="{561E30F5-8AC5-A073-AC42-1D4820AF472B}"/>
                    </a:ext>
                  </a:extLst>
                </p:cNvPr>
                <p:cNvSpPr/>
                <p:nvPr/>
              </p:nvSpPr>
              <p:spPr>
                <a:xfrm>
                  <a:off x="10788621" y="935401"/>
                  <a:ext cx="770826" cy="366709"/>
                </a:xfrm>
                <a:prstGeom prst="parallelogram">
                  <a:avLst>
                    <a:gd name="adj" fmla="val 0"/>
                  </a:avLst>
                </a:prstGeom>
                <a:solidFill>
                  <a:srgbClr val="C9A6E4"/>
                </a:solidFill>
                <a:ln>
                  <a:solidFill>
                    <a:srgbClr val="9C5BC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0BB1E594-B691-5FEC-B392-0A65F1530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780412" y="935123"/>
                  <a:ext cx="0" cy="368214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AEB1C645-DDAC-9466-EC56-465050DFF3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95743" y="1302388"/>
                  <a:ext cx="771913" cy="0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4BE0C45D-D3E2-0B86-325C-5944002EED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096283">
                  <a:off x="10750006" y="1266540"/>
                  <a:ext cx="77230" cy="6973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9C528CA2-65EF-B7B3-67AE-094E574FCAE3}"/>
                      </a:ext>
                    </a:extLst>
                  </p:cNvPr>
                  <p:cNvSpPr txBox="1"/>
                  <p:nvPr/>
                </p:nvSpPr>
                <p:spPr>
                  <a:xfrm rot="57320">
                    <a:off x="10791131" y="939824"/>
                    <a:ext cx="81419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9C528CA2-65EF-B7B3-67AE-094E574FCA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7320">
                    <a:off x="10791131" y="939824"/>
                    <a:ext cx="814197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88A95C4-E314-5555-5585-F32F25C18291}"/>
                  </a:ext>
                </a:extLst>
              </p:cNvPr>
              <p:cNvSpPr/>
              <p:nvPr/>
            </p:nvSpPr>
            <p:spPr>
              <a:xfrm>
                <a:off x="4372759" y="1137693"/>
                <a:ext cx="2590645" cy="913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88A95C4-E314-5555-5585-F32F25C18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759" y="1137693"/>
                <a:ext cx="2590645" cy="9135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324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EC2D14-878E-945A-0520-2ADE9743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E7C7B-C062-AD14-F73A-5CD246EB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16</a:t>
            </a:fld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798F612-59C7-E8EA-2DBD-AC624CCC8042}"/>
              </a:ext>
            </a:extLst>
          </p:cNvPr>
          <p:cNvGrpSpPr/>
          <p:nvPr/>
        </p:nvGrpSpPr>
        <p:grpSpPr>
          <a:xfrm>
            <a:off x="7833614" y="210346"/>
            <a:ext cx="4156870" cy="3165314"/>
            <a:chOff x="2123123" y="1610481"/>
            <a:chExt cx="4156870" cy="3165314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0EB6F17-F630-2281-DF50-E4BA5BA724E6}"/>
                </a:ext>
              </a:extLst>
            </p:cNvPr>
            <p:cNvCxnSpPr>
              <a:cxnSpLocks/>
            </p:cNvCxnSpPr>
            <p:nvPr/>
          </p:nvCxnSpPr>
          <p:spPr>
            <a:xfrm>
              <a:off x="3327621" y="1717479"/>
              <a:ext cx="0" cy="30583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286B1C8-2C1F-99F9-E764-21DF77FB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83829" y="3613865"/>
              <a:ext cx="40261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0AC43C7-9797-3F73-B385-0F5D2152FD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4885" y="1757197"/>
              <a:ext cx="2855434" cy="2729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2745F90-4DF1-B140-A325-B86901CBB4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123" y="1727559"/>
              <a:ext cx="1792737" cy="28295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38261AD-260E-DFA2-F0E5-87A1C7D876C6}"/>
                    </a:ext>
                  </a:extLst>
                </p:cNvPr>
                <p:cNvSpPr txBox="1"/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ADAC0BF-C375-FCF2-B678-3528AAA30A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D94A49C7-FD32-D9B0-D6B6-2CB539CCCA5C}"/>
                    </a:ext>
                  </a:extLst>
                </p:cNvPr>
                <p:cNvSpPr txBox="1"/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8B7B755-089F-850D-7741-D5867B6700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D9FEC84-F1F3-149A-DC62-C45653EC1150}"/>
                    </a:ext>
                  </a:extLst>
                </p:cNvPr>
                <p:cNvSpPr txBox="1"/>
                <p:nvPr/>
              </p:nvSpPr>
              <p:spPr>
                <a:xfrm>
                  <a:off x="5226202" y="1613258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F307F90-A2FD-978F-789C-EA08DAAA4C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202" y="1613258"/>
                  <a:ext cx="367986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3333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61116985-B1F7-B7FF-537C-AED0B039A400}"/>
                    </a:ext>
                  </a:extLst>
                </p:cNvPr>
                <p:cNvSpPr txBox="1"/>
                <p:nvPr/>
              </p:nvSpPr>
              <p:spPr>
                <a:xfrm>
                  <a:off x="2242070" y="1610481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11C5190-552C-3FA2-AFA8-3A436C1E02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070" y="1610481"/>
                  <a:ext cx="46583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D76DBE-3B2E-9E6D-B661-C37D498B6FBC}"/>
                  </a:ext>
                </a:extLst>
              </p:cNvPr>
              <p:cNvSpPr txBox="1"/>
              <p:nvPr/>
            </p:nvSpPr>
            <p:spPr>
              <a:xfrm>
                <a:off x="1010684" y="4260607"/>
                <a:ext cx="6222216" cy="807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D76DBE-3B2E-9E6D-B661-C37D498B6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684" y="4260607"/>
                <a:ext cx="6222216" cy="8079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>
            <a:extLst>
              <a:ext uri="{FF2B5EF4-FFF2-40B4-BE49-F238E27FC236}">
                <a16:creationId xmlns:a16="http://schemas.microsoft.com/office/drawing/2014/main" id="{E03A1B0D-F126-A80A-4BC8-0759261893A7}"/>
              </a:ext>
            </a:extLst>
          </p:cNvPr>
          <p:cNvSpPr txBox="1"/>
          <p:nvPr/>
        </p:nvSpPr>
        <p:spPr>
          <a:xfrm>
            <a:off x="2193219" y="5080305"/>
            <a:ext cx="3857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zero across DOFs!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3679D-6330-F5E6-A923-C59363F16995}"/>
                  </a:ext>
                </a:extLst>
              </p:cNvPr>
              <p:cNvSpPr txBox="1"/>
              <p:nvPr/>
            </p:nvSpPr>
            <p:spPr>
              <a:xfrm>
                <a:off x="0" y="218785"/>
                <a:ext cx="3177537" cy="938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3679D-6330-F5E6-A923-C59363F16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8785"/>
                <a:ext cx="3177537" cy="9381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3E50EAE2-1999-AD45-1C67-6402CE955533}"/>
              </a:ext>
            </a:extLst>
          </p:cNvPr>
          <p:cNvSpPr txBox="1"/>
          <p:nvPr/>
        </p:nvSpPr>
        <p:spPr>
          <a:xfrm>
            <a:off x="3843117" y="314408"/>
            <a:ext cx="4184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conserved quantity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585B48-8ADE-B0AF-E15D-235DB17C7997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2952179" y="668351"/>
            <a:ext cx="890938" cy="9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8448A1B-813A-F029-4365-26DB7666AB97}"/>
              </a:ext>
            </a:extLst>
          </p:cNvPr>
          <p:cNvGrpSpPr/>
          <p:nvPr/>
        </p:nvGrpSpPr>
        <p:grpSpPr>
          <a:xfrm>
            <a:off x="9213198" y="382302"/>
            <a:ext cx="1117395" cy="741899"/>
            <a:chOff x="9153353" y="597235"/>
            <a:chExt cx="1117395" cy="7418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98A3FC9-9C35-1088-6B55-147A57511D88}"/>
                    </a:ext>
                  </a:extLst>
                </p:cNvPr>
                <p:cNvSpPr txBox="1"/>
                <p:nvPr/>
              </p:nvSpPr>
              <p:spPr>
                <a:xfrm>
                  <a:off x="9153353" y="765299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98A3FC9-9C35-1088-6B55-147A57511D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3353" y="765299"/>
                  <a:ext cx="541430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C6ED801-B9FE-261E-389C-074DA3D35CB8}"/>
                    </a:ext>
                  </a:extLst>
                </p:cNvPr>
                <p:cNvSpPr txBox="1"/>
                <p:nvPr/>
              </p:nvSpPr>
              <p:spPr>
                <a:xfrm rot="18918728">
                  <a:off x="9666224" y="815914"/>
                  <a:ext cx="4725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C6ED801-B9FE-261E-389C-074DA3D35C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18728">
                  <a:off x="9666224" y="815914"/>
                  <a:ext cx="472502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D2BF559-C97C-DA03-6F22-D17395559541}"/>
                    </a:ext>
                  </a:extLst>
                </p:cNvPr>
                <p:cNvSpPr txBox="1"/>
                <p:nvPr/>
              </p:nvSpPr>
              <p:spPr>
                <a:xfrm rot="19132746">
                  <a:off x="9456551" y="597235"/>
                  <a:ext cx="8141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D2BF559-C97C-DA03-6F22-D173955595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32746">
                  <a:off x="9456551" y="597235"/>
                  <a:ext cx="814197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09C2122-6C03-778F-ED29-D52C91740899}"/>
                </a:ext>
              </a:extLst>
            </p:cNvPr>
            <p:cNvGrpSpPr/>
            <p:nvPr/>
          </p:nvGrpSpPr>
          <p:grpSpPr>
            <a:xfrm>
              <a:off x="9530078" y="786709"/>
              <a:ext cx="483661" cy="471170"/>
              <a:chOff x="9003239" y="1781175"/>
              <a:chExt cx="483661" cy="471170"/>
            </a:xfrm>
          </p:grpSpPr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8A6A1C14-1FFA-01D5-4AC6-1F5AF6241B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38110" y="1836418"/>
                <a:ext cx="0" cy="37731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EFFA1BC7-178A-065B-6AD7-1509BCADD6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38110" y="1781175"/>
                <a:ext cx="448790" cy="432553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398E22-6B06-AD46-8E92-068CC36522A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8999493" y="2178861"/>
                <a:ext cx="77230" cy="6973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10A8058-E1F7-16DC-E2AC-436805F1EA4A}"/>
                  </a:ext>
                </a:extLst>
              </p:cNvPr>
              <p:cNvSpPr txBox="1"/>
              <p:nvPr/>
            </p:nvSpPr>
            <p:spPr>
              <a:xfrm>
                <a:off x="358903" y="2478736"/>
                <a:ext cx="7525778" cy="827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10A8058-E1F7-16DC-E2AC-436805F1E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03" y="2478736"/>
                <a:ext cx="7525778" cy="82727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8F42610-058D-3614-12B8-F87C08A77955}"/>
              </a:ext>
            </a:extLst>
          </p:cNvPr>
          <p:cNvSpPr txBox="1"/>
          <p:nvPr/>
        </p:nvSpPr>
        <p:spPr>
          <a:xfrm>
            <a:off x="1804748" y="3247638"/>
            <a:ext cx="4634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area of parallelogram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812B6EF-6BBD-F6B4-3E68-A1C7FA41E96F}"/>
              </a:ext>
            </a:extLst>
          </p:cNvPr>
          <p:cNvGrpSpPr/>
          <p:nvPr/>
        </p:nvGrpSpPr>
        <p:grpSpPr>
          <a:xfrm>
            <a:off x="10047319" y="1319167"/>
            <a:ext cx="1249335" cy="871991"/>
            <a:chOff x="10089293" y="1113836"/>
            <a:chExt cx="1249335" cy="87199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5517D60-3AA5-FBEC-2A7E-A1305936430E}"/>
                    </a:ext>
                  </a:extLst>
                </p:cNvPr>
                <p:cNvSpPr txBox="1"/>
                <p:nvPr/>
              </p:nvSpPr>
              <p:spPr>
                <a:xfrm rot="21572222">
                  <a:off x="10089293" y="1113836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5517D60-3AA5-FBEC-2A7E-A130593643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572222">
                  <a:off x="10089293" y="1113836"/>
                  <a:ext cx="541430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8F61E16-73AD-3A18-714A-CB96F122E851}"/>
                    </a:ext>
                  </a:extLst>
                </p:cNvPr>
                <p:cNvSpPr txBox="1"/>
                <p:nvPr/>
              </p:nvSpPr>
              <p:spPr>
                <a:xfrm>
                  <a:off x="10704459" y="1462607"/>
                  <a:ext cx="4725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8F61E16-73AD-3A18-714A-CB96F122E8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4459" y="1462607"/>
                  <a:ext cx="472502" cy="5232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347261-AA07-05F8-0AD5-2523CCD03796}"/>
                </a:ext>
              </a:extLst>
            </p:cNvPr>
            <p:cNvGrpSpPr/>
            <p:nvPr/>
          </p:nvGrpSpPr>
          <p:grpSpPr>
            <a:xfrm>
              <a:off x="10483306" y="1216858"/>
              <a:ext cx="855322" cy="401154"/>
              <a:chOff x="10750006" y="935123"/>
              <a:chExt cx="855322" cy="401154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FDF356D-E021-7530-502D-A6AC0F09C418}"/>
                  </a:ext>
                </a:extLst>
              </p:cNvPr>
              <p:cNvGrpSpPr/>
              <p:nvPr/>
            </p:nvGrpSpPr>
            <p:grpSpPr>
              <a:xfrm>
                <a:off x="10750006" y="935123"/>
                <a:ext cx="817650" cy="401154"/>
                <a:chOff x="10750006" y="935123"/>
                <a:chExt cx="817650" cy="401154"/>
              </a:xfrm>
            </p:grpSpPr>
            <p:sp>
              <p:nvSpPr>
                <p:cNvPr id="33" name="Parallelogram 32">
                  <a:extLst>
                    <a:ext uri="{FF2B5EF4-FFF2-40B4-BE49-F238E27FC236}">
                      <a16:creationId xmlns:a16="http://schemas.microsoft.com/office/drawing/2014/main" id="{30107B6E-4305-F422-E07F-69A8CC2F799E}"/>
                    </a:ext>
                  </a:extLst>
                </p:cNvPr>
                <p:cNvSpPr/>
                <p:nvPr/>
              </p:nvSpPr>
              <p:spPr>
                <a:xfrm>
                  <a:off x="10788621" y="935401"/>
                  <a:ext cx="770826" cy="366709"/>
                </a:xfrm>
                <a:prstGeom prst="parallelogram">
                  <a:avLst>
                    <a:gd name="adj" fmla="val 0"/>
                  </a:avLst>
                </a:prstGeom>
                <a:solidFill>
                  <a:srgbClr val="C9A6E4"/>
                </a:solidFill>
                <a:ln>
                  <a:solidFill>
                    <a:srgbClr val="9C5BC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84EA3F12-0C90-92AC-B5B5-89A82558EF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780412" y="935123"/>
                  <a:ext cx="0" cy="368214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D4E4F95B-726A-6D40-EED3-65F5E69137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95743" y="1302388"/>
                  <a:ext cx="771913" cy="0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BF5F28B6-3457-C516-9680-B1612F9D8E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096283">
                  <a:off x="10750006" y="1266540"/>
                  <a:ext cx="77230" cy="6973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09535968-BB97-F0ED-0F01-B50BEDCCD80D}"/>
                      </a:ext>
                    </a:extLst>
                  </p:cNvPr>
                  <p:cNvSpPr txBox="1"/>
                  <p:nvPr/>
                </p:nvSpPr>
                <p:spPr>
                  <a:xfrm rot="57320">
                    <a:off x="10791131" y="939824"/>
                    <a:ext cx="81419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09535968-BB97-F0ED-0F01-B50BEDCCD8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7320">
                    <a:off x="10791131" y="939824"/>
                    <a:ext cx="814197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8877F28D-442B-4477-4A89-2B9B416134A3}"/>
              </a:ext>
            </a:extLst>
          </p:cNvPr>
          <p:cNvSpPr txBox="1"/>
          <p:nvPr/>
        </p:nvSpPr>
        <p:spPr>
          <a:xfrm>
            <a:off x="282690" y="1420123"/>
            <a:ext cx="24144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M-DOF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A073AB9-D429-FDCE-CEC3-3C1215AAD74E}"/>
                  </a:ext>
                </a:extLst>
              </p:cNvPr>
              <p:cNvSpPr/>
              <p:nvPr/>
            </p:nvSpPr>
            <p:spPr>
              <a:xfrm>
                <a:off x="4372759" y="1137693"/>
                <a:ext cx="2841740" cy="10095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A073AB9-D429-FDCE-CEC3-3C1215AAD7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759" y="1137693"/>
                <a:ext cx="2841740" cy="100957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470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959515-9062-0614-7CF0-15C0218B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83AE7F-4ED8-A9D8-9ECB-CDE7E046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3D8BD03-1B6D-7FB5-1451-2108C571CEC2}"/>
                  </a:ext>
                </a:extLst>
              </p:cNvPr>
              <p:cNvSpPr/>
              <p:nvPr/>
            </p:nvSpPr>
            <p:spPr>
              <a:xfrm>
                <a:off x="7100872" y="110748"/>
                <a:ext cx="4897816" cy="1325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3D8BD03-1B6D-7FB5-1451-2108C571CE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872" y="110748"/>
                <a:ext cx="4897816" cy="13251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2FDC6CB-7531-6B38-51AE-EE5488B141BA}"/>
                  </a:ext>
                </a:extLst>
              </p:cNvPr>
              <p:cNvSpPr/>
              <p:nvPr/>
            </p:nvSpPr>
            <p:spPr>
              <a:xfrm>
                <a:off x="2883068" y="234147"/>
                <a:ext cx="3175741" cy="1124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2FDC6CB-7531-6B38-51AE-EE5488B14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068" y="234147"/>
                <a:ext cx="3175741" cy="1124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3EE5295-5CA9-61A1-E861-0C313411C9BB}"/>
              </a:ext>
            </a:extLst>
          </p:cNvPr>
          <p:cNvSpPr txBox="1"/>
          <p:nvPr/>
        </p:nvSpPr>
        <p:spPr>
          <a:xfrm>
            <a:off x="719096" y="311668"/>
            <a:ext cx="1904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6">
                    <a:lumMod val="75000"/>
                  </a:schemeClr>
                </a:solidFill>
              </a:rPr>
              <a:t>SF-ND</a:t>
            </a:r>
            <a:endParaRPr lang="en-US" sz="4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D88F94-0089-54E2-DB5C-EC96701C04DE}"/>
              </a:ext>
            </a:extLst>
          </p:cNvPr>
          <p:cNvGrpSpPr>
            <a:grpSpLocks noChangeAspect="1"/>
          </p:cNvGrpSpPr>
          <p:nvPr/>
        </p:nvGrpSpPr>
        <p:grpSpPr>
          <a:xfrm>
            <a:off x="391431" y="2438552"/>
            <a:ext cx="3007751" cy="3264473"/>
            <a:chOff x="7246916" y="4607816"/>
            <a:chExt cx="1336094" cy="145013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EB5544AA-1EF7-BF6D-DD86-682D438F05EC}"/>
                    </a:ext>
                  </a:extLst>
                </p:cNvPr>
                <p:cNvSpPr/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EB5544AA-1EF7-BF6D-DD86-682D438F05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6F7AC41-97B7-ED47-74CE-37363F01B77A}"/>
                    </a:ext>
                  </a:extLst>
                </p:cNvPr>
                <p:cNvSpPr/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6F7AC41-97B7-ED47-74CE-37363F01B7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60B86B3-B02B-FB5D-8680-43CBD3A39C02}"/>
                    </a:ext>
                  </a:extLst>
                </p:cNvPr>
                <p:cNvSpPr/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60B86B3-B02B-FB5D-8680-43CBD3A39C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536B432-EB0E-306F-A7F6-45A797F6D935}"/>
              </a:ext>
            </a:extLst>
          </p:cNvPr>
          <p:cNvSpPr txBox="1"/>
          <p:nvPr/>
        </p:nvSpPr>
        <p:spPr>
          <a:xfrm>
            <a:off x="3438556" y="4518327"/>
            <a:ext cx="1314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WARNING: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analogy!!!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5F829B-FA96-CB73-3E78-D30A7C670954}"/>
                  </a:ext>
                </a:extLst>
              </p:cNvPr>
              <p:cNvSpPr txBox="1"/>
              <p:nvPr/>
            </p:nvSpPr>
            <p:spPr>
              <a:xfrm>
                <a:off x="3137453" y="2084654"/>
                <a:ext cx="2625782" cy="600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5F829B-FA96-CB73-3E78-D30A7C670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453" y="2084654"/>
                <a:ext cx="2625782" cy="6008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C0FF7E09-6BDB-1D3F-A9A7-FE3BFF6AA962}"/>
              </a:ext>
            </a:extLst>
          </p:cNvPr>
          <p:cNvGrpSpPr/>
          <p:nvPr/>
        </p:nvGrpSpPr>
        <p:grpSpPr>
          <a:xfrm>
            <a:off x="6841588" y="1892812"/>
            <a:ext cx="4627870" cy="2169611"/>
            <a:chOff x="884904" y="2382125"/>
            <a:chExt cx="4627870" cy="216961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B5116D-FDD6-3132-0A26-671D02CC0F5F}"/>
                </a:ext>
              </a:extLst>
            </p:cNvPr>
            <p:cNvSpPr txBox="1"/>
            <p:nvPr/>
          </p:nvSpPr>
          <p:spPr>
            <a:xfrm>
              <a:off x="884904" y="2382125"/>
              <a:ext cx="46278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Orthogonality of DOF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78EFA71-1542-F649-7B30-3403B84C5B19}"/>
                    </a:ext>
                  </a:extLst>
                </p:cNvPr>
                <p:cNvSpPr txBox="1"/>
                <p:nvPr/>
              </p:nvSpPr>
              <p:spPr>
                <a:xfrm>
                  <a:off x="2511792" y="2912932"/>
                  <a:ext cx="1374094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66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78EFA71-1542-F649-7B30-3403B84C5B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1792" y="2912932"/>
                  <a:ext cx="1374094" cy="110799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400BD6-CB4D-3CA7-321F-6B6B371668E8}"/>
                </a:ext>
              </a:extLst>
            </p:cNvPr>
            <p:cNvSpPr txBox="1"/>
            <p:nvPr/>
          </p:nvSpPr>
          <p:spPr>
            <a:xfrm>
              <a:off x="1118783" y="3843850"/>
              <a:ext cx="416011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DOF independence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0417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7C9737-6155-C919-08D3-1EFA5F53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2DC90-93CF-2390-9282-57A170AE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18</a:t>
            </a:fld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5B98D9-E95D-A38D-DACD-F464C8A63770}"/>
              </a:ext>
            </a:extLst>
          </p:cNvPr>
          <p:cNvSpPr txBox="1"/>
          <p:nvPr/>
        </p:nvSpPr>
        <p:spPr>
          <a:xfrm>
            <a:off x="292875" y="3440456"/>
            <a:ext cx="51317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defines lengths and angles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629BF-CF06-AB3D-026F-BA9D3660281D}"/>
              </a:ext>
            </a:extLst>
          </p:cNvPr>
          <p:cNvSpPr txBox="1"/>
          <p:nvPr/>
        </p:nvSpPr>
        <p:spPr>
          <a:xfrm>
            <a:off x="519181" y="98973"/>
            <a:ext cx="111368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Space(time) geometry vs phase space geometry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4749D7-D1D2-AEF6-D7F7-6C9680A1888D}"/>
              </a:ext>
            </a:extLst>
          </p:cNvPr>
          <p:cNvSpPr txBox="1"/>
          <p:nvPr/>
        </p:nvSpPr>
        <p:spPr>
          <a:xfrm>
            <a:off x="1149039" y="1186731"/>
            <a:ext cx="3419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(pseudo-)Riemannian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CCBEB9-A48F-6A3E-FCC0-A3F874118D9A}"/>
              </a:ext>
            </a:extLst>
          </p:cNvPr>
          <p:cNvSpPr txBox="1"/>
          <p:nvPr/>
        </p:nvSpPr>
        <p:spPr>
          <a:xfrm>
            <a:off x="7415787" y="1186731"/>
            <a:ext cx="1749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Symplectic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080810-6248-24A8-63AA-FFD80364F540}"/>
                  </a:ext>
                </a:extLst>
              </p:cNvPr>
              <p:cNvSpPr txBox="1"/>
              <p:nvPr/>
            </p:nvSpPr>
            <p:spPr>
              <a:xfrm>
                <a:off x="2145210" y="1587346"/>
                <a:ext cx="1427057" cy="1189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6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080810-6248-24A8-63AA-FFD80364F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210" y="1587346"/>
                <a:ext cx="1427057" cy="11896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2B718DD-C6B1-70E3-7BA0-78DBB82D43A3}"/>
              </a:ext>
            </a:extLst>
          </p:cNvPr>
          <p:cNvSpPr txBox="1"/>
          <p:nvPr/>
        </p:nvSpPr>
        <p:spPr>
          <a:xfrm>
            <a:off x="1916910" y="2848732"/>
            <a:ext cx="188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Metric tensor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D0A769-3B7C-14F8-B79D-5790C1A29839}"/>
                  </a:ext>
                </a:extLst>
              </p:cNvPr>
              <p:cNvSpPr txBox="1"/>
              <p:nvPr/>
            </p:nvSpPr>
            <p:spPr>
              <a:xfrm>
                <a:off x="7391742" y="1628158"/>
                <a:ext cx="179773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</m:oMath>
                  </m:oMathPara>
                </a14:m>
                <a:endParaRPr lang="en-US" sz="6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D0A769-3B7C-14F8-B79D-5790C1A29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742" y="1628158"/>
                <a:ext cx="1797736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0BF5FC3-45E8-B4AE-8BD7-515313BAC99F}"/>
              </a:ext>
            </a:extLst>
          </p:cNvPr>
          <p:cNvSpPr txBox="1"/>
          <p:nvPr/>
        </p:nvSpPr>
        <p:spPr>
          <a:xfrm>
            <a:off x="7191912" y="2848732"/>
            <a:ext cx="2197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Symplectic form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2D98B7-9193-42A0-6D6F-299767405C58}"/>
              </a:ext>
            </a:extLst>
          </p:cNvPr>
          <p:cNvSpPr txBox="1"/>
          <p:nvPr/>
        </p:nvSpPr>
        <p:spPr>
          <a:xfrm>
            <a:off x="6455685" y="3440456"/>
            <a:ext cx="366985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areas and “angles”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9CF8E5-A02E-54CE-944C-2E492C4D36F0}"/>
                  </a:ext>
                </a:extLst>
              </p:cNvPr>
              <p:cNvSpPr txBox="1"/>
              <p:nvPr/>
            </p:nvSpPr>
            <p:spPr>
              <a:xfrm>
                <a:off x="620659" y="4253520"/>
                <a:ext cx="3995709" cy="590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9CF8E5-A02E-54CE-944C-2E492C4D3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59" y="4253520"/>
                <a:ext cx="3995709" cy="5908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35C16E-9AF6-323A-1607-E79950A5A454}"/>
                  </a:ext>
                </a:extLst>
              </p:cNvPr>
              <p:cNvSpPr txBox="1"/>
              <p:nvPr/>
            </p:nvSpPr>
            <p:spPr>
              <a:xfrm>
                <a:off x="5522839" y="4312126"/>
                <a:ext cx="4202689" cy="473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35C16E-9AF6-323A-1607-E79950A5A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839" y="4312126"/>
                <a:ext cx="4202689" cy="473591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38DEB3-CA90-CE31-EEC1-53B144562929}"/>
              </a:ext>
            </a:extLst>
          </p:cNvPr>
          <p:cNvCxnSpPr>
            <a:cxnSpLocks/>
          </p:cNvCxnSpPr>
          <p:nvPr/>
        </p:nvCxnSpPr>
        <p:spPr>
          <a:xfrm flipV="1">
            <a:off x="3105665" y="4844323"/>
            <a:ext cx="362465" cy="29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74B82AD-81A4-0CAF-E01C-1A2C58147E1B}"/>
              </a:ext>
            </a:extLst>
          </p:cNvPr>
          <p:cNvSpPr txBox="1"/>
          <p:nvPr/>
        </p:nvSpPr>
        <p:spPr>
          <a:xfrm>
            <a:off x="1916910" y="5090209"/>
            <a:ext cx="219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cartesian coordinates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AF8416-1DEE-0B51-3F8F-F9B01A01966C}"/>
              </a:ext>
            </a:extLst>
          </p:cNvPr>
          <p:cNvCxnSpPr/>
          <p:nvPr/>
        </p:nvCxnSpPr>
        <p:spPr>
          <a:xfrm flipV="1">
            <a:off x="8163697" y="4785717"/>
            <a:ext cx="362465" cy="354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FFC034-E06C-1934-8CA8-314EC144C941}"/>
                  </a:ext>
                </a:extLst>
              </p:cNvPr>
              <p:cNvSpPr txBox="1"/>
              <p:nvPr/>
            </p:nvSpPr>
            <p:spPr>
              <a:xfrm>
                <a:off x="6421690" y="5074642"/>
                <a:ext cx="3058530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canonical coordinates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FFC034-E06C-1934-8CA8-314EC144C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690" y="5074642"/>
                <a:ext cx="3058530" cy="378245"/>
              </a:xfrm>
              <a:prstGeom prst="rect">
                <a:avLst/>
              </a:prstGeom>
              <a:blipFill>
                <a:blip r:embed="rId7"/>
                <a:stretch>
                  <a:fillRect l="-1594" t="-4762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609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7C9737-6155-C919-08D3-1EFA5F53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2DC90-93CF-2390-9282-57A170AE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19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DB26A3-AC14-F3F8-1CC8-202FB4160B02}"/>
              </a:ext>
            </a:extLst>
          </p:cNvPr>
          <p:cNvSpPr txBox="1"/>
          <p:nvPr/>
        </p:nvSpPr>
        <p:spPr>
          <a:xfrm>
            <a:off x="7175529" y="173531"/>
            <a:ext cx="42562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Conservation of areas</a:t>
            </a:r>
            <a:br>
              <a:rPr lang="en-US" sz="3600" dirty="0"/>
            </a:br>
            <a:r>
              <a:rPr lang="en-US" sz="3600" dirty="0"/>
              <a:t>and orthogonality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F89B0C9-B2E6-7247-7472-6CD86669F93D}"/>
              </a:ext>
            </a:extLst>
          </p:cNvPr>
          <p:cNvGrpSpPr/>
          <p:nvPr/>
        </p:nvGrpSpPr>
        <p:grpSpPr>
          <a:xfrm>
            <a:off x="288688" y="1276129"/>
            <a:ext cx="4479846" cy="2997418"/>
            <a:chOff x="590905" y="2242959"/>
            <a:chExt cx="4479846" cy="299741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995FAC-4C1A-12C2-5A67-FB5371589795}"/>
                </a:ext>
              </a:extLst>
            </p:cNvPr>
            <p:cNvCxnSpPr/>
            <p:nvPr/>
          </p:nvCxnSpPr>
          <p:spPr>
            <a:xfrm>
              <a:off x="2007133" y="2943023"/>
              <a:ext cx="0" cy="2297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5D01EE7-5813-31AC-B490-2F3F8B3BD0F0}"/>
                </a:ext>
              </a:extLst>
            </p:cNvPr>
            <p:cNvCxnSpPr/>
            <p:nvPr/>
          </p:nvCxnSpPr>
          <p:spPr>
            <a:xfrm>
              <a:off x="590905" y="4120417"/>
              <a:ext cx="29865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3F7BFDE-E9B0-5902-4E16-1D8ED750442F}"/>
                    </a:ext>
                  </a:extLst>
                </p:cNvPr>
                <p:cNvSpPr txBox="1"/>
                <p:nvPr/>
              </p:nvSpPr>
              <p:spPr>
                <a:xfrm>
                  <a:off x="1335893" y="2242959"/>
                  <a:ext cx="1279004" cy="5572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𝑦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3F7BFDE-E9B0-5902-4E16-1D8ED75044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5893" y="2242959"/>
                  <a:ext cx="1279004" cy="55720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5240487-5EF7-D800-505E-5BDC8FC30F54}"/>
                    </a:ext>
                  </a:extLst>
                </p:cNvPr>
                <p:cNvSpPr txBox="1"/>
                <p:nvPr/>
              </p:nvSpPr>
              <p:spPr>
                <a:xfrm>
                  <a:off x="3807200" y="3842042"/>
                  <a:ext cx="126355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5240487-5EF7-D800-505E-5BDC8FC30F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200" y="3842042"/>
                  <a:ext cx="1263551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BC44CFA-249C-FEF1-B72A-62F7EDBB1CBC}"/>
                </a:ext>
              </a:extLst>
            </p:cNvPr>
            <p:cNvGrpSpPr/>
            <p:nvPr/>
          </p:nvGrpSpPr>
          <p:grpSpPr>
            <a:xfrm>
              <a:off x="2007133" y="3431211"/>
              <a:ext cx="1033809" cy="689206"/>
              <a:chOff x="1828800" y="2038350"/>
              <a:chExt cx="685800" cy="4572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479C9A8-A04D-F98F-7028-A645E3CB4555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FAB6A2-6A38-2C51-4F99-FCF491D78B6B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B9BB449-95F0-48FD-DCBC-22756B6B6348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54426AE-55B8-8628-151C-4EB01F734E39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5743EED-CEF5-F627-538C-E4049B82DA10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81D31E9-E2AD-CD34-225C-FB153D7D2B25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952C14-9C39-B6DB-878A-F4EDE46E6518}"/>
              </a:ext>
            </a:extLst>
          </p:cNvPr>
          <p:cNvGrpSpPr/>
          <p:nvPr/>
        </p:nvGrpSpPr>
        <p:grpSpPr>
          <a:xfrm>
            <a:off x="4691476" y="1289227"/>
            <a:ext cx="4367031" cy="2984320"/>
            <a:chOff x="6061857" y="2242959"/>
            <a:chExt cx="4367031" cy="29843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0BC1679-8E8A-B5A3-1A93-933B1038A570}"/>
                </a:ext>
              </a:extLst>
            </p:cNvPr>
            <p:cNvCxnSpPr/>
            <p:nvPr/>
          </p:nvCxnSpPr>
          <p:spPr>
            <a:xfrm rot="587242">
              <a:off x="7484088" y="2929925"/>
              <a:ext cx="0" cy="2297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73D9F4A-44F0-E56C-78EF-FCC23C453DA9}"/>
                </a:ext>
              </a:extLst>
            </p:cNvPr>
            <p:cNvCxnSpPr/>
            <p:nvPr/>
          </p:nvCxnSpPr>
          <p:spPr>
            <a:xfrm rot="587242">
              <a:off x="6061857" y="4119999"/>
              <a:ext cx="29865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4E146A2-39DE-5717-326E-8A8869741185}"/>
                    </a:ext>
                  </a:extLst>
                </p:cNvPr>
                <p:cNvSpPr txBox="1"/>
                <p:nvPr/>
              </p:nvSpPr>
              <p:spPr>
                <a:xfrm>
                  <a:off x="7059427" y="2242959"/>
                  <a:ext cx="1472839" cy="5572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𝑦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′,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sz="2800" b="0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4E146A2-39DE-5717-326E-8A88697411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9427" y="2242959"/>
                  <a:ext cx="1472839" cy="55720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CB3981A-D5F1-B55B-2FBA-9DB967523DD6}"/>
                    </a:ext>
                  </a:extLst>
                </p:cNvPr>
                <p:cNvSpPr txBox="1"/>
                <p:nvPr/>
              </p:nvSpPr>
              <p:spPr>
                <a:xfrm>
                  <a:off x="8976246" y="4109289"/>
                  <a:ext cx="145264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′,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sz="2800" b="0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CB3981A-D5F1-B55B-2FBA-9DB967523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6246" y="4109289"/>
                  <a:ext cx="1452642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0C3328-18A3-BEB6-840A-C00534F01327}"/>
                </a:ext>
              </a:extLst>
            </p:cNvPr>
            <p:cNvGrpSpPr/>
            <p:nvPr/>
          </p:nvGrpSpPr>
          <p:grpSpPr>
            <a:xfrm rot="600000">
              <a:off x="7531488" y="3512040"/>
              <a:ext cx="1033811" cy="689206"/>
              <a:chOff x="1828800" y="2038350"/>
              <a:chExt cx="685800" cy="4572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917D1CE-CFB0-77AC-61C5-4AD8E5393C20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3997FD2-6964-799F-2B87-EC3CE3B0808B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9667EAE-8A78-5FA4-E1D8-7534F964A117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A8B664A-9410-1E1F-C078-C76C764011A4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589B461-9DF7-2E7F-0538-218FCAA7925B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4651097-06F3-3EA3-DE56-6087130A63D0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5E6C630-E489-A0A6-7ABA-53BDFD53FE34}"/>
              </a:ext>
            </a:extLst>
          </p:cNvPr>
          <p:cNvSpPr txBox="1"/>
          <p:nvPr/>
        </p:nvSpPr>
        <p:spPr>
          <a:xfrm>
            <a:off x="2310817" y="4525120"/>
            <a:ext cx="41376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Volume is preserved!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716FC44-5257-2537-0779-7CFA6F234CCE}"/>
              </a:ext>
            </a:extLst>
          </p:cNvPr>
          <p:cNvCxnSpPr>
            <a:cxnSpLocks/>
          </p:cNvCxnSpPr>
          <p:nvPr/>
        </p:nvCxnSpPr>
        <p:spPr>
          <a:xfrm flipH="1">
            <a:off x="2378561" y="1074825"/>
            <a:ext cx="643546" cy="1106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65B9A9-E575-27B9-22CB-C7094ED0ADB2}"/>
                  </a:ext>
                </a:extLst>
              </p:cNvPr>
              <p:cNvSpPr txBox="1"/>
              <p:nvPr/>
            </p:nvSpPr>
            <p:spPr>
              <a:xfrm>
                <a:off x="554173" y="294013"/>
                <a:ext cx="4024500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3600" dirty="0"/>
                  <a:t>Conservation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65B9A9-E575-27B9-22CB-C7094ED0A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73" y="294013"/>
                <a:ext cx="4024500" cy="646331"/>
              </a:xfrm>
              <a:prstGeom prst="rect">
                <a:avLst/>
              </a:prstGeom>
              <a:blipFill>
                <a:blip r:embed="rId9"/>
                <a:stretch>
                  <a:fillRect l="-4091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7660D7A-3130-C5BD-5D7E-E131E249CB36}"/>
              </a:ext>
            </a:extLst>
          </p:cNvPr>
          <p:cNvCxnSpPr>
            <a:cxnSpLocks/>
          </p:cNvCxnSpPr>
          <p:nvPr/>
        </p:nvCxnSpPr>
        <p:spPr>
          <a:xfrm flipH="1">
            <a:off x="7273997" y="1423105"/>
            <a:ext cx="1341697" cy="986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0D884E-0F05-C8B1-F4DE-5124D7EE65FD}"/>
                  </a:ext>
                </a:extLst>
              </p:cNvPr>
              <p:cNvSpPr txBox="1"/>
              <p:nvPr/>
            </p:nvSpPr>
            <p:spPr>
              <a:xfrm>
                <a:off x="5315373" y="15318"/>
                <a:ext cx="119295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0D884E-0F05-C8B1-F4DE-5124D7EE6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373" y="15318"/>
                <a:ext cx="1192955" cy="12003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0B6EB93-1F8E-F857-07F7-FCC31A0D8263}"/>
                  </a:ext>
                </a:extLst>
              </p:cNvPr>
              <p:cNvSpPr txBox="1"/>
              <p:nvPr/>
            </p:nvSpPr>
            <p:spPr>
              <a:xfrm>
                <a:off x="1031272" y="4212830"/>
                <a:ext cx="119295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0B6EB93-1F8E-F857-07F7-FCC31A0D8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72" y="4212830"/>
                <a:ext cx="1192955" cy="12003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7563FC-3CD7-3363-DB25-F3BA04AC5BC3}"/>
                  </a:ext>
                </a:extLst>
              </p:cNvPr>
              <p:cNvSpPr txBox="1"/>
              <p:nvPr/>
            </p:nvSpPr>
            <p:spPr>
              <a:xfrm>
                <a:off x="9580717" y="1799417"/>
                <a:ext cx="180786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HM-ND</a:t>
                </a:r>
                <a:b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b="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br>
                  <a:rPr lang="en-US" sz="3600" b="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DR-VOL</a:t>
                </a:r>
                <a:r>
                  <a:rPr lang="en-US" sz="3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7563FC-3CD7-3363-DB25-F3BA04AC5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0717" y="1799417"/>
                <a:ext cx="1807868" cy="1754326"/>
              </a:xfrm>
              <a:prstGeom prst="rect">
                <a:avLst/>
              </a:prstGeom>
              <a:blipFill>
                <a:blip r:embed="rId12"/>
                <a:stretch>
                  <a:fillRect l="-5068" t="-5208" r="-4730" b="-1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59BBB2-949F-5F7C-02DD-FEE625B25CB0}"/>
                  </a:ext>
                </a:extLst>
              </p:cNvPr>
              <p:cNvSpPr txBox="1"/>
              <p:nvPr/>
            </p:nvSpPr>
            <p:spPr>
              <a:xfrm>
                <a:off x="1578428" y="5361836"/>
                <a:ext cx="600049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</a:rPr>
                  <a:t>However 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DR-VOL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sz="4000" dirty="0">
                    <a:solidFill>
                      <a:srgbClr val="FF0000"/>
                    </a:solidFill>
                  </a:rPr>
                  <a:t> HM-ND</a:t>
                </a:r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59BBB2-949F-5F7C-02DD-FEE625B25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428" y="5361836"/>
                <a:ext cx="6000490" cy="707886"/>
              </a:xfrm>
              <a:prstGeom prst="rect">
                <a:avLst/>
              </a:prstGeom>
              <a:blipFill>
                <a:blip r:embed="rId13"/>
                <a:stretch>
                  <a:fillRect l="-3049" t="-15517" r="-3150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D8B8DC-0496-6CA7-D584-024D69030D03}"/>
              </a:ext>
            </a:extLst>
          </p:cNvPr>
          <p:cNvCxnSpPr>
            <a:stCxn id="32" idx="2"/>
            <a:endCxn id="39" idx="2"/>
          </p:cNvCxnSpPr>
          <p:nvPr/>
        </p:nvCxnSpPr>
        <p:spPr>
          <a:xfrm>
            <a:off x="2566424" y="3153587"/>
            <a:ext cx="4391117" cy="148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28A07D-0CB1-EDDF-23BA-594CD769B1E3}"/>
              </a:ext>
            </a:extLst>
          </p:cNvPr>
          <p:cNvCxnSpPr>
            <a:stCxn id="20" idx="1"/>
            <a:endCxn id="34" idx="1"/>
          </p:cNvCxnSpPr>
          <p:nvPr/>
        </p:nvCxnSpPr>
        <p:spPr>
          <a:xfrm>
            <a:off x="1704916" y="2636683"/>
            <a:ext cx="4493964" cy="6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2E70D6-623A-4451-8994-B30DA0F17E65}"/>
              </a:ext>
            </a:extLst>
          </p:cNvPr>
          <p:cNvCxnSpPr/>
          <p:nvPr/>
        </p:nvCxnSpPr>
        <p:spPr>
          <a:xfrm>
            <a:off x="2566424" y="2636683"/>
            <a:ext cx="4485165" cy="172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14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A90C-E814-3A20-2FDA-3E9C3E53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0112A-EDA4-53B4-109D-A66EC856E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show the relationships that stay the same</a:t>
            </a:r>
          </a:p>
          <a:p>
            <a:r>
              <a:rPr lang="en-US" dirty="0"/>
              <a:t>Then show the relationships that change/generalize (are different arguments, difficult to make a parallel)</a:t>
            </a:r>
          </a:p>
          <a:p>
            <a:r>
              <a:rPr lang="en-US" dirty="0"/>
              <a:t>Recap that the one that changes is “complete” and implies the lesser (one about surfaces/lines, other about volumes)</a:t>
            </a:r>
          </a:p>
          <a:p>
            <a:r>
              <a:rPr lang="en-US" dirty="0"/>
              <a:t>Orthogonality of DOF = independence</a:t>
            </a:r>
          </a:p>
          <a:p>
            <a:r>
              <a:rPr lang="en-US" dirty="0"/>
              <a:t>Area cons + ortho =&gt; volumes (to explain previous finding)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D2E3B-88C3-B472-7CCF-3A18693B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AB180-CA18-138B-55C7-CE14794172C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68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1B90D0-91E5-372B-CB15-986DBD5A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928151-11D7-F10C-7AC9-0E633CC5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EA5A3E-01C8-1B05-8DAF-3AD9812ACBCF}"/>
                  </a:ext>
                </a:extLst>
              </p:cNvPr>
              <p:cNvSpPr txBox="1"/>
              <p:nvPr/>
            </p:nvSpPr>
            <p:spPr>
              <a:xfrm>
                <a:off x="105571" y="28705"/>
                <a:ext cx="2807371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EA5A3E-01C8-1B05-8DAF-3AD9812AC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1" y="28705"/>
                <a:ext cx="2807371" cy="8302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EB0D93-4B2D-1BF2-B8A6-9BC5E82D4E35}"/>
                  </a:ext>
                </a:extLst>
              </p:cNvPr>
              <p:cNvSpPr txBox="1"/>
              <p:nvPr/>
            </p:nvSpPr>
            <p:spPr>
              <a:xfrm>
                <a:off x="81911" y="925548"/>
                <a:ext cx="2831031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EB0D93-4B2D-1BF2-B8A6-9BC5E82D4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1" y="925548"/>
                <a:ext cx="2831031" cy="8302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31FCF4-DCA2-AD9C-2BCF-E26AF341050B}"/>
                  </a:ext>
                </a:extLst>
              </p:cNvPr>
              <p:cNvSpPr txBox="1"/>
              <p:nvPr/>
            </p:nvSpPr>
            <p:spPr>
              <a:xfrm>
                <a:off x="3459284" y="182208"/>
                <a:ext cx="32324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31FCF4-DCA2-AD9C-2BCF-E26AF3410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84" y="182208"/>
                <a:ext cx="32324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15043C-F3FD-2BA9-91DF-B50B056BAD7F}"/>
                  </a:ext>
                </a:extLst>
              </p:cNvPr>
              <p:cNvSpPr txBox="1"/>
              <p:nvPr/>
            </p:nvSpPr>
            <p:spPr>
              <a:xfrm>
                <a:off x="3459284" y="1079051"/>
                <a:ext cx="29812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15043C-F3FD-2BA9-91DF-B50B056B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84" y="1079051"/>
                <a:ext cx="298126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1924325-9E03-DC41-5477-BA60D3A6049A}"/>
              </a:ext>
            </a:extLst>
          </p:cNvPr>
          <p:cNvSpPr txBox="1"/>
          <p:nvPr/>
        </p:nvSpPr>
        <p:spPr>
          <a:xfrm>
            <a:off x="6935833" y="206751"/>
            <a:ext cx="3862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Particle under linear drag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7387E-C47B-AF09-7E66-D6D50FEF3D7E}"/>
              </a:ext>
            </a:extLst>
          </p:cNvPr>
          <p:cNvSpPr txBox="1"/>
          <p:nvPr/>
        </p:nvSpPr>
        <p:spPr>
          <a:xfrm>
            <a:off x="6566071" y="876643"/>
            <a:ext cx="55440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 particle accelerated proportionally </a:t>
            </a:r>
          </a:p>
          <a:p>
            <a:pPr algn="ctr"/>
            <a:r>
              <a:rPr lang="en-US" sz="2800" dirty="0"/>
              <a:t>to its momentum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19C6A7-9B8B-3796-57F4-F49ED49E88D9}"/>
                  </a:ext>
                </a:extLst>
              </p:cNvPr>
              <p:cNvSpPr txBox="1"/>
              <p:nvPr/>
            </p:nvSpPr>
            <p:spPr>
              <a:xfrm>
                <a:off x="498469" y="1962116"/>
                <a:ext cx="11188191" cy="93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19C6A7-9B8B-3796-57F4-F49ED49E8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69" y="1962116"/>
                <a:ext cx="11188191" cy="9357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024CBA-A8A9-E6F2-20C1-47B87094C735}"/>
                  </a:ext>
                </a:extLst>
              </p:cNvPr>
              <p:cNvSpPr txBox="1"/>
              <p:nvPr/>
            </p:nvSpPr>
            <p:spPr>
              <a:xfrm>
                <a:off x="1887927" y="3774243"/>
                <a:ext cx="1105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024CBA-A8A9-E6F2-20C1-47B87094C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927" y="3774243"/>
                <a:ext cx="1105046" cy="461665"/>
              </a:xfrm>
              <a:prstGeom prst="rect">
                <a:avLst/>
              </a:prstGeom>
              <a:blipFill>
                <a:blip r:embed="rId8"/>
                <a:stretch>
                  <a:fillRect l="-1657" r="-110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393B11-F374-6AFB-BE7A-D9BCAF20F1CE}"/>
                  </a:ext>
                </a:extLst>
              </p:cNvPr>
              <p:cNvSpPr txBox="1"/>
              <p:nvPr/>
            </p:nvSpPr>
            <p:spPr>
              <a:xfrm>
                <a:off x="3592935" y="5136145"/>
                <a:ext cx="10939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393B11-F374-6AFB-BE7A-D9BCAF20F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935" y="5136145"/>
                <a:ext cx="1093953" cy="461665"/>
              </a:xfrm>
              <a:prstGeom prst="rect">
                <a:avLst/>
              </a:prstGeom>
              <a:blipFill>
                <a:blip r:embed="rId9"/>
                <a:stretch>
                  <a:fillRect l="-1111" r="-1111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EFAABE-A16F-98B1-4266-02DE7186D999}"/>
                  </a:ext>
                </a:extLst>
              </p:cNvPr>
              <p:cNvSpPr txBox="1"/>
              <p:nvPr/>
            </p:nvSpPr>
            <p:spPr>
              <a:xfrm>
                <a:off x="6097626" y="3774243"/>
                <a:ext cx="12698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EFAABE-A16F-98B1-4266-02DE7186D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626" y="3774243"/>
                <a:ext cx="1269835" cy="461665"/>
              </a:xfrm>
              <a:prstGeom prst="rect">
                <a:avLst/>
              </a:prstGeom>
              <a:blipFill>
                <a:blip r:embed="rId10"/>
                <a:stretch>
                  <a:fillRect l="-478" r="-957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3497F4-B905-D345-1F9F-1FD2CA6FEB37}"/>
                  </a:ext>
                </a:extLst>
              </p:cNvPr>
              <p:cNvSpPr txBox="1"/>
              <p:nvPr/>
            </p:nvSpPr>
            <p:spPr>
              <a:xfrm>
                <a:off x="7674085" y="5253169"/>
                <a:ext cx="12547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3497F4-B905-D345-1F9F-1FD2CA6FE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5" y="5253169"/>
                <a:ext cx="1254702" cy="461665"/>
              </a:xfrm>
              <a:prstGeom prst="rect">
                <a:avLst/>
              </a:prstGeom>
              <a:blipFill>
                <a:blip r:embed="rId11"/>
                <a:stretch>
                  <a:fillRect l="-971" r="-48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075D6DD9-FB72-49F2-2BB0-FAC5030F4597}"/>
              </a:ext>
            </a:extLst>
          </p:cNvPr>
          <p:cNvGrpSpPr>
            <a:grpSpLocks noChangeAspect="1"/>
          </p:cNvGrpSpPr>
          <p:nvPr/>
        </p:nvGrpSpPr>
        <p:grpSpPr>
          <a:xfrm>
            <a:off x="911470" y="4241850"/>
            <a:ext cx="2776619" cy="2135860"/>
            <a:chOff x="1393723" y="4771424"/>
            <a:chExt cx="1981200" cy="1524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BE08537-B19A-F5D2-FD99-1FE94C6D40AC}"/>
                </a:ext>
              </a:extLst>
            </p:cNvPr>
            <p:cNvCxnSpPr/>
            <p:nvPr/>
          </p:nvCxnSpPr>
          <p:spPr>
            <a:xfrm>
              <a:off x="2333209" y="4771424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2F8442-0C5C-ACE8-9C48-3497AEFB91DA}"/>
                </a:ext>
              </a:extLst>
            </p:cNvPr>
            <p:cNvCxnSpPr/>
            <p:nvPr/>
          </p:nvCxnSpPr>
          <p:spPr>
            <a:xfrm>
              <a:off x="1393723" y="5552474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C763C63-2046-8EA1-774D-62775796FB99}"/>
                </a:ext>
              </a:extLst>
            </p:cNvPr>
            <p:cNvGrpSpPr/>
            <p:nvPr/>
          </p:nvGrpSpPr>
          <p:grpSpPr>
            <a:xfrm>
              <a:off x="2333209" y="5095274"/>
              <a:ext cx="685800" cy="457200"/>
              <a:chOff x="1828800" y="2038350"/>
              <a:chExt cx="685800" cy="4572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52C4F26-378C-B1B0-62FE-477D9E1250E3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849236D-70FE-B7A8-312D-2412B62CE824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4ECE7A1-8BD2-4CF8-BACA-EA819C6DF234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F4C42F-55D4-E26B-0B98-F217AC41CBAF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F46328D-F30B-8AE8-E53E-C0C79A47CD5A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37D8276-4E26-B2D7-157E-04AEB9228068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3F0533-D860-8067-00A2-2051794FDEBD}"/>
              </a:ext>
            </a:extLst>
          </p:cNvPr>
          <p:cNvGrpSpPr/>
          <p:nvPr/>
        </p:nvGrpSpPr>
        <p:grpSpPr>
          <a:xfrm>
            <a:off x="4953613" y="4241850"/>
            <a:ext cx="2776619" cy="2135860"/>
            <a:chOff x="4953613" y="4393586"/>
            <a:chExt cx="2776619" cy="213586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7E5D10-A044-EB87-5720-39886483981D}"/>
                </a:ext>
              </a:extLst>
            </p:cNvPr>
            <p:cNvCxnSpPr/>
            <p:nvPr/>
          </p:nvCxnSpPr>
          <p:spPr>
            <a:xfrm rot="587242">
              <a:off x="6275868" y="4393586"/>
              <a:ext cx="0" cy="2135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272A72-FD21-37E0-433A-118B5141E9F7}"/>
                </a:ext>
              </a:extLst>
            </p:cNvPr>
            <p:cNvCxnSpPr/>
            <p:nvPr/>
          </p:nvCxnSpPr>
          <p:spPr>
            <a:xfrm rot="587242">
              <a:off x="4953613" y="5500004"/>
              <a:ext cx="27766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DE29136-D4AD-9B4B-6FB9-A4919FB44F71}"/>
                </a:ext>
              </a:extLst>
            </p:cNvPr>
            <p:cNvGrpSpPr/>
            <p:nvPr/>
          </p:nvGrpSpPr>
          <p:grpSpPr>
            <a:xfrm rot="16783157">
              <a:off x="6192664" y="4746560"/>
              <a:ext cx="960120" cy="640080"/>
              <a:chOff x="1828803" y="2038349"/>
              <a:chExt cx="457371" cy="68752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B7B6116-C3C8-FD84-0A01-B7DA394E08EC}"/>
                  </a:ext>
                </a:extLst>
              </p:cNvPr>
              <p:cNvSpPr/>
              <p:nvPr/>
            </p:nvSpPr>
            <p:spPr>
              <a:xfrm>
                <a:off x="1828803" y="20383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8B207C5-661F-DA25-5787-4E4FB5A209D4}"/>
                  </a:ext>
                </a:extLst>
              </p:cNvPr>
              <p:cNvSpPr/>
              <p:nvPr/>
            </p:nvSpPr>
            <p:spPr>
              <a:xfrm>
                <a:off x="2057403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87C6991-F91E-2EE2-E935-9EB08C50340A}"/>
                  </a:ext>
                </a:extLst>
              </p:cNvPr>
              <p:cNvSpPr/>
              <p:nvPr/>
            </p:nvSpPr>
            <p:spPr>
              <a:xfrm>
                <a:off x="1828803" y="22669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1906F21-E657-344C-A9B3-2ABFE37E7339}"/>
                  </a:ext>
                </a:extLst>
              </p:cNvPr>
              <p:cNvSpPr/>
              <p:nvPr/>
            </p:nvSpPr>
            <p:spPr>
              <a:xfrm>
                <a:off x="2057404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2EE472-5CB3-2326-2CD1-01302A956A45}"/>
                  </a:ext>
                </a:extLst>
              </p:cNvPr>
              <p:cNvSpPr/>
              <p:nvPr/>
            </p:nvSpPr>
            <p:spPr>
              <a:xfrm>
                <a:off x="1830768" y="249571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3614831-FEFF-A993-1212-8E931449373E}"/>
                  </a:ext>
                </a:extLst>
              </p:cNvPr>
              <p:cNvSpPr/>
              <p:nvPr/>
            </p:nvSpPr>
            <p:spPr>
              <a:xfrm>
                <a:off x="2057574" y="2497273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0429058-FBFE-2891-AA86-BEAB58B33042}"/>
              </a:ext>
            </a:extLst>
          </p:cNvPr>
          <p:cNvSpPr txBox="1"/>
          <p:nvPr/>
        </p:nvSpPr>
        <p:spPr>
          <a:xfrm>
            <a:off x="1789063" y="3065310"/>
            <a:ext cx="7699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Divergence is zero: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DR-DIV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DR-VOL</a:t>
            </a:r>
            <a:r>
              <a:rPr lang="en-US" sz="2800" dirty="0"/>
              <a:t> are satisfied</a:t>
            </a:r>
          </a:p>
        </p:txBody>
      </p:sp>
    </p:spTree>
    <p:extLst>
      <p:ext uri="{BB962C8B-B14F-4D97-AF65-F5344CB8AC3E}">
        <p14:creationId xmlns:p14="http://schemas.microsoft.com/office/powerpoint/2010/main" val="446862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1B90D0-91E5-372B-CB15-986DBD5A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928151-11D7-F10C-7AC9-0E633CC5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19C6A7-9B8B-3796-57F4-F49ED49E88D9}"/>
                  </a:ext>
                </a:extLst>
              </p:cNvPr>
              <p:cNvSpPr txBox="1"/>
              <p:nvPr/>
            </p:nvSpPr>
            <p:spPr>
              <a:xfrm>
                <a:off x="2112231" y="1887487"/>
                <a:ext cx="7403437" cy="1384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)(−1)=−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19C6A7-9B8B-3796-57F4-F49ED49E8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231" y="1887487"/>
                <a:ext cx="7403437" cy="1384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024CBA-A8A9-E6F2-20C1-47B87094C735}"/>
                  </a:ext>
                </a:extLst>
              </p:cNvPr>
              <p:cNvSpPr txBox="1"/>
              <p:nvPr/>
            </p:nvSpPr>
            <p:spPr>
              <a:xfrm>
                <a:off x="1887927" y="3774243"/>
                <a:ext cx="1105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024CBA-A8A9-E6F2-20C1-47B87094C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927" y="3774243"/>
                <a:ext cx="1105046" cy="461665"/>
              </a:xfrm>
              <a:prstGeom prst="rect">
                <a:avLst/>
              </a:prstGeom>
              <a:blipFill>
                <a:blip r:embed="rId4"/>
                <a:stretch>
                  <a:fillRect l="-1657" r="-110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393B11-F374-6AFB-BE7A-D9BCAF20F1CE}"/>
                  </a:ext>
                </a:extLst>
              </p:cNvPr>
              <p:cNvSpPr txBox="1"/>
              <p:nvPr/>
            </p:nvSpPr>
            <p:spPr>
              <a:xfrm>
                <a:off x="3592935" y="5136145"/>
                <a:ext cx="10939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393B11-F374-6AFB-BE7A-D9BCAF20F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935" y="5136145"/>
                <a:ext cx="1093953" cy="461665"/>
              </a:xfrm>
              <a:prstGeom prst="rect">
                <a:avLst/>
              </a:prstGeom>
              <a:blipFill>
                <a:blip r:embed="rId5"/>
                <a:stretch>
                  <a:fillRect l="-1111" r="-1111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EFAABE-A16F-98B1-4266-02DE7186D999}"/>
                  </a:ext>
                </a:extLst>
              </p:cNvPr>
              <p:cNvSpPr txBox="1"/>
              <p:nvPr/>
            </p:nvSpPr>
            <p:spPr>
              <a:xfrm>
                <a:off x="6097626" y="3774243"/>
                <a:ext cx="12698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EFAABE-A16F-98B1-4266-02DE7186D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626" y="3774243"/>
                <a:ext cx="1269835" cy="461665"/>
              </a:xfrm>
              <a:prstGeom prst="rect">
                <a:avLst/>
              </a:prstGeom>
              <a:blipFill>
                <a:blip r:embed="rId6"/>
                <a:stretch>
                  <a:fillRect l="-478" r="-957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3497F4-B905-D345-1F9F-1FD2CA6FEB37}"/>
                  </a:ext>
                </a:extLst>
              </p:cNvPr>
              <p:cNvSpPr txBox="1"/>
              <p:nvPr/>
            </p:nvSpPr>
            <p:spPr>
              <a:xfrm>
                <a:off x="7674085" y="5253169"/>
                <a:ext cx="12547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3497F4-B905-D345-1F9F-1FD2CA6FE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5" y="5253169"/>
                <a:ext cx="1254702" cy="461665"/>
              </a:xfrm>
              <a:prstGeom prst="rect">
                <a:avLst/>
              </a:prstGeom>
              <a:blipFill>
                <a:blip r:embed="rId7"/>
                <a:stretch>
                  <a:fillRect l="-971" r="-48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075D6DD9-FB72-49F2-2BB0-FAC5030F4597}"/>
              </a:ext>
            </a:extLst>
          </p:cNvPr>
          <p:cNvGrpSpPr>
            <a:grpSpLocks noChangeAspect="1"/>
          </p:cNvGrpSpPr>
          <p:nvPr/>
        </p:nvGrpSpPr>
        <p:grpSpPr>
          <a:xfrm>
            <a:off x="911470" y="4241850"/>
            <a:ext cx="2776619" cy="2135860"/>
            <a:chOff x="1393723" y="4771424"/>
            <a:chExt cx="1981200" cy="1524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BE08537-B19A-F5D2-FD99-1FE94C6D40AC}"/>
                </a:ext>
              </a:extLst>
            </p:cNvPr>
            <p:cNvCxnSpPr/>
            <p:nvPr/>
          </p:nvCxnSpPr>
          <p:spPr>
            <a:xfrm>
              <a:off x="2333209" y="4771424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2F8442-0C5C-ACE8-9C48-3497AEFB91DA}"/>
                </a:ext>
              </a:extLst>
            </p:cNvPr>
            <p:cNvCxnSpPr/>
            <p:nvPr/>
          </p:nvCxnSpPr>
          <p:spPr>
            <a:xfrm>
              <a:off x="1393723" y="5552474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C763C63-2046-8EA1-774D-62775796FB99}"/>
                </a:ext>
              </a:extLst>
            </p:cNvPr>
            <p:cNvGrpSpPr/>
            <p:nvPr/>
          </p:nvGrpSpPr>
          <p:grpSpPr>
            <a:xfrm>
              <a:off x="2333209" y="5095274"/>
              <a:ext cx="685800" cy="457200"/>
              <a:chOff x="1828800" y="2038350"/>
              <a:chExt cx="685800" cy="4572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52C4F26-378C-B1B0-62FE-477D9E1250E3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849236D-70FE-B7A8-312D-2412B62CE824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4ECE7A1-8BD2-4CF8-BACA-EA819C6DF234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F4C42F-55D4-E26B-0B98-F217AC41CBAF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F46328D-F30B-8AE8-E53E-C0C79A47CD5A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37D8276-4E26-B2D7-157E-04AEB9228068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3F0533-D860-8067-00A2-2051794FDEBD}"/>
              </a:ext>
            </a:extLst>
          </p:cNvPr>
          <p:cNvGrpSpPr/>
          <p:nvPr/>
        </p:nvGrpSpPr>
        <p:grpSpPr>
          <a:xfrm>
            <a:off x="4953613" y="4241850"/>
            <a:ext cx="2776619" cy="2135860"/>
            <a:chOff x="4953613" y="4393586"/>
            <a:chExt cx="2776619" cy="213586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7E5D10-A044-EB87-5720-39886483981D}"/>
                </a:ext>
              </a:extLst>
            </p:cNvPr>
            <p:cNvCxnSpPr/>
            <p:nvPr/>
          </p:nvCxnSpPr>
          <p:spPr>
            <a:xfrm rot="587242">
              <a:off x="6275868" y="4393586"/>
              <a:ext cx="0" cy="2135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272A72-FD21-37E0-433A-118B5141E9F7}"/>
                </a:ext>
              </a:extLst>
            </p:cNvPr>
            <p:cNvCxnSpPr/>
            <p:nvPr/>
          </p:nvCxnSpPr>
          <p:spPr>
            <a:xfrm rot="587242">
              <a:off x="4953613" y="5500004"/>
              <a:ext cx="27766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DE29136-D4AD-9B4B-6FB9-A4919FB44F71}"/>
                </a:ext>
              </a:extLst>
            </p:cNvPr>
            <p:cNvGrpSpPr/>
            <p:nvPr/>
          </p:nvGrpSpPr>
          <p:grpSpPr>
            <a:xfrm rot="16783157">
              <a:off x="6192664" y="4746560"/>
              <a:ext cx="960120" cy="640080"/>
              <a:chOff x="1828803" y="2038349"/>
              <a:chExt cx="457371" cy="68752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B7B6116-C3C8-FD84-0A01-B7DA394E08EC}"/>
                  </a:ext>
                </a:extLst>
              </p:cNvPr>
              <p:cNvSpPr/>
              <p:nvPr/>
            </p:nvSpPr>
            <p:spPr>
              <a:xfrm>
                <a:off x="1828803" y="20383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8B207C5-661F-DA25-5787-4E4FB5A209D4}"/>
                  </a:ext>
                </a:extLst>
              </p:cNvPr>
              <p:cNvSpPr/>
              <p:nvPr/>
            </p:nvSpPr>
            <p:spPr>
              <a:xfrm>
                <a:off x="2057403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87C6991-F91E-2EE2-E935-9EB08C50340A}"/>
                  </a:ext>
                </a:extLst>
              </p:cNvPr>
              <p:cNvSpPr/>
              <p:nvPr/>
            </p:nvSpPr>
            <p:spPr>
              <a:xfrm>
                <a:off x="1828803" y="22669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1906F21-E657-344C-A9B3-2ABFE37E7339}"/>
                  </a:ext>
                </a:extLst>
              </p:cNvPr>
              <p:cNvSpPr/>
              <p:nvPr/>
            </p:nvSpPr>
            <p:spPr>
              <a:xfrm>
                <a:off x="2057404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2EE472-5CB3-2326-2CD1-01302A956A45}"/>
                  </a:ext>
                </a:extLst>
              </p:cNvPr>
              <p:cNvSpPr/>
              <p:nvPr/>
            </p:nvSpPr>
            <p:spPr>
              <a:xfrm>
                <a:off x="1830768" y="249571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3614831-FEFF-A993-1212-8E931449373E}"/>
                  </a:ext>
                </a:extLst>
              </p:cNvPr>
              <p:cNvSpPr/>
              <p:nvPr/>
            </p:nvSpPr>
            <p:spPr>
              <a:xfrm>
                <a:off x="2057574" y="2497273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390C65-3BFD-333F-80EA-09B63B147AC0}"/>
                  </a:ext>
                </a:extLst>
              </p:cNvPr>
              <p:cNvSpPr txBox="1"/>
              <p:nvPr/>
            </p:nvSpPr>
            <p:spPr>
              <a:xfrm>
                <a:off x="105571" y="28705"/>
                <a:ext cx="2807371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390C65-3BFD-333F-80EA-09B63B147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1" y="28705"/>
                <a:ext cx="2807371" cy="8302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D6615ED-8225-3FB6-306D-53C3DAE40D76}"/>
                  </a:ext>
                </a:extLst>
              </p:cNvPr>
              <p:cNvSpPr txBox="1"/>
              <p:nvPr/>
            </p:nvSpPr>
            <p:spPr>
              <a:xfrm>
                <a:off x="81911" y="925548"/>
                <a:ext cx="2831031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D6615ED-8225-3FB6-306D-53C3DAE40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1" y="925548"/>
                <a:ext cx="2831031" cy="8302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C96AD35-F15E-EA85-E612-00E2315A49D3}"/>
                  </a:ext>
                </a:extLst>
              </p:cNvPr>
              <p:cNvSpPr txBox="1"/>
              <p:nvPr/>
            </p:nvSpPr>
            <p:spPr>
              <a:xfrm>
                <a:off x="3459284" y="182208"/>
                <a:ext cx="32324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C96AD35-F15E-EA85-E612-00E2315A4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84" y="182208"/>
                <a:ext cx="32324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E162071-CEBF-578A-340F-74AC6ABF3444}"/>
                  </a:ext>
                </a:extLst>
              </p:cNvPr>
              <p:cNvSpPr txBox="1"/>
              <p:nvPr/>
            </p:nvSpPr>
            <p:spPr>
              <a:xfrm>
                <a:off x="3459284" y="1079051"/>
                <a:ext cx="29812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E162071-CEBF-578A-340F-74AC6ABF3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84" y="1079051"/>
                <a:ext cx="2981265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01DBC2F-7EEF-0BEC-F830-D04C06050E67}"/>
              </a:ext>
            </a:extLst>
          </p:cNvPr>
          <p:cNvSpPr txBox="1"/>
          <p:nvPr/>
        </p:nvSpPr>
        <p:spPr>
          <a:xfrm>
            <a:off x="6935833" y="206751"/>
            <a:ext cx="3862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Particle under linear drag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1468D8-900B-16FE-49CE-AF5F9F1D0C27}"/>
              </a:ext>
            </a:extLst>
          </p:cNvPr>
          <p:cNvSpPr txBox="1"/>
          <p:nvPr/>
        </p:nvSpPr>
        <p:spPr>
          <a:xfrm>
            <a:off x="6566071" y="876643"/>
            <a:ext cx="55440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 particle accelerated proportionally </a:t>
            </a:r>
          </a:p>
          <a:p>
            <a:pPr algn="ctr"/>
            <a:r>
              <a:rPr lang="en-US" sz="2800" dirty="0"/>
              <a:t>to its momentum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FE8F506-06CF-7A5C-D92D-9C4E7600E96E}"/>
                  </a:ext>
                </a:extLst>
              </p:cNvPr>
              <p:cNvSpPr txBox="1"/>
              <p:nvPr/>
            </p:nvSpPr>
            <p:spPr>
              <a:xfrm>
                <a:off x="130745" y="3243221"/>
                <a:ext cx="1193051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</a:rPr>
                  <a:t>Curl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is not zero: </a:t>
                </a:r>
                <a:r>
                  <a:rPr lang="en-US" sz="3000" dirty="0">
                    <a:solidFill>
                      <a:srgbClr val="FF0000"/>
                    </a:solidFill>
                  </a:rPr>
                  <a:t>DI-CURL</a:t>
                </a:r>
                <a:r>
                  <a:rPr lang="en-US" sz="3000" dirty="0">
                    <a:solidFill>
                      <a:schemeClr val="tx1"/>
                    </a:solidFill>
                  </a:rPr>
                  <a:t> is not satisfied, nor are </a:t>
                </a:r>
                <a:r>
                  <a:rPr lang="en-US" sz="3000" dirty="0">
                    <a:solidFill>
                      <a:srgbClr val="FF0000"/>
                    </a:solidFill>
                  </a:rPr>
                  <a:t>DI-SYMP </a:t>
                </a:r>
                <a:r>
                  <a:rPr lang="en-US" sz="3000" dirty="0"/>
                  <a:t>and</a:t>
                </a:r>
                <a:r>
                  <a:rPr lang="en-US" sz="3000" dirty="0">
                    <a:solidFill>
                      <a:srgbClr val="FF0000"/>
                    </a:solidFill>
                  </a:rPr>
                  <a:t> HM-DM</a:t>
                </a:r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FE8F506-06CF-7A5C-D92D-9C4E7600E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5" y="3243221"/>
                <a:ext cx="11930510" cy="553998"/>
              </a:xfrm>
              <a:prstGeom prst="rect">
                <a:avLst/>
              </a:prstGeom>
              <a:blipFill>
                <a:blip r:embed="rId12"/>
                <a:stretch>
                  <a:fillRect l="-715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992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0C06D6-3F9D-9E8C-B21D-75E98041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5E7742-D5B1-3E30-E6C6-9D4878FB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156F15-C197-6296-78A9-4799BB2BBE28}"/>
              </a:ext>
            </a:extLst>
          </p:cNvPr>
          <p:cNvSpPr txBox="1"/>
          <p:nvPr/>
        </p:nvSpPr>
        <p:spPr>
          <a:xfrm>
            <a:off x="1891171" y="2513264"/>
            <a:ext cx="8084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Turning attention to the physics</a:t>
            </a:r>
          </a:p>
        </p:txBody>
      </p:sp>
    </p:spTree>
    <p:extLst>
      <p:ext uri="{BB962C8B-B14F-4D97-AF65-F5344CB8AC3E}">
        <p14:creationId xmlns:p14="http://schemas.microsoft.com/office/powerpoint/2010/main" val="3249545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389AA8-478D-BF28-8DEE-9CFC1250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3FE5C1-CAEC-5C97-354A-2D67D3CA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74005-FDFE-170C-9940-B7A59F41E47A}"/>
              </a:ext>
            </a:extLst>
          </p:cNvPr>
          <p:cNvSpPr txBox="1"/>
          <p:nvPr/>
        </p:nvSpPr>
        <p:spPr>
          <a:xfrm>
            <a:off x="80985" y="731726"/>
            <a:ext cx="7916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(DR-EV) The evolution is deterministic and reversable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D76BC-9118-304E-8D08-066199D19194}"/>
              </a:ext>
            </a:extLst>
          </p:cNvPr>
          <p:cNvSpPr txBox="1"/>
          <p:nvPr/>
        </p:nvSpPr>
        <p:spPr>
          <a:xfrm>
            <a:off x="119730" y="1255985"/>
            <a:ext cx="11184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(DR-THER) The evolution is deterministic and thermodynamically Reversible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A18F38-CD11-5925-D9D1-B092D3681368}"/>
              </a:ext>
            </a:extLst>
          </p:cNvPr>
          <p:cNvSpPr txBox="1"/>
          <p:nvPr/>
        </p:nvSpPr>
        <p:spPr>
          <a:xfrm>
            <a:off x="119730" y="1780244"/>
            <a:ext cx="8291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(DR-INFO) The evolution conserves information entropy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F244A-5FB9-CE12-5FA5-DAF72BCC36BA}"/>
              </a:ext>
            </a:extLst>
          </p:cNvPr>
          <p:cNvSpPr txBox="1"/>
          <p:nvPr/>
        </p:nvSpPr>
        <p:spPr>
          <a:xfrm>
            <a:off x="88734" y="2304504"/>
            <a:ext cx="109558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(DR-UNC) The evolution conserves the uncertainty of peaked distributions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3DFD67-DD76-D184-7AD0-739E5C825D37}"/>
              </a:ext>
            </a:extLst>
          </p:cNvPr>
          <p:cNvSpPr txBox="1"/>
          <p:nvPr/>
        </p:nvSpPr>
        <p:spPr>
          <a:xfrm>
            <a:off x="323632" y="206973"/>
            <a:ext cx="372371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Note that conditions: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D9063-A94A-1D13-6610-89B82F4F16AD}"/>
              </a:ext>
            </a:extLst>
          </p:cNvPr>
          <p:cNvSpPr txBox="1"/>
          <p:nvPr/>
        </p:nvSpPr>
        <p:spPr>
          <a:xfrm>
            <a:off x="2185488" y="2968858"/>
            <a:ext cx="641778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Are equivalent to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DR-VOL </a:t>
            </a:r>
            <a:r>
              <a:rPr lang="en-US" sz="3200" dirty="0"/>
              <a:t>and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DR-JAC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C408D9-C9A9-28B4-424B-8123A083EF0C}"/>
              </a:ext>
            </a:extLst>
          </p:cNvPr>
          <p:cNvSpPr txBox="1"/>
          <p:nvPr/>
        </p:nvSpPr>
        <p:spPr>
          <a:xfrm>
            <a:off x="119730" y="3548842"/>
            <a:ext cx="98824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Determinism and reversibility is a constitutive assumption </a:t>
            </a:r>
          </a:p>
          <a:p>
            <a:r>
              <a:rPr lang="en-US" sz="3200" dirty="0"/>
              <a:t>of Hamiltonian mechanics in the general case, but it </a:t>
            </a:r>
          </a:p>
          <a:p>
            <a:r>
              <a:rPr lang="en-US" sz="3200" dirty="0"/>
              <a:t>cannot be the only 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77AD5-A8D0-D718-EE7E-C69DA0299459}"/>
              </a:ext>
            </a:extLst>
          </p:cNvPr>
          <p:cNvSpPr txBox="1"/>
          <p:nvPr/>
        </p:nvSpPr>
        <p:spPr>
          <a:xfrm>
            <a:off x="519499" y="5375320"/>
            <a:ext cx="890679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Is there another condition independent of DR?</a:t>
            </a:r>
          </a:p>
        </p:txBody>
      </p:sp>
    </p:spTree>
    <p:extLst>
      <p:ext uri="{BB962C8B-B14F-4D97-AF65-F5344CB8AC3E}">
        <p14:creationId xmlns:p14="http://schemas.microsoft.com/office/powerpoint/2010/main" val="1671939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06F559-E3F0-652C-FD9B-3173F250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5890DB-671F-D1E6-7228-82E819A6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8D3C56-C815-73FF-E6E4-4D9458832652}"/>
              </a:ext>
            </a:extLst>
          </p:cNvPr>
          <p:cNvSpPr txBox="1"/>
          <p:nvPr/>
        </p:nvSpPr>
        <p:spPr>
          <a:xfrm>
            <a:off x="119730" y="169831"/>
            <a:ext cx="11574322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We saw that determinism and reversibility forces the evolution map </a:t>
            </a:r>
          </a:p>
          <a:p>
            <a:r>
              <a:rPr lang="en-US" sz="3200" dirty="0"/>
              <a:t>to be both bijective and volume preserving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8AAF41-F1A7-8228-1C43-A721DF030697}"/>
              </a:ext>
            </a:extLst>
          </p:cNvPr>
          <p:cNvSpPr txBox="1"/>
          <p:nvPr/>
        </p:nvSpPr>
        <p:spPr>
          <a:xfrm>
            <a:off x="119730" y="1539436"/>
            <a:ext cx="12033615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Mathematically,  there can be a bijection that is not volume preserving </a:t>
            </a:r>
          </a:p>
          <a:p>
            <a:r>
              <a:rPr lang="en-US" sz="3200" dirty="0"/>
              <a:t>or a volume preserving map that is not bijective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D13017-01CF-D3A4-E70E-D3E98DDC4335}"/>
              </a:ext>
            </a:extLst>
          </p:cNvPr>
          <p:cNvSpPr txBox="1"/>
          <p:nvPr/>
        </p:nvSpPr>
        <p:spPr>
          <a:xfrm>
            <a:off x="119730" y="2890391"/>
            <a:ext cx="10534102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However, a physically meaningful deterministic and reversible </a:t>
            </a:r>
          </a:p>
          <a:p>
            <a:r>
              <a:rPr lang="en-US" sz="3200" dirty="0"/>
              <a:t>map must do both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8E4F51-A992-A2EC-4B62-580D86FEEF8E}"/>
                  </a:ext>
                </a:extLst>
              </p:cNvPr>
              <p:cNvSpPr txBox="1"/>
              <p:nvPr/>
            </p:nvSpPr>
            <p:spPr>
              <a:xfrm>
                <a:off x="119730" y="4241346"/>
                <a:ext cx="6623223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So we would get that 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HR-EV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8E4F51-A992-A2EC-4B62-580D86FEE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4241346"/>
                <a:ext cx="6623223" cy="584775"/>
              </a:xfrm>
              <a:prstGeom prst="rect">
                <a:avLst/>
              </a:prstGeom>
              <a:blipFill>
                <a:blip r:embed="rId2"/>
                <a:stretch>
                  <a:fillRect l="-2394" t="-12500" r="-147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C4F19B-E202-6AC4-88CF-42ACA7CA919A}"/>
                  </a:ext>
                </a:extLst>
              </p:cNvPr>
              <p:cNvSpPr txBox="1"/>
              <p:nvPr/>
            </p:nvSpPr>
            <p:spPr>
              <a:xfrm>
                <a:off x="119730" y="5026176"/>
                <a:ext cx="8030212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And that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HM-ND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another physical condition </a:t>
                </a:r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C4F19B-E202-6AC4-88CF-42ACA7CA9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5026176"/>
                <a:ext cx="8030212" cy="584775"/>
              </a:xfrm>
              <a:prstGeom prst="rect">
                <a:avLst/>
              </a:prstGeom>
              <a:blipFill>
                <a:blip r:embed="rId3"/>
                <a:stretch>
                  <a:fillRect l="-1974" t="-12632" r="-987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69DAE5-1165-9139-9038-EDF93851BE98}"/>
              </a:ext>
            </a:extLst>
          </p:cNvPr>
          <p:cNvCxnSpPr>
            <a:cxnSpLocks/>
          </p:cNvCxnSpPr>
          <p:nvPr/>
        </p:nvCxnSpPr>
        <p:spPr>
          <a:xfrm flipH="1">
            <a:off x="6832586" y="4370086"/>
            <a:ext cx="1317356" cy="698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A5A92E-7B6F-46E2-9252-FA52010C95F4}"/>
              </a:ext>
            </a:extLst>
          </p:cNvPr>
          <p:cNvSpPr txBox="1"/>
          <p:nvPr/>
        </p:nvSpPr>
        <p:spPr>
          <a:xfrm>
            <a:off x="6742953" y="3902273"/>
            <a:ext cx="319709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Physically independent?</a:t>
            </a:r>
          </a:p>
        </p:txBody>
      </p:sp>
    </p:spTree>
    <p:extLst>
      <p:ext uri="{BB962C8B-B14F-4D97-AF65-F5344CB8AC3E}">
        <p14:creationId xmlns:p14="http://schemas.microsoft.com/office/powerpoint/2010/main" val="826783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890D25-CD70-278D-74B6-3309096A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EDF5D-4C82-3BA6-A981-FB9BA602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3D79E8-E11D-DFF6-B035-E91472FDA92C}"/>
              </a:ext>
            </a:extLst>
          </p:cNvPr>
          <p:cNvSpPr txBox="1"/>
          <p:nvPr/>
        </p:nvSpPr>
        <p:spPr>
          <a:xfrm>
            <a:off x="73628" y="157242"/>
            <a:ext cx="1194076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The phase space volume quantifies the number of states in the region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C2147-FE2D-6B9C-7850-445ECFB0A691}"/>
              </a:ext>
            </a:extLst>
          </p:cNvPr>
          <p:cNvSpPr txBox="1"/>
          <p:nvPr/>
        </p:nvSpPr>
        <p:spPr>
          <a:xfrm>
            <a:off x="73628" y="809753"/>
            <a:ext cx="10483254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The area on each degree of freedom identifies the number of </a:t>
            </a:r>
          </a:p>
          <a:p>
            <a:r>
              <a:rPr lang="en-US" sz="3200" dirty="0"/>
              <a:t>configurations for that degree of freedom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365519-C486-BD9D-4246-DCAB932DA73C}"/>
              </a:ext>
            </a:extLst>
          </p:cNvPr>
          <p:cNvSpPr txBox="1"/>
          <p:nvPr/>
        </p:nvSpPr>
        <p:spPr>
          <a:xfrm>
            <a:off x="73628" y="2135383"/>
            <a:ext cx="264219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Given vectors: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AD194C-CEC7-239C-B157-C96E1C656AEB}"/>
                  </a:ext>
                </a:extLst>
              </p:cNvPr>
              <p:cNvSpPr txBox="1"/>
              <p:nvPr/>
            </p:nvSpPr>
            <p:spPr>
              <a:xfrm>
                <a:off x="2715826" y="2112972"/>
                <a:ext cx="7845033" cy="62959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AD194C-CEC7-239C-B157-C96E1C656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826" y="2112972"/>
                <a:ext cx="7845033" cy="629596"/>
              </a:xfrm>
              <a:prstGeom prst="rect">
                <a:avLst/>
              </a:prstGeom>
              <a:blipFill>
                <a:blip r:embed="rId2"/>
                <a:stretch>
                  <a:fillRect t="-11650" b="-25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A8B8F2-1A27-8882-733E-DD5C29A83A1A}"/>
                  </a:ext>
                </a:extLst>
              </p:cNvPr>
              <p:cNvSpPr txBox="1"/>
              <p:nvPr/>
            </p:nvSpPr>
            <p:spPr>
              <a:xfrm>
                <a:off x="73628" y="2959746"/>
                <a:ext cx="11986871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number of configurations constrained on a single degree of freedom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: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A8B8F2-1A27-8882-733E-DD5C29A83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8" y="2959746"/>
                <a:ext cx="11986871" cy="584775"/>
              </a:xfrm>
              <a:prstGeom prst="rect">
                <a:avLst/>
              </a:prstGeom>
              <a:blipFill>
                <a:blip r:embed="rId3"/>
                <a:stretch>
                  <a:fillRect l="-1272" t="-12632" r="-356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85B877-0764-447C-407C-9A92B42C853D}"/>
                  </a:ext>
                </a:extLst>
              </p:cNvPr>
              <p:cNvSpPr txBox="1"/>
              <p:nvPr/>
            </p:nvSpPr>
            <p:spPr>
              <a:xfrm>
                <a:off x="358269" y="4502960"/>
                <a:ext cx="8397940" cy="107721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returns the number of configurations within </a:t>
                </a:r>
              </a:p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each degree of freedom 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85B877-0764-447C-407C-9A92B42C8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69" y="4502960"/>
                <a:ext cx="8397940" cy="1077218"/>
              </a:xfrm>
              <a:prstGeom prst="rect">
                <a:avLst/>
              </a:prstGeom>
              <a:blipFill>
                <a:blip r:embed="rId4"/>
                <a:stretch>
                  <a:fillRect l="-1888" t="-6818" r="-87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8E0B7F-2AB7-D05B-D6FB-4253BD7839F7}"/>
                  </a:ext>
                </a:extLst>
              </p:cNvPr>
              <p:cNvSpPr txBox="1"/>
              <p:nvPr/>
            </p:nvSpPr>
            <p:spPr>
              <a:xfrm>
                <a:off x="2645112" y="3784109"/>
                <a:ext cx="6111097" cy="71885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8E0B7F-2AB7-D05B-D6FB-4253BD783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112" y="3784109"/>
                <a:ext cx="6111097" cy="7188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901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EBE18-55AE-68DC-5E0E-4E1E0FBC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AE586E-27E2-7640-1BD1-C78721BF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FF3CE-8F7C-3DB7-CFEA-5C2A27573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886" y="6188040"/>
            <a:ext cx="6140766" cy="13399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CDDCF8-508E-CE8A-D468-BD3B2ED4AD52}"/>
              </a:ext>
            </a:extLst>
          </p:cNvPr>
          <p:cNvSpPr txBox="1"/>
          <p:nvPr/>
        </p:nvSpPr>
        <p:spPr>
          <a:xfrm>
            <a:off x="64569" y="157242"/>
            <a:ext cx="12046055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The volume is conserved so the total number of states is the product of</a:t>
            </a:r>
          </a:p>
          <a:p>
            <a:r>
              <a:rPr lang="en-US" sz="3200" dirty="0"/>
              <a:t>the degrees of freedom that are orthogonal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352A8B-9BB2-66C4-454B-2F84CFD5EEC6}"/>
                  </a:ext>
                </a:extLst>
              </p:cNvPr>
              <p:cNvSpPr txBox="1"/>
              <p:nvPr/>
            </p:nvSpPr>
            <p:spPr>
              <a:xfrm>
                <a:off x="119730" y="1420902"/>
                <a:ext cx="8121775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600" dirty="0"/>
                  <a:t>,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600" dirty="0"/>
                  <a:t> are orthogonal if: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352A8B-9BB2-66C4-454B-2F84CFD5E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1420902"/>
                <a:ext cx="8121775" cy="646331"/>
              </a:xfrm>
              <a:prstGeom prst="rect">
                <a:avLst/>
              </a:prstGeom>
              <a:blipFill>
                <a:blip r:embed="rId3"/>
                <a:stretch>
                  <a:fillRect l="-2327" t="-14151" r="-1276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61DFBC-34E6-D5A4-5A0C-34B2E638D6AE}"/>
                  </a:ext>
                </a:extLst>
              </p:cNvPr>
              <p:cNvSpPr txBox="1"/>
              <p:nvPr/>
            </p:nvSpPr>
            <p:spPr>
              <a:xfrm>
                <a:off x="2366349" y="2021676"/>
                <a:ext cx="8403391" cy="82612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61DFBC-34E6-D5A4-5A0C-34B2E638D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349" y="2021676"/>
                <a:ext cx="8403391" cy="8261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7E9EEB2-A7C8-3C47-17FA-64DDDB8838FC}"/>
              </a:ext>
            </a:extLst>
          </p:cNvPr>
          <p:cNvSpPr txBox="1"/>
          <p:nvPr/>
        </p:nvSpPr>
        <p:spPr>
          <a:xfrm>
            <a:off x="375452" y="3181601"/>
            <a:ext cx="61194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the total number of states is the product of the </a:t>
            </a:r>
          </a:p>
          <a:p>
            <a:r>
              <a:rPr lang="en-US" sz="2400" dirty="0"/>
              <a:t>configurations of each degree of freedom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A4B01B-CB4B-6A3C-1EEB-84F03D810FB5}"/>
                  </a:ext>
                </a:extLst>
              </p:cNvPr>
              <p:cNvSpPr txBox="1"/>
              <p:nvPr/>
            </p:nvSpPr>
            <p:spPr>
              <a:xfrm>
                <a:off x="7045991" y="3161557"/>
                <a:ext cx="4840299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a configuration choice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does not </a:t>
                </a:r>
              </a:p>
              <a:p>
                <a:r>
                  <a:rPr lang="en-US" sz="2400" dirty="0"/>
                  <a:t>constrain the configurations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A4B01B-CB4B-6A3C-1EEB-84F03D810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991" y="3161557"/>
                <a:ext cx="4840299" cy="830997"/>
              </a:xfrm>
              <a:prstGeom prst="rect">
                <a:avLst/>
              </a:prstGeom>
              <a:blipFill>
                <a:blip r:embed="rId5"/>
                <a:stretch>
                  <a:fillRect l="-2015" t="-5882" r="-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0F61AF6-F1D8-D708-2F34-410A81D41A11}"/>
              </a:ext>
            </a:extLst>
          </p:cNvPr>
          <p:cNvSpPr txBox="1"/>
          <p:nvPr/>
        </p:nvSpPr>
        <p:spPr>
          <a:xfrm>
            <a:off x="509302" y="4669627"/>
            <a:ext cx="8625759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degrees of freedom are independent</a:t>
            </a:r>
          </a:p>
        </p:txBody>
      </p:sp>
    </p:spTree>
    <p:extLst>
      <p:ext uri="{BB962C8B-B14F-4D97-AF65-F5344CB8AC3E}">
        <p14:creationId xmlns:p14="http://schemas.microsoft.com/office/powerpoint/2010/main" val="3766140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69248F-96ED-7730-D41F-C78996E3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5DA63F-6A50-DF71-8169-9AF6937B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4B75A-619C-9F8B-4BF5-25339DE970EC}"/>
              </a:ext>
            </a:extLst>
          </p:cNvPr>
          <p:cNvSpPr txBox="1"/>
          <p:nvPr/>
        </p:nvSpPr>
        <p:spPr>
          <a:xfrm>
            <a:off x="387778" y="182151"/>
            <a:ext cx="407162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Rabbit farm example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500BDD4-15AB-7C44-0A38-A1BA53A79031}"/>
              </a:ext>
            </a:extLst>
          </p:cNvPr>
          <p:cNvSpPr>
            <a:spLocks noChangeAspect="1"/>
          </p:cNvSpPr>
          <p:nvPr/>
        </p:nvSpPr>
        <p:spPr>
          <a:xfrm>
            <a:off x="3864449" y="3539844"/>
            <a:ext cx="681011" cy="682808"/>
          </a:xfrm>
          <a:custGeom>
            <a:avLst/>
            <a:gdLst>
              <a:gd name="connsiteX0" fmla="*/ 1595419 w 6815153"/>
              <a:gd name="connsiteY0" fmla="*/ 1568960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223819 w 6815153"/>
              <a:gd name="connsiteY0" fmla="*/ 922916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462358 w 6815153"/>
              <a:gd name="connsiteY0" fmla="*/ 744012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0 w 6869630"/>
              <a:gd name="connsiteY0" fmla="*/ 942795 h 4844898"/>
              <a:gd name="connsiteX1" fmla="*/ 2385392 w 6869630"/>
              <a:gd name="connsiteY1" fmla="*/ 942795 h 4844898"/>
              <a:gd name="connsiteX2" fmla="*/ 3081131 w 6869630"/>
              <a:gd name="connsiteY2" fmla="*/ 38334 h 4844898"/>
              <a:gd name="connsiteX3" fmla="*/ 3925957 w 6869630"/>
              <a:gd name="connsiteY3" fmla="*/ 286812 h 4844898"/>
              <a:gd name="connsiteX4" fmla="*/ 3448879 w 6869630"/>
              <a:gd name="connsiteY4" fmla="*/ 1360238 h 4844898"/>
              <a:gd name="connsiteX5" fmla="*/ 3588026 w 6869630"/>
              <a:gd name="connsiteY5" fmla="*/ 2324334 h 4844898"/>
              <a:gd name="connsiteX6" fmla="*/ 6321287 w 6869630"/>
              <a:gd name="connsiteY6" fmla="*/ 3835082 h 4844898"/>
              <a:gd name="connsiteX7" fmla="*/ 6818244 w 6869630"/>
              <a:gd name="connsiteY7" fmla="*/ 3328186 h 4844898"/>
              <a:gd name="connsiteX8" fmla="*/ 6708913 w 6869630"/>
              <a:gd name="connsiteY8" fmla="*/ 4252525 h 4844898"/>
              <a:gd name="connsiteX9" fmla="*/ 5536096 w 6869630"/>
              <a:gd name="connsiteY9" fmla="*/ 4749482 h 4844898"/>
              <a:gd name="connsiteX10" fmla="*/ 3697357 w 6869630"/>
              <a:gd name="connsiteY10" fmla="*/ 4779299 h 4844898"/>
              <a:gd name="connsiteX11" fmla="*/ 4661452 w 6869630"/>
              <a:gd name="connsiteY11" fmla="*/ 4043804 h 4844898"/>
              <a:gd name="connsiteX12" fmla="*/ 3289852 w 6869630"/>
              <a:gd name="connsiteY12" fmla="*/ 3407699 h 4844898"/>
              <a:gd name="connsiteX13" fmla="*/ 2902226 w 6869630"/>
              <a:gd name="connsiteY13" fmla="*/ 4501004 h 4844898"/>
              <a:gd name="connsiteX14" fmla="*/ 1789044 w 6869630"/>
              <a:gd name="connsiteY14" fmla="*/ 4550699 h 4844898"/>
              <a:gd name="connsiteX15" fmla="*/ 2335696 w 6869630"/>
              <a:gd name="connsiteY15" fmla="*/ 3586604 h 4844898"/>
              <a:gd name="connsiteX16" fmla="*/ 1461052 w 6869630"/>
              <a:gd name="connsiteY16" fmla="*/ 1688230 h 4844898"/>
              <a:gd name="connsiteX17" fmla="*/ 159026 w 6869630"/>
              <a:gd name="connsiteY17" fmla="*/ 1360238 h 4844898"/>
              <a:gd name="connsiteX18" fmla="*/ 228600 w 6869630"/>
              <a:gd name="connsiteY18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406576 w 6815154"/>
              <a:gd name="connsiteY16" fmla="*/ 1688230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297246 w 6815154"/>
              <a:gd name="connsiteY16" fmla="*/ 1777682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183943 w 6668181"/>
              <a:gd name="connsiteY0" fmla="*/ 942795 h 4844898"/>
              <a:gd name="connsiteX1" fmla="*/ 2879682 w 6668181"/>
              <a:gd name="connsiteY1" fmla="*/ 38334 h 4844898"/>
              <a:gd name="connsiteX2" fmla="*/ 3724508 w 6668181"/>
              <a:gd name="connsiteY2" fmla="*/ 286812 h 4844898"/>
              <a:gd name="connsiteX3" fmla="*/ 3247430 w 6668181"/>
              <a:gd name="connsiteY3" fmla="*/ 1360238 h 4844898"/>
              <a:gd name="connsiteX4" fmla="*/ 3386577 w 6668181"/>
              <a:gd name="connsiteY4" fmla="*/ 2324334 h 4844898"/>
              <a:gd name="connsiteX5" fmla="*/ 6119838 w 6668181"/>
              <a:gd name="connsiteY5" fmla="*/ 3835082 h 4844898"/>
              <a:gd name="connsiteX6" fmla="*/ 6616795 w 6668181"/>
              <a:gd name="connsiteY6" fmla="*/ 3328186 h 4844898"/>
              <a:gd name="connsiteX7" fmla="*/ 6507464 w 6668181"/>
              <a:gd name="connsiteY7" fmla="*/ 4252525 h 4844898"/>
              <a:gd name="connsiteX8" fmla="*/ 5334647 w 6668181"/>
              <a:gd name="connsiteY8" fmla="*/ 4749482 h 4844898"/>
              <a:gd name="connsiteX9" fmla="*/ 3495908 w 6668181"/>
              <a:gd name="connsiteY9" fmla="*/ 4779299 h 4844898"/>
              <a:gd name="connsiteX10" fmla="*/ 4460003 w 6668181"/>
              <a:gd name="connsiteY10" fmla="*/ 4043804 h 4844898"/>
              <a:gd name="connsiteX11" fmla="*/ 3088403 w 6668181"/>
              <a:gd name="connsiteY11" fmla="*/ 3407699 h 4844898"/>
              <a:gd name="connsiteX12" fmla="*/ 2700777 w 6668181"/>
              <a:gd name="connsiteY12" fmla="*/ 4501004 h 4844898"/>
              <a:gd name="connsiteX13" fmla="*/ 1587595 w 6668181"/>
              <a:gd name="connsiteY13" fmla="*/ 4550699 h 4844898"/>
              <a:gd name="connsiteX14" fmla="*/ 2134247 w 6668181"/>
              <a:gd name="connsiteY14" fmla="*/ 3705873 h 4844898"/>
              <a:gd name="connsiteX15" fmla="*/ 1329177 w 6668181"/>
              <a:gd name="connsiteY15" fmla="*/ 2920682 h 4844898"/>
              <a:gd name="connsiteX16" fmla="*/ 1150273 w 6668181"/>
              <a:gd name="connsiteY16" fmla="*/ 1777682 h 4844898"/>
              <a:gd name="connsiteX17" fmla="*/ 514168 w 6668181"/>
              <a:gd name="connsiteY17" fmla="*/ 1370178 h 4844898"/>
              <a:gd name="connsiteX18" fmla="*/ 27151 w 6668181"/>
              <a:gd name="connsiteY18" fmla="*/ 873221 h 4844898"/>
              <a:gd name="connsiteX19" fmla="*/ 2183943 w 6668181"/>
              <a:gd name="connsiteY19" fmla="*/ 942795 h 4844898"/>
              <a:gd name="connsiteX0" fmla="*/ 1706213 w 6190451"/>
              <a:gd name="connsiteY0" fmla="*/ 942795 h 4844898"/>
              <a:gd name="connsiteX1" fmla="*/ 2401952 w 6190451"/>
              <a:gd name="connsiteY1" fmla="*/ 38334 h 4844898"/>
              <a:gd name="connsiteX2" fmla="*/ 3246778 w 6190451"/>
              <a:gd name="connsiteY2" fmla="*/ 286812 h 4844898"/>
              <a:gd name="connsiteX3" fmla="*/ 2769700 w 6190451"/>
              <a:gd name="connsiteY3" fmla="*/ 1360238 h 4844898"/>
              <a:gd name="connsiteX4" fmla="*/ 2908847 w 6190451"/>
              <a:gd name="connsiteY4" fmla="*/ 2324334 h 4844898"/>
              <a:gd name="connsiteX5" fmla="*/ 5642108 w 6190451"/>
              <a:gd name="connsiteY5" fmla="*/ 3835082 h 4844898"/>
              <a:gd name="connsiteX6" fmla="*/ 6139065 w 6190451"/>
              <a:gd name="connsiteY6" fmla="*/ 3328186 h 4844898"/>
              <a:gd name="connsiteX7" fmla="*/ 6029734 w 6190451"/>
              <a:gd name="connsiteY7" fmla="*/ 4252525 h 4844898"/>
              <a:gd name="connsiteX8" fmla="*/ 4856917 w 6190451"/>
              <a:gd name="connsiteY8" fmla="*/ 4749482 h 4844898"/>
              <a:gd name="connsiteX9" fmla="*/ 3018178 w 6190451"/>
              <a:gd name="connsiteY9" fmla="*/ 4779299 h 4844898"/>
              <a:gd name="connsiteX10" fmla="*/ 3982273 w 6190451"/>
              <a:gd name="connsiteY10" fmla="*/ 4043804 h 4844898"/>
              <a:gd name="connsiteX11" fmla="*/ 2610673 w 6190451"/>
              <a:gd name="connsiteY11" fmla="*/ 3407699 h 4844898"/>
              <a:gd name="connsiteX12" fmla="*/ 2223047 w 6190451"/>
              <a:gd name="connsiteY12" fmla="*/ 4501004 h 4844898"/>
              <a:gd name="connsiteX13" fmla="*/ 1109865 w 6190451"/>
              <a:gd name="connsiteY13" fmla="*/ 4550699 h 4844898"/>
              <a:gd name="connsiteX14" fmla="*/ 1656517 w 6190451"/>
              <a:gd name="connsiteY14" fmla="*/ 3705873 h 4844898"/>
              <a:gd name="connsiteX15" fmla="*/ 851447 w 6190451"/>
              <a:gd name="connsiteY15" fmla="*/ 2920682 h 4844898"/>
              <a:gd name="connsiteX16" fmla="*/ 672543 w 6190451"/>
              <a:gd name="connsiteY16" fmla="*/ 1777682 h 4844898"/>
              <a:gd name="connsiteX17" fmla="*/ 36438 w 6190451"/>
              <a:gd name="connsiteY17" fmla="*/ 1370178 h 4844898"/>
              <a:gd name="connsiteX18" fmla="*/ 692421 w 6190451"/>
              <a:gd name="connsiteY18" fmla="*/ 565108 h 4844898"/>
              <a:gd name="connsiteX19" fmla="*/ 1706213 w 6190451"/>
              <a:gd name="connsiteY19" fmla="*/ 942795 h 4844898"/>
              <a:gd name="connsiteX0" fmla="*/ 1646578 w 6190451"/>
              <a:gd name="connsiteY0" fmla="*/ 466175 h 4815539"/>
              <a:gd name="connsiteX1" fmla="*/ 2401952 w 6190451"/>
              <a:gd name="connsiteY1" fmla="*/ 8975 h 4815539"/>
              <a:gd name="connsiteX2" fmla="*/ 3246778 w 6190451"/>
              <a:gd name="connsiteY2" fmla="*/ 257453 h 4815539"/>
              <a:gd name="connsiteX3" fmla="*/ 2769700 w 6190451"/>
              <a:gd name="connsiteY3" fmla="*/ 1330879 h 4815539"/>
              <a:gd name="connsiteX4" fmla="*/ 2908847 w 6190451"/>
              <a:gd name="connsiteY4" fmla="*/ 2294975 h 4815539"/>
              <a:gd name="connsiteX5" fmla="*/ 5642108 w 6190451"/>
              <a:gd name="connsiteY5" fmla="*/ 3805723 h 4815539"/>
              <a:gd name="connsiteX6" fmla="*/ 6139065 w 6190451"/>
              <a:gd name="connsiteY6" fmla="*/ 3298827 h 4815539"/>
              <a:gd name="connsiteX7" fmla="*/ 6029734 w 6190451"/>
              <a:gd name="connsiteY7" fmla="*/ 4223166 h 4815539"/>
              <a:gd name="connsiteX8" fmla="*/ 4856917 w 6190451"/>
              <a:gd name="connsiteY8" fmla="*/ 4720123 h 4815539"/>
              <a:gd name="connsiteX9" fmla="*/ 3018178 w 6190451"/>
              <a:gd name="connsiteY9" fmla="*/ 4749940 h 4815539"/>
              <a:gd name="connsiteX10" fmla="*/ 3982273 w 6190451"/>
              <a:gd name="connsiteY10" fmla="*/ 4014445 h 4815539"/>
              <a:gd name="connsiteX11" fmla="*/ 2610673 w 6190451"/>
              <a:gd name="connsiteY11" fmla="*/ 3378340 h 4815539"/>
              <a:gd name="connsiteX12" fmla="*/ 2223047 w 6190451"/>
              <a:gd name="connsiteY12" fmla="*/ 4471645 h 4815539"/>
              <a:gd name="connsiteX13" fmla="*/ 1109865 w 6190451"/>
              <a:gd name="connsiteY13" fmla="*/ 4521340 h 4815539"/>
              <a:gd name="connsiteX14" fmla="*/ 1656517 w 6190451"/>
              <a:gd name="connsiteY14" fmla="*/ 3676514 h 4815539"/>
              <a:gd name="connsiteX15" fmla="*/ 851447 w 6190451"/>
              <a:gd name="connsiteY15" fmla="*/ 2891323 h 4815539"/>
              <a:gd name="connsiteX16" fmla="*/ 672543 w 6190451"/>
              <a:gd name="connsiteY16" fmla="*/ 1748323 h 4815539"/>
              <a:gd name="connsiteX17" fmla="*/ 36438 w 6190451"/>
              <a:gd name="connsiteY17" fmla="*/ 1340819 h 4815539"/>
              <a:gd name="connsiteX18" fmla="*/ 692421 w 6190451"/>
              <a:gd name="connsiteY18" fmla="*/ 535749 h 4815539"/>
              <a:gd name="connsiteX19" fmla="*/ 1646578 w 6190451"/>
              <a:gd name="connsiteY19" fmla="*/ 466175 h 4815539"/>
              <a:gd name="connsiteX0" fmla="*/ 1646578 w 6190451"/>
              <a:gd name="connsiteY0" fmla="*/ 1323026 h 5672390"/>
              <a:gd name="connsiteX1" fmla="*/ 2322439 w 6190451"/>
              <a:gd name="connsiteY1" fmla="*/ 1121 h 5672390"/>
              <a:gd name="connsiteX2" fmla="*/ 3246778 w 6190451"/>
              <a:gd name="connsiteY2" fmla="*/ 1114304 h 5672390"/>
              <a:gd name="connsiteX3" fmla="*/ 2769700 w 6190451"/>
              <a:gd name="connsiteY3" fmla="*/ 2187730 h 5672390"/>
              <a:gd name="connsiteX4" fmla="*/ 2908847 w 6190451"/>
              <a:gd name="connsiteY4" fmla="*/ 3151826 h 5672390"/>
              <a:gd name="connsiteX5" fmla="*/ 5642108 w 6190451"/>
              <a:gd name="connsiteY5" fmla="*/ 4662574 h 5672390"/>
              <a:gd name="connsiteX6" fmla="*/ 6139065 w 6190451"/>
              <a:gd name="connsiteY6" fmla="*/ 4155678 h 5672390"/>
              <a:gd name="connsiteX7" fmla="*/ 6029734 w 6190451"/>
              <a:gd name="connsiteY7" fmla="*/ 5080017 h 5672390"/>
              <a:gd name="connsiteX8" fmla="*/ 4856917 w 6190451"/>
              <a:gd name="connsiteY8" fmla="*/ 5576974 h 5672390"/>
              <a:gd name="connsiteX9" fmla="*/ 3018178 w 6190451"/>
              <a:gd name="connsiteY9" fmla="*/ 5606791 h 5672390"/>
              <a:gd name="connsiteX10" fmla="*/ 3982273 w 6190451"/>
              <a:gd name="connsiteY10" fmla="*/ 4871296 h 5672390"/>
              <a:gd name="connsiteX11" fmla="*/ 2610673 w 6190451"/>
              <a:gd name="connsiteY11" fmla="*/ 4235191 h 5672390"/>
              <a:gd name="connsiteX12" fmla="*/ 2223047 w 6190451"/>
              <a:gd name="connsiteY12" fmla="*/ 5328496 h 5672390"/>
              <a:gd name="connsiteX13" fmla="*/ 1109865 w 6190451"/>
              <a:gd name="connsiteY13" fmla="*/ 5378191 h 5672390"/>
              <a:gd name="connsiteX14" fmla="*/ 1656517 w 6190451"/>
              <a:gd name="connsiteY14" fmla="*/ 4533365 h 5672390"/>
              <a:gd name="connsiteX15" fmla="*/ 851447 w 6190451"/>
              <a:gd name="connsiteY15" fmla="*/ 3748174 h 5672390"/>
              <a:gd name="connsiteX16" fmla="*/ 672543 w 6190451"/>
              <a:gd name="connsiteY16" fmla="*/ 2605174 h 5672390"/>
              <a:gd name="connsiteX17" fmla="*/ 36438 w 6190451"/>
              <a:gd name="connsiteY17" fmla="*/ 2197670 h 5672390"/>
              <a:gd name="connsiteX18" fmla="*/ 692421 w 6190451"/>
              <a:gd name="connsiteY18" fmla="*/ 1392600 h 5672390"/>
              <a:gd name="connsiteX19" fmla="*/ 1646578 w 6190451"/>
              <a:gd name="connsiteY19" fmla="*/ 1323026 h 5672390"/>
              <a:gd name="connsiteX0" fmla="*/ 1646578 w 6190451"/>
              <a:gd name="connsiteY0" fmla="*/ 1429635 h 5778999"/>
              <a:gd name="connsiteX1" fmla="*/ 2322439 w 6190451"/>
              <a:gd name="connsiteY1" fmla="*/ 107730 h 5778999"/>
              <a:gd name="connsiteX2" fmla="*/ 2819395 w 6190451"/>
              <a:gd name="connsiteY2" fmla="*/ 326391 h 5778999"/>
              <a:gd name="connsiteX3" fmla="*/ 2769700 w 6190451"/>
              <a:gd name="connsiteY3" fmla="*/ 2294339 h 5778999"/>
              <a:gd name="connsiteX4" fmla="*/ 2908847 w 6190451"/>
              <a:gd name="connsiteY4" fmla="*/ 3258435 h 5778999"/>
              <a:gd name="connsiteX5" fmla="*/ 5642108 w 6190451"/>
              <a:gd name="connsiteY5" fmla="*/ 4769183 h 5778999"/>
              <a:gd name="connsiteX6" fmla="*/ 6139065 w 6190451"/>
              <a:gd name="connsiteY6" fmla="*/ 4262287 h 5778999"/>
              <a:gd name="connsiteX7" fmla="*/ 6029734 w 6190451"/>
              <a:gd name="connsiteY7" fmla="*/ 5186626 h 5778999"/>
              <a:gd name="connsiteX8" fmla="*/ 4856917 w 6190451"/>
              <a:gd name="connsiteY8" fmla="*/ 5683583 h 5778999"/>
              <a:gd name="connsiteX9" fmla="*/ 3018178 w 6190451"/>
              <a:gd name="connsiteY9" fmla="*/ 5713400 h 5778999"/>
              <a:gd name="connsiteX10" fmla="*/ 3982273 w 6190451"/>
              <a:gd name="connsiteY10" fmla="*/ 4977905 h 5778999"/>
              <a:gd name="connsiteX11" fmla="*/ 2610673 w 6190451"/>
              <a:gd name="connsiteY11" fmla="*/ 4341800 h 5778999"/>
              <a:gd name="connsiteX12" fmla="*/ 2223047 w 6190451"/>
              <a:gd name="connsiteY12" fmla="*/ 5435105 h 5778999"/>
              <a:gd name="connsiteX13" fmla="*/ 1109865 w 6190451"/>
              <a:gd name="connsiteY13" fmla="*/ 5484800 h 5778999"/>
              <a:gd name="connsiteX14" fmla="*/ 1656517 w 6190451"/>
              <a:gd name="connsiteY14" fmla="*/ 4639974 h 5778999"/>
              <a:gd name="connsiteX15" fmla="*/ 851447 w 6190451"/>
              <a:gd name="connsiteY15" fmla="*/ 3854783 h 5778999"/>
              <a:gd name="connsiteX16" fmla="*/ 672543 w 6190451"/>
              <a:gd name="connsiteY16" fmla="*/ 2711783 h 5778999"/>
              <a:gd name="connsiteX17" fmla="*/ 36438 w 6190451"/>
              <a:gd name="connsiteY17" fmla="*/ 2304279 h 5778999"/>
              <a:gd name="connsiteX18" fmla="*/ 692421 w 6190451"/>
              <a:gd name="connsiteY18" fmla="*/ 1499209 h 5778999"/>
              <a:gd name="connsiteX19" fmla="*/ 1646578 w 6190451"/>
              <a:gd name="connsiteY19" fmla="*/ 1429635 h 5778999"/>
              <a:gd name="connsiteX0" fmla="*/ 1646578 w 6190451"/>
              <a:gd name="connsiteY0" fmla="*/ 1433002 h 5782366"/>
              <a:gd name="connsiteX1" fmla="*/ 2322439 w 6190451"/>
              <a:gd name="connsiteY1" fmla="*/ 111097 h 5782366"/>
              <a:gd name="connsiteX2" fmla="*/ 2819395 w 6190451"/>
              <a:gd name="connsiteY2" fmla="*/ 329758 h 5782366"/>
              <a:gd name="connsiteX3" fmla="*/ 3346169 w 6190451"/>
              <a:gd name="connsiteY3" fmla="*/ 103993 h 5782366"/>
              <a:gd name="connsiteX4" fmla="*/ 2769700 w 6190451"/>
              <a:gd name="connsiteY4" fmla="*/ 2297706 h 5782366"/>
              <a:gd name="connsiteX5" fmla="*/ 2908847 w 6190451"/>
              <a:gd name="connsiteY5" fmla="*/ 3261802 h 5782366"/>
              <a:gd name="connsiteX6" fmla="*/ 5642108 w 6190451"/>
              <a:gd name="connsiteY6" fmla="*/ 4772550 h 5782366"/>
              <a:gd name="connsiteX7" fmla="*/ 6139065 w 6190451"/>
              <a:gd name="connsiteY7" fmla="*/ 4265654 h 5782366"/>
              <a:gd name="connsiteX8" fmla="*/ 6029734 w 6190451"/>
              <a:gd name="connsiteY8" fmla="*/ 5189993 h 5782366"/>
              <a:gd name="connsiteX9" fmla="*/ 4856917 w 6190451"/>
              <a:gd name="connsiteY9" fmla="*/ 5686950 h 5782366"/>
              <a:gd name="connsiteX10" fmla="*/ 3018178 w 6190451"/>
              <a:gd name="connsiteY10" fmla="*/ 5716767 h 5782366"/>
              <a:gd name="connsiteX11" fmla="*/ 3982273 w 6190451"/>
              <a:gd name="connsiteY11" fmla="*/ 4981272 h 5782366"/>
              <a:gd name="connsiteX12" fmla="*/ 2610673 w 6190451"/>
              <a:gd name="connsiteY12" fmla="*/ 4345167 h 5782366"/>
              <a:gd name="connsiteX13" fmla="*/ 2223047 w 6190451"/>
              <a:gd name="connsiteY13" fmla="*/ 5438472 h 5782366"/>
              <a:gd name="connsiteX14" fmla="*/ 1109865 w 6190451"/>
              <a:gd name="connsiteY14" fmla="*/ 5488167 h 5782366"/>
              <a:gd name="connsiteX15" fmla="*/ 1656517 w 6190451"/>
              <a:gd name="connsiteY15" fmla="*/ 4643341 h 5782366"/>
              <a:gd name="connsiteX16" fmla="*/ 851447 w 6190451"/>
              <a:gd name="connsiteY16" fmla="*/ 3858150 h 5782366"/>
              <a:gd name="connsiteX17" fmla="*/ 672543 w 6190451"/>
              <a:gd name="connsiteY17" fmla="*/ 2715150 h 5782366"/>
              <a:gd name="connsiteX18" fmla="*/ 36438 w 6190451"/>
              <a:gd name="connsiteY18" fmla="*/ 2307646 h 5782366"/>
              <a:gd name="connsiteX19" fmla="*/ 692421 w 6190451"/>
              <a:gd name="connsiteY19" fmla="*/ 1502576 h 5782366"/>
              <a:gd name="connsiteX20" fmla="*/ 1646578 w 6190451"/>
              <a:gd name="connsiteY20" fmla="*/ 1433002 h 5782366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769700 w 6190451"/>
              <a:gd name="connsiteY5" fmla="*/ 2234613 h 5719273"/>
              <a:gd name="connsiteX6" fmla="*/ 2908847 w 6190451"/>
              <a:gd name="connsiteY6" fmla="*/ 3198709 h 5719273"/>
              <a:gd name="connsiteX7" fmla="*/ 5642108 w 6190451"/>
              <a:gd name="connsiteY7" fmla="*/ 4709457 h 5719273"/>
              <a:gd name="connsiteX8" fmla="*/ 6139065 w 6190451"/>
              <a:gd name="connsiteY8" fmla="*/ 4202561 h 5719273"/>
              <a:gd name="connsiteX9" fmla="*/ 6029734 w 6190451"/>
              <a:gd name="connsiteY9" fmla="*/ 5126900 h 5719273"/>
              <a:gd name="connsiteX10" fmla="*/ 4856917 w 6190451"/>
              <a:gd name="connsiteY10" fmla="*/ 5623857 h 5719273"/>
              <a:gd name="connsiteX11" fmla="*/ 3018178 w 6190451"/>
              <a:gd name="connsiteY11" fmla="*/ 5653674 h 5719273"/>
              <a:gd name="connsiteX12" fmla="*/ 3982273 w 6190451"/>
              <a:gd name="connsiteY12" fmla="*/ 4918179 h 5719273"/>
              <a:gd name="connsiteX13" fmla="*/ 2610673 w 6190451"/>
              <a:gd name="connsiteY13" fmla="*/ 4282074 h 5719273"/>
              <a:gd name="connsiteX14" fmla="*/ 2223047 w 6190451"/>
              <a:gd name="connsiteY14" fmla="*/ 5375379 h 5719273"/>
              <a:gd name="connsiteX15" fmla="*/ 1109865 w 6190451"/>
              <a:gd name="connsiteY15" fmla="*/ 5425074 h 5719273"/>
              <a:gd name="connsiteX16" fmla="*/ 1656517 w 6190451"/>
              <a:gd name="connsiteY16" fmla="*/ 4580248 h 5719273"/>
              <a:gd name="connsiteX17" fmla="*/ 851447 w 6190451"/>
              <a:gd name="connsiteY17" fmla="*/ 3795057 h 5719273"/>
              <a:gd name="connsiteX18" fmla="*/ 672543 w 6190451"/>
              <a:gd name="connsiteY18" fmla="*/ 2652057 h 5719273"/>
              <a:gd name="connsiteX19" fmla="*/ 36438 w 6190451"/>
              <a:gd name="connsiteY19" fmla="*/ 2244553 h 5719273"/>
              <a:gd name="connsiteX20" fmla="*/ 692421 w 6190451"/>
              <a:gd name="connsiteY20" fmla="*/ 1439483 h 5719273"/>
              <a:gd name="connsiteX21" fmla="*/ 1646578 w 6190451"/>
              <a:gd name="connsiteY21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769700 w 6190451"/>
              <a:gd name="connsiteY6" fmla="*/ 2234613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2908847 w 6190451"/>
              <a:gd name="connsiteY8" fmla="*/ 3198709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5622229 w 6190451"/>
              <a:gd name="connsiteY8" fmla="*/ 3139074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74212"/>
              <a:gd name="connsiteY0" fmla="*/ 1369909 h 5719273"/>
              <a:gd name="connsiteX1" fmla="*/ 2322439 w 6174212"/>
              <a:gd name="connsiteY1" fmla="*/ 48004 h 5719273"/>
              <a:gd name="connsiteX2" fmla="*/ 2819395 w 6174212"/>
              <a:gd name="connsiteY2" fmla="*/ 266665 h 5719273"/>
              <a:gd name="connsiteX3" fmla="*/ 3346169 w 6174212"/>
              <a:gd name="connsiteY3" fmla="*/ 40900 h 5719273"/>
              <a:gd name="connsiteX4" fmla="*/ 3435621 w 6174212"/>
              <a:gd name="connsiteY4" fmla="*/ 716761 h 5719273"/>
              <a:gd name="connsiteX5" fmla="*/ 2859151 w 6174212"/>
              <a:gd name="connsiteY5" fmla="*/ 1511891 h 5719273"/>
              <a:gd name="connsiteX6" fmla="*/ 2819396 w 6174212"/>
              <a:gd name="connsiteY6" fmla="*/ 2304187 h 5719273"/>
              <a:gd name="connsiteX7" fmla="*/ 2680247 w 6174212"/>
              <a:gd name="connsiteY7" fmla="*/ 2575378 h 5719273"/>
              <a:gd name="connsiteX8" fmla="*/ 5622229 w 6174212"/>
              <a:gd name="connsiteY8" fmla="*/ 3139074 h 5719273"/>
              <a:gd name="connsiteX9" fmla="*/ 5880647 w 6174212"/>
              <a:gd name="connsiteY9" fmla="*/ 4490796 h 5719273"/>
              <a:gd name="connsiteX10" fmla="*/ 6139065 w 6174212"/>
              <a:gd name="connsiteY10" fmla="*/ 4202561 h 5719273"/>
              <a:gd name="connsiteX11" fmla="*/ 6029734 w 6174212"/>
              <a:gd name="connsiteY11" fmla="*/ 5126900 h 5719273"/>
              <a:gd name="connsiteX12" fmla="*/ 4856917 w 6174212"/>
              <a:gd name="connsiteY12" fmla="*/ 5623857 h 5719273"/>
              <a:gd name="connsiteX13" fmla="*/ 3018178 w 6174212"/>
              <a:gd name="connsiteY13" fmla="*/ 5653674 h 5719273"/>
              <a:gd name="connsiteX14" fmla="*/ 3982273 w 6174212"/>
              <a:gd name="connsiteY14" fmla="*/ 4918179 h 5719273"/>
              <a:gd name="connsiteX15" fmla="*/ 2610673 w 6174212"/>
              <a:gd name="connsiteY15" fmla="*/ 4282074 h 5719273"/>
              <a:gd name="connsiteX16" fmla="*/ 2223047 w 6174212"/>
              <a:gd name="connsiteY16" fmla="*/ 5375379 h 5719273"/>
              <a:gd name="connsiteX17" fmla="*/ 1109865 w 6174212"/>
              <a:gd name="connsiteY17" fmla="*/ 5425074 h 5719273"/>
              <a:gd name="connsiteX18" fmla="*/ 1656517 w 6174212"/>
              <a:gd name="connsiteY18" fmla="*/ 4580248 h 5719273"/>
              <a:gd name="connsiteX19" fmla="*/ 851447 w 6174212"/>
              <a:gd name="connsiteY19" fmla="*/ 3795057 h 5719273"/>
              <a:gd name="connsiteX20" fmla="*/ 672543 w 6174212"/>
              <a:gd name="connsiteY20" fmla="*/ 2652057 h 5719273"/>
              <a:gd name="connsiteX21" fmla="*/ 36438 w 6174212"/>
              <a:gd name="connsiteY21" fmla="*/ 2244553 h 5719273"/>
              <a:gd name="connsiteX22" fmla="*/ 692421 w 6174212"/>
              <a:gd name="connsiteY22" fmla="*/ 1439483 h 5719273"/>
              <a:gd name="connsiteX23" fmla="*/ 1646578 w 6174212"/>
              <a:gd name="connsiteY23" fmla="*/ 1369909 h 5719273"/>
              <a:gd name="connsiteX0" fmla="*/ 1646578 w 6371070"/>
              <a:gd name="connsiteY0" fmla="*/ 1369909 h 5719273"/>
              <a:gd name="connsiteX1" fmla="*/ 2322439 w 6371070"/>
              <a:gd name="connsiteY1" fmla="*/ 48004 h 5719273"/>
              <a:gd name="connsiteX2" fmla="*/ 2819395 w 6371070"/>
              <a:gd name="connsiteY2" fmla="*/ 266665 h 5719273"/>
              <a:gd name="connsiteX3" fmla="*/ 3346169 w 6371070"/>
              <a:gd name="connsiteY3" fmla="*/ 40900 h 5719273"/>
              <a:gd name="connsiteX4" fmla="*/ 3435621 w 6371070"/>
              <a:gd name="connsiteY4" fmla="*/ 716761 h 5719273"/>
              <a:gd name="connsiteX5" fmla="*/ 2859151 w 6371070"/>
              <a:gd name="connsiteY5" fmla="*/ 1511891 h 5719273"/>
              <a:gd name="connsiteX6" fmla="*/ 2819396 w 6371070"/>
              <a:gd name="connsiteY6" fmla="*/ 2304187 h 5719273"/>
              <a:gd name="connsiteX7" fmla="*/ 2680247 w 6371070"/>
              <a:gd name="connsiteY7" fmla="*/ 2575378 h 5719273"/>
              <a:gd name="connsiteX8" fmla="*/ 5622229 w 6371070"/>
              <a:gd name="connsiteY8" fmla="*/ 3139074 h 5719273"/>
              <a:gd name="connsiteX9" fmla="*/ 5880647 w 6371070"/>
              <a:gd name="connsiteY9" fmla="*/ 4490796 h 5719273"/>
              <a:gd name="connsiteX10" fmla="*/ 6367665 w 6371070"/>
              <a:gd name="connsiteY10" fmla="*/ 4113108 h 5719273"/>
              <a:gd name="connsiteX11" fmla="*/ 6029734 w 6371070"/>
              <a:gd name="connsiteY11" fmla="*/ 5126900 h 5719273"/>
              <a:gd name="connsiteX12" fmla="*/ 4856917 w 6371070"/>
              <a:gd name="connsiteY12" fmla="*/ 5623857 h 5719273"/>
              <a:gd name="connsiteX13" fmla="*/ 3018178 w 6371070"/>
              <a:gd name="connsiteY13" fmla="*/ 5653674 h 5719273"/>
              <a:gd name="connsiteX14" fmla="*/ 3982273 w 6371070"/>
              <a:gd name="connsiteY14" fmla="*/ 4918179 h 5719273"/>
              <a:gd name="connsiteX15" fmla="*/ 2610673 w 6371070"/>
              <a:gd name="connsiteY15" fmla="*/ 4282074 h 5719273"/>
              <a:gd name="connsiteX16" fmla="*/ 2223047 w 6371070"/>
              <a:gd name="connsiteY16" fmla="*/ 5375379 h 5719273"/>
              <a:gd name="connsiteX17" fmla="*/ 1109865 w 6371070"/>
              <a:gd name="connsiteY17" fmla="*/ 5425074 h 5719273"/>
              <a:gd name="connsiteX18" fmla="*/ 1656517 w 6371070"/>
              <a:gd name="connsiteY18" fmla="*/ 4580248 h 5719273"/>
              <a:gd name="connsiteX19" fmla="*/ 851447 w 6371070"/>
              <a:gd name="connsiteY19" fmla="*/ 3795057 h 5719273"/>
              <a:gd name="connsiteX20" fmla="*/ 672543 w 6371070"/>
              <a:gd name="connsiteY20" fmla="*/ 2652057 h 5719273"/>
              <a:gd name="connsiteX21" fmla="*/ 36438 w 6371070"/>
              <a:gd name="connsiteY21" fmla="*/ 2244553 h 5719273"/>
              <a:gd name="connsiteX22" fmla="*/ 692421 w 6371070"/>
              <a:gd name="connsiteY22" fmla="*/ 1439483 h 5719273"/>
              <a:gd name="connsiteX23" fmla="*/ 1646578 w 6371070"/>
              <a:gd name="connsiteY23" fmla="*/ 1369909 h 5719273"/>
              <a:gd name="connsiteX0" fmla="*/ 1646578 w 6400188"/>
              <a:gd name="connsiteY0" fmla="*/ 1369909 h 5719273"/>
              <a:gd name="connsiteX1" fmla="*/ 2322439 w 6400188"/>
              <a:gd name="connsiteY1" fmla="*/ 48004 h 5719273"/>
              <a:gd name="connsiteX2" fmla="*/ 2819395 w 6400188"/>
              <a:gd name="connsiteY2" fmla="*/ 266665 h 5719273"/>
              <a:gd name="connsiteX3" fmla="*/ 3346169 w 6400188"/>
              <a:gd name="connsiteY3" fmla="*/ 40900 h 5719273"/>
              <a:gd name="connsiteX4" fmla="*/ 3435621 w 6400188"/>
              <a:gd name="connsiteY4" fmla="*/ 716761 h 5719273"/>
              <a:gd name="connsiteX5" fmla="*/ 2859151 w 6400188"/>
              <a:gd name="connsiteY5" fmla="*/ 1511891 h 5719273"/>
              <a:gd name="connsiteX6" fmla="*/ 2819396 w 6400188"/>
              <a:gd name="connsiteY6" fmla="*/ 2304187 h 5719273"/>
              <a:gd name="connsiteX7" fmla="*/ 2680247 w 6400188"/>
              <a:gd name="connsiteY7" fmla="*/ 2575378 h 5719273"/>
              <a:gd name="connsiteX8" fmla="*/ 5622229 w 6400188"/>
              <a:gd name="connsiteY8" fmla="*/ 3139074 h 5719273"/>
              <a:gd name="connsiteX9" fmla="*/ 5880647 w 6400188"/>
              <a:gd name="connsiteY9" fmla="*/ 4490796 h 5719273"/>
              <a:gd name="connsiteX10" fmla="*/ 6367665 w 6400188"/>
              <a:gd name="connsiteY10" fmla="*/ 4113108 h 5719273"/>
              <a:gd name="connsiteX11" fmla="*/ 6188760 w 6400188"/>
              <a:gd name="connsiteY11" fmla="*/ 5126900 h 5719273"/>
              <a:gd name="connsiteX12" fmla="*/ 4856917 w 6400188"/>
              <a:gd name="connsiteY12" fmla="*/ 5623857 h 5719273"/>
              <a:gd name="connsiteX13" fmla="*/ 3018178 w 6400188"/>
              <a:gd name="connsiteY13" fmla="*/ 5653674 h 5719273"/>
              <a:gd name="connsiteX14" fmla="*/ 3982273 w 6400188"/>
              <a:gd name="connsiteY14" fmla="*/ 4918179 h 5719273"/>
              <a:gd name="connsiteX15" fmla="*/ 2610673 w 6400188"/>
              <a:gd name="connsiteY15" fmla="*/ 4282074 h 5719273"/>
              <a:gd name="connsiteX16" fmla="*/ 2223047 w 6400188"/>
              <a:gd name="connsiteY16" fmla="*/ 5375379 h 5719273"/>
              <a:gd name="connsiteX17" fmla="*/ 1109865 w 6400188"/>
              <a:gd name="connsiteY17" fmla="*/ 5425074 h 5719273"/>
              <a:gd name="connsiteX18" fmla="*/ 1656517 w 6400188"/>
              <a:gd name="connsiteY18" fmla="*/ 4580248 h 5719273"/>
              <a:gd name="connsiteX19" fmla="*/ 851447 w 6400188"/>
              <a:gd name="connsiteY19" fmla="*/ 3795057 h 5719273"/>
              <a:gd name="connsiteX20" fmla="*/ 672543 w 6400188"/>
              <a:gd name="connsiteY20" fmla="*/ 2652057 h 5719273"/>
              <a:gd name="connsiteX21" fmla="*/ 36438 w 6400188"/>
              <a:gd name="connsiteY21" fmla="*/ 2244553 h 5719273"/>
              <a:gd name="connsiteX22" fmla="*/ 692421 w 6400188"/>
              <a:gd name="connsiteY22" fmla="*/ 1439483 h 5719273"/>
              <a:gd name="connsiteX23" fmla="*/ 1646578 w 6400188"/>
              <a:gd name="connsiteY23" fmla="*/ 1369909 h 5719273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725739"/>
              <a:gd name="connsiteX1" fmla="*/ 2322439 w 6400188"/>
              <a:gd name="connsiteY1" fmla="*/ 48004 h 5725739"/>
              <a:gd name="connsiteX2" fmla="*/ 2819395 w 6400188"/>
              <a:gd name="connsiteY2" fmla="*/ 266665 h 5725739"/>
              <a:gd name="connsiteX3" fmla="*/ 3346169 w 6400188"/>
              <a:gd name="connsiteY3" fmla="*/ 40900 h 5725739"/>
              <a:gd name="connsiteX4" fmla="*/ 3435621 w 6400188"/>
              <a:gd name="connsiteY4" fmla="*/ 716761 h 5725739"/>
              <a:gd name="connsiteX5" fmla="*/ 2859151 w 6400188"/>
              <a:gd name="connsiteY5" fmla="*/ 1511891 h 5725739"/>
              <a:gd name="connsiteX6" fmla="*/ 2819396 w 6400188"/>
              <a:gd name="connsiteY6" fmla="*/ 2304187 h 5725739"/>
              <a:gd name="connsiteX7" fmla="*/ 2680247 w 6400188"/>
              <a:gd name="connsiteY7" fmla="*/ 2575378 h 5725739"/>
              <a:gd name="connsiteX8" fmla="*/ 5622229 w 6400188"/>
              <a:gd name="connsiteY8" fmla="*/ 3139074 h 5725739"/>
              <a:gd name="connsiteX9" fmla="*/ 5880647 w 6400188"/>
              <a:gd name="connsiteY9" fmla="*/ 4490796 h 5725739"/>
              <a:gd name="connsiteX10" fmla="*/ 6367665 w 6400188"/>
              <a:gd name="connsiteY10" fmla="*/ 4113108 h 5725739"/>
              <a:gd name="connsiteX11" fmla="*/ 6188760 w 6400188"/>
              <a:gd name="connsiteY11" fmla="*/ 5126900 h 5725739"/>
              <a:gd name="connsiteX12" fmla="*/ 4856917 w 6400188"/>
              <a:gd name="connsiteY12" fmla="*/ 5623857 h 5725739"/>
              <a:gd name="connsiteX13" fmla="*/ 3018178 w 6400188"/>
              <a:gd name="connsiteY13" fmla="*/ 5653674 h 5725739"/>
              <a:gd name="connsiteX14" fmla="*/ 3942516 w 6400188"/>
              <a:gd name="connsiteY14" fmla="*/ 4828727 h 5725739"/>
              <a:gd name="connsiteX15" fmla="*/ 2610673 w 6400188"/>
              <a:gd name="connsiteY15" fmla="*/ 4282074 h 5725739"/>
              <a:gd name="connsiteX16" fmla="*/ 2223047 w 6400188"/>
              <a:gd name="connsiteY16" fmla="*/ 5375379 h 5725739"/>
              <a:gd name="connsiteX17" fmla="*/ 1109865 w 6400188"/>
              <a:gd name="connsiteY17" fmla="*/ 5425074 h 5725739"/>
              <a:gd name="connsiteX18" fmla="*/ 1656517 w 6400188"/>
              <a:gd name="connsiteY18" fmla="*/ 4580248 h 5725739"/>
              <a:gd name="connsiteX19" fmla="*/ 851447 w 6400188"/>
              <a:gd name="connsiteY19" fmla="*/ 3795057 h 5725739"/>
              <a:gd name="connsiteX20" fmla="*/ 672543 w 6400188"/>
              <a:gd name="connsiteY20" fmla="*/ 2652057 h 5725739"/>
              <a:gd name="connsiteX21" fmla="*/ 36438 w 6400188"/>
              <a:gd name="connsiteY21" fmla="*/ 2244553 h 5725739"/>
              <a:gd name="connsiteX22" fmla="*/ 692421 w 6400188"/>
              <a:gd name="connsiteY22" fmla="*/ 1439483 h 5725739"/>
              <a:gd name="connsiteX23" fmla="*/ 1646578 w 6400188"/>
              <a:gd name="connsiteY23" fmla="*/ 1369909 h 5725739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680247 w 6400188"/>
              <a:gd name="connsiteY7" fmla="*/ 2575378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881264 w 6400188"/>
              <a:gd name="connsiteY20" fmla="*/ 2582483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08550 w 6362160"/>
              <a:gd name="connsiteY0" fmla="*/ 1369909 h 5795681"/>
              <a:gd name="connsiteX1" fmla="*/ 2284411 w 6362160"/>
              <a:gd name="connsiteY1" fmla="*/ 48004 h 5795681"/>
              <a:gd name="connsiteX2" fmla="*/ 2781367 w 6362160"/>
              <a:gd name="connsiteY2" fmla="*/ 266665 h 5795681"/>
              <a:gd name="connsiteX3" fmla="*/ 3308141 w 6362160"/>
              <a:gd name="connsiteY3" fmla="*/ 40900 h 5795681"/>
              <a:gd name="connsiteX4" fmla="*/ 3397593 w 6362160"/>
              <a:gd name="connsiteY4" fmla="*/ 716761 h 5795681"/>
              <a:gd name="connsiteX5" fmla="*/ 2811184 w 6362160"/>
              <a:gd name="connsiteY5" fmla="*/ 1631161 h 5795681"/>
              <a:gd name="connsiteX6" fmla="*/ 2870820 w 6362160"/>
              <a:gd name="connsiteY6" fmla="*/ 2224674 h 5795681"/>
              <a:gd name="connsiteX7" fmla="*/ 2791306 w 6362160"/>
              <a:gd name="connsiteY7" fmla="*/ 2644952 h 5795681"/>
              <a:gd name="connsiteX8" fmla="*/ 5584201 w 6362160"/>
              <a:gd name="connsiteY8" fmla="*/ 3139074 h 5795681"/>
              <a:gd name="connsiteX9" fmla="*/ 5842619 w 6362160"/>
              <a:gd name="connsiteY9" fmla="*/ 4490796 h 5795681"/>
              <a:gd name="connsiteX10" fmla="*/ 6329637 w 6362160"/>
              <a:gd name="connsiteY10" fmla="*/ 4113108 h 5795681"/>
              <a:gd name="connsiteX11" fmla="*/ 6150732 w 6362160"/>
              <a:gd name="connsiteY11" fmla="*/ 5126900 h 5795681"/>
              <a:gd name="connsiteX12" fmla="*/ 4818889 w 6362160"/>
              <a:gd name="connsiteY12" fmla="*/ 5623857 h 5795681"/>
              <a:gd name="connsiteX13" fmla="*/ 2980150 w 6362160"/>
              <a:gd name="connsiteY13" fmla="*/ 5653674 h 5795681"/>
              <a:gd name="connsiteX14" fmla="*/ 3904488 w 6362160"/>
              <a:gd name="connsiteY14" fmla="*/ 4828727 h 5795681"/>
              <a:gd name="connsiteX15" fmla="*/ 2572645 w 6362160"/>
              <a:gd name="connsiteY15" fmla="*/ 4282074 h 5795681"/>
              <a:gd name="connsiteX16" fmla="*/ 2185019 w 6362160"/>
              <a:gd name="connsiteY16" fmla="*/ 5375379 h 5795681"/>
              <a:gd name="connsiteX17" fmla="*/ 1071837 w 6362160"/>
              <a:gd name="connsiteY17" fmla="*/ 5425074 h 5795681"/>
              <a:gd name="connsiteX18" fmla="*/ 1618489 w 6362160"/>
              <a:gd name="connsiteY18" fmla="*/ 4580248 h 5795681"/>
              <a:gd name="connsiteX19" fmla="*/ 992323 w 6362160"/>
              <a:gd name="connsiteY19" fmla="*/ 3725483 h 5795681"/>
              <a:gd name="connsiteX20" fmla="*/ 843236 w 6362160"/>
              <a:gd name="connsiteY20" fmla="*/ 2582483 h 5795681"/>
              <a:gd name="connsiteX21" fmla="*/ 38167 w 6362160"/>
              <a:gd name="connsiteY21" fmla="*/ 2006014 h 5795681"/>
              <a:gd name="connsiteX22" fmla="*/ 654393 w 6362160"/>
              <a:gd name="connsiteY22" fmla="*/ 1439483 h 5795681"/>
              <a:gd name="connsiteX23" fmla="*/ 1608550 w 6362160"/>
              <a:gd name="connsiteY23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627276 w 6335043"/>
              <a:gd name="connsiteY23" fmla="*/ 1439483 h 5795681"/>
              <a:gd name="connsiteX24" fmla="*/ 1581433 w 6335043"/>
              <a:gd name="connsiteY24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537824 w 6335043"/>
              <a:gd name="connsiteY23" fmla="*/ 1449422 h 5795681"/>
              <a:gd name="connsiteX24" fmla="*/ 1581433 w 6335043"/>
              <a:gd name="connsiteY24" fmla="*/ 1369909 h 5795681"/>
              <a:gd name="connsiteX0" fmla="*/ 1313076 w 6335043"/>
              <a:gd name="connsiteY0" fmla="*/ 1422677 h 5798754"/>
              <a:gd name="connsiteX1" fmla="*/ 2257294 w 6335043"/>
              <a:gd name="connsiteY1" fmla="*/ 51077 h 5798754"/>
              <a:gd name="connsiteX2" fmla="*/ 2754250 w 6335043"/>
              <a:gd name="connsiteY2" fmla="*/ 269738 h 5798754"/>
              <a:gd name="connsiteX3" fmla="*/ 3281024 w 6335043"/>
              <a:gd name="connsiteY3" fmla="*/ 43973 h 5798754"/>
              <a:gd name="connsiteX4" fmla="*/ 3370476 w 6335043"/>
              <a:gd name="connsiteY4" fmla="*/ 719834 h 5798754"/>
              <a:gd name="connsiteX5" fmla="*/ 2784067 w 6335043"/>
              <a:gd name="connsiteY5" fmla="*/ 1634234 h 5798754"/>
              <a:gd name="connsiteX6" fmla="*/ 2843703 w 6335043"/>
              <a:gd name="connsiteY6" fmla="*/ 2227747 h 5798754"/>
              <a:gd name="connsiteX7" fmla="*/ 2764189 w 6335043"/>
              <a:gd name="connsiteY7" fmla="*/ 2648025 h 5798754"/>
              <a:gd name="connsiteX8" fmla="*/ 5557084 w 6335043"/>
              <a:gd name="connsiteY8" fmla="*/ 3142147 h 5798754"/>
              <a:gd name="connsiteX9" fmla="*/ 5815502 w 6335043"/>
              <a:gd name="connsiteY9" fmla="*/ 4493869 h 5798754"/>
              <a:gd name="connsiteX10" fmla="*/ 6302520 w 6335043"/>
              <a:gd name="connsiteY10" fmla="*/ 4116181 h 5798754"/>
              <a:gd name="connsiteX11" fmla="*/ 6123615 w 6335043"/>
              <a:gd name="connsiteY11" fmla="*/ 5129973 h 5798754"/>
              <a:gd name="connsiteX12" fmla="*/ 4791772 w 6335043"/>
              <a:gd name="connsiteY12" fmla="*/ 5626930 h 5798754"/>
              <a:gd name="connsiteX13" fmla="*/ 2953033 w 6335043"/>
              <a:gd name="connsiteY13" fmla="*/ 5656747 h 5798754"/>
              <a:gd name="connsiteX14" fmla="*/ 3877371 w 6335043"/>
              <a:gd name="connsiteY14" fmla="*/ 4831800 h 5798754"/>
              <a:gd name="connsiteX15" fmla="*/ 2545528 w 6335043"/>
              <a:gd name="connsiteY15" fmla="*/ 4285147 h 5798754"/>
              <a:gd name="connsiteX16" fmla="*/ 2157902 w 6335043"/>
              <a:gd name="connsiteY16" fmla="*/ 5378452 h 5798754"/>
              <a:gd name="connsiteX17" fmla="*/ 1044720 w 6335043"/>
              <a:gd name="connsiteY17" fmla="*/ 5428147 h 5798754"/>
              <a:gd name="connsiteX18" fmla="*/ 1591372 w 6335043"/>
              <a:gd name="connsiteY18" fmla="*/ 4583321 h 5798754"/>
              <a:gd name="connsiteX19" fmla="*/ 965206 w 6335043"/>
              <a:gd name="connsiteY19" fmla="*/ 3728556 h 5798754"/>
              <a:gd name="connsiteX20" fmla="*/ 816119 w 6335043"/>
              <a:gd name="connsiteY20" fmla="*/ 2585556 h 5798754"/>
              <a:gd name="connsiteX21" fmla="*/ 249589 w 6335043"/>
              <a:gd name="connsiteY21" fmla="*/ 2320813 h 5798754"/>
              <a:gd name="connsiteX22" fmla="*/ 11050 w 6335043"/>
              <a:gd name="connsiteY22" fmla="*/ 2009087 h 5798754"/>
              <a:gd name="connsiteX23" fmla="*/ 537824 w 6335043"/>
              <a:gd name="connsiteY23" fmla="*/ 1452495 h 5798754"/>
              <a:gd name="connsiteX24" fmla="*/ 1313076 w 6335043"/>
              <a:gd name="connsiteY24" fmla="*/ 1422677 h 5798754"/>
              <a:gd name="connsiteX0" fmla="*/ 1313076 w 6335043"/>
              <a:gd name="connsiteY0" fmla="*/ 1450236 h 5826313"/>
              <a:gd name="connsiteX1" fmla="*/ 2018754 w 6335043"/>
              <a:gd name="connsiteY1" fmla="*/ 48818 h 5826313"/>
              <a:gd name="connsiteX2" fmla="*/ 2754250 w 6335043"/>
              <a:gd name="connsiteY2" fmla="*/ 297297 h 5826313"/>
              <a:gd name="connsiteX3" fmla="*/ 3281024 w 6335043"/>
              <a:gd name="connsiteY3" fmla="*/ 71532 h 5826313"/>
              <a:gd name="connsiteX4" fmla="*/ 3370476 w 6335043"/>
              <a:gd name="connsiteY4" fmla="*/ 747393 h 5826313"/>
              <a:gd name="connsiteX5" fmla="*/ 2784067 w 6335043"/>
              <a:gd name="connsiteY5" fmla="*/ 1661793 h 5826313"/>
              <a:gd name="connsiteX6" fmla="*/ 2843703 w 6335043"/>
              <a:gd name="connsiteY6" fmla="*/ 2255306 h 5826313"/>
              <a:gd name="connsiteX7" fmla="*/ 2764189 w 6335043"/>
              <a:gd name="connsiteY7" fmla="*/ 2675584 h 5826313"/>
              <a:gd name="connsiteX8" fmla="*/ 5557084 w 6335043"/>
              <a:gd name="connsiteY8" fmla="*/ 3169706 h 5826313"/>
              <a:gd name="connsiteX9" fmla="*/ 5815502 w 6335043"/>
              <a:gd name="connsiteY9" fmla="*/ 4521428 h 5826313"/>
              <a:gd name="connsiteX10" fmla="*/ 6302520 w 6335043"/>
              <a:gd name="connsiteY10" fmla="*/ 4143740 h 5826313"/>
              <a:gd name="connsiteX11" fmla="*/ 6123615 w 6335043"/>
              <a:gd name="connsiteY11" fmla="*/ 5157532 h 5826313"/>
              <a:gd name="connsiteX12" fmla="*/ 4791772 w 6335043"/>
              <a:gd name="connsiteY12" fmla="*/ 5654489 h 5826313"/>
              <a:gd name="connsiteX13" fmla="*/ 2953033 w 6335043"/>
              <a:gd name="connsiteY13" fmla="*/ 5684306 h 5826313"/>
              <a:gd name="connsiteX14" fmla="*/ 3877371 w 6335043"/>
              <a:gd name="connsiteY14" fmla="*/ 4859359 h 5826313"/>
              <a:gd name="connsiteX15" fmla="*/ 2545528 w 6335043"/>
              <a:gd name="connsiteY15" fmla="*/ 4312706 h 5826313"/>
              <a:gd name="connsiteX16" fmla="*/ 2157902 w 6335043"/>
              <a:gd name="connsiteY16" fmla="*/ 5406011 h 5826313"/>
              <a:gd name="connsiteX17" fmla="*/ 1044720 w 6335043"/>
              <a:gd name="connsiteY17" fmla="*/ 5455706 h 5826313"/>
              <a:gd name="connsiteX18" fmla="*/ 1591372 w 6335043"/>
              <a:gd name="connsiteY18" fmla="*/ 4610880 h 5826313"/>
              <a:gd name="connsiteX19" fmla="*/ 965206 w 6335043"/>
              <a:gd name="connsiteY19" fmla="*/ 3756115 h 5826313"/>
              <a:gd name="connsiteX20" fmla="*/ 816119 w 6335043"/>
              <a:gd name="connsiteY20" fmla="*/ 2613115 h 5826313"/>
              <a:gd name="connsiteX21" fmla="*/ 249589 w 6335043"/>
              <a:gd name="connsiteY21" fmla="*/ 2348372 h 5826313"/>
              <a:gd name="connsiteX22" fmla="*/ 11050 w 6335043"/>
              <a:gd name="connsiteY22" fmla="*/ 2036646 h 5826313"/>
              <a:gd name="connsiteX23" fmla="*/ 537824 w 6335043"/>
              <a:gd name="connsiteY23" fmla="*/ 1480054 h 5826313"/>
              <a:gd name="connsiteX24" fmla="*/ 1313076 w 6335043"/>
              <a:gd name="connsiteY24" fmla="*/ 1450236 h 5826313"/>
              <a:gd name="connsiteX0" fmla="*/ 1313076 w 6335043"/>
              <a:gd name="connsiteY0" fmla="*/ 1438743 h 5814820"/>
              <a:gd name="connsiteX1" fmla="*/ 2018754 w 6335043"/>
              <a:gd name="connsiteY1" fmla="*/ 37325 h 5814820"/>
              <a:gd name="connsiteX2" fmla="*/ 2466015 w 6335043"/>
              <a:gd name="connsiteY2" fmla="*/ 375256 h 5814820"/>
              <a:gd name="connsiteX3" fmla="*/ 3281024 w 6335043"/>
              <a:gd name="connsiteY3" fmla="*/ 60039 h 5814820"/>
              <a:gd name="connsiteX4" fmla="*/ 3370476 w 6335043"/>
              <a:gd name="connsiteY4" fmla="*/ 735900 h 5814820"/>
              <a:gd name="connsiteX5" fmla="*/ 2784067 w 6335043"/>
              <a:gd name="connsiteY5" fmla="*/ 1650300 h 5814820"/>
              <a:gd name="connsiteX6" fmla="*/ 2843703 w 6335043"/>
              <a:gd name="connsiteY6" fmla="*/ 2243813 h 5814820"/>
              <a:gd name="connsiteX7" fmla="*/ 2764189 w 6335043"/>
              <a:gd name="connsiteY7" fmla="*/ 2664091 h 5814820"/>
              <a:gd name="connsiteX8" fmla="*/ 5557084 w 6335043"/>
              <a:gd name="connsiteY8" fmla="*/ 3158213 h 5814820"/>
              <a:gd name="connsiteX9" fmla="*/ 5815502 w 6335043"/>
              <a:gd name="connsiteY9" fmla="*/ 4509935 h 5814820"/>
              <a:gd name="connsiteX10" fmla="*/ 6302520 w 6335043"/>
              <a:gd name="connsiteY10" fmla="*/ 4132247 h 5814820"/>
              <a:gd name="connsiteX11" fmla="*/ 6123615 w 6335043"/>
              <a:gd name="connsiteY11" fmla="*/ 5146039 h 5814820"/>
              <a:gd name="connsiteX12" fmla="*/ 4791772 w 6335043"/>
              <a:gd name="connsiteY12" fmla="*/ 5642996 h 5814820"/>
              <a:gd name="connsiteX13" fmla="*/ 2953033 w 6335043"/>
              <a:gd name="connsiteY13" fmla="*/ 5672813 h 5814820"/>
              <a:gd name="connsiteX14" fmla="*/ 3877371 w 6335043"/>
              <a:gd name="connsiteY14" fmla="*/ 4847866 h 5814820"/>
              <a:gd name="connsiteX15" fmla="*/ 2545528 w 6335043"/>
              <a:gd name="connsiteY15" fmla="*/ 4301213 h 5814820"/>
              <a:gd name="connsiteX16" fmla="*/ 2157902 w 6335043"/>
              <a:gd name="connsiteY16" fmla="*/ 5394518 h 5814820"/>
              <a:gd name="connsiteX17" fmla="*/ 1044720 w 6335043"/>
              <a:gd name="connsiteY17" fmla="*/ 5444213 h 5814820"/>
              <a:gd name="connsiteX18" fmla="*/ 1591372 w 6335043"/>
              <a:gd name="connsiteY18" fmla="*/ 4599387 h 5814820"/>
              <a:gd name="connsiteX19" fmla="*/ 965206 w 6335043"/>
              <a:gd name="connsiteY19" fmla="*/ 3744622 h 5814820"/>
              <a:gd name="connsiteX20" fmla="*/ 816119 w 6335043"/>
              <a:gd name="connsiteY20" fmla="*/ 2601622 h 5814820"/>
              <a:gd name="connsiteX21" fmla="*/ 249589 w 6335043"/>
              <a:gd name="connsiteY21" fmla="*/ 2336879 h 5814820"/>
              <a:gd name="connsiteX22" fmla="*/ 11050 w 6335043"/>
              <a:gd name="connsiteY22" fmla="*/ 2025153 h 5814820"/>
              <a:gd name="connsiteX23" fmla="*/ 537824 w 6335043"/>
              <a:gd name="connsiteY23" fmla="*/ 1468561 h 5814820"/>
              <a:gd name="connsiteX24" fmla="*/ 1313076 w 6335043"/>
              <a:gd name="connsiteY24" fmla="*/ 1438743 h 5814820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370476 w 6335043"/>
              <a:gd name="connsiteY4" fmla="*/ 743862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253441 w 6335043"/>
              <a:gd name="connsiteY0" fmla="*/ 1138592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253441 w 6335043"/>
              <a:gd name="connsiteY24" fmla="*/ 1138592 h 5822782"/>
              <a:gd name="connsiteX0" fmla="*/ 1266966 w 6348568"/>
              <a:gd name="connsiteY0" fmla="*/ 1138592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266966 w 6348568"/>
              <a:gd name="connsiteY24" fmla="*/ 1138592 h 5822782"/>
              <a:gd name="connsiteX0" fmla="*/ 1565140 w 6348568"/>
              <a:gd name="connsiteY0" fmla="*/ 1098835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65140 w 6348568"/>
              <a:gd name="connsiteY24" fmla="*/ 1098835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45262 w 6348568"/>
              <a:gd name="connsiteY0" fmla="*/ 959687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45262 w 6348568"/>
              <a:gd name="connsiteY24" fmla="*/ 959687 h 5822782"/>
              <a:gd name="connsiteX0" fmla="*/ 1545262 w 6348568"/>
              <a:gd name="connsiteY0" fmla="*/ 1735257 h 6598352"/>
              <a:gd name="connsiteX1" fmla="*/ 2300636 w 6348568"/>
              <a:gd name="connsiteY1" fmla="*/ 5848 h 6598352"/>
              <a:gd name="connsiteX2" fmla="*/ 2479540 w 6348568"/>
              <a:gd name="connsiteY2" fmla="*/ 1158788 h 6598352"/>
              <a:gd name="connsiteX3" fmla="*/ 3046071 w 6348568"/>
              <a:gd name="connsiteY3" fmla="*/ 793876 h 6598352"/>
              <a:gd name="connsiteX4" fmla="*/ 3165340 w 6348568"/>
              <a:gd name="connsiteY4" fmla="*/ 1529371 h 6598352"/>
              <a:gd name="connsiteX5" fmla="*/ 2797592 w 6348568"/>
              <a:gd name="connsiteY5" fmla="*/ 2433832 h 6598352"/>
              <a:gd name="connsiteX6" fmla="*/ 2857228 w 6348568"/>
              <a:gd name="connsiteY6" fmla="*/ 3027345 h 6598352"/>
              <a:gd name="connsiteX7" fmla="*/ 2777714 w 6348568"/>
              <a:gd name="connsiteY7" fmla="*/ 3447623 h 6598352"/>
              <a:gd name="connsiteX8" fmla="*/ 5570609 w 6348568"/>
              <a:gd name="connsiteY8" fmla="*/ 3941745 h 6598352"/>
              <a:gd name="connsiteX9" fmla="*/ 5829027 w 6348568"/>
              <a:gd name="connsiteY9" fmla="*/ 5293467 h 6598352"/>
              <a:gd name="connsiteX10" fmla="*/ 6316045 w 6348568"/>
              <a:gd name="connsiteY10" fmla="*/ 4915779 h 6598352"/>
              <a:gd name="connsiteX11" fmla="*/ 6137140 w 6348568"/>
              <a:gd name="connsiteY11" fmla="*/ 5929571 h 6598352"/>
              <a:gd name="connsiteX12" fmla="*/ 4805297 w 6348568"/>
              <a:gd name="connsiteY12" fmla="*/ 6426528 h 6598352"/>
              <a:gd name="connsiteX13" fmla="*/ 2966558 w 6348568"/>
              <a:gd name="connsiteY13" fmla="*/ 6456345 h 6598352"/>
              <a:gd name="connsiteX14" fmla="*/ 3890896 w 6348568"/>
              <a:gd name="connsiteY14" fmla="*/ 5631398 h 6598352"/>
              <a:gd name="connsiteX15" fmla="*/ 2559053 w 6348568"/>
              <a:gd name="connsiteY15" fmla="*/ 5084745 h 6598352"/>
              <a:gd name="connsiteX16" fmla="*/ 2171427 w 6348568"/>
              <a:gd name="connsiteY16" fmla="*/ 6178050 h 6598352"/>
              <a:gd name="connsiteX17" fmla="*/ 1058245 w 6348568"/>
              <a:gd name="connsiteY17" fmla="*/ 6227745 h 6598352"/>
              <a:gd name="connsiteX18" fmla="*/ 1604897 w 6348568"/>
              <a:gd name="connsiteY18" fmla="*/ 5382919 h 6598352"/>
              <a:gd name="connsiteX19" fmla="*/ 978731 w 6348568"/>
              <a:gd name="connsiteY19" fmla="*/ 4528154 h 6598352"/>
              <a:gd name="connsiteX20" fmla="*/ 829644 w 6348568"/>
              <a:gd name="connsiteY20" fmla="*/ 3385154 h 6598352"/>
              <a:gd name="connsiteX21" fmla="*/ 263114 w 6348568"/>
              <a:gd name="connsiteY21" fmla="*/ 3120411 h 6598352"/>
              <a:gd name="connsiteX22" fmla="*/ 24575 w 6348568"/>
              <a:gd name="connsiteY22" fmla="*/ 2808685 h 6598352"/>
              <a:gd name="connsiteX23" fmla="*/ 829645 w 6348568"/>
              <a:gd name="connsiteY23" fmla="*/ 1993676 h 6598352"/>
              <a:gd name="connsiteX24" fmla="*/ 1545262 w 6348568"/>
              <a:gd name="connsiteY24" fmla="*/ 1735257 h 6598352"/>
              <a:gd name="connsiteX0" fmla="*/ 1545262 w 6348568"/>
              <a:gd name="connsiteY0" fmla="*/ 1736181 h 6599276"/>
              <a:gd name="connsiteX1" fmla="*/ 1803680 w 6348568"/>
              <a:gd name="connsiteY1" fmla="*/ 732066 h 6599276"/>
              <a:gd name="connsiteX2" fmla="*/ 2300636 w 6348568"/>
              <a:gd name="connsiteY2" fmla="*/ 6772 h 6599276"/>
              <a:gd name="connsiteX3" fmla="*/ 2479540 w 6348568"/>
              <a:gd name="connsiteY3" fmla="*/ 1159712 h 6599276"/>
              <a:gd name="connsiteX4" fmla="*/ 3046071 w 6348568"/>
              <a:gd name="connsiteY4" fmla="*/ 794800 h 6599276"/>
              <a:gd name="connsiteX5" fmla="*/ 3165340 w 6348568"/>
              <a:gd name="connsiteY5" fmla="*/ 1530295 h 6599276"/>
              <a:gd name="connsiteX6" fmla="*/ 2797592 w 6348568"/>
              <a:gd name="connsiteY6" fmla="*/ 2434756 h 6599276"/>
              <a:gd name="connsiteX7" fmla="*/ 2857228 w 6348568"/>
              <a:gd name="connsiteY7" fmla="*/ 3028269 h 6599276"/>
              <a:gd name="connsiteX8" fmla="*/ 2777714 w 6348568"/>
              <a:gd name="connsiteY8" fmla="*/ 3448547 h 6599276"/>
              <a:gd name="connsiteX9" fmla="*/ 5570609 w 6348568"/>
              <a:gd name="connsiteY9" fmla="*/ 3942669 h 6599276"/>
              <a:gd name="connsiteX10" fmla="*/ 5829027 w 6348568"/>
              <a:gd name="connsiteY10" fmla="*/ 5294391 h 6599276"/>
              <a:gd name="connsiteX11" fmla="*/ 6316045 w 6348568"/>
              <a:gd name="connsiteY11" fmla="*/ 4916703 h 6599276"/>
              <a:gd name="connsiteX12" fmla="*/ 6137140 w 6348568"/>
              <a:gd name="connsiteY12" fmla="*/ 5930495 h 6599276"/>
              <a:gd name="connsiteX13" fmla="*/ 4805297 w 6348568"/>
              <a:gd name="connsiteY13" fmla="*/ 6427452 h 6599276"/>
              <a:gd name="connsiteX14" fmla="*/ 2966558 w 6348568"/>
              <a:gd name="connsiteY14" fmla="*/ 6457269 h 6599276"/>
              <a:gd name="connsiteX15" fmla="*/ 3890896 w 6348568"/>
              <a:gd name="connsiteY15" fmla="*/ 5632322 h 6599276"/>
              <a:gd name="connsiteX16" fmla="*/ 2559053 w 6348568"/>
              <a:gd name="connsiteY16" fmla="*/ 5085669 h 6599276"/>
              <a:gd name="connsiteX17" fmla="*/ 2171427 w 6348568"/>
              <a:gd name="connsiteY17" fmla="*/ 6178974 h 6599276"/>
              <a:gd name="connsiteX18" fmla="*/ 1058245 w 6348568"/>
              <a:gd name="connsiteY18" fmla="*/ 6228669 h 6599276"/>
              <a:gd name="connsiteX19" fmla="*/ 1604897 w 6348568"/>
              <a:gd name="connsiteY19" fmla="*/ 5383843 h 6599276"/>
              <a:gd name="connsiteX20" fmla="*/ 978731 w 6348568"/>
              <a:gd name="connsiteY20" fmla="*/ 4529078 h 6599276"/>
              <a:gd name="connsiteX21" fmla="*/ 829644 w 6348568"/>
              <a:gd name="connsiteY21" fmla="*/ 3386078 h 6599276"/>
              <a:gd name="connsiteX22" fmla="*/ 263114 w 6348568"/>
              <a:gd name="connsiteY22" fmla="*/ 3121335 h 6599276"/>
              <a:gd name="connsiteX23" fmla="*/ 24575 w 6348568"/>
              <a:gd name="connsiteY23" fmla="*/ 2809609 h 6599276"/>
              <a:gd name="connsiteX24" fmla="*/ 829645 w 6348568"/>
              <a:gd name="connsiteY24" fmla="*/ 1994600 h 6599276"/>
              <a:gd name="connsiteX25" fmla="*/ 1545262 w 6348568"/>
              <a:gd name="connsiteY25" fmla="*/ 1736181 h 6599276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3046071 w 6348568"/>
              <a:gd name="connsiteY5" fmla="*/ 789282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588870 w 6348568"/>
              <a:gd name="connsiteY4" fmla="*/ 677116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65340 w 6348568"/>
              <a:gd name="connsiteY5" fmla="*/ 1523600 h 6592581"/>
              <a:gd name="connsiteX6" fmla="*/ 2797592 w 6348568"/>
              <a:gd name="connsiteY6" fmla="*/ 2428061 h 6592581"/>
              <a:gd name="connsiteX7" fmla="*/ 2857228 w 6348568"/>
              <a:gd name="connsiteY7" fmla="*/ 3021574 h 6592581"/>
              <a:gd name="connsiteX8" fmla="*/ 2777714 w 6348568"/>
              <a:gd name="connsiteY8" fmla="*/ 3441852 h 6592581"/>
              <a:gd name="connsiteX9" fmla="*/ 5570609 w 6348568"/>
              <a:gd name="connsiteY9" fmla="*/ 3935974 h 6592581"/>
              <a:gd name="connsiteX10" fmla="*/ 5829027 w 6348568"/>
              <a:gd name="connsiteY10" fmla="*/ 5287696 h 6592581"/>
              <a:gd name="connsiteX11" fmla="*/ 6316045 w 6348568"/>
              <a:gd name="connsiteY11" fmla="*/ 4910008 h 6592581"/>
              <a:gd name="connsiteX12" fmla="*/ 6137140 w 6348568"/>
              <a:gd name="connsiteY12" fmla="*/ 5923800 h 6592581"/>
              <a:gd name="connsiteX13" fmla="*/ 4805297 w 6348568"/>
              <a:gd name="connsiteY13" fmla="*/ 6420757 h 6592581"/>
              <a:gd name="connsiteX14" fmla="*/ 2966558 w 6348568"/>
              <a:gd name="connsiteY14" fmla="*/ 6450574 h 6592581"/>
              <a:gd name="connsiteX15" fmla="*/ 3890896 w 6348568"/>
              <a:gd name="connsiteY15" fmla="*/ 5625627 h 6592581"/>
              <a:gd name="connsiteX16" fmla="*/ 2559053 w 6348568"/>
              <a:gd name="connsiteY16" fmla="*/ 5078974 h 6592581"/>
              <a:gd name="connsiteX17" fmla="*/ 2171427 w 6348568"/>
              <a:gd name="connsiteY17" fmla="*/ 6172279 h 6592581"/>
              <a:gd name="connsiteX18" fmla="*/ 1058245 w 6348568"/>
              <a:gd name="connsiteY18" fmla="*/ 6221974 h 6592581"/>
              <a:gd name="connsiteX19" fmla="*/ 1604897 w 6348568"/>
              <a:gd name="connsiteY19" fmla="*/ 5377148 h 6592581"/>
              <a:gd name="connsiteX20" fmla="*/ 978731 w 6348568"/>
              <a:gd name="connsiteY20" fmla="*/ 4522383 h 6592581"/>
              <a:gd name="connsiteX21" fmla="*/ 829644 w 6348568"/>
              <a:gd name="connsiteY21" fmla="*/ 3379383 h 6592581"/>
              <a:gd name="connsiteX22" fmla="*/ 263114 w 6348568"/>
              <a:gd name="connsiteY22" fmla="*/ 3114640 h 6592581"/>
              <a:gd name="connsiteX23" fmla="*/ 24575 w 6348568"/>
              <a:gd name="connsiteY23" fmla="*/ 2802914 h 6592581"/>
              <a:gd name="connsiteX24" fmla="*/ 829645 w 6348568"/>
              <a:gd name="connsiteY24" fmla="*/ 1987905 h 6592581"/>
              <a:gd name="connsiteX25" fmla="*/ 1545262 w 6348568"/>
              <a:gd name="connsiteY25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3165340 w 6348568"/>
              <a:gd name="connsiteY6" fmla="*/ 1523600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678322 w 6348568"/>
              <a:gd name="connsiteY7" fmla="*/ 217958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35523 w 6348568"/>
              <a:gd name="connsiteY5" fmla="*/ 1103058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30074 h 6593169"/>
              <a:gd name="connsiteX1" fmla="*/ 1952767 w 6348568"/>
              <a:gd name="connsiteY1" fmla="*/ 825351 h 6593169"/>
              <a:gd name="connsiteX2" fmla="*/ 2300636 w 6348568"/>
              <a:gd name="connsiteY2" fmla="*/ 665 h 6593169"/>
              <a:gd name="connsiteX3" fmla="*/ 2588870 w 6348568"/>
              <a:gd name="connsiteY3" fmla="*/ 676527 h 6593169"/>
              <a:gd name="connsiteX4" fmla="*/ 2976497 w 6348568"/>
              <a:gd name="connsiteY4" fmla="*/ 142650 h 6593169"/>
              <a:gd name="connsiteX5" fmla="*/ 3135523 w 6348568"/>
              <a:gd name="connsiteY5" fmla="*/ 1103646 h 6593169"/>
              <a:gd name="connsiteX6" fmla="*/ 2966557 w 6348568"/>
              <a:gd name="connsiteY6" fmla="*/ 1424797 h 6593169"/>
              <a:gd name="connsiteX7" fmla="*/ 2857226 w 6348568"/>
              <a:gd name="connsiteY7" fmla="*/ 2060901 h 6593169"/>
              <a:gd name="connsiteX8" fmla="*/ 2857228 w 6348568"/>
              <a:gd name="connsiteY8" fmla="*/ 3022162 h 6593169"/>
              <a:gd name="connsiteX9" fmla="*/ 2777714 w 6348568"/>
              <a:gd name="connsiteY9" fmla="*/ 3442440 h 6593169"/>
              <a:gd name="connsiteX10" fmla="*/ 5570609 w 6348568"/>
              <a:gd name="connsiteY10" fmla="*/ 3936562 h 6593169"/>
              <a:gd name="connsiteX11" fmla="*/ 5829027 w 6348568"/>
              <a:gd name="connsiteY11" fmla="*/ 5288284 h 6593169"/>
              <a:gd name="connsiteX12" fmla="*/ 6316045 w 6348568"/>
              <a:gd name="connsiteY12" fmla="*/ 4910596 h 6593169"/>
              <a:gd name="connsiteX13" fmla="*/ 6137140 w 6348568"/>
              <a:gd name="connsiteY13" fmla="*/ 5924388 h 6593169"/>
              <a:gd name="connsiteX14" fmla="*/ 4805297 w 6348568"/>
              <a:gd name="connsiteY14" fmla="*/ 6421345 h 6593169"/>
              <a:gd name="connsiteX15" fmla="*/ 2966558 w 6348568"/>
              <a:gd name="connsiteY15" fmla="*/ 6451162 h 6593169"/>
              <a:gd name="connsiteX16" fmla="*/ 3890896 w 6348568"/>
              <a:gd name="connsiteY16" fmla="*/ 5626215 h 6593169"/>
              <a:gd name="connsiteX17" fmla="*/ 2559053 w 6348568"/>
              <a:gd name="connsiteY17" fmla="*/ 5079562 h 6593169"/>
              <a:gd name="connsiteX18" fmla="*/ 2171427 w 6348568"/>
              <a:gd name="connsiteY18" fmla="*/ 6172867 h 6593169"/>
              <a:gd name="connsiteX19" fmla="*/ 1058245 w 6348568"/>
              <a:gd name="connsiteY19" fmla="*/ 6222562 h 6593169"/>
              <a:gd name="connsiteX20" fmla="*/ 1604897 w 6348568"/>
              <a:gd name="connsiteY20" fmla="*/ 5377736 h 6593169"/>
              <a:gd name="connsiteX21" fmla="*/ 978731 w 6348568"/>
              <a:gd name="connsiteY21" fmla="*/ 4522971 h 6593169"/>
              <a:gd name="connsiteX22" fmla="*/ 829644 w 6348568"/>
              <a:gd name="connsiteY22" fmla="*/ 3379971 h 6593169"/>
              <a:gd name="connsiteX23" fmla="*/ 263114 w 6348568"/>
              <a:gd name="connsiteY23" fmla="*/ 3115228 h 6593169"/>
              <a:gd name="connsiteX24" fmla="*/ 24575 w 6348568"/>
              <a:gd name="connsiteY24" fmla="*/ 2803502 h 6593169"/>
              <a:gd name="connsiteX25" fmla="*/ 829645 w 6348568"/>
              <a:gd name="connsiteY25" fmla="*/ 1988493 h 6593169"/>
              <a:gd name="connsiteX26" fmla="*/ 1545262 w 6348568"/>
              <a:gd name="connsiteY26" fmla="*/ 1730074 h 6593169"/>
              <a:gd name="connsiteX0" fmla="*/ 1545262 w 6348568"/>
              <a:gd name="connsiteY0" fmla="*/ 1680421 h 6543516"/>
              <a:gd name="connsiteX1" fmla="*/ 1952767 w 6348568"/>
              <a:gd name="connsiteY1" fmla="*/ 775698 h 6543516"/>
              <a:gd name="connsiteX2" fmla="*/ 2499418 w 6348568"/>
              <a:gd name="connsiteY2" fmla="*/ 708 h 6543516"/>
              <a:gd name="connsiteX3" fmla="*/ 2588870 w 6348568"/>
              <a:gd name="connsiteY3" fmla="*/ 626874 h 6543516"/>
              <a:gd name="connsiteX4" fmla="*/ 2976497 w 6348568"/>
              <a:gd name="connsiteY4" fmla="*/ 92997 h 6543516"/>
              <a:gd name="connsiteX5" fmla="*/ 3135523 w 6348568"/>
              <a:gd name="connsiteY5" fmla="*/ 1053993 h 6543516"/>
              <a:gd name="connsiteX6" fmla="*/ 2966557 w 6348568"/>
              <a:gd name="connsiteY6" fmla="*/ 1375144 h 6543516"/>
              <a:gd name="connsiteX7" fmla="*/ 2857226 w 6348568"/>
              <a:gd name="connsiteY7" fmla="*/ 2011248 h 6543516"/>
              <a:gd name="connsiteX8" fmla="*/ 2857228 w 6348568"/>
              <a:gd name="connsiteY8" fmla="*/ 2972509 h 6543516"/>
              <a:gd name="connsiteX9" fmla="*/ 2777714 w 6348568"/>
              <a:gd name="connsiteY9" fmla="*/ 3392787 h 6543516"/>
              <a:gd name="connsiteX10" fmla="*/ 5570609 w 6348568"/>
              <a:gd name="connsiteY10" fmla="*/ 3886909 h 6543516"/>
              <a:gd name="connsiteX11" fmla="*/ 5829027 w 6348568"/>
              <a:gd name="connsiteY11" fmla="*/ 5238631 h 6543516"/>
              <a:gd name="connsiteX12" fmla="*/ 6316045 w 6348568"/>
              <a:gd name="connsiteY12" fmla="*/ 4860943 h 6543516"/>
              <a:gd name="connsiteX13" fmla="*/ 6137140 w 6348568"/>
              <a:gd name="connsiteY13" fmla="*/ 5874735 h 6543516"/>
              <a:gd name="connsiteX14" fmla="*/ 4805297 w 6348568"/>
              <a:gd name="connsiteY14" fmla="*/ 6371692 h 6543516"/>
              <a:gd name="connsiteX15" fmla="*/ 2966558 w 6348568"/>
              <a:gd name="connsiteY15" fmla="*/ 6401509 h 6543516"/>
              <a:gd name="connsiteX16" fmla="*/ 3890896 w 6348568"/>
              <a:gd name="connsiteY16" fmla="*/ 5576562 h 6543516"/>
              <a:gd name="connsiteX17" fmla="*/ 2559053 w 6348568"/>
              <a:gd name="connsiteY17" fmla="*/ 5029909 h 6543516"/>
              <a:gd name="connsiteX18" fmla="*/ 2171427 w 6348568"/>
              <a:gd name="connsiteY18" fmla="*/ 6123214 h 6543516"/>
              <a:gd name="connsiteX19" fmla="*/ 1058245 w 6348568"/>
              <a:gd name="connsiteY19" fmla="*/ 6172909 h 6543516"/>
              <a:gd name="connsiteX20" fmla="*/ 1604897 w 6348568"/>
              <a:gd name="connsiteY20" fmla="*/ 5328083 h 6543516"/>
              <a:gd name="connsiteX21" fmla="*/ 978731 w 6348568"/>
              <a:gd name="connsiteY21" fmla="*/ 4473318 h 6543516"/>
              <a:gd name="connsiteX22" fmla="*/ 829644 w 6348568"/>
              <a:gd name="connsiteY22" fmla="*/ 3330318 h 6543516"/>
              <a:gd name="connsiteX23" fmla="*/ 263114 w 6348568"/>
              <a:gd name="connsiteY23" fmla="*/ 3065575 h 6543516"/>
              <a:gd name="connsiteX24" fmla="*/ 24575 w 6348568"/>
              <a:gd name="connsiteY24" fmla="*/ 2753849 h 6543516"/>
              <a:gd name="connsiteX25" fmla="*/ 829645 w 6348568"/>
              <a:gd name="connsiteY25" fmla="*/ 1938840 h 6543516"/>
              <a:gd name="connsiteX26" fmla="*/ 1545262 w 6348568"/>
              <a:gd name="connsiteY26" fmla="*/ 1680421 h 6543516"/>
              <a:gd name="connsiteX0" fmla="*/ 1545262 w 6348568"/>
              <a:gd name="connsiteY0" fmla="*/ 1687611 h 6550706"/>
              <a:gd name="connsiteX1" fmla="*/ 1952767 w 6348568"/>
              <a:gd name="connsiteY1" fmla="*/ 782888 h 6550706"/>
              <a:gd name="connsiteX2" fmla="*/ 2499418 w 6348568"/>
              <a:gd name="connsiteY2" fmla="*/ 7898 h 6550706"/>
              <a:gd name="connsiteX3" fmla="*/ 2628626 w 6348568"/>
              <a:gd name="connsiteY3" fmla="*/ 365707 h 6550706"/>
              <a:gd name="connsiteX4" fmla="*/ 2976497 w 6348568"/>
              <a:gd name="connsiteY4" fmla="*/ 100187 h 6550706"/>
              <a:gd name="connsiteX5" fmla="*/ 3135523 w 6348568"/>
              <a:gd name="connsiteY5" fmla="*/ 1061183 h 6550706"/>
              <a:gd name="connsiteX6" fmla="*/ 2966557 w 6348568"/>
              <a:gd name="connsiteY6" fmla="*/ 1382334 h 6550706"/>
              <a:gd name="connsiteX7" fmla="*/ 2857226 w 6348568"/>
              <a:gd name="connsiteY7" fmla="*/ 2018438 h 6550706"/>
              <a:gd name="connsiteX8" fmla="*/ 2857228 w 6348568"/>
              <a:gd name="connsiteY8" fmla="*/ 2979699 h 6550706"/>
              <a:gd name="connsiteX9" fmla="*/ 2777714 w 6348568"/>
              <a:gd name="connsiteY9" fmla="*/ 3399977 h 6550706"/>
              <a:gd name="connsiteX10" fmla="*/ 5570609 w 6348568"/>
              <a:gd name="connsiteY10" fmla="*/ 3894099 h 6550706"/>
              <a:gd name="connsiteX11" fmla="*/ 5829027 w 6348568"/>
              <a:gd name="connsiteY11" fmla="*/ 5245821 h 6550706"/>
              <a:gd name="connsiteX12" fmla="*/ 6316045 w 6348568"/>
              <a:gd name="connsiteY12" fmla="*/ 4868133 h 6550706"/>
              <a:gd name="connsiteX13" fmla="*/ 6137140 w 6348568"/>
              <a:gd name="connsiteY13" fmla="*/ 5881925 h 6550706"/>
              <a:gd name="connsiteX14" fmla="*/ 4805297 w 6348568"/>
              <a:gd name="connsiteY14" fmla="*/ 6378882 h 6550706"/>
              <a:gd name="connsiteX15" fmla="*/ 2966558 w 6348568"/>
              <a:gd name="connsiteY15" fmla="*/ 6408699 h 6550706"/>
              <a:gd name="connsiteX16" fmla="*/ 3890896 w 6348568"/>
              <a:gd name="connsiteY16" fmla="*/ 5583752 h 6550706"/>
              <a:gd name="connsiteX17" fmla="*/ 2559053 w 6348568"/>
              <a:gd name="connsiteY17" fmla="*/ 5037099 h 6550706"/>
              <a:gd name="connsiteX18" fmla="*/ 2171427 w 6348568"/>
              <a:gd name="connsiteY18" fmla="*/ 6130404 h 6550706"/>
              <a:gd name="connsiteX19" fmla="*/ 1058245 w 6348568"/>
              <a:gd name="connsiteY19" fmla="*/ 6180099 h 6550706"/>
              <a:gd name="connsiteX20" fmla="*/ 1604897 w 6348568"/>
              <a:gd name="connsiteY20" fmla="*/ 5335273 h 6550706"/>
              <a:gd name="connsiteX21" fmla="*/ 978731 w 6348568"/>
              <a:gd name="connsiteY21" fmla="*/ 4480508 h 6550706"/>
              <a:gd name="connsiteX22" fmla="*/ 829644 w 6348568"/>
              <a:gd name="connsiteY22" fmla="*/ 3337508 h 6550706"/>
              <a:gd name="connsiteX23" fmla="*/ 263114 w 6348568"/>
              <a:gd name="connsiteY23" fmla="*/ 3072765 h 6550706"/>
              <a:gd name="connsiteX24" fmla="*/ 24575 w 6348568"/>
              <a:gd name="connsiteY24" fmla="*/ 2761039 h 6550706"/>
              <a:gd name="connsiteX25" fmla="*/ 829645 w 6348568"/>
              <a:gd name="connsiteY25" fmla="*/ 1946030 h 6550706"/>
              <a:gd name="connsiteX26" fmla="*/ 1545262 w 6348568"/>
              <a:gd name="connsiteY26" fmla="*/ 1687611 h 6550706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135523 w 6348568"/>
              <a:gd name="connsiteY5" fmla="*/ 1061211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570609 w 6348568"/>
              <a:gd name="connsiteY11" fmla="*/ 3894127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31697"/>
              <a:gd name="connsiteY0" fmla="*/ 1687639 h 6550734"/>
              <a:gd name="connsiteX1" fmla="*/ 1952767 w 6331697"/>
              <a:gd name="connsiteY1" fmla="*/ 782916 h 6550734"/>
              <a:gd name="connsiteX2" fmla="*/ 2499418 w 6331697"/>
              <a:gd name="connsiteY2" fmla="*/ 7926 h 6550734"/>
              <a:gd name="connsiteX3" fmla="*/ 2628626 w 6331697"/>
              <a:gd name="connsiteY3" fmla="*/ 365735 h 6550734"/>
              <a:gd name="connsiteX4" fmla="*/ 3095767 w 6331697"/>
              <a:gd name="connsiteY4" fmla="*/ 110154 h 6550734"/>
              <a:gd name="connsiteX5" fmla="*/ 3254793 w 6331697"/>
              <a:gd name="connsiteY5" fmla="*/ 792854 h 6550734"/>
              <a:gd name="connsiteX6" fmla="*/ 2906922 w 6331697"/>
              <a:gd name="connsiteY6" fmla="*/ 1362484 h 6550734"/>
              <a:gd name="connsiteX7" fmla="*/ 2519295 w 6331697"/>
              <a:gd name="connsiteY7" fmla="*/ 1929014 h 6550734"/>
              <a:gd name="connsiteX8" fmla="*/ 2728019 w 6331697"/>
              <a:gd name="connsiteY8" fmla="*/ 2433075 h 6550734"/>
              <a:gd name="connsiteX9" fmla="*/ 2698201 w 6331697"/>
              <a:gd name="connsiteY9" fmla="*/ 3141588 h 6550734"/>
              <a:gd name="connsiteX10" fmla="*/ 4686028 w 6331697"/>
              <a:gd name="connsiteY10" fmla="*/ 3068915 h 6550734"/>
              <a:gd name="connsiteX11" fmla="*/ 5689878 w 6331697"/>
              <a:gd name="connsiteY11" fmla="*/ 3834493 h 6550734"/>
              <a:gd name="connsiteX12" fmla="*/ 6057627 w 6331697"/>
              <a:gd name="connsiteY12" fmla="*/ 5017249 h 6550734"/>
              <a:gd name="connsiteX13" fmla="*/ 6316045 w 6331697"/>
              <a:gd name="connsiteY13" fmla="*/ 4868161 h 6550734"/>
              <a:gd name="connsiteX14" fmla="*/ 6137140 w 6331697"/>
              <a:gd name="connsiteY14" fmla="*/ 5881953 h 6550734"/>
              <a:gd name="connsiteX15" fmla="*/ 4805297 w 6331697"/>
              <a:gd name="connsiteY15" fmla="*/ 6378910 h 6550734"/>
              <a:gd name="connsiteX16" fmla="*/ 2966558 w 6331697"/>
              <a:gd name="connsiteY16" fmla="*/ 6408727 h 6550734"/>
              <a:gd name="connsiteX17" fmla="*/ 3890896 w 6331697"/>
              <a:gd name="connsiteY17" fmla="*/ 5583780 h 6550734"/>
              <a:gd name="connsiteX18" fmla="*/ 2559053 w 6331697"/>
              <a:gd name="connsiteY18" fmla="*/ 5037127 h 6550734"/>
              <a:gd name="connsiteX19" fmla="*/ 2171427 w 6331697"/>
              <a:gd name="connsiteY19" fmla="*/ 6130432 h 6550734"/>
              <a:gd name="connsiteX20" fmla="*/ 1058245 w 6331697"/>
              <a:gd name="connsiteY20" fmla="*/ 6180127 h 6550734"/>
              <a:gd name="connsiteX21" fmla="*/ 1604897 w 6331697"/>
              <a:gd name="connsiteY21" fmla="*/ 5335301 h 6550734"/>
              <a:gd name="connsiteX22" fmla="*/ 978731 w 6331697"/>
              <a:gd name="connsiteY22" fmla="*/ 4480536 h 6550734"/>
              <a:gd name="connsiteX23" fmla="*/ 829644 w 6331697"/>
              <a:gd name="connsiteY23" fmla="*/ 3337536 h 6550734"/>
              <a:gd name="connsiteX24" fmla="*/ 263114 w 6331697"/>
              <a:gd name="connsiteY24" fmla="*/ 3072793 h 6550734"/>
              <a:gd name="connsiteX25" fmla="*/ 24575 w 6331697"/>
              <a:gd name="connsiteY25" fmla="*/ 2761067 h 6550734"/>
              <a:gd name="connsiteX26" fmla="*/ 829645 w 6331697"/>
              <a:gd name="connsiteY26" fmla="*/ 1946058 h 6550734"/>
              <a:gd name="connsiteX27" fmla="*/ 1545262 w 6331697"/>
              <a:gd name="connsiteY27" fmla="*/ 1687639 h 6550734"/>
              <a:gd name="connsiteX0" fmla="*/ 1545262 w 6595053"/>
              <a:gd name="connsiteY0" fmla="*/ 1687639 h 6550734"/>
              <a:gd name="connsiteX1" fmla="*/ 1952767 w 6595053"/>
              <a:gd name="connsiteY1" fmla="*/ 782916 h 6550734"/>
              <a:gd name="connsiteX2" fmla="*/ 2499418 w 6595053"/>
              <a:gd name="connsiteY2" fmla="*/ 7926 h 6550734"/>
              <a:gd name="connsiteX3" fmla="*/ 2628626 w 6595053"/>
              <a:gd name="connsiteY3" fmla="*/ 365735 h 6550734"/>
              <a:gd name="connsiteX4" fmla="*/ 3095767 w 6595053"/>
              <a:gd name="connsiteY4" fmla="*/ 110154 h 6550734"/>
              <a:gd name="connsiteX5" fmla="*/ 3254793 w 6595053"/>
              <a:gd name="connsiteY5" fmla="*/ 792854 h 6550734"/>
              <a:gd name="connsiteX6" fmla="*/ 2906922 w 6595053"/>
              <a:gd name="connsiteY6" fmla="*/ 1362484 h 6550734"/>
              <a:gd name="connsiteX7" fmla="*/ 2519295 w 6595053"/>
              <a:gd name="connsiteY7" fmla="*/ 1929014 h 6550734"/>
              <a:gd name="connsiteX8" fmla="*/ 2728019 w 6595053"/>
              <a:gd name="connsiteY8" fmla="*/ 2433075 h 6550734"/>
              <a:gd name="connsiteX9" fmla="*/ 2698201 w 6595053"/>
              <a:gd name="connsiteY9" fmla="*/ 3141588 h 6550734"/>
              <a:gd name="connsiteX10" fmla="*/ 4686028 w 6595053"/>
              <a:gd name="connsiteY10" fmla="*/ 3068915 h 6550734"/>
              <a:gd name="connsiteX11" fmla="*/ 5689878 w 6595053"/>
              <a:gd name="connsiteY11" fmla="*/ 3834493 h 6550734"/>
              <a:gd name="connsiteX12" fmla="*/ 6057627 w 6595053"/>
              <a:gd name="connsiteY12" fmla="*/ 5017249 h 6550734"/>
              <a:gd name="connsiteX13" fmla="*/ 6594341 w 6595053"/>
              <a:gd name="connsiteY13" fmla="*/ 4679318 h 6550734"/>
              <a:gd name="connsiteX14" fmla="*/ 6137140 w 6595053"/>
              <a:gd name="connsiteY14" fmla="*/ 5881953 h 6550734"/>
              <a:gd name="connsiteX15" fmla="*/ 4805297 w 6595053"/>
              <a:gd name="connsiteY15" fmla="*/ 6378910 h 6550734"/>
              <a:gd name="connsiteX16" fmla="*/ 2966558 w 6595053"/>
              <a:gd name="connsiteY16" fmla="*/ 6408727 h 6550734"/>
              <a:gd name="connsiteX17" fmla="*/ 3890896 w 6595053"/>
              <a:gd name="connsiteY17" fmla="*/ 5583780 h 6550734"/>
              <a:gd name="connsiteX18" fmla="*/ 2559053 w 6595053"/>
              <a:gd name="connsiteY18" fmla="*/ 5037127 h 6550734"/>
              <a:gd name="connsiteX19" fmla="*/ 2171427 w 6595053"/>
              <a:gd name="connsiteY19" fmla="*/ 6130432 h 6550734"/>
              <a:gd name="connsiteX20" fmla="*/ 1058245 w 6595053"/>
              <a:gd name="connsiteY20" fmla="*/ 6180127 h 6550734"/>
              <a:gd name="connsiteX21" fmla="*/ 1604897 w 6595053"/>
              <a:gd name="connsiteY21" fmla="*/ 5335301 h 6550734"/>
              <a:gd name="connsiteX22" fmla="*/ 978731 w 6595053"/>
              <a:gd name="connsiteY22" fmla="*/ 4480536 h 6550734"/>
              <a:gd name="connsiteX23" fmla="*/ 829644 w 6595053"/>
              <a:gd name="connsiteY23" fmla="*/ 3337536 h 6550734"/>
              <a:gd name="connsiteX24" fmla="*/ 263114 w 6595053"/>
              <a:gd name="connsiteY24" fmla="*/ 3072793 h 6550734"/>
              <a:gd name="connsiteX25" fmla="*/ 24575 w 6595053"/>
              <a:gd name="connsiteY25" fmla="*/ 2761067 h 6550734"/>
              <a:gd name="connsiteX26" fmla="*/ 829645 w 6595053"/>
              <a:gd name="connsiteY26" fmla="*/ 1946058 h 6550734"/>
              <a:gd name="connsiteX27" fmla="*/ 1545262 w 6595053"/>
              <a:gd name="connsiteY27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6137140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5958235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254793 w 6622642"/>
              <a:gd name="connsiteY5" fmla="*/ 792854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075888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423 h 6484799"/>
              <a:gd name="connsiteX1" fmla="*/ 1952767 w 6622642"/>
              <a:gd name="connsiteY1" fmla="*/ 782700 h 6484799"/>
              <a:gd name="connsiteX2" fmla="*/ 2499418 w 6622642"/>
              <a:gd name="connsiteY2" fmla="*/ 7710 h 6484799"/>
              <a:gd name="connsiteX3" fmla="*/ 2628626 w 6622642"/>
              <a:gd name="connsiteY3" fmla="*/ 365519 h 6484799"/>
              <a:gd name="connsiteX4" fmla="*/ 2966558 w 6622642"/>
              <a:gd name="connsiteY4" fmla="*/ 30425 h 6484799"/>
              <a:gd name="connsiteX5" fmla="*/ 3075888 w 6622642"/>
              <a:gd name="connsiteY5" fmla="*/ 713125 h 6484799"/>
              <a:gd name="connsiteX6" fmla="*/ 2857226 w 6622642"/>
              <a:gd name="connsiteY6" fmla="*/ 1302633 h 6484799"/>
              <a:gd name="connsiteX7" fmla="*/ 2519295 w 6622642"/>
              <a:gd name="connsiteY7" fmla="*/ 1928798 h 6484799"/>
              <a:gd name="connsiteX8" fmla="*/ 2728019 w 6622642"/>
              <a:gd name="connsiteY8" fmla="*/ 2432859 h 6484799"/>
              <a:gd name="connsiteX9" fmla="*/ 2698201 w 6622642"/>
              <a:gd name="connsiteY9" fmla="*/ 3141372 h 6484799"/>
              <a:gd name="connsiteX10" fmla="*/ 4686028 w 6622642"/>
              <a:gd name="connsiteY10" fmla="*/ 3068699 h 6484799"/>
              <a:gd name="connsiteX11" fmla="*/ 5689878 w 6622642"/>
              <a:gd name="connsiteY11" fmla="*/ 3834277 h 6484799"/>
              <a:gd name="connsiteX12" fmla="*/ 6057627 w 6622642"/>
              <a:gd name="connsiteY12" fmla="*/ 5017033 h 6484799"/>
              <a:gd name="connsiteX13" fmla="*/ 6594341 w 6622642"/>
              <a:gd name="connsiteY13" fmla="*/ 4679102 h 6484799"/>
              <a:gd name="connsiteX14" fmla="*/ 6504890 w 6622642"/>
              <a:gd name="connsiteY14" fmla="*/ 5344759 h 6484799"/>
              <a:gd name="connsiteX15" fmla="*/ 5958235 w 6622642"/>
              <a:gd name="connsiteY15" fmla="*/ 5881737 h 6484799"/>
              <a:gd name="connsiteX16" fmla="*/ 5441401 w 6622642"/>
              <a:gd name="connsiteY16" fmla="*/ 6388633 h 6484799"/>
              <a:gd name="connsiteX17" fmla="*/ 2966558 w 6622642"/>
              <a:gd name="connsiteY17" fmla="*/ 6408511 h 6484799"/>
              <a:gd name="connsiteX18" fmla="*/ 3890896 w 6622642"/>
              <a:gd name="connsiteY18" fmla="*/ 5583564 h 6484799"/>
              <a:gd name="connsiteX19" fmla="*/ 2559053 w 6622642"/>
              <a:gd name="connsiteY19" fmla="*/ 5036911 h 6484799"/>
              <a:gd name="connsiteX20" fmla="*/ 2171427 w 6622642"/>
              <a:gd name="connsiteY20" fmla="*/ 6130216 h 6484799"/>
              <a:gd name="connsiteX21" fmla="*/ 1058245 w 6622642"/>
              <a:gd name="connsiteY21" fmla="*/ 6179911 h 6484799"/>
              <a:gd name="connsiteX22" fmla="*/ 1604897 w 6622642"/>
              <a:gd name="connsiteY22" fmla="*/ 5335085 h 6484799"/>
              <a:gd name="connsiteX23" fmla="*/ 978731 w 6622642"/>
              <a:gd name="connsiteY23" fmla="*/ 4480320 h 6484799"/>
              <a:gd name="connsiteX24" fmla="*/ 829644 w 6622642"/>
              <a:gd name="connsiteY24" fmla="*/ 3337320 h 6484799"/>
              <a:gd name="connsiteX25" fmla="*/ 263114 w 6622642"/>
              <a:gd name="connsiteY25" fmla="*/ 3072577 h 6484799"/>
              <a:gd name="connsiteX26" fmla="*/ 24575 w 6622642"/>
              <a:gd name="connsiteY26" fmla="*/ 2760851 h 6484799"/>
              <a:gd name="connsiteX27" fmla="*/ 829645 w 6622642"/>
              <a:gd name="connsiteY27" fmla="*/ 1945842 h 6484799"/>
              <a:gd name="connsiteX28" fmla="*/ 1545262 w 6622642"/>
              <a:gd name="connsiteY28" fmla="*/ 1687423 h 6484799"/>
              <a:gd name="connsiteX0" fmla="*/ 1545262 w 6622642"/>
              <a:gd name="connsiteY0" fmla="*/ 1683446 h 6480822"/>
              <a:gd name="connsiteX1" fmla="*/ 1932889 w 6622642"/>
              <a:gd name="connsiteY1" fmla="*/ 639575 h 6480822"/>
              <a:gd name="connsiteX2" fmla="*/ 2499418 w 6622642"/>
              <a:gd name="connsiteY2" fmla="*/ 3733 h 6480822"/>
              <a:gd name="connsiteX3" fmla="*/ 2628626 w 6622642"/>
              <a:gd name="connsiteY3" fmla="*/ 361542 h 6480822"/>
              <a:gd name="connsiteX4" fmla="*/ 2966558 w 6622642"/>
              <a:gd name="connsiteY4" fmla="*/ 26448 h 6480822"/>
              <a:gd name="connsiteX5" fmla="*/ 3075888 w 6622642"/>
              <a:gd name="connsiteY5" fmla="*/ 709148 h 6480822"/>
              <a:gd name="connsiteX6" fmla="*/ 2857226 w 6622642"/>
              <a:gd name="connsiteY6" fmla="*/ 1298656 h 6480822"/>
              <a:gd name="connsiteX7" fmla="*/ 2519295 w 6622642"/>
              <a:gd name="connsiteY7" fmla="*/ 1924821 h 6480822"/>
              <a:gd name="connsiteX8" fmla="*/ 2728019 w 6622642"/>
              <a:gd name="connsiteY8" fmla="*/ 2428882 h 6480822"/>
              <a:gd name="connsiteX9" fmla="*/ 2698201 w 6622642"/>
              <a:gd name="connsiteY9" fmla="*/ 3137395 h 6480822"/>
              <a:gd name="connsiteX10" fmla="*/ 4686028 w 6622642"/>
              <a:gd name="connsiteY10" fmla="*/ 3064722 h 6480822"/>
              <a:gd name="connsiteX11" fmla="*/ 5689878 w 6622642"/>
              <a:gd name="connsiteY11" fmla="*/ 3830300 h 6480822"/>
              <a:gd name="connsiteX12" fmla="*/ 6057627 w 6622642"/>
              <a:gd name="connsiteY12" fmla="*/ 5013056 h 6480822"/>
              <a:gd name="connsiteX13" fmla="*/ 6594341 w 6622642"/>
              <a:gd name="connsiteY13" fmla="*/ 4675125 h 6480822"/>
              <a:gd name="connsiteX14" fmla="*/ 6504890 w 6622642"/>
              <a:gd name="connsiteY14" fmla="*/ 5340782 h 6480822"/>
              <a:gd name="connsiteX15" fmla="*/ 5958235 w 6622642"/>
              <a:gd name="connsiteY15" fmla="*/ 5877760 h 6480822"/>
              <a:gd name="connsiteX16" fmla="*/ 5441401 w 6622642"/>
              <a:gd name="connsiteY16" fmla="*/ 6384656 h 6480822"/>
              <a:gd name="connsiteX17" fmla="*/ 2966558 w 6622642"/>
              <a:gd name="connsiteY17" fmla="*/ 6404534 h 6480822"/>
              <a:gd name="connsiteX18" fmla="*/ 3890896 w 6622642"/>
              <a:gd name="connsiteY18" fmla="*/ 5579587 h 6480822"/>
              <a:gd name="connsiteX19" fmla="*/ 2559053 w 6622642"/>
              <a:gd name="connsiteY19" fmla="*/ 5032934 h 6480822"/>
              <a:gd name="connsiteX20" fmla="*/ 2171427 w 6622642"/>
              <a:gd name="connsiteY20" fmla="*/ 6126239 h 6480822"/>
              <a:gd name="connsiteX21" fmla="*/ 1058245 w 6622642"/>
              <a:gd name="connsiteY21" fmla="*/ 6175934 h 6480822"/>
              <a:gd name="connsiteX22" fmla="*/ 1604897 w 6622642"/>
              <a:gd name="connsiteY22" fmla="*/ 5331108 h 6480822"/>
              <a:gd name="connsiteX23" fmla="*/ 978731 w 6622642"/>
              <a:gd name="connsiteY23" fmla="*/ 4476343 h 6480822"/>
              <a:gd name="connsiteX24" fmla="*/ 829644 w 6622642"/>
              <a:gd name="connsiteY24" fmla="*/ 3333343 h 6480822"/>
              <a:gd name="connsiteX25" fmla="*/ 263114 w 6622642"/>
              <a:gd name="connsiteY25" fmla="*/ 3068600 h 6480822"/>
              <a:gd name="connsiteX26" fmla="*/ 24575 w 6622642"/>
              <a:gd name="connsiteY26" fmla="*/ 2756874 h 6480822"/>
              <a:gd name="connsiteX27" fmla="*/ 829645 w 6622642"/>
              <a:gd name="connsiteY27" fmla="*/ 1941865 h 6480822"/>
              <a:gd name="connsiteX28" fmla="*/ 1545262 w 6622642"/>
              <a:gd name="connsiteY28" fmla="*/ 1683446 h 6480822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175279 w 6622642"/>
              <a:gd name="connsiteY5" fmla="*/ 745196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3006314 w 6622642"/>
              <a:gd name="connsiteY9" fmla="*/ 2994538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414736 w 6492116"/>
              <a:gd name="connsiteY0" fmla="*/ 1679737 h 6477113"/>
              <a:gd name="connsiteX1" fmla="*/ 1802363 w 6492116"/>
              <a:gd name="connsiteY1" fmla="*/ 635866 h 6477113"/>
              <a:gd name="connsiteX2" fmla="*/ 2368892 w 6492116"/>
              <a:gd name="connsiteY2" fmla="*/ 24 h 6477113"/>
              <a:gd name="connsiteX3" fmla="*/ 2498100 w 6492116"/>
              <a:gd name="connsiteY3" fmla="*/ 357833 h 6477113"/>
              <a:gd name="connsiteX4" fmla="*/ 3004997 w 6492116"/>
              <a:gd name="connsiteY4" fmla="*/ 22739 h 6477113"/>
              <a:gd name="connsiteX5" fmla="*/ 2945362 w 6492116"/>
              <a:gd name="connsiteY5" fmla="*/ 675622 h 6477113"/>
              <a:gd name="connsiteX6" fmla="*/ 2607430 w 6492116"/>
              <a:gd name="connsiteY6" fmla="*/ 1255191 h 6477113"/>
              <a:gd name="connsiteX7" fmla="*/ 2418587 w 6492116"/>
              <a:gd name="connsiteY7" fmla="*/ 1742208 h 6477113"/>
              <a:gd name="connsiteX8" fmla="*/ 2597493 w 6492116"/>
              <a:gd name="connsiteY8" fmla="*/ 2425173 h 6477113"/>
              <a:gd name="connsiteX9" fmla="*/ 2875788 w 6492116"/>
              <a:gd name="connsiteY9" fmla="*/ 2994538 h 6477113"/>
              <a:gd name="connsiteX10" fmla="*/ 4555502 w 6492116"/>
              <a:gd name="connsiteY10" fmla="*/ 3061013 h 6477113"/>
              <a:gd name="connsiteX11" fmla="*/ 5559352 w 6492116"/>
              <a:gd name="connsiteY11" fmla="*/ 3826591 h 6477113"/>
              <a:gd name="connsiteX12" fmla="*/ 5927101 w 6492116"/>
              <a:gd name="connsiteY12" fmla="*/ 5009347 h 6477113"/>
              <a:gd name="connsiteX13" fmla="*/ 6463815 w 6492116"/>
              <a:gd name="connsiteY13" fmla="*/ 4671416 h 6477113"/>
              <a:gd name="connsiteX14" fmla="*/ 6374364 w 6492116"/>
              <a:gd name="connsiteY14" fmla="*/ 5337073 h 6477113"/>
              <a:gd name="connsiteX15" fmla="*/ 5827709 w 6492116"/>
              <a:gd name="connsiteY15" fmla="*/ 5874051 h 6477113"/>
              <a:gd name="connsiteX16" fmla="*/ 5310875 w 6492116"/>
              <a:gd name="connsiteY16" fmla="*/ 6380947 h 6477113"/>
              <a:gd name="connsiteX17" fmla="*/ 2836032 w 6492116"/>
              <a:gd name="connsiteY17" fmla="*/ 6400825 h 6477113"/>
              <a:gd name="connsiteX18" fmla="*/ 3760370 w 6492116"/>
              <a:gd name="connsiteY18" fmla="*/ 5575878 h 6477113"/>
              <a:gd name="connsiteX19" fmla="*/ 2428527 w 6492116"/>
              <a:gd name="connsiteY19" fmla="*/ 5029225 h 6477113"/>
              <a:gd name="connsiteX20" fmla="*/ 2040901 w 6492116"/>
              <a:gd name="connsiteY20" fmla="*/ 6122530 h 6477113"/>
              <a:gd name="connsiteX21" fmla="*/ 927719 w 6492116"/>
              <a:gd name="connsiteY21" fmla="*/ 6172225 h 6477113"/>
              <a:gd name="connsiteX22" fmla="*/ 1474371 w 6492116"/>
              <a:gd name="connsiteY22" fmla="*/ 5327399 h 6477113"/>
              <a:gd name="connsiteX23" fmla="*/ 848205 w 6492116"/>
              <a:gd name="connsiteY23" fmla="*/ 4472634 h 6477113"/>
              <a:gd name="connsiteX24" fmla="*/ 699118 w 6492116"/>
              <a:gd name="connsiteY24" fmla="*/ 3329634 h 6477113"/>
              <a:gd name="connsiteX25" fmla="*/ 132588 w 6492116"/>
              <a:gd name="connsiteY25" fmla="*/ 3064891 h 6477113"/>
              <a:gd name="connsiteX26" fmla="*/ 43136 w 6492116"/>
              <a:gd name="connsiteY26" fmla="*/ 2584200 h 6477113"/>
              <a:gd name="connsiteX27" fmla="*/ 699119 w 6492116"/>
              <a:gd name="connsiteY27" fmla="*/ 1938156 h 6477113"/>
              <a:gd name="connsiteX28" fmla="*/ 1414736 w 6492116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38173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7284 h 6484660"/>
              <a:gd name="connsiteX1" fmla="*/ 1771644 w 6461397"/>
              <a:gd name="connsiteY1" fmla="*/ 643413 h 6484660"/>
              <a:gd name="connsiteX2" fmla="*/ 2308356 w 6461397"/>
              <a:gd name="connsiteY2" fmla="*/ 7571 h 6484660"/>
              <a:gd name="connsiteX3" fmla="*/ 2467381 w 6461397"/>
              <a:gd name="connsiteY3" fmla="*/ 365380 h 6484660"/>
              <a:gd name="connsiteX4" fmla="*/ 2894765 w 6461397"/>
              <a:gd name="connsiteY4" fmla="*/ 10408 h 6484660"/>
              <a:gd name="connsiteX5" fmla="*/ 2914643 w 6461397"/>
              <a:gd name="connsiteY5" fmla="*/ 683169 h 6484660"/>
              <a:gd name="connsiteX6" fmla="*/ 2576711 w 6461397"/>
              <a:gd name="connsiteY6" fmla="*/ 1262738 h 6484660"/>
              <a:gd name="connsiteX7" fmla="*/ 2387868 w 6461397"/>
              <a:gd name="connsiteY7" fmla="*/ 1749755 h 6484660"/>
              <a:gd name="connsiteX8" fmla="*/ 2566774 w 6461397"/>
              <a:gd name="connsiteY8" fmla="*/ 2432720 h 6484660"/>
              <a:gd name="connsiteX9" fmla="*/ 2845069 w 6461397"/>
              <a:gd name="connsiteY9" fmla="*/ 3002085 h 6484660"/>
              <a:gd name="connsiteX10" fmla="*/ 4524783 w 6461397"/>
              <a:gd name="connsiteY10" fmla="*/ 3068560 h 6484660"/>
              <a:gd name="connsiteX11" fmla="*/ 5528633 w 6461397"/>
              <a:gd name="connsiteY11" fmla="*/ 3834138 h 6484660"/>
              <a:gd name="connsiteX12" fmla="*/ 5896382 w 6461397"/>
              <a:gd name="connsiteY12" fmla="*/ 5016894 h 6484660"/>
              <a:gd name="connsiteX13" fmla="*/ 6433096 w 6461397"/>
              <a:gd name="connsiteY13" fmla="*/ 4678963 h 6484660"/>
              <a:gd name="connsiteX14" fmla="*/ 6343645 w 6461397"/>
              <a:gd name="connsiteY14" fmla="*/ 5344620 h 6484660"/>
              <a:gd name="connsiteX15" fmla="*/ 5796990 w 6461397"/>
              <a:gd name="connsiteY15" fmla="*/ 5881598 h 6484660"/>
              <a:gd name="connsiteX16" fmla="*/ 5280156 w 6461397"/>
              <a:gd name="connsiteY16" fmla="*/ 6388494 h 6484660"/>
              <a:gd name="connsiteX17" fmla="*/ 2805313 w 6461397"/>
              <a:gd name="connsiteY17" fmla="*/ 6408372 h 6484660"/>
              <a:gd name="connsiteX18" fmla="*/ 3729651 w 6461397"/>
              <a:gd name="connsiteY18" fmla="*/ 5583425 h 6484660"/>
              <a:gd name="connsiteX19" fmla="*/ 2397808 w 6461397"/>
              <a:gd name="connsiteY19" fmla="*/ 5036772 h 6484660"/>
              <a:gd name="connsiteX20" fmla="*/ 2010182 w 6461397"/>
              <a:gd name="connsiteY20" fmla="*/ 6130077 h 6484660"/>
              <a:gd name="connsiteX21" fmla="*/ 897000 w 6461397"/>
              <a:gd name="connsiteY21" fmla="*/ 6179772 h 6484660"/>
              <a:gd name="connsiteX22" fmla="*/ 1443652 w 6461397"/>
              <a:gd name="connsiteY22" fmla="*/ 5334946 h 6484660"/>
              <a:gd name="connsiteX23" fmla="*/ 817486 w 6461397"/>
              <a:gd name="connsiteY23" fmla="*/ 4480181 h 6484660"/>
              <a:gd name="connsiteX24" fmla="*/ 668399 w 6461397"/>
              <a:gd name="connsiteY24" fmla="*/ 3337181 h 6484660"/>
              <a:gd name="connsiteX25" fmla="*/ 270834 w 6461397"/>
              <a:gd name="connsiteY25" fmla="*/ 3032682 h 6484660"/>
              <a:gd name="connsiteX26" fmla="*/ 12417 w 6461397"/>
              <a:gd name="connsiteY26" fmla="*/ 2591747 h 6484660"/>
              <a:gd name="connsiteX27" fmla="*/ 668400 w 6461397"/>
              <a:gd name="connsiteY27" fmla="*/ 1945703 h 6484660"/>
              <a:gd name="connsiteX28" fmla="*/ 1384017 w 6461397"/>
              <a:gd name="connsiteY28" fmla="*/ 1687284 h 6484660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894765 w 6461397"/>
              <a:gd name="connsiteY4" fmla="*/ 2861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1117 h 6478493"/>
              <a:gd name="connsiteX1" fmla="*/ 1771644 w 6461397"/>
              <a:gd name="connsiteY1" fmla="*/ 637246 h 6478493"/>
              <a:gd name="connsiteX2" fmla="*/ 2308356 w 6461397"/>
              <a:gd name="connsiteY2" fmla="*/ 1404 h 6478493"/>
              <a:gd name="connsiteX3" fmla="*/ 2467381 w 6461397"/>
              <a:gd name="connsiteY3" fmla="*/ 359213 h 6478493"/>
              <a:gd name="connsiteX4" fmla="*/ 2894765 w 6461397"/>
              <a:gd name="connsiteY4" fmla="*/ 4241 h 6478493"/>
              <a:gd name="connsiteX5" fmla="*/ 2914643 w 6461397"/>
              <a:gd name="connsiteY5" fmla="*/ 677002 h 6478493"/>
              <a:gd name="connsiteX6" fmla="*/ 2576711 w 6461397"/>
              <a:gd name="connsiteY6" fmla="*/ 1256571 h 6478493"/>
              <a:gd name="connsiteX7" fmla="*/ 2387868 w 6461397"/>
              <a:gd name="connsiteY7" fmla="*/ 1743588 h 6478493"/>
              <a:gd name="connsiteX8" fmla="*/ 2566774 w 6461397"/>
              <a:gd name="connsiteY8" fmla="*/ 2426553 h 6478493"/>
              <a:gd name="connsiteX9" fmla="*/ 2845069 w 6461397"/>
              <a:gd name="connsiteY9" fmla="*/ 2995918 h 6478493"/>
              <a:gd name="connsiteX10" fmla="*/ 4524783 w 6461397"/>
              <a:gd name="connsiteY10" fmla="*/ 3062393 h 6478493"/>
              <a:gd name="connsiteX11" fmla="*/ 5528633 w 6461397"/>
              <a:gd name="connsiteY11" fmla="*/ 3827971 h 6478493"/>
              <a:gd name="connsiteX12" fmla="*/ 5896382 w 6461397"/>
              <a:gd name="connsiteY12" fmla="*/ 5010727 h 6478493"/>
              <a:gd name="connsiteX13" fmla="*/ 6433096 w 6461397"/>
              <a:gd name="connsiteY13" fmla="*/ 4672796 h 6478493"/>
              <a:gd name="connsiteX14" fmla="*/ 6343645 w 6461397"/>
              <a:gd name="connsiteY14" fmla="*/ 5338453 h 6478493"/>
              <a:gd name="connsiteX15" fmla="*/ 5796990 w 6461397"/>
              <a:gd name="connsiteY15" fmla="*/ 5875431 h 6478493"/>
              <a:gd name="connsiteX16" fmla="*/ 5280156 w 6461397"/>
              <a:gd name="connsiteY16" fmla="*/ 6382327 h 6478493"/>
              <a:gd name="connsiteX17" fmla="*/ 2805313 w 6461397"/>
              <a:gd name="connsiteY17" fmla="*/ 6402205 h 6478493"/>
              <a:gd name="connsiteX18" fmla="*/ 3729651 w 6461397"/>
              <a:gd name="connsiteY18" fmla="*/ 5577258 h 6478493"/>
              <a:gd name="connsiteX19" fmla="*/ 2397808 w 6461397"/>
              <a:gd name="connsiteY19" fmla="*/ 5030605 h 6478493"/>
              <a:gd name="connsiteX20" fmla="*/ 2010182 w 6461397"/>
              <a:gd name="connsiteY20" fmla="*/ 6123910 h 6478493"/>
              <a:gd name="connsiteX21" fmla="*/ 897000 w 6461397"/>
              <a:gd name="connsiteY21" fmla="*/ 6173605 h 6478493"/>
              <a:gd name="connsiteX22" fmla="*/ 1443652 w 6461397"/>
              <a:gd name="connsiteY22" fmla="*/ 5328779 h 6478493"/>
              <a:gd name="connsiteX23" fmla="*/ 817486 w 6461397"/>
              <a:gd name="connsiteY23" fmla="*/ 4474014 h 6478493"/>
              <a:gd name="connsiteX24" fmla="*/ 668399 w 6461397"/>
              <a:gd name="connsiteY24" fmla="*/ 3331014 h 6478493"/>
              <a:gd name="connsiteX25" fmla="*/ 270834 w 6461397"/>
              <a:gd name="connsiteY25" fmla="*/ 3026515 h 6478493"/>
              <a:gd name="connsiteX26" fmla="*/ 12417 w 6461397"/>
              <a:gd name="connsiteY26" fmla="*/ 2585580 h 6478493"/>
              <a:gd name="connsiteX27" fmla="*/ 668400 w 6461397"/>
              <a:gd name="connsiteY27" fmla="*/ 1939536 h 6478493"/>
              <a:gd name="connsiteX28" fmla="*/ 1384017 w 6461397"/>
              <a:gd name="connsiteY28" fmla="*/ 1681117 h 6478493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387868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626408 w 6461397"/>
              <a:gd name="connsiteY8" fmla="*/ 2386749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715860 w 6461397"/>
              <a:gd name="connsiteY8" fmla="*/ 2217783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61397" h="6478445">
                <a:moveTo>
                  <a:pt x="1384017" y="1681069"/>
                </a:moveTo>
                <a:cubicBezTo>
                  <a:pt x="1567891" y="1464021"/>
                  <a:pt x="1645748" y="925433"/>
                  <a:pt x="1771644" y="637198"/>
                </a:cubicBezTo>
                <a:cubicBezTo>
                  <a:pt x="1897540" y="348963"/>
                  <a:pt x="2043313" y="-2001"/>
                  <a:pt x="2308356" y="1356"/>
                </a:cubicBezTo>
                <a:cubicBezTo>
                  <a:pt x="2573399" y="4713"/>
                  <a:pt x="2369646" y="358692"/>
                  <a:pt x="2467381" y="359165"/>
                </a:cubicBezTo>
                <a:cubicBezTo>
                  <a:pt x="2565116" y="359638"/>
                  <a:pt x="2621438" y="60558"/>
                  <a:pt x="2894765" y="4193"/>
                </a:cubicBezTo>
                <a:cubicBezTo>
                  <a:pt x="3168092" y="-52172"/>
                  <a:pt x="2951087" y="474859"/>
                  <a:pt x="2914643" y="676954"/>
                </a:cubicBezTo>
                <a:cubicBezTo>
                  <a:pt x="2878199" y="879049"/>
                  <a:pt x="2745676" y="1039002"/>
                  <a:pt x="2676102" y="1216766"/>
                </a:cubicBezTo>
                <a:cubicBezTo>
                  <a:pt x="2606528" y="1394530"/>
                  <a:pt x="2490573" y="1576704"/>
                  <a:pt x="2497199" y="1743540"/>
                </a:cubicBezTo>
                <a:cubicBezTo>
                  <a:pt x="2503825" y="1910376"/>
                  <a:pt x="2657882" y="2009061"/>
                  <a:pt x="2715860" y="2217783"/>
                </a:cubicBezTo>
                <a:cubicBezTo>
                  <a:pt x="2773838" y="2426505"/>
                  <a:pt x="2543582" y="2855110"/>
                  <a:pt x="2845069" y="2995870"/>
                </a:cubicBezTo>
                <a:cubicBezTo>
                  <a:pt x="3146556" y="3136630"/>
                  <a:pt x="4046048" y="2936922"/>
                  <a:pt x="4524783" y="3062345"/>
                </a:cubicBezTo>
                <a:cubicBezTo>
                  <a:pt x="5003518" y="3187768"/>
                  <a:pt x="5300033" y="3503201"/>
                  <a:pt x="5528633" y="3827923"/>
                </a:cubicBezTo>
                <a:cubicBezTo>
                  <a:pt x="5757233" y="4152645"/>
                  <a:pt x="5745638" y="4869875"/>
                  <a:pt x="5896382" y="5010679"/>
                </a:cubicBezTo>
                <a:cubicBezTo>
                  <a:pt x="6047126" y="5151483"/>
                  <a:pt x="6358552" y="4618127"/>
                  <a:pt x="6433096" y="4672748"/>
                </a:cubicBezTo>
                <a:cubicBezTo>
                  <a:pt x="6507640" y="4727369"/>
                  <a:pt x="6419845" y="5137966"/>
                  <a:pt x="6343645" y="5338405"/>
                </a:cubicBezTo>
                <a:cubicBezTo>
                  <a:pt x="6267445" y="5538844"/>
                  <a:pt x="5974238" y="5701404"/>
                  <a:pt x="5796990" y="5875383"/>
                </a:cubicBezTo>
                <a:cubicBezTo>
                  <a:pt x="5619742" y="6049362"/>
                  <a:pt x="5778769" y="6294483"/>
                  <a:pt x="5280156" y="6382279"/>
                </a:cubicBezTo>
                <a:cubicBezTo>
                  <a:pt x="4781543" y="6470075"/>
                  <a:pt x="3063730" y="6536335"/>
                  <a:pt x="2805313" y="6402157"/>
                </a:cubicBezTo>
                <a:cubicBezTo>
                  <a:pt x="2546896" y="6267979"/>
                  <a:pt x="3966534" y="5775993"/>
                  <a:pt x="3729651" y="5577210"/>
                </a:cubicBezTo>
                <a:cubicBezTo>
                  <a:pt x="3492768" y="5378427"/>
                  <a:pt x="2684386" y="4939448"/>
                  <a:pt x="2397808" y="5030557"/>
                </a:cubicBezTo>
                <a:cubicBezTo>
                  <a:pt x="2111230" y="5121666"/>
                  <a:pt x="2260317" y="5933362"/>
                  <a:pt x="2010182" y="6123862"/>
                </a:cubicBezTo>
                <a:cubicBezTo>
                  <a:pt x="1760047" y="6314362"/>
                  <a:pt x="991422" y="6306079"/>
                  <a:pt x="897000" y="6173557"/>
                </a:cubicBezTo>
                <a:cubicBezTo>
                  <a:pt x="802578" y="6041035"/>
                  <a:pt x="1456904" y="5611996"/>
                  <a:pt x="1443652" y="5328731"/>
                </a:cubicBezTo>
                <a:cubicBezTo>
                  <a:pt x="1430400" y="5045466"/>
                  <a:pt x="963260" y="4810240"/>
                  <a:pt x="817486" y="4473966"/>
                </a:cubicBezTo>
                <a:cubicBezTo>
                  <a:pt x="671712" y="4137692"/>
                  <a:pt x="759508" y="3572216"/>
                  <a:pt x="668399" y="3330966"/>
                </a:cubicBezTo>
                <a:cubicBezTo>
                  <a:pt x="577290" y="3089716"/>
                  <a:pt x="380164" y="3150706"/>
                  <a:pt x="270834" y="3026467"/>
                </a:cubicBezTo>
                <a:cubicBezTo>
                  <a:pt x="161504" y="2902228"/>
                  <a:pt x="-53844" y="2766695"/>
                  <a:pt x="12417" y="2585532"/>
                </a:cubicBezTo>
                <a:cubicBezTo>
                  <a:pt x="78678" y="2404369"/>
                  <a:pt x="439800" y="2090232"/>
                  <a:pt x="668400" y="1939488"/>
                </a:cubicBezTo>
                <a:cubicBezTo>
                  <a:pt x="897000" y="1788744"/>
                  <a:pt x="1200143" y="1898117"/>
                  <a:pt x="1384017" y="1681069"/>
                </a:cubicBezTo>
                <a:close/>
              </a:path>
            </a:pathLst>
          </a:cu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93CB75-0E1D-8D5A-9710-36059760A7A5}"/>
                  </a:ext>
                </a:extLst>
              </p:cNvPr>
              <p:cNvSpPr txBox="1"/>
              <p:nvPr/>
            </p:nvSpPr>
            <p:spPr>
              <a:xfrm>
                <a:off x="2513303" y="3788125"/>
                <a:ext cx="622286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231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93CB75-0E1D-8D5A-9710-36059760A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303" y="3788125"/>
                <a:ext cx="6222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EA8DC4F-A221-578E-CDCE-2269C4D3A10D}"/>
                  </a:ext>
                </a:extLst>
              </p:cNvPr>
              <p:cNvSpPr txBox="1"/>
              <p:nvPr/>
            </p:nvSpPr>
            <p:spPr>
              <a:xfrm>
                <a:off x="1290559" y="2535389"/>
                <a:ext cx="335348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EA8DC4F-A221-578E-CDCE-2269C4D3A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559" y="2535389"/>
                <a:ext cx="3353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4E1143-0CB8-7EB9-E982-32BDE6723AA5}"/>
                  </a:ext>
                </a:extLst>
              </p:cNvPr>
              <p:cNvSpPr txBox="1"/>
              <p:nvPr/>
            </p:nvSpPr>
            <p:spPr>
              <a:xfrm>
                <a:off x="321350" y="4505008"/>
                <a:ext cx="6181308" cy="95410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“There are 231 female rabbits”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/>
                  <a:t> No constraint on the male populations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4E1143-0CB8-7EB9-E982-32BDE6723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50" y="4505008"/>
                <a:ext cx="6181308" cy="954107"/>
              </a:xfrm>
              <a:prstGeom prst="rect">
                <a:avLst/>
              </a:prstGeom>
              <a:blipFill>
                <a:blip r:embed="rId5"/>
                <a:stretch>
                  <a:fillRect l="-2071" t="-5732" r="-690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0DD1DAA-8668-1046-5760-9862A7C95381}"/>
                  </a:ext>
                </a:extLst>
              </p:cNvPr>
              <p:cNvSpPr txBox="1"/>
              <p:nvPr/>
            </p:nvSpPr>
            <p:spPr>
              <a:xfrm>
                <a:off x="6463917" y="2308891"/>
                <a:ext cx="859531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≥231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0DD1DAA-8668-1046-5760-9862A7C95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917" y="2308891"/>
                <a:ext cx="8595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EC18F5E-5566-66CB-B895-E841D47C9F25}"/>
                  </a:ext>
                </a:extLst>
              </p:cNvPr>
              <p:cNvSpPr txBox="1"/>
              <p:nvPr/>
            </p:nvSpPr>
            <p:spPr>
              <a:xfrm>
                <a:off x="8251779" y="3893981"/>
                <a:ext cx="622286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231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EC18F5E-5566-66CB-B895-E841D47C9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779" y="3893981"/>
                <a:ext cx="6222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9E706219-A4F2-2D8D-877F-6AF19506F548}"/>
              </a:ext>
            </a:extLst>
          </p:cNvPr>
          <p:cNvGrpSpPr>
            <a:grpSpLocks noChangeAspect="1"/>
          </p:cNvGrpSpPr>
          <p:nvPr/>
        </p:nvGrpSpPr>
        <p:grpSpPr>
          <a:xfrm>
            <a:off x="1248426" y="1669122"/>
            <a:ext cx="2484840" cy="2515350"/>
            <a:chOff x="682625" y="4424233"/>
            <a:chExt cx="2183744" cy="221055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07C8DA3-2128-2D5C-912B-D939F0CDAD7A}"/>
                </a:ext>
              </a:extLst>
            </p:cNvPr>
            <p:cNvSpPr/>
            <p:nvPr/>
          </p:nvSpPr>
          <p:spPr>
            <a:xfrm>
              <a:off x="1007526" y="4494185"/>
              <a:ext cx="1805656" cy="180565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9475663-1461-5528-D7F1-EFFC20218D35}"/>
                </a:ext>
              </a:extLst>
            </p:cNvPr>
            <p:cNvSpPr txBox="1"/>
            <p:nvPr/>
          </p:nvSpPr>
          <p:spPr>
            <a:xfrm>
              <a:off x="2456402" y="6310211"/>
              <a:ext cx="255268" cy="324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D9CB474-79FA-F456-3621-0D361D384A0E}"/>
                </a:ext>
              </a:extLst>
            </p:cNvPr>
            <p:cNvSpPr txBox="1"/>
            <p:nvPr/>
          </p:nvSpPr>
          <p:spPr>
            <a:xfrm>
              <a:off x="682625" y="4424233"/>
              <a:ext cx="335568" cy="324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C8DBAB6-FD5E-7D55-21F4-1DA18EFA50FC}"/>
                </a:ext>
              </a:extLst>
            </p:cNvPr>
            <p:cNvSpPr/>
            <p:nvPr/>
          </p:nvSpPr>
          <p:spPr>
            <a:xfrm rot="5400000">
              <a:off x="1175478" y="5348457"/>
              <a:ext cx="1802558" cy="94012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5A27949-42AD-654F-18F8-E9C0248A9FB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29804" y="5393874"/>
              <a:ext cx="1802558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E805924-37EF-7564-F882-F0285DCD1A2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17567" y="5397140"/>
              <a:ext cx="1809334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3008B10-7871-CBD5-271C-4043321084F0}"/>
                </a:ext>
              </a:extLst>
            </p:cNvPr>
            <p:cNvCxnSpPr/>
            <p:nvPr/>
          </p:nvCxnSpPr>
          <p:spPr>
            <a:xfrm flipV="1">
              <a:off x="1010918" y="4438402"/>
              <a:ext cx="0" cy="18635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BB3E38D-1E9E-ABC6-2B49-9BF8AD9E6703}"/>
                </a:ext>
              </a:extLst>
            </p:cNvPr>
            <p:cNvCxnSpPr/>
            <p:nvPr/>
          </p:nvCxnSpPr>
          <p:spPr>
            <a:xfrm>
              <a:off x="1002822" y="6294013"/>
              <a:ext cx="186354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3D10C2C-52F3-EB5A-B633-7AC1E17613FA}"/>
              </a:ext>
            </a:extLst>
          </p:cNvPr>
          <p:cNvSpPr txBox="1"/>
          <p:nvPr/>
        </p:nvSpPr>
        <p:spPr>
          <a:xfrm>
            <a:off x="1198705" y="1351137"/>
            <a:ext cx="294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Females vs. Males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F7923E4-8AA9-DA73-9268-8ADC6B382198}"/>
              </a:ext>
            </a:extLst>
          </p:cNvPr>
          <p:cNvSpPr txBox="1"/>
          <p:nvPr/>
        </p:nvSpPr>
        <p:spPr>
          <a:xfrm>
            <a:off x="6502658" y="1470718"/>
            <a:ext cx="390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Females vs. Total Population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70C7F21-8624-23AE-A92B-DA2D6242A206}"/>
              </a:ext>
            </a:extLst>
          </p:cNvPr>
          <p:cNvGrpSpPr>
            <a:grpSpLocks noChangeAspect="1"/>
          </p:cNvGrpSpPr>
          <p:nvPr/>
        </p:nvGrpSpPr>
        <p:grpSpPr>
          <a:xfrm>
            <a:off x="6946282" y="1799619"/>
            <a:ext cx="2491297" cy="2493517"/>
            <a:chOff x="5130398" y="4562896"/>
            <a:chExt cx="2189419" cy="2191369"/>
          </a:xfrm>
        </p:grpSpPr>
        <p:sp>
          <p:nvSpPr>
            <p:cNvPr id="56" name="Rectangle 76">
              <a:extLst>
                <a:ext uri="{FF2B5EF4-FFF2-40B4-BE49-F238E27FC236}">
                  <a16:creationId xmlns:a16="http://schemas.microsoft.com/office/drawing/2014/main" id="{10650563-566C-9B25-516D-690F4CBF6514}"/>
                </a:ext>
              </a:extLst>
            </p:cNvPr>
            <p:cNvSpPr/>
            <p:nvPr/>
          </p:nvSpPr>
          <p:spPr>
            <a:xfrm>
              <a:off x="5461862" y="4620092"/>
              <a:ext cx="1805656" cy="1805656"/>
            </a:xfrm>
            <a:custGeom>
              <a:avLst/>
              <a:gdLst>
                <a:gd name="connsiteX0" fmla="*/ 0 w 2436484"/>
                <a:gd name="connsiteY0" fmla="*/ 0 h 2436484"/>
                <a:gd name="connsiteX1" fmla="*/ 2436484 w 2436484"/>
                <a:gd name="connsiteY1" fmla="*/ 0 h 2436484"/>
                <a:gd name="connsiteX2" fmla="*/ 2436484 w 2436484"/>
                <a:gd name="connsiteY2" fmla="*/ 2436484 h 2436484"/>
                <a:gd name="connsiteX3" fmla="*/ 0 w 2436484"/>
                <a:gd name="connsiteY3" fmla="*/ 2436484 h 2436484"/>
                <a:gd name="connsiteX4" fmla="*/ 0 w 2436484"/>
                <a:gd name="connsiteY4" fmla="*/ 0 h 2436484"/>
                <a:gd name="connsiteX0" fmla="*/ 0 w 2436484"/>
                <a:gd name="connsiteY0" fmla="*/ 0 h 2436484"/>
                <a:gd name="connsiteX1" fmla="*/ 2436484 w 2436484"/>
                <a:gd name="connsiteY1" fmla="*/ 0 h 2436484"/>
                <a:gd name="connsiteX2" fmla="*/ 0 w 2436484"/>
                <a:gd name="connsiteY2" fmla="*/ 2436484 h 2436484"/>
                <a:gd name="connsiteX3" fmla="*/ 0 w 2436484"/>
                <a:gd name="connsiteY3" fmla="*/ 0 h 2436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6484" h="2436484">
                  <a:moveTo>
                    <a:pt x="0" y="0"/>
                  </a:moveTo>
                  <a:lnTo>
                    <a:pt x="2436484" y="0"/>
                  </a:lnTo>
                  <a:lnTo>
                    <a:pt x="0" y="24364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C770E13-46F5-9E2A-71C2-6821D963F4B4}"/>
                </a:ext>
              </a:extLst>
            </p:cNvPr>
            <p:cNvSpPr/>
            <p:nvPr/>
          </p:nvSpPr>
          <p:spPr>
            <a:xfrm rot="5400000">
              <a:off x="5749009" y="5468357"/>
              <a:ext cx="1802559" cy="106023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1526A5D-9599-7DF1-B83F-005C8F5D20E4}"/>
                </a:ext>
              </a:extLst>
            </p:cNvPr>
            <p:cNvSpPr txBox="1"/>
            <p:nvPr/>
          </p:nvSpPr>
          <p:spPr>
            <a:xfrm>
              <a:off x="6910803" y="6429686"/>
              <a:ext cx="255268" cy="324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9AE2AA5-D52D-CC04-2ADB-6DE10E3C8D38}"/>
                </a:ext>
              </a:extLst>
            </p:cNvPr>
            <p:cNvSpPr txBox="1"/>
            <p:nvPr/>
          </p:nvSpPr>
          <p:spPr>
            <a:xfrm>
              <a:off x="5130398" y="4562896"/>
              <a:ext cx="260903" cy="324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75" name="Rectangle 57">
              <a:extLst>
                <a:ext uri="{FF2B5EF4-FFF2-40B4-BE49-F238E27FC236}">
                  <a16:creationId xmlns:a16="http://schemas.microsoft.com/office/drawing/2014/main" id="{D19789CB-62EA-42AB-CECA-949C6B0761C5}"/>
                </a:ext>
              </a:extLst>
            </p:cNvPr>
            <p:cNvSpPr/>
            <p:nvPr/>
          </p:nvSpPr>
          <p:spPr>
            <a:xfrm>
              <a:off x="5464368" y="4615645"/>
              <a:ext cx="1805656" cy="1805656"/>
            </a:xfrm>
            <a:custGeom>
              <a:avLst/>
              <a:gdLst>
                <a:gd name="connsiteX0" fmla="*/ 0 w 2436484"/>
                <a:gd name="connsiteY0" fmla="*/ 0 h 2436484"/>
                <a:gd name="connsiteX1" fmla="*/ 2436484 w 2436484"/>
                <a:gd name="connsiteY1" fmla="*/ 0 h 2436484"/>
                <a:gd name="connsiteX2" fmla="*/ 2436484 w 2436484"/>
                <a:gd name="connsiteY2" fmla="*/ 2436484 h 2436484"/>
                <a:gd name="connsiteX3" fmla="*/ 0 w 2436484"/>
                <a:gd name="connsiteY3" fmla="*/ 2436484 h 2436484"/>
                <a:gd name="connsiteX4" fmla="*/ 0 w 2436484"/>
                <a:gd name="connsiteY4" fmla="*/ 0 h 2436484"/>
                <a:gd name="connsiteX0" fmla="*/ 0 w 2436484"/>
                <a:gd name="connsiteY0" fmla="*/ 2436484 h 2436484"/>
                <a:gd name="connsiteX1" fmla="*/ 2436484 w 2436484"/>
                <a:gd name="connsiteY1" fmla="*/ 0 h 2436484"/>
                <a:gd name="connsiteX2" fmla="*/ 2436484 w 2436484"/>
                <a:gd name="connsiteY2" fmla="*/ 2436484 h 2436484"/>
                <a:gd name="connsiteX3" fmla="*/ 0 w 2436484"/>
                <a:gd name="connsiteY3" fmla="*/ 2436484 h 2436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6484" h="2436484">
                  <a:moveTo>
                    <a:pt x="0" y="2436484"/>
                  </a:moveTo>
                  <a:lnTo>
                    <a:pt x="2436484" y="0"/>
                  </a:lnTo>
                  <a:lnTo>
                    <a:pt x="2436484" y="2436484"/>
                  </a:lnTo>
                  <a:lnTo>
                    <a:pt x="0" y="24364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15F1D15-FBB8-F541-DC36-EB6713BAAA37}"/>
                </a:ext>
              </a:extLst>
            </p:cNvPr>
            <p:cNvCxnSpPr/>
            <p:nvPr/>
          </p:nvCxnSpPr>
          <p:spPr>
            <a:xfrm>
              <a:off x="5456270" y="6418508"/>
              <a:ext cx="186354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DA55041-81F7-614F-E2BB-0382AA3BACE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95997" y="5520746"/>
              <a:ext cx="1802559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20FAB27-E913-14A7-F657-7562CAC33EA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802021" y="5520624"/>
              <a:ext cx="1802559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2140F04-9302-1129-A4DC-752CFE6C7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3327" y="4621031"/>
              <a:ext cx="1805656" cy="179747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B610BB3-7546-327A-76C8-77186B3B7B8A}"/>
                </a:ext>
              </a:extLst>
            </p:cNvPr>
            <p:cNvCxnSpPr/>
            <p:nvPr/>
          </p:nvCxnSpPr>
          <p:spPr>
            <a:xfrm flipV="1">
              <a:off x="5464366" y="4562896"/>
              <a:ext cx="0" cy="186354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5EA974E-A517-0CD9-1DA0-936263AE1367}"/>
              </a:ext>
            </a:extLst>
          </p:cNvPr>
          <p:cNvSpPr>
            <a:spLocks noChangeAspect="1"/>
          </p:cNvSpPr>
          <p:nvPr/>
        </p:nvSpPr>
        <p:spPr>
          <a:xfrm>
            <a:off x="813045" y="1860759"/>
            <a:ext cx="681011" cy="682808"/>
          </a:xfrm>
          <a:custGeom>
            <a:avLst/>
            <a:gdLst>
              <a:gd name="connsiteX0" fmla="*/ 1595419 w 6815153"/>
              <a:gd name="connsiteY0" fmla="*/ 1568960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223819 w 6815153"/>
              <a:gd name="connsiteY0" fmla="*/ 922916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462358 w 6815153"/>
              <a:gd name="connsiteY0" fmla="*/ 744012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0 w 6869630"/>
              <a:gd name="connsiteY0" fmla="*/ 942795 h 4844898"/>
              <a:gd name="connsiteX1" fmla="*/ 2385392 w 6869630"/>
              <a:gd name="connsiteY1" fmla="*/ 942795 h 4844898"/>
              <a:gd name="connsiteX2" fmla="*/ 3081131 w 6869630"/>
              <a:gd name="connsiteY2" fmla="*/ 38334 h 4844898"/>
              <a:gd name="connsiteX3" fmla="*/ 3925957 w 6869630"/>
              <a:gd name="connsiteY3" fmla="*/ 286812 h 4844898"/>
              <a:gd name="connsiteX4" fmla="*/ 3448879 w 6869630"/>
              <a:gd name="connsiteY4" fmla="*/ 1360238 h 4844898"/>
              <a:gd name="connsiteX5" fmla="*/ 3588026 w 6869630"/>
              <a:gd name="connsiteY5" fmla="*/ 2324334 h 4844898"/>
              <a:gd name="connsiteX6" fmla="*/ 6321287 w 6869630"/>
              <a:gd name="connsiteY6" fmla="*/ 3835082 h 4844898"/>
              <a:gd name="connsiteX7" fmla="*/ 6818244 w 6869630"/>
              <a:gd name="connsiteY7" fmla="*/ 3328186 h 4844898"/>
              <a:gd name="connsiteX8" fmla="*/ 6708913 w 6869630"/>
              <a:gd name="connsiteY8" fmla="*/ 4252525 h 4844898"/>
              <a:gd name="connsiteX9" fmla="*/ 5536096 w 6869630"/>
              <a:gd name="connsiteY9" fmla="*/ 4749482 h 4844898"/>
              <a:gd name="connsiteX10" fmla="*/ 3697357 w 6869630"/>
              <a:gd name="connsiteY10" fmla="*/ 4779299 h 4844898"/>
              <a:gd name="connsiteX11" fmla="*/ 4661452 w 6869630"/>
              <a:gd name="connsiteY11" fmla="*/ 4043804 h 4844898"/>
              <a:gd name="connsiteX12" fmla="*/ 3289852 w 6869630"/>
              <a:gd name="connsiteY12" fmla="*/ 3407699 h 4844898"/>
              <a:gd name="connsiteX13" fmla="*/ 2902226 w 6869630"/>
              <a:gd name="connsiteY13" fmla="*/ 4501004 h 4844898"/>
              <a:gd name="connsiteX14" fmla="*/ 1789044 w 6869630"/>
              <a:gd name="connsiteY14" fmla="*/ 4550699 h 4844898"/>
              <a:gd name="connsiteX15" fmla="*/ 2335696 w 6869630"/>
              <a:gd name="connsiteY15" fmla="*/ 3586604 h 4844898"/>
              <a:gd name="connsiteX16" fmla="*/ 1461052 w 6869630"/>
              <a:gd name="connsiteY16" fmla="*/ 1688230 h 4844898"/>
              <a:gd name="connsiteX17" fmla="*/ 159026 w 6869630"/>
              <a:gd name="connsiteY17" fmla="*/ 1360238 h 4844898"/>
              <a:gd name="connsiteX18" fmla="*/ 228600 w 6869630"/>
              <a:gd name="connsiteY18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406576 w 6815154"/>
              <a:gd name="connsiteY16" fmla="*/ 1688230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297246 w 6815154"/>
              <a:gd name="connsiteY16" fmla="*/ 1777682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183943 w 6668181"/>
              <a:gd name="connsiteY0" fmla="*/ 942795 h 4844898"/>
              <a:gd name="connsiteX1" fmla="*/ 2879682 w 6668181"/>
              <a:gd name="connsiteY1" fmla="*/ 38334 h 4844898"/>
              <a:gd name="connsiteX2" fmla="*/ 3724508 w 6668181"/>
              <a:gd name="connsiteY2" fmla="*/ 286812 h 4844898"/>
              <a:gd name="connsiteX3" fmla="*/ 3247430 w 6668181"/>
              <a:gd name="connsiteY3" fmla="*/ 1360238 h 4844898"/>
              <a:gd name="connsiteX4" fmla="*/ 3386577 w 6668181"/>
              <a:gd name="connsiteY4" fmla="*/ 2324334 h 4844898"/>
              <a:gd name="connsiteX5" fmla="*/ 6119838 w 6668181"/>
              <a:gd name="connsiteY5" fmla="*/ 3835082 h 4844898"/>
              <a:gd name="connsiteX6" fmla="*/ 6616795 w 6668181"/>
              <a:gd name="connsiteY6" fmla="*/ 3328186 h 4844898"/>
              <a:gd name="connsiteX7" fmla="*/ 6507464 w 6668181"/>
              <a:gd name="connsiteY7" fmla="*/ 4252525 h 4844898"/>
              <a:gd name="connsiteX8" fmla="*/ 5334647 w 6668181"/>
              <a:gd name="connsiteY8" fmla="*/ 4749482 h 4844898"/>
              <a:gd name="connsiteX9" fmla="*/ 3495908 w 6668181"/>
              <a:gd name="connsiteY9" fmla="*/ 4779299 h 4844898"/>
              <a:gd name="connsiteX10" fmla="*/ 4460003 w 6668181"/>
              <a:gd name="connsiteY10" fmla="*/ 4043804 h 4844898"/>
              <a:gd name="connsiteX11" fmla="*/ 3088403 w 6668181"/>
              <a:gd name="connsiteY11" fmla="*/ 3407699 h 4844898"/>
              <a:gd name="connsiteX12" fmla="*/ 2700777 w 6668181"/>
              <a:gd name="connsiteY12" fmla="*/ 4501004 h 4844898"/>
              <a:gd name="connsiteX13" fmla="*/ 1587595 w 6668181"/>
              <a:gd name="connsiteY13" fmla="*/ 4550699 h 4844898"/>
              <a:gd name="connsiteX14" fmla="*/ 2134247 w 6668181"/>
              <a:gd name="connsiteY14" fmla="*/ 3705873 h 4844898"/>
              <a:gd name="connsiteX15" fmla="*/ 1329177 w 6668181"/>
              <a:gd name="connsiteY15" fmla="*/ 2920682 h 4844898"/>
              <a:gd name="connsiteX16" fmla="*/ 1150273 w 6668181"/>
              <a:gd name="connsiteY16" fmla="*/ 1777682 h 4844898"/>
              <a:gd name="connsiteX17" fmla="*/ 514168 w 6668181"/>
              <a:gd name="connsiteY17" fmla="*/ 1370178 h 4844898"/>
              <a:gd name="connsiteX18" fmla="*/ 27151 w 6668181"/>
              <a:gd name="connsiteY18" fmla="*/ 873221 h 4844898"/>
              <a:gd name="connsiteX19" fmla="*/ 2183943 w 6668181"/>
              <a:gd name="connsiteY19" fmla="*/ 942795 h 4844898"/>
              <a:gd name="connsiteX0" fmla="*/ 1706213 w 6190451"/>
              <a:gd name="connsiteY0" fmla="*/ 942795 h 4844898"/>
              <a:gd name="connsiteX1" fmla="*/ 2401952 w 6190451"/>
              <a:gd name="connsiteY1" fmla="*/ 38334 h 4844898"/>
              <a:gd name="connsiteX2" fmla="*/ 3246778 w 6190451"/>
              <a:gd name="connsiteY2" fmla="*/ 286812 h 4844898"/>
              <a:gd name="connsiteX3" fmla="*/ 2769700 w 6190451"/>
              <a:gd name="connsiteY3" fmla="*/ 1360238 h 4844898"/>
              <a:gd name="connsiteX4" fmla="*/ 2908847 w 6190451"/>
              <a:gd name="connsiteY4" fmla="*/ 2324334 h 4844898"/>
              <a:gd name="connsiteX5" fmla="*/ 5642108 w 6190451"/>
              <a:gd name="connsiteY5" fmla="*/ 3835082 h 4844898"/>
              <a:gd name="connsiteX6" fmla="*/ 6139065 w 6190451"/>
              <a:gd name="connsiteY6" fmla="*/ 3328186 h 4844898"/>
              <a:gd name="connsiteX7" fmla="*/ 6029734 w 6190451"/>
              <a:gd name="connsiteY7" fmla="*/ 4252525 h 4844898"/>
              <a:gd name="connsiteX8" fmla="*/ 4856917 w 6190451"/>
              <a:gd name="connsiteY8" fmla="*/ 4749482 h 4844898"/>
              <a:gd name="connsiteX9" fmla="*/ 3018178 w 6190451"/>
              <a:gd name="connsiteY9" fmla="*/ 4779299 h 4844898"/>
              <a:gd name="connsiteX10" fmla="*/ 3982273 w 6190451"/>
              <a:gd name="connsiteY10" fmla="*/ 4043804 h 4844898"/>
              <a:gd name="connsiteX11" fmla="*/ 2610673 w 6190451"/>
              <a:gd name="connsiteY11" fmla="*/ 3407699 h 4844898"/>
              <a:gd name="connsiteX12" fmla="*/ 2223047 w 6190451"/>
              <a:gd name="connsiteY12" fmla="*/ 4501004 h 4844898"/>
              <a:gd name="connsiteX13" fmla="*/ 1109865 w 6190451"/>
              <a:gd name="connsiteY13" fmla="*/ 4550699 h 4844898"/>
              <a:gd name="connsiteX14" fmla="*/ 1656517 w 6190451"/>
              <a:gd name="connsiteY14" fmla="*/ 3705873 h 4844898"/>
              <a:gd name="connsiteX15" fmla="*/ 851447 w 6190451"/>
              <a:gd name="connsiteY15" fmla="*/ 2920682 h 4844898"/>
              <a:gd name="connsiteX16" fmla="*/ 672543 w 6190451"/>
              <a:gd name="connsiteY16" fmla="*/ 1777682 h 4844898"/>
              <a:gd name="connsiteX17" fmla="*/ 36438 w 6190451"/>
              <a:gd name="connsiteY17" fmla="*/ 1370178 h 4844898"/>
              <a:gd name="connsiteX18" fmla="*/ 692421 w 6190451"/>
              <a:gd name="connsiteY18" fmla="*/ 565108 h 4844898"/>
              <a:gd name="connsiteX19" fmla="*/ 1706213 w 6190451"/>
              <a:gd name="connsiteY19" fmla="*/ 942795 h 4844898"/>
              <a:gd name="connsiteX0" fmla="*/ 1646578 w 6190451"/>
              <a:gd name="connsiteY0" fmla="*/ 466175 h 4815539"/>
              <a:gd name="connsiteX1" fmla="*/ 2401952 w 6190451"/>
              <a:gd name="connsiteY1" fmla="*/ 8975 h 4815539"/>
              <a:gd name="connsiteX2" fmla="*/ 3246778 w 6190451"/>
              <a:gd name="connsiteY2" fmla="*/ 257453 h 4815539"/>
              <a:gd name="connsiteX3" fmla="*/ 2769700 w 6190451"/>
              <a:gd name="connsiteY3" fmla="*/ 1330879 h 4815539"/>
              <a:gd name="connsiteX4" fmla="*/ 2908847 w 6190451"/>
              <a:gd name="connsiteY4" fmla="*/ 2294975 h 4815539"/>
              <a:gd name="connsiteX5" fmla="*/ 5642108 w 6190451"/>
              <a:gd name="connsiteY5" fmla="*/ 3805723 h 4815539"/>
              <a:gd name="connsiteX6" fmla="*/ 6139065 w 6190451"/>
              <a:gd name="connsiteY6" fmla="*/ 3298827 h 4815539"/>
              <a:gd name="connsiteX7" fmla="*/ 6029734 w 6190451"/>
              <a:gd name="connsiteY7" fmla="*/ 4223166 h 4815539"/>
              <a:gd name="connsiteX8" fmla="*/ 4856917 w 6190451"/>
              <a:gd name="connsiteY8" fmla="*/ 4720123 h 4815539"/>
              <a:gd name="connsiteX9" fmla="*/ 3018178 w 6190451"/>
              <a:gd name="connsiteY9" fmla="*/ 4749940 h 4815539"/>
              <a:gd name="connsiteX10" fmla="*/ 3982273 w 6190451"/>
              <a:gd name="connsiteY10" fmla="*/ 4014445 h 4815539"/>
              <a:gd name="connsiteX11" fmla="*/ 2610673 w 6190451"/>
              <a:gd name="connsiteY11" fmla="*/ 3378340 h 4815539"/>
              <a:gd name="connsiteX12" fmla="*/ 2223047 w 6190451"/>
              <a:gd name="connsiteY12" fmla="*/ 4471645 h 4815539"/>
              <a:gd name="connsiteX13" fmla="*/ 1109865 w 6190451"/>
              <a:gd name="connsiteY13" fmla="*/ 4521340 h 4815539"/>
              <a:gd name="connsiteX14" fmla="*/ 1656517 w 6190451"/>
              <a:gd name="connsiteY14" fmla="*/ 3676514 h 4815539"/>
              <a:gd name="connsiteX15" fmla="*/ 851447 w 6190451"/>
              <a:gd name="connsiteY15" fmla="*/ 2891323 h 4815539"/>
              <a:gd name="connsiteX16" fmla="*/ 672543 w 6190451"/>
              <a:gd name="connsiteY16" fmla="*/ 1748323 h 4815539"/>
              <a:gd name="connsiteX17" fmla="*/ 36438 w 6190451"/>
              <a:gd name="connsiteY17" fmla="*/ 1340819 h 4815539"/>
              <a:gd name="connsiteX18" fmla="*/ 692421 w 6190451"/>
              <a:gd name="connsiteY18" fmla="*/ 535749 h 4815539"/>
              <a:gd name="connsiteX19" fmla="*/ 1646578 w 6190451"/>
              <a:gd name="connsiteY19" fmla="*/ 466175 h 4815539"/>
              <a:gd name="connsiteX0" fmla="*/ 1646578 w 6190451"/>
              <a:gd name="connsiteY0" fmla="*/ 1323026 h 5672390"/>
              <a:gd name="connsiteX1" fmla="*/ 2322439 w 6190451"/>
              <a:gd name="connsiteY1" fmla="*/ 1121 h 5672390"/>
              <a:gd name="connsiteX2" fmla="*/ 3246778 w 6190451"/>
              <a:gd name="connsiteY2" fmla="*/ 1114304 h 5672390"/>
              <a:gd name="connsiteX3" fmla="*/ 2769700 w 6190451"/>
              <a:gd name="connsiteY3" fmla="*/ 2187730 h 5672390"/>
              <a:gd name="connsiteX4" fmla="*/ 2908847 w 6190451"/>
              <a:gd name="connsiteY4" fmla="*/ 3151826 h 5672390"/>
              <a:gd name="connsiteX5" fmla="*/ 5642108 w 6190451"/>
              <a:gd name="connsiteY5" fmla="*/ 4662574 h 5672390"/>
              <a:gd name="connsiteX6" fmla="*/ 6139065 w 6190451"/>
              <a:gd name="connsiteY6" fmla="*/ 4155678 h 5672390"/>
              <a:gd name="connsiteX7" fmla="*/ 6029734 w 6190451"/>
              <a:gd name="connsiteY7" fmla="*/ 5080017 h 5672390"/>
              <a:gd name="connsiteX8" fmla="*/ 4856917 w 6190451"/>
              <a:gd name="connsiteY8" fmla="*/ 5576974 h 5672390"/>
              <a:gd name="connsiteX9" fmla="*/ 3018178 w 6190451"/>
              <a:gd name="connsiteY9" fmla="*/ 5606791 h 5672390"/>
              <a:gd name="connsiteX10" fmla="*/ 3982273 w 6190451"/>
              <a:gd name="connsiteY10" fmla="*/ 4871296 h 5672390"/>
              <a:gd name="connsiteX11" fmla="*/ 2610673 w 6190451"/>
              <a:gd name="connsiteY11" fmla="*/ 4235191 h 5672390"/>
              <a:gd name="connsiteX12" fmla="*/ 2223047 w 6190451"/>
              <a:gd name="connsiteY12" fmla="*/ 5328496 h 5672390"/>
              <a:gd name="connsiteX13" fmla="*/ 1109865 w 6190451"/>
              <a:gd name="connsiteY13" fmla="*/ 5378191 h 5672390"/>
              <a:gd name="connsiteX14" fmla="*/ 1656517 w 6190451"/>
              <a:gd name="connsiteY14" fmla="*/ 4533365 h 5672390"/>
              <a:gd name="connsiteX15" fmla="*/ 851447 w 6190451"/>
              <a:gd name="connsiteY15" fmla="*/ 3748174 h 5672390"/>
              <a:gd name="connsiteX16" fmla="*/ 672543 w 6190451"/>
              <a:gd name="connsiteY16" fmla="*/ 2605174 h 5672390"/>
              <a:gd name="connsiteX17" fmla="*/ 36438 w 6190451"/>
              <a:gd name="connsiteY17" fmla="*/ 2197670 h 5672390"/>
              <a:gd name="connsiteX18" fmla="*/ 692421 w 6190451"/>
              <a:gd name="connsiteY18" fmla="*/ 1392600 h 5672390"/>
              <a:gd name="connsiteX19" fmla="*/ 1646578 w 6190451"/>
              <a:gd name="connsiteY19" fmla="*/ 1323026 h 5672390"/>
              <a:gd name="connsiteX0" fmla="*/ 1646578 w 6190451"/>
              <a:gd name="connsiteY0" fmla="*/ 1429635 h 5778999"/>
              <a:gd name="connsiteX1" fmla="*/ 2322439 w 6190451"/>
              <a:gd name="connsiteY1" fmla="*/ 107730 h 5778999"/>
              <a:gd name="connsiteX2" fmla="*/ 2819395 w 6190451"/>
              <a:gd name="connsiteY2" fmla="*/ 326391 h 5778999"/>
              <a:gd name="connsiteX3" fmla="*/ 2769700 w 6190451"/>
              <a:gd name="connsiteY3" fmla="*/ 2294339 h 5778999"/>
              <a:gd name="connsiteX4" fmla="*/ 2908847 w 6190451"/>
              <a:gd name="connsiteY4" fmla="*/ 3258435 h 5778999"/>
              <a:gd name="connsiteX5" fmla="*/ 5642108 w 6190451"/>
              <a:gd name="connsiteY5" fmla="*/ 4769183 h 5778999"/>
              <a:gd name="connsiteX6" fmla="*/ 6139065 w 6190451"/>
              <a:gd name="connsiteY6" fmla="*/ 4262287 h 5778999"/>
              <a:gd name="connsiteX7" fmla="*/ 6029734 w 6190451"/>
              <a:gd name="connsiteY7" fmla="*/ 5186626 h 5778999"/>
              <a:gd name="connsiteX8" fmla="*/ 4856917 w 6190451"/>
              <a:gd name="connsiteY8" fmla="*/ 5683583 h 5778999"/>
              <a:gd name="connsiteX9" fmla="*/ 3018178 w 6190451"/>
              <a:gd name="connsiteY9" fmla="*/ 5713400 h 5778999"/>
              <a:gd name="connsiteX10" fmla="*/ 3982273 w 6190451"/>
              <a:gd name="connsiteY10" fmla="*/ 4977905 h 5778999"/>
              <a:gd name="connsiteX11" fmla="*/ 2610673 w 6190451"/>
              <a:gd name="connsiteY11" fmla="*/ 4341800 h 5778999"/>
              <a:gd name="connsiteX12" fmla="*/ 2223047 w 6190451"/>
              <a:gd name="connsiteY12" fmla="*/ 5435105 h 5778999"/>
              <a:gd name="connsiteX13" fmla="*/ 1109865 w 6190451"/>
              <a:gd name="connsiteY13" fmla="*/ 5484800 h 5778999"/>
              <a:gd name="connsiteX14" fmla="*/ 1656517 w 6190451"/>
              <a:gd name="connsiteY14" fmla="*/ 4639974 h 5778999"/>
              <a:gd name="connsiteX15" fmla="*/ 851447 w 6190451"/>
              <a:gd name="connsiteY15" fmla="*/ 3854783 h 5778999"/>
              <a:gd name="connsiteX16" fmla="*/ 672543 w 6190451"/>
              <a:gd name="connsiteY16" fmla="*/ 2711783 h 5778999"/>
              <a:gd name="connsiteX17" fmla="*/ 36438 w 6190451"/>
              <a:gd name="connsiteY17" fmla="*/ 2304279 h 5778999"/>
              <a:gd name="connsiteX18" fmla="*/ 692421 w 6190451"/>
              <a:gd name="connsiteY18" fmla="*/ 1499209 h 5778999"/>
              <a:gd name="connsiteX19" fmla="*/ 1646578 w 6190451"/>
              <a:gd name="connsiteY19" fmla="*/ 1429635 h 5778999"/>
              <a:gd name="connsiteX0" fmla="*/ 1646578 w 6190451"/>
              <a:gd name="connsiteY0" fmla="*/ 1433002 h 5782366"/>
              <a:gd name="connsiteX1" fmla="*/ 2322439 w 6190451"/>
              <a:gd name="connsiteY1" fmla="*/ 111097 h 5782366"/>
              <a:gd name="connsiteX2" fmla="*/ 2819395 w 6190451"/>
              <a:gd name="connsiteY2" fmla="*/ 329758 h 5782366"/>
              <a:gd name="connsiteX3" fmla="*/ 3346169 w 6190451"/>
              <a:gd name="connsiteY3" fmla="*/ 103993 h 5782366"/>
              <a:gd name="connsiteX4" fmla="*/ 2769700 w 6190451"/>
              <a:gd name="connsiteY4" fmla="*/ 2297706 h 5782366"/>
              <a:gd name="connsiteX5" fmla="*/ 2908847 w 6190451"/>
              <a:gd name="connsiteY5" fmla="*/ 3261802 h 5782366"/>
              <a:gd name="connsiteX6" fmla="*/ 5642108 w 6190451"/>
              <a:gd name="connsiteY6" fmla="*/ 4772550 h 5782366"/>
              <a:gd name="connsiteX7" fmla="*/ 6139065 w 6190451"/>
              <a:gd name="connsiteY7" fmla="*/ 4265654 h 5782366"/>
              <a:gd name="connsiteX8" fmla="*/ 6029734 w 6190451"/>
              <a:gd name="connsiteY8" fmla="*/ 5189993 h 5782366"/>
              <a:gd name="connsiteX9" fmla="*/ 4856917 w 6190451"/>
              <a:gd name="connsiteY9" fmla="*/ 5686950 h 5782366"/>
              <a:gd name="connsiteX10" fmla="*/ 3018178 w 6190451"/>
              <a:gd name="connsiteY10" fmla="*/ 5716767 h 5782366"/>
              <a:gd name="connsiteX11" fmla="*/ 3982273 w 6190451"/>
              <a:gd name="connsiteY11" fmla="*/ 4981272 h 5782366"/>
              <a:gd name="connsiteX12" fmla="*/ 2610673 w 6190451"/>
              <a:gd name="connsiteY12" fmla="*/ 4345167 h 5782366"/>
              <a:gd name="connsiteX13" fmla="*/ 2223047 w 6190451"/>
              <a:gd name="connsiteY13" fmla="*/ 5438472 h 5782366"/>
              <a:gd name="connsiteX14" fmla="*/ 1109865 w 6190451"/>
              <a:gd name="connsiteY14" fmla="*/ 5488167 h 5782366"/>
              <a:gd name="connsiteX15" fmla="*/ 1656517 w 6190451"/>
              <a:gd name="connsiteY15" fmla="*/ 4643341 h 5782366"/>
              <a:gd name="connsiteX16" fmla="*/ 851447 w 6190451"/>
              <a:gd name="connsiteY16" fmla="*/ 3858150 h 5782366"/>
              <a:gd name="connsiteX17" fmla="*/ 672543 w 6190451"/>
              <a:gd name="connsiteY17" fmla="*/ 2715150 h 5782366"/>
              <a:gd name="connsiteX18" fmla="*/ 36438 w 6190451"/>
              <a:gd name="connsiteY18" fmla="*/ 2307646 h 5782366"/>
              <a:gd name="connsiteX19" fmla="*/ 692421 w 6190451"/>
              <a:gd name="connsiteY19" fmla="*/ 1502576 h 5782366"/>
              <a:gd name="connsiteX20" fmla="*/ 1646578 w 6190451"/>
              <a:gd name="connsiteY20" fmla="*/ 1433002 h 5782366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769700 w 6190451"/>
              <a:gd name="connsiteY5" fmla="*/ 2234613 h 5719273"/>
              <a:gd name="connsiteX6" fmla="*/ 2908847 w 6190451"/>
              <a:gd name="connsiteY6" fmla="*/ 3198709 h 5719273"/>
              <a:gd name="connsiteX7" fmla="*/ 5642108 w 6190451"/>
              <a:gd name="connsiteY7" fmla="*/ 4709457 h 5719273"/>
              <a:gd name="connsiteX8" fmla="*/ 6139065 w 6190451"/>
              <a:gd name="connsiteY8" fmla="*/ 4202561 h 5719273"/>
              <a:gd name="connsiteX9" fmla="*/ 6029734 w 6190451"/>
              <a:gd name="connsiteY9" fmla="*/ 5126900 h 5719273"/>
              <a:gd name="connsiteX10" fmla="*/ 4856917 w 6190451"/>
              <a:gd name="connsiteY10" fmla="*/ 5623857 h 5719273"/>
              <a:gd name="connsiteX11" fmla="*/ 3018178 w 6190451"/>
              <a:gd name="connsiteY11" fmla="*/ 5653674 h 5719273"/>
              <a:gd name="connsiteX12" fmla="*/ 3982273 w 6190451"/>
              <a:gd name="connsiteY12" fmla="*/ 4918179 h 5719273"/>
              <a:gd name="connsiteX13" fmla="*/ 2610673 w 6190451"/>
              <a:gd name="connsiteY13" fmla="*/ 4282074 h 5719273"/>
              <a:gd name="connsiteX14" fmla="*/ 2223047 w 6190451"/>
              <a:gd name="connsiteY14" fmla="*/ 5375379 h 5719273"/>
              <a:gd name="connsiteX15" fmla="*/ 1109865 w 6190451"/>
              <a:gd name="connsiteY15" fmla="*/ 5425074 h 5719273"/>
              <a:gd name="connsiteX16" fmla="*/ 1656517 w 6190451"/>
              <a:gd name="connsiteY16" fmla="*/ 4580248 h 5719273"/>
              <a:gd name="connsiteX17" fmla="*/ 851447 w 6190451"/>
              <a:gd name="connsiteY17" fmla="*/ 3795057 h 5719273"/>
              <a:gd name="connsiteX18" fmla="*/ 672543 w 6190451"/>
              <a:gd name="connsiteY18" fmla="*/ 2652057 h 5719273"/>
              <a:gd name="connsiteX19" fmla="*/ 36438 w 6190451"/>
              <a:gd name="connsiteY19" fmla="*/ 2244553 h 5719273"/>
              <a:gd name="connsiteX20" fmla="*/ 692421 w 6190451"/>
              <a:gd name="connsiteY20" fmla="*/ 1439483 h 5719273"/>
              <a:gd name="connsiteX21" fmla="*/ 1646578 w 6190451"/>
              <a:gd name="connsiteY21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769700 w 6190451"/>
              <a:gd name="connsiteY6" fmla="*/ 2234613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2908847 w 6190451"/>
              <a:gd name="connsiteY8" fmla="*/ 3198709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5622229 w 6190451"/>
              <a:gd name="connsiteY8" fmla="*/ 3139074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74212"/>
              <a:gd name="connsiteY0" fmla="*/ 1369909 h 5719273"/>
              <a:gd name="connsiteX1" fmla="*/ 2322439 w 6174212"/>
              <a:gd name="connsiteY1" fmla="*/ 48004 h 5719273"/>
              <a:gd name="connsiteX2" fmla="*/ 2819395 w 6174212"/>
              <a:gd name="connsiteY2" fmla="*/ 266665 h 5719273"/>
              <a:gd name="connsiteX3" fmla="*/ 3346169 w 6174212"/>
              <a:gd name="connsiteY3" fmla="*/ 40900 h 5719273"/>
              <a:gd name="connsiteX4" fmla="*/ 3435621 w 6174212"/>
              <a:gd name="connsiteY4" fmla="*/ 716761 h 5719273"/>
              <a:gd name="connsiteX5" fmla="*/ 2859151 w 6174212"/>
              <a:gd name="connsiteY5" fmla="*/ 1511891 h 5719273"/>
              <a:gd name="connsiteX6" fmla="*/ 2819396 w 6174212"/>
              <a:gd name="connsiteY6" fmla="*/ 2304187 h 5719273"/>
              <a:gd name="connsiteX7" fmla="*/ 2680247 w 6174212"/>
              <a:gd name="connsiteY7" fmla="*/ 2575378 h 5719273"/>
              <a:gd name="connsiteX8" fmla="*/ 5622229 w 6174212"/>
              <a:gd name="connsiteY8" fmla="*/ 3139074 h 5719273"/>
              <a:gd name="connsiteX9" fmla="*/ 5880647 w 6174212"/>
              <a:gd name="connsiteY9" fmla="*/ 4490796 h 5719273"/>
              <a:gd name="connsiteX10" fmla="*/ 6139065 w 6174212"/>
              <a:gd name="connsiteY10" fmla="*/ 4202561 h 5719273"/>
              <a:gd name="connsiteX11" fmla="*/ 6029734 w 6174212"/>
              <a:gd name="connsiteY11" fmla="*/ 5126900 h 5719273"/>
              <a:gd name="connsiteX12" fmla="*/ 4856917 w 6174212"/>
              <a:gd name="connsiteY12" fmla="*/ 5623857 h 5719273"/>
              <a:gd name="connsiteX13" fmla="*/ 3018178 w 6174212"/>
              <a:gd name="connsiteY13" fmla="*/ 5653674 h 5719273"/>
              <a:gd name="connsiteX14" fmla="*/ 3982273 w 6174212"/>
              <a:gd name="connsiteY14" fmla="*/ 4918179 h 5719273"/>
              <a:gd name="connsiteX15" fmla="*/ 2610673 w 6174212"/>
              <a:gd name="connsiteY15" fmla="*/ 4282074 h 5719273"/>
              <a:gd name="connsiteX16" fmla="*/ 2223047 w 6174212"/>
              <a:gd name="connsiteY16" fmla="*/ 5375379 h 5719273"/>
              <a:gd name="connsiteX17" fmla="*/ 1109865 w 6174212"/>
              <a:gd name="connsiteY17" fmla="*/ 5425074 h 5719273"/>
              <a:gd name="connsiteX18" fmla="*/ 1656517 w 6174212"/>
              <a:gd name="connsiteY18" fmla="*/ 4580248 h 5719273"/>
              <a:gd name="connsiteX19" fmla="*/ 851447 w 6174212"/>
              <a:gd name="connsiteY19" fmla="*/ 3795057 h 5719273"/>
              <a:gd name="connsiteX20" fmla="*/ 672543 w 6174212"/>
              <a:gd name="connsiteY20" fmla="*/ 2652057 h 5719273"/>
              <a:gd name="connsiteX21" fmla="*/ 36438 w 6174212"/>
              <a:gd name="connsiteY21" fmla="*/ 2244553 h 5719273"/>
              <a:gd name="connsiteX22" fmla="*/ 692421 w 6174212"/>
              <a:gd name="connsiteY22" fmla="*/ 1439483 h 5719273"/>
              <a:gd name="connsiteX23" fmla="*/ 1646578 w 6174212"/>
              <a:gd name="connsiteY23" fmla="*/ 1369909 h 5719273"/>
              <a:gd name="connsiteX0" fmla="*/ 1646578 w 6371070"/>
              <a:gd name="connsiteY0" fmla="*/ 1369909 h 5719273"/>
              <a:gd name="connsiteX1" fmla="*/ 2322439 w 6371070"/>
              <a:gd name="connsiteY1" fmla="*/ 48004 h 5719273"/>
              <a:gd name="connsiteX2" fmla="*/ 2819395 w 6371070"/>
              <a:gd name="connsiteY2" fmla="*/ 266665 h 5719273"/>
              <a:gd name="connsiteX3" fmla="*/ 3346169 w 6371070"/>
              <a:gd name="connsiteY3" fmla="*/ 40900 h 5719273"/>
              <a:gd name="connsiteX4" fmla="*/ 3435621 w 6371070"/>
              <a:gd name="connsiteY4" fmla="*/ 716761 h 5719273"/>
              <a:gd name="connsiteX5" fmla="*/ 2859151 w 6371070"/>
              <a:gd name="connsiteY5" fmla="*/ 1511891 h 5719273"/>
              <a:gd name="connsiteX6" fmla="*/ 2819396 w 6371070"/>
              <a:gd name="connsiteY6" fmla="*/ 2304187 h 5719273"/>
              <a:gd name="connsiteX7" fmla="*/ 2680247 w 6371070"/>
              <a:gd name="connsiteY7" fmla="*/ 2575378 h 5719273"/>
              <a:gd name="connsiteX8" fmla="*/ 5622229 w 6371070"/>
              <a:gd name="connsiteY8" fmla="*/ 3139074 h 5719273"/>
              <a:gd name="connsiteX9" fmla="*/ 5880647 w 6371070"/>
              <a:gd name="connsiteY9" fmla="*/ 4490796 h 5719273"/>
              <a:gd name="connsiteX10" fmla="*/ 6367665 w 6371070"/>
              <a:gd name="connsiteY10" fmla="*/ 4113108 h 5719273"/>
              <a:gd name="connsiteX11" fmla="*/ 6029734 w 6371070"/>
              <a:gd name="connsiteY11" fmla="*/ 5126900 h 5719273"/>
              <a:gd name="connsiteX12" fmla="*/ 4856917 w 6371070"/>
              <a:gd name="connsiteY12" fmla="*/ 5623857 h 5719273"/>
              <a:gd name="connsiteX13" fmla="*/ 3018178 w 6371070"/>
              <a:gd name="connsiteY13" fmla="*/ 5653674 h 5719273"/>
              <a:gd name="connsiteX14" fmla="*/ 3982273 w 6371070"/>
              <a:gd name="connsiteY14" fmla="*/ 4918179 h 5719273"/>
              <a:gd name="connsiteX15" fmla="*/ 2610673 w 6371070"/>
              <a:gd name="connsiteY15" fmla="*/ 4282074 h 5719273"/>
              <a:gd name="connsiteX16" fmla="*/ 2223047 w 6371070"/>
              <a:gd name="connsiteY16" fmla="*/ 5375379 h 5719273"/>
              <a:gd name="connsiteX17" fmla="*/ 1109865 w 6371070"/>
              <a:gd name="connsiteY17" fmla="*/ 5425074 h 5719273"/>
              <a:gd name="connsiteX18" fmla="*/ 1656517 w 6371070"/>
              <a:gd name="connsiteY18" fmla="*/ 4580248 h 5719273"/>
              <a:gd name="connsiteX19" fmla="*/ 851447 w 6371070"/>
              <a:gd name="connsiteY19" fmla="*/ 3795057 h 5719273"/>
              <a:gd name="connsiteX20" fmla="*/ 672543 w 6371070"/>
              <a:gd name="connsiteY20" fmla="*/ 2652057 h 5719273"/>
              <a:gd name="connsiteX21" fmla="*/ 36438 w 6371070"/>
              <a:gd name="connsiteY21" fmla="*/ 2244553 h 5719273"/>
              <a:gd name="connsiteX22" fmla="*/ 692421 w 6371070"/>
              <a:gd name="connsiteY22" fmla="*/ 1439483 h 5719273"/>
              <a:gd name="connsiteX23" fmla="*/ 1646578 w 6371070"/>
              <a:gd name="connsiteY23" fmla="*/ 1369909 h 5719273"/>
              <a:gd name="connsiteX0" fmla="*/ 1646578 w 6400188"/>
              <a:gd name="connsiteY0" fmla="*/ 1369909 h 5719273"/>
              <a:gd name="connsiteX1" fmla="*/ 2322439 w 6400188"/>
              <a:gd name="connsiteY1" fmla="*/ 48004 h 5719273"/>
              <a:gd name="connsiteX2" fmla="*/ 2819395 w 6400188"/>
              <a:gd name="connsiteY2" fmla="*/ 266665 h 5719273"/>
              <a:gd name="connsiteX3" fmla="*/ 3346169 w 6400188"/>
              <a:gd name="connsiteY3" fmla="*/ 40900 h 5719273"/>
              <a:gd name="connsiteX4" fmla="*/ 3435621 w 6400188"/>
              <a:gd name="connsiteY4" fmla="*/ 716761 h 5719273"/>
              <a:gd name="connsiteX5" fmla="*/ 2859151 w 6400188"/>
              <a:gd name="connsiteY5" fmla="*/ 1511891 h 5719273"/>
              <a:gd name="connsiteX6" fmla="*/ 2819396 w 6400188"/>
              <a:gd name="connsiteY6" fmla="*/ 2304187 h 5719273"/>
              <a:gd name="connsiteX7" fmla="*/ 2680247 w 6400188"/>
              <a:gd name="connsiteY7" fmla="*/ 2575378 h 5719273"/>
              <a:gd name="connsiteX8" fmla="*/ 5622229 w 6400188"/>
              <a:gd name="connsiteY8" fmla="*/ 3139074 h 5719273"/>
              <a:gd name="connsiteX9" fmla="*/ 5880647 w 6400188"/>
              <a:gd name="connsiteY9" fmla="*/ 4490796 h 5719273"/>
              <a:gd name="connsiteX10" fmla="*/ 6367665 w 6400188"/>
              <a:gd name="connsiteY10" fmla="*/ 4113108 h 5719273"/>
              <a:gd name="connsiteX11" fmla="*/ 6188760 w 6400188"/>
              <a:gd name="connsiteY11" fmla="*/ 5126900 h 5719273"/>
              <a:gd name="connsiteX12" fmla="*/ 4856917 w 6400188"/>
              <a:gd name="connsiteY12" fmla="*/ 5623857 h 5719273"/>
              <a:gd name="connsiteX13" fmla="*/ 3018178 w 6400188"/>
              <a:gd name="connsiteY13" fmla="*/ 5653674 h 5719273"/>
              <a:gd name="connsiteX14" fmla="*/ 3982273 w 6400188"/>
              <a:gd name="connsiteY14" fmla="*/ 4918179 h 5719273"/>
              <a:gd name="connsiteX15" fmla="*/ 2610673 w 6400188"/>
              <a:gd name="connsiteY15" fmla="*/ 4282074 h 5719273"/>
              <a:gd name="connsiteX16" fmla="*/ 2223047 w 6400188"/>
              <a:gd name="connsiteY16" fmla="*/ 5375379 h 5719273"/>
              <a:gd name="connsiteX17" fmla="*/ 1109865 w 6400188"/>
              <a:gd name="connsiteY17" fmla="*/ 5425074 h 5719273"/>
              <a:gd name="connsiteX18" fmla="*/ 1656517 w 6400188"/>
              <a:gd name="connsiteY18" fmla="*/ 4580248 h 5719273"/>
              <a:gd name="connsiteX19" fmla="*/ 851447 w 6400188"/>
              <a:gd name="connsiteY19" fmla="*/ 3795057 h 5719273"/>
              <a:gd name="connsiteX20" fmla="*/ 672543 w 6400188"/>
              <a:gd name="connsiteY20" fmla="*/ 2652057 h 5719273"/>
              <a:gd name="connsiteX21" fmla="*/ 36438 w 6400188"/>
              <a:gd name="connsiteY21" fmla="*/ 2244553 h 5719273"/>
              <a:gd name="connsiteX22" fmla="*/ 692421 w 6400188"/>
              <a:gd name="connsiteY22" fmla="*/ 1439483 h 5719273"/>
              <a:gd name="connsiteX23" fmla="*/ 1646578 w 6400188"/>
              <a:gd name="connsiteY23" fmla="*/ 1369909 h 5719273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725739"/>
              <a:gd name="connsiteX1" fmla="*/ 2322439 w 6400188"/>
              <a:gd name="connsiteY1" fmla="*/ 48004 h 5725739"/>
              <a:gd name="connsiteX2" fmla="*/ 2819395 w 6400188"/>
              <a:gd name="connsiteY2" fmla="*/ 266665 h 5725739"/>
              <a:gd name="connsiteX3" fmla="*/ 3346169 w 6400188"/>
              <a:gd name="connsiteY3" fmla="*/ 40900 h 5725739"/>
              <a:gd name="connsiteX4" fmla="*/ 3435621 w 6400188"/>
              <a:gd name="connsiteY4" fmla="*/ 716761 h 5725739"/>
              <a:gd name="connsiteX5" fmla="*/ 2859151 w 6400188"/>
              <a:gd name="connsiteY5" fmla="*/ 1511891 h 5725739"/>
              <a:gd name="connsiteX6" fmla="*/ 2819396 w 6400188"/>
              <a:gd name="connsiteY6" fmla="*/ 2304187 h 5725739"/>
              <a:gd name="connsiteX7" fmla="*/ 2680247 w 6400188"/>
              <a:gd name="connsiteY7" fmla="*/ 2575378 h 5725739"/>
              <a:gd name="connsiteX8" fmla="*/ 5622229 w 6400188"/>
              <a:gd name="connsiteY8" fmla="*/ 3139074 h 5725739"/>
              <a:gd name="connsiteX9" fmla="*/ 5880647 w 6400188"/>
              <a:gd name="connsiteY9" fmla="*/ 4490796 h 5725739"/>
              <a:gd name="connsiteX10" fmla="*/ 6367665 w 6400188"/>
              <a:gd name="connsiteY10" fmla="*/ 4113108 h 5725739"/>
              <a:gd name="connsiteX11" fmla="*/ 6188760 w 6400188"/>
              <a:gd name="connsiteY11" fmla="*/ 5126900 h 5725739"/>
              <a:gd name="connsiteX12" fmla="*/ 4856917 w 6400188"/>
              <a:gd name="connsiteY12" fmla="*/ 5623857 h 5725739"/>
              <a:gd name="connsiteX13" fmla="*/ 3018178 w 6400188"/>
              <a:gd name="connsiteY13" fmla="*/ 5653674 h 5725739"/>
              <a:gd name="connsiteX14" fmla="*/ 3942516 w 6400188"/>
              <a:gd name="connsiteY14" fmla="*/ 4828727 h 5725739"/>
              <a:gd name="connsiteX15" fmla="*/ 2610673 w 6400188"/>
              <a:gd name="connsiteY15" fmla="*/ 4282074 h 5725739"/>
              <a:gd name="connsiteX16" fmla="*/ 2223047 w 6400188"/>
              <a:gd name="connsiteY16" fmla="*/ 5375379 h 5725739"/>
              <a:gd name="connsiteX17" fmla="*/ 1109865 w 6400188"/>
              <a:gd name="connsiteY17" fmla="*/ 5425074 h 5725739"/>
              <a:gd name="connsiteX18" fmla="*/ 1656517 w 6400188"/>
              <a:gd name="connsiteY18" fmla="*/ 4580248 h 5725739"/>
              <a:gd name="connsiteX19" fmla="*/ 851447 w 6400188"/>
              <a:gd name="connsiteY19" fmla="*/ 3795057 h 5725739"/>
              <a:gd name="connsiteX20" fmla="*/ 672543 w 6400188"/>
              <a:gd name="connsiteY20" fmla="*/ 2652057 h 5725739"/>
              <a:gd name="connsiteX21" fmla="*/ 36438 w 6400188"/>
              <a:gd name="connsiteY21" fmla="*/ 2244553 h 5725739"/>
              <a:gd name="connsiteX22" fmla="*/ 692421 w 6400188"/>
              <a:gd name="connsiteY22" fmla="*/ 1439483 h 5725739"/>
              <a:gd name="connsiteX23" fmla="*/ 1646578 w 6400188"/>
              <a:gd name="connsiteY23" fmla="*/ 1369909 h 5725739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680247 w 6400188"/>
              <a:gd name="connsiteY7" fmla="*/ 2575378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881264 w 6400188"/>
              <a:gd name="connsiteY20" fmla="*/ 2582483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08550 w 6362160"/>
              <a:gd name="connsiteY0" fmla="*/ 1369909 h 5795681"/>
              <a:gd name="connsiteX1" fmla="*/ 2284411 w 6362160"/>
              <a:gd name="connsiteY1" fmla="*/ 48004 h 5795681"/>
              <a:gd name="connsiteX2" fmla="*/ 2781367 w 6362160"/>
              <a:gd name="connsiteY2" fmla="*/ 266665 h 5795681"/>
              <a:gd name="connsiteX3" fmla="*/ 3308141 w 6362160"/>
              <a:gd name="connsiteY3" fmla="*/ 40900 h 5795681"/>
              <a:gd name="connsiteX4" fmla="*/ 3397593 w 6362160"/>
              <a:gd name="connsiteY4" fmla="*/ 716761 h 5795681"/>
              <a:gd name="connsiteX5" fmla="*/ 2811184 w 6362160"/>
              <a:gd name="connsiteY5" fmla="*/ 1631161 h 5795681"/>
              <a:gd name="connsiteX6" fmla="*/ 2870820 w 6362160"/>
              <a:gd name="connsiteY6" fmla="*/ 2224674 h 5795681"/>
              <a:gd name="connsiteX7" fmla="*/ 2791306 w 6362160"/>
              <a:gd name="connsiteY7" fmla="*/ 2644952 h 5795681"/>
              <a:gd name="connsiteX8" fmla="*/ 5584201 w 6362160"/>
              <a:gd name="connsiteY8" fmla="*/ 3139074 h 5795681"/>
              <a:gd name="connsiteX9" fmla="*/ 5842619 w 6362160"/>
              <a:gd name="connsiteY9" fmla="*/ 4490796 h 5795681"/>
              <a:gd name="connsiteX10" fmla="*/ 6329637 w 6362160"/>
              <a:gd name="connsiteY10" fmla="*/ 4113108 h 5795681"/>
              <a:gd name="connsiteX11" fmla="*/ 6150732 w 6362160"/>
              <a:gd name="connsiteY11" fmla="*/ 5126900 h 5795681"/>
              <a:gd name="connsiteX12" fmla="*/ 4818889 w 6362160"/>
              <a:gd name="connsiteY12" fmla="*/ 5623857 h 5795681"/>
              <a:gd name="connsiteX13" fmla="*/ 2980150 w 6362160"/>
              <a:gd name="connsiteY13" fmla="*/ 5653674 h 5795681"/>
              <a:gd name="connsiteX14" fmla="*/ 3904488 w 6362160"/>
              <a:gd name="connsiteY14" fmla="*/ 4828727 h 5795681"/>
              <a:gd name="connsiteX15" fmla="*/ 2572645 w 6362160"/>
              <a:gd name="connsiteY15" fmla="*/ 4282074 h 5795681"/>
              <a:gd name="connsiteX16" fmla="*/ 2185019 w 6362160"/>
              <a:gd name="connsiteY16" fmla="*/ 5375379 h 5795681"/>
              <a:gd name="connsiteX17" fmla="*/ 1071837 w 6362160"/>
              <a:gd name="connsiteY17" fmla="*/ 5425074 h 5795681"/>
              <a:gd name="connsiteX18" fmla="*/ 1618489 w 6362160"/>
              <a:gd name="connsiteY18" fmla="*/ 4580248 h 5795681"/>
              <a:gd name="connsiteX19" fmla="*/ 992323 w 6362160"/>
              <a:gd name="connsiteY19" fmla="*/ 3725483 h 5795681"/>
              <a:gd name="connsiteX20" fmla="*/ 843236 w 6362160"/>
              <a:gd name="connsiteY20" fmla="*/ 2582483 h 5795681"/>
              <a:gd name="connsiteX21" fmla="*/ 38167 w 6362160"/>
              <a:gd name="connsiteY21" fmla="*/ 2006014 h 5795681"/>
              <a:gd name="connsiteX22" fmla="*/ 654393 w 6362160"/>
              <a:gd name="connsiteY22" fmla="*/ 1439483 h 5795681"/>
              <a:gd name="connsiteX23" fmla="*/ 1608550 w 6362160"/>
              <a:gd name="connsiteY23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627276 w 6335043"/>
              <a:gd name="connsiteY23" fmla="*/ 1439483 h 5795681"/>
              <a:gd name="connsiteX24" fmla="*/ 1581433 w 6335043"/>
              <a:gd name="connsiteY24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537824 w 6335043"/>
              <a:gd name="connsiteY23" fmla="*/ 1449422 h 5795681"/>
              <a:gd name="connsiteX24" fmla="*/ 1581433 w 6335043"/>
              <a:gd name="connsiteY24" fmla="*/ 1369909 h 5795681"/>
              <a:gd name="connsiteX0" fmla="*/ 1313076 w 6335043"/>
              <a:gd name="connsiteY0" fmla="*/ 1422677 h 5798754"/>
              <a:gd name="connsiteX1" fmla="*/ 2257294 w 6335043"/>
              <a:gd name="connsiteY1" fmla="*/ 51077 h 5798754"/>
              <a:gd name="connsiteX2" fmla="*/ 2754250 w 6335043"/>
              <a:gd name="connsiteY2" fmla="*/ 269738 h 5798754"/>
              <a:gd name="connsiteX3" fmla="*/ 3281024 w 6335043"/>
              <a:gd name="connsiteY3" fmla="*/ 43973 h 5798754"/>
              <a:gd name="connsiteX4" fmla="*/ 3370476 w 6335043"/>
              <a:gd name="connsiteY4" fmla="*/ 719834 h 5798754"/>
              <a:gd name="connsiteX5" fmla="*/ 2784067 w 6335043"/>
              <a:gd name="connsiteY5" fmla="*/ 1634234 h 5798754"/>
              <a:gd name="connsiteX6" fmla="*/ 2843703 w 6335043"/>
              <a:gd name="connsiteY6" fmla="*/ 2227747 h 5798754"/>
              <a:gd name="connsiteX7" fmla="*/ 2764189 w 6335043"/>
              <a:gd name="connsiteY7" fmla="*/ 2648025 h 5798754"/>
              <a:gd name="connsiteX8" fmla="*/ 5557084 w 6335043"/>
              <a:gd name="connsiteY8" fmla="*/ 3142147 h 5798754"/>
              <a:gd name="connsiteX9" fmla="*/ 5815502 w 6335043"/>
              <a:gd name="connsiteY9" fmla="*/ 4493869 h 5798754"/>
              <a:gd name="connsiteX10" fmla="*/ 6302520 w 6335043"/>
              <a:gd name="connsiteY10" fmla="*/ 4116181 h 5798754"/>
              <a:gd name="connsiteX11" fmla="*/ 6123615 w 6335043"/>
              <a:gd name="connsiteY11" fmla="*/ 5129973 h 5798754"/>
              <a:gd name="connsiteX12" fmla="*/ 4791772 w 6335043"/>
              <a:gd name="connsiteY12" fmla="*/ 5626930 h 5798754"/>
              <a:gd name="connsiteX13" fmla="*/ 2953033 w 6335043"/>
              <a:gd name="connsiteY13" fmla="*/ 5656747 h 5798754"/>
              <a:gd name="connsiteX14" fmla="*/ 3877371 w 6335043"/>
              <a:gd name="connsiteY14" fmla="*/ 4831800 h 5798754"/>
              <a:gd name="connsiteX15" fmla="*/ 2545528 w 6335043"/>
              <a:gd name="connsiteY15" fmla="*/ 4285147 h 5798754"/>
              <a:gd name="connsiteX16" fmla="*/ 2157902 w 6335043"/>
              <a:gd name="connsiteY16" fmla="*/ 5378452 h 5798754"/>
              <a:gd name="connsiteX17" fmla="*/ 1044720 w 6335043"/>
              <a:gd name="connsiteY17" fmla="*/ 5428147 h 5798754"/>
              <a:gd name="connsiteX18" fmla="*/ 1591372 w 6335043"/>
              <a:gd name="connsiteY18" fmla="*/ 4583321 h 5798754"/>
              <a:gd name="connsiteX19" fmla="*/ 965206 w 6335043"/>
              <a:gd name="connsiteY19" fmla="*/ 3728556 h 5798754"/>
              <a:gd name="connsiteX20" fmla="*/ 816119 w 6335043"/>
              <a:gd name="connsiteY20" fmla="*/ 2585556 h 5798754"/>
              <a:gd name="connsiteX21" fmla="*/ 249589 w 6335043"/>
              <a:gd name="connsiteY21" fmla="*/ 2320813 h 5798754"/>
              <a:gd name="connsiteX22" fmla="*/ 11050 w 6335043"/>
              <a:gd name="connsiteY22" fmla="*/ 2009087 h 5798754"/>
              <a:gd name="connsiteX23" fmla="*/ 537824 w 6335043"/>
              <a:gd name="connsiteY23" fmla="*/ 1452495 h 5798754"/>
              <a:gd name="connsiteX24" fmla="*/ 1313076 w 6335043"/>
              <a:gd name="connsiteY24" fmla="*/ 1422677 h 5798754"/>
              <a:gd name="connsiteX0" fmla="*/ 1313076 w 6335043"/>
              <a:gd name="connsiteY0" fmla="*/ 1450236 h 5826313"/>
              <a:gd name="connsiteX1" fmla="*/ 2018754 w 6335043"/>
              <a:gd name="connsiteY1" fmla="*/ 48818 h 5826313"/>
              <a:gd name="connsiteX2" fmla="*/ 2754250 w 6335043"/>
              <a:gd name="connsiteY2" fmla="*/ 297297 h 5826313"/>
              <a:gd name="connsiteX3" fmla="*/ 3281024 w 6335043"/>
              <a:gd name="connsiteY3" fmla="*/ 71532 h 5826313"/>
              <a:gd name="connsiteX4" fmla="*/ 3370476 w 6335043"/>
              <a:gd name="connsiteY4" fmla="*/ 747393 h 5826313"/>
              <a:gd name="connsiteX5" fmla="*/ 2784067 w 6335043"/>
              <a:gd name="connsiteY5" fmla="*/ 1661793 h 5826313"/>
              <a:gd name="connsiteX6" fmla="*/ 2843703 w 6335043"/>
              <a:gd name="connsiteY6" fmla="*/ 2255306 h 5826313"/>
              <a:gd name="connsiteX7" fmla="*/ 2764189 w 6335043"/>
              <a:gd name="connsiteY7" fmla="*/ 2675584 h 5826313"/>
              <a:gd name="connsiteX8" fmla="*/ 5557084 w 6335043"/>
              <a:gd name="connsiteY8" fmla="*/ 3169706 h 5826313"/>
              <a:gd name="connsiteX9" fmla="*/ 5815502 w 6335043"/>
              <a:gd name="connsiteY9" fmla="*/ 4521428 h 5826313"/>
              <a:gd name="connsiteX10" fmla="*/ 6302520 w 6335043"/>
              <a:gd name="connsiteY10" fmla="*/ 4143740 h 5826313"/>
              <a:gd name="connsiteX11" fmla="*/ 6123615 w 6335043"/>
              <a:gd name="connsiteY11" fmla="*/ 5157532 h 5826313"/>
              <a:gd name="connsiteX12" fmla="*/ 4791772 w 6335043"/>
              <a:gd name="connsiteY12" fmla="*/ 5654489 h 5826313"/>
              <a:gd name="connsiteX13" fmla="*/ 2953033 w 6335043"/>
              <a:gd name="connsiteY13" fmla="*/ 5684306 h 5826313"/>
              <a:gd name="connsiteX14" fmla="*/ 3877371 w 6335043"/>
              <a:gd name="connsiteY14" fmla="*/ 4859359 h 5826313"/>
              <a:gd name="connsiteX15" fmla="*/ 2545528 w 6335043"/>
              <a:gd name="connsiteY15" fmla="*/ 4312706 h 5826313"/>
              <a:gd name="connsiteX16" fmla="*/ 2157902 w 6335043"/>
              <a:gd name="connsiteY16" fmla="*/ 5406011 h 5826313"/>
              <a:gd name="connsiteX17" fmla="*/ 1044720 w 6335043"/>
              <a:gd name="connsiteY17" fmla="*/ 5455706 h 5826313"/>
              <a:gd name="connsiteX18" fmla="*/ 1591372 w 6335043"/>
              <a:gd name="connsiteY18" fmla="*/ 4610880 h 5826313"/>
              <a:gd name="connsiteX19" fmla="*/ 965206 w 6335043"/>
              <a:gd name="connsiteY19" fmla="*/ 3756115 h 5826313"/>
              <a:gd name="connsiteX20" fmla="*/ 816119 w 6335043"/>
              <a:gd name="connsiteY20" fmla="*/ 2613115 h 5826313"/>
              <a:gd name="connsiteX21" fmla="*/ 249589 w 6335043"/>
              <a:gd name="connsiteY21" fmla="*/ 2348372 h 5826313"/>
              <a:gd name="connsiteX22" fmla="*/ 11050 w 6335043"/>
              <a:gd name="connsiteY22" fmla="*/ 2036646 h 5826313"/>
              <a:gd name="connsiteX23" fmla="*/ 537824 w 6335043"/>
              <a:gd name="connsiteY23" fmla="*/ 1480054 h 5826313"/>
              <a:gd name="connsiteX24" fmla="*/ 1313076 w 6335043"/>
              <a:gd name="connsiteY24" fmla="*/ 1450236 h 5826313"/>
              <a:gd name="connsiteX0" fmla="*/ 1313076 w 6335043"/>
              <a:gd name="connsiteY0" fmla="*/ 1438743 h 5814820"/>
              <a:gd name="connsiteX1" fmla="*/ 2018754 w 6335043"/>
              <a:gd name="connsiteY1" fmla="*/ 37325 h 5814820"/>
              <a:gd name="connsiteX2" fmla="*/ 2466015 w 6335043"/>
              <a:gd name="connsiteY2" fmla="*/ 375256 h 5814820"/>
              <a:gd name="connsiteX3" fmla="*/ 3281024 w 6335043"/>
              <a:gd name="connsiteY3" fmla="*/ 60039 h 5814820"/>
              <a:gd name="connsiteX4" fmla="*/ 3370476 w 6335043"/>
              <a:gd name="connsiteY4" fmla="*/ 735900 h 5814820"/>
              <a:gd name="connsiteX5" fmla="*/ 2784067 w 6335043"/>
              <a:gd name="connsiteY5" fmla="*/ 1650300 h 5814820"/>
              <a:gd name="connsiteX6" fmla="*/ 2843703 w 6335043"/>
              <a:gd name="connsiteY6" fmla="*/ 2243813 h 5814820"/>
              <a:gd name="connsiteX7" fmla="*/ 2764189 w 6335043"/>
              <a:gd name="connsiteY7" fmla="*/ 2664091 h 5814820"/>
              <a:gd name="connsiteX8" fmla="*/ 5557084 w 6335043"/>
              <a:gd name="connsiteY8" fmla="*/ 3158213 h 5814820"/>
              <a:gd name="connsiteX9" fmla="*/ 5815502 w 6335043"/>
              <a:gd name="connsiteY9" fmla="*/ 4509935 h 5814820"/>
              <a:gd name="connsiteX10" fmla="*/ 6302520 w 6335043"/>
              <a:gd name="connsiteY10" fmla="*/ 4132247 h 5814820"/>
              <a:gd name="connsiteX11" fmla="*/ 6123615 w 6335043"/>
              <a:gd name="connsiteY11" fmla="*/ 5146039 h 5814820"/>
              <a:gd name="connsiteX12" fmla="*/ 4791772 w 6335043"/>
              <a:gd name="connsiteY12" fmla="*/ 5642996 h 5814820"/>
              <a:gd name="connsiteX13" fmla="*/ 2953033 w 6335043"/>
              <a:gd name="connsiteY13" fmla="*/ 5672813 h 5814820"/>
              <a:gd name="connsiteX14" fmla="*/ 3877371 w 6335043"/>
              <a:gd name="connsiteY14" fmla="*/ 4847866 h 5814820"/>
              <a:gd name="connsiteX15" fmla="*/ 2545528 w 6335043"/>
              <a:gd name="connsiteY15" fmla="*/ 4301213 h 5814820"/>
              <a:gd name="connsiteX16" fmla="*/ 2157902 w 6335043"/>
              <a:gd name="connsiteY16" fmla="*/ 5394518 h 5814820"/>
              <a:gd name="connsiteX17" fmla="*/ 1044720 w 6335043"/>
              <a:gd name="connsiteY17" fmla="*/ 5444213 h 5814820"/>
              <a:gd name="connsiteX18" fmla="*/ 1591372 w 6335043"/>
              <a:gd name="connsiteY18" fmla="*/ 4599387 h 5814820"/>
              <a:gd name="connsiteX19" fmla="*/ 965206 w 6335043"/>
              <a:gd name="connsiteY19" fmla="*/ 3744622 h 5814820"/>
              <a:gd name="connsiteX20" fmla="*/ 816119 w 6335043"/>
              <a:gd name="connsiteY20" fmla="*/ 2601622 h 5814820"/>
              <a:gd name="connsiteX21" fmla="*/ 249589 w 6335043"/>
              <a:gd name="connsiteY21" fmla="*/ 2336879 h 5814820"/>
              <a:gd name="connsiteX22" fmla="*/ 11050 w 6335043"/>
              <a:gd name="connsiteY22" fmla="*/ 2025153 h 5814820"/>
              <a:gd name="connsiteX23" fmla="*/ 537824 w 6335043"/>
              <a:gd name="connsiteY23" fmla="*/ 1468561 h 5814820"/>
              <a:gd name="connsiteX24" fmla="*/ 1313076 w 6335043"/>
              <a:gd name="connsiteY24" fmla="*/ 1438743 h 5814820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370476 w 6335043"/>
              <a:gd name="connsiteY4" fmla="*/ 743862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253441 w 6335043"/>
              <a:gd name="connsiteY0" fmla="*/ 1138592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253441 w 6335043"/>
              <a:gd name="connsiteY24" fmla="*/ 1138592 h 5822782"/>
              <a:gd name="connsiteX0" fmla="*/ 1266966 w 6348568"/>
              <a:gd name="connsiteY0" fmla="*/ 1138592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266966 w 6348568"/>
              <a:gd name="connsiteY24" fmla="*/ 1138592 h 5822782"/>
              <a:gd name="connsiteX0" fmla="*/ 1565140 w 6348568"/>
              <a:gd name="connsiteY0" fmla="*/ 1098835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65140 w 6348568"/>
              <a:gd name="connsiteY24" fmla="*/ 1098835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45262 w 6348568"/>
              <a:gd name="connsiteY0" fmla="*/ 959687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45262 w 6348568"/>
              <a:gd name="connsiteY24" fmla="*/ 959687 h 5822782"/>
              <a:gd name="connsiteX0" fmla="*/ 1545262 w 6348568"/>
              <a:gd name="connsiteY0" fmla="*/ 1735257 h 6598352"/>
              <a:gd name="connsiteX1" fmla="*/ 2300636 w 6348568"/>
              <a:gd name="connsiteY1" fmla="*/ 5848 h 6598352"/>
              <a:gd name="connsiteX2" fmla="*/ 2479540 w 6348568"/>
              <a:gd name="connsiteY2" fmla="*/ 1158788 h 6598352"/>
              <a:gd name="connsiteX3" fmla="*/ 3046071 w 6348568"/>
              <a:gd name="connsiteY3" fmla="*/ 793876 h 6598352"/>
              <a:gd name="connsiteX4" fmla="*/ 3165340 w 6348568"/>
              <a:gd name="connsiteY4" fmla="*/ 1529371 h 6598352"/>
              <a:gd name="connsiteX5" fmla="*/ 2797592 w 6348568"/>
              <a:gd name="connsiteY5" fmla="*/ 2433832 h 6598352"/>
              <a:gd name="connsiteX6" fmla="*/ 2857228 w 6348568"/>
              <a:gd name="connsiteY6" fmla="*/ 3027345 h 6598352"/>
              <a:gd name="connsiteX7" fmla="*/ 2777714 w 6348568"/>
              <a:gd name="connsiteY7" fmla="*/ 3447623 h 6598352"/>
              <a:gd name="connsiteX8" fmla="*/ 5570609 w 6348568"/>
              <a:gd name="connsiteY8" fmla="*/ 3941745 h 6598352"/>
              <a:gd name="connsiteX9" fmla="*/ 5829027 w 6348568"/>
              <a:gd name="connsiteY9" fmla="*/ 5293467 h 6598352"/>
              <a:gd name="connsiteX10" fmla="*/ 6316045 w 6348568"/>
              <a:gd name="connsiteY10" fmla="*/ 4915779 h 6598352"/>
              <a:gd name="connsiteX11" fmla="*/ 6137140 w 6348568"/>
              <a:gd name="connsiteY11" fmla="*/ 5929571 h 6598352"/>
              <a:gd name="connsiteX12" fmla="*/ 4805297 w 6348568"/>
              <a:gd name="connsiteY12" fmla="*/ 6426528 h 6598352"/>
              <a:gd name="connsiteX13" fmla="*/ 2966558 w 6348568"/>
              <a:gd name="connsiteY13" fmla="*/ 6456345 h 6598352"/>
              <a:gd name="connsiteX14" fmla="*/ 3890896 w 6348568"/>
              <a:gd name="connsiteY14" fmla="*/ 5631398 h 6598352"/>
              <a:gd name="connsiteX15" fmla="*/ 2559053 w 6348568"/>
              <a:gd name="connsiteY15" fmla="*/ 5084745 h 6598352"/>
              <a:gd name="connsiteX16" fmla="*/ 2171427 w 6348568"/>
              <a:gd name="connsiteY16" fmla="*/ 6178050 h 6598352"/>
              <a:gd name="connsiteX17" fmla="*/ 1058245 w 6348568"/>
              <a:gd name="connsiteY17" fmla="*/ 6227745 h 6598352"/>
              <a:gd name="connsiteX18" fmla="*/ 1604897 w 6348568"/>
              <a:gd name="connsiteY18" fmla="*/ 5382919 h 6598352"/>
              <a:gd name="connsiteX19" fmla="*/ 978731 w 6348568"/>
              <a:gd name="connsiteY19" fmla="*/ 4528154 h 6598352"/>
              <a:gd name="connsiteX20" fmla="*/ 829644 w 6348568"/>
              <a:gd name="connsiteY20" fmla="*/ 3385154 h 6598352"/>
              <a:gd name="connsiteX21" fmla="*/ 263114 w 6348568"/>
              <a:gd name="connsiteY21" fmla="*/ 3120411 h 6598352"/>
              <a:gd name="connsiteX22" fmla="*/ 24575 w 6348568"/>
              <a:gd name="connsiteY22" fmla="*/ 2808685 h 6598352"/>
              <a:gd name="connsiteX23" fmla="*/ 829645 w 6348568"/>
              <a:gd name="connsiteY23" fmla="*/ 1993676 h 6598352"/>
              <a:gd name="connsiteX24" fmla="*/ 1545262 w 6348568"/>
              <a:gd name="connsiteY24" fmla="*/ 1735257 h 6598352"/>
              <a:gd name="connsiteX0" fmla="*/ 1545262 w 6348568"/>
              <a:gd name="connsiteY0" fmla="*/ 1736181 h 6599276"/>
              <a:gd name="connsiteX1" fmla="*/ 1803680 w 6348568"/>
              <a:gd name="connsiteY1" fmla="*/ 732066 h 6599276"/>
              <a:gd name="connsiteX2" fmla="*/ 2300636 w 6348568"/>
              <a:gd name="connsiteY2" fmla="*/ 6772 h 6599276"/>
              <a:gd name="connsiteX3" fmla="*/ 2479540 w 6348568"/>
              <a:gd name="connsiteY3" fmla="*/ 1159712 h 6599276"/>
              <a:gd name="connsiteX4" fmla="*/ 3046071 w 6348568"/>
              <a:gd name="connsiteY4" fmla="*/ 794800 h 6599276"/>
              <a:gd name="connsiteX5" fmla="*/ 3165340 w 6348568"/>
              <a:gd name="connsiteY5" fmla="*/ 1530295 h 6599276"/>
              <a:gd name="connsiteX6" fmla="*/ 2797592 w 6348568"/>
              <a:gd name="connsiteY6" fmla="*/ 2434756 h 6599276"/>
              <a:gd name="connsiteX7" fmla="*/ 2857228 w 6348568"/>
              <a:gd name="connsiteY7" fmla="*/ 3028269 h 6599276"/>
              <a:gd name="connsiteX8" fmla="*/ 2777714 w 6348568"/>
              <a:gd name="connsiteY8" fmla="*/ 3448547 h 6599276"/>
              <a:gd name="connsiteX9" fmla="*/ 5570609 w 6348568"/>
              <a:gd name="connsiteY9" fmla="*/ 3942669 h 6599276"/>
              <a:gd name="connsiteX10" fmla="*/ 5829027 w 6348568"/>
              <a:gd name="connsiteY10" fmla="*/ 5294391 h 6599276"/>
              <a:gd name="connsiteX11" fmla="*/ 6316045 w 6348568"/>
              <a:gd name="connsiteY11" fmla="*/ 4916703 h 6599276"/>
              <a:gd name="connsiteX12" fmla="*/ 6137140 w 6348568"/>
              <a:gd name="connsiteY12" fmla="*/ 5930495 h 6599276"/>
              <a:gd name="connsiteX13" fmla="*/ 4805297 w 6348568"/>
              <a:gd name="connsiteY13" fmla="*/ 6427452 h 6599276"/>
              <a:gd name="connsiteX14" fmla="*/ 2966558 w 6348568"/>
              <a:gd name="connsiteY14" fmla="*/ 6457269 h 6599276"/>
              <a:gd name="connsiteX15" fmla="*/ 3890896 w 6348568"/>
              <a:gd name="connsiteY15" fmla="*/ 5632322 h 6599276"/>
              <a:gd name="connsiteX16" fmla="*/ 2559053 w 6348568"/>
              <a:gd name="connsiteY16" fmla="*/ 5085669 h 6599276"/>
              <a:gd name="connsiteX17" fmla="*/ 2171427 w 6348568"/>
              <a:gd name="connsiteY17" fmla="*/ 6178974 h 6599276"/>
              <a:gd name="connsiteX18" fmla="*/ 1058245 w 6348568"/>
              <a:gd name="connsiteY18" fmla="*/ 6228669 h 6599276"/>
              <a:gd name="connsiteX19" fmla="*/ 1604897 w 6348568"/>
              <a:gd name="connsiteY19" fmla="*/ 5383843 h 6599276"/>
              <a:gd name="connsiteX20" fmla="*/ 978731 w 6348568"/>
              <a:gd name="connsiteY20" fmla="*/ 4529078 h 6599276"/>
              <a:gd name="connsiteX21" fmla="*/ 829644 w 6348568"/>
              <a:gd name="connsiteY21" fmla="*/ 3386078 h 6599276"/>
              <a:gd name="connsiteX22" fmla="*/ 263114 w 6348568"/>
              <a:gd name="connsiteY22" fmla="*/ 3121335 h 6599276"/>
              <a:gd name="connsiteX23" fmla="*/ 24575 w 6348568"/>
              <a:gd name="connsiteY23" fmla="*/ 2809609 h 6599276"/>
              <a:gd name="connsiteX24" fmla="*/ 829645 w 6348568"/>
              <a:gd name="connsiteY24" fmla="*/ 1994600 h 6599276"/>
              <a:gd name="connsiteX25" fmla="*/ 1545262 w 6348568"/>
              <a:gd name="connsiteY25" fmla="*/ 1736181 h 6599276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3046071 w 6348568"/>
              <a:gd name="connsiteY5" fmla="*/ 789282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588870 w 6348568"/>
              <a:gd name="connsiteY4" fmla="*/ 677116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65340 w 6348568"/>
              <a:gd name="connsiteY5" fmla="*/ 1523600 h 6592581"/>
              <a:gd name="connsiteX6" fmla="*/ 2797592 w 6348568"/>
              <a:gd name="connsiteY6" fmla="*/ 2428061 h 6592581"/>
              <a:gd name="connsiteX7" fmla="*/ 2857228 w 6348568"/>
              <a:gd name="connsiteY7" fmla="*/ 3021574 h 6592581"/>
              <a:gd name="connsiteX8" fmla="*/ 2777714 w 6348568"/>
              <a:gd name="connsiteY8" fmla="*/ 3441852 h 6592581"/>
              <a:gd name="connsiteX9" fmla="*/ 5570609 w 6348568"/>
              <a:gd name="connsiteY9" fmla="*/ 3935974 h 6592581"/>
              <a:gd name="connsiteX10" fmla="*/ 5829027 w 6348568"/>
              <a:gd name="connsiteY10" fmla="*/ 5287696 h 6592581"/>
              <a:gd name="connsiteX11" fmla="*/ 6316045 w 6348568"/>
              <a:gd name="connsiteY11" fmla="*/ 4910008 h 6592581"/>
              <a:gd name="connsiteX12" fmla="*/ 6137140 w 6348568"/>
              <a:gd name="connsiteY12" fmla="*/ 5923800 h 6592581"/>
              <a:gd name="connsiteX13" fmla="*/ 4805297 w 6348568"/>
              <a:gd name="connsiteY13" fmla="*/ 6420757 h 6592581"/>
              <a:gd name="connsiteX14" fmla="*/ 2966558 w 6348568"/>
              <a:gd name="connsiteY14" fmla="*/ 6450574 h 6592581"/>
              <a:gd name="connsiteX15" fmla="*/ 3890896 w 6348568"/>
              <a:gd name="connsiteY15" fmla="*/ 5625627 h 6592581"/>
              <a:gd name="connsiteX16" fmla="*/ 2559053 w 6348568"/>
              <a:gd name="connsiteY16" fmla="*/ 5078974 h 6592581"/>
              <a:gd name="connsiteX17" fmla="*/ 2171427 w 6348568"/>
              <a:gd name="connsiteY17" fmla="*/ 6172279 h 6592581"/>
              <a:gd name="connsiteX18" fmla="*/ 1058245 w 6348568"/>
              <a:gd name="connsiteY18" fmla="*/ 6221974 h 6592581"/>
              <a:gd name="connsiteX19" fmla="*/ 1604897 w 6348568"/>
              <a:gd name="connsiteY19" fmla="*/ 5377148 h 6592581"/>
              <a:gd name="connsiteX20" fmla="*/ 978731 w 6348568"/>
              <a:gd name="connsiteY20" fmla="*/ 4522383 h 6592581"/>
              <a:gd name="connsiteX21" fmla="*/ 829644 w 6348568"/>
              <a:gd name="connsiteY21" fmla="*/ 3379383 h 6592581"/>
              <a:gd name="connsiteX22" fmla="*/ 263114 w 6348568"/>
              <a:gd name="connsiteY22" fmla="*/ 3114640 h 6592581"/>
              <a:gd name="connsiteX23" fmla="*/ 24575 w 6348568"/>
              <a:gd name="connsiteY23" fmla="*/ 2802914 h 6592581"/>
              <a:gd name="connsiteX24" fmla="*/ 829645 w 6348568"/>
              <a:gd name="connsiteY24" fmla="*/ 1987905 h 6592581"/>
              <a:gd name="connsiteX25" fmla="*/ 1545262 w 6348568"/>
              <a:gd name="connsiteY25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3165340 w 6348568"/>
              <a:gd name="connsiteY6" fmla="*/ 1523600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678322 w 6348568"/>
              <a:gd name="connsiteY7" fmla="*/ 217958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35523 w 6348568"/>
              <a:gd name="connsiteY5" fmla="*/ 1103058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30074 h 6593169"/>
              <a:gd name="connsiteX1" fmla="*/ 1952767 w 6348568"/>
              <a:gd name="connsiteY1" fmla="*/ 825351 h 6593169"/>
              <a:gd name="connsiteX2" fmla="*/ 2300636 w 6348568"/>
              <a:gd name="connsiteY2" fmla="*/ 665 h 6593169"/>
              <a:gd name="connsiteX3" fmla="*/ 2588870 w 6348568"/>
              <a:gd name="connsiteY3" fmla="*/ 676527 h 6593169"/>
              <a:gd name="connsiteX4" fmla="*/ 2976497 w 6348568"/>
              <a:gd name="connsiteY4" fmla="*/ 142650 h 6593169"/>
              <a:gd name="connsiteX5" fmla="*/ 3135523 w 6348568"/>
              <a:gd name="connsiteY5" fmla="*/ 1103646 h 6593169"/>
              <a:gd name="connsiteX6" fmla="*/ 2966557 w 6348568"/>
              <a:gd name="connsiteY6" fmla="*/ 1424797 h 6593169"/>
              <a:gd name="connsiteX7" fmla="*/ 2857226 w 6348568"/>
              <a:gd name="connsiteY7" fmla="*/ 2060901 h 6593169"/>
              <a:gd name="connsiteX8" fmla="*/ 2857228 w 6348568"/>
              <a:gd name="connsiteY8" fmla="*/ 3022162 h 6593169"/>
              <a:gd name="connsiteX9" fmla="*/ 2777714 w 6348568"/>
              <a:gd name="connsiteY9" fmla="*/ 3442440 h 6593169"/>
              <a:gd name="connsiteX10" fmla="*/ 5570609 w 6348568"/>
              <a:gd name="connsiteY10" fmla="*/ 3936562 h 6593169"/>
              <a:gd name="connsiteX11" fmla="*/ 5829027 w 6348568"/>
              <a:gd name="connsiteY11" fmla="*/ 5288284 h 6593169"/>
              <a:gd name="connsiteX12" fmla="*/ 6316045 w 6348568"/>
              <a:gd name="connsiteY12" fmla="*/ 4910596 h 6593169"/>
              <a:gd name="connsiteX13" fmla="*/ 6137140 w 6348568"/>
              <a:gd name="connsiteY13" fmla="*/ 5924388 h 6593169"/>
              <a:gd name="connsiteX14" fmla="*/ 4805297 w 6348568"/>
              <a:gd name="connsiteY14" fmla="*/ 6421345 h 6593169"/>
              <a:gd name="connsiteX15" fmla="*/ 2966558 w 6348568"/>
              <a:gd name="connsiteY15" fmla="*/ 6451162 h 6593169"/>
              <a:gd name="connsiteX16" fmla="*/ 3890896 w 6348568"/>
              <a:gd name="connsiteY16" fmla="*/ 5626215 h 6593169"/>
              <a:gd name="connsiteX17" fmla="*/ 2559053 w 6348568"/>
              <a:gd name="connsiteY17" fmla="*/ 5079562 h 6593169"/>
              <a:gd name="connsiteX18" fmla="*/ 2171427 w 6348568"/>
              <a:gd name="connsiteY18" fmla="*/ 6172867 h 6593169"/>
              <a:gd name="connsiteX19" fmla="*/ 1058245 w 6348568"/>
              <a:gd name="connsiteY19" fmla="*/ 6222562 h 6593169"/>
              <a:gd name="connsiteX20" fmla="*/ 1604897 w 6348568"/>
              <a:gd name="connsiteY20" fmla="*/ 5377736 h 6593169"/>
              <a:gd name="connsiteX21" fmla="*/ 978731 w 6348568"/>
              <a:gd name="connsiteY21" fmla="*/ 4522971 h 6593169"/>
              <a:gd name="connsiteX22" fmla="*/ 829644 w 6348568"/>
              <a:gd name="connsiteY22" fmla="*/ 3379971 h 6593169"/>
              <a:gd name="connsiteX23" fmla="*/ 263114 w 6348568"/>
              <a:gd name="connsiteY23" fmla="*/ 3115228 h 6593169"/>
              <a:gd name="connsiteX24" fmla="*/ 24575 w 6348568"/>
              <a:gd name="connsiteY24" fmla="*/ 2803502 h 6593169"/>
              <a:gd name="connsiteX25" fmla="*/ 829645 w 6348568"/>
              <a:gd name="connsiteY25" fmla="*/ 1988493 h 6593169"/>
              <a:gd name="connsiteX26" fmla="*/ 1545262 w 6348568"/>
              <a:gd name="connsiteY26" fmla="*/ 1730074 h 6593169"/>
              <a:gd name="connsiteX0" fmla="*/ 1545262 w 6348568"/>
              <a:gd name="connsiteY0" fmla="*/ 1680421 h 6543516"/>
              <a:gd name="connsiteX1" fmla="*/ 1952767 w 6348568"/>
              <a:gd name="connsiteY1" fmla="*/ 775698 h 6543516"/>
              <a:gd name="connsiteX2" fmla="*/ 2499418 w 6348568"/>
              <a:gd name="connsiteY2" fmla="*/ 708 h 6543516"/>
              <a:gd name="connsiteX3" fmla="*/ 2588870 w 6348568"/>
              <a:gd name="connsiteY3" fmla="*/ 626874 h 6543516"/>
              <a:gd name="connsiteX4" fmla="*/ 2976497 w 6348568"/>
              <a:gd name="connsiteY4" fmla="*/ 92997 h 6543516"/>
              <a:gd name="connsiteX5" fmla="*/ 3135523 w 6348568"/>
              <a:gd name="connsiteY5" fmla="*/ 1053993 h 6543516"/>
              <a:gd name="connsiteX6" fmla="*/ 2966557 w 6348568"/>
              <a:gd name="connsiteY6" fmla="*/ 1375144 h 6543516"/>
              <a:gd name="connsiteX7" fmla="*/ 2857226 w 6348568"/>
              <a:gd name="connsiteY7" fmla="*/ 2011248 h 6543516"/>
              <a:gd name="connsiteX8" fmla="*/ 2857228 w 6348568"/>
              <a:gd name="connsiteY8" fmla="*/ 2972509 h 6543516"/>
              <a:gd name="connsiteX9" fmla="*/ 2777714 w 6348568"/>
              <a:gd name="connsiteY9" fmla="*/ 3392787 h 6543516"/>
              <a:gd name="connsiteX10" fmla="*/ 5570609 w 6348568"/>
              <a:gd name="connsiteY10" fmla="*/ 3886909 h 6543516"/>
              <a:gd name="connsiteX11" fmla="*/ 5829027 w 6348568"/>
              <a:gd name="connsiteY11" fmla="*/ 5238631 h 6543516"/>
              <a:gd name="connsiteX12" fmla="*/ 6316045 w 6348568"/>
              <a:gd name="connsiteY12" fmla="*/ 4860943 h 6543516"/>
              <a:gd name="connsiteX13" fmla="*/ 6137140 w 6348568"/>
              <a:gd name="connsiteY13" fmla="*/ 5874735 h 6543516"/>
              <a:gd name="connsiteX14" fmla="*/ 4805297 w 6348568"/>
              <a:gd name="connsiteY14" fmla="*/ 6371692 h 6543516"/>
              <a:gd name="connsiteX15" fmla="*/ 2966558 w 6348568"/>
              <a:gd name="connsiteY15" fmla="*/ 6401509 h 6543516"/>
              <a:gd name="connsiteX16" fmla="*/ 3890896 w 6348568"/>
              <a:gd name="connsiteY16" fmla="*/ 5576562 h 6543516"/>
              <a:gd name="connsiteX17" fmla="*/ 2559053 w 6348568"/>
              <a:gd name="connsiteY17" fmla="*/ 5029909 h 6543516"/>
              <a:gd name="connsiteX18" fmla="*/ 2171427 w 6348568"/>
              <a:gd name="connsiteY18" fmla="*/ 6123214 h 6543516"/>
              <a:gd name="connsiteX19" fmla="*/ 1058245 w 6348568"/>
              <a:gd name="connsiteY19" fmla="*/ 6172909 h 6543516"/>
              <a:gd name="connsiteX20" fmla="*/ 1604897 w 6348568"/>
              <a:gd name="connsiteY20" fmla="*/ 5328083 h 6543516"/>
              <a:gd name="connsiteX21" fmla="*/ 978731 w 6348568"/>
              <a:gd name="connsiteY21" fmla="*/ 4473318 h 6543516"/>
              <a:gd name="connsiteX22" fmla="*/ 829644 w 6348568"/>
              <a:gd name="connsiteY22" fmla="*/ 3330318 h 6543516"/>
              <a:gd name="connsiteX23" fmla="*/ 263114 w 6348568"/>
              <a:gd name="connsiteY23" fmla="*/ 3065575 h 6543516"/>
              <a:gd name="connsiteX24" fmla="*/ 24575 w 6348568"/>
              <a:gd name="connsiteY24" fmla="*/ 2753849 h 6543516"/>
              <a:gd name="connsiteX25" fmla="*/ 829645 w 6348568"/>
              <a:gd name="connsiteY25" fmla="*/ 1938840 h 6543516"/>
              <a:gd name="connsiteX26" fmla="*/ 1545262 w 6348568"/>
              <a:gd name="connsiteY26" fmla="*/ 1680421 h 6543516"/>
              <a:gd name="connsiteX0" fmla="*/ 1545262 w 6348568"/>
              <a:gd name="connsiteY0" fmla="*/ 1687611 h 6550706"/>
              <a:gd name="connsiteX1" fmla="*/ 1952767 w 6348568"/>
              <a:gd name="connsiteY1" fmla="*/ 782888 h 6550706"/>
              <a:gd name="connsiteX2" fmla="*/ 2499418 w 6348568"/>
              <a:gd name="connsiteY2" fmla="*/ 7898 h 6550706"/>
              <a:gd name="connsiteX3" fmla="*/ 2628626 w 6348568"/>
              <a:gd name="connsiteY3" fmla="*/ 365707 h 6550706"/>
              <a:gd name="connsiteX4" fmla="*/ 2976497 w 6348568"/>
              <a:gd name="connsiteY4" fmla="*/ 100187 h 6550706"/>
              <a:gd name="connsiteX5" fmla="*/ 3135523 w 6348568"/>
              <a:gd name="connsiteY5" fmla="*/ 1061183 h 6550706"/>
              <a:gd name="connsiteX6" fmla="*/ 2966557 w 6348568"/>
              <a:gd name="connsiteY6" fmla="*/ 1382334 h 6550706"/>
              <a:gd name="connsiteX7" fmla="*/ 2857226 w 6348568"/>
              <a:gd name="connsiteY7" fmla="*/ 2018438 h 6550706"/>
              <a:gd name="connsiteX8" fmla="*/ 2857228 w 6348568"/>
              <a:gd name="connsiteY8" fmla="*/ 2979699 h 6550706"/>
              <a:gd name="connsiteX9" fmla="*/ 2777714 w 6348568"/>
              <a:gd name="connsiteY9" fmla="*/ 3399977 h 6550706"/>
              <a:gd name="connsiteX10" fmla="*/ 5570609 w 6348568"/>
              <a:gd name="connsiteY10" fmla="*/ 3894099 h 6550706"/>
              <a:gd name="connsiteX11" fmla="*/ 5829027 w 6348568"/>
              <a:gd name="connsiteY11" fmla="*/ 5245821 h 6550706"/>
              <a:gd name="connsiteX12" fmla="*/ 6316045 w 6348568"/>
              <a:gd name="connsiteY12" fmla="*/ 4868133 h 6550706"/>
              <a:gd name="connsiteX13" fmla="*/ 6137140 w 6348568"/>
              <a:gd name="connsiteY13" fmla="*/ 5881925 h 6550706"/>
              <a:gd name="connsiteX14" fmla="*/ 4805297 w 6348568"/>
              <a:gd name="connsiteY14" fmla="*/ 6378882 h 6550706"/>
              <a:gd name="connsiteX15" fmla="*/ 2966558 w 6348568"/>
              <a:gd name="connsiteY15" fmla="*/ 6408699 h 6550706"/>
              <a:gd name="connsiteX16" fmla="*/ 3890896 w 6348568"/>
              <a:gd name="connsiteY16" fmla="*/ 5583752 h 6550706"/>
              <a:gd name="connsiteX17" fmla="*/ 2559053 w 6348568"/>
              <a:gd name="connsiteY17" fmla="*/ 5037099 h 6550706"/>
              <a:gd name="connsiteX18" fmla="*/ 2171427 w 6348568"/>
              <a:gd name="connsiteY18" fmla="*/ 6130404 h 6550706"/>
              <a:gd name="connsiteX19" fmla="*/ 1058245 w 6348568"/>
              <a:gd name="connsiteY19" fmla="*/ 6180099 h 6550706"/>
              <a:gd name="connsiteX20" fmla="*/ 1604897 w 6348568"/>
              <a:gd name="connsiteY20" fmla="*/ 5335273 h 6550706"/>
              <a:gd name="connsiteX21" fmla="*/ 978731 w 6348568"/>
              <a:gd name="connsiteY21" fmla="*/ 4480508 h 6550706"/>
              <a:gd name="connsiteX22" fmla="*/ 829644 w 6348568"/>
              <a:gd name="connsiteY22" fmla="*/ 3337508 h 6550706"/>
              <a:gd name="connsiteX23" fmla="*/ 263114 w 6348568"/>
              <a:gd name="connsiteY23" fmla="*/ 3072765 h 6550706"/>
              <a:gd name="connsiteX24" fmla="*/ 24575 w 6348568"/>
              <a:gd name="connsiteY24" fmla="*/ 2761039 h 6550706"/>
              <a:gd name="connsiteX25" fmla="*/ 829645 w 6348568"/>
              <a:gd name="connsiteY25" fmla="*/ 1946030 h 6550706"/>
              <a:gd name="connsiteX26" fmla="*/ 1545262 w 6348568"/>
              <a:gd name="connsiteY26" fmla="*/ 1687611 h 6550706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135523 w 6348568"/>
              <a:gd name="connsiteY5" fmla="*/ 1061211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570609 w 6348568"/>
              <a:gd name="connsiteY11" fmla="*/ 3894127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31697"/>
              <a:gd name="connsiteY0" fmla="*/ 1687639 h 6550734"/>
              <a:gd name="connsiteX1" fmla="*/ 1952767 w 6331697"/>
              <a:gd name="connsiteY1" fmla="*/ 782916 h 6550734"/>
              <a:gd name="connsiteX2" fmla="*/ 2499418 w 6331697"/>
              <a:gd name="connsiteY2" fmla="*/ 7926 h 6550734"/>
              <a:gd name="connsiteX3" fmla="*/ 2628626 w 6331697"/>
              <a:gd name="connsiteY3" fmla="*/ 365735 h 6550734"/>
              <a:gd name="connsiteX4" fmla="*/ 3095767 w 6331697"/>
              <a:gd name="connsiteY4" fmla="*/ 110154 h 6550734"/>
              <a:gd name="connsiteX5" fmla="*/ 3254793 w 6331697"/>
              <a:gd name="connsiteY5" fmla="*/ 792854 h 6550734"/>
              <a:gd name="connsiteX6" fmla="*/ 2906922 w 6331697"/>
              <a:gd name="connsiteY6" fmla="*/ 1362484 h 6550734"/>
              <a:gd name="connsiteX7" fmla="*/ 2519295 w 6331697"/>
              <a:gd name="connsiteY7" fmla="*/ 1929014 h 6550734"/>
              <a:gd name="connsiteX8" fmla="*/ 2728019 w 6331697"/>
              <a:gd name="connsiteY8" fmla="*/ 2433075 h 6550734"/>
              <a:gd name="connsiteX9" fmla="*/ 2698201 w 6331697"/>
              <a:gd name="connsiteY9" fmla="*/ 3141588 h 6550734"/>
              <a:gd name="connsiteX10" fmla="*/ 4686028 w 6331697"/>
              <a:gd name="connsiteY10" fmla="*/ 3068915 h 6550734"/>
              <a:gd name="connsiteX11" fmla="*/ 5689878 w 6331697"/>
              <a:gd name="connsiteY11" fmla="*/ 3834493 h 6550734"/>
              <a:gd name="connsiteX12" fmla="*/ 6057627 w 6331697"/>
              <a:gd name="connsiteY12" fmla="*/ 5017249 h 6550734"/>
              <a:gd name="connsiteX13" fmla="*/ 6316045 w 6331697"/>
              <a:gd name="connsiteY13" fmla="*/ 4868161 h 6550734"/>
              <a:gd name="connsiteX14" fmla="*/ 6137140 w 6331697"/>
              <a:gd name="connsiteY14" fmla="*/ 5881953 h 6550734"/>
              <a:gd name="connsiteX15" fmla="*/ 4805297 w 6331697"/>
              <a:gd name="connsiteY15" fmla="*/ 6378910 h 6550734"/>
              <a:gd name="connsiteX16" fmla="*/ 2966558 w 6331697"/>
              <a:gd name="connsiteY16" fmla="*/ 6408727 h 6550734"/>
              <a:gd name="connsiteX17" fmla="*/ 3890896 w 6331697"/>
              <a:gd name="connsiteY17" fmla="*/ 5583780 h 6550734"/>
              <a:gd name="connsiteX18" fmla="*/ 2559053 w 6331697"/>
              <a:gd name="connsiteY18" fmla="*/ 5037127 h 6550734"/>
              <a:gd name="connsiteX19" fmla="*/ 2171427 w 6331697"/>
              <a:gd name="connsiteY19" fmla="*/ 6130432 h 6550734"/>
              <a:gd name="connsiteX20" fmla="*/ 1058245 w 6331697"/>
              <a:gd name="connsiteY20" fmla="*/ 6180127 h 6550734"/>
              <a:gd name="connsiteX21" fmla="*/ 1604897 w 6331697"/>
              <a:gd name="connsiteY21" fmla="*/ 5335301 h 6550734"/>
              <a:gd name="connsiteX22" fmla="*/ 978731 w 6331697"/>
              <a:gd name="connsiteY22" fmla="*/ 4480536 h 6550734"/>
              <a:gd name="connsiteX23" fmla="*/ 829644 w 6331697"/>
              <a:gd name="connsiteY23" fmla="*/ 3337536 h 6550734"/>
              <a:gd name="connsiteX24" fmla="*/ 263114 w 6331697"/>
              <a:gd name="connsiteY24" fmla="*/ 3072793 h 6550734"/>
              <a:gd name="connsiteX25" fmla="*/ 24575 w 6331697"/>
              <a:gd name="connsiteY25" fmla="*/ 2761067 h 6550734"/>
              <a:gd name="connsiteX26" fmla="*/ 829645 w 6331697"/>
              <a:gd name="connsiteY26" fmla="*/ 1946058 h 6550734"/>
              <a:gd name="connsiteX27" fmla="*/ 1545262 w 6331697"/>
              <a:gd name="connsiteY27" fmla="*/ 1687639 h 6550734"/>
              <a:gd name="connsiteX0" fmla="*/ 1545262 w 6595053"/>
              <a:gd name="connsiteY0" fmla="*/ 1687639 h 6550734"/>
              <a:gd name="connsiteX1" fmla="*/ 1952767 w 6595053"/>
              <a:gd name="connsiteY1" fmla="*/ 782916 h 6550734"/>
              <a:gd name="connsiteX2" fmla="*/ 2499418 w 6595053"/>
              <a:gd name="connsiteY2" fmla="*/ 7926 h 6550734"/>
              <a:gd name="connsiteX3" fmla="*/ 2628626 w 6595053"/>
              <a:gd name="connsiteY3" fmla="*/ 365735 h 6550734"/>
              <a:gd name="connsiteX4" fmla="*/ 3095767 w 6595053"/>
              <a:gd name="connsiteY4" fmla="*/ 110154 h 6550734"/>
              <a:gd name="connsiteX5" fmla="*/ 3254793 w 6595053"/>
              <a:gd name="connsiteY5" fmla="*/ 792854 h 6550734"/>
              <a:gd name="connsiteX6" fmla="*/ 2906922 w 6595053"/>
              <a:gd name="connsiteY6" fmla="*/ 1362484 h 6550734"/>
              <a:gd name="connsiteX7" fmla="*/ 2519295 w 6595053"/>
              <a:gd name="connsiteY7" fmla="*/ 1929014 h 6550734"/>
              <a:gd name="connsiteX8" fmla="*/ 2728019 w 6595053"/>
              <a:gd name="connsiteY8" fmla="*/ 2433075 h 6550734"/>
              <a:gd name="connsiteX9" fmla="*/ 2698201 w 6595053"/>
              <a:gd name="connsiteY9" fmla="*/ 3141588 h 6550734"/>
              <a:gd name="connsiteX10" fmla="*/ 4686028 w 6595053"/>
              <a:gd name="connsiteY10" fmla="*/ 3068915 h 6550734"/>
              <a:gd name="connsiteX11" fmla="*/ 5689878 w 6595053"/>
              <a:gd name="connsiteY11" fmla="*/ 3834493 h 6550734"/>
              <a:gd name="connsiteX12" fmla="*/ 6057627 w 6595053"/>
              <a:gd name="connsiteY12" fmla="*/ 5017249 h 6550734"/>
              <a:gd name="connsiteX13" fmla="*/ 6594341 w 6595053"/>
              <a:gd name="connsiteY13" fmla="*/ 4679318 h 6550734"/>
              <a:gd name="connsiteX14" fmla="*/ 6137140 w 6595053"/>
              <a:gd name="connsiteY14" fmla="*/ 5881953 h 6550734"/>
              <a:gd name="connsiteX15" fmla="*/ 4805297 w 6595053"/>
              <a:gd name="connsiteY15" fmla="*/ 6378910 h 6550734"/>
              <a:gd name="connsiteX16" fmla="*/ 2966558 w 6595053"/>
              <a:gd name="connsiteY16" fmla="*/ 6408727 h 6550734"/>
              <a:gd name="connsiteX17" fmla="*/ 3890896 w 6595053"/>
              <a:gd name="connsiteY17" fmla="*/ 5583780 h 6550734"/>
              <a:gd name="connsiteX18" fmla="*/ 2559053 w 6595053"/>
              <a:gd name="connsiteY18" fmla="*/ 5037127 h 6550734"/>
              <a:gd name="connsiteX19" fmla="*/ 2171427 w 6595053"/>
              <a:gd name="connsiteY19" fmla="*/ 6130432 h 6550734"/>
              <a:gd name="connsiteX20" fmla="*/ 1058245 w 6595053"/>
              <a:gd name="connsiteY20" fmla="*/ 6180127 h 6550734"/>
              <a:gd name="connsiteX21" fmla="*/ 1604897 w 6595053"/>
              <a:gd name="connsiteY21" fmla="*/ 5335301 h 6550734"/>
              <a:gd name="connsiteX22" fmla="*/ 978731 w 6595053"/>
              <a:gd name="connsiteY22" fmla="*/ 4480536 h 6550734"/>
              <a:gd name="connsiteX23" fmla="*/ 829644 w 6595053"/>
              <a:gd name="connsiteY23" fmla="*/ 3337536 h 6550734"/>
              <a:gd name="connsiteX24" fmla="*/ 263114 w 6595053"/>
              <a:gd name="connsiteY24" fmla="*/ 3072793 h 6550734"/>
              <a:gd name="connsiteX25" fmla="*/ 24575 w 6595053"/>
              <a:gd name="connsiteY25" fmla="*/ 2761067 h 6550734"/>
              <a:gd name="connsiteX26" fmla="*/ 829645 w 6595053"/>
              <a:gd name="connsiteY26" fmla="*/ 1946058 h 6550734"/>
              <a:gd name="connsiteX27" fmla="*/ 1545262 w 6595053"/>
              <a:gd name="connsiteY27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6137140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5958235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254793 w 6622642"/>
              <a:gd name="connsiteY5" fmla="*/ 792854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075888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423 h 6484799"/>
              <a:gd name="connsiteX1" fmla="*/ 1952767 w 6622642"/>
              <a:gd name="connsiteY1" fmla="*/ 782700 h 6484799"/>
              <a:gd name="connsiteX2" fmla="*/ 2499418 w 6622642"/>
              <a:gd name="connsiteY2" fmla="*/ 7710 h 6484799"/>
              <a:gd name="connsiteX3" fmla="*/ 2628626 w 6622642"/>
              <a:gd name="connsiteY3" fmla="*/ 365519 h 6484799"/>
              <a:gd name="connsiteX4" fmla="*/ 2966558 w 6622642"/>
              <a:gd name="connsiteY4" fmla="*/ 30425 h 6484799"/>
              <a:gd name="connsiteX5" fmla="*/ 3075888 w 6622642"/>
              <a:gd name="connsiteY5" fmla="*/ 713125 h 6484799"/>
              <a:gd name="connsiteX6" fmla="*/ 2857226 w 6622642"/>
              <a:gd name="connsiteY6" fmla="*/ 1302633 h 6484799"/>
              <a:gd name="connsiteX7" fmla="*/ 2519295 w 6622642"/>
              <a:gd name="connsiteY7" fmla="*/ 1928798 h 6484799"/>
              <a:gd name="connsiteX8" fmla="*/ 2728019 w 6622642"/>
              <a:gd name="connsiteY8" fmla="*/ 2432859 h 6484799"/>
              <a:gd name="connsiteX9" fmla="*/ 2698201 w 6622642"/>
              <a:gd name="connsiteY9" fmla="*/ 3141372 h 6484799"/>
              <a:gd name="connsiteX10" fmla="*/ 4686028 w 6622642"/>
              <a:gd name="connsiteY10" fmla="*/ 3068699 h 6484799"/>
              <a:gd name="connsiteX11" fmla="*/ 5689878 w 6622642"/>
              <a:gd name="connsiteY11" fmla="*/ 3834277 h 6484799"/>
              <a:gd name="connsiteX12" fmla="*/ 6057627 w 6622642"/>
              <a:gd name="connsiteY12" fmla="*/ 5017033 h 6484799"/>
              <a:gd name="connsiteX13" fmla="*/ 6594341 w 6622642"/>
              <a:gd name="connsiteY13" fmla="*/ 4679102 h 6484799"/>
              <a:gd name="connsiteX14" fmla="*/ 6504890 w 6622642"/>
              <a:gd name="connsiteY14" fmla="*/ 5344759 h 6484799"/>
              <a:gd name="connsiteX15" fmla="*/ 5958235 w 6622642"/>
              <a:gd name="connsiteY15" fmla="*/ 5881737 h 6484799"/>
              <a:gd name="connsiteX16" fmla="*/ 5441401 w 6622642"/>
              <a:gd name="connsiteY16" fmla="*/ 6388633 h 6484799"/>
              <a:gd name="connsiteX17" fmla="*/ 2966558 w 6622642"/>
              <a:gd name="connsiteY17" fmla="*/ 6408511 h 6484799"/>
              <a:gd name="connsiteX18" fmla="*/ 3890896 w 6622642"/>
              <a:gd name="connsiteY18" fmla="*/ 5583564 h 6484799"/>
              <a:gd name="connsiteX19" fmla="*/ 2559053 w 6622642"/>
              <a:gd name="connsiteY19" fmla="*/ 5036911 h 6484799"/>
              <a:gd name="connsiteX20" fmla="*/ 2171427 w 6622642"/>
              <a:gd name="connsiteY20" fmla="*/ 6130216 h 6484799"/>
              <a:gd name="connsiteX21" fmla="*/ 1058245 w 6622642"/>
              <a:gd name="connsiteY21" fmla="*/ 6179911 h 6484799"/>
              <a:gd name="connsiteX22" fmla="*/ 1604897 w 6622642"/>
              <a:gd name="connsiteY22" fmla="*/ 5335085 h 6484799"/>
              <a:gd name="connsiteX23" fmla="*/ 978731 w 6622642"/>
              <a:gd name="connsiteY23" fmla="*/ 4480320 h 6484799"/>
              <a:gd name="connsiteX24" fmla="*/ 829644 w 6622642"/>
              <a:gd name="connsiteY24" fmla="*/ 3337320 h 6484799"/>
              <a:gd name="connsiteX25" fmla="*/ 263114 w 6622642"/>
              <a:gd name="connsiteY25" fmla="*/ 3072577 h 6484799"/>
              <a:gd name="connsiteX26" fmla="*/ 24575 w 6622642"/>
              <a:gd name="connsiteY26" fmla="*/ 2760851 h 6484799"/>
              <a:gd name="connsiteX27" fmla="*/ 829645 w 6622642"/>
              <a:gd name="connsiteY27" fmla="*/ 1945842 h 6484799"/>
              <a:gd name="connsiteX28" fmla="*/ 1545262 w 6622642"/>
              <a:gd name="connsiteY28" fmla="*/ 1687423 h 6484799"/>
              <a:gd name="connsiteX0" fmla="*/ 1545262 w 6622642"/>
              <a:gd name="connsiteY0" fmla="*/ 1683446 h 6480822"/>
              <a:gd name="connsiteX1" fmla="*/ 1932889 w 6622642"/>
              <a:gd name="connsiteY1" fmla="*/ 639575 h 6480822"/>
              <a:gd name="connsiteX2" fmla="*/ 2499418 w 6622642"/>
              <a:gd name="connsiteY2" fmla="*/ 3733 h 6480822"/>
              <a:gd name="connsiteX3" fmla="*/ 2628626 w 6622642"/>
              <a:gd name="connsiteY3" fmla="*/ 361542 h 6480822"/>
              <a:gd name="connsiteX4" fmla="*/ 2966558 w 6622642"/>
              <a:gd name="connsiteY4" fmla="*/ 26448 h 6480822"/>
              <a:gd name="connsiteX5" fmla="*/ 3075888 w 6622642"/>
              <a:gd name="connsiteY5" fmla="*/ 709148 h 6480822"/>
              <a:gd name="connsiteX6" fmla="*/ 2857226 w 6622642"/>
              <a:gd name="connsiteY6" fmla="*/ 1298656 h 6480822"/>
              <a:gd name="connsiteX7" fmla="*/ 2519295 w 6622642"/>
              <a:gd name="connsiteY7" fmla="*/ 1924821 h 6480822"/>
              <a:gd name="connsiteX8" fmla="*/ 2728019 w 6622642"/>
              <a:gd name="connsiteY8" fmla="*/ 2428882 h 6480822"/>
              <a:gd name="connsiteX9" fmla="*/ 2698201 w 6622642"/>
              <a:gd name="connsiteY9" fmla="*/ 3137395 h 6480822"/>
              <a:gd name="connsiteX10" fmla="*/ 4686028 w 6622642"/>
              <a:gd name="connsiteY10" fmla="*/ 3064722 h 6480822"/>
              <a:gd name="connsiteX11" fmla="*/ 5689878 w 6622642"/>
              <a:gd name="connsiteY11" fmla="*/ 3830300 h 6480822"/>
              <a:gd name="connsiteX12" fmla="*/ 6057627 w 6622642"/>
              <a:gd name="connsiteY12" fmla="*/ 5013056 h 6480822"/>
              <a:gd name="connsiteX13" fmla="*/ 6594341 w 6622642"/>
              <a:gd name="connsiteY13" fmla="*/ 4675125 h 6480822"/>
              <a:gd name="connsiteX14" fmla="*/ 6504890 w 6622642"/>
              <a:gd name="connsiteY14" fmla="*/ 5340782 h 6480822"/>
              <a:gd name="connsiteX15" fmla="*/ 5958235 w 6622642"/>
              <a:gd name="connsiteY15" fmla="*/ 5877760 h 6480822"/>
              <a:gd name="connsiteX16" fmla="*/ 5441401 w 6622642"/>
              <a:gd name="connsiteY16" fmla="*/ 6384656 h 6480822"/>
              <a:gd name="connsiteX17" fmla="*/ 2966558 w 6622642"/>
              <a:gd name="connsiteY17" fmla="*/ 6404534 h 6480822"/>
              <a:gd name="connsiteX18" fmla="*/ 3890896 w 6622642"/>
              <a:gd name="connsiteY18" fmla="*/ 5579587 h 6480822"/>
              <a:gd name="connsiteX19" fmla="*/ 2559053 w 6622642"/>
              <a:gd name="connsiteY19" fmla="*/ 5032934 h 6480822"/>
              <a:gd name="connsiteX20" fmla="*/ 2171427 w 6622642"/>
              <a:gd name="connsiteY20" fmla="*/ 6126239 h 6480822"/>
              <a:gd name="connsiteX21" fmla="*/ 1058245 w 6622642"/>
              <a:gd name="connsiteY21" fmla="*/ 6175934 h 6480822"/>
              <a:gd name="connsiteX22" fmla="*/ 1604897 w 6622642"/>
              <a:gd name="connsiteY22" fmla="*/ 5331108 h 6480822"/>
              <a:gd name="connsiteX23" fmla="*/ 978731 w 6622642"/>
              <a:gd name="connsiteY23" fmla="*/ 4476343 h 6480822"/>
              <a:gd name="connsiteX24" fmla="*/ 829644 w 6622642"/>
              <a:gd name="connsiteY24" fmla="*/ 3333343 h 6480822"/>
              <a:gd name="connsiteX25" fmla="*/ 263114 w 6622642"/>
              <a:gd name="connsiteY25" fmla="*/ 3068600 h 6480822"/>
              <a:gd name="connsiteX26" fmla="*/ 24575 w 6622642"/>
              <a:gd name="connsiteY26" fmla="*/ 2756874 h 6480822"/>
              <a:gd name="connsiteX27" fmla="*/ 829645 w 6622642"/>
              <a:gd name="connsiteY27" fmla="*/ 1941865 h 6480822"/>
              <a:gd name="connsiteX28" fmla="*/ 1545262 w 6622642"/>
              <a:gd name="connsiteY28" fmla="*/ 1683446 h 6480822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175279 w 6622642"/>
              <a:gd name="connsiteY5" fmla="*/ 745196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3006314 w 6622642"/>
              <a:gd name="connsiteY9" fmla="*/ 2994538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414736 w 6492116"/>
              <a:gd name="connsiteY0" fmla="*/ 1679737 h 6477113"/>
              <a:gd name="connsiteX1" fmla="*/ 1802363 w 6492116"/>
              <a:gd name="connsiteY1" fmla="*/ 635866 h 6477113"/>
              <a:gd name="connsiteX2" fmla="*/ 2368892 w 6492116"/>
              <a:gd name="connsiteY2" fmla="*/ 24 h 6477113"/>
              <a:gd name="connsiteX3" fmla="*/ 2498100 w 6492116"/>
              <a:gd name="connsiteY3" fmla="*/ 357833 h 6477113"/>
              <a:gd name="connsiteX4" fmla="*/ 3004997 w 6492116"/>
              <a:gd name="connsiteY4" fmla="*/ 22739 h 6477113"/>
              <a:gd name="connsiteX5" fmla="*/ 2945362 w 6492116"/>
              <a:gd name="connsiteY5" fmla="*/ 675622 h 6477113"/>
              <a:gd name="connsiteX6" fmla="*/ 2607430 w 6492116"/>
              <a:gd name="connsiteY6" fmla="*/ 1255191 h 6477113"/>
              <a:gd name="connsiteX7" fmla="*/ 2418587 w 6492116"/>
              <a:gd name="connsiteY7" fmla="*/ 1742208 h 6477113"/>
              <a:gd name="connsiteX8" fmla="*/ 2597493 w 6492116"/>
              <a:gd name="connsiteY8" fmla="*/ 2425173 h 6477113"/>
              <a:gd name="connsiteX9" fmla="*/ 2875788 w 6492116"/>
              <a:gd name="connsiteY9" fmla="*/ 2994538 h 6477113"/>
              <a:gd name="connsiteX10" fmla="*/ 4555502 w 6492116"/>
              <a:gd name="connsiteY10" fmla="*/ 3061013 h 6477113"/>
              <a:gd name="connsiteX11" fmla="*/ 5559352 w 6492116"/>
              <a:gd name="connsiteY11" fmla="*/ 3826591 h 6477113"/>
              <a:gd name="connsiteX12" fmla="*/ 5927101 w 6492116"/>
              <a:gd name="connsiteY12" fmla="*/ 5009347 h 6477113"/>
              <a:gd name="connsiteX13" fmla="*/ 6463815 w 6492116"/>
              <a:gd name="connsiteY13" fmla="*/ 4671416 h 6477113"/>
              <a:gd name="connsiteX14" fmla="*/ 6374364 w 6492116"/>
              <a:gd name="connsiteY14" fmla="*/ 5337073 h 6477113"/>
              <a:gd name="connsiteX15" fmla="*/ 5827709 w 6492116"/>
              <a:gd name="connsiteY15" fmla="*/ 5874051 h 6477113"/>
              <a:gd name="connsiteX16" fmla="*/ 5310875 w 6492116"/>
              <a:gd name="connsiteY16" fmla="*/ 6380947 h 6477113"/>
              <a:gd name="connsiteX17" fmla="*/ 2836032 w 6492116"/>
              <a:gd name="connsiteY17" fmla="*/ 6400825 h 6477113"/>
              <a:gd name="connsiteX18" fmla="*/ 3760370 w 6492116"/>
              <a:gd name="connsiteY18" fmla="*/ 5575878 h 6477113"/>
              <a:gd name="connsiteX19" fmla="*/ 2428527 w 6492116"/>
              <a:gd name="connsiteY19" fmla="*/ 5029225 h 6477113"/>
              <a:gd name="connsiteX20" fmla="*/ 2040901 w 6492116"/>
              <a:gd name="connsiteY20" fmla="*/ 6122530 h 6477113"/>
              <a:gd name="connsiteX21" fmla="*/ 927719 w 6492116"/>
              <a:gd name="connsiteY21" fmla="*/ 6172225 h 6477113"/>
              <a:gd name="connsiteX22" fmla="*/ 1474371 w 6492116"/>
              <a:gd name="connsiteY22" fmla="*/ 5327399 h 6477113"/>
              <a:gd name="connsiteX23" fmla="*/ 848205 w 6492116"/>
              <a:gd name="connsiteY23" fmla="*/ 4472634 h 6477113"/>
              <a:gd name="connsiteX24" fmla="*/ 699118 w 6492116"/>
              <a:gd name="connsiteY24" fmla="*/ 3329634 h 6477113"/>
              <a:gd name="connsiteX25" fmla="*/ 132588 w 6492116"/>
              <a:gd name="connsiteY25" fmla="*/ 3064891 h 6477113"/>
              <a:gd name="connsiteX26" fmla="*/ 43136 w 6492116"/>
              <a:gd name="connsiteY26" fmla="*/ 2584200 h 6477113"/>
              <a:gd name="connsiteX27" fmla="*/ 699119 w 6492116"/>
              <a:gd name="connsiteY27" fmla="*/ 1938156 h 6477113"/>
              <a:gd name="connsiteX28" fmla="*/ 1414736 w 6492116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38173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7284 h 6484660"/>
              <a:gd name="connsiteX1" fmla="*/ 1771644 w 6461397"/>
              <a:gd name="connsiteY1" fmla="*/ 643413 h 6484660"/>
              <a:gd name="connsiteX2" fmla="*/ 2308356 w 6461397"/>
              <a:gd name="connsiteY2" fmla="*/ 7571 h 6484660"/>
              <a:gd name="connsiteX3" fmla="*/ 2467381 w 6461397"/>
              <a:gd name="connsiteY3" fmla="*/ 365380 h 6484660"/>
              <a:gd name="connsiteX4" fmla="*/ 2894765 w 6461397"/>
              <a:gd name="connsiteY4" fmla="*/ 10408 h 6484660"/>
              <a:gd name="connsiteX5" fmla="*/ 2914643 w 6461397"/>
              <a:gd name="connsiteY5" fmla="*/ 683169 h 6484660"/>
              <a:gd name="connsiteX6" fmla="*/ 2576711 w 6461397"/>
              <a:gd name="connsiteY6" fmla="*/ 1262738 h 6484660"/>
              <a:gd name="connsiteX7" fmla="*/ 2387868 w 6461397"/>
              <a:gd name="connsiteY7" fmla="*/ 1749755 h 6484660"/>
              <a:gd name="connsiteX8" fmla="*/ 2566774 w 6461397"/>
              <a:gd name="connsiteY8" fmla="*/ 2432720 h 6484660"/>
              <a:gd name="connsiteX9" fmla="*/ 2845069 w 6461397"/>
              <a:gd name="connsiteY9" fmla="*/ 3002085 h 6484660"/>
              <a:gd name="connsiteX10" fmla="*/ 4524783 w 6461397"/>
              <a:gd name="connsiteY10" fmla="*/ 3068560 h 6484660"/>
              <a:gd name="connsiteX11" fmla="*/ 5528633 w 6461397"/>
              <a:gd name="connsiteY11" fmla="*/ 3834138 h 6484660"/>
              <a:gd name="connsiteX12" fmla="*/ 5896382 w 6461397"/>
              <a:gd name="connsiteY12" fmla="*/ 5016894 h 6484660"/>
              <a:gd name="connsiteX13" fmla="*/ 6433096 w 6461397"/>
              <a:gd name="connsiteY13" fmla="*/ 4678963 h 6484660"/>
              <a:gd name="connsiteX14" fmla="*/ 6343645 w 6461397"/>
              <a:gd name="connsiteY14" fmla="*/ 5344620 h 6484660"/>
              <a:gd name="connsiteX15" fmla="*/ 5796990 w 6461397"/>
              <a:gd name="connsiteY15" fmla="*/ 5881598 h 6484660"/>
              <a:gd name="connsiteX16" fmla="*/ 5280156 w 6461397"/>
              <a:gd name="connsiteY16" fmla="*/ 6388494 h 6484660"/>
              <a:gd name="connsiteX17" fmla="*/ 2805313 w 6461397"/>
              <a:gd name="connsiteY17" fmla="*/ 6408372 h 6484660"/>
              <a:gd name="connsiteX18" fmla="*/ 3729651 w 6461397"/>
              <a:gd name="connsiteY18" fmla="*/ 5583425 h 6484660"/>
              <a:gd name="connsiteX19" fmla="*/ 2397808 w 6461397"/>
              <a:gd name="connsiteY19" fmla="*/ 5036772 h 6484660"/>
              <a:gd name="connsiteX20" fmla="*/ 2010182 w 6461397"/>
              <a:gd name="connsiteY20" fmla="*/ 6130077 h 6484660"/>
              <a:gd name="connsiteX21" fmla="*/ 897000 w 6461397"/>
              <a:gd name="connsiteY21" fmla="*/ 6179772 h 6484660"/>
              <a:gd name="connsiteX22" fmla="*/ 1443652 w 6461397"/>
              <a:gd name="connsiteY22" fmla="*/ 5334946 h 6484660"/>
              <a:gd name="connsiteX23" fmla="*/ 817486 w 6461397"/>
              <a:gd name="connsiteY23" fmla="*/ 4480181 h 6484660"/>
              <a:gd name="connsiteX24" fmla="*/ 668399 w 6461397"/>
              <a:gd name="connsiteY24" fmla="*/ 3337181 h 6484660"/>
              <a:gd name="connsiteX25" fmla="*/ 270834 w 6461397"/>
              <a:gd name="connsiteY25" fmla="*/ 3032682 h 6484660"/>
              <a:gd name="connsiteX26" fmla="*/ 12417 w 6461397"/>
              <a:gd name="connsiteY26" fmla="*/ 2591747 h 6484660"/>
              <a:gd name="connsiteX27" fmla="*/ 668400 w 6461397"/>
              <a:gd name="connsiteY27" fmla="*/ 1945703 h 6484660"/>
              <a:gd name="connsiteX28" fmla="*/ 1384017 w 6461397"/>
              <a:gd name="connsiteY28" fmla="*/ 1687284 h 6484660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894765 w 6461397"/>
              <a:gd name="connsiteY4" fmla="*/ 2861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1117 h 6478493"/>
              <a:gd name="connsiteX1" fmla="*/ 1771644 w 6461397"/>
              <a:gd name="connsiteY1" fmla="*/ 637246 h 6478493"/>
              <a:gd name="connsiteX2" fmla="*/ 2308356 w 6461397"/>
              <a:gd name="connsiteY2" fmla="*/ 1404 h 6478493"/>
              <a:gd name="connsiteX3" fmla="*/ 2467381 w 6461397"/>
              <a:gd name="connsiteY3" fmla="*/ 359213 h 6478493"/>
              <a:gd name="connsiteX4" fmla="*/ 2894765 w 6461397"/>
              <a:gd name="connsiteY4" fmla="*/ 4241 h 6478493"/>
              <a:gd name="connsiteX5" fmla="*/ 2914643 w 6461397"/>
              <a:gd name="connsiteY5" fmla="*/ 677002 h 6478493"/>
              <a:gd name="connsiteX6" fmla="*/ 2576711 w 6461397"/>
              <a:gd name="connsiteY6" fmla="*/ 1256571 h 6478493"/>
              <a:gd name="connsiteX7" fmla="*/ 2387868 w 6461397"/>
              <a:gd name="connsiteY7" fmla="*/ 1743588 h 6478493"/>
              <a:gd name="connsiteX8" fmla="*/ 2566774 w 6461397"/>
              <a:gd name="connsiteY8" fmla="*/ 2426553 h 6478493"/>
              <a:gd name="connsiteX9" fmla="*/ 2845069 w 6461397"/>
              <a:gd name="connsiteY9" fmla="*/ 2995918 h 6478493"/>
              <a:gd name="connsiteX10" fmla="*/ 4524783 w 6461397"/>
              <a:gd name="connsiteY10" fmla="*/ 3062393 h 6478493"/>
              <a:gd name="connsiteX11" fmla="*/ 5528633 w 6461397"/>
              <a:gd name="connsiteY11" fmla="*/ 3827971 h 6478493"/>
              <a:gd name="connsiteX12" fmla="*/ 5896382 w 6461397"/>
              <a:gd name="connsiteY12" fmla="*/ 5010727 h 6478493"/>
              <a:gd name="connsiteX13" fmla="*/ 6433096 w 6461397"/>
              <a:gd name="connsiteY13" fmla="*/ 4672796 h 6478493"/>
              <a:gd name="connsiteX14" fmla="*/ 6343645 w 6461397"/>
              <a:gd name="connsiteY14" fmla="*/ 5338453 h 6478493"/>
              <a:gd name="connsiteX15" fmla="*/ 5796990 w 6461397"/>
              <a:gd name="connsiteY15" fmla="*/ 5875431 h 6478493"/>
              <a:gd name="connsiteX16" fmla="*/ 5280156 w 6461397"/>
              <a:gd name="connsiteY16" fmla="*/ 6382327 h 6478493"/>
              <a:gd name="connsiteX17" fmla="*/ 2805313 w 6461397"/>
              <a:gd name="connsiteY17" fmla="*/ 6402205 h 6478493"/>
              <a:gd name="connsiteX18" fmla="*/ 3729651 w 6461397"/>
              <a:gd name="connsiteY18" fmla="*/ 5577258 h 6478493"/>
              <a:gd name="connsiteX19" fmla="*/ 2397808 w 6461397"/>
              <a:gd name="connsiteY19" fmla="*/ 5030605 h 6478493"/>
              <a:gd name="connsiteX20" fmla="*/ 2010182 w 6461397"/>
              <a:gd name="connsiteY20" fmla="*/ 6123910 h 6478493"/>
              <a:gd name="connsiteX21" fmla="*/ 897000 w 6461397"/>
              <a:gd name="connsiteY21" fmla="*/ 6173605 h 6478493"/>
              <a:gd name="connsiteX22" fmla="*/ 1443652 w 6461397"/>
              <a:gd name="connsiteY22" fmla="*/ 5328779 h 6478493"/>
              <a:gd name="connsiteX23" fmla="*/ 817486 w 6461397"/>
              <a:gd name="connsiteY23" fmla="*/ 4474014 h 6478493"/>
              <a:gd name="connsiteX24" fmla="*/ 668399 w 6461397"/>
              <a:gd name="connsiteY24" fmla="*/ 3331014 h 6478493"/>
              <a:gd name="connsiteX25" fmla="*/ 270834 w 6461397"/>
              <a:gd name="connsiteY25" fmla="*/ 3026515 h 6478493"/>
              <a:gd name="connsiteX26" fmla="*/ 12417 w 6461397"/>
              <a:gd name="connsiteY26" fmla="*/ 2585580 h 6478493"/>
              <a:gd name="connsiteX27" fmla="*/ 668400 w 6461397"/>
              <a:gd name="connsiteY27" fmla="*/ 1939536 h 6478493"/>
              <a:gd name="connsiteX28" fmla="*/ 1384017 w 6461397"/>
              <a:gd name="connsiteY28" fmla="*/ 1681117 h 6478493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387868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626408 w 6461397"/>
              <a:gd name="connsiteY8" fmla="*/ 2386749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715860 w 6461397"/>
              <a:gd name="connsiteY8" fmla="*/ 2217783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61397" h="6478445">
                <a:moveTo>
                  <a:pt x="1384017" y="1681069"/>
                </a:moveTo>
                <a:cubicBezTo>
                  <a:pt x="1567891" y="1464021"/>
                  <a:pt x="1645748" y="925433"/>
                  <a:pt x="1771644" y="637198"/>
                </a:cubicBezTo>
                <a:cubicBezTo>
                  <a:pt x="1897540" y="348963"/>
                  <a:pt x="2043313" y="-2001"/>
                  <a:pt x="2308356" y="1356"/>
                </a:cubicBezTo>
                <a:cubicBezTo>
                  <a:pt x="2573399" y="4713"/>
                  <a:pt x="2369646" y="358692"/>
                  <a:pt x="2467381" y="359165"/>
                </a:cubicBezTo>
                <a:cubicBezTo>
                  <a:pt x="2565116" y="359638"/>
                  <a:pt x="2621438" y="60558"/>
                  <a:pt x="2894765" y="4193"/>
                </a:cubicBezTo>
                <a:cubicBezTo>
                  <a:pt x="3168092" y="-52172"/>
                  <a:pt x="2951087" y="474859"/>
                  <a:pt x="2914643" y="676954"/>
                </a:cubicBezTo>
                <a:cubicBezTo>
                  <a:pt x="2878199" y="879049"/>
                  <a:pt x="2745676" y="1039002"/>
                  <a:pt x="2676102" y="1216766"/>
                </a:cubicBezTo>
                <a:cubicBezTo>
                  <a:pt x="2606528" y="1394530"/>
                  <a:pt x="2490573" y="1576704"/>
                  <a:pt x="2497199" y="1743540"/>
                </a:cubicBezTo>
                <a:cubicBezTo>
                  <a:pt x="2503825" y="1910376"/>
                  <a:pt x="2657882" y="2009061"/>
                  <a:pt x="2715860" y="2217783"/>
                </a:cubicBezTo>
                <a:cubicBezTo>
                  <a:pt x="2773838" y="2426505"/>
                  <a:pt x="2543582" y="2855110"/>
                  <a:pt x="2845069" y="2995870"/>
                </a:cubicBezTo>
                <a:cubicBezTo>
                  <a:pt x="3146556" y="3136630"/>
                  <a:pt x="4046048" y="2936922"/>
                  <a:pt x="4524783" y="3062345"/>
                </a:cubicBezTo>
                <a:cubicBezTo>
                  <a:pt x="5003518" y="3187768"/>
                  <a:pt x="5300033" y="3503201"/>
                  <a:pt x="5528633" y="3827923"/>
                </a:cubicBezTo>
                <a:cubicBezTo>
                  <a:pt x="5757233" y="4152645"/>
                  <a:pt x="5745638" y="4869875"/>
                  <a:pt x="5896382" y="5010679"/>
                </a:cubicBezTo>
                <a:cubicBezTo>
                  <a:pt x="6047126" y="5151483"/>
                  <a:pt x="6358552" y="4618127"/>
                  <a:pt x="6433096" y="4672748"/>
                </a:cubicBezTo>
                <a:cubicBezTo>
                  <a:pt x="6507640" y="4727369"/>
                  <a:pt x="6419845" y="5137966"/>
                  <a:pt x="6343645" y="5338405"/>
                </a:cubicBezTo>
                <a:cubicBezTo>
                  <a:pt x="6267445" y="5538844"/>
                  <a:pt x="5974238" y="5701404"/>
                  <a:pt x="5796990" y="5875383"/>
                </a:cubicBezTo>
                <a:cubicBezTo>
                  <a:pt x="5619742" y="6049362"/>
                  <a:pt x="5778769" y="6294483"/>
                  <a:pt x="5280156" y="6382279"/>
                </a:cubicBezTo>
                <a:cubicBezTo>
                  <a:pt x="4781543" y="6470075"/>
                  <a:pt x="3063730" y="6536335"/>
                  <a:pt x="2805313" y="6402157"/>
                </a:cubicBezTo>
                <a:cubicBezTo>
                  <a:pt x="2546896" y="6267979"/>
                  <a:pt x="3966534" y="5775993"/>
                  <a:pt x="3729651" y="5577210"/>
                </a:cubicBezTo>
                <a:cubicBezTo>
                  <a:pt x="3492768" y="5378427"/>
                  <a:pt x="2684386" y="4939448"/>
                  <a:pt x="2397808" y="5030557"/>
                </a:cubicBezTo>
                <a:cubicBezTo>
                  <a:pt x="2111230" y="5121666"/>
                  <a:pt x="2260317" y="5933362"/>
                  <a:pt x="2010182" y="6123862"/>
                </a:cubicBezTo>
                <a:cubicBezTo>
                  <a:pt x="1760047" y="6314362"/>
                  <a:pt x="991422" y="6306079"/>
                  <a:pt x="897000" y="6173557"/>
                </a:cubicBezTo>
                <a:cubicBezTo>
                  <a:pt x="802578" y="6041035"/>
                  <a:pt x="1456904" y="5611996"/>
                  <a:pt x="1443652" y="5328731"/>
                </a:cubicBezTo>
                <a:cubicBezTo>
                  <a:pt x="1430400" y="5045466"/>
                  <a:pt x="963260" y="4810240"/>
                  <a:pt x="817486" y="4473966"/>
                </a:cubicBezTo>
                <a:cubicBezTo>
                  <a:pt x="671712" y="4137692"/>
                  <a:pt x="759508" y="3572216"/>
                  <a:pt x="668399" y="3330966"/>
                </a:cubicBezTo>
                <a:cubicBezTo>
                  <a:pt x="577290" y="3089716"/>
                  <a:pt x="380164" y="3150706"/>
                  <a:pt x="270834" y="3026467"/>
                </a:cubicBezTo>
                <a:cubicBezTo>
                  <a:pt x="161504" y="2902228"/>
                  <a:pt x="-53844" y="2766695"/>
                  <a:pt x="12417" y="2585532"/>
                </a:cubicBezTo>
                <a:cubicBezTo>
                  <a:pt x="78678" y="2404369"/>
                  <a:pt x="439800" y="2090232"/>
                  <a:pt x="668400" y="1939488"/>
                </a:cubicBezTo>
                <a:cubicBezTo>
                  <a:pt x="897000" y="1788744"/>
                  <a:pt x="1200143" y="1898117"/>
                  <a:pt x="1384017" y="1681069"/>
                </a:cubicBezTo>
                <a:close/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A034DB-BC44-2536-79D2-484954301297}"/>
                  </a:ext>
                </a:extLst>
              </p:cNvPr>
              <p:cNvSpPr txBox="1"/>
              <p:nvPr/>
            </p:nvSpPr>
            <p:spPr>
              <a:xfrm>
                <a:off x="6602777" y="256456"/>
                <a:ext cx="5148910" cy="95410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“There are 231 female rabbits”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/>
                  <a:t> “There are at least 231 rabbits”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A034DB-BC44-2536-79D2-484954301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777" y="256456"/>
                <a:ext cx="5148910" cy="954107"/>
              </a:xfrm>
              <a:prstGeom prst="rect">
                <a:avLst/>
              </a:prstGeom>
              <a:blipFill>
                <a:blip r:embed="rId8"/>
                <a:stretch>
                  <a:fillRect l="-2367" t="-5732" r="-1183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B8C210-31F5-E53D-8AE9-BF129FDE6B1B}"/>
              </a:ext>
            </a:extLst>
          </p:cNvPr>
          <p:cNvSpPr>
            <a:spLocks noChangeAspect="1"/>
          </p:cNvSpPr>
          <p:nvPr/>
        </p:nvSpPr>
        <p:spPr>
          <a:xfrm>
            <a:off x="9562176" y="3446721"/>
            <a:ext cx="681011" cy="682808"/>
          </a:xfrm>
          <a:custGeom>
            <a:avLst/>
            <a:gdLst>
              <a:gd name="connsiteX0" fmla="*/ 1595419 w 6815153"/>
              <a:gd name="connsiteY0" fmla="*/ 1568960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223819 w 6815153"/>
              <a:gd name="connsiteY0" fmla="*/ 922916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462358 w 6815153"/>
              <a:gd name="connsiteY0" fmla="*/ 744012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0 w 6869630"/>
              <a:gd name="connsiteY0" fmla="*/ 942795 h 4844898"/>
              <a:gd name="connsiteX1" fmla="*/ 2385392 w 6869630"/>
              <a:gd name="connsiteY1" fmla="*/ 942795 h 4844898"/>
              <a:gd name="connsiteX2" fmla="*/ 3081131 w 6869630"/>
              <a:gd name="connsiteY2" fmla="*/ 38334 h 4844898"/>
              <a:gd name="connsiteX3" fmla="*/ 3925957 w 6869630"/>
              <a:gd name="connsiteY3" fmla="*/ 286812 h 4844898"/>
              <a:gd name="connsiteX4" fmla="*/ 3448879 w 6869630"/>
              <a:gd name="connsiteY4" fmla="*/ 1360238 h 4844898"/>
              <a:gd name="connsiteX5" fmla="*/ 3588026 w 6869630"/>
              <a:gd name="connsiteY5" fmla="*/ 2324334 h 4844898"/>
              <a:gd name="connsiteX6" fmla="*/ 6321287 w 6869630"/>
              <a:gd name="connsiteY6" fmla="*/ 3835082 h 4844898"/>
              <a:gd name="connsiteX7" fmla="*/ 6818244 w 6869630"/>
              <a:gd name="connsiteY7" fmla="*/ 3328186 h 4844898"/>
              <a:gd name="connsiteX8" fmla="*/ 6708913 w 6869630"/>
              <a:gd name="connsiteY8" fmla="*/ 4252525 h 4844898"/>
              <a:gd name="connsiteX9" fmla="*/ 5536096 w 6869630"/>
              <a:gd name="connsiteY9" fmla="*/ 4749482 h 4844898"/>
              <a:gd name="connsiteX10" fmla="*/ 3697357 w 6869630"/>
              <a:gd name="connsiteY10" fmla="*/ 4779299 h 4844898"/>
              <a:gd name="connsiteX11" fmla="*/ 4661452 w 6869630"/>
              <a:gd name="connsiteY11" fmla="*/ 4043804 h 4844898"/>
              <a:gd name="connsiteX12" fmla="*/ 3289852 w 6869630"/>
              <a:gd name="connsiteY12" fmla="*/ 3407699 h 4844898"/>
              <a:gd name="connsiteX13" fmla="*/ 2902226 w 6869630"/>
              <a:gd name="connsiteY13" fmla="*/ 4501004 h 4844898"/>
              <a:gd name="connsiteX14" fmla="*/ 1789044 w 6869630"/>
              <a:gd name="connsiteY14" fmla="*/ 4550699 h 4844898"/>
              <a:gd name="connsiteX15" fmla="*/ 2335696 w 6869630"/>
              <a:gd name="connsiteY15" fmla="*/ 3586604 h 4844898"/>
              <a:gd name="connsiteX16" fmla="*/ 1461052 w 6869630"/>
              <a:gd name="connsiteY16" fmla="*/ 1688230 h 4844898"/>
              <a:gd name="connsiteX17" fmla="*/ 159026 w 6869630"/>
              <a:gd name="connsiteY17" fmla="*/ 1360238 h 4844898"/>
              <a:gd name="connsiteX18" fmla="*/ 228600 w 6869630"/>
              <a:gd name="connsiteY18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406576 w 6815154"/>
              <a:gd name="connsiteY16" fmla="*/ 1688230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297246 w 6815154"/>
              <a:gd name="connsiteY16" fmla="*/ 1777682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183943 w 6668181"/>
              <a:gd name="connsiteY0" fmla="*/ 942795 h 4844898"/>
              <a:gd name="connsiteX1" fmla="*/ 2879682 w 6668181"/>
              <a:gd name="connsiteY1" fmla="*/ 38334 h 4844898"/>
              <a:gd name="connsiteX2" fmla="*/ 3724508 w 6668181"/>
              <a:gd name="connsiteY2" fmla="*/ 286812 h 4844898"/>
              <a:gd name="connsiteX3" fmla="*/ 3247430 w 6668181"/>
              <a:gd name="connsiteY3" fmla="*/ 1360238 h 4844898"/>
              <a:gd name="connsiteX4" fmla="*/ 3386577 w 6668181"/>
              <a:gd name="connsiteY4" fmla="*/ 2324334 h 4844898"/>
              <a:gd name="connsiteX5" fmla="*/ 6119838 w 6668181"/>
              <a:gd name="connsiteY5" fmla="*/ 3835082 h 4844898"/>
              <a:gd name="connsiteX6" fmla="*/ 6616795 w 6668181"/>
              <a:gd name="connsiteY6" fmla="*/ 3328186 h 4844898"/>
              <a:gd name="connsiteX7" fmla="*/ 6507464 w 6668181"/>
              <a:gd name="connsiteY7" fmla="*/ 4252525 h 4844898"/>
              <a:gd name="connsiteX8" fmla="*/ 5334647 w 6668181"/>
              <a:gd name="connsiteY8" fmla="*/ 4749482 h 4844898"/>
              <a:gd name="connsiteX9" fmla="*/ 3495908 w 6668181"/>
              <a:gd name="connsiteY9" fmla="*/ 4779299 h 4844898"/>
              <a:gd name="connsiteX10" fmla="*/ 4460003 w 6668181"/>
              <a:gd name="connsiteY10" fmla="*/ 4043804 h 4844898"/>
              <a:gd name="connsiteX11" fmla="*/ 3088403 w 6668181"/>
              <a:gd name="connsiteY11" fmla="*/ 3407699 h 4844898"/>
              <a:gd name="connsiteX12" fmla="*/ 2700777 w 6668181"/>
              <a:gd name="connsiteY12" fmla="*/ 4501004 h 4844898"/>
              <a:gd name="connsiteX13" fmla="*/ 1587595 w 6668181"/>
              <a:gd name="connsiteY13" fmla="*/ 4550699 h 4844898"/>
              <a:gd name="connsiteX14" fmla="*/ 2134247 w 6668181"/>
              <a:gd name="connsiteY14" fmla="*/ 3705873 h 4844898"/>
              <a:gd name="connsiteX15" fmla="*/ 1329177 w 6668181"/>
              <a:gd name="connsiteY15" fmla="*/ 2920682 h 4844898"/>
              <a:gd name="connsiteX16" fmla="*/ 1150273 w 6668181"/>
              <a:gd name="connsiteY16" fmla="*/ 1777682 h 4844898"/>
              <a:gd name="connsiteX17" fmla="*/ 514168 w 6668181"/>
              <a:gd name="connsiteY17" fmla="*/ 1370178 h 4844898"/>
              <a:gd name="connsiteX18" fmla="*/ 27151 w 6668181"/>
              <a:gd name="connsiteY18" fmla="*/ 873221 h 4844898"/>
              <a:gd name="connsiteX19" fmla="*/ 2183943 w 6668181"/>
              <a:gd name="connsiteY19" fmla="*/ 942795 h 4844898"/>
              <a:gd name="connsiteX0" fmla="*/ 1706213 w 6190451"/>
              <a:gd name="connsiteY0" fmla="*/ 942795 h 4844898"/>
              <a:gd name="connsiteX1" fmla="*/ 2401952 w 6190451"/>
              <a:gd name="connsiteY1" fmla="*/ 38334 h 4844898"/>
              <a:gd name="connsiteX2" fmla="*/ 3246778 w 6190451"/>
              <a:gd name="connsiteY2" fmla="*/ 286812 h 4844898"/>
              <a:gd name="connsiteX3" fmla="*/ 2769700 w 6190451"/>
              <a:gd name="connsiteY3" fmla="*/ 1360238 h 4844898"/>
              <a:gd name="connsiteX4" fmla="*/ 2908847 w 6190451"/>
              <a:gd name="connsiteY4" fmla="*/ 2324334 h 4844898"/>
              <a:gd name="connsiteX5" fmla="*/ 5642108 w 6190451"/>
              <a:gd name="connsiteY5" fmla="*/ 3835082 h 4844898"/>
              <a:gd name="connsiteX6" fmla="*/ 6139065 w 6190451"/>
              <a:gd name="connsiteY6" fmla="*/ 3328186 h 4844898"/>
              <a:gd name="connsiteX7" fmla="*/ 6029734 w 6190451"/>
              <a:gd name="connsiteY7" fmla="*/ 4252525 h 4844898"/>
              <a:gd name="connsiteX8" fmla="*/ 4856917 w 6190451"/>
              <a:gd name="connsiteY8" fmla="*/ 4749482 h 4844898"/>
              <a:gd name="connsiteX9" fmla="*/ 3018178 w 6190451"/>
              <a:gd name="connsiteY9" fmla="*/ 4779299 h 4844898"/>
              <a:gd name="connsiteX10" fmla="*/ 3982273 w 6190451"/>
              <a:gd name="connsiteY10" fmla="*/ 4043804 h 4844898"/>
              <a:gd name="connsiteX11" fmla="*/ 2610673 w 6190451"/>
              <a:gd name="connsiteY11" fmla="*/ 3407699 h 4844898"/>
              <a:gd name="connsiteX12" fmla="*/ 2223047 w 6190451"/>
              <a:gd name="connsiteY12" fmla="*/ 4501004 h 4844898"/>
              <a:gd name="connsiteX13" fmla="*/ 1109865 w 6190451"/>
              <a:gd name="connsiteY13" fmla="*/ 4550699 h 4844898"/>
              <a:gd name="connsiteX14" fmla="*/ 1656517 w 6190451"/>
              <a:gd name="connsiteY14" fmla="*/ 3705873 h 4844898"/>
              <a:gd name="connsiteX15" fmla="*/ 851447 w 6190451"/>
              <a:gd name="connsiteY15" fmla="*/ 2920682 h 4844898"/>
              <a:gd name="connsiteX16" fmla="*/ 672543 w 6190451"/>
              <a:gd name="connsiteY16" fmla="*/ 1777682 h 4844898"/>
              <a:gd name="connsiteX17" fmla="*/ 36438 w 6190451"/>
              <a:gd name="connsiteY17" fmla="*/ 1370178 h 4844898"/>
              <a:gd name="connsiteX18" fmla="*/ 692421 w 6190451"/>
              <a:gd name="connsiteY18" fmla="*/ 565108 h 4844898"/>
              <a:gd name="connsiteX19" fmla="*/ 1706213 w 6190451"/>
              <a:gd name="connsiteY19" fmla="*/ 942795 h 4844898"/>
              <a:gd name="connsiteX0" fmla="*/ 1646578 w 6190451"/>
              <a:gd name="connsiteY0" fmla="*/ 466175 h 4815539"/>
              <a:gd name="connsiteX1" fmla="*/ 2401952 w 6190451"/>
              <a:gd name="connsiteY1" fmla="*/ 8975 h 4815539"/>
              <a:gd name="connsiteX2" fmla="*/ 3246778 w 6190451"/>
              <a:gd name="connsiteY2" fmla="*/ 257453 h 4815539"/>
              <a:gd name="connsiteX3" fmla="*/ 2769700 w 6190451"/>
              <a:gd name="connsiteY3" fmla="*/ 1330879 h 4815539"/>
              <a:gd name="connsiteX4" fmla="*/ 2908847 w 6190451"/>
              <a:gd name="connsiteY4" fmla="*/ 2294975 h 4815539"/>
              <a:gd name="connsiteX5" fmla="*/ 5642108 w 6190451"/>
              <a:gd name="connsiteY5" fmla="*/ 3805723 h 4815539"/>
              <a:gd name="connsiteX6" fmla="*/ 6139065 w 6190451"/>
              <a:gd name="connsiteY6" fmla="*/ 3298827 h 4815539"/>
              <a:gd name="connsiteX7" fmla="*/ 6029734 w 6190451"/>
              <a:gd name="connsiteY7" fmla="*/ 4223166 h 4815539"/>
              <a:gd name="connsiteX8" fmla="*/ 4856917 w 6190451"/>
              <a:gd name="connsiteY8" fmla="*/ 4720123 h 4815539"/>
              <a:gd name="connsiteX9" fmla="*/ 3018178 w 6190451"/>
              <a:gd name="connsiteY9" fmla="*/ 4749940 h 4815539"/>
              <a:gd name="connsiteX10" fmla="*/ 3982273 w 6190451"/>
              <a:gd name="connsiteY10" fmla="*/ 4014445 h 4815539"/>
              <a:gd name="connsiteX11" fmla="*/ 2610673 w 6190451"/>
              <a:gd name="connsiteY11" fmla="*/ 3378340 h 4815539"/>
              <a:gd name="connsiteX12" fmla="*/ 2223047 w 6190451"/>
              <a:gd name="connsiteY12" fmla="*/ 4471645 h 4815539"/>
              <a:gd name="connsiteX13" fmla="*/ 1109865 w 6190451"/>
              <a:gd name="connsiteY13" fmla="*/ 4521340 h 4815539"/>
              <a:gd name="connsiteX14" fmla="*/ 1656517 w 6190451"/>
              <a:gd name="connsiteY14" fmla="*/ 3676514 h 4815539"/>
              <a:gd name="connsiteX15" fmla="*/ 851447 w 6190451"/>
              <a:gd name="connsiteY15" fmla="*/ 2891323 h 4815539"/>
              <a:gd name="connsiteX16" fmla="*/ 672543 w 6190451"/>
              <a:gd name="connsiteY16" fmla="*/ 1748323 h 4815539"/>
              <a:gd name="connsiteX17" fmla="*/ 36438 w 6190451"/>
              <a:gd name="connsiteY17" fmla="*/ 1340819 h 4815539"/>
              <a:gd name="connsiteX18" fmla="*/ 692421 w 6190451"/>
              <a:gd name="connsiteY18" fmla="*/ 535749 h 4815539"/>
              <a:gd name="connsiteX19" fmla="*/ 1646578 w 6190451"/>
              <a:gd name="connsiteY19" fmla="*/ 466175 h 4815539"/>
              <a:gd name="connsiteX0" fmla="*/ 1646578 w 6190451"/>
              <a:gd name="connsiteY0" fmla="*/ 1323026 h 5672390"/>
              <a:gd name="connsiteX1" fmla="*/ 2322439 w 6190451"/>
              <a:gd name="connsiteY1" fmla="*/ 1121 h 5672390"/>
              <a:gd name="connsiteX2" fmla="*/ 3246778 w 6190451"/>
              <a:gd name="connsiteY2" fmla="*/ 1114304 h 5672390"/>
              <a:gd name="connsiteX3" fmla="*/ 2769700 w 6190451"/>
              <a:gd name="connsiteY3" fmla="*/ 2187730 h 5672390"/>
              <a:gd name="connsiteX4" fmla="*/ 2908847 w 6190451"/>
              <a:gd name="connsiteY4" fmla="*/ 3151826 h 5672390"/>
              <a:gd name="connsiteX5" fmla="*/ 5642108 w 6190451"/>
              <a:gd name="connsiteY5" fmla="*/ 4662574 h 5672390"/>
              <a:gd name="connsiteX6" fmla="*/ 6139065 w 6190451"/>
              <a:gd name="connsiteY6" fmla="*/ 4155678 h 5672390"/>
              <a:gd name="connsiteX7" fmla="*/ 6029734 w 6190451"/>
              <a:gd name="connsiteY7" fmla="*/ 5080017 h 5672390"/>
              <a:gd name="connsiteX8" fmla="*/ 4856917 w 6190451"/>
              <a:gd name="connsiteY8" fmla="*/ 5576974 h 5672390"/>
              <a:gd name="connsiteX9" fmla="*/ 3018178 w 6190451"/>
              <a:gd name="connsiteY9" fmla="*/ 5606791 h 5672390"/>
              <a:gd name="connsiteX10" fmla="*/ 3982273 w 6190451"/>
              <a:gd name="connsiteY10" fmla="*/ 4871296 h 5672390"/>
              <a:gd name="connsiteX11" fmla="*/ 2610673 w 6190451"/>
              <a:gd name="connsiteY11" fmla="*/ 4235191 h 5672390"/>
              <a:gd name="connsiteX12" fmla="*/ 2223047 w 6190451"/>
              <a:gd name="connsiteY12" fmla="*/ 5328496 h 5672390"/>
              <a:gd name="connsiteX13" fmla="*/ 1109865 w 6190451"/>
              <a:gd name="connsiteY13" fmla="*/ 5378191 h 5672390"/>
              <a:gd name="connsiteX14" fmla="*/ 1656517 w 6190451"/>
              <a:gd name="connsiteY14" fmla="*/ 4533365 h 5672390"/>
              <a:gd name="connsiteX15" fmla="*/ 851447 w 6190451"/>
              <a:gd name="connsiteY15" fmla="*/ 3748174 h 5672390"/>
              <a:gd name="connsiteX16" fmla="*/ 672543 w 6190451"/>
              <a:gd name="connsiteY16" fmla="*/ 2605174 h 5672390"/>
              <a:gd name="connsiteX17" fmla="*/ 36438 w 6190451"/>
              <a:gd name="connsiteY17" fmla="*/ 2197670 h 5672390"/>
              <a:gd name="connsiteX18" fmla="*/ 692421 w 6190451"/>
              <a:gd name="connsiteY18" fmla="*/ 1392600 h 5672390"/>
              <a:gd name="connsiteX19" fmla="*/ 1646578 w 6190451"/>
              <a:gd name="connsiteY19" fmla="*/ 1323026 h 5672390"/>
              <a:gd name="connsiteX0" fmla="*/ 1646578 w 6190451"/>
              <a:gd name="connsiteY0" fmla="*/ 1429635 h 5778999"/>
              <a:gd name="connsiteX1" fmla="*/ 2322439 w 6190451"/>
              <a:gd name="connsiteY1" fmla="*/ 107730 h 5778999"/>
              <a:gd name="connsiteX2" fmla="*/ 2819395 w 6190451"/>
              <a:gd name="connsiteY2" fmla="*/ 326391 h 5778999"/>
              <a:gd name="connsiteX3" fmla="*/ 2769700 w 6190451"/>
              <a:gd name="connsiteY3" fmla="*/ 2294339 h 5778999"/>
              <a:gd name="connsiteX4" fmla="*/ 2908847 w 6190451"/>
              <a:gd name="connsiteY4" fmla="*/ 3258435 h 5778999"/>
              <a:gd name="connsiteX5" fmla="*/ 5642108 w 6190451"/>
              <a:gd name="connsiteY5" fmla="*/ 4769183 h 5778999"/>
              <a:gd name="connsiteX6" fmla="*/ 6139065 w 6190451"/>
              <a:gd name="connsiteY6" fmla="*/ 4262287 h 5778999"/>
              <a:gd name="connsiteX7" fmla="*/ 6029734 w 6190451"/>
              <a:gd name="connsiteY7" fmla="*/ 5186626 h 5778999"/>
              <a:gd name="connsiteX8" fmla="*/ 4856917 w 6190451"/>
              <a:gd name="connsiteY8" fmla="*/ 5683583 h 5778999"/>
              <a:gd name="connsiteX9" fmla="*/ 3018178 w 6190451"/>
              <a:gd name="connsiteY9" fmla="*/ 5713400 h 5778999"/>
              <a:gd name="connsiteX10" fmla="*/ 3982273 w 6190451"/>
              <a:gd name="connsiteY10" fmla="*/ 4977905 h 5778999"/>
              <a:gd name="connsiteX11" fmla="*/ 2610673 w 6190451"/>
              <a:gd name="connsiteY11" fmla="*/ 4341800 h 5778999"/>
              <a:gd name="connsiteX12" fmla="*/ 2223047 w 6190451"/>
              <a:gd name="connsiteY12" fmla="*/ 5435105 h 5778999"/>
              <a:gd name="connsiteX13" fmla="*/ 1109865 w 6190451"/>
              <a:gd name="connsiteY13" fmla="*/ 5484800 h 5778999"/>
              <a:gd name="connsiteX14" fmla="*/ 1656517 w 6190451"/>
              <a:gd name="connsiteY14" fmla="*/ 4639974 h 5778999"/>
              <a:gd name="connsiteX15" fmla="*/ 851447 w 6190451"/>
              <a:gd name="connsiteY15" fmla="*/ 3854783 h 5778999"/>
              <a:gd name="connsiteX16" fmla="*/ 672543 w 6190451"/>
              <a:gd name="connsiteY16" fmla="*/ 2711783 h 5778999"/>
              <a:gd name="connsiteX17" fmla="*/ 36438 w 6190451"/>
              <a:gd name="connsiteY17" fmla="*/ 2304279 h 5778999"/>
              <a:gd name="connsiteX18" fmla="*/ 692421 w 6190451"/>
              <a:gd name="connsiteY18" fmla="*/ 1499209 h 5778999"/>
              <a:gd name="connsiteX19" fmla="*/ 1646578 w 6190451"/>
              <a:gd name="connsiteY19" fmla="*/ 1429635 h 5778999"/>
              <a:gd name="connsiteX0" fmla="*/ 1646578 w 6190451"/>
              <a:gd name="connsiteY0" fmla="*/ 1433002 h 5782366"/>
              <a:gd name="connsiteX1" fmla="*/ 2322439 w 6190451"/>
              <a:gd name="connsiteY1" fmla="*/ 111097 h 5782366"/>
              <a:gd name="connsiteX2" fmla="*/ 2819395 w 6190451"/>
              <a:gd name="connsiteY2" fmla="*/ 329758 h 5782366"/>
              <a:gd name="connsiteX3" fmla="*/ 3346169 w 6190451"/>
              <a:gd name="connsiteY3" fmla="*/ 103993 h 5782366"/>
              <a:gd name="connsiteX4" fmla="*/ 2769700 w 6190451"/>
              <a:gd name="connsiteY4" fmla="*/ 2297706 h 5782366"/>
              <a:gd name="connsiteX5" fmla="*/ 2908847 w 6190451"/>
              <a:gd name="connsiteY5" fmla="*/ 3261802 h 5782366"/>
              <a:gd name="connsiteX6" fmla="*/ 5642108 w 6190451"/>
              <a:gd name="connsiteY6" fmla="*/ 4772550 h 5782366"/>
              <a:gd name="connsiteX7" fmla="*/ 6139065 w 6190451"/>
              <a:gd name="connsiteY7" fmla="*/ 4265654 h 5782366"/>
              <a:gd name="connsiteX8" fmla="*/ 6029734 w 6190451"/>
              <a:gd name="connsiteY8" fmla="*/ 5189993 h 5782366"/>
              <a:gd name="connsiteX9" fmla="*/ 4856917 w 6190451"/>
              <a:gd name="connsiteY9" fmla="*/ 5686950 h 5782366"/>
              <a:gd name="connsiteX10" fmla="*/ 3018178 w 6190451"/>
              <a:gd name="connsiteY10" fmla="*/ 5716767 h 5782366"/>
              <a:gd name="connsiteX11" fmla="*/ 3982273 w 6190451"/>
              <a:gd name="connsiteY11" fmla="*/ 4981272 h 5782366"/>
              <a:gd name="connsiteX12" fmla="*/ 2610673 w 6190451"/>
              <a:gd name="connsiteY12" fmla="*/ 4345167 h 5782366"/>
              <a:gd name="connsiteX13" fmla="*/ 2223047 w 6190451"/>
              <a:gd name="connsiteY13" fmla="*/ 5438472 h 5782366"/>
              <a:gd name="connsiteX14" fmla="*/ 1109865 w 6190451"/>
              <a:gd name="connsiteY14" fmla="*/ 5488167 h 5782366"/>
              <a:gd name="connsiteX15" fmla="*/ 1656517 w 6190451"/>
              <a:gd name="connsiteY15" fmla="*/ 4643341 h 5782366"/>
              <a:gd name="connsiteX16" fmla="*/ 851447 w 6190451"/>
              <a:gd name="connsiteY16" fmla="*/ 3858150 h 5782366"/>
              <a:gd name="connsiteX17" fmla="*/ 672543 w 6190451"/>
              <a:gd name="connsiteY17" fmla="*/ 2715150 h 5782366"/>
              <a:gd name="connsiteX18" fmla="*/ 36438 w 6190451"/>
              <a:gd name="connsiteY18" fmla="*/ 2307646 h 5782366"/>
              <a:gd name="connsiteX19" fmla="*/ 692421 w 6190451"/>
              <a:gd name="connsiteY19" fmla="*/ 1502576 h 5782366"/>
              <a:gd name="connsiteX20" fmla="*/ 1646578 w 6190451"/>
              <a:gd name="connsiteY20" fmla="*/ 1433002 h 5782366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769700 w 6190451"/>
              <a:gd name="connsiteY5" fmla="*/ 2234613 h 5719273"/>
              <a:gd name="connsiteX6" fmla="*/ 2908847 w 6190451"/>
              <a:gd name="connsiteY6" fmla="*/ 3198709 h 5719273"/>
              <a:gd name="connsiteX7" fmla="*/ 5642108 w 6190451"/>
              <a:gd name="connsiteY7" fmla="*/ 4709457 h 5719273"/>
              <a:gd name="connsiteX8" fmla="*/ 6139065 w 6190451"/>
              <a:gd name="connsiteY8" fmla="*/ 4202561 h 5719273"/>
              <a:gd name="connsiteX9" fmla="*/ 6029734 w 6190451"/>
              <a:gd name="connsiteY9" fmla="*/ 5126900 h 5719273"/>
              <a:gd name="connsiteX10" fmla="*/ 4856917 w 6190451"/>
              <a:gd name="connsiteY10" fmla="*/ 5623857 h 5719273"/>
              <a:gd name="connsiteX11" fmla="*/ 3018178 w 6190451"/>
              <a:gd name="connsiteY11" fmla="*/ 5653674 h 5719273"/>
              <a:gd name="connsiteX12" fmla="*/ 3982273 w 6190451"/>
              <a:gd name="connsiteY12" fmla="*/ 4918179 h 5719273"/>
              <a:gd name="connsiteX13" fmla="*/ 2610673 w 6190451"/>
              <a:gd name="connsiteY13" fmla="*/ 4282074 h 5719273"/>
              <a:gd name="connsiteX14" fmla="*/ 2223047 w 6190451"/>
              <a:gd name="connsiteY14" fmla="*/ 5375379 h 5719273"/>
              <a:gd name="connsiteX15" fmla="*/ 1109865 w 6190451"/>
              <a:gd name="connsiteY15" fmla="*/ 5425074 h 5719273"/>
              <a:gd name="connsiteX16" fmla="*/ 1656517 w 6190451"/>
              <a:gd name="connsiteY16" fmla="*/ 4580248 h 5719273"/>
              <a:gd name="connsiteX17" fmla="*/ 851447 w 6190451"/>
              <a:gd name="connsiteY17" fmla="*/ 3795057 h 5719273"/>
              <a:gd name="connsiteX18" fmla="*/ 672543 w 6190451"/>
              <a:gd name="connsiteY18" fmla="*/ 2652057 h 5719273"/>
              <a:gd name="connsiteX19" fmla="*/ 36438 w 6190451"/>
              <a:gd name="connsiteY19" fmla="*/ 2244553 h 5719273"/>
              <a:gd name="connsiteX20" fmla="*/ 692421 w 6190451"/>
              <a:gd name="connsiteY20" fmla="*/ 1439483 h 5719273"/>
              <a:gd name="connsiteX21" fmla="*/ 1646578 w 6190451"/>
              <a:gd name="connsiteY21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769700 w 6190451"/>
              <a:gd name="connsiteY6" fmla="*/ 2234613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2908847 w 6190451"/>
              <a:gd name="connsiteY8" fmla="*/ 3198709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5622229 w 6190451"/>
              <a:gd name="connsiteY8" fmla="*/ 3139074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74212"/>
              <a:gd name="connsiteY0" fmla="*/ 1369909 h 5719273"/>
              <a:gd name="connsiteX1" fmla="*/ 2322439 w 6174212"/>
              <a:gd name="connsiteY1" fmla="*/ 48004 h 5719273"/>
              <a:gd name="connsiteX2" fmla="*/ 2819395 w 6174212"/>
              <a:gd name="connsiteY2" fmla="*/ 266665 h 5719273"/>
              <a:gd name="connsiteX3" fmla="*/ 3346169 w 6174212"/>
              <a:gd name="connsiteY3" fmla="*/ 40900 h 5719273"/>
              <a:gd name="connsiteX4" fmla="*/ 3435621 w 6174212"/>
              <a:gd name="connsiteY4" fmla="*/ 716761 h 5719273"/>
              <a:gd name="connsiteX5" fmla="*/ 2859151 w 6174212"/>
              <a:gd name="connsiteY5" fmla="*/ 1511891 h 5719273"/>
              <a:gd name="connsiteX6" fmla="*/ 2819396 w 6174212"/>
              <a:gd name="connsiteY6" fmla="*/ 2304187 h 5719273"/>
              <a:gd name="connsiteX7" fmla="*/ 2680247 w 6174212"/>
              <a:gd name="connsiteY7" fmla="*/ 2575378 h 5719273"/>
              <a:gd name="connsiteX8" fmla="*/ 5622229 w 6174212"/>
              <a:gd name="connsiteY8" fmla="*/ 3139074 h 5719273"/>
              <a:gd name="connsiteX9" fmla="*/ 5880647 w 6174212"/>
              <a:gd name="connsiteY9" fmla="*/ 4490796 h 5719273"/>
              <a:gd name="connsiteX10" fmla="*/ 6139065 w 6174212"/>
              <a:gd name="connsiteY10" fmla="*/ 4202561 h 5719273"/>
              <a:gd name="connsiteX11" fmla="*/ 6029734 w 6174212"/>
              <a:gd name="connsiteY11" fmla="*/ 5126900 h 5719273"/>
              <a:gd name="connsiteX12" fmla="*/ 4856917 w 6174212"/>
              <a:gd name="connsiteY12" fmla="*/ 5623857 h 5719273"/>
              <a:gd name="connsiteX13" fmla="*/ 3018178 w 6174212"/>
              <a:gd name="connsiteY13" fmla="*/ 5653674 h 5719273"/>
              <a:gd name="connsiteX14" fmla="*/ 3982273 w 6174212"/>
              <a:gd name="connsiteY14" fmla="*/ 4918179 h 5719273"/>
              <a:gd name="connsiteX15" fmla="*/ 2610673 w 6174212"/>
              <a:gd name="connsiteY15" fmla="*/ 4282074 h 5719273"/>
              <a:gd name="connsiteX16" fmla="*/ 2223047 w 6174212"/>
              <a:gd name="connsiteY16" fmla="*/ 5375379 h 5719273"/>
              <a:gd name="connsiteX17" fmla="*/ 1109865 w 6174212"/>
              <a:gd name="connsiteY17" fmla="*/ 5425074 h 5719273"/>
              <a:gd name="connsiteX18" fmla="*/ 1656517 w 6174212"/>
              <a:gd name="connsiteY18" fmla="*/ 4580248 h 5719273"/>
              <a:gd name="connsiteX19" fmla="*/ 851447 w 6174212"/>
              <a:gd name="connsiteY19" fmla="*/ 3795057 h 5719273"/>
              <a:gd name="connsiteX20" fmla="*/ 672543 w 6174212"/>
              <a:gd name="connsiteY20" fmla="*/ 2652057 h 5719273"/>
              <a:gd name="connsiteX21" fmla="*/ 36438 w 6174212"/>
              <a:gd name="connsiteY21" fmla="*/ 2244553 h 5719273"/>
              <a:gd name="connsiteX22" fmla="*/ 692421 w 6174212"/>
              <a:gd name="connsiteY22" fmla="*/ 1439483 h 5719273"/>
              <a:gd name="connsiteX23" fmla="*/ 1646578 w 6174212"/>
              <a:gd name="connsiteY23" fmla="*/ 1369909 h 5719273"/>
              <a:gd name="connsiteX0" fmla="*/ 1646578 w 6371070"/>
              <a:gd name="connsiteY0" fmla="*/ 1369909 h 5719273"/>
              <a:gd name="connsiteX1" fmla="*/ 2322439 w 6371070"/>
              <a:gd name="connsiteY1" fmla="*/ 48004 h 5719273"/>
              <a:gd name="connsiteX2" fmla="*/ 2819395 w 6371070"/>
              <a:gd name="connsiteY2" fmla="*/ 266665 h 5719273"/>
              <a:gd name="connsiteX3" fmla="*/ 3346169 w 6371070"/>
              <a:gd name="connsiteY3" fmla="*/ 40900 h 5719273"/>
              <a:gd name="connsiteX4" fmla="*/ 3435621 w 6371070"/>
              <a:gd name="connsiteY4" fmla="*/ 716761 h 5719273"/>
              <a:gd name="connsiteX5" fmla="*/ 2859151 w 6371070"/>
              <a:gd name="connsiteY5" fmla="*/ 1511891 h 5719273"/>
              <a:gd name="connsiteX6" fmla="*/ 2819396 w 6371070"/>
              <a:gd name="connsiteY6" fmla="*/ 2304187 h 5719273"/>
              <a:gd name="connsiteX7" fmla="*/ 2680247 w 6371070"/>
              <a:gd name="connsiteY7" fmla="*/ 2575378 h 5719273"/>
              <a:gd name="connsiteX8" fmla="*/ 5622229 w 6371070"/>
              <a:gd name="connsiteY8" fmla="*/ 3139074 h 5719273"/>
              <a:gd name="connsiteX9" fmla="*/ 5880647 w 6371070"/>
              <a:gd name="connsiteY9" fmla="*/ 4490796 h 5719273"/>
              <a:gd name="connsiteX10" fmla="*/ 6367665 w 6371070"/>
              <a:gd name="connsiteY10" fmla="*/ 4113108 h 5719273"/>
              <a:gd name="connsiteX11" fmla="*/ 6029734 w 6371070"/>
              <a:gd name="connsiteY11" fmla="*/ 5126900 h 5719273"/>
              <a:gd name="connsiteX12" fmla="*/ 4856917 w 6371070"/>
              <a:gd name="connsiteY12" fmla="*/ 5623857 h 5719273"/>
              <a:gd name="connsiteX13" fmla="*/ 3018178 w 6371070"/>
              <a:gd name="connsiteY13" fmla="*/ 5653674 h 5719273"/>
              <a:gd name="connsiteX14" fmla="*/ 3982273 w 6371070"/>
              <a:gd name="connsiteY14" fmla="*/ 4918179 h 5719273"/>
              <a:gd name="connsiteX15" fmla="*/ 2610673 w 6371070"/>
              <a:gd name="connsiteY15" fmla="*/ 4282074 h 5719273"/>
              <a:gd name="connsiteX16" fmla="*/ 2223047 w 6371070"/>
              <a:gd name="connsiteY16" fmla="*/ 5375379 h 5719273"/>
              <a:gd name="connsiteX17" fmla="*/ 1109865 w 6371070"/>
              <a:gd name="connsiteY17" fmla="*/ 5425074 h 5719273"/>
              <a:gd name="connsiteX18" fmla="*/ 1656517 w 6371070"/>
              <a:gd name="connsiteY18" fmla="*/ 4580248 h 5719273"/>
              <a:gd name="connsiteX19" fmla="*/ 851447 w 6371070"/>
              <a:gd name="connsiteY19" fmla="*/ 3795057 h 5719273"/>
              <a:gd name="connsiteX20" fmla="*/ 672543 w 6371070"/>
              <a:gd name="connsiteY20" fmla="*/ 2652057 h 5719273"/>
              <a:gd name="connsiteX21" fmla="*/ 36438 w 6371070"/>
              <a:gd name="connsiteY21" fmla="*/ 2244553 h 5719273"/>
              <a:gd name="connsiteX22" fmla="*/ 692421 w 6371070"/>
              <a:gd name="connsiteY22" fmla="*/ 1439483 h 5719273"/>
              <a:gd name="connsiteX23" fmla="*/ 1646578 w 6371070"/>
              <a:gd name="connsiteY23" fmla="*/ 1369909 h 5719273"/>
              <a:gd name="connsiteX0" fmla="*/ 1646578 w 6400188"/>
              <a:gd name="connsiteY0" fmla="*/ 1369909 h 5719273"/>
              <a:gd name="connsiteX1" fmla="*/ 2322439 w 6400188"/>
              <a:gd name="connsiteY1" fmla="*/ 48004 h 5719273"/>
              <a:gd name="connsiteX2" fmla="*/ 2819395 w 6400188"/>
              <a:gd name="connsiteY2" fmla="*/ 266665 h 5719273"/>
              <a:gd name="connsiteX3" fmla="*/ 3346169 w 6400188"/>
              <a:gd name="connsiteY3" fmla="*/ 40900 h 5719273"/>
              <a:gd name="connsiteX4" fmla="*/ 3435621 w 6400188"/>
              <a:gd name="connsiteY4" fmla="*/ 716761 h 5719273"/>
              <a:gd name="connsiteX5" fmla="*/ 2859151 w 6400188"/>
              <a:gd name="connsiteY5" fmla="*/ 1511891 h 5719273"/>
              <a:gd name="connsiteX6" fmla="*/ 2819396 w 6400188"/>
              <a:gd name="connsiteY6" fmla="*/ 2304187 h 5719273"/>
              <a:gd name="connsiteX7" fmla="*/ 2680247 w 6400188"/>
              <a:gd name="connsiteY7" fmla="*/ 2575378 h 5719273"/>
              <a:gd name="connsiteX8" fmla="*/ 5622229 w 6400188"/>
              <a:gd name="connsiteY8" fmla="*/ 3139074 h 5719273"/>
              <a:gd name="connsiteX9" fmla="*/ 5880647 w 6400188"/>
              <a:gd name="connsiteY9" fmla="*/ 4490796 h 5719273"/>
              <a:gd name="connsiteX10" fmla="*/ 6367665 w 6400188"/>
              <a:gd name="connsiteY10" fmla="*/ 4113108 h 5719273"/>
              <a:gd name="connsiteX11" fmla="*/ 6188760 w 6400188"/>
              <a:gd name="connsiteY11" fmla="*/ 5126900 h 5719273"/>
              <a:gd name="connsiteX12" fmla="*/ 4856917 w 6400188"/>
              <a:gd name="connsiteY12" fmla="*/ 5623857 h 5719273"/>
              <a:gd name="connsiteX13" fmla="*/ 3018178 w 6400188"/>
              <a:gd name="connsiteY13" fmla="*/ 5653674 h 5719273"/>
              <a:gd name="connsiteX14" fmla="*/ 3982273 w 6400188"/>
              <a:gd name="connsiteY14" fmla="*/ 4918179 h 5719273"/>
              <a:gd name="connsiteX15" fmla="*/ 2610673 w 6400188"/>
              <a:gd name="connsiteY15" fmla="*/ 4282074 h 5719273"/>
              <a:gd name="connsiteX16" fmla="*/ 2223047 w 6400188"/>
              <a:gd name="connsiteY16" fmla="*/ 5375379 h 5719273"/>
              <a:gd name="connsiteX17" fmla="*/ 1109865 w 6400188"/>
              <a:gd name="connsiteY17" fmla="*/ 5425074 h 5719273"/>
              <a:gd name="connsiteX18" fmla="*/ 1656517 w 6400188"/>
              <a:gd name="connsiteY18" fmla="*/ 4580248 h 5719273"/>
              <a:gd name="connsiteX19" fmla="*/ 851447 w 6400188"/>
              <a:gd name="connsiteY19" fmla="*/ 3795057 h 5719273"/>
              <a:gd name="connsiteX20" fmla="*/ 672543 w 6400188"/>
              <a:gd name="connsiteY20" fmla="*/ 2652057 h 5719273"/>
              <a:gd name="connsiteX21" fmla="*/ 36438 w 6400188"/>
              <a:gd name="connsiteY21" fmla="*/ 2244553 h 5719273"/>
              <a:gd name="connsiteX22" fmla="*/ 692421 w 6400188"/>
              <a:gd name="connsiteY22" fmla="*/ 1439483 h 5719273"/>
              <a:gd name="connsiteX23" fmla="*/ 1646578 w 6400188"/>
              <a:gd name="connsiteY23" fmla="*/ 1369909 h 5719273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725739"/>
              <a:gd name="connsiteX1" fmla="*/ 2322439 w 6400188"/>
              <a:gd name="connsiteY1" fmla="*/ 48004 h 5725739"/>
              <a:gd name="connsiteX2" fmla="*/ 2819395 w 6400188"/>
              <a:gd name="connsiteY2" fmla="*/ 266665 h 5725739"/>
              <a:gd name="connsiteX3" fmla="*/ 3346169 w 6400188"/>
              <a:gd name="connsiteY3" fmla="*/ 40900 h 5725739"/>
              <a:gd name="connsiteX4" fmla="*/ 3435621 w 6400188"/>
              <a:gd name="connsiteY4" fmla="*/ 716761 h 5725739"/>
              <a:gd name="connsiteX5" fmla="*/ 2859151 w 6400188"/>
              <a:gd name="connsiteY5" fmla="*/ 1511891 h 5725739"/>
              <a:gd name="connsiteX6" fmla="*/ 2819396 w 6400188"/>
              <a:gd name="connsiteY6" fmla="*/ 2304187 h 5725739"/>
              <a:gd name="connsiteX7" fmla="*/ 2680247 w 6400188"/>
              <a:gd name="connsiteY7" fmla="*/ 2575378 h 5725739"/>
              <a:gd name="connsiteX8" fmla="*/ 5622229 w 6400188"/>
              <a:gd name="connsiteY8" fmla="*/ 3139074 h 5725739"/>
              <a:gd name="connsiteX9" fmla="*/ 5880647 w 6400188"/>
              <a:gd name="connsiteY9" fmla="*/ 4490796 h 5725739"/>
              <a:gd name="connsiteX10" fmla="*/ 6367665 w 6400188"/>
              <a:gd name="connsiteY10" fmla="*/ 4113108 h 5725739"/>
              <a:gd name="connsiteX11" fmla="*/ 6188760 w 6400188"/>
              <a:gd name="connsiteY11" fmla="*/ 5126900 h 5725739"/>
              <a:gd name="connsiteX12" fmla="*/ 4856917 w 6400188"/>
              <a:gd name="connsiteY12" fmla="*/ 5623857 h 5725739"/>
              <a:gd name="connsiteX13" fmla="*/ 3018178 w 6400188"/>
              <a:gd name="connsiteY13" fmla="*/ 5653674 h 5725739"/>
              <a:gd name="connsiteX14" fmla="*/ 3942516 w 6400188"/>
              <a:gd name="connsiteY14" fmla="*/ 4828727 h 5725739"/>
              <a:gd name="connsiteX15" fmla="*/ 2610673 w 6400188"/>
              <a:gd name="connsiteY15" fmla="*/ 4282074 h 5725739"/>
              <a:gd name="connsiteX16" fmla="*/ 2223047 w 6400188"/>
              <a:gd name="connsiteY16" fmla="*/ 5375379 h 5725739"/>
              <a:gd name="connsiteX17" fmla="*/ 1109865 w 6400188"/>
              <a:gd name="connsiteY17" fmla="*/ 5425074 h 5725739"/>
              <a:gd name="connsiteX18" fmla="*/ 1656517 w 6400188"/>
              <a:gd name="connsiteY18" fmla="*/ 4580248 h 5725739"/>
              <a:gd name="connsiteX19" fmla="*/ 851447 w 6400188"/>
              <a:gd name="connsiteY19" fmla="*/ 3795057 h 5725739"/>
              <a:gd name="connsiteX20" fmla="*/ 672543 w 6400188"/>
              <a:gd name="connsiteY20" fmla="*/ 2652057 h 5725739"/>
              <a:gd name="connsiteX21" fmla="*/ 36438 w 6400188"/>
              <a:gd name="connsiteY21" fmla="*/ 2244553 h 5725739"/>
              <a:gd name="connsiteX22" fmla="*/ 692421 w 6400188"/>
              <a:gd name="connsiteY22" fmla="*/ 1439483 h 5725739"/>
              <a:gd name="connsiteX23" fmla="*/ 1646578 w 6400188"/>
              <a:gd name="connsiteY23" fmla="*/ 1369909 h 5725739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680247 w 6400188"/>
              <a:gd name="connsiteY7" fmla="*/ 2575378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881264 w 6400188"/>
              <a:gd name="connsiteY20" fmla="*/ 2582483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08550 w 6362160"/>
              <a:gd name="connsiteY0" fmla="*/ 1369909 h 5795681"/>
              <a:gd name="connsiteX1" fmla="*/ 2284411 w 6362160"/>
              <a:gd name="connsiteY1" fmla="*/ 48004 h 5795681"/>
              <a:gd name="connsiteX2" fmla="*/ 2781367 w 6362160"/>
              <a:gd name="connsiteY2" fmla="*/ 266665 h 5795681"/>
              <a:gd name="connsiteX3" fmla="*/ 3308141 w 6362160"/>
              <a:gd name="connsiteY3" fmla="*/ 40900 h 5795681"/>
              <a:gd name="connsiteX4" fmla="*/ 3397593 w 6362160"/>
              <a:gd name="connsiteY4" fmla="*/ 716761 h 5795681"/>
              <a:gd name="connsiteX5" fmla="*/ 2811184 w 6362160"/>
              <a:gd name="connsiteY5" fmla="*/ 1631161 h 5795681"/>
              <a:gd name="connsiteX6" fmla="*/ 2870820 w 6362160"/>
              <a:gd name="connsiteY6" fmla="*/ 2224674 h 5795681"/>
              <a:gd name="connsiteX7" fmla="*/ 2791306 w 6362160"/>
              <a:gd name="connsiteY7" fmla="*/ 2644952 h 5795681"/>
              <a:gd name="connsiteX8" fmla="*/ 5584201 w 6362160"/>
              <a:gd name="connsiteY8" fmla="*/ 3139074 h 5795681"/>
              <a:gd name="connsiteX9" fmla="*/ 5842619 w 6362160"/>
              <a:gd name="connsiteY9" fmla="*/ 4490796 h 5795681"/>
              <a:gd name="connsiteX10" fmla="*/ 6329637 w 6362160"/>
              <a:gd name="connsiteY10" fmla="*/ 4113108 h 5795681"/>
              <a:gd name="connsiteX11" fmla="*/ 6150732 w 6362160"/>
              <a:gd name="connsiteY11" fmla="*/ 5126900 h 5795681"/>
              <a:gd name="connsiteX12" fmla="*/ 4818889 w 6362160"/>
              <a:gd name="connsiteY12" fmla="*/ 5623857 h 5795681"/>
              <a:gd name="connsiteX13" fmla="*/ 2980150 w 6362160"/>
              <a:gd name="connsiteY13" fmla="*/ 5653674 h 5795681"/>
              <a:gd name="connsiteX14" fmla="*/ 3904488 w 6362160"/>
              <a:gd name="connsiteY14" fmla="*/ 4828727 h 5795681"/>
              <a:gd name="connsiteX15" fmla="*/ 2572645 w 6362160"/>
              <a:gd name="connsiteY15" fmla="*/ 4282074 h 5795681"/>
              <a:gd name="connsiteX16" fmla="*/ 2185019 w 6362160"/>
              <a:gd name="connsiteY16" fmla="*/ 5375379 h 5795681"/>
              <a:gd name="connsiteX17" fmla="*/ 1071837 w 6362160"/>
              <a:gd name="connsiteY17" fmla="*/ 5425074 h 5795681"/>
              <a:gd name="connsiteX18" fmla="*/ 1618489 w 6362160"/>
              <a:gd name="connsiteY18" fmla="*/ 4580248 h 5795681"/>
              <a:gd name="connsiteX19" fmla="*/ 992323 w 6362160"/>
              <a:gd name="connsiteY19" fmla="*/ 3725483 h 5795681"/>
              <a:gd name="connsiteX20" fmla="*/ 843236 w 6362160"/>
              <a:gd name="connsiteY20" fmla="*/ 2582483 h 5795681"/>
              <a:gd name="connsiteX21" fmla="*/ 38167 w 6362160"/>
              <a:gd name="connsiteY21" fmla="*/ 2006014 h 5795681"/>
              <a:gd name="connsiteX22" fmla="*/ 654393 w 6362160"/>
              <a:gd name="connsiteY22" fmla="*/ 1439483 h 5795681"/>
              <a:gd name="connsiteX23" fmla="*/ 1608550 w 6362160"/>
              <a:gd name="connsiteY23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627276 w 6335043"/>
              <a:gd name="connsiteY23" fmla="*/ 1439483 h 5795681"/>
              <a:gd name="connsiteX24" fmla="*/ 1581433 w 6335043"/>
              <a:gd name="connsiteY24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537824 w 6335043"/>
              <a:gd name="connsiteY23" fmla="*/ 1449422 h 5795681"/>
              <a:gd name="connsiteX24" fmla="*/ 1581433 w 6335043"/>
              <a:gd name="connsiteY24" fmla="*/ 1369909 h 5795681"/>
              <a:gd name="connsiteX0" fmla="*/ 1313076 w 6335043"/>
              <a:gd name="connsiteY0" fmla="*/ 1422677 h 5798754"/>
              <a:gd name="connsiteX1" fmla="*/ 2257294 w 6335043"/>
              <a:gd name="connsiteY1" fmla="*/ 51077 h 5798754"/>
              <a:gd name="connsiteX2" fmla="*/ 2754250 w 6335043"/>
              <a:gd name="connsiteY2" fmla="*/ 269738 h 5798754"/>
              <a:gd name="connsiteX3" fmla="*/ 3281024 w 6335043"/>
              <a:gd name="connsiteY3" fmla="*/ 43973 h 5798754"/>
              <a:gd name="connsiteX4" fmla="*/ 3370476 w 6335043"/>
              <a:gd name="connsiteY4" fmla="*/ 719834 h 5798754"/>
              <a:gd name="connsiteX5" fmla="*/ 2784067 w 6335043"/>
              <a:gd name="connsiteY5" fmla="*/ 1634234 h 5798754"/>
              <a:gd name="connsiteX6" fmla="*/ 2843703 w 6335043"/>
              <a:gd name="connsiteY6" fmla="*/ 2227747 h 5798754"/>
              <a:gd name="connsiteX7" fmla="*/ 2764189 w 6335043"/>
              <a:gd name="connsiteY7" fmla="*/ 2648025 h 5798754"/>
              <a:gd name="connsiteX8" fmla="*/ 5557084 w 6335043"/>
              <a:gd name="connsiteY8" fmla="*/ 3142147 h 5798754"/>
              <a:gd name="connsiteX9" fmla="*/ 5815502 w 6335043"/>
              <a:gd name="connsiteY9" fmla="*/ 4493869 h 5798754"/>
              <a:gd name="connsiteX10" fmla="*/ 6302520 w 6335043"/>
              <a:gd name="connsiteY10" fmla="*/ 4116181 h 5798754"/>
              <a:gd name="connsiteX11" fmla="*/ 6123615 w 6335043"/>
              <a:gd name="connsiteY11" fmla="*/ 5129973 h 5798754"/>
              <a:gd name="connsiteX12" fmla="*/ 4791772 w 6335043"/>
              <a:gd name="connsiteY12" fmla="*/ 5626930 h 5798754"/>
              <a:gd name="connsiteX13" fmla="*/ 2953033 w 6335043"/>
              <a:gd name="connsiteY13" fmla="*/ 5656747 h 5798754"/>
              <a:gd name="connsiteX14" fmla="*/ 3877371 w 6335043"/>
              <a:gd name="connsiteY14" fmla="*/ 4831800 h 5798754"/>
              <a:gd name="connsiteX15" fmla="*/ 2545528 w 6335043"/>
              <a:gd name="connsiteY15" fmla="*/ 4285147 h 5798754"/>
              <a:gd name="connsiteX16" fmla="*/ 2157902 w 6335043"/>
              <a:gd name="connsiteY16" fmla="*/ 5378452 h 5798754"/>
              <a:gd name="connsiteX17" fmla="*/ 1044720 w 6335043"/>
              <a:gd name="connsiteY17" fmla="*/ 5428147 h 5798754"/>
              <a:gd name="connsiteX18" fmla="*/ 1591372 w 6335043"/>
              <a:gd name="connsiteY18" fmla="*/ 4583321 h 5798754"/>
              <a:gd name="connsiteX19" fmla="*/ 965206 w 6335043"/>
              <a:gd name="connsiteY19" fmla="*/ 3728556 h 5798754"/>
              <a:gd name="connsiteX20" fmla="*/ 816119 w 6335043"/>
              <a:gd name="connsiteY20" fmla="*/ 2585556 h 5798754"/>
              <a:gd name="connsiteX21" fmla="*/ 249589 w 6335043"/>
              <a:gd name="connsiteY21" fmla="*/ 2320813 h 5798754"/>
              <a:gd name="connsiteX22" fmla="*/ 11050 w 6335043"/>
              <a:gd name="connsiteY22" fmla="*/ 2009087 h 5798754"/>
              <a:gd name="connsiteX23" fmla="*/ 537824 w 6335043"/>
              <a:gd name="connsiteY23" fmla="*/ 1452495 h 5798754"/>
              <a:gd name="connsiteX24" fmla="*/ 1313076 w 6335043"/>
              <a:gd name="connsiteY24" fmla="*/ 1422677 h 5798754"/>
              <a:gd name="connsiteX0" fmla="*/ 1313076 w 6335043"/>
              <a:gd name="connsiteY0" fmla="*/ 1450236 h 5826313"/>
              <a:gd name="connsiteX1" fmla="*/ 2018754 w 6335043"/>
              <a:gd name="connsiteY1" fmla="*/ 48818 h 5826313"/>
              <a:gd name="connsiteX2" fmla="*/ 2754250 w 6335043"/>
              <a:gd name="connsiteY2" fmla="*/ 297297 h 5826313"/>
              <a:gd name="connsiteX3" fmla="*/ 3281024 w 6335043"/>
              <a:gd name="connsiteY3" fmla="*/ 71532 h 5826313"/>
              <a:gd name="connsiteX4" fmla="*/ 3370476 w 6335043"/>
              <a:gd name="connsiteY4" fmla="*/ 747393 h 5826313"/>
              <a:gd name="connsiteX5" fmla="*/ 2784067 w 6335043"/>
              <a:gd name="connsiteY5" fmla="*/ 1661793 h 5826313"/>
              <a:gd name="connsiteX6" fmla="*/ 2843703 w 6335043"/>
              <a:gd name="connsiteY6" fmla="*/ 2255306 h 5826313"/>
              <a:gd name="connsiteX7" fmla="*/ 2764189 w 6335043"/>
              <a:gd name="connsiteY7" fmla="*/ 2675584 h 5826313"/>
              <a:gd name="connsiteX8" fmla="*/ 5557084 w 6335043"/>
              <a:gd name="connsiteY8" fmla="*/ 3169706 h 5826313"/>
              <a:gd name="connsiteX9" fmla="*/ 5815502 w 6335043"/>
              <a:gd name="connsiteY9" fmla="*/ 4521428 h 5826313"/>
              <a:gd name="connsiteX10" fmla="*/ 6302520 w 6335043"/>
              <a:gd name="connsiteY10" fmla="*/ 4143740 h 5826313"/>
              <a:gd name="connsiteX11" fmla="*/ 6123615 w 6335043"/>
              <a:gd name="connsiteY11" fmla="*/ 5157532 h 5826313"/>
              <a:gd name="connsiteX12" fmla="*/ 4791772 w 6335043"/>
              <a:gd name="connsiteY12" fmla="*/ 5654489 h 5826313"/>
              <a:gd name="connsiteX13" fmla="*/ 2953033 w 6335043"/>
              <a:gd name="connsiteY13" fmla="*/ 5684306 h 5826313"/>
              <a:gd name="connsiteX14" fmla="*/ 3877371 w 6335043"/>
              <a:gd name="connsiteY14" fmla="*/ 4859359 h 5826313"/>
              <a:gd name="connsiteX15" fmla="*/ 2545528 w 6335043"/>
              <a:gd name="connsiteY15" fmla="*/ 4312706 h 5826313"/>
              <a:gd name="connsiteX16" fmla="*/ 2157902 w 6335043"/>
              <a:gd name="connsiteY16" fmla="*/ 5406011 h 5826313"/>
              <a:gd name="connsiteX17" fmla="*/ 1044720 w 6335043"/>
              <a:gd name="connsiteY17" fmla="*/ 5455706 h 5826313"/>
              <a:gd name="connsiteX18" fmla="*/ 1591372 w 6335043"/>
              <a:gd name="connsiteY18" fmla="*/ 4610880 h 5826313"/>
              <a:gd name="connsiteX19" fmla="*/ 965206 w 6335043"/>
              <a:gd name="connsiteY19" fmla="*/ 3756115 h 5826313"/>
              <a:gd name="connsiteX20" fmla="*/ 816119 w 6335043"/>
              <a:gd name="connsiteY20" fmla="*/ 2613115 h 5826313"/>
              <a:gd name="connsiteX21" fmla="*/ 249589 w 6335043"/>
              <a:gd name="connsiteY21" fmla="*/ 2348372 h 5826313"/>
              <a:gd name="connsiteX22" fmla="*/ 11050 w 6335043"/>
              <a:gd name="connsiteY22" fmla="*/ 2036646 h 5826313"/>
              <a:gd name="connsiteX23" fmla="*/ 537824 w 6335043"/>
              <a:gd name="connsiteY23" fmla="*/ 1480054 h 5826313"/>
              <a:gd name="connsiteX24" fmla="*/ 1313076 w 6335043"/>
              <a:gd name="connsiteY24" fmla="*/ 1450236 h 5826313"/>
              <a:gd name="connsiteX0" fmla="*/ 1313076 w 6335043"/>
              <a:gd name="connsiteY0" fmla="*/ 1438743 h 5814820"/>
              <a:gd name="connsiteX1" fmla="*/ 2018754 w 6335043"/>
              <a:gd name="connsiteY1" fmla="*/ 37325 h 5814820"/>
              <a:gd name="connsiteX2" fmla="*/ 2466015 w 6335043"/>
              <a:gd name="connsiteY2" fmla="*/ 375256 h 5814820"/>
              <a:gd name="connsiteX3" fmla="*/ 3281024 w 6335043"/>
              <a:gd name="connsiteY3" fmla="*/ 60039 h 5814820"/>
              <a:gd name="connsiteX4" fmla="*/ 3370476 w 6335043"/>
              <a:gd name="connsiteY4" fmla="*/ 735900 h 5814820"/>
              <a:gd name="connsiteX5" fmla="*/ 2784067 w 6335043"/>
              <a:gd name="connsiteY5" fmla="*/ 1650300 h 5814820"/>
              <a:gd name="connsiteX6" fmla="*/ 2843703 w 6335043"/>
              <a:gd name="connsiteY6" fmla="*/ 2243813 h 5814820"/>
              <a:gd name="connsiteX7" fmla="*/ 2764189 w 6335043"/>
              <a:gd name="connsiteY7" fmla="*/ 2664091 h 5814820"/>
              <a:gd name="connsiteX8" fmla="*/ 5557084 w 6335043"/>
              <a:gd name="connsiteY8" fmla="*/ 3158213 h 5814820"/>
              <a:gd name="connsiteX9" fmla="*/ 5815502 w 6335043"/>
              <a:gd name="connsiteY9" fmla="*/ 4509935 h 5814820"/>
              <a:gd name="connsiteX10" fmla="*/ 6302520 w 6335043"/>
              <a:gd name="connsiteY10" fmla="*/ 4132247 h 5814820"/>
              <a:gd name="connsiteX11" fmla="*/ 6123615 w 6335043"/>
              <a:gd name="connsiteY11" fmla="*/ 5146039 h 5814820"/>
              <a:gd name="connsiteX12" fmla="*/ 4791772 w 6335043"/>
              <a:gd name="connsiteY12" fmla="*/ 5642996 h 5814820"/>
              <a:gd name="connsiteX13" fmla="*/ 2953033 w 6335043"/>
              <a:gd name="connsiteY13" fmla="*/ 5672813 h 5814820"/>
              <a:gd name="connsiteX14" fmla="*/ 3877371 w 6335043"/>
              <a:gd name="connsiteY14" fmla="*/ 4847866 h 5814820"/>
              <a:gd name="connsiteX15" fmla="*/ 2545528 w 6335043"/>
              <a:gd name="connsiteY15" fmla="*/ 4301213 h 5814820"/>
              <a:gd name="connsiteX16" fmla="*/ 2157902 w 6335043"/>
              <a:gd name="connsiteY16" fmla="*/ 5394518 h 5814820"/>
              <a:gd name="connsiteX17" fmla="*/ 1044720 w 6335043"/>
              <a:gd name="connsiteY17" fmla="*/ 5444213 h 5814820"/>
              <a:gd name="connsiteX18" fmla="*/ 1591372 w 6335043"/>
              <a:gd name="connsiteY18" fmla="*/ 4599387 h 5814820"/>
              <a:gd name="connsiteX19" fmla="*/ 965206 w 6335043"/>
              <a:gd name="connsiteY19" fmla="*/ 3744622 h 5814820"/>
              <a:gd name="connsiteX20" fmla="*/ 816119 w 6335043"/>
              <a:gd name="connsiteY20" fmla="*/ 2601622 h 5814820"/>
              <a:gd name="connsiteX21" fmla="*/ 249589 w 6335043"/>
              <a:gd name="connsiteY21" fmla="*/ 2336879 h 5814820"/>
              <a:gd name="connsiteX22" fmla="*/ 11050 w 6335043"/>
              <a:gd name="connsiteY22" fmla="*/ 2025153 h 5814820"/>
              <a:gd name="connsiteX23" fmla="*/ 537824 w 6335043"/>
              <a:gd name="connsiteY23" fmla="*/ 1468561 h 5814820"/>
              <a:gd name="connsiteX24" fmla="*/ 1313076 w 6335043"/>
              <a:gd name="connsiteY24" fmla="*/ 1438743 h 5814820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370476 w 6335043"/>
              <a:gd name="connsiteY4" fmla="*/ 743862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253441 w 6335043"/>
              <a:gd name="connsiteY0" fmla="*/ 1138592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253441 w 6335043"/>
              <a:gd name="connsiteY24" fmla="*/ 1138592 h 5822782"/>
              <a:gd name="connsiteX0" fmla="*/ 1266966 w 6348568"/>
              <a:gd name="connsiteY0" fmla="*/ 1138592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266966 w 6348568"/>
              <a:gd name="connsiteY24" fmla="*/ 1138592 h 5822782"/>
              <a:gd name="connsiteX0" fmla="*/ 1565140 w 6348568"/>
              <a:gd name="connsiteY0" fmla="*/ 1098835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65140 w 6348568"/>
              <a:gd name="connsiteY24" fmla="*/ 1098835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45262 w 6348568"/>
              <a:gd name="connsiteY0" fmla="*/ 959687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45262 w 6348568"/>
              <a:gd name="connsiteY24" fmla="*/ 959687 h 5822782"/>
              <a:gd name="connsiteX0" fmla="*/ 1545262 w 6348568"/>
              <a:gd name="connsiteY0" fmla="*/ 1735257 h 6598352"/>
              <a:gd name="connsiteX1" fmla="*/ 2300636 w 6348568"/>
              <a:gd name="connsiteY1" fmla="*/ 5848 h 6598352"/>
              <a:gd name="connsiteX2" fmla="*/ 2479540 w 6348568"/>
              <a:gd name="connsiteY2" fmla="*/ 1158788 h 6598352"/>
              <a:gd name="connsiteX3" fmla="*/ 3046071 w 6348568"/>
              <a:gd name="connsiteY3" fmla="*/ 793876 h 6598352"/>
              <a:gd name="connsiteX4" fmla="*/ 3165340 w 6348568"/>
              <a:gd name="connsiteY4" fmla="*/ 1529371 h 6598352"/>
              <a:gd name="connsiteX5" fmla="*/ 2797592 w 6348568"/>
              <a:gd name="connsiteY5" fmla="*/ 2433832 h 6598352"/>
              <a:gd name="connsiteX6" fmla="*/ 2857228 w 6348568"/>
              <a:gd name="connsiteY6" fmla="*/ 3027345 h 6598352"/>
              <a:gd name="connsiteX7" fmla="*/ 2777714 w 6348568"/>
              <a:gd name="connsiteY7" fmla="*/ 3447623 h 6598352"/>
              <a:gd name="connsiteX8" fmla="*/ 5570609 w 6348568"/>
              <a:gd name="connsiteY8" fmla="*/ 3941745 h 6598352"/>
              <a:gd name="connsiteX9" fmla="*/ 5829027 w 6348568"/>
              <a:gd name="connsiteY9" fmla="*/ 5293467 h 6598352"/>
              <a:gd name="connsiteX10" fmla="*/ 6316045 w 6348568"/>
              <a:gd name="connsiteY10" fmla="*/ 4915779 h 6598352"/>
              <a:gd name="connsiteX11" fmla="*/ 6137140 w 6348568"/>
              <a:gd name="connsiteY11" fmla="*/ 5929571 h 6598352"/>
              <a:gd name="connsiteX12" fmla="*/ 4805297 w 6348568"/>
              <a:gd name="connsiteY12" fmla="*/ 6426528 h 6598352"/>
              <a:gd name="connsiteX13" fmla="*/ 2966558 w 6348568"/>
              <a:gd name="connsiteY13" fmla="*/ 6456345 h 6598352"/>
              <a:gd name="connsiteX14" fmla="*/ 3890896 w 6348568"/>
              <a:gd name="connsiteY14" fmla="*/ 5631398 h 6598352"/>
              <a:gd name="connsiteX15" fmla="*/ 2559053 w 6348568"/>
              <a:gd name="connsiteY15" fmla="*/ 5084745 h 6598352"/>
              <a:gd name="connsiteX16" fmla="*/ 2171427 w 6348568"/>
              <a:gd name="connsiteY16" fmla="*/ 6178050 h 6598352"/>
              <a:gd name="connsiteX17" fmla="*/ 1058245 w 6348568"/>
              <a:gd name="connsiteY17" fmla="*/ 6227745 h 6598352"/>
              <a:gd name="connsiteX18" fmla="*/ 1604897 w 6348568"/>
              <a:gd name="connsiteY18" fmla="*/ 5382919 h 6598352"/>
              <a:gd name="connsiteX19" fmla="*/ 978731 w 6348568"/>
              <a:gd name="connsiteY19" fmla="*/ 4528154 h 6598352"/>
              <a:gd name="connsiteX20" fmla="*/ 829644 w 6348568"/>
              <a:gd name="connsiteY20" fmla="*/ 3385154 h 6598352"/>
              <a:gd name="connsiteX21" fmla="*/ 263114 w 6348568"/>
              <a:gd name="connsiteY21" fmla="*/ 3120411 h 6598352"/>
              <a:gd name="connsiteX22" fmla="*/ 24575 w 6348568"/>
              <a:gd name="connsiteY22" fmla="*/ 2808685 h 6598352"/>
              <a:gd name="connsiteX23" fmla="*/ 829645 w 6348568"/>
              <a:gd name="connsiteY23" fmla="*/ 1993676 h 6598352"/>
              <a:gd name="connsiteX24" fmla="*/ 1545262 w 6348568"/>
              <a:gd name="connsiteY24" fmla="*/ 1735257 h 6598352"/>
              <a:gd name="connsiteX0" fmla="*/ 1545262 w 6348568"/>
              <a:gd name="connsiteY0" fmla="*/ 1736181 h 6599276"/>
              <a:gd name="connsiteX1" fmla="*/ 1803680 w 6348568"/>
              <a:gd name="connsiteY1" fmla="*/ 732066 h 6599276"/>
              <a:gd name="connsiteX2" fmla="*/ 2300636 w 6348568"/>
              <a:gd name="connsiteY2" fmla="*/ 6772 h 6599276"/>
              <a:gd name="connsiteX3" fmla="*/ 2479540 w 6348568"/>
              <a:gd name="connsiteY3" fmla="*/ 1159712 h 6599276"/>
              <a:gd name="connsiteX4" fmla="*/ 3046071 w 6348568"/>
              <a:gd name="connsiteY4" fmla="*/ 794800 h 6599276"/>
              <a:gd name="connsiteX5" fmla="*/ 3165340 w 6348568"/>
              <a:gd name="connsiteY5" fmla="*/ 1530295 h 6599276"/>
              <a:gd name="connsiteX6" fmla="*/ 2797592 w 6348568"/>
              <a:gd name="connsiteY6" fmla="*/ 2434756 h 6599276"/>
              <a:gd name="connsiteX7" fmla="*/ 2857228 w 6348568"/>
              <a:gd name="connsiteY7" fmla="*/ 3028269 h 6599276"/>
              <a:gd name="connsiteX8" fmla="*/ 2777714 w 6348568"/>
              <a:gd name="connsiteY8" fmla="*/ 3448547 h 6599276"/>
              <a:gd name="connsiteX9" fmla="*/ 5570609 w 6348568"/>
              <a:gd name="connsiteY9" fmla="*/ 3942669 h 6599276"/>
              <a:gd name="connsiteX10" fmla="*/ 5829027 w 6348568"/>
              <a:gd name="connsiteY10" fmla="*/ 5294391 h 6599276"/>
              <a:gd name="connsiteX11" fmla="*/ 6316045 w 6348568"/>
              <a:gd name="connsiteY11" fmla="*/ 4916703 h 6599276"/>
              <a:gd name="connsiteX12" fmla="*/ 6137140 w 6348568"/>
              <a:gd name="connsiteY12" fmla="*/ 5930495 h 6599276"/>
              <a:gd name="connsiteX13" fmla="*/ 4805297 w 6348568"/>
              <a:gd name="connsiteY13" fmla="*/ 6427452 h 6599276"/>
              <a:gd name="connsiteX14" fmla="*/ 2966558 w 6348568"/>
              <a:gd name="connsiteY14" fmla="*/ 6457269 h 6599276"/>
              <a:gd name="connsiteX15" fmla="*/ 3890896 w 6348568"/>
              <a:gd name="connsiteY15" fmla="*/ 5632322 h 6599276"/>
              <a:gd name="connsiteX16" fmla="*/ 2559053 w 6348568"/>
              <a:gd name="connsiteY16" fmla="*/ 5085669 h 6599276"/>
              <a:gd name="connsiteX17" fmla="*/ 2171427 w 6348568"/>
              <a:gd name="connsiteY17" fmla="*/ 6178974 h 6599276"/>
              <a:gd name="connsiteX18" fmla="*/ 1058245 w 6348568"/>
              <a:gd name="connsiteY18" fmla="*/ 6228669 h 6599276"/>
              <a:gd name="connsiteX19" fmla="*/ 1604897 w 6348568"/>
              <a:gd name="connsiteY19" fmla="*/ 5383843 h 6599276"/>
              <a:gd name="connsiteX20" fmla="*/ 978731 w 6348568"/>
              <a:gd name="connsiteY20" fmla="*/ 4529078 h 6599276"/>
              <a:gd name="connsiteX21" fmla="*/ 829644 w 6348568"/>
              <a:gd name="connsiteY21" fmla="*/ 3386078 h 6599276"/>
              <a:gd name="connsiteX22" fmla="*/ 263114 w 6348568"/>
              <a:gd name="connsiteY22" fmla="*/ 3121335 h 6599276"/>
              <a:gd name="connsiteX23" fmla="*/ 24575 w 6348568"/>
              <a:gd name="connsiteY23" fmla="*/ 2809609 h 6599276"/>
              <a:gd name="connsiteX24" fmla="*/ 829645 w 6348568"/>
              <a:gd name="connsiteY24" fmla="*/ 1994600 h 6599276"/>
              <a:gd name="connsiteX25" fmla="*/ 1545262 w 6348568"/>
              <a:gd name="connsiteY25" fmla="*/ 1736181 h 6599276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3046071 w 6348568"/>
              <a:gd name="connsiteY5" fmla="*/ 789282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588870 w 6348568"/>
              <a:gd name="connsiteY4" fmla="*/ 677116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65340 w 6348568"/>
              <a:gd name="connsiteY5" fmla="*/ 1523600 h 6592581"/>
              <a:gd name="connsiteX6" fmla="*/ 2797592 w 6348568"/>
              <a:gd name="connsiteY6" fmla="*/ 2428061 h 6592581"/>
              <a:gd name="connsiteX7" fmla="*/ 2857228 w 6348568"/>
              <a:gd name="connsiteY7" fmla="*/ 3021574 h 6592581"/>
              <a:gd name="connsiteX8" fmla="*/ 2777714 w 6348568"/>
              <a:gd name="connsiteY8" fmla="*/ 3441852 h 6592581"/>
              <a:gd name="connsiteX9" fmla="*/ 5570609 w 6348568"/>
              <a:gd name="connsiteY9" fmla="*/ 3935974 h 6592581"/>
              <a:gd name="connsiteX10" fmla="*/ 5829027 w 6348568"/>
              <a:gd name="connsiteY10" fmla="*/ 5287696 h 6592581"/>
              <a:gd name="connsiteX11" fmla="*/ 6316045 w 6348568"/>
              <a:gd name="connsiteY11" fmla="*/ 4910008 h 6592581"/>
              <a:gd name="connsiteX12" fmla="*/ 6137140 w 6348568"/>
              <a:gd name="connsiteY12" fmla="*/ 5923800 h 6592581"/>
              <a:gd name="connsiteX13" fmla="*/ 4805297 w 6348568"/>
              <a:gd name="connsiteY13" fmla="*/ 6420757 h 6592581"/>
              <a:gd name="connsiteX14" fmla="*/ 2966558 w 6348568"/>
              <a:gd name="connsiteY14" fmla="*/ 6450574 h 6592581"/>
              <a:gd name="connsiteX15" fmla="*/ 3890896 w 6348568"/>
              <a:gd name="connsiteY15" fmla="*/ 5625627 h 6592581"/>
              <a:gd name="connsiteX16" fmla="*/ 2559053 w 6348568"/>
              <a:gd name="connsiteY16" fmla="*/ 5078974 h 6592581"/>
              <a:gd name="connsiteX17" fmla="*/ 2171427 w 6348568"/>
              <a:gd name="connsiteY17" fmla="*/ 6172279 h 6592581"/>
              <a:gd name="connsiteX18" fmla="*/ 1058245 w 6348568"/>
              <a:gd name="connsiteY18" fmla="*/ 6221974 h 6592581"/>
              <a:gd name="connsiteX19" fmla="*/ 1604897 w 6348568"/>
              <a:gd name="connsiteY19" fmla="*/ 5377148 h 6592581"/>
              <a:gd name="connsiteX20" fmla="*/ 978731 w 6348568"/>
              <a:gd name="connsiteY20" fmla="*/ 4522383 h 6592581"/>
              <a:gd name="connsiteX21" fmla="*/ 829644 w 6348568"/>
              <a:gd name="connsiteY21" fmla="*/ 3379383 h 6592581"/>
              <a:gd name="connsiteX22" fmla="*/ 263114 w 6348568"/>
              <a:gd name="connsiteY22" fmla="*/ 3114640 h 6592581"/>
              <a:gd name="connsiteX23" fmla="*/ 24575 w 6348568"/>
              <a:gd name="connsiteY23" fmla="*/ 2802914 h 6592581"/>
              <a:gd name="connsiteX24" fmla="*/ 829645 w 6348568"/>
              <a:gd name="connsiteY24" fmla="*/ 1987905 h 6592581"/>
              <a:gd name="connsiteX25" fmla="*/ 1545262 w 6348568"/>
              <a:gd name="connsiteY25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3165340 w 6348568"/>
              <a:gd name="connsiteY6" fmla="*/ 1523600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678322 w 6348568"/>
              <a:gd name="connsiteY7" fmla="*/ 217958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35523 w 6348568"/>
              <a:gd name="connsiteY5" fmla="*/ 1103058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30074 h 6593169"/>
              <a:gd name="connsiteX1" fmla="*/ 1952767 w 6348568"/>
              <a:gd name="connsiteY1" fmla="*/ 825351 h 6593169"/>
              <a:gd name="connsiteX2" fmla="*/ 2300636 w 6348568"/>
              <a:gd name="connsiteY2" fmla="*/ 665 h 6593169"/>
              <a:gd name="connsiteX3" fmla="*/ 2588870 w 6348568"/>
              <a:gd name="connsiteY3" fmla="*/ 676527 h 6593169"/>
              <a:gd name="connsiteX4" fmla="*/ 2976497 w 6348568"/>
              <a:gd name="connsiteY4" fmla="*/ 142650 h 6593169"/>
              <a:gd name="connsiteX5" fmla="*/ 3135523 w 6348568"/>
              <a:gd name="connsiteY5" fmla="*/ 1103646 h 6593169"/>
              <a:gd name="connsiteX6" fmla="*/ 2966557 w 6348568"/>
              <a:gd name="connsiteY6" fmla="*/ 1424797 h 6593169"/>
              <a:gd name="connsiteX7" fmla="*/ 2857226 w 6348568"/>
              <a:gd name="connsiteY7" fmla="*/ 2060901 h 6593169"/>
              <a:gd name="connsiteX8" fmla="*/ 2857228 w 6348568"/>
              <a:gd name="connsiteY8" fmla="*/ 3022162 h 6593169"/>
              <a:gd name="connsiteX9" fmla="*/ 2777714 w 6348568"/>
              <a:gd name="connsiteY9" fmla="*/ 3442440 h 6593169"/>
              <a:gd name="connsiteX10" fmla="*/ 5570609 w 6348568"/>
              <a:gd name="connsiteY10" fmla="*/ 3936562 h 6593169"/>
              <a:gd name="connsiteX11" fmla="*/ 5829027 w 6348568"/>
              <a:gd name="connsiteY11" fmla="*/ 5288284 h 6593169"/>
              <a:gd name="connsiteX12" fmla="*/ 6316045 w 6348568"/>
              <a:gd name="connsiteY12" fmla="*/ 4910596 h 6593169"/>
              <a:gd name="connsiteX13" fmla="*/ 6137140 w 6348568"/>
              <a:gd name="connsiteY13" fmla="*/ 5924388 h 6593169"/>
              <a:gd name="connsiteX14" fmla="*/ 4805297 w 6348568"/>
              <a:gd name="connsiteY14" fmla="*/ 6421345 h 6593169"/>
              <a:gd name="connsiteX15" fmla="*/ 2966558 w 6348568"/>
              <a:gd name="connsiteY15" fmla="*/ 6451162 h 6593169"/>
              <a:gd name="connsiteX16" fmla="*/ 3890896 w 6348568"/>
              <a:gd name="connsiteY16" fmla="*/ 5626215 h 6593169"/>
              <a:gd name="connsiteX17" fmla="*/ 2559053 w 6348568"/>
              <a:gd name="connsiteY17" fmla="*/ 5079562 h 6593169"/>
              <a:gd name="connsiteX18" fmla="*/ 2171427 w 6348568"/>
              <a:gd name="connsiteY18" fmla="*/ 6172867 h 6593169"/>
              <a:gd name="connsiteX19" fmla="*/ 1058245 w 6348568"/>
              <a:gd name="connsiteY19" fmla="*/ 6222562 h 6593169"/>
              <a:gd name="connsiteX20" fmla="*/ 1604897 w 6348568"/>
              <a:gd name="connsiteY20" fmla="*/ 5377736 h 6593169"/>
              <a:gd name="connsiteX21" fmla="*/ 978731 w 6348568"/>
              <a:gd name="connsiteY21" fmla="*/ 4522971 h 6593169"/>
              <a:gd name="connsiteX22" fmla="*/ 829644 w 6348568"/>
              <a:gd name="connsiteY22" fmla="*/ 3379971 h 6593169"/>
              <a:gd name="connsiteX23" fmla="*/ 263114 w 6348568"/>
              <a:gd name="connsiteY23" fmla="*/ 3115228 h 6593169"/>
              <a:gd name="connsiteX24" fmla="*/ 24575 w 6348568"/>
              <a:gd name="connsiteY24" fmla="*/ 2803502 h 6593169"/>
              <a:gd name="connsiteX25" fmla="*/ 829645 w 6348568"/>
              <a:gd name="connsiteY25" fmla="*/ 1988493 h 6593169"/>
              <a:gd name="connsiteX26" fmla="*/ 1545262 w 6348568"/>
              <a:gd name="connsiteY26" fmla="*/ 1730074 h 6593169"/>
              <a:gd name="connsiteX0" fmla="*/ 1545262 w 6348568"/>
              <a:gd name="connsiteY0" fmla="*/ 1680421 h 6543516"/>
              <a:gd name="connsiteX1" fmla="*/ 1952767 w 6348568"/>
              <a:gd name="connsiteY1" fmla="*/ 775698 h 6543516"/>
              <a:gd name="connsiteX2" fmla="*/ 2499418 w 6348568"/>
              <a:gd name="connsiteY2" fmla="*/ 708 h 6543516"/>
              <a:gd name="connsiteX3" fmla="*/ 2588870 w 6348568"/>
              <a:gd name="connsiteY3" fmla="*/ 626874 h 6543516"/>
              <a:gd name="connsiteX4" fmla="*/ 2976497 w 6348568"/>
              <a:gd name="connsiteY4" fmla="*/ 92997 h 6543516"/>
              <a:gd name="connsiteX5" fmla="*/ 3135523 w 6348568"/>
              <a:gd name="connsiteY5" fmla="*/ 1053993 h 6543516"/>
              <a:gd name="connsiteX6" fmla="*/ 2966557 w 6348568"/>
              <a:gd name="connsiteY6" fmla="*/ 1375144 h 6543516"/>
              <a:gd name="connsiteX7" fmla="*/ 2857226 w 6348568"/>
              <a:gd name="connsiteY7" fmla="*/ 2011248 h 6543516"/>
              <a:gd name="connsiteX8" fmla="*/ 2857228 w 6348568"/>
              <a:gd name="connsiteY8" fmla="*/ 2972509 h 6543516"/>
              <a:gd name="connsiteX9" fmla="*/ 2777714 w 6348568"/>
              <a:gd name="connsiteY9" fmla="*/ 3392787 h 6543516"/>
              <a:gd name="connsiteX10" fmla="*/ 5570609 w 6348568"/>
              <a:gd name="connsiteY10" fmla="*/ 3886909 h 6543516"/>
              <a:gd name="connsiteX11" fmla="*/ 5829027 w 6348568"/>
              <a:gd name="connsiteY11" fmla="*/ 5238631 h 6543516"/>
              <a:gd name="connsiteX12" fmla="*/ 6316045 w 6348568"/>
              <a:gd name="connsiteY12" fmla="*/ 4860943 h 6543516"/>
              <a:gd name="connsiteX13" fmla="*/ 6137140 w 6348568"/>
              <a:gd name="connsiteY13" fmla="*/ 5874735 h 6543516"/>
              <a:gd name="connsiteX14" fmla="*/ 4805297 w 6348568"/>
              <a:gd name="connsiteY14" fmla="*/ 6371692 h 6543516"/>
              <a:gd name="connsiteX15" fmla="*/ 2966558 w 6348568"/>
              <a:gd name="connsiteY15" fmla="*/ 6401509 h 6543516"/>
              <a:gd name="connsiteX16" fmla="*/ 3890896 w 6348568"/>
              <a:gd name="connsiteY16" fmla="*/ 5576562 h 6543516"/>
              <a:gd name="connsiteX17" fmla="*/ 2559053 w 6348568"/>
              <a:gd name="connsiteY17" fmla="*/ 5029909 h 6543516"/>
              <a:gd name="connsiteX18" fmla="*/ 2171427 w 6348568"/>
              <a:gd name="connsiteY18" fmla="*/ 6123214 h 6543516"/>
              <a:gd name="connsiteX19" fmla="*/ 1058245 w 6348568"/>
              <a:gd name="connsiteY19" fmla="*/ 6172909 h 6543516"/>
              <a:gd name="connsiteX20" fmla="*/ 1604897 w 6348568"/>
              <a:gd name="connsiteY20" fmla="*/ 5328083 h 6543516"/>
              <a:gd name="connsiteX21" fmla="*/ 978731 w 6348568"/>
              <a:gd name="connsiteY21" fmla="*/ 4473318 h 6543516"/>
              <a:gd name="connsiteX22" fmla="*/ 829644 w 6348568"/>
              <a:gd name="connsiteY22" fmla="*/ 3330318 h 6543516"/>
              <a:gd name="connsiteX23" fmla="*/ 263114 w 6348568"/>
              <a:gd name="connsiteY23" fmla="*/ 3065575 h 6543516"/>
              <a:gd name="connsiteX24" fmla="*/ 24575 w 6348568"/>
              <a:gd name="connsiteY24" fmla="*/ 2753849 h 6543516"/>
              <a:gd name="connsiteX25" fmla="*/ 829645 w 6348568"/>
              <a:gd name="connsiteY25" fmla="*/ 1938840 h 6543516"/>
              <a:gd name="connsiteX26" fmla="*/ 1545262 w 6348568"/>
              <a:gd name="connsiteY26" fmla="*/ 1680421 h 6543516"/>
              <a:gd name="connsiteX0" fmla="*/ 1545262 w 6348568"/>
              <a:gd name="connsiteY0" fmla="*/ 1687611 h 6550706"/>
              <a:gd name="connsiteX1" fmla="*/ 1952767 w 6348568"/>
              <a:gd name="connsiteY1" fmla="*/ 782888 h 6550706"/>
              <a:gd name="connsiteX2" fmla="*/ 2499418 w 6348568"/>
              <a:gd name="connsiteY2" fmla="*/ 7898 h 6550706"/>
              <a:gd name="connsiteX3" fmla="*/ 2628626 w 6348568"/>
              <a:gd name="connsiteY3" fmla="*/ 365707 h 6550706"/>
              <a:gd name="connsiteX4" fmla="*/ 2976497 w 6348568"/>
              <a:gd name="connsiteY4" fmla="*/ 100187 h 6550706"/>
              <a:gd name="connsiteX5" fmla="*/ 3135523 w 6348568"/>
              <a:gd name="connsiteY5" fmla="*/ 1061183 h 6550706"/>
              <a:gd name="connsiteX6" fmla="*/ 2966557 w 6348568"/>
              <a:gd name="connsiteY6" fmla="*/ 1382334 h 6550706"/>
              <a:gd name="connsiteX7" fmla="*/ 2857226 w 6348568"/>
              <a:gd name="connsiteY7" fmla="*/ 2018438 h 6550706"/>
              <a:gd name="connsiteX8" fmla="*/ 2857228 w 6348568"/>
              <a:gd name="connsiteY8" fmla="*/ 2979699 h 6550706"/>
              <a:gd name="connsiteX9" fmla="*/ 2777714 w 6348568"/>
              <a:gd name="connsiteY9" fmla="*/ 3399977 h 6550706"/>
              <a:gd name="connsiteX10" fmla="*/ 5570609 w 6348568"/>
              <a:gd name="connsiteY10" fmla="*/ 3894099 h 6550706"/>
              <a:gd name="connsiteX11" fmla="*/ 5829027 w 6348568"/>
              <a:gd name="connsiteY11" fmla="*/ 5245821 h 6550706"/>
              <a:gd name="connsiteX12" fmla="*/ 6316045 w 6348568"/>
              <a:gd name="connsiteY12" fmla="*/ 4868133 h 6550706"/>
              <a:gd name="connsiteX13" fmla="*/ 6137140 w 6348568"/>
              <a:gd name="connsiteY13" fmla="*/ 5881925 h 6550706"/>
              <a:gd name="connsiteX14" fmla="*/ 4805297 w 6348568"/>
              <a:gd name="connsiteY14" fmla="*/ 6378882 h 6550706"/>
              <a:gd name="connsiteX15" fmla="*/ 2966558 w 6348568"/>
              <a:gd name="connsiteY15" fmla="*/ 6408699 h 6550706"/>
              <a:gd name="connsiteX16" fmla="*/ 3890896 w 6348568"/>
              <a:gd name="connsiteY16" fmla="*/ 5583752 h 6550706"/>
              <a:gd name="connsiteX17" fmla="*/ 2559053 w 6348568"/>
              <a:gd name="connsiteY17" fmla="*/ 5037099 h 6550706"/>
              <a:gd name="connsiteX18" fmla="*/ 2171427 w 6348568"/>
              <a:gd name="connsiteY18" fmla="*/ 6130404 h 6550706"/>
              <a:gd name="connsiteX19" fmla="*/ 1058245 w 6348568"/>
              <a:gd name="connsiteY19" fmla="*/ 6180099 h 6550706"/>
              <a:gd name="connsiteX20" fmla="*/ 1604897 w 6348568"/>
              <a:gd name="connsiteY20" fmla="*/ 5335273 h 6550706"/>
              <a:gd name="connsiteX21" fmla="*/ 978731 w 6348568"/>
              <a:gd name="connsiteY21" fmla="*/ 4480508 h 6550706"/>
              <a:gd name="connsiteX22" fmla="*/ 829644 w 6348568"/>
              <a:gd name="connsiteY22" fmla="*/ 3337508 h 6550706"/>
              <a:gd name="connsiteX23" fmla="*/ 263114 w 6348568"/>
              <a:gd name="connsiteY23" fmla="*/ 3072765 h 6550706"/>
              <a:gd name="connsiteX24" fmla="*/ 24575 w 6348568"/>
              <a:gd name="connsiteY24" fmla="*/ 2761039 h 6550706"/>
              <a:gd name="connsiteX25" fmla="*/ 829645 w 6348568"/>
              <a:gd name="connsiteY25" fmla="*/ 1946030 h 6550706"/>
              <a:gd name="connsiteX26" fmla="*/ 1545262 w 6348568"/>
              <a:gd name="connsiteY26" fmla="*/ 1687611 h 6550706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135523 w 6348568"/>
              <a:gd name="connsiteY5" fmla="*/ 1061211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570609 w 6348568"/>
              <a:gd name="connsiteY11" fmla="*/ 3894127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31697"/>
              <a:gd name="connsiteY0" fmla="*/ 1687639 h 6550734"/>
              <a:gd name="connsiteX1" fmla="*/ 1952767 w 6331697"/>
              <a:gd name="connsiteY1" fmla="*/ 782916 h 6550734"/>
              <a:gd name="connsiteX2" fmla="*/ 2499418 w 6331697"/>
              <a:gd name="connsiteY2" fmla="*/ 7926 h 6550734"/>
              <a:gd name="connsiteX3" fmla="*/ 2628626 w 6331697"/>
              <a:gd name="connsiteY3" fmla="*/ 365735 h 6550734"/>
              <a:gd name="connsiteX4" fmla="*/ 3095767 w 6331697"/>
              <a:gd name="connsiteY4" fmla="*/ 110154 h 6550734"/>
              <a:gd name="connsiteX5" fmla="*/ 3254793 w 6331697"/>
              <a:gd name="connsiteY5" fmla="*/ 792854 h 6550734"/>
              <a:gd name="connsiteX6" fmla="*/ 2906922 w 6331697"/>
              <a:gd name="connsiteY6" fmla="*/ 1362484 h 6550734"/>
              <a:gd name="connsiteX7" fmla="*/ 2519295 w 6331697"/>
              <a:gd name="connsiteY7" fmla="*/ 1929014 h 6550734"/>
              <a:gd name="connsiteX8" fmla="*/ 2728019 w 6331697"/>
              <a:gd name="connsiteY8" fmla="*/ 2433075 h 6550734"/>
              <a:gd name="connsiteX9" fmla="*/ 2698201 w 6331697"/>
              <a:gd name="connsiteY9" fmla="*/ 3141588 h 6550734"/>
              <a:gd name="connsiteX10" fmla="*/ 4686028 w 6331697"/>
              <a:gd name="connsiteY10" fmla="*/ 3068915 h 6550734"/>
              <a:gd name="connsiteX11" fmla="*/ 5689878 w 6331697"/>
              <a:gd name="connsiteY11" fmla="*/ 3834493 h 6550734"/>
              <a:gd name="connsiteX12" fmla="*/ 6057627 w 6331697"/>
              <a:gd name="connsiteY12" fmla="*/ 5017249 h 6550734"/>
              <a:gd name="connsiteX13" fmla="*/ 6316045 w 6331697"/>
              <a:gd name="connsiteY13" fmla="*/ 4868161 h 6550734"/>
              <a:gd name="connsiteX14" fmla="*/ 6137140 w 6331697"/>
              <a:gd name="connsiteY14" fmla="*/ 5881953 h 6550734"/>
              <a:gd name="connsiteX15" fmla="*/ 4805297 w 6331697"/>
              <a:gd name="connsiteY15" fmla="*/ 6378910 h 6550734"/>
              <a:gd name="connsiteX16" fmla="*/ 2966558 w 6331697"/>
              <a:gd name="connsiteY16" fmla="*/ 6408727 h 6550734"/>
              <a:gd name="connsiteX17" fmla="*/ 3890896 w 6331697"/>
              <a:gd name="connsiteY17" fmla="*/ 5583780 h 6550734"/>
              <a:gd name="connsiteX18" fmla="*/ 2559053 w 6331697"/>
              <a:gd name="connsiteY18" fmla="*/ 5037127 h 6550734"/>
              <a:gd name="connsiteX19" fmla="*/ 2171427 w 6331697"/>
              <a:gd name="connsiteY19" fmla="*/ 6130432 h 6550734"/>
              <a:gd name="connsiteX20" fmla="*/ 1058245 w 6331697"/>
              <a:gd name="connsiteY20" fmla="*/ 6180127 h 6550734"/>
              <a:gd name="connsiteX21" fmla="*/ 1604897 w 6331697"/>
              <a:gd name="connsiteY21" fmla="*/ 5335301 h 6550734"/>
              <a:gd name="connsiteX22" fmla="*/ 978731 w 6331697"/>
              <a:gd name="connsiteY22" fmla="*/ 4480536 h 6550734"/>
              <a:gd name="connsiteX23" fmla="*/ 829644 w 6331697"/>
              <a:gd name="connsiteY23" fmla="*/ 3337536 h 6550734"/>
              <a:gd name="connsiteX24" fmla="*/ 263114 w 6331697"/>
              <a:gd name="connsiteY24" fmla="*/ 3072793 h 6550734"/>
              <a:gd name="connsiteX25" fmla="*/ 24575 w 6331697"/>
              <a:gd name="connsiteY25" fmla="*/ 2761067 h 6550734"/>
              <a:gd name="connsiteX26" fmla="*/ 829645 w 6331697"/>
              <a:gd name="connsiteY26" fmla="*/ 1946058 h 6550734"/>
              <a:gd name="connsiteX27" fmla="*/ 1545262 w 6331697"/>
              <a:gd name="connsiteY27" fmla="*/ 1687639 h 6550734"/>
              <a:gd name="connsiteX0" fmla="*/ 1545262 w 6595053"/>
              <a:gd name="connsiteY0" fmla="*/ 1687639 h 6550734"/>
              <a:gd name="connsiteX1" fmla="*/ 1952767 w 6595053"/>
              <a:gd name="connsiteY1" fmla="*/ 782916 h 6550734"/>
              <a:gd name="connsiteX2" fmla="*/ 2499418 w 6595053"/>
              <a:gd name="connsiteY2" fmla="*/ 7926 h 6550734"/>
              <a:gd name="connsiteX3" fmla="*/ 2628626 w 6595053"/>
              <a:gd name="connsiteY3" fmla="*/ 365735 h 6550734"/>
              <a:gd name="connsiteX4" fmla="*/ 3095767 w 6595053"/>
              <a:gd name="connsiteY4" fmla="*/ 110154 h 6550734"/>
              <a:gd name="connsiteX5" fmla="*/ 3254793 w 6595053"/>
              <a:gd name="connsiteY5" fmla="*/ 792854 h 6550734"/>
              <a:gd name="connsiteX6" fmla="*/ 2906922 w 6595053"/>
              <a:gd name="connsiteY6" fmla="*/ 1362484 h 6550734"/>
              <a:gd name="connsiteX7" fmla="*/ 2519295 w 6595053"/>
              <a:gd name="connsiteY7" fmla="*/ 1929014 h 6550734"/>
              <a:gd name="connsiteX8" fmla="*/ 2728019 w 6595053"/>
              <a:gd name="connsiteY8" fmla="*/ 2433075 h 6550734"/>
              <a:gd name="connsiteX9" fmla="*/ 2698201 w 6595053"/>
              <a:gd name="connsiteY9" fmla="*/ 3141588 h 6550734"/>
              <a:gd name="connsiteX10" fmla="*/ 4686028 w 6595053"/>
              <a:gd name="connsiteY10" fmla="*/ 3068915 h 6550734"/>
              <a:gd name="connsiteX11" fmla="*/ 5689878 w 6595053"/>
              <a:gd name="connsiteY11" fmla="*/ 3834493 h 6550734"/>
              <a:gd name="connsiteX12" fmla="*/ 6057627 w 6595053"/>
              <a:gd name="connsiteY12" fmla="*/ 5017249 h 6550734"/>
              <a:gd name="connsiteX13" fmla="*/ 6594341 w 6595053"/>
              <a:gd name="connsiteY13" fmla="*/ 4679318 h 6550734"/>
              <a:gd name="connsiteX14" fmla="*/ 6137140 w 6595053"/>
              <a:gd name="connsiteY14" fmla="*/ 5881953 h 6550734"/>
              <a:gd name="connsiteX15" fmla="*/ 4805297 w 6595053"/>
              <a:gd name="connsiteY15" fmla="*/ 6378910 h 6550734"/>
              <a:gd name="connsiteX16" fmla="*/ 2966558 w 6595053"/>
              <a:gd name="connsiteY16" fmla="*/ 6408727 h 6550734"/>
              <a:gd name="connsiteX17" fmla="*/ 3890896 w 6595053"/>
              <a:gd name="connsiteY17" fmla="*/ 5583780 h 6550734"/>
              <a:gd name="connsiteX18" fmla="*/ 2559053 w 6595053"/>
              <a:gd name="connsiteY18" fmla="*/ 5037127 h 6550734"/>
              <a:gd name="connsiteX19" fmla="*/ 2171427 w 6595053"/>
              <a:gd name="connsiteY19" fmla="*/ 6130432 h 6550734"/>
              <a:gd name="connsiteX20" fmla="*/ 1058245 w 6595053"/>
              <a:gd name="connsiteY20" fmla="*/ 6180127 h 6550734"/>
              <a:gd name="connsiteX21" fmla="*/ 1604897 w 6595053"/>
              <a:gd name="connsiteY21" fmla="*/ 5335301 h 6550734"/>
              <a:gd name="connsiteX22" fmla="*/ 978731 w 6595053"/>
              <a:gd name="connsiteY22" fmla="*/ 4480536 h 6550734"/>
              <a:gd name="connsiteX23" fmla="*/ 829644 w 6595053"/>
              <a:gd name="connsiteY23" fmla="*/ 3337536 h 6550734"/>
              <a:gd name="connsiteX24" fmla="*/ 263114 w 6595053"/>
              <a:gd name="connsiteY24" fmla="*/ 3072793 h 6550734"/>
              <a:gd name="connsiteX25" fmla="*/ 24575 w 6595053"/>
              <a:gd name="connsiteY25" fmla="*/ 2761067 h 6550734"/>
              <a:gd name="connsiteX26" fmla="*/ 829645 w 6595053"/>
              <a:gd name="connsiteY26" fmla="*/ 1946058 h 6550734"/>
              <a:gd name="connsiteX27" fmla="*/ 1545262 w 6595053"/>
              <a:gd name="connsiteY27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6137140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5958235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254793 w 6622642"/>
              <a:gd name="connsiteY5" fmla="*/ 792854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075888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423 h 6484799"/>
              <a:gd name="connsiteX1" fmla="*/ 1952767 w 6622642"/>
              <a:gd name="connsiteY1" fmla="*/ 782700 h 6484799"/>
              <a:gd name="connsiteX2" fmla="*/ 2499418 w 6622642"/>
              <a:gd name="connsiteY2" fmla="*/ 7710 h 6484799"/>
              <a:gd name="connsiteX3" fmla="*/ 2628626 w 6622642"/>
              <a:gd name="connsiteY3" fmla="*/ 365519 h 6484799"/>
              <a:gd name="connsiteX4" fmla="*/ 2966558 w 6622642"/>
              <a:gd name="connsiteY4" fmla="*/ 30425 h 6484799"/>
              <a:gd name="connsiteX5" fmla="*/ 3075888 w 6622642"/>
              <a:gd name="connsiteY5" fmla="*/ 713125 h 6484799"/>
              <a:gd name="connsiteX6" fmla="*/ 2857226 w 6622642"/>
              <a:gd name="connsiteY6" fmla="*/ 1302633 h 6484799"/>
              <a:gd name="connsiteX7" fmla="*/ 2519295 w 6622642"/>
              <a:gd name="connsiteY7" fmla="*/ 1928798 h 6484799"/>
              <a:gd name="connsiteX8" fmla="*/ 2728019 w 6622642"/>
              <a:gd name="connsiteY8" fmla="*/ 2432859 h 6484799"/>
              <a:gd name="connsiteX9" fmla="*/ 2698201 w 6622642"/>
              <a:gd name="connsiteY9" fmla="*/ 3141372 h 6484799"/>
              <a:gd name="connsiteX10" fmla="*/ 4686028 w 6622642"/>
              <a:gd name="connsiteY10" fmla="*/ 3068699 h 6484799"/>
              <a:gd name="connsiteX11" fmla="*/ 5689878 w 6622642"/>
              <a:gd name="connsiteY11" fmla="*/ 3834277 h 6484799"/>
              <a:gd name="connsiteX12" fmla="*/ 6057627 w 6622642"/>
              <a:gd name="connsiteY12" fmla="*/ 5017033 h 6484799"/>
              <a:gd name="connsiteX13" fmla="*/ 6594341 w 6622642"/>
              <a:gd name="connsiteY13" fmla="*/ 4679102 h 6484799"/>
              <a:gd name="connsiteX14" fmla="*/ 6504890 w 6622642"/>
              <a:gd name="connsiteY14" fmla="*/ 5344759 h 6484799"/>
              <a:gd name="connsiteX15" fmla="*/ 5958235 w 6622642"/>
              <a:gd name="connsiteY15" fmla="*/ 5881737 h 6484799"/>
              <a:gd name="connsiteX16" fmla="*/ 5441401 w 6622642"/>
              <a:gd name="connsiteY16" fmla="*/ 6388633 h 6484799"/>
              <a:gd name="connsiteX17" fmla="*/ 2966558 w 6622642"/>
              <a:gd name="connsiteY17" fmla="*/ 6408511 h 6484799"/>
              <a:gd name="connsiteX18" fmla="*/ 3890896 w 6622642"/>
              <a:gd name="connsiteY18" fmla="*/ 5583564 h 6484799"/>
              <a:gd name="connsiteX19" fmla="*/ 2559053 w 6622642"/>
              <a:gd name="connsiteY19" fmla="*/ 5036911 h 6484799"/>
              <a:gd name="connsiteX20" fmla="*/ 2171427 w 6622642"/>
              <a:gd name="connsiteY20" fmla="*/ 6130216 h 6484799"/>
              <a:gd name="connsiteX21" fmla="*/ 1058245 w 6622642"/>
              <a:gd name="connsiteY21" fmla="*/ 6179911 h 6484799"/>
              <a:gd name="connsiteX22" fmla="*/ 1604897 w 6622642"/>
              <a:gd name="connsiteY22" fmla="*/ 5335085 h 6484799"/>
              <a:gd name="connsiteX23" fmla="*/ 978731 w 6622642"/>
              <a:gd name="connsiteY23" fmla="*/ 4480320 h 6484799"/>
              <a:gd name="connsiteX24" fmla="*/ 829644 w 6622642"/>
              <a:gd name="connsiteY24" fmla="*/ 3337320 h 6484799"/>
              <a:gd name="connsiteX25" fmla="*/ 263114 w 6622642"/>
              <a:gd name="connsiteY25" fmla="*/ 3072577 h 6484799"/>
              <a:gd name="connsiteX26" fmla="*/ 24575 w 6622642"/>
              <a:gd name="connsiteY26" fmla="*/ 2760851 h 6484799"/>
              <a:gd name="connsiteX27" fmla="*/ 829645 w 6622642"/>
              <a:gd name="connsiteY27" fmla="*/ 1945842 h 6484799"/>
              <a:gd name="connsiteX28" fmla="*/ 1545262 w 6622642"/>
              <a:gd name="connsiteY28" fmla="*/ 1687423 h 6484799"/>
              <a:gd name="connsiteX0" fmla="*/ 1545262 w 6622642"/>
              <a:gd name="connsiteY0" fmla="*/ 1683446 h 6480822"/>
              <a:gd name="connsiteX1" fmla="*/ 1932889 w 6622642"/>
              <a:gd name="connsiteY1" fmla="*/ 639575 h 6480822"/>
              <a:gd name="connsiteX2" fmla="*/ 2499418 w 6622642"/>
              <a:gd name="connsiteY2" fmla="*/ 3733 h 6480822"/>
              <a:gd name="connsiteX3" fmla="*/ 2628626 w 6622642"/>
              <a:gd name="connsiteY3" fmla="*/ 361542 h 6480822"/>
              <a:gd name="connsiteX4" fmla="*/ 2966558 w 6622642"/>
              <a:gd name="connsiteY4" fmla="*/ 26448 h 6480822"/>
              <a:gd name="connsiteX5" fmla="*/ 3075888 w 6622642"/>
              <a:gd name="connsiteY5" fmla="*/ 709148 h 6480822"/>
              <a:gd name="connsiteX6" fmla="*/ 2857226 w 6622642"/>
              <a:gd name="connsiteY6" fmla="*/ 1298656 h 6480822"/>
              <a:gd name="connsiteX7" fmla="*/ 2519295 w 6622642"/>
              <a:gd name="connsiteY7" fmla="*/ 1924821 h 6480822"/>
              <a:gd name="connsiteX8" fmla="*/ 2728019 w 6622642"/>
              <a:gd name="connsiteY8" fmla="*/ 2428882 h 6480822"/>
              <a:gd name="connsiteX9" fmla="*/ 2698201 w 6622642"/>
              <a:gd name="connsiteY9" fmla="*/ 3137395 h 6480822"/>
              <a:gd name="connsiteX10" fmla="*/ 4686028 w 6622642"/>
              <a:gd name="connsiteY10" fmla="*/ 3064722 h 6480822"/>
              <a:gd name="connsiteX11" fmla="*/ 5689878 w 6622642"/>
              <a:gd name="connsiteY11" fmla="*/ 3830300 h 6480822"/>
              <a:gd name="connsiteX12" fmla="*/ 6057627 w 6622642"/>
              <a:gd name="connsiteY12" fmla="*/ 5013056 h 6480822"/>
              <a:gd name="connsiteX13" fmla="*/ 6594341 w 6622642"/>
              <a:gd name="connsiteY13" fmla="*/ 4675125 h 6480822"/>
              <a:gd name="connsiteX14" fmla="*/ 6504890 w 6622642"/>
              <a:gd name="connsiteY14" fmla="*/ 5340782 h 6480822"/>
              <a:gd name="connsiteX15" fmla="*/ 5958235 w 6622642"/>
              <a:gd name="connsiteY15" fmla="*/ 5877760 h 6480822"/>
              <a:gd name="connsiteX16" fmla="*/ 5441401 w 6622642"/>
              <a:gd name="connsiteY16" fmla="*/ 6384656 h 6480822"/>
              <a:gd name="connsiteX17" fmla="*/ 2966558 w 6622642"/>
              <a:gd name="connsiteY17" fmla="*/ 6404534 h 6480822"/>
              <a:gd name="connsiteX18" fmla="*/ 3890896 w 6622642"/>
              <a:gd name="connsiteY18" fmla="*/ 5579587 h 6480822"/>
              <a:gd name="connsiteX19" fmla="*/ 2559053 w 6622642"/>
              <a:gd name="connsiteY19" fmla="*/ 5032934 h 6480822"/>
              <a:gd name="connsiteX20" fmla="*/ 2171427 w 6622642"/>
              <a:gd name="connsiteY20" fmla="*/ 6126239 h 6480822"/>
              <a:gd name="connsiteX21" fmla="*/ 1058245 w 6622642"/>
              <a:gd name="connsiteY21" fmla="*/ 6175934 h 6480822"/>
              <a:gd name="connsiteX22" fmla="*/ 1604897 w 6622642"/>
              <a:gd name="connsiteY22" fmla="*/ 5331108 h 6480822"/>
              <a:gd name="connsiteX23" fmla="*/ 978731 w 6622642"/>
              <a:gd name="connsiteY23" fmla="*/ 4476343 h 6480822"/>
              <a:gd name="connsiteX24" fmla="*/ 829644 w 6622642"/>
              <a:gd name="connsiteY24" fmla="*/ 3333343 h 6480822"/>
              <a:gd name="connsiteX25" fmla="*/ 263114 w 6622642"/>
              <a:gd name="connsiteY25" fmla="*/ 3068600 h 6480822"/>
              <a:gd name="connsiteX26" fmla="*/ 24575 w 6622642"/>
              <a:gd name="connsiteY26" fmla="*/ 2756874 h 6480822"/>
              <a:gd name="connsiteX27" fmla="*/ 829645 w 6622642"/>
              <a:gd name="connsiteY27" fmla="*/ 1941865 h 6480822"/>
              <a:gd name="connsiteX28" fmla="*/ 1545262 w 6622642"/>
              <a:gd name="connsiteY28" fmla="*/ 1683446 h 6480822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175279 w 6622642"/>
              <a:gd name="connsiteY5" fmla="*/ 745196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3006314 w 6622642"/>
              <a:gd name="connsiteY9" fmla="*/ 2994538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414736 w 6492116"/>
              <a:gd name="connsiteY0" fmla="*/ 1679737 h 6477113"/>
              <a:gd name="connsiteX1" fmla="*/ 1802363 w 6492116"/>
              <a:gd name="connsiteY1" fmla="*/ 635866 h 6477113"/>
              <a:gd name="connsiteX2" fmla="*/ 2368892 w 6492116"/>
              <a:gd name="connsiteY2" fmla="*/ 24 h 6477113"/>
              <a:gd name="connsiteX3" fmla="*/ 2498100 w 6492116"/>
              <a:gd name="connsiteY3" fmla="*/ 357833 h 6477113"/>
              <a:gd name="connsiteX4" fmla="*/ 3004997 w 6492116"/>
              <a:gd name="connsiteY4" fmla="*/ 22739 h 6477113"/>
              <a:gd name="connsiteX5" fmla="*/ 2945362 w 6492116"/>
              <a:gd name="connsiteY5" fmla="*/ 675622 h 6477113"/>
              <a:gd name="connsiteX6" fmla="*/ 2607430 w 6492116"/>
              <a:gd name="connsiteY6" fmla="*/ 1255191 h 6477113"/>
              <a:gd name="connsiteX7" fmla="*/ 2418587 w 6492116"/>
              <a:gd name="connsiteY7" fmla="*/ 1742208 h 6477113"/>
              <a:gd name="connsiteX8" fmla="*/ 2597493 w 6492116"/>
              <a:gd name="connsiteY8" fmla="*/ 2425173 h 6477113"/>
              <a:gd name="connsiteX9" fmla="*/ 2875788 w 6492116"/>
              <a:gd name="connsiteY9" fmla="*/ 2994538 h 6477113"/>
              <a:gd name="connsiteX10" fmla="*/ 4555502 w 6492116"/>
              <a:gd name="connsiteY10" fmla="*/ 3061013 h 6477113"/>
              <a:gd name="connsiteX11" fmla="*/ 5559352 w 6492116"/>
              <a:gd name="connsiteY11" fmla="*/ 3826591 h 6477113"/>
              <a:gd name="connsiteX12" fmla="*/ 5927101 w 6492116"/>
              <a:gd name="connsiteY12" fmla="*/ 5009347 h 6477113"/>
              <a:gd name="connsiteX13" fmla="*/ 6463815 w 6492116"/>
              <a:gd name="connsiteY13" fmla="*/ 4671416 h 6477113"/>
              <a:gd name="connsiteX14" fmla="*/ 6374364 w 6492116"/>
              <a:gd name="connsiteY14" fmla="*/ 5337073 h 6477113"/>
              <a:gd name="connsiteX15" fmla="*/ 5827709 w 6492116"/>
              <a:gd name="connsiteY15" fmla="*/ 5874051 h 6477113"/>
              <a:gd name="connsiteX16" fmla="*/ 5310875 w 6492116"/>
              <a:gd name="connsiteY16" fmla="*/ 6380947 h 6477113"/>
              <a:gd name="connsiteX17" fmla="*/ 2836032 w 6492116"/>
              <a:gd name="connsiteY17" fmla="*/ 6400825 h 6477113"/>
              <a:gd name="connsiteX18" fmla="*/ 3760370 w 6492116"/>
              <a:gd name="connsiteY18" fmla="*/ 5575878 h 6477113"/>
              <a:gd name="connsiteX19" fmla="*/ 2428527 w 6492116"/>
              <a:gd name="connsiteY19" fmla="*/ 5029225 h 6477113"/>
              <a:gd name="connsiteX20" fmla="*/ 2040901 w 6492116"/>
              <a:gd name="connsiteY20" fmla="*/ 6122530 h 6477113"/>
              <a:gd name="connsiteX21" fmla="*/ 927719 w 6492116"/>
              <a:gd name="connsiteY21" fmla="*/ 6172225 h 6477113"/>
              <a:gd name="connsiteX22" fmla="*/ 1474371 w 6492116"/>
              <a:gd name="connsiteY22" fmla="*/ 5327399 h 6477113"/>
              <a:gd name="connsiteX23" fmla="*/ 848205 w 6492116"/>
              <a:gd name="connsiteY23" fmla="*/ 4472634 h 6477113"/>
              <a:gd name="connsiteX24" fmla="*/ 699118 w 6492116"/>
              <a:gd name="connsiteY24" fmla="*/ 3329634 h 6477113"/>
              <a:gd name="connsiteX25" fmla="*/ 132588 w 6492116"/>
              <a:gd name="connsiteY25" fmla="*/ 3064891 h 6477113"/>
              <a:gd name="connsiteX26" fmla="*/ 43136 w 6492116"/>
              <a:gd name="connsiteY26" fmla="*/ 2584200 h 6477113"/>
              <a:gd name="connsiteX27" fmla="*/ 699119 w 6492116"/>
              <a:gd name="connsiteY27" fmla="*/ 1938156 h 6477113"/>
              <a:gd name="connsiteX28" fmla="*/ 1414736 w 6492116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38173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7284 h 6484660"/>
              <a:gd name="connsiteX1" fmla="*/ 1771644 w 6461397"/>
              <a:gd name="connsiteY1" fmla="*/ 643413 h 6484660"/>
              <a:gd name="connsiteX2" fmla="*/ 2308356 w 6461397"/>
              <a:gd name="connsiteY2" fmla="*/ 7571 h 6484660"/>
              <a:gd name="connsiteX3" fmla="*/ 2467381 w 6461397"/>
              <a:gd name="connsiteY3" fmla="*/ 365380 h 6484660"/>
              <a:gd name="connsiteX4" fmla="*/ 2894765 w 6461397"/>
              <a:gd name="connsiteY4" fmla="*/ 10408 h 6484660"/>
              <a:gd name="connsiteX5" fmla="*/ 2914643 w 6461397"/>
              <a:gd name="connsiteY5" fmla="*/ 683169 h 6484660"/>
              <a:gd name="connsiteX6" fmla="*/ 2576711 w 6461397"/>
              <a:gd name="connsiteY6" fmla="*/ 1262738 h 6484660"/>
              <a:gd name="connsiteX7" fmla="*/ 2387868 w 6461397"/>
              <a:gd name="connsiteY7" fmla="*/ 1749755 h 6484660"/>
              <a:gd name="connsiteX8" fmla="*/ 2566774 w 6461397"/>
              <a:gd name="connsiteY8" fmla="*/ 2432720 h 6484660"/>
              <a:gd name="connsiteX9" fmla="*/ 2845069 w 6461397"/>
              <a:gd name="connsiteY9" fmla="*/ 3002085 h 6484660"/>
              <a:gd name="connsiteX10" fmla="*/ 4524783 w 6461397"/>
              <a:gd name="connsiteY10" fmla="*/ 3068560 h 6484660"/>
              <a:gd name="connsiteX11" fmla="*/ 5528633 w 6461397"/>
              <a:gd name="connsiteY11" fmla="*/ 3834138 h 6484660"/>
              <a:gd name="connsiteX12" fmla="*/ 5896382 w 6461397"/>
              <a:gd name="connsiteY12" fmla="*/ 5016894 h 6484660"/>
              <a:gd name="connsiteX13" fmla="*/ 6433096 w 6461397"/>
              <a:gd name="connsiteY13" fmla="*/ 4678963 h 6484660"/>
              <a:gd name="connsiteX14" fmla="*/ 6343645 w 6461397"/>
              <a:gd name="connsiteY14" fmla="*/ 5344620 h 6484660"/>
              <a:gd name="connsiteX15" fmla="*/ 5796990 w 6461397"/>
              <a:gd name="connsiteY15" fmla="*/ 5881598 h 6484660"/>
              <a:gd name="connsiteX16" fmla="*/ 5280156 w 6461397"/>
              <a:gd name="connsiteY16" fmla="*/ 6388494 h 6484660"/>
              <a:gd name="connsiteX17" fmla="*/ 2805313 w 6461397"/>
              <a:gd name="connsiteY17" fmla="*/ 6408372 h 6484660"/>
              <a:gd name="connsiteX18" fmla="*/ 3729651 w 6461397"/>
              <a:gd name="connsiteY18" fmla="*/ 5583425 h 6484660"/>
              <a:gd name="connsiteX19" fmla="*/ 2397808 w 6461397"/>
              <a:gd name="connsiteY19" fmla="*/ 5036772 h 6484660"/>
              <a:gd name="connsiteX20" fmla="*/ 2010182 w 6461397"/>
              <a:gd name="connsiteY20" fmla="*/ 6130077 h 6484660"/>
              <a:gd name="connsiteX21" fmla="*/ 897000 w 6461397"/>
              <a:gd name="connsiteY21" fmla="*/ 6179772 h 6484660"/>
              <a:gd name="connsiteX22" fmla="*/ 1443652 w 6461397"/>
              <a:gd name="connsiteY22" fmla="*/ 5334946 h 6484660"/>
              <a:gd name="connsiteX23" fmla="*/ 817486 w 6461397"/>
              <a:gd name="connsiteY23" fmla="*/ 4480181 h 6484660"/>
              <a:gd name="connsiteX24" fmla="*/ 668399 w 6461397"/>
              <a:gd name="connsiteY24" fmla="*/ 3337181 h 6484660"/>
              <a:gd name="connsiteX25" fmla="*/ 270834 w 6461397"/>
              <a:gd name="connsiteY25" fmla="*/ 3032682 h 6484660"/>
              <a:gd name="connsiteX26" fmla="*/ 12417 w 6461397"/>
              <a:gd name="connsiteY26" fmla="*/ 2591747 h 6484660"/>
              <a:gd name="connsiteX27" fmla="*/ 668400 w 6461397"/>
              <a:gd name="connsiteY27" fmla="*/ 1945703 h 6484660"/>
              <a:gd name="connsiteX28" fmla="*/ 1384017 w 6461397"/>
              <a:gd name="connsiteY28" fmla="*/ 1687284 h 6484660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894765 w 6461397"/>
              <a:gd name="connsiteY4" fmla="*/ 2861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1117 h 6478493"/>
              <a:gd name="connsiteX1" fmla="*/ 1771644 w 6461397"/>
              <a:gd name="connsiteY1" fmla="*/ 637246 h 6478493"/>
              <a:gd name="connsiteX2" fmla="*/ 2308356 w 6461397"/>
              <a:gd name="connsiteY2" fmla="*/ 1404 h 6478493"/>
              <a:gd name="connsiteX3" fmla="*/ 2467381 w 6461397"/>
              <a:gd name="connsiteY3" fmla="*/ 359213 h 6478493"/>
              <a:gd name="connsiteX4" fmla="*/ 2894765 w 6461397"/>
              <a:gd name="connsiteY4" fmla="*/ 4241 h 6478493"/>
              <a:gd name="connsiteX5" fmla="*/ 2914643 w 6461397"/>
              <a:gd name="connsiteY5" fmla="*/ 677002 h 6478493"/>
              <a:gd name="connsiteX6" fmla="*/ 2576711 w 6461397"/>
              <a:gd name="connsiteY6" fmla="*/ 1256571 h 6478493"/>
              <a:gd name="connsiteX7" fmla="*/ 2387868 w 6461397"/>
              <a:gd name="connsiteY7" fmla="*/ 1743588 h 6478493"/>
              <a:gd name="connsiteX8" fmla="*/ 2566774 w 6461397"/>
              <a:gd name="connsiteY8" fmla="*/ 2426553 h 6478493"/>
              <a:gd name="connsiteX9" fmla="*/ 2845069 w 6461397"/>
              <a:gd name="connsiteY9" fmla="*/ 2995918 h 6478493"/>
              <a:gd name="connsiteX10" fmla="*/ 4524783 w 6461397"/>
              <a:gd name="connsiteY10" fmla="*/ 3062393 h 6478493"/>
              <a:gd name="connsiteX11" fmla="*/ 5528633 w 6461397"/>
              <a:gd name="connsiteY11" fmla="*/ 3827971 h 6478493"/>
              <a:gd name="connsiteX12" fmla="*/ 5896382 w 6461397"/>
              <a:gd name="connsiteY12" fmla="*/ 5010727 h 6478493"/>
              <a:gd name="connsiteX13" fmla="*/ 6433096 w 6461397"/>
              <a:gd name="connsiteY13" fmla="*/ 4672796 h 6478493"/>
              <a:gd name="connsiteX14" fmla="*/ 6343645 w 6461397"/>
              <a:gd name="connsiteY14" fmla="*/ 5338453 h 6478493"/>
              <a:gd name="connsiteX15" fmla="*/ 5796990 w 6461397"/>
              <a:gd name="connsiteY15" fmla="*/ 5875431 h 6478493"/>
              <a:gd name="connsiteX16" fmla="*/ 5280156 w 6461397"/>
              <a:gd name="connsiteY16" fmla="*/ 6382327 h 6478493"/>
              <a:gd name="connsiteX17" fmla="*/ 2805313 w 6461397"/>
              <a:gd name="connsiteY17" fmla="*/ 6402205 h 6478493"/>
              <a:gd name="connsiteX18" fmla="*/ 3729651 w 6461397"/>
              <a:gd name="connsiteY18" fmla="*/ 5577258 h 6478493"/>
              <a:gd name="connsiteX19" fmla="*/ 2397808 w 6461397"/>
              <a:gd name="connsiteY19" fmla="*/ 5030605 h 6478493"/>
              <a:gd name="connsiteX20" fmla="*/ 2010182 w 6461397"/>
              <a:gd name="connsiteY20" fmla="*/ 6123910 h 6478493"/>
              <a:gd name="connsiteX21" fmla="*/ 897000 w 6461397"/>
              <a:gd name="connsiteY21" fmla="*/ 6173605 h 6478493"/>
              <a:gd name="connsiteX22" fmla="*/ 1443652 w 6461397"/>
              <a:gd name="connsiteY22" fmla="*/ 5328779 h 6478493"/>
              <a:gd name="connsiteX23" fmla="*/ 817486 w 6461397"/>
              <a:gd name="connsiteY23" fmla="*/ 4474014 h 6478493"/>
              <a:gd name="connsiteX24" fmla="*/ 668399 w 6461397"/>
              <a:gd name="connsiteY24" fmla="*/ 3331014 h 6478493"/>
              <a:gd name="connsiteX25" fmla="*/ 270834 w 6461397"/>
              <a:gd name="connsiteY25" fmla="*/ 3026515 h 6478493"/>
              <a:gd name="connsiteX26" fmla="*/ 12417 w 6461397"/>
              <a:gd name="connsiteY26" fmla="*/ 2585580 h 6478493"/>
              <a:gd name="connsiteX27" fmla="*/ 668400 w 6461397"/>
              <a:gd name="connsiteY27" fmla="*/ 1939536 h 6478493"/>
              <a:gd name="connsiteX28" fmla="*/ 1384017 w 6461397"/>
              <a:gd name="connsiteY28" fmla="*/ 1681117 h 6478493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387868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626408 w 6461397"/>
              <a:gd name="connsiteY8" fmla="*/ 2386749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715860 w 6461397"/>
              <a:gd name="connsiteY8" fmla="*/ 2217783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61397" h="6478445">
                <a:moveTo>
                  <a:pt x="1384017" y="1681069"/>
                </a:moveTo>
                <a:cubicBezTo>
                  <a:pt x="1567891" y="1464021"/>
                  <a:pt x="1645748" y="925433"/>
                  <a:pt x="1771644" y="637198"/>
                </a:cubicBezTo>
                <a:cubicBezTo>
                  <a:pt x="1897540" y="348963"/>
                  <a:pt x="2043313" y="-2001"/>
                  <a:pt x="2308356" y="1356"/>
                </a:cubicBezTo>
                <a:cubicBezTo>
                  <a:pt x="2573399" y="4713"/>
                  <a:pt x="2369646" y="358692"/>
                  <a:pt x="2467381" y="359165"/>
                </a:cubicBezTo>
                <a:cubicBezTo>
                  <a:pt x="2565116" y="359638"/>
                  <a:pt x="2621438" y="60558"/>
                  <a:pt x="2894765" y="4193"/>
                </a:cubicBezTo>
                <a:cubicBezTo>
                  <a:pt x="3168092" y="-52172"/>
                  <a:pt x="2951087" y="474859"/>
                  <a:pt x="2914643" y="676954"/>
                </a:cubicBezTo>
                <a:cubicBezTo>
                  <a:pt x="2878199" y="879049"/>
                  <a:pt x="2745676" y="1039002"/>
                  <a:pt x="2676102" y="1216766"/>
                </a:cubicBezTo>
                <a:cubicBezTo>
                  <a:pt x="2606528" y="1394530"/>
                  <a:pt x="2490573" y="1576704"/>
                  <a:pt x="2497199" y="1743540"/>
                </a:cubicBezTo>
                <a:cubicBezTo>
                  <a:pt x="2503825" y="1910376"/>
                  <a:pt x="2657882" y="2009061"/>
                  <a:pt x="2715860" y="2217783"/>
                </a:cubicBezTo>
                <a:cubicBezTo>
                  <a:pt x="2773838" y="2426505"/>
                  <a:pt x="2543582" y="2855110"/>
                  <a:pt x="2845069" y="2995870"/>
                </a:cubicBezTo>
                <a:cubicBezTo>
                  <a:pt x="3146556" y="3136630"/>
                  <a:pt x="4046048" y="2936922"/>
                  <a:pt x="4524783" y="3062345"/>
                </a:cubicBezTo>
                <a:cubicBezTo>
                  <a:pt x="5003518" y="3187768"/>
                  <a:pt x="5300033" y="3503201"/>
                  <a:pt x="5528633" y="3827923"/>
                </a:cubicBezTo>
                <a:cubicBezTo>
                  <a:pt x="5757233" y="4152645"/>
                  <a:pt x="5745638" y="4869875"/>
                  <a:pt x="5896382" y="5010679"/>
                </a:cubicBezTo>
                <a:cubicBezTo>
                  <a:pt x="6047126" y="5151483"/>
                  <a:pt x="6358552" y="4618127"/>
                  <a:pt x="6433096" y="4672748"/>
                </a:cubicBezTo>
                <a:cubicBezTo>
                  <a:pt x="6507640" y="4727369"/>
                  <a:pt x="6419845" y="5137966"/>
                  <a:pt x="6343645" y="5338405"/>
                </a:cubicBezTo>
                <a:cubicBezTo>
                  <a:pt x="6267445" y="5538844"/>
                  <a:pt x="5974238" y="5701404"/>
                  <a:pt x="5796990" y="5875383"/>
                </a:cubicBezTo>
                <a:cubicBezTo>
                  <a:pt x="5619742" y="6049362"/>
                  <a:pt x="5778769" y="6294483"/>
                  <a:pt x="5280156" y="6382279"/>
                </a:cubicBezTo>
                <a:cubicBezTo>
                  <a:pt x="4781543" y="6470075"/>
                  <a:pt x="3063730" y="6536335"/>
                  <a:pt x="2805313" y="6402157"/>
                </a:cubicBezTo>
                <a:cubicBezTo>
                  <a:pt x="2546896" y="6267979"/>
                  <a:pt x="3966534" y="5775993"/>
                  <a:pt x="3729651" y="5577210"/>
                </a:cubicBezTo>
                <a:cubicBezTo>
                  <a:pt x="3492768" y="5378427"/>
                  <a:pt x="2684386" y="4939448"/>
                  <a:pt x="2397808" y="5030557"/>
                </a:cubicBezTo>
                <a:cubicBezTo>
                  <a:pt x="2111230" y="5121666"/>
                  <a:pt x="2260317" y="5933362"/>
                  <a:pt x="2010182" y="6123862"/>
                </a:cubicBezTo>
                <a:cubicBezTo>
                  <a:pt x="1760047" y="6314362"/>
                  <a:pt x="991422" y="6306079"/>
                  <a:pt x="897000" y="6173557"/>
                </a:cubicBezTo>
                <a:cubicBezTo>
                  <a:pt x="802578" y="6041035"/>
                  <a:pt x="1456904" y="5611996"/>
                  <a:pt x="1443652" y="5328731"/>
                </a:cubicBezTo>
                <a:cubicBezTo>
                  <a:pt x="1430400" y="5045466"/>
                  <a:pt x="963260" y="4810240"/>
                  <a:pt x="817486" y="4473966"/>
                </a:cubicBezTo>
                <a:cubicBezTo>
                  <a:pt x="671712" y="4137692"/>
                  <a:pt x="759508" y="3572216"/>
                  <a:pt x="668399" y="3330966"/>
                </a:cubicBezTo>
                <a:cubicBezTo>
                  <a:pt x="577290" y="3089716"/>
                  <a:pt x="380164" y="3150706"/>
                  <a:pt x="270834" y="3026467"/>
                </a:cubicBezTo>
                <a:cubicBezTo>
                  <a:pt x="161504" y="2902228"/>
                  <a:pt x="-53844" y="2766695"/>
                  <a:pt x="12417" y="2585532"/>
                </a:cubicBezTo>
                <a:cubicBezTo>
                  <a:pt x="78678" y="2404369"/>
                  <a:pt x="439800" y="2090232"/>
                  <a:pt x="668400" y="1939488"/>
                </a:cubicBezTo>
                <a:cubicBezTo>
                  <a:pt x="897000" y="1788744"/>
                  <a:pt x="1200143" y="1898117"/>
                  <a:pt x="1384017" y="1681069"/>
                </a:cubicBezTo>
                <a:close/>
              </a:path>
            </a:pathLst>
          </a:cu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2923FE0-1A3D-0464-C26B-8B41D7E18B6D}"/>
              </a:ext>
            </a:extLst>
          </p:cNvPr>
          <p:cNvSpPr>
            <a:spLocks noChangeAspect="1"/>
          </p:cNvSpPr>
          <p:nvPr/>
        </p:nvSpPr>
        <p:spPr>
          <a:xfrm>
            <a:off x="6488220" y="2770274"/>
            <a:ext cx="681011" cy="682808"/>
          </a:xfrm>
          <a:custGeom>
            <a:avLst/>
            <a:gdLst>
              <a:gd name="connsiteX0" fmla="*/ 1595419 w 6815153"/>
              <a:gd name="connsiteY0" fmla="*/ 1568960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223819 w 6815153"/>
              <a:gd name="connsiteY0" fmla="*/ 922916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462358 w 6815153"/>
              <a:gd name="connsiteY0" fmla="*/ 744012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0 w 6869630"/>
              <a:gd name="connsiteY0" fmla="*/ 942795 h 4844898"/>
              <a:gd name="connsiteX1" fmla="*/ 2385392 w 6869630"/>
              <a:gd name="connsiteY1" fmla="*/ 942795 h 4844898"/>
              <a:gd name="connsiteX2" fmla="*/ 3081131 w 6869630"/>
              <a:gd name="connsiteY2" fmla="*/ 38334 h 4844898"/>
              <a:gd name="connsiteX3" fmla="*/ 3925957 w 6869630"/>
              <a:gd name="connsiteY3" fmla="*/ 286812 h 4844898"/>
              <a:gd name="connsiteX4" fmla="*/ 3448879 w 6869630"/>
              <a:gd name="connsiteY4" fmla="*/ 1360238 h 4844898"/>
              <a:gd name="connsiteX5" fmla="*/ 3588026 w 6869630"/>
              <a:gd name="connsiteY5" fmla="*/ 2324334 h 4844898"/>
              <a:gd name="connsiteX6" fmla="*/ 6321287 w 6869630"/>
              <a:gd name="connsiteY6" fmla="*/ 3835082 h 4844898"/>
              <a:gd name="connsiteX7" fmla="*/ 6818244 w 6869630"/>
              <a:gd name="connsiteY7" fmla="*/ 3328186 h 4844898"/>
              <a:gd name="connsiteX8" fmla="*/ 6708913 w 6869630"/>
              <a:gd name="connsiteY8" fmla="*/ 4252525 h 4844898"/>
              <a:gd name="connsiteX9" fmla="*/ 5536096 w 6869630"/>
              <a:gd name="connsiteY9" fmla="*/ 4749482 h 4844898"/>
              <a:gd name="connsiteX10" fmla="*/ 3697357 w 6869630"/>
              <a:gd name="connsiteY10" fmla="*/ 4779299 h 4844898"/>
              <a:gd name="connsiteX11" fmla="*/ 4661452 w 6869630"/>
              <a:gd name="connsiteY11" fmla="*/ 4043804 h 4844898"/>
              <a:gd name="connsiteX12" fmla="*/ 3289852 w 6869630"/>
              <a:gd name="connsiteY12" fmla="*/ 3407699 h 4844898"/>
              <a:gd name="connsiteX13" fmla="*/ 2902226 w 6869630"/>
              <a:gd name="connsiteY13" fmla="*/ 4501004 h 4844898"/>
              <a:gd name="connsiteX14" fmla="*/ 1789044 w 6869630"/>
              <a:gd name="connsiteY14" fmla="*/ 4550699 h 4844898"/>
              <a:gd name="connsiteX15" fmla="*/ 2335696 w 6869630"/>
              <a:gd name="connsiteY15" fmla="*/ 3586604 h 4844898"/>
              <a:gd name="connsiteX16" fmla="*/ 1461052 w 6869630"/>
              <a:gd name="connsiteY16" fmla="*/ 1688230 h 4844898"/>
              <a:gd name="connsiteX17" fmla="*/ 159026 w 6869630"/>
              <a:gd name="connsiteY17" fmla="*/ 1360238 h 4844898"/>
              <a:gd name="connsiteX18" fmla="*/ 228600 w 6869630"/>
              <a:gd name="connsiteY18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406576 w 6815154"/>
              <a:gd name="connsiteY16" fmla="*/ 1688230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297246 w 6815154"/>
              <a:gd name="connsiteY16" fmla="*/ 1777682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183943 w 6668181"/>
              <a:gd name="connsiteY0" fmla="*/ 942795 h 4844898"/>
              <a:gd name="connsiteX1" fmla="*/ 2879682 w 6668181"/>
              <a:gd name="connsiteY1" fmla="*/ 38334 h 4844898"/>
              <a:gd name="connsiteX2" fmla="*/ 3724508 w 6668181"/>
              <a:gd name="connsiteY2" fmla="*/ 286812 h 4844898"/>
              <a:gd name="connsiteX3" fmla="*/ 3247430 w 6668181"/>
              <a:gd name="connsiteY3" fmla="*/ 1360238 h 4844898"/>
              <a:gd name="connsiteX4" fmla="*/ 3386577 w 6668181"/>
              <a:gd name="connsiteY4" fmla="*/ 2324334 h 4844898"/>
              <a:gd name="connsiteX5" fmla="*/ 6119838 w 6668181"/>
              <a:gd name="connsiteY5" fmla="*/ 3835082 h 4844898"/>
              <a:gd name="connsiteX6" fmla="*/ 6616795 w 6668181"/>
              <a:gd name="connsiteY6" fmla="*/ 3328186 h 4844898"/>
              <a:gd name="connsiteX7" fmla="*/ 6507464 w 6668181"/>
              <a:gd name="connsiteY7" fmla="*/ 4252525 h 4844898"/>
              <a:gd name="connsiteX8" fmla="*/ 5334647 w 6668181"/>
              <a:gd name="connsiteY8" fmla="*/ 4749482 h 4844898"/>
              <a:gd name="connsiteX9" fmla="*/ 3495908 w 6668181"/>
              <a:gd name="connsiteY9" fmla="*/ 4779299 h 4844898"/>
              <a:gd name="connsiteX10" fmla="*/ 4460003 w 6668181"/>
              <a:gd name="connsiteY10" fmla="*/ 4043804 h 4844898"/>
              <a:gd name="connsiteX11" fmla="*/ 3088403 w 6668181"/>
              <a:gd name="connsiteY11" fmla="*/ 3407699 h 4844898"/>
              <a:gd name="connsiteX12" fmla="*/ 2700777 w 6668181"/>
              <a:gd name="connsiteY12" fmla="*/ 4501004 h 4844898"/>
              <a:gd name="connsiteX13" fmla="*/ 1587595 w 6668181"/>
              <a:gd name="connsiteY13" fmla="*/ 4550699 h 4844898"/>
              <a:gd name="connsiteX14" fmla="*/ 2134247 w 6668181"/>
              <a:gd name="connsiteY14" fmla="*/ 3705873 h 4844898"/>
              <a:gd name="connsiteX15" fmla="*/ 1329177 w 6668181"/>
              <a:gd name="connsiteY15" fmla="*/ 2920682 h 4844898"/>
              <a:gd name="connsiteX16" fmla="*/ 1150273 w 6668181"/>
              <a:gd name="connsiteY16" fmla="*/ 1777682 h 4844898"/>
              <a:gd name="connsiteX17" fmla="*/ 514168 w 6668181"/>
              <a:gd name="connsiteY17" fmla="*/ 1370178 h 4844898"/>
              <a:gd name="connsiteX18" fmla="*/ 27151 w 6668181"/>
              <a:gd name="connsiteY18" fmla="*/ 873221 h 4844898"/>
              <a:gd name="connsiteX19" fmla="*/ 2183943 w 6668181"/>
              <a:gd name="connsiteY19" fmla="*/ 942795 h 4844898"/>
              <a:gd name="connsiteX0" fmla="*/ 1706213 w 6190451"/>
              <a:gd name="connsiteY0" fmla="*/ 942795 h 4844898"/>
              <a:gd name="connsiteX1" fmla="*/ 2401952 w 6190451"/>
              <a:gd name="connsiteY1" fmla="*/ 38334 h 4844898"/>
              <a:gd name="connsiteX2" fmla="*/ 3246778 w 6190451"/>
              <a:gd name="connsiteY2" fmla="*/ 286812 h 4844898"/>
              <a:gd name="connsiteX3" fmla="*/ 2769700 w 6190451"/>
              <a:gd name="connsiteY3" fmla="*/ 1360238 h 4844898"/>
              <a:gd name="connsiteX4" fmla="*/ 2908847 w 6190451"/>
              <a:gd name="connsiteY4" fmla="*/ 2324334 h 4844898"/>
              <a:gd name="connsiteX5" fmla="*/ 5642108 w 6190451"/>
              <a:gd name="connsiteY5" fmla="*/ 3835082 h 4844898"/>
              <a:gd name="connsiteX6" fmla="*/ 6139065 w 6190451"/>
              <a:gd name="connsiteY6" fmla="*/ 3328186 h 4844898"/>
              <a:gd name="connsiteX7" fmla="*/ 6029734 w 6190451"/>
              <a:gd name="connsiteY7" fmla="*/ 4252525 h 4844898"/>
              <a:gd name="connsiteX8" fmla="*/ 4856917 w 6190451"/>
              <a:gd name="connsiteY8" fmla="*/ 4749482 h 4844898"/>
              <a:gd name="connsiteX9" fmla="*/ 3018178 w 6190451"/>
              <a:gd name="connsiteY9" fmla="*/ 4779299 h 4844898"/>
              <a:gd name="connsiteX10" fmla="*/ 3982273 w 6190451"/>
              <a:gd name="connsiteY10" fmla="*/ 4043804 h 4844898"/>
              <a:gd name="connsiteX11" fmla="*/ 2610673 w 6190451"/>
              <a:gd name="connsiteY11" fmla="*/ 3407699 h 4844898"/>
              <a:gd name="connsiteX12" fmla="*/ 2223047 w 6190451"/>
              <a:gd name="connsiteY12" fmla="*/ 4501004 h 4844898"/>
              <a:gd name="connsiteX13" fmla="*/ 1109865 w 6190451"/>
              <a:gd name="connsiteY13" fmla="*/ 4550699 h 4844898"/>
              <a:gd name="connsiteX14" fmla="*/ 1656517 w 6190451"/>
              <a:gd name="connsiteY14" fmla="*/ 3705873 h 4844898"/>
              <a:gd name="connsiteX15" fmla="*/ 851447 w 6190451"/>
              <a:gd name="connsiteY15" fmla="*/ 2920682 h 4844898"/>
              <a:gd name="connsiteX16" fmla="*/ 672543 w 6190451"/>
              <a:gd name="connsiteY16" fmla="*/ 1777682 h 4844898"/>
              <a:gd name="connsiteX17" fmla="*/ 36438 w 6190451"/>
              <a:gd name="connsiteY17" fmla="*/ 1370178 h 4844898"/>
              <a:gd name="connsiteX18" fmla="*/ 692421 w 6190451"/>
              <a:gd name="connsiteY18" fmla="*/ 565108 h 4844898"/>
              <a:gd name="connsiteX19" fmla="*/ 1706213 w 6190451"/>
              <a:gd name="connsiteY19" fmla="*/ 942795 h 4844898"/>
              <a:gd name="connsiteX0" fmla="*/ 1646578 w 6190451"/>
              <a:gd name="connsiteY0" fmla="*/ 466175 h 4815539"/>
              <a:gd name="connsiteX1" fmla="*/ 2401952 w 6190451"/>
              <a:gd name="connsiteY1" fmla="*/ 8975 h 4815539"/>
              <a:gd name="connsiteX2" fmla="*/ 3246778 w 6190451"/>
              <a:gd name="connsiteY2" fmla="*/ 257453 h 4815539"/>
              <a:gd name="connsiteX3" fmla="*/ 2769700 w 6190451"/>
              <a:gd name="connsiteY3" fmla="*/ 1330879 h 4815539"/>
              <a:gd name="connsiteX4" fmla="*/ 2908847 w 6190451"/>
              <a:gd name="connsiteY4" fmla="*/ 2294975 h 4815539"/>
              <a:gd name="connsiteX5" fmla="*/ 5642108 w 6190451"/>
              <a:gd name="connsiteY5" fmla="*/ 3805723 h 4815539"/>
              <a:gd name="connsiteX6" fmla="*/ 6139065 w 6190451"/>
              <a:gd name="connsiteY6" fmla="*/ 3298827 h 4815539"/>
              <a:gd name="connsiteX7" fmla="*/ 6029734 w 6190451"/>
              <a:gd name="connsiteY7" fmla="*/ 4223166 h 4815539"/>
              <a:gd name="connsiteX8" fmla="*/ 4856917 w 6190451"/>
              <a:gd name="connsiteY8" fmla="*/ 4720123 h 4815539"/>
              <a:gd name="connsiteX9" fmla="*/ 3018178 w 6190451"/>
              <a:gd name="connsiteY9" fmla="*/ 4749940 h 4815539"/>
              <a:gd name="connsiteX10" fmla="*/ 3982273 w 6190451"/>
              <a:gd name="connsiteY10" fmla="*/ 4014445 h 4815539"/>
              <a:gd name="connsiteX11" fmla="*/ 2610673 w 6190451"/>
              <a:gd name="connsiteY11" fmla="*/ 3378340 h 4815539"/>
              <a:gd name="connsiteX12" fmla="*/ 2223047 w 6190451"/>
              <a:gd name="connsiteY12" fmla="*/ 4471645 h 4815539"/>
              <a:gd name="connsiteX13" fmla="*/ 1109865 w 6190451"/>
              <a:gd name="connsiteY13" fmla="*/ 4521340 h 4815539"/>
              <a:gd name="connsiteX14" fmla="*/ 1656517 w 6190451"/>
              <a:gd name="connsiteY14" fmla="*/ 3676514 h 4815539"/>
              <a:gd name="connsiteX15" fmla="*/ 851447 w 6190451"/>
              <a:gd name="connsiteY15" fmla="*/ 2891323 h 4815539"/>
              <a:gd name="connsiteX16" fmla="*/ 672543 w 6190451"/>
              <a:gd name="connsiteY16" fmla="*/ 1748323 h 4815539"/>
              <a:gd name="connsiteX17" fmla="*/ 36438 w 6190451"/>
              <a:gd name="connsiteY17" fmla="*/ 1340819 h 4815539"/>
              <a:gd name="connsiteX18" fmla="*/ 692421 w 6190451"/>
              <a:gd name="connsiteY18" fmla="*/ 535749 h 4815539"/>
              <a:gd name="connsiteX19" fmla="*/ 1646578 w 6190451"/>
              <a:gd name="connsiteY19" fmla="*/ 466175 h 4815539"/>
              <a:gd name="connsiteX0" fmla="*/ 1646578 w 6190451"/>
              <a:gd name="connsiteY0" fmla="*/ 1323026 h 5672390"/>
              <a:gd name="connsiteX1" fmla="*/ 2322439 w 6190451"/>
              <a:gd name="connsiteY1" fmla="*/ 1121 h 5672390"/>
              <a:gd name="connsiteX2" fmla="*/ 3246778 w 6190451"/>
              <a:gd name="connsiteY2" fmla="*/ 1114304 h 5672390"/>
              <a:gd name="connsiteX3" fmla="*/ 2769700 w 6190451"/>
              <a:gd name="connsiteY3" fmla="*/ 2187730 h 5672390"/>
              <a:gd name="connsiteX4" fmla="*/ 2908847 w 6190451"/>
              <a:gd name="connsiteY4" fmla="*/ 3151826 h 5672390"/>
              <a:gd name="connsiteX5" fmla="*/ 5642108 w 6190451"/>
              <a:gd name="connsiteY5" fmla="*/ 4662574 h 5672390"/>
              <a:gd name="connsiteX6" fmla="*/ 6139065 w 6190451"/>
              <a:gd name="connsiteY6" fmla="*/ 4155678 h 5672390"/>
              <a:gd name="connsiteX7" fmla="*/ 6029734 w 6190451"/>
              <a:gd name="connsiteY7" fmla="*/ 5080017 h 5672390"/>
              <a:gd name="connsiteX8" fmla="*/ 4856917 w 6190451"/>
              <a:gd name="connsiteY8" fmla="*/ 5576974 h 5672390"/>
              <a:gd name="connsiteX9" fmla="*/ 3018178 w 6190451"/>
              <a:gd name="connsiteY9" fmla="*/ 5606791 h 5672390"/>
              <a:gd name="connsiteX10" fmla="*/ 3982273 w 6190451"/>
              <a:gd name="connsiteY10" fmla="*/ 4871296 h 5672390"/>
              <a:gd name="connsiteX11" fmla="*/ 2610673 w 6190451"/>
              <a:gd name="connsiteY11" fmla="*/ 4235191 h 5672390"/>
              <a:gd name="connsiteX12" fmla="*/ 2223047 w 6190451"/>
              <a:gd name="connsiteY12" fmla="*/ 5328496 h 5672390"/>
              <a:gd name="connsiteX13" fmla="*/ 1109865 w 6190451"/>
              <a:gd name="connsiteY13" fmla="*/ 5378191 h 5672390"/>
              <a:gd name="connsiteX14" fmla="*/ 1656517 w 6190451"/>
              <a:gd name="connsiteY14" fmla="*/ 4533365 h 5672390"/>
              <a:gd name="connsiteX15" fmla="*/ 851447 w 6190451"/>
              <a:gd name="connsiteY15" fmla="*/ 3748174 h 5672390"/>
              <a:gd name="connsiteX16" fmla="*/ 672543 w 6190451"/>
              <a:gd name="connsiteY16" fmla="*/ 2605174 h 5672390"/>
              <a:gd name="connsiteX17" fmla="*/ 36438 w 6190451"/>
              <a:gd name="connsiteY17" fmla="*/ 2197670 h 5672390"/>
              <a:gd name="connsiteX18" fmla="*/ 692421 w 6190451"/>
              <a:gd name="connsiteY18" fmla="*/ 1392600 h 5672390"/>
              <a:gd name="connsiteX19" fmla="*/ 1646578 w 6190451"/>
              <a:gd name="connsiteY19" fmla="*/ 1323026 h 5672390"/>
              <a:gd name="connsiteX0" fmla="*/ 1646578 w 6190451"/>
              <a:gd name="connsiteY0" fmla="*/ 1429635 h 5778999"/>
              <a:gd name="connsiteX1" fmla="*/ 2322439 w 6190451"/>
              <a:gd name="connsiteY1" fmla="*/ 107730 h 5778999"/>
              <a:gd name="connsiteX2" fmla="*/ 2819395 w 6190451"/>
              <a:gd name="connsiteY2" fmla="*/ 326391 h 5778999"/>
              <a:gd name="connsiteX3" fmla="*/ 2769700 w 6190451"/>
              <a:gd name="connsiteY3" fmla="*/ 2294339 h 5778999"/>
              <a:gd name="connsiteX4" fmla="*/ 2908847 w 6190451"/>
              <a:gd name="connsiteY4" fmla="*/ 3258435 h 5778999"/>
              <a:gd name="connsiteX5" fmla="*/ 5642108 w 6190451"/>
              <a:gd name="connsiteY5" fmla="*/ 4769183 h 5778999"/>
              <a:gd name="connsiteX6" fmla="*/ 6139065 w 6190451"/>
              <a:gd name="connsiteY6" fmla="*/ 4262287 h 5778999"/>
              <a:gd name="connsiteX7" fmla="*/ 6029734 w 6190451"/>
              <a:gd name="connsiteY7" fmla="*/ 5186626 h 5778999"/>
              <a:gd name="connsiteX8" fmla="*/ 4856917 w 6190451"/>
              <a:gd name="connsiteY8" fmla="*/ 5683583 h 5778999"/>
              <a:gd name="connsiteX9" fmla="*/ 3018178 w 6190451"/>
              <a:gd name="connsiteY9" fmla="*/ 5713400 h 5778999"/>
              <a:gd name="connsiteX10" fmla="*/ 3982273 w 6190451"/>
              <a:gd name="connsiteY10" fmla="*/ 4977905 h 5778999"/>
              <a:gd name="connsiteX11" fmla="*/ 2610673 w 6190451"/>
              <a:gd name="connsiteY11" fmla="*/ 4341800 h 5778999"/>
              <a:gd name="connsiteX12" fmla="*/ 2223047 w 6190451"/>
              <a:gd name="connsiteY12" fmla="*/ 5435105 h 5778999"/>
              <a:gd name="connsiteX13" fmla="*/ 1109865 w 6190451"/>
              <a:gd name="connsiteY13" fmla="*/ 5484800 h 5778999"/>
              <a:gd name="connsiteX14" fmla="*/ 1656517 w 6190451"/>
              <a:gd name="connsiteY14" fmla="*/ 4639974 h 5778999"/>
              <a:gd name="connsiteX15" fmla="*/ 851447 w 6190451"/>
              <a:gd name="connsiteY15" fmla="*/ 3854783 h 5778999"/>
              <a:gd name="connsiteX16" fmla="*/ 672543 w 6190451"/>
              <a:gd name="connsiteY16" fmla="*/ 2711783 h 5778999"/>
              <a:gd name="connsiteX17" fmla="*/ 36438 w 6190451"/>
              <a:gd name="connsiteY17" fmla="*/ 2304279 h 5778999"/>
              <a:gd name="connsiteX18" fmla="*/ 692421 w 6190451"/>
              <a:gd name="connsiteY18" fmla="*/ 1499209 h 5778999"/>
              <a:gd name="connsiteX19" fmla="*/ 1646578 w 6190451"/>
              <a:gd name="connsiteY19" fmla="*/ 1429635 h 5778999"/>
              <a:gd name="connsiteX0" fmla="*/ 1646578 w 6190451"/>
              <a:gd name="connsiteY0" fmla="*/ 1433002 h 5782366"/>
              <a:gd name="connsiteX1" fmla="*/ 2322439 w 6190451"/>
              <a:gd name="connsiteY1" fmla="*/ 111097 h 5782366"/>
              <a:gd name="connsiteX2" fmla="*/ 2819395 w 6190451"/>
              <a:gd name="connsiteY2" fmla="*/ 329758 h 5782366"/>
              <a:gd name="connsiteX3" fmla="*/ 3346169 w 6190451"/>
              <a:gd name="connsiteY3" fmla="*/ 103993 h 5782366"/>
              <a:gd name="connsiteX4" fmla="*/ 2769700 w 6190451"/>
              <a:gd name="connsiteY4" fmla="*/ 2297706 h 5782366"/>
              <a:gd name="connsiteX5" fmla="*/ 2908847 w 6190451"/>
              <a:gd name="connsiteY5" fmla="*/ 3261802 h 5782366"/>
              <a:gd name="connsiteX6" fmla="*/ 5642108 w 6190451"/>
              <a:gd name="connsiteY6" fmla="*/ 4772550 h 5782366"/>
              <a:gd name="connsiteX7" fmla="*/ 6139065 w 6190451"/>
              <a:gd name="connsiteY7" fmla="*/ 4265654 h 5782366"/>
              <a:gd name="connsiteX8" fmla="*/ 6029734 w 6190451"/>
              <a:gd name="connsiteY8" fmla="*/ 5189993 h 5782366"/>
              <a:gd name="connsiteX9" fmla="*/ 4856917 w 6190451"/>
              <a:gd name="connsiteY9" fmla="*/ 5686950 h 5782366"/>
              <a:gd name="connsiteX10" fmla="*/ 3018178 w 6190451"/>
              <a:gd name="connsiteY10" fmla="*/ 5716767 h 5782366"/>
              <a:gd name="connsiteX11" fmla="*/ 3982273 w 6190451"/>
              <a:gd name="connsiteY11" fmla="*/ 4981272 h 5782366"/>
              <a:gd name="connsiteX12" fmla="*/ 2610673 w 6190451"/>
              <a:gd name="connsiteY12" fmla="*/ 4345167 h 5782366"/>
              <a:gd name="connsiteX13" fmla="*/ 2223047 w 6190451"/>
              <a:gd name="connsiteY13" fmla="*/ 5438472 h 5782366"/>
              <a:gd name="connsiteX14" fmla="*/ 1109865 w 6190451"/>
              <a:gd name="connsiteY14" fmla="*/ 5488167 h 5782366"/>
              <a:gd name="connsiteX15" fmla="*/ 1656517 w 6190451"/>
              <a:gd name="connsiteY15" fmla="*/ 4643341 h 5782366"/>
              <a:gd name="connsiteX16" fmla="*/ 851447 w 6190451"/>
              <a:gd name="connsiteY16" fmla="*/ 3858150 h 5782366"/>
              <a:gd name="connsiteX17" fmla="*/ 672543 w 6190451"/>
              <a:gd name="connsiteY17" fmla="*/ 2715150 h 5782366"/>
              <a:gd name="connsiteX18" fmla="*/ 36438 w 6190451"/>
              <a:gd name="connsiteY18" fmla="*/ 2307646 h 5782366"/>
              <a:gd name="connsiteX19" fmla="*/ 692421 w 6190451"/>
              <a:gd name="connsiteY19" fmla="*/ 1502576 h 5782366"/>
              <a:gd name="connsiteX20" fmla="*/ 1646578 w 6190451"/>
              <a:gd name="connsiteY20" fmla="*/ 1433002 h 5782366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769700 w 6190451"/>
              <a:gd name="connsiteY5" fmla="*/ 2234613 h 5719273"/>
              <a:gd name="connsiteX6" fmla="*/ 2908847 w 6190451"/>
              <a:gd name="connsiteY6" fmla="*/ 3198709 h 5719273"/>
              <a:gd name="connsiteX7" fmla="*/ 5642108 w 6190451"/>
              <a:gd name="connsiteY7" fmla="*/ 4709457 h 5719273"/>
              <a:gd name="connsiteX8" fmla="*/ 6139065 w 6190451"/>
              <a:gd name="connsiteY8" fmla="*/ 4202561 h 5719273"/>
              <a:gd name="connsiteX9" fmla="*/ 6029734 w 6190451"/>
              <a:gd name="connsiteY9" fmla="*/ 5126900 h 5719273"/>
              <a:gd name="connsiteX10" fmla="*/ 4856917 w 6190451"/>
              <a:gd name="connsiteY10" fmla="*/ 5623857 h 5719273"/>
              <a:gd name="connsiteX11" fmla="*/ 3018178 w 6190451"/>
              <a:gd name="connsiteY11" fmla="*/ 5653674 h 5719273"/>
              <a:gd name="connsiteX12" fmla="*/ 3982273 w 6190451"/>
              <a:gd name="connsiteY12" fmla="*/ 4918179 h 5719273"/>
              <a:gd name="connsiteX13" fmla="*/ 2610673 w 6190451"/>
              <a:gd name="connsiteY13" fmla="*/ 4282074 h 5719273"/>
              <a:gd name="connsiteX14" fmla="*/ 2223047 w 6190451"/>
              <a:gd name="connsiteY14" fmla="*/ 5375379 h 5719273"/>
              <a:gd name="connsiteX15" fmla="*/ 1109865 w 6190451"/>
              <a:gd name="connsiteY15" fmla="*/ 5425074 h 5719273"/>
              <a:gd name="connsiteX16" fmla="*/ 1656517 w 6190451"/>
              <a:gd name="connsiteY16" fmla="*/ 4580248 h 5719273"/>
              <a:gd name="connsiteX17" fmla="*/ 851447 w 6190451"/>
              <a:gd name="connsiteY17" fmla="*/ 3795057 h 5719273"/>
              <a:gd name="connsiteX18" fmla="*/ 672543 w 6190451"/>
              <a:gd name="connsiteY18" fmla="*/ 2652057 h 5719273"/>
              <a:gd name="connsiteX19" fmla="*/ 36438 w 6190451"/>
              <a:gd name="connsiteY19" fmla="*/ 2244553 h 5719273"/>
              <a:gd name="connsiteX20" fmla="*/ 692421 w 6190451"/>
              <a:gd name="connsiteY20" fmla="*/ 1439483 h 5719273"/>
              <a:gd name="connsiteX21" fmla="*/ 1646578 w 6190451"/>
              <a:gd name="connsiteY21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769700 w 6190451"/>
              <a:gd name="connsiteY6" fmla="*/ 2234613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2908847 w 6190451"/>
              <a:gd name="connsiteY8" fmla="*/ 3198709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5622229 w 6190451"/>
              <a:gd name="connsiteY8" fmla="*/ 3139074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74212"/>
              <a:gd name="connsiteY0" fmla="*/ 1369909 h 5719273"/>
              <a:gd name="connsiteX1" fmla="*/ 2322439 w 6174212"/>
              <a:gd name="connsiteY1" fmla="*/ 48004 h 5719273"/>
              <a:gd name="connsiteX2" fmla="*/ 2819395 w 6174212"/>
              <a:gd name="connsiteY2" fmla="*/ 266665 h 5719273"/>
              <a:gd name="connsiteX3" fmla="*/ 3346169 w 6174212"/>
              <a:gd name="connsiteY3" fmla="*/ 40900 h 5719273"/>
              <a:gd name="connsiteX4" fmla="*/ 3435621 w 6174212"/>
              <a:gd name="connsiteY4" fmla="*/ 716761 h 5719273"/>
              <a:gd name="connsiteX5" fmla="*/ 2859151 w 6174212"/>
              <a:gd name="connsiteY5" fmla="*/ 1511891 h 5719273"/>
              <a:gd name="connsiteX6" fmla="*/ 2819396 w 6174212"/>
              <a:gd name="connsiteY6" fmla="*/ 2304187 h 5719273"/>
              <a:gd name="connsiteX7" fmla="*/ 2680247 w 6174212"/>
              <a:gd name="connsiteY7" fmla="*/ 2575378 h 5719273"/>
              <a:gd name="connsiteX8" fmla="*/ 5622229 w 6174212"/>
              <a:gd name="connsiteY8" fmla="*/ 3139074 h 5719273"/>
              <a:gd name="connsiteX9" fmla="*/ 5880647 w 6174212"/>
              <a:gd name="connsiteY9" fmla="*/ 4490796 h 5719273"/>
              <a:gd name="connsiteX10" fmla="*/ 6139065 w 6174212"/>
              <a:gd name="connsiteY10" fmla="*/ 4202561 h 5719273"/>
              <a:gd name="connsiteX11" fmla="*/ 6029734 w 6174212"/>
              <a:gd name="connsiteY11" fmla="*/ 5126900 h 5719273"/>
              <a:gd name="connsiteX12" fmla="*/ 4856917 w 6174212"/>
              <a:gd name="connsiteY12" fmla="*/ 5623857 h 5719273"/>
              <a:gd name="connsiteX13" fmla="*/ 3018178 w 6174212"/>
              <a:gd name="connsiteY13" fmla="*/ 5653674 h 5719273"/>
              <a:gd name="connsiteX14" fmla="*/ 3982273 w 6174212"/>
              <a:gd name="connsiteY14" fmla="*/ 4918179 h 5719273"/>
              <a:gd name="connsiteX15" fmla="*/ 2610673 w 6174212"/>
              <a:gd name="connsiteY15" fmla="*/ 4282074 h 5719273"/>
              <a:gd name="connsiteX16" fmla="*/ 2223047 w 6174212"/>
              <a:gd name="connsiteY16" fmla="*/ 5375379 h 5719273"/>
              <a:gd name="connsiteX17" fmla="*/ 1109865 w 6174212"/>
              <a:gd name="connsiteY17" fmla="*/ 5425074 h 5719273"/>
              <a:gd name="connsiteX18" fmla="*/ 1656517 w 6174212"/>
              <a:gd name="connsiteY18" fmla="*/ 4580248 h 5719273"/>
              <a:gd name="connsiteX19" fmla="*/ 851447 w 6174212"/>
              <a:gd name="connsiteY19" fmla="*/ 3795057 h 5719273"/>
              <a:gd name="connsiteX20" fmla="*/ 672543 w 6174212"/>
              <a:gd name="connsiteY20" fmla="*/ 2652057 h 5719273"/>
              <a:gd name="connsiteX21" fmla="*/ 36438 w 6174212"/>
              <a:gd name="connsiteY21" fmla="*/ 2244553 h 5719273"/>
              <a:gd name="connsiteX22" fmla="*/ 692421 w 6174212"/>
              <a:gd name="connsiteY22" fmla="*/ 1439483 h 5719273"/>
              <a:gd name="connsiteX23" fmla="*/ 1646578 w 6174212"/>
              <a:gd name="connsiteY23" fmla="*/ 1369909 h 5719273"/>
              <a:gd name="connsiteX0" fmla="*/ 1646578 w 6371070"/>
              <a:gd name="connsiteY0" fmla="*/ 1369909 h 5719273"/>
              <a:gd name="connsiteX1" fmla="*/ 2322439 w 6371070"/>
              <a:gd name="connsiteY1" fmla="*/ 48004 h 5719273"/>
              <a:gd name="connsiteX2" fmla="*/ 2819395 w 6371070"/>
              <a:gd name="connsiteY2" fmla="*/ 266665 h 5719273"/>
              <a:gd name="connsiteX3" fmla="*/ 3346169 w 6371070"/>
              <a:gd name="connsiteY3" fmla="*/ 40900 h 5719273"/>
              <a:gd name="connsiteX4" fmla="*/ 3435621 w 6371070"/>
              <a:gd name="connsiteY4" fmla="*/ 716761 h 5719273"/>
              <a:gd name="connsiteX5" fmla="*/ 2859151 w 6371070"/>
              <a:gd name="connsiteY5" fmla="*/ 1511891 h 5719273"/>
              <a:gd name="connsiteX6" fmla="*/ 2819396 w 6371070"/>
              <a:gd name="connsiteY6" fmla="*/ 2304187 h 5719273"/>
              <a:gd name="connsiteX7" fmla="*/ 2680247 w 6371070"/>
              <a:gd name="connsiteY7" fmla="*/ 2575378 h 5719273"/>
              <a:gd name="connsiteX8" fmla="*/ 5622229 w 6371070"/>
              <a:gd name="connsiteY8" fmla="*/ 3139074 h 5719273"/>
              <a:gd name="connsiteX9" fmla="*/ 5880647 w 6371070"/>
              <a:gd name="connsiteY9" fmla="*/ 4490796 h 5719273"/>
              <a:gd name="connsiteX10" fmla="*/ 6367665 w 6371070"/>
              <a:gd name="connsiteY10" fmla="*/ 4113108 h 5719273"/>
              <a:gd name="connsiteX11" fmla="*/ 6029734 w 6371070"/>
              <a:gd name="connsiteY11" fmla="*/ 5126900 h 5719273"/>
              <a:gd name="connsiteX12" fmla="*/ 4856917 w 6371070"/>
              <a:gd name="connsiteY12" fmla="*/ 5623857 h 5719273"/>
              <a:gd name="connsiteX13" fmla="*/ 3018178 w 6371070"/>
              <a:gd name="connsiteY13" fmla="*/ 5653674 h 5719273"/>
              <a:gd name="connsiteX14" fmla="*/ 3982273 w 6371070"/>
              <a:gd name="connsiteY14" fmla="*/ 4918179 h 5719273"/>
              <a:gd name="connsiteX15" fmla="*/ 2610673 w 6371070"/>
              <a:gd name="connsiteY15" fmla="*/ 4282074 h 5719273"/>
              <a:gd name="connsiteX16" fmla="*/ 2223047 w 6371070"/>
              <a:gd name="connsiteY16" fmla="*/ 5375379 h 5719273"/>
              <a:gd name="connsiteX17" fmla="*/ 1109865 w 6371070"/>
              <a:gd name="connsiteY17" fmla="*/ 5425074 h 5719273"/>
              <a:gd name="connsiteX18" fmla="*/ 1656517 w 6371070"/>
              <a:gd name="connsiteY18" fmla="*/ 4580248 h 5719273"/>
              <a:gd name="connsiteX19" fmla="*/ 851447 w 6371070"/>
              <a:gd name="connsiteY19" fmla="*/ 3795057 h 5719273"/>
              <a:gd name="connsiteX20" fmla="*/ 672543 w 6371070"/>
              <a:gd name="connsiteY20" fmla="*/ 2652057 h 5719273"/>
              <a:gd name="connsiteX21" fmla="*/ 36438 w 6371070"/>
              <a:gd name="connsiteY21" fmla="*/ 2244553 h 5719273"/>
              <a:gd name="connsiteX22" fmla="*/ 692421 w 6371070"/>
              <a:gd name="connsiteY22" fmla="*/ 1439483 h 5719273"/>
              <a:gd name="connsiteX23" fmla="*/ 1646578 w 6371070"/>
              <a:gd name="connsiteY23" fmla="*/ 1369909 h 5719273"/>
              <a:gd name="connsiteX0" fmla="*/ 1646578 w 6400188"/>
              <a:gd name="connsiteY0" fmla="*/ 1369909 h 5719273"/>
              <a:gd name="connsiteX1" fmla="*/ 2322439 w 6400188"/>
              <a:gd name="connsiteY1" fmla="*/ 48004 h 5719273"/>
              <a:gd name="connsiteX2" fmla="*/ 2819395 w 6400188"/>
              <a:gd name="connsiteY2" fmla="*/ 266665 h 5719273"/>
              <a:gd name="connsiteX3" fmla="*/ 3346169 w 6400188"/>
              <a:gd name="connsiteY3" fmla="*/ 40900 h 5719273"/>
              <a:gd name="connsiteX4" fmla="*/ 3435621 w 6400188"/>
              <a:gd name="connsiteY4" fmla="*/ 716761 h 5719273"/>
              <a:gd name="connsiteX5" fmla="*/ 2859151 w 6400188"/>
              <a:gd name="connsiteY5" fmla="*/ 1511891 h 5719273"/>
              <a:gd name="connsiteX6" fmla="*/ 2819396 w 6400188"/>
              <a:gd name="connsiteY6" fmla="*/ 2304187 h 5719273"/>
              <a:gd name="connsiteX7" fmla="*/ 2680247 w 6400188"/>
              <a:gd name="connsiteY7" fmla="*/ 2575378 h 5719273"/>
              <a:gd name="connsiteX8" fmla="*/ 5622229 w 6400188"/>
              <a:gd name="connsiteY8" fmla="*/ 3139074 h 5719273"/>
              <a:gd name="connsiteX9" fmla="*/ 5880647 w 6400188"/>
              <a:gd name="connsiteY9" fmla="*/ 4490796 h 5719273"/>
              <a:gd name="connsiteX10" fmla="*/ 6367665 w 6400188"/>
              <a:gd name="connsiteY10" fmla="*/ 4113108 h 5719273"/>
              <a:gd name="connsiteX11" fmla="*/ 6188760 w 6400188"/>
              <a:gd name="connsiteY11" fmla="*/ 5126900 h 5719273"/>
              <a:gd name="connsiteX12" fmla="*/ 4856917 w 6400188"/>
              <a:gd name="connsiteY12" fmla="*/ 5623857 h 5719273"/>
              <a:gd name="connsiteX13" fmla="*/ 3018178 w 6400188"/>
              <a:gd name="connsiteY13" fmla="*/ 5653674 h 5719273"/>
              <a:gd name="connsiteX14" fmla="*/ 3982273 w 6400188"/>
              <a:gd name="connsiteY14" fmla="*/ 4918179 h 5719273"/>
              <a:gd name="connsiteX15" fmla="*/ 2610673 w 6400188"/>
              <a:gd name="connsiteY15" fmla="*/ 4282074 h 5719273"/>
              <a:gd name="connsiteX16" fmla="*/ 2223047 w 6400188"/>
              <a:gd name="connsiteY16" fmla="*/ 5375379 h 5719273"/>
              <a:gd name="connsiteX17" fmla="*/ 1109865 w 6400188"/>
              <a:gd name="connsiteY17" fmla="*/ 5425074 h 5719273"/>
              <a:gd name="connsiteX18" fmla="*/ 1656517 w 6400188"/>
              <a:gd name="connsiteY18" fmla="*/ 4580248 h 5719273"/>
              <a:gd name="connsiteX19" fmla="*/ 851447 w 6400188"/>
              <a:gd name="connsiteY19" fmla="*/ 3795057 h 5719273"/>
              <a:gd name="connsiteX20" fmla="*/ 672543 w 6400188"/>
              <a:gd name="connsiteY20" fmla="*/ 2652057 h 5719273"/>
              <a:gd name="connsiteX21" fmla="*/ 36438 w 6400188"/>
              <a:gd name="connsiteY21" fmla="*/ 2244553 h 5719273"/>
              <a:gd name="connsiteX22" fmla="*/ 692421 w 6400188"/>
              <a:gd name="connsiteY22" fmla="*/ 1439483 h 5719273"/>
              <a:gd name="connsiteX23" fmla="*/ 1646578 w 6400188"/>
              <a:gd name="connsiteY23" fmla="*/ 1369909 h 5719273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725739"/>
              <a:gd name="connsiteX1" fmla="*/ 2322439 w 6400188"/>
              <a:gd name="connsiteY1" fmla="*/ 48004 h 5725739"/>
              <a:gd name="connsiteX2" fmla="*/ 2819395 w 6400188"/>
              <a:gd name="connsiteY2" fmla="*/ 266665 h 5725739"/>
              <a:gd name="connsiteX3" fmla="*/ 3346169 w 6400188"/>
              <a:gd name="connsiteY3" fmla="*/ 40900 h 5725739"/>
              <a:gd name="connsiteX4" fmla="*/ 3435621 w 6400188"/>
              <a:gd name="connsiteY4" fmla="*/ 716761 h 5725739"/>
              <a:gd name="connsiteX5" fmla="*/ 2859151 w 6400188"/>
              <a:gd name="connsiteY5" fmla="*/ 1511891 h 5725739"/>
              <a:gd name="connsiteX6" fmla="*/ 2819396 w 6400188"/>
              <a:gd name="connsiteY6" fmla="*/ 2304187 h 5725739"/>
              <a:gd name="connsiteX7" fmla="*/ 2680247 w 6400188"/>
              <a:gd name="connsiteY7" fmla="*/ 2575378 h 5725739"/>
              <a:gd name="connsiteX8" fmla="*/ 5622229 w 6400188"/>
              <a:gd name="connsiteY8" fmla="*/ 3139074 h 5725739"/>
              <a:gd name="connsiteX9" fmla="*/ 5880647 w 6400188"/>
              <a:gd name="connsiteY9" fmla="*/ 4490796 h 5725739"/>
              <a:gd name="connsiteX10" fmla="*/ 6367665 w 6400188"/>
              <a:gd name="connsiteY10" fmla="*/ 4113108 h 5725739"/>
              <a:gd name="connsiteX11" fmla="*/ 6188760 w 6400188"/>
              <a:gd name="connsiteY11" fmla="*/ 5126900 h 5725739"/>
              <a:gd name="connsiteX12" fmla="*/ 4856917 w 6400188"/>
              <a:gd name="connsiteY12" fmla="*/ 5623857 h 5725739"/>
              <a:gd name="connsiteX13" fmla="*/ 3018178 w 6400188"/>
              <a:gd name="connsiteY13" fmla="*/ 5653674 h 5725739"/>
              <a:gd name="connsiteX14" fmla="*/ 3942516 w 6400188"/>
              <a:gd name="connsiteY14" fmla="*/ 4828727 h 5725739"/>
              <a:gd name="connsiteX15" fmla="*/ 2610673 w 6400188"/>
              <a:gd name="connsiteY15" fmla="*/ 4282074 h 5725739"/>
              <a:gd name="connsiteX16" fmla="*/ 2223047 w 6400188"/>
              <a:gd name="connsiteY16" fmla="*/ 5375379 h 5725739"/>
              <a:gd name="connsiteX17" fmla="*/ 1109865 w 6400188"/>
              <a:gd name="connsiteY17" fmla="*/ 5425074 h 5725739"/>
              <a:gd name="connsiteX18" fmla="*/ 1656517 w 6400188"/>
              <a:gd name="connsiteY18" fmla="*/ 4580248 h 5725739"/>
              <a:gd name="connsiteX19" fmla="*/ 851447 w 6400188"/>
              <a:gd name="connsiteY19" fmla="*/ 3795057 h 5725739"/>
              <a:gd name="connsiteX20" fmla="*/ 672543 w 6400188"/>
              <a:gd name="connsiteY20" fmla="*/ 2652057 h 5725739"/>
              <a:gd name="connsiteX21" fmla="*/ 36438 w 6400188"/>
              <a:gd name="connsiteY21" fmla="*/ 2244553 h 5725739"/>
              <a:gd name="connsiteX22" fmla="*/ 692421 w 6400188"/>
              <a:gd name="connsiteY22" fmla="*/ 1439483 h 5725739"/>
              <a:gd name="connsiteX23" fmla="*/ 1646578 w 6400188"/>
              <a:gd name="connsiteY23" fmla="*/ 1369909 h 5725739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680247 w 6400188"/>
              <a:gd name="connsiteY7" fmla="*/ 2575378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881264 w 6400188"/>
              <a:gd name="connsiteY20" fmla="*/ 2582483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08550 w 6362160"/>
              <a:gd name="connsiteY0" fmla="*/ 1369909 h 5795681"/>
              <a:gd name="connsiteX1" fmla="*/ 2284411 w 6362160"/>
              <a:gd name="connsiteY1" fmla="*/ 48004 h 5795681"/>
              <a:gd name="connsiteX2" fmla="*/ 2781367 w 6362160"/>
              <a:gd name="connsiteY2" fmla="*/ 266665 h 5795681"/>
              <a:gd name="connsiteX3" fmla="*/ 3308141 w 6362160"/>
              <a:gd name="connsiteY3" fmla="*/ 40900 h 5795681"/>
              <a:gd name="connsiteX4" fmla="*/ 3397593 w 6362160"/>
              <a:gd name="connsiteY4" fmla="*/ 716761 h 5795681"/>
              <a:gd name="connsiteX5" fmla="*/ 2811184 w 6362160"/>
              <a:gd name="connsiteY5" fmla="*/ 1631161 h 5795681"/>
              <a:gd name="connsiteX6" fmla="*/ 2870820 w 6362160"/>
              <a:gd name="connsiteY6" fmla="*/ 2224674 h 5795681"/>
              <a:gd name="connsiteX7" fmla="*/ 2791306 w 6362160"/>
              <a:gd name="connsiteY7" fmla="*/ 2644952 h 5795681"/>
              <a:gd name="connsiteX8" fmla="*/ 5584201 w 6362160"/>
              <a:gd name="connsiteY8" fmla="*/ 3139074 h 5795681"/>
              <a:gd name="connsiteX9" fmla="*/ 5842619 w 6362160"/>
              <a:gd name="connsiteY9" fmla="*/ 4490796 h 5795681"/>
              <a:gd name="connsiteX10" fmla="*/ 6329637 w 6362160"/>
              <a:gd name="connsiteY10" fmla="*/ 4113108 h 5795681"/>
              <a:gd name="connsiteX11" fmla="*/ 6150732 w 6362160"/>
              <a:gd name="connsiteY11" fmla="*/ 5126900 h 5795681"/>
              <a:gd name="connsiteX12" fmla="*/ 4818889 w 6362160"/>
              <a:gd name="connsiteY12" fmla="*/ 5623857 h 5795681"/>
              <a:gd name="connsiteX13" fmla="*/ 2980150 w 6362160"/>
              <a:gd name="connsiteY13" fmla="*/ 5653674 h 5795681"/>
              <a:gd name="connsiteX14" fmla="*/ 3904488 w 6362160"/>
              <a:gd name="connsiteY14" fmla="*/ 4828727 h 5795681"/>
              <a:gd name="connsiteX15" fmla="*/ 2572645 w 6362160"/>
              <a:gd name="connsiteY15" fmla="*/ 4282074 h 5795681"/>
              <a:gd name="connsiteX16" fmla="*/ 2185019 w 6362160"/>
              <a:gd name="connsiteY16" fmla="*/ 5375379 h 5795681"/>
              <a:gd name="connsiteX17" fmla="*/ 1071837 w 6362160"/>
              <a:gd name="connsiteY17" fmla="*/ 5425074 h 5795681"/>
              <a:gd name="connsiteX18" fmla="*/ 1618489 w 6362160"/>
              <a:gd name="connsiteY18" fmla="*/ 4580248 h 5795681"/>
              <a:gd name="connsiteX19" fmla="*/ 992323 w 6362160"/>
              <a:gd name="connsiteY19" fmla="*/ 3725483 h 5795681"/>
              <a:gd name="connsiteX20" fmla="*/ 843236 w 6362160"/>
              <a:gd name="connsiteY20" fmla="*/ 2582483 h 5795681"/>
              <a:gd name="connsiteX21" fmla="*/ 38167 w 6362160"/>
              <a:gd name="connsiteY21" fmla="*/ 2006014 h 5795681"/>
              <a:gd name="connsiteX22" fmla="*/ 654393 w 6362160"/>
              <a:gd name="connsiteY22" fmla="*/ 1439483 h 5795681"/>
              <a:gd name="connsiteX23" fmla="*/ 1608550 w 6362160"/>
              <a:gd name="connsiteY23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627276 w 6335043"/>
              <a:gd name="connsiteY23" fmla="*/ 1439483 h 5795681"/>
              <a:gd name="connsiteX24" fmla="*/ 1581433 w 6335043"/>
              <a:gd name="connsiteY24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537824 w 6335043"/>
              <a:gd name="connsiteY23" fmla="*/ 1449422 h 5795681"/>
              <a:gd name="connsiteX24" fmla="*/ 1581433 w 6335043"/>
              <a:gd name="connsiteY24" fmla="*/ 1369909 h 5795681"/>
              <a:gd name="connsiteX0" fmla="*/ 1313076 w 6335043"/>
              <a:gd name="connsiteY0" fmla="*/ 1422677 h 5798754"/>
              <a:gd name="connsiteX1" fmla="*/ 2257294 w 6335043"/>
              <a:gd name="connsiteY1" fmla="*/ 51077 h 5798754"/>
              <a:gd name="connsiteX2" fmla="*/ 2754250 w 6335043"/>
              <a:gd name="connsiteY2" fmla="*/ 269738 h 5798754"/>
              <a:gd name="connsiteX3" fmla="*/ 3281024 w 6335043"/>
              <a:gd name="connsiteY3" fmla="*/ 43973 h 5798754"/>
              <a:gd name="connsiteX4" fmla="*/ 3370476 w 6335043"/>
              <a:gd name="connsiteY4" fmla="*/ 719834 h 5798754"/>
              <a:gd name="connsiteX5" fmla="*/ 2784067 w 6335043"/>
              <a:gd name="connsiteY5" fmla="*/ 1634234 h 5798754"/>
              <a:gd name="connsiteX6" fmla="*/ 2843703 w 6335043"/>
              <a:gd name="connsiteY6" fmla="*/ 2227747 h 5798754"/>
              <a:gd name="connsiteX7" fmla="*/ 2764189 w 6335043"/>
              <a:gd name="connsiteY7" fmla="*/ 2648025 h 5798754"/>
              <a:gd name="connsiteX8" fmla="*/ 5557084 w 6335043"/>
              <a:gd name="connsiteY8" fmla="*/ 3142147 h 5798754"/>
              <a:gd name="connsiteX9" fmla="*/ 5815502 w 6335043"/>
              <a:gd name="connsiteY9" fmla="*/ 4493869 h 5798754"/>
              <a:gd name="connsiteX10" fmla="*/ 6302520 w 6335043"/>
              <a:gd name="connsiteY10" fmla="*/ 4116181 h 5798754"/>
              <a:gd name="connsiteX11" fmla="*/ 6123615 w 6335043"/>
              <a:gd name="connsiteY11" fmla="*/ 5129973 h 5798754"/>
              <a:gd name="connsiteX12" fmla="*/ 4791772 w 6335043"/>
              <a:gd name="connsiteY12" fmla="*/ 5626930 h 5798754"/>
              <a:gd name="connsiteX13" fmla="*/ 2953033 w 6335043"/>
              <a:gd name="connsiteY13" fmla="*/ 5656747 h 5798754"/>
              <a:gd name="connsiteX14" fmla="*/ 3877371 w 6335043"/>
              <a:gd name="connsiteY14" fmla="*/ 4831800 h 5798754"/>
              <a:gd name="connsiteX15" fmla="*/ 2545528 w 6335043"/>
              <a:gd name="connsiteY15" fmla="*/ 4285147 h 5798754"/>
              <a:gd name="connsiteX16" fmla="*/ 2157902 w 6335043"/>
              <a:gd name="connsiteY16" fmla="*/ 5378452 h 5798754"/>
              <a:gd name="connsiteX17" fmla="*/ 1044720 w 6335043"/>
              <a:gd name="connsiteY17" fmla="*/ 5428147 h 5798754"/>
              <a:gd name="connsiteX18" fmla="*/ 1591372 w 6335043"/>
              <a:gd name="connsiteY18" fmla="*/ 4583321 h 5798754"/>
              <a:gd name="connsiteX19" fmla="*/ 965206 w 6335043"/>
              <a:gd name="connsiteY19" fmla="*/ 3728556 h 5798754"/>
              <a:gd name="connsiteX20" fmla="*/ 816119 w 6335043"/>
              <a:gd name="connsiteY20" fmla="*/ 2585556 h 5798754"/>
              <a:gd name="connsiteX21" fmla="*/ 249589 w 6335043"/>
              <a:gd name="connsiteY21" fmla="*/ 2320813 h 5798754"/>
              <a:gd name="connsiteX22" fmla="*/ 11050 w 6335043"/>
              <a:gd name="connsiteY22" fmla="*/ 2009087 h 5798754"/>
              <a:gd name="connsiteX23" fmla="*/ 537824 w 6335043"/>
              <a:gd name="connsiteY23" fmla="*/ 1452495 h 5798754"/>
              <a:gd name="connsiteX24" fmla="*/ 1313076 w 6335043"/>
              <a:gd name="connsiteY24" fmla="*/ 1422677 h 5798754"/>
              <a:gd name="connsiteX0" fmla="*/ 1313076 w 6335043"/>
              <a:gd name="connsiteY0" fmla="*/ 1450236 h 5826313"/>
              <a:gd name="connsiteX1" fmla="*/ 2018754 w 6335043"/>
              <a:gd name="connsiteY1" fmla="*/ 48818 h 5826313"/>
              <a:gd name="connsiteX2" fmla="*/ 2754250 w 6335043"/>
              <a:gd name="connsiteY2" fmla="*/ 297297 h 5826313"/>
              <a:gd name="connsiteX3" fmla="*/ 3281024 w 6335043"/>
              <a:gd name="connsiteY3" fmla="*/ 71532 h 5826313"/>
              <a:gd name="connsiteX4" fmla="*/ 3370476 w 6335043"/>
              <a:gd name="connsiteY4" fmla="*/ 747393 h 5826313"/>
              <a:gd name="connsiteX5" fmla="*/ 2784067 w 6335043"/>
              <a:gd name="connsiteY5" fmla="*/ 1661793 h 5826313"/>
              <a:gd name="connsiteX6" fmla="*/ 2843703 w 6335043"/>
              <a:gd name="connsiteY6" fmla="*/ 2255306 h 5826313"/>
              <a:gd name="connsiteX7" fmla="*/ 2764189 w 6335043"/>
              <a:gd name="connsiteY7" fmla="*/ 2675584 h 5826313"/>
              <a:gd name="connsiteX8" fmla="*/ 5557084 w 6335043"/>
              <a:gd name="connsiteY8" fmla="*/ 3169706 h 5826313"/>
              <a:gd name="connsiteX9" fmla="*/ 5815502 w 6335043"/>
              <a:gd name="connsiteY9" fmla="*/ 4521428 h 5826313"/>
              <a:gd name="connsiteX10" fmla="*/ 6302520 w 6335043"/>
              <a:gd name="connsiteY10" fmla="*/ 4143740 h 5826313"/>
              <a:gd name="connsiteX11" fmla="*/ 6123615 w 6335043"/>
              <a:gd name="connsiteY11" fmla="*/ 5157532 h 5826313"/>
              <a:gd name="connsiteX12" fmla="*/ 4791772 w 6335043"/>
              <a:gd name="connsiteY12" fmla="*/ 5654489 h 5826313"/>
              <a:gd name="connsiteX13" fmla="*/ 2953033 w 6335043"/>
              <a:gd name="connsiteY13" fmla="*/ 5684306 h 5826313"/>
              <a:gd name="connsiteX14" fmla="*/ 3877371 w 6335043"/>
              <a:gd name="connsiteY14" fmla="*/ 4859359 h 5826313"/>
              <a:gd name="connsiteX15" fmla="*/ 2545528 w 6335043"/>
              <a:gd name="connsiteY15" fmla="*/ 4312706 h 5826313"/>
              <a:gd name="connsiteX16" fmla="*/ 2157902 w 6335043"/>
              <a:gd name="connsiteY16" fmla="*/ 5406011 h 5826313"/>
              <a:gd name="connsiteX17" fmla="*/ 1044720 w 6335043"/>
              <a:gd name="connsiteY17" fmla="*/ 5455706 h 5826313"/>
              <a:gd name="connsiteX18" fmla="*/ 1591372 w 6335043"/>
              <a:gd name="connsiteY18" fmla="*/ 4610880 h 5826313"/>
              <a:gd name="connsiteX19" fmla="*/ 965206 w 6335043"/>
              <a:gd name="connsiteY19" fmla="*/ 3756115 h 5826313"/>
              <a:gd name="connsiteX20" fmla="*/ 816119 w 6335043"/>
              <a:gd name="connsiteY20" fmla="*/ 2613115 h 5826313"/>
              <a:gd name="connsiteX21" fmla="*/ 249589 w 6335043"/>
              <a:gd name="connsiteY21" fmla="*/ 2348372 h 5826313"/>
              <a:gd name="connsiteX22" fmla="*/ 11050 w 6335043"/>
              <a:gd name="connsiteY22" fmla="*/ 2036646 h 5826313"/>
              <a:gd name="connsiteX23" fmla="*/ 537824 w 6335043"/>
              <a:gd name="connsiteY23" fmla="*/ 1480054 h 5826313"/>
              <a:gd name="connsiteX24" fmla="*/ 1313076 w 6335043"/>
              <a:gd name="connsiteY24" fmla="*/ 1450236 h 5826313"/>
              <a:gd name="connsiteX0" fmla="*/ 1313076 w 6335043"/>
              <a:gd name="connsiteY0" fmla="*/ 1438743 h 5814820"/>
              <a:gd name="connsiteX1" fmla="*/ 2018754 w 6335043"/>
              <a:gd name="connsiteY1" fmla="*/ 37325 h 5814820"/>
              <a:gd name="connsiteX2" fmla="*/ 2466015 w 6335043"/>
              <a:gd name="connsiteY2" fmla="*/ 375256 h 5814820"/>
              <a:gd name="connsiteX3" fmla="*/ 3281024 w 6335043"/>
              <a:gd name="connsiteY3" fmla="*/ 60039 h 5814820"/>
              <a:gd name="connsiteX4" fmla="*/ 3370476 w 6335043"/>
              <a:gd name="connsiteY4" fmla="*/ 735900 h 5814820"/>
              <a:gd name="connsiteX5" fmla="*/ 2784067 w 6335043"/>
              <a:gd name="connsiteY5" fmla="*/ 1650300 h 5814820"/>
              <a:gd name="connsiteX6" fmla="*/ 2843703 w 6335043"/>
              <a:gd name="connsiteY6" fmla="*/ 2243813 h 5814820"/>
              <a:gd name="connsiteX7" fmla="*/ 2764189 w 6335043"/>
              <a:gd name="connsiteY7" fmla="*/ 2664091 h 5814820"/>
              <a:gd name="connsiteX8" fmla="*/ 5557084 w 6335043"/>
              <a:gd name="connsiteY8" fmla="*/ 3158213 h 5814820"/>
              <a:gd name="connsiteX9" fmla="*/ 5815502 w 6335043"/>
              <a:gd name="connsiteY9" fmla="*/ 4509935 h 5814820"/>
              <a:gd name="connsiteX10" fmla="*/ 6302520 w 6335043"/>
              <a:gd name="connsiteY10" fmla="*/ 4132247 h 5814820"/>
              <a:gd name="connsiteX11" fmla="*/ 6123615 w 6335043"/>
              <a:gd name="connsiteY11" fmla="*/ 5146039 h 5814820"/>
              <a:gd name="connsiteX12" fmla="*/ 4791772 w 6335043"/>
              <a:gd name="connsiteY12" fmla="*/ 5642996 h 5814820"/>
              <a:gd name="connsiteX13" fmla="*/ 2953033 w 6335043"/>
              <a:gd name="connsiteY13" fmla="*/ 5672813 h 5814820"/>
              <a:gd name="connsiteX14" fmla="*/ 3877371 w 6335043"/>
              <a:gd name="connsiteY14" fmla="*/ 4847866 h 5814820"/>
              <a:gd name="connsiteX15" fmla="*/ 2545528 w 6335043"/>
              <a:gd name="connsiteY15" fmla="*/ 4301213 h 5814820"/>
              <a:gd name="connsiteX16" fmla="*/ 2157902 w 6335043"/>
              <a:gd name="connsiteY16" fmla="*/ 5394518 h 5814820"/>
              <a:gd name="connsiteX17" fmla="*/ 1044720 w 6335043"/>
              <a:gd name="connsiteY17" fmla="*/ 5444213 h 5814820"/>
              <a:gd name="connsiteX18" fmla="*/ 1591372 w 6335043"/>
              <a:gd name="connsiteY18" fmla="*/ 4599387 h 5814820"/>
              <a:gd name="connsiteX19" fmla="*/ 965206 w 6335043"/>
              <a:gd name="connsiteY19" fmla="*/ 3744622 h 5814820"/>
              <a:gd name="connsiteX20" fmla="*/ 816119 w 6335043"/>
              <a:gd name="connsiteY20" fmla="*/ 2601622 h 5814820"/>
              <a:gd name="connsiteX21" fmla="*/ 249589 w 6335043"/>
              <a:gd name="connsiteY21" fmla="*/ 2336879 h 5814820"/>
              <a:gd name="connsiteX22" fmla="*/ 11050 w 6335043"/>
              <a:gd name="connsiteY22" fmla="*/ 2025153 h 5814820"/>
              <a:gd name="connsiteX23" fmla="*/ 537824 w 6335043"/>
              <a:gd name="connsiteY23" fmla="*/ 1468561 h 5814820"/>
              <a:gd name="connsiteX24" fmla="*/ 1313076 w 6335043"/>
              <a:gd name="connsiteY24" fmla="*/ 1438743 h 5814820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370476 w 6335043"/>
              <a:gd name="connsiteY4" fmla="*/ 743862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253441 w 6335043"/>
              <a:gd name="connsiteY0" fmla="*/ 1138592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253441 w 6335043"/>
              <a:gd name="connsiteY24" fmla="*/ 1138592 h 5822782"/>
              <a:gd name="connsiteX0" fmla="*/ 1266966 w 6348568"/>
              <a:gd name="connsiteY0" fmla="*/ 1138592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266966 w 6348568"/>
              <a:gd name="connsiteY24" fmla="*/ 1138592 h 5822782"/>
              <a:gd name="connsiteX0" fmla="*/ 1565140 w 6348568"/>
              <a:gd name="connsiteY0" fmla="*/ 1098835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65140 w 6348568"/>
              <a:gd name="connsiteY24" fmla="*/ 1098835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45262 w 6348568"/>
              <a:gd name="connsiteY0" fmla="*/ 959687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45262 w 6348568"/>
              <a:gd name="connsiteY24" fmla="*/ 959687 h 5822782"/>
              <a:gd name="connsiteX0" fmla="*/ 1545262 w 6348568"/>
              <a:gd name="connsiteY0" fmla="*/ 1735257 h 6598352"/>
              <a:gd name="connsiteX1" fmla="*/ 2300636 w 6348568"/>
              <a:gd name="connsiteY1" fmla="*/ 5848 h 6598352"/>
              <a:gd name="connsiteX2" fmla="*/ 2479540 w 6348568"/>
              <a:gd name="connsiteY2" fmla="*/ 1158788 h 6598352"/>
              <a:gd name="connsiteX3" fmla="*/ 3046071 w 6348568"/>
              <a:gd name="connsiteY3" fmla="*/ 793876 h 6598352"/>
              <a:gd name="connsiteX4" fmla="*/ 3165340 w 6348568"/>
              <a:gd name="connsiteY4" fmla="*/ 1529371 h 6598352"/>
              <a:gd name="connsiteX5" fmla="*/ 2797592 w 6348568"/>
              <a:gd name="connsiteY5" fmla="*/ 2433832 h 6598352"/>
              <a:gd name="connsiteX6" fmla="*/ 2857228 w 6348568"/>
              <a:gd name="connsiteY6" fmla="*/ 3027345 h 6598352"/>
              <a:gd name="connsiteX7" fmla="*/ 2777714 w 6348568"/>
              <a:gd name="connsiteY7" fmla="*/ 3447623 h 6598352"/>
              <a:gd name="connsiteX8" fmla="*/ 5570609 w 6348568"/>
              <a:gd name="connsiteY8" fmla="*/ 3941745 h 6598352"/>
              <a:gd name="connsiteX9" fmla="*/ 5829027 w 6348568"/>
              <a:gd name="connsiteY9" fmla="*/ 5293467 h 6598352"/>
              <a:gd name="connsiteX10" fmla="*/ 6316045 w 6348568"/>
              <a:gd name="connsiteY10" fmla="*/ 4915779 h 6598352"/>
              <a:gd name="connsiteX11" fmla="*/ 6137140 w 6348568"/>
              <a:gd name="connsiteY11" fmla="*/ 5929571 h 6598352"/>
              <a:gd name="connsiteX12" fmla="*/ 4805297 w 6348568"/>
              <a:gd name="connsiteY12" fmla="*/ 6426528 h 6598352"/>
              <a:gd name="connsiteX13" fmla="*/ 2966558 w 6348568"/>
              <a:gd name="connsiteY13" fmla="*/ 6456345 h 6598352"/>
              <a:gd name="connsiteX14" fmla="*/ 3890896 w 6348568"/>
              <a:gd name="connsiteY14" fmla="*/ 5631398 h 6598352"/>
              <a:gd name="connsiteX15" fmla="*/ 2559053 w 6348568"/>
              <a:gd name="connsiteY15" fmla="*/ 5084745 h 6598352"/>
              <a:gd name="connsiteX16" fmla="*/ 2171427 w 6348568"/>
              <a:gd name="connsiteY16" fmla="*/ 6178050 h 6598352"/>
              <a:gd name="connsiteX17" fmla="*/ 1058245 w 6348568"/>
              <a:gd name="connsiteY17" fmla="*/ 6227745 h 6598352"/>
              <a:gd name="connsiteX18" fmla="*/ 1604897 w 6348568"/>
              <a:gd name="connsiteY18" fmla="*/ 5382919 h 6598352"/>
              <a:gd name="connsiteX19" fmla="*/ 978731 w 6348568"/>
              <a:gd name="connsiteY19" fmla="*/ 4528154 h 6598352"/>
              <a:gd name="connsiteX20" fmla="*/ 829644 w 6348568"/>
              <a:gd name="connsiteY20" fmla="*/ 3385154 h 6598352"/>
              <a:gd name="connsiteX21" fmla="*/ 263114 w 6348568"/>
              <a:gd name="connsiteY21" fmla="*/ 3120411 h 6598352"/>
              <a:gd name="connsiteX22" fmla="*/ 24575 w 6348568"/>
              <a:gd name="connsiteY22" fmla="*/ 2808685 h 6598352"/>
              <a:gd name="connsiteX23" fmla="*/ 829645 w 6348568"/>
              <a:gd name="connsiteY23" fmla="*/ 1993676 h 6598352"/>
              <a:gd name="connsiteX24" fmla="*/ 1545262 w 6348568"/>
              <a:gd name="connsiteY24" fmla="*/ 1735257 h 6598352"/>
              <a:gd name="connsiteX0" fmla="*/ 1545262 w 6348568"/>
              <a:gd name="connsiteY0" fmla="*/ 1736181 h 6599276"/>
              <a:gd name="connsiteX1" fmla="*/ 1803680 w 6348568"/>
              <a:gd name="connsiteY1" fmla="*/ 732066 h 6599276"/>
              <a:gd name="connsiteX2" fmla="*/ 2300636 w 6348568"/>
              <a:gd name="connsiteY2" fmla="*/ 6772 h 6599276"/>
              <a:gd name="connsiteX3" fmla="*/ 2479540 w 6348568"/>
              <a:gd name="connsiteY3" fmla="*/ 1159712 h 6599276"/>
              <a:gd name="connsiteX4" fmla="*/ 3046071 w 6348568"/>
              <a:gd name="connsiteY4" fmla="*/ 794800 h 6599276"/>
              <a:gd name="connsiteX5" fmla="*/ 3165340 w 6348568"/>
              <a:gd name="connsiteY5" fmla="*/ 1530295 h 6599276"/>
              <a:gd name="connsiteX6" fmla="*/ 2797592 w 6348568"/>
              <a:gd name="connsiteY6" fmla="*/ 2434756 h 6599276"/>
              <a:gd name="connsiteX7" fmla="*/ 2857228 w 6348568"/>
              <a:gd name="connsiteY7" fmla="*/ 3028269 h 6599276"/>
              <a:gd name="connsiteX8" fmla="*/ 2777714 w 6348568"/>
              <a:gd name="connsiteY8" fmla="*/ 3448547 h 6599276"/>
              <a:gd name="connsiteX9" fmla="*/ 5570609 w 6348568"/>
              <a:gd name="connsiteY9" fmla="*/ 3942669 h 6599276"/>
              <a:gd name="connsiteX10" fmla="*/ 5829027 w 6348568"/>
              <a:gd name="connsiteY10" fmla="*/ 5294391 h 6599276"/>
              <a:gd name="connsiteX11" fmla="*/ 6316045 w 6348568"/>
              <a:gd name="connsiteY11" fmla="*/ 4916703 h 6599276"/>
              <a:gd name="connsiteX12" fmla="*/ 6137140 w 6348568"/>
              <a:gd name="connsiteY12" fmla="*/ 5930495 h 6599276"/>
              <a:gd name="connsiteX13" fmla="*/ 4805297 w 6348568"/>
              <a:gd name="connsiteY13" fmla="*/ 6427452 h 6599276"/>
              <a:gd name="connsiteX14" fmla="*/ 2966558 w 6348568"/>
              <a:gd name="connsiteY14" fmla="*/ 6457269 h 6599276"/>
              <a:gd name="connsiteX15" fmla="*/ 3890896 w 6348568"/>
              <a:gd name="connsiteY15" fmla="*/ 5632322 h 6599276"/>
              <a:gd name="connsiteX16" fmla="*/ 2559053 w 6348568"/>
              <a:gd name="connsiteY16" fmla="*/ 5085669 h 6599276"/>
              <a:gd name="connsiteX17" fmla="*/ 2171427 w 6348568"/>
              <a:gd name="connsiteY17" fmla="*/ 6178974 h 6599276"/>
              <a:gd name="connsiteX18" fmla="*/ 1058245 w 6348568"/>
              <a:gd name="connsiteY18" fmla="*/ 6228669 h 6599276"/>
              <a:gd name="connsiteX19" fmla="*/ 1604897 w 6348568"/>
              <a:gd name="connsiteY19" fmla="*/ 5383843 h 6599276"/>
              <a:gd name="connsiteX20" fmla="*/ 978731 w 6348568"/>
              <a:gd name="connsiteY20" fmla="*/ 4529078 h 6599276"/>
              <a:gd name="connsiteX21" fmla="*/ 829644 w 6348568"/>
              <a:gd name="connsiteY21" fmla="*/ 3386078 h 6599276"/>
              <a:gd name="connsiteX22" fmla="*/ 263114 w 6348568"/>
              <a:gd name="connsiteY22" fmla="*/ 3121335 h 6599276"/>
              <a:gd name="connsiteX23" fmla="*/ 24575 w 6348568"/>
              <a:gd name="connsiteY23" fmla="*/ 2809609 h 6599276"/>
              <a:gd name="connsiteX24" fmla="*/ 829645 w 6348568"/>
              <a:gd name="connsiteY24" fmla="*/ 1994600 h 6599276"/>
              <a:gd name="connsiteX25" fmla="*/ 1545262 w 6348568"/>
              <a:gd name="connsiteY25" fmla="*/ 1736181 h 6599276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3046071 w 6348568"/>
              <a:gd name="connsiteY5" fmla="*/ 789282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588870 w 6348568"/>
              <a:gd name="connsiteY4" fmla="*/ 677116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65340 w 6348568"/>
              <a:gd name="connsiteY5" fmla="*/ 1523600 h 6592581"/>
              <a:gd name="connsiteX6" fmla="*/ 2797592 w 6348568"/>
              <a:gd name="connsiteY6" fmla="*/ 2428061 h 6592581"/>
              <a:gd name="connsiteX7" fmla="*/ 2857228 w 6348568"/>
              <a:gd name="connsiteY7" fmla="*/ 3021574 h 6592581"/>
              <a:gd name="connsiteX8" fmla="*/ 2777714 w 6348568"/>
              <a:gd name="connsiteY8" fmla="*/ 3441852 h 6592581"/>
              <a:gd name="connsiteX9" fmla="*/ 5570609 w 6348568"/>
              <a:gd name="connsiteY9" fmla="*/ 3935974 h 6592581"/>
              <a:gd name="connsiteX10" fmla="*/ 5829027 w 6348568"/>
              <a:gd name="connsiteY10" fmla="*/ 5287696 h 6592581"/>
              <a:gd name="connsiteX11" fmla="*/ 6316045 w 6348568"/>
              <a:gd name="connsiteY11" fmla="*/ 4910008 h 6592581"/>
              <a:gd name="connsiteX12" fmla="*/ 6137140 w 6348568"/>
              <a:gd name="connsiteY12" fmla="*/ 5923800 h 6592581"/>
              <a:gd name="connsiteX13" fmla="*/ 4805297 w 6348568"/>
              <a:gd name="connsiteY13" fmla="*/ 6420757 h 6592581"/>
              <a:gd name="connsiteX14" fmla="*/ 2966558 w 6348568"/>
              <a:gd name="connsiteY14" fmla="*/ 6450574 h 6592581"/>
              <a:gd name="connsiteX15" fmla="*/ 3890896 w 6348568"/>
              <a:gd name="connsiteY15" fmla="*/ 5625627 h 6592581"/>
              <a:gd name="connsiteX16" fmla="*/ 2559053 w 6348568"/>
              <a:gd name="connsiteY16" fmla="*/ 5078974 h 6592581"/>
              <a:gd name="connsiteX17" fmla="*/ 2171427 w 6348568"/>
              <a:gd name="connsiteY17" fmla="*/ 6172279 h 6592581"/>
              <a:gd name="connsiteX18" fmla="*/ 1058245 w 6348568"/>
              <a:gd name="connsiteY18" fmla="*/ 6221974 h 6592581"/>
              <a:gd name="connsiteX19" fmla="*/ 1604897 w 6348568"/>
              <a:gd name="connsiteY19" fmla="*/ 5377148 h 6592581"/>
              <a:gd name="connsiteX20" fmla="*/ 978731 w 6348568"/>
              <a:gd name="connsiteY20" fmla="*/ 4522383 h 6592581"/>
              <a:gd name="connsiteX21" fmla="*/ 829644 w 6348568"/>
              <a:gd name="connsiteY21" fmla="*/ 3379383 h 6592581"/>
              <a:gd name="connsiteX22" fmla="*/ 263114 w 6348568"/>
              <a:gd name="connsiteY22" fmla="*/ 3114640 h 6592581"/>
              <a:gd name="connsiteX23" fmla="*/ 24575 w 6348568"/>
              <a:gd name="connsiteY23" fmla="*/ 2802914 h 6592581"/>
              <a:gd name="connsiteX24" fmla="*/ 829645 w 6348568"/>
              <a:gd name="connsiteY24" fmla="*/ 1987905 h 6592581"/>
              <a:gd name="connsiteX25" fmla="*/ 1545262 w 6348568"/>
              <a:gd name="connsiteY25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3165340 w 6348568"/>
              <a:gd name="connsiteY6" fmla="*/ 1523600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678322 w 6348568"/>
              <a:gd name="connsiteY7" fmla="*/ 217958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35523 w 6348568"/>
              <a:gd name="connsiteY5" fmla="*/ 1103058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30074 h 6593169"/>
              <a:gd name="connsiteX1" fmla="*/ 1952767 w 6348568"/>
              <a:gd name="connsiteY1" fmla="*/ 825351 h 6593169"/>
              <a:gd name="connsiteX2" fmla="*/ 2300636 w 6348568"/>
              <a:gd name="connsiteY2" fmla="*/ 665 h 6593169"/>
              <a:gd name="connsiteX3" fmla="*/ 2588870 w 6348568"/>
              <a:gd name="connsiteY3" fmla="*/ 676527 h 6593169"/>
              <a:gd name="connsiteX4" fmla="*/ 2976497 w 6348568"/>
              <a:gd name="connsiteY4" fmla="*/ 142650 h 6593169"/>
              <a:gd name="connsiteX5" fmla="*/ 3135523 w 6348568"/>
              <a:gd name="connsiteY5" fmla="*/ 1103646 h 6593169"/>
              <a:gd name="connsiteX6" fmla="*/ 2966557 w 6348568"/>
              <a:gd name="connsiteY6" fmla="*/ 1424797 h 6593169"/>
              <a:gd name="connsiteX7" fmla="*/ 2857226 w 6348568"/>
              <a:gd name="connsiteY7" fmla="*/ 2060901 h 6593169"/>
              <a:gd name="connsiteX8" fmla="*/ 2857228 w 6348568"/>
              <a:gd name="connsiteY8" fmla="*/ 3022162 h 6593169"/>
              <a:gd name="connsiteX9" fmla="*/ 2777714 w 6348568"/>
              <a:gd name="connsiteY9" fmla="*/ 3442440 h 6593169"/>
              <a:gd name="connsiteX10" fmla="*/ 5570609 w 6348568"/>
              <a:gd name="connsiteY10" fmla="*/ 3936562 h 6593169"/>
              <a:gd name="connsiteX11" fmla="*/ 5829027 w 6348568"/>
              <a:gd name="connsiteY11" fmla="*/ 5288284 h 6593169"/>
              <a:gd name="connsiteX12" fmla="*/ 6316045 w 6348568"/>
              <a:gd name="connsiteY12" fmla="*/ 4910596 h 6593169"/>
              <a:gd name="connsiteX13" fmla="*/ 6137140 w 6348568"/>
              <a:gd name="connsiteY13" fmla="*/ 5924388 h 6593169"/>
              <a:gd name="connsiteX14" fmla="*/ 4805297 w 6348568"/>
              <a:gd name="connsiteY14" fmla="*/ 6421345 h 6593169"/>
              <a:gd name="connsiteX15" fmla="*/ 2966558 w 6348568"/>
              <a:gd name="connsiteY15" fmla="*/ 6451162 h 6593169"/>
              <a:gd name="connsiteX16" fmla="*/ 3890896 w 6348568"/>
              <a:gd name="connsiteY16" fmla="*/ 5626215 h 6593169"/>
              <a:gd name="connsiteX17" fmla="*/ 2559053 w 6348568"/>
              <a:gd name="connsiteY17" fmla="*/ 5079562 h 6593169"/>
              <a:gd name="connsiteX18" fmla="*/ 2171427 w 6348568"/>
              <a:gd name="connsiteY18" fmla="*/ 6172867 h 6593169"/>
              <a:gd name="connsiteX19" fmla="*/ 1058245 w 6348568"/>
              <a:gd name="connsiteY19" fmla="*/ 6222562 h 6593169"/>
              <a:gd name="connsiteX20" fmla="*/ 1604897 w 6348568"/>
              <a:gd name="connsiteY20" fmla="*/ 5377736 h 6593169"/>
              <a:gd name="connsiteX21" fmla="*/ 978731 w 6348568"/>
              <a:gd name="connsiteY21" fmla="*/ 4522971 h 6593169"/>
              <a:gd name="connsiteX22" fmla="*/ 829644 w 6348568"/>
              <a:gd name="connsiteY22" fmla="*/ 3379971 h 6593169"/>
              <a:gd name="connsiteX23" fmla="*/ 263114 w 6348568"/>
              <a:gd name="connsiteY23" fmla="*/ 3115228 h 6593169"/>
              <a:gd name="connsiteX24" fmla="*/ 24575 w 6348568"/>
              <a:gd name="connsiteY24" fmla="*/ 2803502 h 6593169"/>
              <a:gd name="connsiteX25" fmla="*/ 829645 w 6348568"/>
              <a:gd name="connsiteY25" fmla="*/ 1988493 h 6593169"/>
              <a:gd name="connsiteX26" fmla="*/ 1545262 w 6348568"/>
              <a:gd name="connsiteY26" fmla="*/ 1730074 h 6593169"/>
              <a:gd name="connsiteX0" fmla="*/ 1545262 w 6348568"/>
              <a:gd name="connsiteY0" fmla="*/ 1680421 h 6543516"/>
              <a:gd name="connsiteX1" fmla="*/ 1952767 w 6348568"/>
              <a:gd name="connsiteY1" fmla="*/ 775698 h 6543516"/>
              <a:gd name="connsiteX2" fmla="*/ 2499418 w 6348568"/>
              <a:gd name="connsiteY2" fmla="*/ 708 h 6543516"/>
              <a:gd name="connsiteX3" fmla="*/ 2588870 w 6348568"/>
              <a:gd name="connsiteY3" fmla="*/ 626874 h 6543516"/>
              <a:gd name="connsiteX4" fmla="*/ 2976497 w 6348568"/>
              <a:gd name="connsiteY4" fmla="*/ 92997 h 6543516"/>
              <a:gd name="connsiteX5" fmla="*/ 3135523 w 6348568"/>
              <a:gd name="connsiteY5" fmla="*/ 1053993 h 6543516"/>
              <a:gd name="connsiteX6" fmla="*/ 2966557 w 6348568"/>
              <a:gd name="connsiteY6" fmla="*/ 1375144 h 6543516"/>
              <a:gd name="connsiteX7" fmla="*/ 2857226 w 6348568"/>
              <a:gd name="connsiteY7" fmla="*/ 2011248 h 6543516"/>
              <a:gd name="connsiteX8" fmla="*/ 2857228 w 6348568"/>
              <a:gd name="connsiteY8" fmla="*/ 2972509 h 6543516"/>
              <a:gd name="connsiteX9" fmla="*/ 2777714 w 6348568"/>
              <a:gd name="connsiteY9" fmla="*/ 3392787 h 6543516"/>
              <a:gd name="connsiteX10" fmla="*/ 5570609 w 6348568"/>
              <a:gd name="connsiteY10" fmla="*/ 3886909 h 6543516"/>
              <a:gd name="connsiteX11" fmla="*/ 5829027 w 6348568"/>
              <a:gd name="connsiteY11" fmla="*/ 5238631 h 6543516"/>
              <a:gd name="connsiteX12" fmla="*/ 6316045 w 6348568"/>
              <a:gd name="connsiteY12" fmla="*/ 4860943 h 6543516"/>
              <a:gd name="connsiteX13" fmla="*/ 6137140 w 6348568"/>
              <a:gd name="connsiteY13" fmla="*/ 5874735 h 6543516"/>
              <a:gd name="connsiteX14" fmla="*/ 4805297 w 6348568"/>
              <a:gd name="connsiteY14" fmla="*/ 6371692 h 6543516"/>
              <a:gd name="connsiteX15" fmla="*/ 2966558 w 6348568"/>
              <a:gd name="connsiteY15" fmla="*/ 6401509 h 6543516"/>
              <a:gd name="connsiteX16" fmla="*/ 3890896 w 6348568"/>
              <a:gd name="connsiteY16" fmla="*/ 5576562 h 6543516"/>
              <a:gd name="connsiteX17" fmla="*/ 2559053 w 6348568"/>
              <a:gd name="connsiteY17" fmla="*/ 5029909 h 6543516"/>
              <a:gd name="connsiteX18" fmla="*/ 2171427 w 6348568"/>
              <a:gd name="connsiteY18" fmla="*/ 6123214 h 6543516"/>
              <a:gd name="connsiteX19" fmla="*/ 1058245 w 6348568"/>
              <a:gd name="connsiteY19" fmla="*/ 6172909 h 6543516"/>
              <a:gd name="connsiteX20" fmla="*/ 1604897 w 6348568"/>
              <a:gd name="connsiteY20" fmla="*/ 5328083 h 6543516"/>
              <a:gd name="connsiteX21" fmla="*/ 978731 w 6348568"/>
              <a:gd name="connsiteY21" fmla="*/ 4473318 h 6543516"/>
              <a:gd name="connsiteX22" fmla="*/ 829644 w 6348568"/>
              <a:gd name="connsiteY22" fmla="*/ 3330318 h 6543516"/>
              <a:gd name="connsiteX23" fmla="*/ 263114 w 6348568"/>
              <a:gd name="connsiteY23" fmla="*/ 3065575 h 6543516"/>
              <a:gd name="connsiteX24" fmla="*/ 24575 w 6348568"/>
              <a:gd name="connsiteY24" fmla="*/ 2753849 h 6543516"/>
              <a:gd name="connsiteX25" fmla="*/ 829645 w 6348568"/>
              <a:gd name="connsiteY25" fmla="*/ 1938840 h 6543516"/>
              <a:gd name="connsiteX26" fmla="*/ 1545262 w 6348568"/>
              <a:gd name="connsiteY26" fmla="*/ 1680421 h 6543516"/>
              <a:gd name="connsiteX0" fmla="*/ 1545262 w 6348568"/>
              <a:gd name="connsiteY0" fmla="*/ 1687611 h 6550706"/>
              <a:gd name="connsiteX1" fmla="*/ 1952767 w 6348568"/>
              <a:gd name="connsiteY1" fmla="*/ 782888 h 6550706"/>
              <a:gd name="connsiteX2" fmla="*/ 2499418 w 6348568"/>
              <a:gd name="connsiteY2" fmla="*/ 7898 h 6550706"/>
              <a:gd name="connsiteX3" fmla="*/ 2628626 w 6348568"/>
              <a:gd name="connsiteY3" fmla="*/ 365707 h 6550706"/>
              <a:gd name="connsiteX4" fmla="*/ 2976497 w 6348568"/>
              <a:gd name="connsiteY4" fmla="*/ 100187 h 6550706"/>
              <a:gd name="connsiteX5" fmla="*/ 3135523 w 6348568"/>
              <a:gd name="connsiteY5" fmla="*/ 1061183 h 6550706"/>
              <a:gd name="connsiteX6" fmla="*/ 2966557 w 6348568"/>
              <a:gd name="connsiteY6" fmla="*/ 1382334 h 6550706"/>
              <a:gd name="connsiteX7" fmla="*/ 2857226 w 6348568"/>
              <a:gd name="connsiteY7" fmla="*/ 2018438 h 6550706"/>
              <a:gd name="connsiteX8" fmla="*/ 2857228 w 6348568"/>
              <a:gd name="connsiteY8" fmla="*/ 2979699 h 6550706"/>
              <a:gd name="connsiteX9" fmla="*/ 2777714 w 6348568"/>
              <a:gd name="connsiteY9" fmla="*/ 3399977 h 6550706"/>
              <a:gd name="connsiteX10" fmla="*/ 5570609 w 6348568"/>
              <a:gd name="connsiteY10" fmla="*/ 3894099 h 6550706"/>
              <a:gd name="connsiteX11" fmla="*/ 5829027 w 6348568"/>
              <a:gd name="connsiteY11" fmla="*/ 5245821 h 6550706"/>
              <a:gd name="connsiteX12" fmla="*/ 6316045 w 6348568"/>
              <a:gd name="connsiteY12" fmla="*/ 4868133 h 6550706"/>
              <a:gd name="connsiteX13" fmla="*/ 6137140 w 6348568"/>
              <a:gd name="connsiteY13" fmla="*/ 5881925 h 6550706"/>
              <a:gd name="connsiteX14" fmla="*/ 4805297 w 6348568"/>
              <a:gd name="connsiteY14" fmla="*/ 6378882 h 6550706"/>
              <a:gd name="connsiteX15" fmla="*/ 2966558 w 6348568"/>
              <a:gd name="connsiteY15" fmla="*/ 6408699 h 6550706"/>
              <a:gd name="connsiteX16" fmla="*/ 3890896 w 6348568"/>
              <a:gd name="connsiteY16" fmla="*/ 5583752 h 6550706"/>
              <a:gd name="connsiteX17" fmla="*/ 2559053 w 6348568"/>
              <a:gd name="connsiteY17" fmla="*/ 5037099 h 6550706"/>
              <a:gd name="connsiteX18" fmla="*/ 2171427 w 6348568"/>
              <a:gd name="connsiteY18" fmla="*/ 6130404 h 6550706"/>
              <a:gd name="connsiteX19" fmla="*/ 1058245 w 6348568"/>
              <a:gd name="connsiteY19" fmla="*/ 6180099 h 6550706"/>
              <a:gd name="connsiteX20" fmla="*/ 1604897 w 6348568"/>
              <a:gd name="connsiteY20" fmla="*/ 5335273 h 6550706"/>
              <a:gd name="connsiteX21" fmla="*/ 978731 w 6348568"/>
              <a:gd name="connsiteY21" fmla="*/ 4480508 h 6550706"/>
              <a:gd name="connsiteX22" fmla="*/ 829644 w 6348568"/>
              <a:gd name="connsiteY22" fmla="*/ 3337508 h 6550706"/>
              <a:gd name="connsiteX23" fmla="*/ 263114 w 6348568"/>
              <a:gd name="connsiteY23" fmla="*/ 3072765 h 6550706"/>
              <a:gd name="connsiteX24" fmla="*/ 24575 w 6348568"/>
              <a:gd name="connsiteY24" fmla="*/ 2761039 h 6550706"/>
              <a:gd name="connsiteX25" fmla="*/ 829645 w 6348568"/>
              <a:gd name="connsiteY25" fmla="*/ 1946030 h 6550706"/>
              <a:gd name="connsiteX26" fmla="*/ 1545262 w 6348568"/>
              <a:gd name="connsiteY26" fmla="*/ 1687611 h 6550706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135523 w 6348568"/>
              <a:gd name="connsiteY5" fmla="*/ 1061211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570609 w 6348568"/>
              <a:gd name="connsiteY11" fmla="*/ 3894127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31697"/>
              <a:gd name="connsiteY0" fmla="*/ 1687639 h 6550734"/>
              <a:gd name="connsiteX1" fmla="*/ 1952767 w 6331697"/>
              <a:gd name="connsiteY1" fmla="*/ 782916 h 6550734"/>
              <a:gd name="connsiteX2" fmla="*/ 2499418 w 6331697"/>
              <a:gd name="connsiteY2" fmla="*/ 7926 h 6550734"/>
              <a:gd name="connsiteX3" fmla="*/ 2628626 w 6331697"/>
              <a:gd name="connsiteY3" fmla="*/ 365735 h 6550734"/>
              <a:gd name="connsiteX4" fmla="*/ 3095767 w 6331697"/>
              <a:gd name="connsiteY4" fmla="*/ 110154 h 6550734"/>
              <a:gd name="connsiteX5" fmla="*/ 3254793 w 6331697"/>
              <a:gd name="connsiteY5" fmla="*/ 792854 h 6550734"/>
              <a:gd name="connsiteX6" fmla="*/ 2906922 w 6331697"/>
              <a:gd name="connsiteY6" fmla="*/ 1362484 h 6550734"/>
              <a:gd name="connsiteX7" fmla="*/ 2519295 w 6331697"/>
              <a:gd name="connsiteY7" fmla="*/ 1929014 h 6550734"/>
              <a:gd name="connsiteX8" fmla="*/ 2728019 w 6331697"/>
              <a:gd name="connsiteY8" fmla="*/ 2433075 h 6550734"/>
              <a:gd name="connsiteX9" fmla="*/ 2698201 w 6331697"/>
              <a:gd name="connsiteY9" fmla="*/ 3141588 h 6550734"/>
              <a:gd name="connsiteX10" fmla="*/ 4686028 w 6331697"/>
              <a:gd name="connsiteY10" fmla="*/ 3068915 h 6550734"/>
              <a:gd name="connsiteX11" fmla="*/ 5689878 w 6331697"/>
              <a:gd name="connsiteY11" fmla="*/ 3834493 h 6550734"/>
              <a:gd name="connsiteX12" fmla="*/ 6057627 w 6331697"/>
              <a:gd name="connsiteY12" fmla="*/ 5017249 h 6550734"/>
              <a:gd name="connsiteX13" fmla="*/ 6316045 w 6331697"/>
              <a:gd name="connsiteY13" fmla="*/ 4868161 h 6550734"/>
              <a:gd name="connsiteX14" fmla="*/ 6137140 w 6331697"/>
              <a:gd name="connsiteY14" fmla="*/ 5881953 h 6550734"/>
              <a:gd name="connsiteX15" fmla="*/ 4805297 w 6331697"/>
              <a:gd name="connsiteY15" fmla="*/ 6378910 h 6550734"/>
              <a:gd name="connsiteX16" fmla="*/ 2966558 w 6331697"/>
              <a:gd name="connsiteY16" fmla="*/ 6408727 h 6550734"/>
              <a:gd name="connsiteX17" fmla="*/ 3890896 w 6331697"/>
              <a:gd name="connsiteY17" fmla="*/ 5583780 h 6550734"/>
              <a:gd name="connsiteX18" fmla="*/ 2559053 w 6331697"/>
              <a:gd name="connsiteY18" fmla="*/ 5037127 h 6550734"/>
              <a:gd name="connsiteX19" fmla="*/ 2171427 w 6331697"/>
              <a:gd name="connsiteY19" fmla="*/ 6130432 h 6550734"/>
              <a:gd name="connsiteX20" fmla="*/ 1058245 w 6331697"/>
              <a:gd name="connsiteY20" fmla="*/ 6180127 h 6550734"/>
              <a:gd name="connsiteX21" fmla="*/ 1604897 w 6331697"/>
              <a:gd name="connsiteY21" fmla="*/ 5335301 h 6550734"/>
              <a:gd name="connsiteX22" fmla="*/ 978731 w 6331697"/>
              <a:gd name="connsiteY22" fmla="*/ 4480536 h 6550734"/>
              <a:gd name="connsiteX23" fmla="*/ 829644 w 6331697"/>
              <a:gd name="connsiteY23" fmla="*/ 3337536 h 6550734"/>
              <a:gd name="connsiteX24" fmla="*/ 263114 w 6331697"/>
              <a:gd name="connsiteY24" fmla="*/ 3072793 h 6550734"/>
              <a:gd name="connsiteX25" fmla="*/ 24575 w 6331697"/>
              <a:gd name="connsiteY25" fmla="*/ 2761067 h 6550734"/>
              <a:gd name="connsiteX26" fmla="*/ 829645 w 6331697"/>
              <a:gd name="connsiteY26" fmla="*/ 1946058 h 6550734"/>
              <a:gd name="connsiteX27" fmla="*/ 1545262 w 6331697"/>
              <a:gd name="connsiteY27" fmla="*/ 1687639 h 6550734"/>
              <a:gd name="connsiteX0" fmla="*/ 1545262 w 6595053"/>
              <a:gd name="connsiteY0" fmla="*/ 1687639 h 6550734"/>
              <a:gd name="connsiteX1" fmla="*/ 1952767 w 6595053"/>
              <a:gd name="connsiteY1" fmla="*/ 782916 h 6550734"/>
              <a:gd name="connsiteX2" fmla="*/ 2499418 w 6595053"/>
              <a:gd name="connsiteY2" fmla="*/ 7926 h 6550734"/>
              <a:gd name="connsiteX3" fmla="*/ 2628626 w 6595053"/>
              <a:gd name="connsiteY3" fmla="*/ 365735 h 6550734"/>
              <a:gd name="connsiteX4" fmla="*/ 3095767 w 6595053"/>
              <a:gd name="connsiteY4" fmla="*/ 110154 h 6550734"/>
              <a:gd name="connsiteX5" fmla="*/ 3254793 w 6595053"/>
              <a:gd name="connsiteY5" fmla="*/ 792854 h 6550734"/>
              <a:gd name="connsiteX6" fmla="*/ 2906922 w 6595053"/>
              <a:gd name="connsiteY6" fmla="*/ 1362484 h 6550734"/>
              <a:gd name="connsiteX7" fmla="*/ 2519295 w 6595053"/>
              <a:gd name="connsiteY7" fmla="*/ 1929014 h 6550734"/>
              <a:gd name="connsiteX8" fmla="*/ 2728019 w 6595053"/>
              <a:gd name="connsiteY8" fmla="*/ 2433075 h 6550734"/>
              <a:gd name="connsiteX9" fmla="*/ 2698201 w 6595053"/>
              <a:gd name="connsiteY9" fmla="*/ 3141588 h 6550734"/>
              <a:gd name="connsiteX10" fmla="*/ 4686028 w 6595053"/>
              <a:gd name="connsiteY10" fmla="*/ 3068915 h 6550734"/>
              <a:gd name="connsiteX11" fmla="*/ 5689878 w 6595053"/>
              <a:gd name="connsiteY11" fmla="*/ 3834493 h 6550734"/>
              <a:gd name="connsiteX12" fmla="*/ 6057627 w 6595053"/>
              <a:gd name="connsiteY12" fmla="*/ 5017249 h 6550734"/>
              <a:gd name="connsiteX13" fmla="*/ 6594341 w 6595053"/>
              <a:gd name="connsiteY13" fmla="*/ 4679318 h 6550734"/>
              <a:gd name="connsiteX14" fmla="*/ 6137140 w 6595053"/>
              <a:gd name="connsiteY14" fmla="*/ 5881953 h 6550734"/>
              <a:gd name="connsiteX15" fmla="*/ 4805297 w 6595053"/>
              <a:gd name="connsiteY15" fmla="*/ 6378910 h 6550734"/>
              <a:gd name="connsiteX16" fmla="*/ 2966558 w 6595053"/>
              <a:gd name="connsiteY16" fmla="*/ 6408727 h 6550734"/>
              <a:gd name="connsiteX17" fmla="*/ 3890896 w 6595053"/>
              <a:gd name="connsiteY17" fmla="*/ 5583780 h 6550734"/>
              <a:gd name="connsiteX18" fmla="*/ 2559053 w 6595053"/>
              <a:gd name="connsiteY18" fmla="*/ 5037127 h 6550734"/>
              <a:gd name="connsiteX19" fmla="*/ 2171427 w 6595053"/>
              <a:gd name="connsiteY19" fmla="*/ 6130432 h 6550734"/>
              <a:gd name="connsiteX20" fmla="*/ 1058245 w 6595053"/>
              <a:gd name="connsiteY20" fmla="*/ 6180127 h 6550734"/>
              <a:gd name="connsiteX21" fmla="*/ 1604897 w 6595053"/>
              <a:gd name="connsiteY21" fmla="*/ 5335301 h 6550734"/>
              <a:gd name="connsiteX22" fmla="*/ 978731 w 6595053"/>
              <a:gd name="connsiteY22" fmla="*/ 4480536 h 6550734"/>
              <a:gd name="connsiteX23" fmla="*/ 829644 w 6595053"/>
              <a:gd name="connsiteY23" fmla="*/ 3337536 h 6550734"/>
              <a:gd name="connsiteX24" fmla="*/ 263114 w 6595053"/>
              <a:gd name="connsiteY24" fmla="*/ 3072793 h 6550734"/>
              <a:gd name="connsiteX25" fmla="*/ 24575 w 6595053"/>
              <a:gd name="connsiteY25" fmla="*/ 2761067 h 6550734"/>
              <a:gd name="connsiteX26" fmla="*/ 829645 w 6595053"/>
              <a:gd name="connsiteY26" fmla="*/ 1946058 h 6550734"/>
              <a:gd name="connsiteX27" fmla="*/ 1545262 w 6595053"/>
              <a:gd name="connsiteY27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6137140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5958235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254793 w 6622642"/>
              <a:gd name="connsiteY5" fmla="*/ 792854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075888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423 h 6484799"/>
              <a:gd name="connsiteX1" fmla="*/ 1952767 w 6622642"/>
              <a:gd name="connsiteY1" fmla="*/ 782700 h 6484799"/>
              <a:gd name="connsiteX2" fmla="*/ 2499418 w 6622642"/>
              <a:gd name="connsiteY2" fmla="*/ 7710 h 6484799"/>
              <a:gd name="connsiteX3" fmla="*/ 2628626 w 6622642"/>
              <a:gd name="connsiteY3" fmla="*/ 365519 h 6484799"/>
              <a:gd name="connsiteX4" fmla="*/ 2966558 w 6622642"/>
              <a:gd name="connsiteY4" fmla="*/ 30425 h 6484799"/>
              <a:gd name="connsiteX5" fmla="*/ 3075888 w 6622642"/>
              <a:gd name="connsiteY5" fmla="*/ 713125 h 6484799"/>
              <a:gd name="connsiteX6" fmla="*/ 2857226 w 6622642"/>
              <a:gd name="connsiteY6" fmla="*/ 1302633 h 6484799"/>
              <a:gd name="connsiteX7" fmla="*/ 2519295 w 6622642"/>
              <a:gd name="connsiteY7" fmla="*/ 1928798 h 6484799"/>
              <a:gd name="connsiteX8" fmla="*/ 2728019 w 6622642"/>
              <a:gd name="connsiteY8" fmla="*/ 2432859 h 6484799"/>
              <a:gd name="connsiteX9" fmla="*/ 2698201 w 6622642"/>
              <a:gd name="connsiteY9" fmla="*/ 3141372 h 6484799"/>
              <a:gd name="connsiteX10" fmla="*/ 4686028 w 6622642"/>
              <a:gd name="connsiteY10" fmla="*/ 3068699 h 6484799"/>
              <a:gd name="connsiteX11" fmla="*/ 5689878 w 6622642"/>
              <a:gd name="connsiteY11" fmla="*/ 3834277 h 6484799"/>
              <a:gd name="connsiteX12" fmla="*/ 6057627 w 6622642"/>
              <a:gd name="connsiteY12" fmla="*/ 5017033 h 6484799"/>
              <a:gd name="connsiteX13" fmla="*/ 6594341 w 6622642"/>
              <a:gd name="connsiteY13" fmla="*/ 4679102 h 6484799"/>
              <a:gd name="connsiteX14" fmla="*/ 6504890 w 6622642"/>
              <a:gd name="connsiteY14" fmla="*/ 5344759 h 6484799"/>
              <a:gd name="connsiteX15" fmla="*/ 5958235 w 6622642"/>
              <a:gd name="connsiteY15" fmla="*/ 5881737 h 6484799"/>
              <a:gd name="connsiteX16" fmla="*/ 5441401 w 6622642"/>
              <a:gd name="connsiteY16" fmla="*/ 6388633 h 6484799"/>
              <a:gd name="connsiteX17" fmla="*/ 2966558 w 6622642"/>
              <a:gd name="connsiteY17" fmla="*/ 6408511 h 6484799"/>
              <a:gd name="connsiteX18" fmla="*/ 3890896 w 6622642"/>
              <a:gd name="connsiteY18" fmla="*/ 5583564 h 6484799"/>
              <a:gd name="connsiteX19" fmla="*/ 2559053 w 6622642"/>
              <a:gd name="connsiteY19" fmla="*/ 5036911 h 6484799"/>
              <a:gd name="connsiteX20" fmla="*/ 2171427 w 6622642"/>
              <a:gd name="connsiteY20" fmla="*/ 6130216 h 6484799"/>
              <a:gd name="connsiteX21" fmla="*/ 1058245 w 6622642"/>
              <a:gd name="connsiteY21" fmla="*/ 6179911 h 6484799"/>
              <a:gd name="connsiteX22" fmla="*/ 1604897 w 6622642"/>
              <a:gd name="connsiteY22" fmla="*/ 5335085 h 6484799"/>
              <a:gd name="connsiteX23" fmla="*/ 978731 w 6622642"/>
              <a:gd name="connsiteY23" fmla="*/ 4480320 h 6484799"/>
              <a:gd name="connsiteX24" fmla="*/ 829644 w 6622642"/>
              <a:gd name="connsiteY24" fmla="*/ 3337320 h 6484799"/>
              <a:gd name="connsiteX25" fmla="*/ 263114 w 6622642"/>
              <a:gd name="connsiteY25" fmla="*/ 3072577 h 6484799"/>
              <a:gd name="connsiteX26" fmla="*/ 24575 w 6622642"/>
              <a:gd name="connsiteY26" fmla="*/ 2760851 h 6484799"/>
              <a:gd name="connsiteX27" fmla="*/ 829645 w 6622642"/>
              <a:gd name="connsiteY27" fmla="*/ 1945842 h 6484799"/>
              <a:gd name="connsiteX28" fmla="*/ 1545262 w 6622642"/>
              <a:gd name="connsiteY28" fmla="*/ 1687423 h 6484799"/>
              <a:gd name="connsiteX0" fmla="*/ 1545262 w 6622642"/>
              <a:gd name="connsiteY0" fmla="*/ 1683446 h 6480822"/>
              <a:gd name="connsiteX1" fmla="*/ 1932889 w 6622642"/>
              <a:gd name="connsiteY1" fmla="*/ 639575 h 6480822"/>
              <a:gd name="connsiteX2" fmla="*/ 2499418 w 6622642"/>
              <a:gd name="connsiteY2" fmla="*/ 3733 h 6480822"/>
              <a:gd name="connsiteX3" fmla="*/ 2628626 w 6622642"/>
              <a:gd name="connsiteY3" fmla="*/ 361542 h 6480822"/>
              <a:gd name="connsiteX4" fmla="*/ 2966558 w 6622642"/>
              <a:gd name="connsiteY4" fmla="*/ 26448 h 6480822"/>
              <a:gd name="connsiteX5" fmla="*/ 3075888 w 6622642"/>
              <a:gd name="connsiteY5" fmla="*/ 709148 h 6480822"/>
              <a:gd name="connsiteX6" fmla="*/ 2857226 w 6622642"/>
              <a:gd name="connsiteY6" fmla="*/ 1298656 h 6480822"/>
              <a:gd name="connsiteX7" fmla="*/ 2519295 w 6622642"/>
              <a:gd name="connsiteY7" fmla="*/ 1924821 h 6480822"/>
              <a:gd name="connsiteX8" fmla="*/ 2728019 w 6622642"/>
              <a:gd name="connsiteY8" fmla="*/ 2428882 h 6480822"/>
              <a:gd name="connsiteX9" fmla="*/ 2698201 w 6622642"/>
              <a:gd name="connsiteY9" fmla="*/ 3137395 h 6480822"/>
              <a:gd name="connsiteX10" fmla="*/ 4686028 w 6622642"/>
              <a:gd name="connsiteY10" fmla="*/ 3064722 h 6480822"/>
              <a:gd name="connsiteX11" fmla="*/ 5689878 w 6622642"/>
              <a:gd name="connsiteY11" fmla="*/ 3830300 h 6480822"/>
              <a:gd name="connsiteX12" fmla="*/ 6057627 w 6622642"/>
              <a:gd name="connsiteY12" fmla="*/ 5013056 h 6480822"/>
              <a:gd name="connsiteX13" fmla="*/ 6594341 w 6622642"/>
              <a:gd name="connsiteY13" fmla="*/ 4675125 h 6480822"/>
              <a:gd name="connsiteX14" fmla="*/ 6504890 w 6622642"/>
              <a:gd name="connsiteY14" fmla="*/ 5340782 h 6480822"/>
              <a:gd name="connsiteX15" fmla="*/ 5958235 w 6622642"/>
              <a:gd name="connsiteY15" fmla="*/ 5877760 h 6480822"/>
              <a:gd name="connsiteX16" fmla="*/ 5441401 w 6622642"/>
              <a:gd name="connsiteY16" fmla="*/ 6384656 h 6480822"/>
              <a:gd name="connsiteX17" fmla="*/ 2966558 w 6622642"/>
              <a:gd name="connsiteY17" fmla="*/ 6404534 h 6480822"/>
              <a:gd name="connsiteX18" fmla="*/ 3890896 w 6622642"/>
              <a:gd name="connsiteY18" fmla="*/ 5579587 h 6480822"/>
              <a:gd name="connsiteX19" fmla="*/ 2559053 w 6622642"/>
              <a:gd name="connsiteY19" fmla="*/ 5032934 h 6480822"/>
              <a:gd name="connsiteX20" fmla="*/ 2171427 w 6622642"/>
              <a:gd name="connsiteY20" fmla="*/ 6126239 h 6480822"/>
              <a:gd name="connsiteX21" fmla="*/ 1058245 w 6622642"/>
              <a:gd name="connsiteY21" fmla="*/ 6175934 h 6480822"/>
              <a:gd name="connsiteX22" fmla="*/ 1604897 w 6622642"/>
              <a:gd name="connsiteY22" fmla="*/ 5331108 h 6480822"/>
              <a:gd name="connsiteX23" fmla="*/ 978731 w 6622642"/>
              <a:gd name="connsiteY23" fmla="*/ 4476343 h 6480822"/>
              <a:gd name="connsiteX24" fmla="*/ 829644 w 6622642"/>
              <a:gd name="connsiteY24" fmla="*/ 3333343 h 6480822"/>
              <a:gd name="connsiteX25" fmla="*/ 263114 w 6622642"/>
              <a:gd name="connsiteY25" fmla="*/ 3068600 h 6480822"/>
              <a:gd name="connsiteX26" fmla="*/ 24575 w 6622642"/>
              <a:gd name="connsiteY26" fmla="*/ 2756874 h 6480822"/>
              <a:gd name="connsiteX27" fmla="*/ 829645 w 6622642"/>
              <a:gd name="connsiteY27" fmla="*/ 1941865 h 6480822"/>
              <a:gd name="connsiteX28" fmla="*/ 1545262 w 6622642"/>
              <a:gd name="connsiteY28" fmla="*/ 1683446 h 6480822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175279 w 6622642"/>
              <a:gd name="connsiteY5" fmla="*/ 745196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3006314 w 6622642"/>
              <a:gd name="connsiteY9" fmla="*/ 2994538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414736 w 6492116"/>
              <a:gd name="connsiteY0" fmla="*/ 1679737 h 6477113"/>
              <a:gd name="connsiteX1" fmla="*/ 1802363 w 6492116"/>
              <a:gd name="connsiteY1" fmla="*/ 635866 h 6477113"/>
              <a:gd name="connsiteX2" fmla="*/ 2368892 w 6492116"/>
              <a:gd name="connsiteY2" fmla="*/ 24 h 6477113"/>
              <a:gd name="connsiteX3" fmla="*/ 2498100 w 6492116"/>
              <a:gd name="connsiteY3" fmla="*/ 357833 h 6477113"/>
              <a:gd name="connsiteX4" fmla="*/ 3004997 w 6492116"/>
              <a:gd name="connsiteY4" fmla="*/ 22739 h 6477113"/>
              <a:gd name="connsiteX5" fmla="*/ 2945362 w 6492116"/>
              <a:gd name="connsiteY5" fmla="*/ 675622 h 6477113"/>
              <a:gd name="connsiteX6" fmla="*/ 2607430 w 6492116"/>
              <a:gd name="connsiteY6" fmla="*/ 1255191 h 6477113"/>
              <a:gd name="connsiteX7" fmla="*/ 2418587 w 6492116"/>
              <a:gd name="connsiteY7" fmla="*/ 1742208 h 6477113"/>
              <a:gd name="connsiteX8" fmla="*/ 2597493 w 6492116"/>
              <a:gd name="connsiteY8" fmla="*/ 2425173 h 6477113"/>
              <a:gd name="connsiteX9" fmla="*/ 2875788 w 6492116"/>
              <a:gd name="connsiteY9" fmla="*/ 2994538 h 6477113"/>
              <a:gd name="connsiteX10" fmla="*/ 4555502 w 6492116"/>
              <a:gd name="connsiteY10" fmla="*/ 3061013 h 6477113"/>
              <a:gd name="connsiteX11" fmla="*/ 5559352 w 6492116"/>
              <a:gd name="connsiteY11" fmla="*/ 3826591 h 6477113"/>
              <a:gd name="connsiteX12" fmla="*/ 5927101 w 6492116"/>
              <a:gd name="connsiteY12" fmla="*/ 5009347 h 6477113"/>
              <a:gd name="connsiteX13" fmla="*/ 6463815 w 6492116"/>
              <a:gd name="connsiteY13" fmla="*/ 4671416 h 6477113"/>
              <a:gd name="connsiteX14" fmla="*/ 6374364 w 6492116"/>
              <a:gd name="connsiteY14" fmla="*/ 5337073 h 6477113"/>
              <a:gd name="connsiteX15" fmla="*/ 5827709 w 6492116"/>
              <a:gd name="connsiteY15" fmla="*/ 5874051 h 6477113"/>
              <a:gd name="connsiteX16" fmla="*/ 5310875 w 6492116"/>
              <a:gd name="connsiteY16" fmla="*/ 6380947 h 6477113"/>
              <a:gd name="connsiteX17" fmla="*/ 2836032 w 6492116"/>
              <a:gd name="connsiteY17" fmla="*/ 6400825 h 6477113"/>
              <a:gd name="connsiteX18" fmla="*/ 3760370 w 6492116"/>
              <a:gd name="connsiteY18" fmla="*/ 5575878 h 6477113"/>
              <a:gd name="connsiteX19" fmla="*/ 2428527 w 6492116"/>
              <a:gd name="connsiteY19" fmla="*/ 5029225 h 6477113"/>
              <a:gd name="connsiteX20" fmla="*/ 2040901 w 6492116"/>
              <a:gd name="connsiteY20" fmla="*/ 6122530 h 6477113"/>
              <a:gd name="connsiteX21" fmla="*/ 927719 w 6492116"/>
              <a:gd name="connsiteY21" fmla="*/ 6172225 h 6477113"/>
              <a:gd name="connsiteX22" fmla="*/ 1474371 w 6492116"/>
              <a:gd name="connsiteY22" fmla="*/ 5327399 h 6477113"/>
              <a:gd name="connsiteX23" fmla="*/ 848205 w 6492116"/>
              <a:gd name="connsiteY23" fmla="*/ 4472634 h 6477113"/>
              <a:gd name="connsiteX24" fmla="*/ 699118 w 6492116"/>
              <a:gd name="connsiteY24" fmla="*/ 3329634 h 6477113"/>
              <a:gd name="connsiteX25" fmla="*/ 132588 w 6492116"/>
              <a:gd name="connsiteY25" fmla="*/ 3064891 h 6477113"/>
              <a:gd name="connsiteX26" fmla="*/ 43136 w 6492116"/>
              <a:gd name="connsiteY26" fmla="*/ 2584200 h 6477113"/>
              <a:gd name="connsiteX27" fmla="*/ 699119 w 6492116"/>
              <a:gd name="connsiteY27" fmla="*/ 1938156 h 6477113"/>
              <a:gd name="connsiteX28" fmla="*/ 1414736 w 6492116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38173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7284 h 6484660"/>
              <a:gd name="connsiteX1" fmla="*/ 1771644 w 6461397"/>
              <a:gd name="connsiteY1" fmla="*/ 643413 h 6484660"/>
              <a:gd name="connsiteX2" fmla="*/ 2308356 w 6461397"/>
              <a:gd name="connsiteY2" fmla="*/ 7571 h 6484660"/>
              <a:gd name="connsiteX3" fmla="*/ 2467381 w 6461397"/>
              <a:gd name="connsiteY3" fmla="*/ 365380 h 6484660"/>
              <a:gd name="connsiteX4" fmla="*/ 2894765 w 6461397"/>
              <a:gd name="connsiteY4" fmla="*/ 10408 h 6484660"/>
              <a:gd name="connsiteX5" fmla="*/ 2914643 w 6461397"/>
              <a:gd name="connsiteY5" fmla="*/ 683169 h 6484660"/>
              <a:gd name="connsiteX6" fmla="*/ 2576711 w 6461397"/>
              <a:gd name="connsiteY6" fmla="*/ 1262738 h 6484660"/>
              <a:gd name="connsiteX7" fmla="*/ 2387868 w 6461397"/>
              <a:gd name="connsiteY7" fmla="*/ 1749755 h 6484660"/>
              <a:gd name="connsiteX8" fmla="*/ 2566774 w 6461397"/>
              <a:gd name="connsiteY8" fmla="*/ 2432720 h 6484660"/>
              <a:gd name="connsiteX9" fmla="*/ 2845069 w 6461397"/>
              <a:gd name="connsiteY9" fmla="*/ 3002085 h 6484660"/>
              <a:gd name="connsiteX10" fmla="*/ 4524783 w 6461397"/>
              <a:gd name="connsiteY10" fmla="*/ 3068560 h 6484660"/>
              <a:gd name="connsiteX11" fmla="*/ 5528633 w 6461397"/>
              <a:gd name="connsiteY11" fmla="*/ 3834138 h 6484660"/>
              <a:gd name="connsiteX12" fmla="*/ 5896382 w 6461397"/>
              <a:gd name="connsiteY12" fmla="*/ 5016894 h 6484660"/>
              <a:gd name="connsiteX13" fmla="*/ 6433096 w 6461397"/>
              <a:gd name="connsiteY13" fmla="*/ 4678963 h 6484660"/>
              <a:gd name="connsiteX14" fmla="*/ 6343645 w 6461397"/>
              <a:gd name="connsiteY14" fmla="*/ 5344620 h 6484660"/>
              <a:gd name="connsiteX15" fmla="*/ 5796990 w 6461397"/>
              <a:gd name="connsiteY15" fmla="*/ 5881598 h 6484660"/>
              <a:gd name="connsiteX16" fmla="*/ 5280156 w 6461397"/>
              <a:gd name="connsiteY16" fmla="*/ 6388494 h 6484660"/>
              <a:gd name="connsiteX17" fmla="*/ 2805313 w 6461397"/>
              <a:gd name="connsiteY17" fmla="*/ 6408372 h 6484660"/>
              <a:gd name="connsiteX18" fmla="*/ 3729651 w 6461397"/>
              <a:gd name="connsiteY18" fmla="*/ 5583425 h 6484660"/>
              <a:gd name="connsiteX19" fmla="*/ 2397808 w 6461397"/>
              <a:gd name="connsiteY19" fmla="*/ 5036772 h 6484660"/>
              <a:gd name="connsiteX20" fmla="*/ 2010182 w 6461397"/>
              <a:gd name="connsiteY20" fmla="*/ 6130077 h 6484660"/>
              <a:gd name="connsiteX21" fmla="*/ 897000 w 6461397"/>
              <a:gd name="connsiteY21" fmla="*/ 6179772 h 6484660"/>
              <a:gd name="connsiteX22" fmla="*/ 1443652 w 6461397"/>
              <a:gd name="connsiteY22" fmla="*/ 5334946 h 6484660"/>
              <a:gd name="connsiteX23" fmla="*/ 817486 w 6461397"/>
              <a:gd name="connsiteY23" fmla="*/ 4480181 h 6484660"/>
              <a:gd name="connsiteX24" fmla="*/ 668399 w 6461397"/>
              <a:gd name="connsiteY24" fmla="*/ 3337181 h 6484660"/>
              <a:gd name="connsiteX25" fmla="*/ 270834 w 6461397"/>
              <a:gd name="connsiteY25" fmla="*/ 3032682 h 6484660"/>
              <a:gd name="connsiteX26" fmla="*/ 12417 w 6461397"/>
              <a:gd name="connsiteY26" fmla="*/ 2591747 h 6484660"/>
              <a:gd name="connsiteX27" fmla="*/ 668400 w 6461397"/>
              <a:gd name="connsiteY27" fmla="*/ 1945703 h 6484660"/>
              <a:gd name="connsiteX28" fmla="*/ 1384017 w 6461397"/>
              <a:gd name="connsiteY28" fmla="*/ 1687284 h 6484660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894765 w 6461397"/>
              <a:gd name="connsiteY4" fmla="*/ 2861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1117 h 6478493"/>
              <a:gd name="connsiteX1" fmla="*/ 1771644 w 6461397"/>
              <a:gd name="connsiteY1" fmla="*/ 637246 h 6478493"/>
              <a:gd name="connsiteX2" fmla="*/ 2308356 w 6461397"/>
              <a:gd name="connsiteY2" fmla="*/ 1404 h 6478493"/>
              <a:gd name="connsiteX3" fmla="*/ 2467381 w 6461397"/>
              <a:gd name="connsiteY3" fmla="*/ 359213 h 6478493"/>
              <a:gd name="connsiteX4" fmla="*/ 2894765 w 6461397"/>
              <a:gd name="connsiteY4" fmla="*/ 4241 h 6478493"/>
              <a:gd name="connsiteX5" fmla="*/ 2914643 w 6461397"/>
              <a:gd name="connsiteY5" fmla="*/ 677002 h 6478493"/>
              <a:gd name="connsiteX6" fmla="*/ 2576711 w 6461397"/>
              <a:gd name="connsiteY6" fmla="*/ 1256571 h 6478493"/>
              <a:gd name="connsiteX7" fmla="*/ 2387868 w 6461397"/>
              <a:gd name="connsiteY7" fmla="*/ 1743588 h 6478493"/>
              <a:gd name="connsiteX8" fmla="*/ 2566774 w 6461397"/>
              <a:gd name="connsiteY8" fmla="*/ 2426553 h 6478493"/>
              <a:gd name="connsiteX9" fmla="*/ 2845069 w 6461397"/>
              <a:gd name="connsiteY9" fmla="*/ 2995918 h 6478493"/>
              <a:gd name="connsiteX10" fmla="*/ 4524783 w 6461397"/>
              <a:gd name="connsiteY10" fmla="*/ 3062393 h 6478493"/>
              <a:gd name="connsiteX11" fmla="*/ 5528633 w 6461397"/>
              <a:gd name="connsiteY11" fmla="*/ 3827971 h 6478493"/>
              <a:gd name="connsiteX12" fmla="*/ 5896382 w 6461397"/>
              <a:gd name="connsiteY12" fmla="*/ 5010727 h 6478493"/>
              <a:gd name="connsiteX13" fmla="*/ 6433096 w 6461397"/>
              <a:gd name="connsiteY13" fmla="*/ 4672796 h 6478493"/>
              <a:gd name="connsiteX14" fmla="*/ 6343645 w 6461397"/>
              <a:gd name="connsiteY14" fmla="*/ 5338453 h 6478493"/>
              <a:gd name="connsiteX15" fmla="*/ 5796990 w 6461397"/>
              <a:gd name="connsiteY15" fmla="*/ 5875431 h 6478493"/>
              <a:gd name="connsiteX16" fmla="*/ 5280156 w 6461397"/>
              <a:gd name="connsiteY16" fmla="*/ 6382327 h 6478493"/>
              <a:gd name="connsiteX17" fmla="*/ 2805313 w 6461397"/>
              <a:gd name="connsiteY17" fmla="*/ 6402205 h 6478493"/>
              <a:gd name="connsiteX18" fmla="*/ 3729651 w 6461397"/>
              <a:gd name="connsiteY18" fmla="*/ 5577258 h 6478493"/>
              <a:gd name="connsiteX19" fmla="*/ 2397808 w 6461397"/>
              <a:gd name="connsiteY19" fmla="*/ 5030605 h 6478493"/>
              <a:gd name="connsiteX20" fmla="*/ 2010182 w 6461397"/>
              <a:gd name="connsiteY20" fmla="*/ 6123910 h 6478493"/>
              <a:gd name="connsiteX21" fmla="*/ 897000 w 6461397"/>
              <a:gd name="connsiteY21" fmla="*/ 6173605 h 6478493"/>
              <a:gd name="connsiteX22" fmla="*/ 1443652 w 6461397"/>
              <a:gd name="connsiteY22" fmla="*/ 5328779 h 6478493"/>
              <a:gd name="connsiteX23" fmla="*/ 817486 w 6461397"/>
              <a:gd name="connsiteY23" fmla="*/ 4474014 h 6478493"/>
              <a:gd name="connsiteX24" fmla="*/ 668399 w 6461397"/>
              <a:gd name="connsiteY24" fmla="*/ 3331014 h 6478493"/>
              <a:gd name="connsiteX25" fmla="*/ 270834 w 6461397"/>
              <a:gd name="connsiteY25" fmla="*/ 3026515 h 6478493"/>
              <a:gd name="connsiteX26" fmla="*/ 12417 w 6461397"/>
              <a:gd name="connsiteY26" fmla="*/ 2585580 h 6478493"/>
              <a:gd name="connsiteX27" fmla="*/ 668400 w 6461397"/>
              <a:gd name="connsiteY27" fmla="*/ 1939536 h 6478493"/>
              <a:gd name="connsiteX28" fmla="*/ 1384017 w 6461397"/>
              <a:gd name="connsiteY28" fmla="*/ 1681117 h 6478493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387868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626408 w 6461397"/>
              <a:gd name="connsiteY8" fmla="*/ 2386749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715860 w 6461397"/>
              <a:gd name="connsiteY8" fmla="*/ 2217783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61397" h="6478445">
                <a:moveTo>
                  <a:pt x="1384017" y="1681069"/>
                </a:moveTo>
                <a:cubicBezTo>
                  <a:pt x="1567891" y="1464021"/>
                  <a:pt x="1645748" y="925433"/>
                  <a:pt x="1771644" y="637198"/>
                </a:cubicBezTo>
                <a:cubicBezTo>
                  <a:pt x="1897540" y="348963"/>
                  <a:pt x="2043313" y="-2001"/>
                  <a:pt x="2308356" y="1356"/>
                </a:cubicBezTo>
                <a:cubicBezTo>
                  <a:pt x="2573399" y="4713"/>
                  <a:pt x="2369646" y="358692"/>
                  <a:pt x="2467381" y="359165"/>
                </a:cubicBezTo>
                <a:cubicBezTo>
                  <a:pt x="2565116" y="359638"/>
                  <a:pt x="2621438" y="60558"/>
                  <a:pt x="2894765" y="4193"/>
                </a:cubicBezTo>
                <a:cubicBezTo>
                  <a:pt x="3168092" y="-52172"/>
                  <a:pt x="2951087" y="474859"/>
                  <a:pt x="2914643" y="676954"/>
                </a:cubicBezTo>
                <a:cubicBezTo>
                  <a:pt x="2878199" y="879049"/>
                  <a:pt x="2745676" y="1039002"/>
                  <a:pt x="2676102" y="1216766"/>
                </a:cubicBezTo>
                <a:cubicBezTo>
                  <a:pt x="2606528" y="1394530"/>
                  <a:pt x="2490573" y="1576704"/>
                  <a:pt x="2497199" y="1743540"/>
                </a:cubicBezTo>
                <a:cubicBezTo>
                  <a:pt x="2503825" y="1910376"/>
                  <a:pt x="2657882" y="2009061"/>
                  <a:pt x="2715860" y="2217783"/>
                </a:cubicBezTo>
                <a:cubicBezTo>
                  <a:pt x="2773838" y="2426505"/>
                  <a:pt x="2543582" y="2855110"/>
                  <a:pt x="2845069" y="2995870"/>
                </a:cubicBezTo>
                <a:cubicBezTo>
                  <a:pt x="3146556" y="3136630"/>
                  <a:pt x="4046048" y="2936922"/>
                  <a:pt x="4524783" y="3062345"/>
                </a:cubicBezTo>
                <a:cubicBezTo>
                  <a:pt x="5003518" y="3187768"/>
                  <a:pt x="5300033" y="3503201"/>
                  <a:pt x="5528633" y="3827923"/>
                </a:cubicBezTo>
                <a:cubicBezTo>
                  <a:pt x="5757233" y="4152645"/>
                  <a:pt x="5745638" y="4869875"/>
                  <a:pt x="5896382" y="5010679"/>
                </a:cubicBezTo>
                <a:cubicBezTo>
                  <a:pt x="6047126" y="5151483"/>
                  <a:pt x="6358552" y="4618127"/>
                  <a:pt x="6433096" y="4672748"/>
                </a:cubicBezTo>
                <a:cubicBezTo>
                  <a:pt x="6507640" y="4727369"/>
                  <a:pt x="6419845" y="5137966"/>
                  <a:pt x="6343645" y="5338405"/>
                </a:cubicBezTo>
                <a:cubicBezTo>
                  <a:pt x="6267445" y="5538844"/>
                  <a:pt x="5974238" y="5701404"/>
                  <a:pt x="5796990" y="5875383"/>
                </a:cubicBezTo>
                <a:cubicBezTo>
                  <a:pt x="5619742" y="6049362"/>
                  <a:pt x="5778769" y="6294483"/>
                  <a:pt x="5280156" y="6382279"/>
                </a:cubicBezTo>
                <a:cubicBezTo>
                  <a:pt x="4781543" y="6470075"/>
                  <a:pt x="3063730" y="6536335"/>
                  <a:pt x="2805313" y="6402157"/>
                </a:cubicBezTo>
                <a:cubicBezTo>
                  <a:pt x="2546896" y="6267979"/>
                  <a:pt x="3966534" y="5775993"/>
                  <a:pt x="3729651" y="5577210"/>
                </a:cubicBezTo>
                <a:cubicBezTo>
                  <a:pt x="3492768" y="5378427"/>
                  <a:pt x="2684386" y="4939448"/>
                  <a:pt x="2397808" y="5030557"/>
                </a:cubicBezTo>
                <a:cubicBezTo>
                  <a:pt x="2111230" y="5121666"/>
                  <a:pt x="2260317" y="5933362"/>
                  <a:pt x="2010182" y="6123862"/>
                </a:cubicBezTo>
                <a:cubicBezTo>
                  <a:pt x="1760047" y="6314362"/>
                  <a:pt x="991422" y="6306079"/>
                  <a:pt x="897000" y="6173557"/>
                </a:cubicBezTo>
                <a:cubicBezTo>
                  <a:pt x="802578" y="6041035"/>
                  <a:pt x="1456904" y="5611996"/>
                  <a:pt x="1443652" y="5328731"/>
                </a:cubicBezTo>
                <a:cubicBezTo>
                  <a:pt x="1430400" y="5045466"/>
                  <a:pt x="963260" y="4810240"/>
                  <a:pt x="817486" y="4473966"/>
                </a:cubicBezTo>
                <a:cubicBezTo>
                  <a:pt x="671712" y="4137692"/>
                  <a:pt x="759508" y="3572216"/>
                  <a:pt x="668399" y="3330966"/>
                </a:cubicBezTo>
                <a:cubicBezTo>
                  <a:pt x="577290" y="3089716"/>
                  <a:pt x="380164" y="3150706"/>
                  <a:pt x="270834" y="3026467"/>
                </a:cubicBezTo>
                <a:cubicBezTo>
                  <a:pt x="161504" y="2902228"/>
                  <a:pt x="-53844" y="2766695"/>
                  <a:pt x="12417" y="2585532"/>
                </a:cubicBezTo>
                <a:cubicBezTo>
                  <a:pt x="78678" y="2404369"/>
                  <a:pt x="439800" y="2090232"/>
                  <a:pt x="668400" y="1939488"/>
                </a:cubicBezTo>
                <a:cubicBezTo>
                  <a:pt x="897000" y="1788744"/>
                  <a:pt x="1200143" y="1898117"/>
                  <a:pt x="1384017" y="1681069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9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E42D79-D19C-38F5-33C8-7F5B3054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C08AFB-8A41-9A48-679C-8450E11B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84C651-27D3-D143-FDA5-18D2E6F3EF2D}"/>
              </a:ext>
            </a:extLst>
          </p:cNvPr>
          <p:cNvSpPr txBox="1"/>
          <p:nvPr/>
        </p:nvSpPr>
        <p:spPr>
          <a:xfrm>
            <a:off x="0" y="32034"/>
            <a:ext cx="362554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Variable independence: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BD870A-A160-2342-9725-3E8B9CFCF7EC}"/>
              </a:ext>
            </a:extLst>
          </p:cNvPr>
          <p:cNvSpPr txBox="1"/>
          <p:nvPr/>
        </p:nvSpPr>
        <p:spPr>
          <a:xfrm>
            <a:off x="62774" y="1071608"/>
            <a:ext cx="383605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Statistical independence: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E913B9-486A-C48A-7F49-1FD425673723}"/>
                  </a:ext>
                </a:extLst>
              </p:cNvPr>
              <p:cNvSpPr txBox="1"/>
              <p:nvPr/>
            </p:nvSpPr>
            <p:spPr>
              <a:xfrm>
                <a:off x="8802755" y="1102386"/>
                <a:ext cx="3015377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E913B9-486A-C48A-7F49-1FD425673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755" y="1102386"/>
                <a:ext cx="3015377" cy="461665"/>
              </a:xfrm>
              <a:prstGeom prst="rect">
                <a:avLst/>
              </a:prstGeom>
              <a:blipFill>
                <a:blip r:embed="rId3"/>
                <a:stretch>
                  <a:fillRect l="-404" r="-80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1A9D3A16-6B15-8A05-74BA-7318FF943C9B}"/>
              </a:ext>
            </a:extLst>
          </p:cNvPr>
          <p:cNvSpPr txBox="1"/>
          <p:nvPr/>
        </p:nvSpPr>
        <p:spPr>
          <a:xfrm>
            <a:off x="3625544" y="56504"/>
            <a:ext cx="77941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Degrees of freedom themselves are independent, regardless </a:t>
            </a:r>
          </a:p>
          <a:p>
            <a:r>
              <a:rPr lang="en-US" sz="2400" dirty="0"/>
              <a:t>of what probability distribution one may put on top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B9F5E4-764E-C874-B0A5-4DA59A06EB3C}"/>
              </a:ext>
            </a:extLst>
          </p:cNvPr>
          <p:cNvSpPr txBox="1"/>
          <p:nvPr/>
        </p:nvSpPr>
        <p:spPr>
          <a:xfrm>
            <a:off x="3907011" y="1102386"/>
            <a:ext cx="488755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the probability distribution factorizes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A13AF61-6C31-D154-6585-A5A266FDAD8E}"/>
              </a:ext>
            </a:extLst>
          </p:cNvPr>
          <p:cNvSpPr txBox="1"/>
          <p:nvPr/>
        </p:nvSpPr>
        <p:spPr>
          <a:xfrm>
            <a:off x="119730" y="1875338"/>
            <a:ext cx="528843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looking back at the rabbit 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62CC76C-527C-B92B-3124-6F9198850801}"/>
                  </a:ext>
                </a:extLst>
              </p:cNvPr>
              <p:cNvSpPr txBox="1"/>
              <p:nvPr/>
            </p:nvSpPr>
            <p:spPr>
              <a:xfrm>
                <a:off x="415324" y="2493546"/>
                <a:ext cx="11140550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Given any distribution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2400" dirty="0"/>
                  <a:t> on females, we can choose any distribution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/>
                  <a:t> on males </a:t>
                </a:r>
              </a:p>
              <a:p>
                <a:r>
                  <a:rPr lang="en-US" sz="2400" dirty="0"/>
                  <a:t>and set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62CC76C-527C-B92B-3124-6F9198850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24" y="2493546"/>
                <a:ext cx="11140550" cy="830997"/>
              </a:xfrm>
              <a:prstGeom prst="rect">
                <a:avLst/>
              </a:prstGeom>
              <a:blipFill>
                <a:blip r:embed="rId4"/>
                <a:stretch>
                  <a:fillRect l="-821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6320857-85A5-FEAA-D0B0-B4EC51E9E436}"/>
                  </a:ext>
                </a:extLst>
              </p:cNvPr>
              <p:cNvSpPr txBox="1"/>
              <p:nvPr/>
            </p:nvSpPr>
            <p:spPr>
              <a:xfrm>
                <a:off x="415324" y="3504061"/>
                <a:ext cx="11434925" cy="120032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2400" dirty="0"/>
                  <a:t> and that we want to find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/>
                  <a:t> such that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must be zero for all values smaller than the greatest value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sz="2400" dirty="0">
                    <a:latin typeface="Cambria Math" panose="02040503050406030204" pitchFamily="18" charset="0"/>
                  </a:rPr>
                  <a:t>such that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6320857-85A5-FEAA-D0B0-B4EC51E9E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24" y="3504061"/>
                <a:ext cx="11434925" cy="1200329"/>
              </a:xfrm>
              <a:prstGeom prst="rect">
                <a:avLst/>
              </a:prstGeom>
              <a:blipFill>
                <a:blip r:embed="rId5"/>
                <a:stretch>
                  <a:fillRect l="-800" t="-4061" b="-9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B8B564-27BB-7E03-F17A-7D3A6A51A839}"/>
                  </a:ext>
                </a:extLst>
              </p:cNvPr>
              <p:cNvSpPr txBox="1"/>
              <p:nvPr/>
            </p:nvSpPr>
            <p:spPr>
              <a:xfrm>
                <a:off x="420204" y="4883908"/>
                <a:ext cx="8382551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Thus, If there is no greatest value for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, for example if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follows a </a:t>
                </a:r>
              </a:p>
              <a:p>
                <a:r>
                  <a:rPr lang="en-US" sz="2400" dirty="0"/>
                  <a:t>geometric distribution, no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/>
                  <a:t> can be independent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B8B564-27BB-7E03-F17A-7D3A6A51A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04" y="4883908"/>
                <a:ext cx="8382551" cy="830997"/>
              </a:xfrm>
              <a:prstGeom prst="rect">
                <a:avLst/>
              </a:prstGeom>
              <a:blipFill>
                <a:blip r:embed="rId6"/>
                <a:stretch>
                  <a:fillRect l="-1164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80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1A5219-B2D2-BA62-5084-8C68FE58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E0F02E-F1DE-118D-B928-3B79D341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F4223-FBB3-353D-89E0-37D461BBFDB9}"/>
              </a:ext>
            </a:extLst>
          </p:cNvPr>
          <p:cNvSpPr txBox="1"/>
          <p:nvPr/>
        </p:nvSpPr>
        <p:spPr>
          <a:xfrm>
            <a:off x="201217" y="56503"/>
            <a:ext cx="253787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Conclusions: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37DEC4-1046-6D96-81DC-FBD24FDCBD9B}"/>
              </a:ext>
            </a:extLst>
          </p:cNvPr>
          <p:cNvSpPr txBox="1"/>
          <p:nvPr/>
        </p:nvSpPr>
        <p:spPr>
          <a:xfrm>
            <a:off x="-19017" y="1421809"/>
            <a:ext cx="80411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(IND-DOF) The system is decomposable into independent DOFs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17DC3-2201-12AF-BA26-5D1626134A66}"/>
              </a:ext>
            </a:extLst>
          </p:cNvPr>
          <p:cNvSpPr txBox="1"/>
          <p:nvPr/>
        </p:nvSpPr>
        <p:spPr>
          <a:xfrm>
            <a:off x="-19017" y="2498299"/>
            <a:ext cx="1047748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(IND-STAT) The system allows statistically independent distributions over each DOF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9F994-F0CE-3CAC-4C11-A071BA0888D1}"/>
              </a:ext>
            </a:extLst>
          </p:cNvPr>
          <p:cNvSpPr txBox="1"/>
          <p:nvPr/>
        </p:nvSpPr>
        <p:spPr>
          <a:xfrm>
            <a:off x="14674" y="3111351"/>
            <a:ext cx="92263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(IND-INFO) The system allows informationally independent distributions 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over each DOF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BE571-E37F-70EE-CC06-B89BCA2F435D}"/>
              </a:ext>
            </a:extLst>
          </p:cNvPr>
          <p:cNvSpPr txBox="1"/>
          <p:nvPr/>
        </p:nvSpPr>
        <p:spPr>
          <a:xfrm>
            <a:off x="21640" y="4027486"/>
            <a:ext cx="78504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(IND-UNC) The system allows peaked distributions where the 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uncertainty is the product of the uncertainty on each DOF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7F7F2C-A72B-647A-1657-AF883BCF1A90}"/>
                  </a:ext>
                </a:extLst>
              </p:cNvPr>
              <p:cNvSpPr txBox="1"/>
              <p:nvPr/>
            </p:nvSpPr>
            <p:spPr>
              <a:xfrm>
                <a:off x="2739091" y="56503"/>
                <a:ext cx="9229578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IND-DOF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IND-STAT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IND-INFO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IND-UNC</a:t>
                </a:r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7F7F2C-A72B-647A-1657-AF883BCF1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091" y="56503"/>
                <a:ext cx="9229578" cy="646331"/>
              </a:xfrm>
              <a:prstGeom prst="rect">
                <a:avLst/>
              </a:prstGeom>
              <a:blipFill>
                <a:blip r:embed="rId3"/>
                <a:stretch>
                  <a:fillRect l="-1982" t="-14151" r="-1123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B2ED6852-9B6C-8515-A5AF-14D6ADCCBDAE}"/>
              </a:ext>
            </a:extLst>
          </p:cNvPr>
          <p:cNvGrpSpPr>
            <a:grpSpLocks noChangeAspect="1"/>
          </p:cNvGrpSpPr>
          <p:nvPr/>
        </p:nvGrpSpPr>
        <p:grpSpPr>
          <a:xfrm>
            <a:off x="7882039" y="670664"/>
            <a:ext cx="2101889" cy="1616837"/>
            <a:chOff x="1393723" y="4771424"/>
            <a:chExt cx="1981200" cy="1524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2F5BCBD-DE35-E206-E391-DAA1565F6844}"/>
                </a:ext>
              </a:extLst>
            </p:cNvPr>
            <p:cNvCxnSpPr/>
            <p:nvPr/>
          </p:nvCxnSpPr>
          <p:spPr>
            <a:xfrm>
              <a:off x="2333209" y="4771424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DDB3449-ACA9-C607-CB1B-41EB7B2DD2E4}"/>
                </a:ext>
              </a:extLst>
            </p:cNvPr>
            <p:cNvCxnSpPr/>
            <p:nvPr/>
          </p:nvCxnSpPr>
          <p:spPr>
            <a:xfrm>
              <a:off x="1393723" y="5552474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188346E-4440-03CD-D105-9EABF7473054}"/>
                </a:ext>
              </a:extLst>
            </p:cNvPr>
            <p:cNvGrpSpPr/>
            <p:nvPr/>
          </p:nvGrpSpPr>
          <p:grpSpPr>
            <a:xfrm>
              <a:off x="2333209" y="5095274"/>
              <a:ext cx="685800" cy="457200"/>
              <a:chOff x="1828800" y="2038350"/>
              <a:chExt cx="685800" cy="4572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4C5910E-0637-E3B3-2649-C343EE8B71E4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AE02239-68EF-D996-80DC-C60123198EC4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52AA812-1029-14E7-39EF-FE56FF71C638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7B76C99-0864-E597-7387-D31A98DFC69A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166FC9F-FBD7-387D-31A9-212C088FFC6C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516D2C-D349-70C5-0DC8-CE65F7F298C4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B844FA-77A4-168D-3D14-EE59B33C36C4}"/>
              </a:ext>
            </a:extLst>
          </p:cNvPr>
          <p:cNvCxnSpPr>
            <a:cxnSpLocks/>
          </p:cNvCxnSpPr>
          <p:nvPr/>
        </p:nvCxnSpPr>
        <p:spPr>
          <a:xfrm flipH="1" flipV="1">
            <a:off x="7536359" y="1023465"/>
            <a:ext cx="982899" cy="150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8A622A-FAA8-8979-354F-6CC886621665}"/>
              </a:ext>
            </a:extLst>
          </p:cNvPr>
          <p:cNvSpPr txBox="1"/>
          <p:nvPr/>
        </p:nvSpPr>
        <p:spPr>
          <a:xfrm>
            <a:off x="4256765" y="765629"/>
            <a:ext cx="3140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 is the product of the sides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6EB84D-5FE2-631E-A461-81A0BB6C6EA5}"/>
              </a:ext>
            </a:extLst>
          </p:cNvPr>
          <p:cNvCxnSpPr>
            <a:cxnSpLocks/>
          </p:cNvCxnSpPr>
          <p:nvPr/>
        </p:nvCxnSpPr>
        <p:spPr>
          <a:xfrm flipH="1">
            <a:off x="8321075" y="2340616"/>
            <a:ext cx="1777635" cy="104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7B3FB4C-88EB-BEA7-F1F3-E7261EE4526D}"/>
              </a:ext>
            </a:extLst>
          </p:cNvPr>
          <p:cNvSpPr txBox="1"/>
          <p:nvPr/>
        </p:nvSpPr>
        <p:spPr>
          <a:xfrm>
            <a:off x="4774626" y="2208900"/>
            <a:ext cx="355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is the product of the marginals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BAAE319-434A-5181-C1AA-4C4B2E0CB901}"/>
                  </a:ext>
                </a:extLst>
              </p:cNvPr>
              <p:cNvSpPr txBox="1"/>
              <p:nvPr/>
            </p:nvSpPr>
            <p:spPr>
              <a:xfrm>
                <a:off x="2066330" y="3532947"/>
                <a:ext cx="5870390" cy="475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−∫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𝑋𝑌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−∫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−∫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BAAE319-434A-5181-C1AA-4C4B2E0C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330" y="3532947"/>
                <a:ext cx="5870390" cy="475643"/>
              </a:xfrm>
              <a:prstGeom prst="rect">
                <a:avLst/>
              </a:prstGeom>
              <a:blipFill>
                <a:blip r:embed="rId4"/>
                <a:stretch>
                  <a:fillRect t="-1282" b="-2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95696D61-98CF-D26E-BD5E-51360BB12B0D}"/>
              </a:ext>
            </a:extLst>
          </p:cNvPr>
          <p:cNvGrpSpPr>
            <a:grpSpLocks noChangeAspect="1"/>
          </p:cNvGrpSpPr>
          <p:nvPr/>
        </p:nvGrpSpPr>
        <p:grpSpPr>
          <a:xfrm>
            <a:off x="3255669" y="4805898"/>
            <a:ext cx="2744318" cy="1834228"/>
            <a:chOff x="5203791" y="2392046"/>
            <a:chExt cx="5834720" cy="389977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E015C77-3B4A-4ADB-0D8C-46932B00366C}"/>
                </a:ext>
              </a:extLst>
            </p:cNvPr>
            <p:cNvGrpSpPr/>
            <p:nvPr/>
          </p:nvGrpSpPr>
          <p:grpSpPr>
            <a:xfrm>
              <a:off x="5203791" y="2392046"/>
              <a:ext cx="5834720" cy="3899770"/>
              <a:chOff x="445273" y="1610481"/>
              <a:chExt cx="5834720" cy="3899770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1941635-0513-8BEF-53B3-461289CE7E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66A87CF-CB40-A9C4-F434-4F21B36D3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C84DE44-23E3-5284-F931-BD65EF4FC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B3CA141-AC10-712D-E5F5-CD042FDC91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CB2529D8-5CA2-2407-76C9-2758CEDF7CFA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DADAC0BF-C375-FCF2-B678-3528AAA30A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2BE917AB-A191-E968-3B26-3CF611D830A9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38B7B755-089F-850D-7741-D5867B6700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4D1538BF-4EE3-C0DC-D3A4-A99618872EB6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F307F90-A2FD-978F-789C-EA08DAAA4C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3333"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F4AFF386-E5D4-E1EC-CD20-990FE2D2F756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F11C5190-552C-3FA2-AFA8-3A436C1E02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D4A611B-32D3-782E-6469-F01C641D8A3E}"/>
                </a:ext>
              </a:extLst>
            </p:cNvPr>
            <p:cNvGrpSpPr>
              <a:grpSpLocks noChangeAspect="1"/>
            </p:cNvGrpSpPr>
            <p:nvPr/>
          </p:nvGrpSpPr>
          <p:grpSpPr>
            <a:xfrm rot="1766957">
              <a:off x="8344998" y="3234404"/>
              <a:ext cx="1530636" cy="860983"/>
              <a:chOff x="8362390" y="2935213"/>
              <a:chExt cx="731520" cy="41148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7FD4C11-844B-AE61-A4B2-4D5691354306}"/>
                  </a:ext>
                </a:extLst>
              </p:cNvPr>
              <p:cNvSpPr>
                <a:spLocks/>
              </p:cNvSpPr>
              <p:nvPr/>
            </p:nvSpPr>
            <p:spPr>
              <a:xfrm rot="9000000">
                <a:off x="8362390" y="2935213"/>
                <a:ext cx="731520" cy="41148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0F1C8C2-93CB-09C5-5753-3670541F1138}"/>
                  </a:ext>
                </a:extLst>
              </p:cNvPr>
              <p:cNvCxnSpPr>
                <a:stCxn id="59" idx="2"/>
                <a:endCxn id="59" idx="6"/>
              </p:cNvCxnSpPr>
              <p:nvPr/>
            </p:nvCxnSpPr>
            <p:spPr>
              <a:xfrm rot="3600000">
                <a:off x="8728150" y="2775193"/>
                <a:ext cx="0" cy="73152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874A1FC3-E687-6994-F52F-500FE2043331}"/>
                  </a:ext>
                </a:extLst>
              </p:cNvPr>
              <p:cNvCxnSpPr>
                <a:stCxn id="59" idx="4"/>
                <a:endCxn id="59" idx="0"/>
              </p:cNvCxnSpPr>
              <p:nvPr/>
            </p:nvCxnSpPr>
            <p:spPr>
              <a:xfrm rot="3600000">
                <a:off x="8522410" y="3140953"/>
                <a:ext cx="41148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9FDFBA4-849B-0C46-039A-984243EDD1E9}"/>
                </a:ext>
              </a:extLst>
            </p:cNvPr>
            <p:cNvGrpSpPr>
              <a:grpSpLocks noChangeAspect="1"/>
            </p:cNvGrpSpPr>
            <p:nvPr/>
          </p:nvGrpSpPr>
          <p:grpSpPr>
            <a:xfrm rot="9950776">
              <a:off x="8079487" y="4760965"/>
              <a:ext cx="1530636" cy="860983"/>
              <a:chOff x="8362390" y="2935213"/>
              <a:chExt cx="731520" cy="41148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07C797F5-3156-3A2B-9E2B-ED75C211EEE2}"/>
                  </a:ext>
                </a:extLst>
              </p:cNvPr>
              <p:cNvSpPr>
                <a:spLocks/>
              </p:cNvSpPr>
              <p:nvPr/>
            </p:nvSpPr>
            <p:spPr>
              <a:xfrm rot="9000000">
                <a:off x="8362390" y="2935213"/>
                <a:ext cx="731520" cy="41148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17CD789-410A-E5DE-2B8B-B4084EB26195}"/>
                  </a:ext>
                </a:extLst>
              </p:cNvPr>
              <p:cNvCxnSpPr>
                <a:stCxn id="56" idx="2"/>
                <a:endCxn id="56" idx="6"/>
              </p:cNvCxnSpPr>
              <p:nvPr/>
            </p:nvCxnSpPr>
            <p:spPr>
              <a:xfrm rot="3600000">
                <a:off x="8728150" y="2775193"/>
                <a:ext cx="0" cy="73152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238D9B6-2EED-CA36-D3A0-A9FF146B6CD1}"/>
                  </a:ext>
                </a:extLst>
              </p:cNvPr>
              <p:cNvCxnSpPr>
                <a:stCxn id="56" idx="4"/>
                <a:endCxn id="56" idx="0"/>
              </p:cNvCxnSpPr>
              <p:nvPr/>
            </p:nvCxnSpPr>
            <p:spPr>
              <a:xfrm rot="3600000">
                <a:off x="8522410" y="3140953"/>
                <a:ext cx="41148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0DC776E-229A-625C-CBBD-904C76E104CF}"/>
              </a:ext>
            </a:extLst>
          </p:cNvPr>
          <p:cNvCxnSpPr>
            <a:cxnSpLocks/>
          </p:cNvCxnSpPr>
          <p:nvPr/>
        </p:nvCxnSpPr>
        <p:spPr>
          <a:xfrm flipH="1">
            <a:off x="5590884" y="5220635"/>
            <a:ext cx="1493558" cy="177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64AB710-CB87-86F7-24D5-A9A43A061CBD}"/>
              </a:ext>
            </a:extLst>
          </p:cNvPr>
          <p:cNvSpPr txBox="1"/>
          <p:nvPr/>
        </p:nvSpPr>
        <p:spPr>
          <a:xfrm>
            <a:off x="6483797" y="4792948"/>
            <a:ext cx="189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covariance matrix 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A3E21936-1499-5650-5574-8D9FA9E4E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492" y="1386418"/>
            <a:ext cx="1823621" cy="111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BEAA1A4-180A-AC9B-A452-3792D035D757}"/>
                  </a:ext>
                </a:extLst>
              </p:cNvPr>
              <p:cNvSpPr txBox="1"/>
              <p:nvPr/>
            </p:nvSpPr>
            <p:spPr>
              <a:xfrm>
                <a:off x="10208642" y="2580961"/>
                <a:ext cx="2111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𝑆𝑒𝑙𝑣𝑎𝑛</m:t>
                      </m:r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𝑅𝑎𝑔h𝑎𝑣𝑒𝑛𝑑𝑟𝑎</m:t>
                      </m:r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ctrlPr>
                            <a:rPr lang="en-US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2015</m:t>
                          </m:r>
                        </m:e>
                      </m:d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𝐵𝑎𝑦𝑒𝑠𝑖𝑎𝑛</m:t>
                      </m:r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800" i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𝑡𝑟𝑎𝑐𝑘𝑖𝑛𝑔</m:t>
                      </m:r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𝑚𝑢𝑙𝑡𝑖𝑝𝑙𝑒</m:t>
                      </m:r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𝑡𝑎𝑟𝑔𝑒𝑡𝑠</m:t>
                      </m:r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𝑢𝑠𝑖𝑛𝑔</m:t>
                      </m:r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800" i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𝐸𝑥𝑝𝑒𝑐𝑡𝑎𝑡𝑖𝑜𝑛</m:t>
                      </m:r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𝑀𝑎𝑥𝑖𝑚𝑖𝑧𝑎𝑡𝑖𝑜𝑛</m:t>
                      </m:r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BEAA1A4-180A-AC9B-A452-3792D035D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8642" y="2580961"/>
                <a:ext cx="211198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2E9470B-743E-8E9D-8DD6-CFB8DAF1362D}"/>
                  </a:ext>
                </a:extLst>
              </p:cNvPr>
              <p:cNvSpPr txBox="1"/>
              <p:nvPr/>
            </p:nvSpPr>
            <p:spPr>
              <a:xfrm>
                <a:off x="10583354" y="3059668"/>
                <a:ext cx="1385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2E9470B-743E-8E9D-8DD6-CFB8DAF13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354" y="3059668"/>
                <a:ext cx="1385315" cy="369332"/>
              </a:xfrm>
              <a:prstGeom prst="rect">
                <a:avLst/>
              </a:prstGeom>
              <a:blipFill>
                <a:blip r:embed="rId1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624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FA656-95E7-7B48-38D6-E5E75FFA1D89}"/>
              </a:ext>
            </a:extLst>
          </p:cNvPr>
          <p:cNvSpPr txBox="1"/>
          <p:nvPr/>
        </p:nvSpPr>
        <p:spPr>
          <a:xfrm>
            <a:off x="2166333" y="164357"/>
            <a:ext cx="4563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Hamilton’s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AF5946-AC6C-7373-BC59-2D8969C43C4D}"/>
                  </a:ext>
                </a:extLst>
              </p:cNvPr>
              <p:cNvSpPr txBox="1"/>
              <p:nvPr/>
            </p:nvSpPr>
            <p:spPr>
              <a:xfrm>
                <a:off x="219727" y="3132440"/>
                <a:ext cx="2973891" cy="728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AF5946-AC6C-7373-BC59-2D8969C43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27" y="3132440"/>
                <a:ext cx="2973891" cy="7285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8D4561F-8E33-7D59-63DC-2E57FFEF60EC}"/>
                  </a:ext>
                </a:extLst>
              </p:cNvPr>
              <p:cNvSpPr/>
              <p:nvPr/>
            </p:nvSpPr>
            <p:spPr>
              <a:xfrm>
                <a:off x="3406013" y="3143885"/>
                <a:ext cx="5682710" cy="72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8D4561F-8E33-7D59-63DC-2E57FFEF6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013" y="3143885"/>
                <a:ext cx="5682710" cy="7285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6BAD3D-ADF6-9D4E-1F99-29A320FC9B61}"/>
                  </a:ext>
                </a:extLst>
              </p:cNvPr>
              <p:cNvSpPr txBox="1"/>
              <p:nvPr/>
            </p:nvSpPr>
            <p:spPr>
              <a:xfrm>
                <a:off x="350628" y="4343559"/>
                <a:ext cx="2684966" cy="8996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6BAD3D-ADF6-9D4E-1F99-29A320FC9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28" y="4343559"/>
                <a:ext cx="2684966" cy="8996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0B879E3-86E9-0506-7032-B3EB9EA592B6}"/>
                  </a:ext>
                </a:extLst>
              </p:cNvPr>
              <p:cNvSpPr/>
              <p:nvPr/>
            </p:nvSpPr>
            <p:spPr>
              <a:xfrm>
                <a:off x="3797178" y="4426530"/>
                <a:ext cx="3098156" cy="8166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r>
                        <a:rPr lang="en-US" sz="4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0B879E3-86E9-0506-7032-B3EB9EA59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178" y="4426530"/>
                <a:ext cx="3098156" cy="8166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C120B7F-C6D8-9379-1B1E-BA53F7FC2EF5}"/>
              </a:ext>
            </a:extLst>
          </p:cNvPr>
          <p:cNvSpPr txBox="1"/>
          <p:nvPr/>
        </p:nvSpPr>
        <p:spPr>
          <a:xfrm>
            <a:off x="2674114" y="2273081"/>
            <a:ext cx="2246128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(HM-ND)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935A27-1F1A-9C23-FC34-072DF5053D67}"/>
                  </a:ext>
                </a:extLst>
              </p:cNvPr>
              <p:cNvSpPr txBox="1"/>
              <p:nvPr/>
            </p:nvSpPr>
            <p:spPr>
              <a:xfrm>
                <a:off x="565128" y="1392722"/>
                <a:ext cx="2949590" cy="801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935A27-1F1A-9C23-FC34-072DF5053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28" y="1392722"/>
                <a:ext cx="2949590" cy="801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492D8C-35E6-8A3A-4F94-20685CA39B59}"/>
                  </a:ext>
                </a:extLst>
              </p:cNvPr>
              <p:cNvSpPr txBox="1"/>
              <p:nvPr/>
            </p:nvSpPr>
            <p:spPr>
              <a:xfrm>
                <a:off x="3675895" y="1383961"/>
                <a:ext cx="3340722" cy="816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492D8C-35E6-8A3A-4F94-20685CA39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895" y="1383961"/>
                <a:ext cx="3340722" cy="8166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83B67C5-8D55-0B27-AA27-801BEAD489FA}"/>
                  </a:ext>
                </a:extLst>
              </p:cNvPr>
              <p:cNvSpPr/>
              <p:nvPr/>
            </p:nvSpPr>
            <p:spPr>
              <a:xfrm>
                <a:off x="10065694" y="985579"/>
                <a:ext cx="2182905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83B67C5-8D55-0B27-AA27-801BEAD48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5694" y="985579"/>
                <a:ext cx="2182905" cy="5564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9B5563-F361-F69D-C9D4-6759C6D08E13}"/>
                  </a:ext>
                </a:extLst>
              </p:cNvPr>
              <p:cNvSpPr txBox="1"/>
              <p:nvPr/>
            </p:nvSpPr>
            <p:spPr>
              <a:xfrm>
                <a:off x="8154992" y="1047604"/>
                <a:ext cx="1918602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9B5563-F361-F69D-C9D4-6759C6D08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992" y="1047604"/>
                <a:ext cx="1918602" cy="5564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EEAB39-092B-2C13-D81E-123DE44EC16A}"/>
                  </a:ext>
                </a:extLst>
              </p:cNvPr>
              <p:cNvSpPr txBox="1"/>
              <p:nvPr/>
            </p:nvSpPr>
            <p:spPr>
              <a:xfrm>
                <a:off x="8154992" y="2266001"/>
                <a:ext cx="1757084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EEAB39-092B-2C13-D81E-123DE44EC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992" y="2266001"/>
                <a:ext cx="1757084" cy="5564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3FCD5DE-58DF-21C2-8636-ED20251FD1E3}"/>
                  </a:ext>
                </a:extLst>
              </p:cNvPr>
              <p:cNvSpPr/>
              <p:nvPr/>
            </p:nvSpPr>
            <p:spPr>
              <a:xfrm>
                <a:off x="10076237" y="2266001"/>
                <a:ext cx="2024785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3FCD5DE-58DF-21C2-8636-ED20251FD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237" y="2266001"/>
                <a:ext cx="2024785" cy="55643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D8EFAD86-34D7-7842-87F5-F2FD59A3601D}"/>
              </a:ext>
            </a:extLst>
          </p:cNvPr>
          <p:cNvSpPr txBox="1"/>
          <p:nvPr/>
        </p:nvSpPr>
        <p:spPr>
          <a:xfrm>
            <a:off x="9548777" y="225912"/>
            <a:ext cx="1213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S-DOF</a:t>
            </a:r>
            <a:endParaRPr lang="en-US" sz="3600" dirty="0"/>
          </a:p>
        </p:txBody>
      </p:sp>
      <p:sp>
        <p:nvSpPr>
          <p:cNvPr id="95" name="TextBox 21">
            <a:extLst>
              <a:ext uri="{FF2B5EF4-FFF2-40B4-BE49-F238E27FC236}">
                <a16:creationId xmlns:a16="http://schemas.microsoft.com/office/drawing/2014/main" id="{0AF3BDE5-C0F2-BDF1-66DD-A826EECE342F}"/>
              </a:ext>
            </a:extLst>
          </p:cNvPr>
          <p:cNvSpPr txBox="1"/>
          <p:nvPr/>
        </p:nvSpPr>
        <p:spPr>
          <a:xfrm>
            <a:off x="9162454" y="1559308"/>
            <a:ext cx="198644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(HM-1D)</a:t>
            </a:r>
          </a:p>
        </p:txBody>
      </p:sp>
    </p:spTree>
    <p:extLst>
      <p:ext uri="{BB962C8B-B14F-4D97-AF65-F5344CB8AC3E}">
        <p14:creationId xmlns:p14="http://schemas.microsoft.com/office/powerpoint/2010/main" val="11054407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CE4755-9079-3710-DC1D-3B2A3AF1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0DC16D-75DD-2823-FCA3-87DB7569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3CDF93-2E52-138E-CD7C-5B08CFC6B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365" y="38404"/>
            <a:ext cx="2025771" cy="15171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285BA3-F4A6-C918-E731-065B578A08BB}"/>
                  </a:ext>
                </a:extLst>
              </p:cNvPr>
              <p:cNvSpPr txBox="1"/>
              <p:nvPr/>
            </p:nvSpPr>
            <p:spPr>
              <a:xfrm>
                <a:off x="9266547" y="3585479"/>
                <a:ext cx="1385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285BA3-F4A6-C918-E731-065B578A0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547" y="3585479"/>
                <a:ext cx="1385315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7F098F55-722D-B853-4673-C6330C4A2A17}"/>
              </a:ext>
            </a:extLst>
          </p:cNvPr>
          <p:cNvGrpSpPr/>
          <p:nvPr/>
        </p:nvGrpSpPr>
        <p:grpSpPr>
          <a:xfrm>
            <a:off x="5405922" y="1845175"/>
            <a:ext cx="3077028" cy="2961607"/>
            <a:chOff x="3579470" y="2444006"/>
            <a:chExt cx="3077028" cy="2961607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EA4193-0049-F3FD-849B-A681E9BD0178}"/>
                </a:ext>
              </a:extLst>
            </p:cNvPr>
            <p:cNvSpPr/>
            <p:nvPr/>
          </p:nvSpPr>
          <p:spPr>
            <a:xfrm>
              <a:off x="3724023" y="3988001"/>
              <a:ext cx="2854381" cy="1417612"/>
            </a:xfrm>
            <a:custGeom>
              <a:avLst/>
              <a:gdLst>
                <a:gd name="connsiteX0" fmla="*/ 0 w 2818077"/>
                <a:gd name="connsiteY0" fmla="*/ 900787 h 1561061"/>
                <a:gd name="connsiteX1" fmla="*/ 2005781 w 2818077"/>
                <a:gd name="connsiteY1" fmla="*/ 1561061 h 1561061"/>
                <a:gd name="connsiteX2" fmla="*/ 2818077 w 2818077"/>
                <a:gd name="connsiteY2" fmla="*/ 376652 h 1561061"/>
                <a:gd name="connsiteX3" fmla="*/ 1129954 w 2818077"/>
                <a:gd name="connsiteY3" fmla="*/ 0 h 1561061"/>
                <a:gd name="connsiteX4" fmla="*/ 0 w 2818077"/>
                <a:gd name="connsiteY4" fmla="*/ 900787 h 1561061"/>
                <a:gd name="connsiteX0" fmla="*/ 18152 w 2836229"/>
                <a:gd name="connsiteY0" fmla="*/ 900787 h 1561061"/>
                <a:gd name="connsiteX1" fmla="*/ 0 w 2836229"/>
                <a:gd name="connsiteY1" fmla="*/ 900787 h 1561061"/>
                <a:gd name="connsiteX2" fmla="*/ 2023933 w 2836229"/>
                <a:gd name="connsiteY2" fmla="*/ 1561061 h 1561061"/>
                <a:gd name="connsiteX3" fmla="*/ 2836229 w 2836229"/>
                <a:gd name="connsiteY3" fmla="*/ 376652 h 1561061"/>
                <a:gd name="connsiteX4" fmla="*/ 1148106 w 2836229"/>
                <a:gd name="connsiteY4" fmla="*/ 0 h 1561061"/>
                <a:gd name="connsiteX5" fmla="*/ 18152 w 2836229"/>
                <a:gd name="connsiteY5" fmla="*/ 900787 h 1561061"/>
                <a:gd name="connsiteX0" fmla="*/ 18152 w 2836229"/>
                <a:gd name="connsiteY0" fmla="*/ 866752 h 1527026"/>
                <a:gd name="connsiteX1" fmla="*/ 0 w 2836229"/>
                <a:gd name="connsiteY1" fmla="*/ 866752 h 1527026"/>
                <a:gd name="connsiteX2" fmla="*/ 2023933 w 2836229"/>
                <a:gd name="connsiteY2" fmla="*/ 1527026 h 1527026"/>
                <a:gd name="connsiteX3" fmla="*/ 2836229 w 2836229"/>
                <a:gd name="connsiteY3" fmla="*/ 342617 h 1527026"/>
                <a:gd name="connsiteX4" fmla="*/ 1168526 w 2836229"/>
                <a:gd name="connsiteY4" fmla="*/ 0 h 1527026"/>
                <a:gd name="connsiteX5" fmla="*/ 18152 w 2836229"/>
                <a:gd name="connsiteY5" fmla="*/ 866752 h 1527026"/>
                <a:gd name="connsiteX0" fmla="*/ 18152 w 2836229"/>
                <a:gd name="connsiteY0" fmla="*/ 891711 h 1551985"/>
                <a:gd name="connsiteX1" fmla="*/ 0 w 2836229"/>
                <a:gd name="connsiteY1" fmla="*/ 891711 h 1551985"/>
                <a:gd name="connsiteX2" fmla="*/ 2023933 w 2836229"/>
                <a:gd name="connsiteY2" fmla="*/ 1551985 h 1551985"/>
                <a:gd name="connsiteX3" fmla="*/ 2836229 w 2836229"/>
                <a:gd name="connsiteY3" fmla="*/ 367576 h 1551985"/>
                <a:gd name="connsiteX4" fmla="*/ 1148106 w 2836229"/>
                <a:gd name="connsiteY4" fmla="*/ 0 h 1551985"/>
                <a:gd name="connsiteX5" fmla="*/ 18152 w 2836229"/>
                <a:gd name="connsiteY5" fmla="*/ 891711 h 1551985"/>
                <a:gd name="connsiteX0" fmla="*/ 18152 w 2836229"/>
                <a:gd name="connsiteY0" fmla="*/ 891711 h 1404505"/>
                <a:gd name="connsiteX1" fmla="*/ 0 w 2836229"/>
                <a:gd name="connsiteY1" fmla="*/ 891711 h 1404505"/>
                <a:gd name="connsiteX2" fmla="*/ 1876023 w 2836229"/>
                <a:gd name="connsiteY2" fmla="*/ 1404505 h 1404505"/>
                <a:gd name="connsiteX3" fmla="*/ 2836229 w 2836229"/>
                <a:gd name="connsiteY3" fmla="*/ 367576 h 1404505"/>
                <a:gd name="connsiteX4" fmla="*/ 1148106 w 2836229"/>
                <a:gd name="connsiteY4" fmla="*/ 0 h 1404505"/>
                <a:gd name="connsiteX5" fmla="*/ 18152 w 2836229"/>
                <a:gd name="connsiteY5" fmla="*/ 891711 h 1404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36229" h="1404505">
                  <a:moveTo>
                    <a:pt x="18152" y="891711"/>
                  </a:moveTo>
                  <a:lnTo>
                    <a:pt x="0" y="891711"/>
                  </a:lnTo>
                  <a:lnTo>
                    <a:pt x="1876023" y="1404505"/>
                  </a:lnTo>
                  <a:lnTo>
                    <a:pt x="2836229" y="367576"/>
                  </a:lnTo>
                  <a:lnTo>
                    <a:pt x="1148106" y="0"/>
                  </a:lnTo>
                  <a:lnTo>
                    <a:pt x="18152" y="89171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4000">
                  <a:schemeClr val="accent1">
                    <a:lumMod val="60000"/>
                    <a:lumOff val="40000"/>
                  </a:schemeClr>
                </a:gs>
                <a:gs pos="33000">
                  <a:schemeClr val="accent1">
                    <a:lumMod val="40000"/>
                    <a:lumOff val="60000"/>
                  </a:schemeClr>
                </a:gs>
                <a:gs pos="76000">
                  <a:schemeClr val="accent1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extrusionH="635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EDB5663-05EC-417B-8DCD-1BD3A29BCA85}"/>
                </a:ext>
              </a:extLst>
            </p:cNvPr>
            <p:cNvGrpSpPr/>
            <p:nvPr/>
          </p:nvGrpSpPr>
          <p:grpSpPr>
            <a:xfrm>
              <a:off x="3579470" y="2444006"/>
              <a:ext cx="3077028" cy="2428983"/>
              <a:chOff x="3579470" y="2444006"/>
              <a:chExt cx="3077028" cy="2428983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B2BA186-1E61-93F6-8CAF-ED1318664E7C}"/>
                  </a:ext>
                </a:extLst>
              </p:cNvPr>
              <p:cNvGrpSpPr/>
              <p:nvPr/>
            </p:nvGrpSpPr>
            <p:grpSpPr>
              <a:xfrm>
                <a:off x="3721333" y="3199222"/>
                <a:ext cx="2935165" cy="1673767"/>
                <a:chOff x="3721333" y="3199222"/>
                <a:chExt cx="2935165" cy="1673767"/>
              </a:xfrm>
            </p:grpSpPr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E46F7D5A-DB12-A719-7B56-ABC11FE79D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4792">
                  <a:off x="4929952" y="3367546"/>
                  <a:ext cx="1726546" cy="841336"/>
                </a:xfrm>
                <a:custGeom>
                  <a:avLst/>
                  <a:gdLst>
                    <a:gd name="connsiteX0" fmla="*/ 0 w 4302642"/>
                    <a:gd name="connsiteY0" fmla="*/ 2955854 h 2955854"/>
                    <a:gd name="connsiteX1" fmla="*/ 2268280 w 4302642"/>
                    <a:gd name="connsiteY1" fmla="*/ 3 h 2955854"/>
                    <a:gd name="connsiteX2" fmla="*/ 4302642 w 4302642"/>
                    <a:gd name="connsiteY2" fmla="*/ 2934589 h 2955854"/>
                    <a:gd name="connsiteX3" fmla="*/ 4302642 w 4302642"/>
                    <a:gd name="connsiteY3" fmla="*/ 2934589 h 2955854"/>
                    <a:gd name="connsiteX4" fmla="*/ 4302642 w 4302642"/>
                    <a:gd name="connsiteY4" fmla="*/ 2934589 h 2955854"/>
                    <a:gd name="connsiteX5" fmla="*/ 4302642 w 4302642"/>
                    <a:gd name="connsiteY5" fmla="*/ 2934589 h 2955854"/>
                    <a:gd name="connsiteX0" fmla="*/ 0 w 4302642"/>
                    <a:gd name="connsiteY0" fmla="*/ 2955854 h 2955854"/>
                    <a:gd name="connsiteX1" fmla="*/ 2268280 w 4302642"/>
                    <a:gd name="connsiteY1" fmla="*/ 3 h 2955854"/>
                    <a:gd name="connsiteX2" fmla="*/ 4302642 w 4302642"/>
                    <a:gd name="connsiteY2" fmla="*/ 2934589 h 2955854"/>
                    <a:gd name="connsiteX3" fmla="*/ 4302642 w 4302642"/>
                    <a:gd name="connsiteY3" fmla="*/ 2934589 h 2955854"/>
                    <a:gd name="connsiteX4" fmla="*/ 4302642 w 4302642"/>
                    <a:gd name="connsiteY4" fmla="*/ 2934589 h 2955854"/>
                    <a:gd name="connsiteX5" fmla="*/ 4302642 w 4302642"/>
                    <a:gd name="connsiteY5" fmla="*/ 2934589 h 2955854"/>
                    <a:gd name="connsiteX0" fmla="*/ 0 w 4302642"/>
                    <a:gd name="connsiteY0" fmla="*/ 2955854 h 2955854"/>
                    <a:gd name="connsiteX1" fmla="*/ 2268280 w 4302642"/>
                    <a:gd name="connsiteY1" fmla="*/ 3 h 2955854"/>
                    <a:gd name="connsiteX2" fmla="*/ 4302642 w 4302642"/>
                    <a:gd name="connsiteY2" fmla="*/ 2934589 h 2955854"/>
                    <a:gd name="connsiteX3" fmla="*/ 4302642 w 4302642"/>
                    <a:gd name="connsiteY3" fmla="*/ 2934589 h 2955854"/>
                    <a:gd name="connsiteX4" fmla="*/ 4302642 w 4302642"/>
                    <a:gd name="connsiteY4" fmla="*/ 2934589 h 2955854"/>
                    <a:gd name="connsiteX5" fmla="*/ 4302642 w 4302642"/>
                    <a:gd name="connsiteY5" fmla="*/ 2934589 h 2955854"/>
                    <a:gd name="connsiteX0" fmla="*/ 0 w 4302642"/>
                    <a:gd name="connsiteY0" fmla="*/ 2955854 h 2955854"/>
                    <a:gd name="connsiteX1" fmla="*/ 2268280 w 4302642"/>
                    <a:gd name="connsiteY1" fmla="*/ 3 h 2955854"/>
                    <a:gd name="connsiteX2" fmla="*/ 4302642 w 4302642"/>
                    <a:gd name="connsiteY2" fmla="*/ 2934589 h 2955854"/>
                    <a:gd name="connsiteX3" fmla="*/ 4302642 w 4302642"/>
                    <a:gd name="connsiteY3" fmla="*/ 2934589 h 2955854"/>
                    <a:gd name="connsiteX4" fmla="*/ 4302642 w 4302642"/>
                    <a:gd name="connsiteY4" fmla="*/ 2934589 h 2955854"/>
                    <a:gd name="connsiteX5" fmla="*/ 4302642 w 4302642"/>
                    <a:gd name="connsiteY5" fmla="*/ 2934589 h 2955854"/>
                    <a:gd name="connsiteX0" fmla="*/ 0 w 4302642"/>
                    <a:gd name="connsiteY0" fmla="*/ 2955854 h 2955854"/>
                    <a:gd name="connsiteX1" fmla="*/ 2268280 w 4302642"/>
                    <a:gd name="connsiteY1" fmla="*/ 3 h 2955854"/>
                    <a:gd name="connsiteX2" fmla="*/ 4302642 w 4302642"/>
                    <a:gd name="connsiteY2" fmla="*/ 2934589 h 2955854"/>
                    <a:gd name="connsiteX3" fmla="*/ 4302642 w 4302642"/>
                    <a:gd name="connsiteY3" fmla="*/ 2934589 h 2955854"/>
                    <a:gd name="connsiteX4" fmla="*/ 4302642 w 4302642"/>
                    <a:gd name="connsiteY4" fmla="*/ 2934589 h 2955854"/>
                    <a:gd name="connsiteX5" fmla="*/ 4302642 w 4302642"/>
                    <a:gd name="connsiteY5" fmla="*/ 2934589 h 2955854"/>
                    <a:gd name="connsiteX0" fmla="*/ 0 w 4302642"/>
                    <a:gd name="connsiteY0" fmla="*/ 2955854 h 2955854"/>
                    <a:gd name="connsiteX1" fmla="*/ 2268280 w 4302642"/>
                    <a:gd name="connsiteY1" fmla="*/ 3 h 2955854"/>
                    <a:gd name="connsiteX2" fmla="*/ 4302642 w 4302642"/>
                    <a:gd name="connsiteY2" fmla="*/ 2934589 h 2955854"/>
                    <a:gd name="connsiteX3" fmla="*/ 4302642 w 4302642"/>
                    <a:gd name="connsiteY3" fmla="*/ 2934589 h 2955854"/>
                    <a:gd name="connsiteX4" fmla="*/ 4302642 w 4302642"/>
                    <a:gd name="connsiteY4" fmla="*/ 2934589 h 2955854"/>
                    <a:gd name="connsiteX5" fmla="*/ 4302642 w 4302642"/>
                    <a:gd name="connsiteY5" fmla="*/ 2934589 h 2955854"/>
                    <a:gd name="connsiteX0" fmla="*/ 0 w 4302642"/>
                    <a:gd name="connsiteY0" fmla="*/ 2965454 h 2965454"/>
                    <a:gd name="connsiteX1" fmla="*/ 2268280 w 4302642"/>
                    <a:gd name="connsiteY1" fmla="*/ 9603 h 2965454"/>
                    <a:gd name="connsiteX2" fmla="*/ 3111796 w 4302642"/>
                    <a:gd name="connsiteY2" fmla="*/ 2051054 h 2965454"/>
                    <a:gd name="connsiteX3" fmla="*/ 4302642 w 4302642"/>
                    <a:gd name="connsiteY3" fmla="*/ 2944189 h 2965454"/>
                    <a:gd name="connsiteX4" fmla="*/ 4302642 w 4302642"/>
                    <a:gd name="connsiteY4" fmla="*/ 2944189 h 2965454"/>
                    <a:gd name="connsiteX5" fmla="*/ 4302642 w 4302642"/>
                    <a:gd name="connsiteY5" fmla="*/ 2944189 h 2965454"/>
                    <a:gd name="connsiteX6" fmla="*/ 4302642 w 4302642"/>
                    <a:gd name="connsiteY6" fmla="*/ 2944189 h 2965454"/>
                    <a:gd name="connsiteX0" fmla="*/ 0 w 4302642"/>
                    <a:gd name="connsiteY0" fmla="*/ 2955884 h 2955884"/>
                    <a:gd name="connsiteX1" fmla="*/ 1509824 w 4302642"/>
                    <a:gd name="connsiteY1" fmla="*/ 2091102 h 2955884"/>
                    <a:gd name="connsiteX2" fmla="*/ 2268280 w 4302642"/>
                    <a:gd name="connsiteY2" fmla="*/ 33 h 2955884"/>
                    <a:gd name="connsiteX3" fmla="*/ 3111796 w 4302642"/>
                    <a:gd name="connsiteY3" fmla="*/ 2041484 h 2955884"/>
                    <a:gd name="connsiteX4" fmla="*/ 4302642 w 4302642"/>
                    <a:gd name="connsiteY4" fmla="*/ 2934619 h 2955884"/>
                    <a:gd name="connsiteX5" fmla="*/ 4302642 w 4302642"/>
                    <a:gd name="connsiteY5" fmla="*/ 2934619 h 2955884"/>
                    <a:gd name="connsiteX6" fmla="*/ 4302642 w 4302642"/>
                    <a:gd name="connsiteY6" fmla="*/ 2934619 h 2955884"/>
                    <a:gd name="connsiteX7" fmla="*/ 4302642 w 4302642"/>
                    <a:gd name="connsiteY7" fmla="*/ 2934619 h 2955884"/>
                    <a:gd name="connsiteX0" fmla="*/ 0 w 4302642"/>
                    <a:gd name="connsiteY0" fmla="*/ 2955884 h 2956796"/>
                    <a:gd name="connsiteX1" fmla="*/ 1509824 w 4302642"/>
                    <a:gd name="connsiteY1" fmla="*/ 2091102 h 2956796"/>
                    <a:gd name="connsiteX2" fmla="*/ 2268280 w 4302642"/>
                    <a:gd name="connsiteY2" fmla="*/ 33 h 2956796"/>
                    <a:gd name="connsiteX3" fmla="*/ 3111796 w 4302642"/>
                    <a:gd name="connsiteY3" fmla="*/ 2041484 h 2956796"/>
                    <a:gd name="connsiteX4" fmla="*/ 4302642 w 4302642"/>
                    <a:gd name="connsiteY4" fmla="*/ 2934619 h 2956796"/>
                    <a:gd name="connsiteX5" fmla="*/ 4302642 w 4302642"/>
                    <a:gd name="connsiteY5" fmla="*/ 2934619 h 2956796"/>
                    <a:gd name="connsiteX6" fmla="*/ 4302642 w 4302642"/>
                    <a:gd name="connsiteY6" fmla="*/ 2934619 h 2956796"/>
                    <a:gd name="connsiteX7" fmla="*/ 4302642 w 4302642"/>
                    <a:gd name="connsiteY7" fmla="*/ 2934619 h 2956796"/>
                    <a:gd name="connsiteX0" fmla="*/ 0 w 4302642"/>
                    <a:gd name="connsiteY0" fmla="*/ 2955884 h 2955884"/>
                    <a:gd name="connsiteX1" fmla="*/ 1509824 w 4302642"/>
                    <a:gd name="connsiteY1" fmla="*/ 2091102 h 2955884"/>
                    <a:gd name="connsiteX2" fmla="*/ 2268280 w 4302642"/>
                    <a:gd name="connsiteY2" fmla="*/ 33 h 2955884"/>
                    <a:gd name="connsiteX3" fmla="*/ 3111796 w 4302642"/>
                    <a:gd name="connsiteY3" fmla="*/ 2041484 h 2955884"/>
                    <a:gd name="connsiteX4" fmla="*/ 4302642 w 4302642"/>
                    <a:gd name="connsiteY4" fmla="*/ 2934619 h 2955884"/>
                    <a:gd name="connsiteX5" fmla="*/ 4302642 w 4302642"/>
                    <a:gd name="connsiteY5" fmla="*/ 2934619 h 2955884"/>
                    <a:gd name="connsiteX6" fmla="*/ 4302642 w 4302642"/>
                    <a:gd name="connsiteY6" fmla="*/ 2934619 h 2955884"/>
                    <a:gd name="connsiteX7" fmla="*/ 4302642 w 4302642"/>
                    <a:gd name="connsiteY7" fmla="*/ 2934619 h 2955884"/>
                    <a:gd name="connsiteX0" fmla="*/ 0 w 4302642"/>
                    <a:gd name="connsiteY0" fmla="*/ 2955884 h 2955884"/>
                    <a:gd name="connsiteX1" fmla="*/ 1509824 w 4302642"/>
                    <a:gd name="connsiteY1" fmla="*/ 2091102 h 2955884"/>
                    <a:gd name="connsiteX2" fmla="*/ 2268280 w 4302642"/>
                    <a:gd name="connsiteY2" fmla="*/ 33 h 2955884"/>
                    <a:gd name="connsiteX3" fmla="*/ 3111796 w 4302642"/>
                    <a:gd name="connsiteY3" fmla="*/ 2041484 h 2955884"/>
                    <a:gd name="connsiteX4" fmla="*/ 4302642 w 4302642"/>
                    <a:gd name="connsiteY4" fmla="*/ 2934619 h 2955884"/>
                    <a:gd name="connsiteX5" fmla="*/ 4302642 w 4302642"/>
                    <a:gd name="connsiteY5" fmla="*/ 2934619 h 2955884"/>
                    <a:gd name="connsiteX6" fmla="*/ 4302642 w 4302642"/>
                    <a:gd name="connsiteY6" fmla="*/ 2934619 h 2955884"/>
                    <a:gd name="connsiteX7" fmla="*/ 4302642 w 4302642"/>
                    <a:gd name="connsiteY7" fmla="*/ 2934619 h 2955884"/>
                    <a:gd name="connsiteX0" fmla="*/ 0 w 4302642"/>
                    <a:gd name="connsiteY0" fmla="*/ 2955884 h 2955884"/>
                    <a:gd name="connsiteX1" fmla="*/ 999461 w 4302642"/>
                    <a:gd name="connsiteY1" fmla="*/ 2849558 h 2955884"/>
                    <a:gd name="connsiteX2" fmla="*/ 1509824 w 4302642"/>
                    <a:gd name="connsiteY2" fmla="*/ 2091102 h 2955884"/>
                    <a:gd name="connsiteX3" fmla="*/ 2268280 w 4302642"/>
                    <a:gd name="connsiteY3" fmla="*/ 33 h 2955884"/>
                    <a:gd name="connsiteX4" fmla="*/ 3111796 w 4302642"/>
                    <a:gd name="connsiteY4" fmla="*/ 2041484 h 2955884"/>
                    <a:gd name="connsiteX5" fmla="*/ 4302642 w 4302642"/>
                    <a:gd name="connsiteY5" fmla="*/ 2934619 h 2955884"/>
                    <a:gd name="connsiteX6" fmla="*/ 4302642 w 4302642"/>
                    <a:gd name="connsiteY6" fmla="*/ 2934619 h 2955884"/>
                    <a:gd name="connsiteX7" fmla="*/ 4302642 w 4302642"/>
                    <a:gd name="connsiteY7" fmla="*/ 2934619 h 2955884"/>
                    <a:gd name="connsiteX8" fmla="*/ 4302642 w 4302642"/>
                    <a:gd name="connsiteY8" fmla="*/ 2934619 h 2955884"/>
                    <a:gd name="connsiteX0" fmla="*/ 0 w 4302642"/>
                    <a:gd name="connsiteY0" fmla="*/ 2955963 h 2955963"/>
                    <a:gd name="connsiteX1" fmla="*/ 999461 w 4302642"/>
                    <a:gd name="connsiteY1" fmla="*/ 2849637 h 2955963"/>
                    <a:gd name="connsiteX2" fmla="*/ 1509824 w 4302642"/>
                    <a:gd name="connsiteY2" fmla="*/ 2091181 h 2955963"/>
                    <a:gd name="connsiteX3" fmla="*/ 2268280 w 4302642"/>
                    <a:gd name="connsiteY3" fmla="*/ 112 h 2955963"/>
                    <a:gd name="connsiteX4" fmla="*/ 3111796 w 4302642"/>
                    <a:gd name="connsiteY4" fmla="*/ 2041563 h 2955963"/>
                    <a:gd name="connsiteX5" fmla="*/ 4302642 w 4302642"/>
                    <a:gd name="connsiteY5" fmla="*/ 2934698 h 2955963"/>
                    <a:gd name="connsiteX6" fmla="*/ 4302642 w 4302642"/>
                    <a:gd name="connsiteY6" fmla="*/ 2934698 h 2955963"/>
                    <a:gd name="connsiteX7" fmla="*/ 4302642 w 4302642"/>
                    <a:gd name="connsiteY7" fmla="*/ 2934698 h 2955963"/>
                    <a:gd name="connsiteX8" fmla="*/ 4302642 w 4302642"/>
                    <a:gd name="connsiteY8" fmla="*/ 2934698 h 2955963"/>
                    <a:gd name="connsiteX0" fmla="*/ 0 w 4302642"/>
                    <a:gd name="connsiteY0" fmla="*/ 2955963 h 2955963"/>
                    <a:gd name="connsiteX1" fmla="*/ 999461 w 4302642"/>
                    <a:gd name="connsiteY1" fmla="*/ 2849637 h 2955963"/>
                    <a:gd name="connsiteX2" fmla="*/ 1509824 w 4302642"/>
                    <a:gd name="connsiteY2" fmla="*/ 2091181 h 2955963"/>
                    <a:gd name="connsiteX3" fmla="*/ 2268280 w 4302642"/>
                    <a:gd name="connsiteY3" fmla="*/ 112 h 2955963"/>
                    <a:gd name="connsiteX4" fmla="*/ 3111796 w 4302642"/>
                    <a:gd name="connsiteY4" fmla="*/ 2041563 h 2955963"/>
                    <a:gd name="connsiteX5" fmla="*/ 4302642 w 4302642"/>
                    <a:gd name="connsiteY5" fmla="*/ 2934698 h 2955963"/>
                    <a:gd name="connsiteX6" fmla="*/ 4302642 w 4302642"/>
                    <a:gd name="connsiteY6" fmla="*/ 2934698 h 2955963"/>
                    <a:gd name="connsiteX7" fmla="*/ 4302642 w 4302642"/>
                    <a:gd name="connsiteY7" fmla="*/ 2934698 h 2955963"/>
                    <a:gd name="connsiteX8" fmla="*/ 4302642 w 4302642"/>
                    <a:gd name="connsiteY8" fmla="*/ 2934698 h 2955963"/>
                    <a:gd name="connsiteX0" fmla="*/ 0 w 4302642"/>
                    <a:gd name="connsiteY0" fmla="*/ 2955963 h 2955963"/>
                    <a:gd name="connsiteX1" fmla="*/ 999461 w 4302642"/>
                    <a:gd name="connsiteY1" fmla="*/ 2849637 h 2955963"/>
                    <a:gd name="connsiteX2" fmla="*/ 1509824 w 4302642"/>
                    <a:gd name="connsiteY2" fmla="*/ 2091181 h 2955963"/>
                    <a:gd name="connsiteX3" fmla="*/ 2268280 w 4302642"/>
                    <a:gd name="connsiteY3" fmla="*/ 112 h 2955963"/>
                    <a:gd name="connsiteX4" fmla="*/ 3111796 w 4302642"/>
                    <a:gd name="connsiteY4" fmla="*/ 2041563 h 2955963"/>
                    <a:gd name="connsiteX5" fmla="*/ 4302642 w 4302642"/>
                    <a:gd name="connsiteY5" fmla="*/ 2934698 h 2955963"/>
                    <a:gd name="connsiteX6" fmla="*/ 4302642 w 4302642"/>
                    <a:gd name="connsiteY6" fmla="*/ 2934698 h 2955963"/>
                    <a:gd name="connsiteX7" fmla="*/ 4302642 w 4302642"/>
                    <a:gd name="connsiteY7" fmla="*/ 2934698 h 2955963"/>
                    <a:gd name="connsiteX8" fmla="*/ 4302642 w 4302642"/>
                    <a:gd name="connsiteY8" fmla="*/ 2934698 h 2955963"/>
                    <a:gd name="connsiteX0" fmla="*/ 0 w 4302642"/>
                    <a:gd name="connsiteY0" fmla="*/ 2955963 h 3005581"/>
                    <a:gd name="connsiteX1" fmla="*/ 999461 w 4302642"/>
                    <a:gd name="connsiteY1" fmla="*/ 2849637 h 3005581"/>
                    <a:gd name="connsiteX2" fmla="*/ 1509824 w 4302642"/>
                    <a:gd name="connsiteY2" fmla="*/ 2091181 h 3005581"/>
                    <a:gd name="connsiteX3" fmla="*/ 2268280 w 4302642"/>
                    <a:gd name="connsiteY3" fmla="*/ 112 h 3005581"/>
                    <a:gd name="connsiteX4" fmla="*/ 3111796 w 4302642"/>
                    <a:gd name="connsiteY4" fmla="*/ 2041563 h 3005581"/>
                    <a:gd name="connsiteX5" fmla="*/ 4302642 w 4302642"/>
                    <a:gd name="connsiteY5" fmla="*/ 2934698 h 3005581"/>
                    <a:gd name="connsiteX6" fmla="*/ 4302642 w 4302642"/>
                    <a:gd name="connsiteY6" fmla="*/ 2934698 h 3005581"/>
                    <a:gd name="connsiteX7" fmla="*/ 4302642 w 4302642"/>
                    <a:gd name="connsiteY7" fmla="*/ 2934698 h 3005581"/>
                    <a:gd name="connsiteX8" fmla="*/ 4302642 w 4302642"/>
                    <a:gd name="connsiteY8" fmla="*/ 3005581 h 3005581"/>
                    <a:gd name="connsiteX0" fmla="*/ 0 w 4302642"/>
                    <a:gd name="connsiteY0" fmla="*/ 2955963 h 3005581"/>
                    <a:gd name="connsiteX1" fmla="*/ 999461 w 4302642"/>
                    <a:gd name="connsiteY1" fmla="*/ 2849637 h 3005581"/>
                    <a:gd name="connsiteX2" fmla="*/ 1509824 w 4302642"/>
                    <a:gd name="connsiteY2" fmla="*/ 2091181 h 3005581"/>
                    <a:gd name="connsiteX3" fmla="*/ 2268280 w 4302642"/>
                    <a:gd name="connsiteY3" fmla="*/ 112 h 3005581"/>
                    <a:gd name="connsiteX4" fmla="*/ 3111796 w 4302642"/>
                    <a:gd name="connsiteY4" fmla="*/ 2041563 h 3005581"/>
                    <a:gd name="connsiteX5" fmla="*/ 4302642 w 4302642"/>
                    <a:gd name="connsiteY5" fmla="*/ 2934698 h 3005581"/>
                    <a:gd name="connsiteX6" fmla="*/ 4302642 w 4302642"/>
                    <a:gd name="connsiteY6" fmla="*/ 2934698 h 3005581"/>
                    <a:gd name="connsiteX7" fmla="*/ 4302642 w 4302642"/>
                    <a:gd name="connsiteY7" fmla="*/ 3005581 h 3005581"/>
                    <a:gd name="connsiteX0" fmla="*/ 0 w 4302642"/>
                    <a:gd name="connsiteY0" fmla="*/ 2955963 h 3005581"/>
                    <a:gd name="connsiteX1" fmla="*/ 999461 w 4302642"/>
                    <a:gd name="connsiteY1" fmla="*/ 2849637 h 3005581"/>
                    <a:gd name="connsiteX2" fmla="*/ 1509824 w 4302642"/>
                    <a:gd name="connsiteY2" fmla="*/ 2091181 h 3005581"/>
                    <a:gd name="connsiteX3" fmla="*/ 2268280 w 4302642"/>
                    <a:gd name="connsiteY3" fmla="*/ 112 h 3005581"/>
                    <a:gd name="connsiteX4" fmla="*/ 3111796 w 4302642"/>
                    <a:gd name="connsiteY4" fmla="*/ 2041563 h 3005581"/>
                    <a:gd name="connsiteX5" fmla="*/ 4302642 w 4302642"/>
                    <a:gd name="connsiteY5" fmla="*/ 2934698 h 3005581"/>
                    <a:gd name="connsiteX6" fmla="*/ 4302642 w 4302642"/>
                    <a:gd name="connsiteY6" fmla="*/ 3005581 h 3005581"/>
                    <a:gd name="connsiteX0" fmla="*/ 0 w 4302642"/>
                    <a:gd name="connsiteY0" fmla="*/ 2955963 h 2955963"/>
                    <a:gd name="connsiteX1" fmla="*/ 999461 w 4302642"/>
                    <a:gd name="connsiteY1" fmla="*/ 2849637 h 2955963"/>
                    <a:gd name="connsiteX2" fmla="*/ 1509824 w 4302642"/>
                    <a:gd name="connsiteY2" fmla="*/ 2091181 h 2955963"/>
                    <a:gd name="connsiteX3" fmla="*/ 2268280 w 4302642"/>
                    <a:gd name="connsiteY3" fmla="*/ 112 h 2955963"/>
                    <a:gd name="connsiteX4" fmla="*/ 3111796 w 4302642"/>
                    <a:gd name="connsiteY4" fmla="*/ 2041563 h 2955963"/>
                    <a:gd name="connsiteX5" fmla="*/ 4302642 w 4302642"/>
                    <a:gd name="connsiteY5" fmla="*/ 2934698 h 2955963"/>
                    <a:gd name="connsiteX6" fmla="*/ 4068726 w 4302642"/>
                    <a:gd name="connsiteY6" fmla="*/ 2410158 h 2955963"/>
                    <a:gd name="connsiteX0" fmla="*/ 0 w 4302642"/>
                    <a:gd name="connsiteY0" fmla="*/ 2955963 h 2955963"/>
                    <a:gd name="connsiteX1" fmla="*/ 999461 w 4302642"/>
                    <a:gd name="connsiteY1" fmla="*/ 2849637 h 2955963"/>
                    <a:gd name="connsiteX2" fmla="*/ 1509824 w 4302642"/>
                    <a:gd name="connsiteY2" fmla="*/ 2091181 h 2955963"/>
                    <a:gd name="connsiteX3" fmla="*/ 2268280 w 4302642"/>
                    <a:gd name="connsiteY3" fmla="*/ 112 h 2955963"/>
                    <a:gd name="connsiteX4" fmla="*/ 3111796 w 4302642"/>
                    <a:gd name="connsiteY4" fmla="*/ 2041563 h 2955963"/>
                    <a:gd name="connsiteX5" fmla="*/ 4302642 w 4302642"/>
                    <a:gd name="connsiteY5" fmla="*/ 2934698 h 2955963"/>
                    <a:gd name="connsiteX0" fmla="*/ 0 w 4302642"/>
                    <a:gd name="connsiteY0" fmla="*/ 2955963 h 2955963"/>
                    <a:gd name="connsiteX1" fmla="*/ 999461 w 4302642"/>
                    <a:gd name="connsiteY1" fmla="*/ 2849637 h 2955963"/>
                    <a:gd name="connsiteX2" fmla="*/ 1509824 w 4302642"/>
                    <a:gd name="connsiteY2" fmla="*/ 2091181 h 2955963"/>
                    <a:gd name="connsiteX3" fmla="*/ 2268280 w 4302642"/>
                    <a:gd name="connsiteY3" fmla="*/ 112 h 2955963"/>
                    <a:gd name="connsiteX4" fmla="*/ 3111796 w 4302642"/>
                    <a:gd name="connsiteY4" fmla="*/ 2041563 h 2955963"/>
                    <a:gd name="connsiteX5" fmla="*/ 4302642 w 4302642"/>
                    <a:gd name="connsiteY5" fmla="*/ 2934698 h 2955963"/>
                    <a:gd name="connsiteX0" fmla="*/ 0 w 4302642"/>
                    <a:gd name="connsiteY0" fmla="*/ 2955963 h 2980227"/>
                    <a:gd name="connsiteX1" fmla="*/ 999461 w 4302642"/>
                    <a:gd name="connsiteY1" fmla="*/ 2849637 h 2980227"/>
                    <a:gd name="connsiteX2" fmla="*/ 1509824 w 4302642"/>
                    <a:gd name="connsiteY2" fmla="*/ 2091181 h 2980227"/>
                    <a:gd name="connsiteX3" fmla="*/ 2268280 w 4302642"/>
                    <a:gd name="connsiteY3" fmla="*/ 112 h 2980227"/>
                    <a:gd name="connsiteX4" fmla="*/ 3111796 w 4302642"/>
                    <a:gd name="connsiteY4" fmla="*/ 2041563 h 2980227"/>
                    <a:gd name="connsiteX5" fmla="*/ 4302642 w 4302642"/>
                    <a:gd name="connsiteY5" fmla="*/ 2977228 h 2980227"/>
                    <a:gd name="connsiteX0" fmla="*/ 0 w 4302642"/>
                    <a:gd name="connsiteY0" fmla="*/ 2955963 h 2978165"/>
                    <a:gd name="connsiteX1" fmla="*/ 999461 w 4302642"/>
                    <a:gd name="connsiteY1" fmla="*/ 2849637 h 2978165"/>
                    <a:gd name="connsiteX2" fmla="*/ 1509824 w 4302642"/>
                    <a:gd name="connsiteY2" fmla="*/ 2091181 h 2978165"/>
                    <a:gd name="connsiteX3" fmla="*/ 2268280 w 4302642"/>
                    <a:gd name="connsiteY3" fmla="*/ 112 h 2978165"/>
                    <a:gd name="connsiteX4" fmla="*/ 3111796 w 4302642"/>
                    <a:gd name="connsiteY4" fmla="*/ 2041563 h 2978165"/>
                    <a:gd name="connsiteX5" fmla="*/ 4302642 w 4302642"/>
                    <a:gd name="connsiteY5" fmla="*/ 2977228 h 2978165"/>
                    <a:gd name="connsiteX0" fmla="*/ 0 w 4302642"/>
                    <a:gd name="connsiteY0" fmla="*/ 2955963 h 2977992"/>
                    <a:gd name="connsiteX1" fmla="*/ 999461 w 4302642"/>
                    <a:gd name="connsiteY1" fmla="*/ 2849637 h 2977992"/>
                    <a:gd name="connsiteX2" fmla="*/ 1509824 w 4302642"/>
                    <a:gd name="connsiteY2" fmla="*/ 2091181 h 2977992"/>
                    <a:gd name="connsiteX3" fmla="*/ 2268280 w 4302642"/>
                    <a:gd name="connsiteY3" fmla="*/ 112 h 2977992"/>
                    <a:gd name="connsiteX4" fmla="*/ 3111796 w 4302642"/>
                    <a:gd name="connsiteY4" fmla="*/ 2041563 h 2977992"/>
                    <a:gd name="connsiteX5" fmla="*/ 4302642 w 4302642"/>
                    <a:gd name="connsiteY5" fmla="*/ 2977228 h 2977992"/>
                    <a:gd name="connsiteX0" fmla="*/ 0 w 4302642"/>
                    <a:gd name="connsiteY0" fmla="*/ 2955956 h 2977985"/>
                    <a:gd name="connsiteX1" fmla="*/ 999461 w 4302642"/>
                    <a:gd name="connsiteY1" fmla="*/ 2849630 h 2977985"/>
                    <a:gd name="connsiteX2" fmla="*/ 1509824 w 4302642"/>
                    <a:gd name="connsiteY2" fmla="*/ 2091174 h 2977985"/>
                    <a:gd name="connsiteX3" fmla="*/ 2268280 w 4302642"/>
                    <a:gd name="connsiteY3" fmla="*/ 105 h 2977985"/>
                    <a:gd name="connsiteX4" fmla="*/ 3111796 w 4302642"/>
                    <a:gd name="connsiteY4" fmla="*/ 2041556 h 2977985"/>
                    <a:gd name="connsiteX5" fmla="*/ 4302642 w 4302642"/>
                    <a:gd name="connsiteY5" fmla="*/ 2977221 h 2977985"/>
                    <a:gd name="connsiteX0" fmla="*/ 0 w 4302642"/>
                    <a:gd name="connsiteY0" fmla="*/ 2955882 h 2977911"/>
                    <a:gd name="connsiteX1" fmla="*/ 999461 w 4302642"/>
                    <a:gd name="connsiteY1" fmla="*/ 2849556 h 2977911"/>
                    <a:gd name="connsiteX2" fmla="*/ 1509824 w 4302642"/>
                    <a:gd name="connsiteY2" fmla="*/ 2091100 h 2977911"/>
                    <a:gd name="connsiteX3" fmla="*/ 2268280 w 4302642"/>
                    <a:gd name="connsiteY3" fmla="*/ 31 h 2977911"/>
                    <a:gd name="connsiteX4" fmla="*/ 3062177 w 4302642"/>
                    <a:gd name="connsiteY4" fmla="*/ 2041482 h 2977911"/>
                    <a:gd name="connsiteX5" fmla="*/ 4302642 w 4302642"/>
                    <a:gd name="connsiteY5" fmla="*/ 2977147 h 2977911"/>
                    <a:gd name="connsiteX0" fmla="*/ 0 w 4302642"/>
                    <a:gd name="connsiteY0" fmla="*/ 2955882 h 2984228"/>
                    <a:gd name="connsiteX1" fmla="*/ 999461 w 4302642"/>
                    <a:gd name="connsiteY1" fmla="*/ 2849556 h 2984228"/>
                    <a:gd name="connsiteX2" fmla="*/ 1509824 w 4302642"/>
                    <a:gd name="connsiteY2" fmla="*/ 2091100 h 2984228"/>
                    <a:gd name="connsiteX3" fmla="*/ 2268280 w 4302642"/>
                    <a:gd name="connsiteY3" fmla="*/ 31 h 2984228"/>
                    <a:gd name="connsiteX4" fmla="*/ 3062177 w 4302642"/>
                    <a:gd name="connsiteY4" fmla="*/ 2041482 h 2984228"/>
                    <a:gd name="connsiteX5" fmla="*/ 4302642 w 4302642"/>
                    <a:gd name="connsiteY5" fmla="*/ 2977147 h 2984228"/>
                    <a:gd name="connsiteX0" fmla="*/ 0 w 4302642"/>
                    <a:gd name="connsiteY0" fmla="*/ 2955882 h 2984228"/>
                    <a:gd name="connsiteX1" fmla="*/ 1509824 w 4302642"/>
                    <a:gd name="connsiteY1" fmla="*/ 2091100 h 2984228"/>
                    <a:gd name="connsiteX2" fmla="*/ 2268280 w 4302642"/>
                    <a:gd name="connsiteY2" fmla="*/ 31 h 2984228"/>
                    <a:gd name="connsiteX3" fmla="*/ 3062177 w 4302642"/>
                    <a:gd name="connsiteY3" fmla="*/ 2041482 h 2984228"/>
                    <a:gd name="connsiteX4" fmla="*/ 4302642 w 4302642"/>
                    <a:gd name="connsiteY4" fmla="*/ 2977147 h 2984228"/>
                    <a:gd name="connsiteX0" fmla="*/ 0 w 4302642"/>
                    <a:gd name="connsiteY0" fmla="*/ 2955929 h 2984275"/>
                    <a:gd name="connsiteX1" fmla="*/ 1509824 w 4302642"/>
                    <a:gd name="connsiteY1" fmla="*/ 2091147 h 2984275"/>
                    <a:gd name="connsiteX2" fmla="*/ 2268280 w 4302642"/>
                    <a:gd name="connsiteY2" fmla="*/ 78 h 2984275"/>
                    <a:gd name="connsiteX3" fmla="*/ 3062177 w 4302642"/>
                    <a:gd name="connsiteY3" fmla="*/ 2041529 h 2984275"/>
                    <a:gd name="connsiteX4" fmla="*/ 4302642 w 4302642"/>
                    <a:gd name="connsiteY4" fmla="*/ 2977194 h 2984275"/>
                    <a:gd name="connsiteX0" fmla="*/ 0 w 4302642"/>
                    <a:gd name="connsiteY0" fmla="*/ 2920489 h 2950150"/>
                    <a:gd name="connsiteX1" fmla="*/ 1509824 w 4302642"/>
                    <a:gd name="connsiteY1" fmla="*/ 2055707 h 2950150"/>
                    <a:gd name="connsiteX2" fmla="*/ 2268280 w 4302642"/>
                    <a:gd name="connsiteY2" fmla="*/ 80 h 2950150"/>
                    <a:gd name="connsiteX3" fmla="*/ 3062177 w 4302642"/>
                    <a:gd name="connsiteY3" fmla="*/ 2006089 h 2950150"/>
                    <a:gd name="connsiteX4" fmla="*/ 4302642 w 4302642"/>
                    <a:gd name="connsiteY4" fmla="*/ 2941754 h 2950150"/>
                    <a:gd name="connsiteX0" fmla="*/ 0 w 4302642"/>
                    <a:gd name="connsiteY0" fmla="*/ 2920489 h 2950988"/>
                    <a:gd name="connsiteX1" fmla="*/ 1509824 w 4302642"/>
                    <a:gd name="connsiteY1" fmla="*/ 2055707 h 2950988"/>
                    <a:gd name="connsiteX2" fmla="*/ 2268280 w 4302642"/>
                    <a:gd name="connsiteY2" fmla="*/ 80 h 2950988"/>
                    <a:gd name="connsiteX3" fmla="*/ 3062177 w 4302642"/>
                    <a:gd name="connsiteY3" fmla="*/ 2006089 h 2950988"/>
                    <a:gd name="connsiteX4" fmla="*/ 4302642 w 4302642"/>
                    <a:gd name="connsiteY4" fmla="*/ 2941754 h 2950988"/>
                    <a:gd name="connsiteX0" fmla="*/ 0 w 4302642"/>
                    <a:gd name="connsiteY0" fmla="*/ 2920444 h 2950943"/>
                    <a:gd name="connsiteX1" fmla="*/ 1481470 w 4302642"/>
                    <a:gd name="connsiteY1" fmla="*/ 2055662 h 2950943"/>
                    <a:gd name="connsiteX2" fmla="*/ 2268280 w 4302642"/>
                    <a:gd name="connsiteY2" fmla="*/ 35 h 2950943"/>
                    <a:gd name="connsiteX3" fmla="*/ 3062177 w 4302642"/>
                    <a:gd name="connsiteY3" fmla="*/ 2006044 h 2950943"/>
                    <a:gd name="connsiteX4" fmla="*/ 4302642 w 4302642"/>
                    <a:gd name="connsiteY4" fmla="*/ 2941709 h 2950943"/>
                    <a:gd name="connsiteX0" fmla="*/ 0 w 4302642"/>
                    <a:gd name="connsiteY0" fmla="*/ 2920444 h 2950943"/>
                    <a:gd name="connsiteX1" fmla="*/ 1481470 w 4302642"/>
                    <a:gd name="connsiteY1" fmla="*/ 2055662 h 2950943"/>
                    <a:gd name="connsiteX2" fmla="*/ 2268280 w 4302642"/>
                    <a:gd name="connsiteY2" fmla="*/ 35 h 2950943"/>
                    <a:gd name="connsiteX3" fmla="*/ 3062177 w 4302642"/>
                    <a:gd name="connsiteY3" fmla="*/ 2006044 h 2950943"/>
                    <a:gd name="connsiteX4" fmla="*/ 4302642 w 4302642"/>
                    <a:gd name="connsiteY4" fmla="*/ 2941709 h 2950943"/>
                    <a:gd name="connsiteX0" fmla="*/ 0 w 4302642"/>
                    <a:gd name="connsiteY0" fmla="*/ 2920444 h 2950943"/>
                    <a:gd name="connsiteX1" fmla="*/ 1481470 w 4302642"/>
                    <a:gd name="connsiteY1" fmla="*/ 2055662 h 2950943"/>
                    <a:gd name="connsiteX2" fmla="*/ 2268280 w 4302642"/>
                    <a:gd name="connsiteY2" fmla="*/ 35 h 2950943"/>
                    <a:gd name="connsiteX3" fmla="*/ 3062177 w 4302642"/>
                    <a:gd name="connsiteY3" fmla="*/ 2006044 h 2950943"/>
                    <a:gd name="connsiteX4" fmla="*/ 4302642 w 4302642"/>
                    <a:gd name="connsiteY4" fmla="*/ 2941709 h 2950943"/>
                    <a:gd name="connsiteX0" fmla="*/ 0 w 4302642"/>
                    <a:gd name="connsiteY0" fmla="*/ 2920444 h 2954005"/>
                    <a:gd name="connsiteX1" fmla="*/ 1481470 w 4302642"/>
                    <a:gd name="connsiteY1" fmla="*/ 2055662 h 2954005"/>
                    <a:gd name="connsiteX2" fmla="*/ 2268280 w 4302642"/>
                    <a:gd name="connsiteY2" fmla="*/ 35 h 2954005"/>
                    <a:gd name="connsiteX3" fmla="*/ 3062177 w 4302642"/>
                    <a:gd name="connsiteY3" fmla="*/ 2006044 h 2954005"/>
                    <a:gd name="connsiteX4" fmla="*/ 4302642 w 4302642"/>
                    <a:gd name="connsiteY4" fmla="*/ 2941709 h 2954005"/>
                    <a:gd name="connsiteX0" fmla="*/ 0 w 4302642"/>
                    <a:gd name="connsiteY0" fmla="*/ 2921198 h 2951696"/>
                    <a:gd name="connsiteX1" fmla="*/ 1143664 w 4302642"/>
                    <a:gd name="connsiteY1" fmla="*/ 1793678 h 2951696"/>
                    <a:gd name="connsiteX2" fmla="*/ 2268280 w 4302642"/>
                    <a:gd name="connsiteY2" fmla="*/ 789 h 2951696"/>
                    <a:gd name="connsiteX3" fmla="*/ 3062177 w 4302642"/>
                    <a:gd name="connsiteY3" fmla="*/ 2006798 h 2951696"/>
                    <a:gd name="connsiteX4" fmla="*/ 4302642 w 4302642"/>
                    <a:gd name="connsiteY4" fmla="*/ 2942463 h 2951696"/>
                    <a:gd name="connsiteX0" fmla="*/ 0 w 4302642"/>
                    <a:gd name="connsiteY0" fmla="*/ 2921198 h 2951698"/>
                    <a:gd name="connsiteX1" fmla="*/ 1143664 w 4302642"/>
                    <a:gd name="connsiteY1" fmla="*/ 1793678 h 2951698"/>
                    <a:gd name="connsiteX2" fmla="*/ 2268280 w 4302642"/>
                    <a:gd name="connsiteY2" fmla="*/ 789 h 2951698"/>
                    <a:gd name="connsiteX3" fmla="*/ 3062177 w 4302642"/>
                    <a:gd name="connsiteY3" fmla="*/ 2006798 h 2951698"/>
                    <a:gd name="connsiteX4" fmla="*/ 4302642 w 4302642"/>
                    <a:gd name="connsiteY4" fmla="*/ 2942463 h 2951698"/>
                    <a:gd name="connsiteX0" fmla="*/ 0 w 4302642"/>
                    <a:gd name="connsiteY0" fmla="*/ 2920949 h 2950863"/>
                    <a:gd name="connsiteX1" fmla="*/ 1143664 w 4302642"/>
                    <a:gd name="connsiteY1" fmla="*/ 1793429 h 2950863"/>
                    <a:gd name="connsiteX2" fmla="*/ 2268280 w 4302642"/>
                    <a:gd name="connsiteY2" fmla="*/ 540 h 2950863"/>
                    <a:gd name="connsiteX3" fmla="*/ 3412496 w 4302642"/>
                    <a:gd name="connsiteY3" fmla="*/ 1969016 h 2950863"/>
                    <a:gd name="connsiteX4" fmla="*/ 4302642 w 4302642"/>
                    <a:gd name="connsiteY4" fmla="*/ 2942214 h 2950863"/>
                    <a:gd name="connsiteX0" fmla="*/ 0 w 4302642"/>
                    <a:gd name="connsiteY0" fmla="*/ 2920949 h 2942214"/>
                    <a:gd name="connsiteX1" fmla="*/ 1143664 w 4302642"/>
                    <a:gd name="connsiteY1" fmla="*/ 1793429 h 2942214"/>
                    <a:gd name="connsiteX2" fmla="*/ 2268280 w 4302642"/>
                    <a:gd name="connsiteY2" fmla="*/ 540 h 2942214"/>
                    <a:gd name="connsiteX3" fmla="*/ 3412496 w 4302642"/>
                    <a:gd name="connsiteY3" fmla="*/ 1969016 h 2942214"/>
                    <a:gd name="connsiteX4" fmla="*/ 4302642 w 4302642"/>
                    <a:gd name="connsiteY4" fmla="*/ 2942214 h 2942214"/>
                    <a:gd name="connsiteX0" fmla="*/ 0 w 4302642"/>
                    <a:gd name="connsiteY0" fmla="*/ 2920877 h 2942142"/>
                    <a:gd name="connsiteX1" fmla="*/ 1143664 w 4302642"/>
                    <a:gd name="connsiteY1" fmla="*/ 1793357 h 2942142"/>
                    <a:gd name="connsiteX2" fmla="*/ 2268280 w 4302642"/>
                    <a:gd name="connsiteY2" fmla="*/ 468 h 2942142"/>
                    <a:gd name="connsiteX3" fmla="*/ 3437517 w 4302642"/>
                    <a:gd name="connsiteY3" fmla="*/ 1956431 h 2942142"/>
                    <a:gd name="connsiteX4" fmla="*/ 4302642 w 4302642"/>
                    <a:gd name="connsiteY4" fmla="*/ 2942142 h 2942142"/>
                    <a:gd name="connsiteX0" fmla="*/ 0 w 4302642"/>
                    <a:gd name="connsiteY0" fmla="*/ 2920877 h 2942142"/>
                    <a:gd name="connsiteX1" fmla="*/ 1143664 w 4302642"/>
                    <a:gd name="connsiteY1" fmla="*/ 1793357 h 2942142"/>
                    <a:gd name="connsiteX2" fmla="*/ 2268280 w 4302642"/>
                    <a:gd name="connsiteY2" fmla="*/ 468 h 2942142"/>
                    <a:gd name="connsiteX3" fmla="*/ 3437517 w 4302642"/>
                    <a:gd name="connsiteY3" fmla="*/ 1956431 h 2942142"/>
                    <a:gd name="connsiteX4" fmla="*/ 4302642 w 4302642"/>
                    <a:gd name="connsiteY4" fmla="*/ 2942142 h 2942142"/>
                    <a:gd name="connsiteX0" fmla="*/ 0 w 4302642"/>
                    <a:gd name="connsiteY0" fmla="*/ 2920877 h 2942142"/>
                    <a:gd name="connsiteX1" fmla="*/ 1143664 w 4302642"/>
                    <a:gd name="connsiteY1" fmla="*/ 1793357 h 2942142"/>
                    <a:gd name="connsiteX2" fmla="*/ 2268280 w 4302642"/>
                    <a:gd name="connsiteY2" fmla="*/ 468 h 2942142"/>
                    <a:gd name="connsiteX3" fmla="*/ 3437517 w 4302642"/>
                    <a:gd name="connsiteY3" fmla="*/ 1956431 h 2942142"/>
                    <a:gd name="connsiteX4" fmla="*/ 4302642 w 4302642"/>
                    <a:gd name="connsiteY4" fmla="*/ 2942142 h 2942142"/>
                    <a:gd name="connsiteX0" fmla="*/ 0 w 4302642"/>
                    <a:gd name="connsiteY0" fmla="*/ 2920912 h 2942177"/>
                    <a:gd name="connsiteX1" fmla="*/ 1143664 w 4302642"/>
                    <a:gd name="connsiteY1" fmla="*/ 1793392 h 2942177"/>
                    <a:gd name="connsiteX2" fmla="*/ 2268280 w 4302642"/>
                    <a:gd name="connsiteY2" fmla="*/ 503 h 2942177"/>
                    <a:gd name="connsiteX3" fmla="*/ 3437517 w 4302642"/>
                    <a:gd name="connsiteY3" fmla="*/ 1956466 h 2942177"/>
                    <a:gd name="connsiteX4" fmla="*/ 4302642 w 4302642"/>
                    <a:gd name="connsiteY4" fmla="*/ 2942177 h 2942177"/>
                    <a:gd name="connsiteX0" fmla="*/ 0 w 4302642"/>
                    <a:gd name="connsiteY0" fmla="*/ 2920914 h 2942179"/>
                    <a:gd name="connsiteX1" fmla="*/ 1143664 w 4302642"/>
                    <a:gd name="connsiteY1" fmla="*/ 1793394 h 2942179"/>
                    <a:gd name="connsiteX2" fmla="*/ 2268280 w 4302642"/>
                    <a:gd name="connsiteY2" fmla="*/ 505 h 2942179"/>
                    <a:gd name="connsiteX3" fmla="*/ 3437517 w 4302642"/>
                    <a:gd name="connsiteY3" fmla="*/ 1956468 h 2942179"/>
                    <a:gd name="connsiteX4" fmla="*/ 4302642 w 4302642"/>
                    <a:gd name="connsiteY4" fmla="*/ 2942179 h 2942179"/>
                    <a:gd name="connsiteX0" fmla="*/ 0 w 4302642"/>
                    <a:gd name="connsiteY0" fmla="*/ 2920796 h 2942061"/>
                    <a:gd name="connsiteX1" fmla="*/ 1143664 w 4302642"/>
                    <a:gd name="connsiteY1" fmla="*/ 1793276 h 2942061"/>
                    <a:gd name="connsiteX2" fmla="*/ 2268280 w 4302642"/>
                    <a:gd name="connsiteY2" fmla="*/ 387 h 2942061"/>
                    <a:gd name="connsiteX3" fmla="*/ 3437517 w 4302642"/>
                    <a:gd name="connsiteY3" fmla="*/ 1956350 h 2942061"/>
                    <a:gd name="connsiteX4" fmla="*/ 4302642 w 4302642"/>
                    <a:gd name="connsiteY4" fmla="*/ 2942061 h 2942061"/>
                    <a:gd name="connsiteX0" fmla="*/ 0 w 4302642"/>
                    <a:gd name="connsiteY0" fmla="*/ 2920524 h 2941789"/>
                    <a:gd name="connsiteX1" fmla="*/ 1143664 w 4302642"/>
                    <a:gd name="connsiteY1" fmla="*/ 1793004 h 2941789"/>
                    <a:gd name="connsiteX2" fmla="*/ 2268280 w 4302642"/>
                    <a:gd name="connsiteY2" fmla="*/ 115 h 2941789"/>
                    <a:gd name="connsiteX3" fmla="*/ 3437517 w 4302642"/>
                    <a:gd name="connsiteY3" fmla="*/ 1956078 h 2941789"/>
                    <a:gd name="connsiteX4" fmla="*/ 4302642 w 4302642"/>
                    <a:gd name="connsiteY4" fmla="*/ 2941789 h 2941789"/>
                    <a:gd name="connsiteX0" fmla="*/ 0 w 4302642"/>
                    <a:gd name="connsiteY0" fmla="*/ 2920466 h 2941731"/>
                    <a:gd name="connsiteX1" fmla="*/ 1143664 w 4302642"/>
                    <a:gd name="connsiteY1" fmla="*/ 1792946 h 2941731"/>
                    <a:gd name="connsiteX2" fmla="*/ 2268280 w 4302642"/>
                    <a:gd name="connsiteY2" fmla="*/ 57 h 2941731"/>
                    <a:gd name="connsiteX3" fmla="*/ 3437517 w 4302642"/>
                    <a:gd name="connsiteY3" fmla="*/ 1956020 h 2941731"/>
                    <a:gd name="connsiteX4" fmla="*/ 4302642 w 4302642"/>
                    <a:gd name="connsiteY4" fmla="*/ 2941731 h 2941731"/>
                    <a:gd name="connsiteX0" fmla="*/ 0 w 4302642"/>
                    <a:gd name="connsiteY0" fmla="*/ 2920464 h 2941729"/>
                    <a:gd name="connsiteX1" fmla="*/ 1143664 w 4302642"/>
                    <a:gd name="connsiteY1" fmla="*/ 1792944 h 2941729"/>
                    <a:gd name="connsiteX2" fmla="*/ 2268280 w 4302642"/>
                    <a:gd name="connsiteY2" fmla="*/ 55 h 2941729"/>
                    <a:gd name="connsiteX3" fmla="*/ 3437517 w 4302642"/>
                    <a:gd name="connsiteY3" fmla="*/ 1956018 h 2941729"/>
                    <a:gd name="connsiteX4" fmla="*/ 4302642 w 4302642"/>
                    <a:gd name="connsiteY4" fmla="*/ 2941729 h 2941729"/>
                    <a:gd name="connsiteX0" fmla="*/ 0 w 4302642"/>
                    <a:gd name="connsiteY0" fmla="*/ 2920464 h 2941729"/>
                    <a:gd name="connsiteX1" fmla="*/ 1143664 w 4302642"/>
                    <a:gd name="connsiteY1" fmla="*/ 1792944 h 2941729"/>
                    <a:gd name="connsiteX2" fmla="*/ 2268280 w 4302642"/>
                    <a:gd name="connsiteY2" fmla="*/ 55 h 2941729"/>
                    <a:gd name="connsiteX3" fmla="*/ 3437517 w 4302642"/>
                    <a:gd name="connsiteY3" fmla="*/ 1956018 h 2941729"/>
                    <a:gd name="connsiteX4" fmla="*/ 4302642 w 4302642"/>
                    <a:gd name="connsiteY4" fmla="*/ 2941729 h 2941729"/>
                    <a:gd name="connsiteX0" fmla="*/ 0 w 4302642"/>
                    <a:gd name="connsiteY0" fmla="*/ 2920464 h 2941729"/>
                    <a:gd name="connsiteX1" fmla="*/ 1143664 w 4302642"/>
                    <a:gd name="connsiteY1" fmla="*/ 1792944 h 2941729"/>
                    <a:gd name="connsiteX2" fmla="*/ 2268280 w 4302642"/>
                    <a:gd name="connsiteY2" fmla="*/ 55 h 2941729"/>
                    <a:gd name="connsiteX3" fmla="*/ 3437517 w 4302642"/>
                    <a:gd name="connsiteY3" fmla="*/ 1956018 h 2941729"/>
                    <a:gd name="connsiteX4" fmla="*/ 4302642 w 4302642"/>
                    <a:gd name="connsiteY4" fmla="*/ 2941729 h 2941729"/>
                    <a:gd name="connsiteX0" fmla="*/ 0 w 4302642"/>
                    <a:gd name="connsiteY0" fmla="*/ 2920464 h 2941729"/>
                    <a:gd name="connsiteX1" fmla="*/ 1143664 w 4302642"/>
                    <a:gd name="connsiteY1" fmla="*/ 1792944 h 2941729"/>
                    <a:gd name="connsiteX2" fmla="*/ 2268280 w 4302642"/>
                    <a:gd name="connsiteY2" fmla="*/ 55 h 2941729"/>
                    <a:gd name="connsiteX3" fmla="*/ 3437517 w 4302642"/>
                    <a:gd name="connsiteY3" fmla="*/ 1956018 h 2941729"/>
                    <a:gd name="connsiteX4" fmla="*/ 4302642 w 4302642"/>
                    <a:gd name="connsiteY4" fmla="*/ 2941729 h 2941729"/>
                    <a:gd name="connsiteX0" fmla="*/ 0 w 4302642"/>
                    <a:gd name="connsiteY0" fmla="*/ 2920464 h 2942269"/>
                    <a:gd name="connsiteX1" fmla="*/ 1143664 w 4302642"/>
                    <a:gd name="connsiteY1" fmla="*/ 1792944 h 2942269"/>
                    <a:gd name="connsiteX2" fmla="*/ 2268280 w 4302642"/>
                    <a:gd name="connsiteY2" fmla="*/ 55 h 2942269"/>
                    <a:gd name="connsiteX3" fmla="*/ 3437517 w 4302642"/>
                    <a:gd name="connsiteY3" fmla="*/ 1956018 h 2942269"/>
                    <a:gd name="connsiteX4" fmla="*/ 4302642 w 4302642"/>
                    <a:gd name="connsiteY4" fmla="*/ 2941729 h 2942269"/>
                    <a:gd name="connsiteX0" fmla="*/ 0 w 5578798"/>
                    <a:gd name="connsiteY0" fmla="*/ 2920464 h 3004748"/>
                    <a:gd name="connsiteX1" fmla="*/ 1143664 w 5578798"/>
                    <a:gd name="connsiteY1" fmla="*/ 1792944 h 3004748"/>
                    <a:gd name="connsiteX2" fmla="*/ 2268280 w 5578798"/>
                    <a:gd name="connsiteY2" fmla="*/ 55 h 3004748"/>
                    <a:gd name="connsiteX3" fmla="*/ 3437517 w 5578798"/>
                    <a:gd name="connsiteY3" fmla="*/ 1956018 h 3004748"/>
                    <a:gd name="connsiteX4" fmla="*/ 5578798 w 5578798"/>
                    <a:gd name="connsiteY4" fmla="*/ 3004286 h 3004748"/>
                    <a:gd name="connsiteX0" fmla="*/ 0 w 5578798"/>
                    <a:gd name="connsiteY0" fmla="*/ 2920464 h 3004286"/>
                    <a:gd name="connsiteX1" fmla="*/ 1143664 w 5578798"/>
                    <a:gd name="connsiteY1" fmla="*/ 1792944 h 3004286"/>
                    <a:gd name="connsiteX2" fmla="*/ 2268280 w 5578798"/>
                    <a:gd name="connsiteY2" fmla="*/ 55 h 3004286"/>
                    <a:gd name="connsiteX3" fmla="*/ 3437517 w 5578798"/>
                    <a:gd name="connsiteY3" fmla="*/ 1956018 h 3004286"/>
                    <a:gd name="connsiteX4" fmla="*/ 5578798 w 5578798"/>
                    <a:gd name="connsiteY4" fmla="*/ 3004286 h 3004286"/>
                    <a:gd name="connsiteX0" fmla="*/ 0 w 5578798"/>
                    <a:gd name="connsiteY0" fmla="*/ 2920457 h 3004279"/>
                    <a:gd name="connsiteX1" fmla="*/ 1143664 w 5578798"/>
                    <a:gd name="connsiteY1" fmla="*/ 1792937 h 3004279"/>
                    <a:gd name="connsiteX2" fmla="*/ 2268280 w 5578798"/>
                    <a:gd name="connsiteY2" fmla="*/ 48 h 3004279"/>
                    <a:gd name="connsiteX3" fmla="*/ 3437517 w 5578798"/>
                    <a:gd name="connsiteY3" fmla="*/ 1956011 h 3004279"/>
                    <a:gd name="connsiteX4" fmla="*/ 5578798 w 5578798"/>
                    <a:gd name="connsiteY4" fmla="*/ 3004279 h 3004279"/>
                    <a:gd name="connsiteX0" fmla="*/ 0 w 5578798"/>
                    <a:gd name="connsiteY0" fmla="*/ 2920453 h 3004275"/>
                    <a:gd name="connsiteX1" fmla="*/ 1143664 w 5578798"/>
                    <a:gd name="connsiteY1" fmla="*/ 1792933 h 3004275"/>
                    <a:gd name="connsiteX2" fmla="*/ 2268280 w 5578798"/>
                    <a:gd name="connsiteY2" fmla="*/ 44 h 3004275"/>
                    <a:gd name="connsiteX3" fmla="*/ 3437517 w 5578798"/>
                    <a:gd name="connsiteY3" fmla="*/ 1956007 h 3004275"/>
                    <a:gd name="connsiteX4" fmla="*/ 5578798 w 5578798"/>
                    <a:gd name="connsiteY4" fmla="*/ 3004275 h 3004275"/>
                    <a:gd name="connsiteX0" fmla="*/ 0 w 5578798"/>
                    <a:gd name="connsiteY0" fmla="*/ 2920455 h 3004277"/>
                    <a:gd name="connsiteX1" fmla="*/ 1143664 w 5578798"/>
                    <a:gd name="connsiteY1" fmla="*/ 1792935 h 3004277"/>
                    <a:gd name="connsiteX2" fmla="*/ 2268280 w 5578798"/>
                    <a:gd name="connsiteY2" fmla="*/ 46 h 3004277"/>
                    <a:gd name="connsiteX3" fmla="*/ 3437517 w 5578798"/>
                    <a:gd name="connsiteY3" fmla="*/ 1956009 h 3004277"/>
                    <a:gd name="connsiteX4" fmla="*/ 5578798 w 5578798"/>
                    <a:gd name="connsiteY4" fmla="*/ 3004277 h 3004277"/>
                    <a:gd name="connsiteX0" fmla="*/ 0 w 7693213"/>
                    <a:gd name="connsiteY0" fmla="*/ 2983012 h 3004277"/>
                    <a:gd name="connsiteX1" fmla="*/ 3258079 w 7693213"/>
                    <a:gd name="connsiteY1" fmla="*/ 1792935 h 3004277"/>
                    <a:gd name="connsiteX2" fmla="*/ 4382695 w 7693213"/>
                    <a:gd name="connsiteY2" fmla="*/ 46 h 3004277"/>
                    <a:gd name="connsiteX3" fmla="*/ 5551932 w 7693213"/>
                    <a:gd name="connsiteY3" fmla="*/ 1956009 h 3004277"/>
                    <a:gd name="connsiteX4" fmla="*/ 7693213 w 7693213"/>
                    <a:gd name="connsiteY4" fmla="*/ 3004277 h 3004277"/>
                    <a:gd name="connsiteX0" fmla="*/ 0 w 7693213"/>
                    <a:gd name="connsiteY0" fmla="*/ 2983012 h 3004277"/>
                    <a:gd name="connsiteX1" fmla="*/ 3258079 w 7693213"/>
                    <a:gd name="connsiteY1" fmla="*/ 1792935 h 3004277"/>
                    <a:gd name="connsiteX2" fmla="*/ 4382695 w 7693213"/>
                    <a:gd name="connsiteY2" fmla="*/ 46 h 3004277"/>
                    <a:gd name="connsiteX3" fmla="*/ 5551932 w 7693213"/>
                    <a:gd name="connsiteY3" fmla="*/ 1956009 h 3004277"/>
                    <a:gd name="connsiteX4" fmla="*/ 7693213 w 7693213"/>
                    <a:gd name="connsiteY4" fmla="*/ 3004277 h 3004277"/>
                    <a:gd name="connsiteX0" fmla="*/ 0 w 7693213"/>
                    <a:gd name="connsiteY0" fmla="*/ 2983012 h 3004277"/>
                    <a:gd name="connsiteX1" fmla="*/ 3258079 w 7693213"/>
                    <a:gd name="connsiteY1" fmla="*/ 1792935 h 3004277"/>
                    <a:gd name="connsiteX2" fmla="*/ 4382695 w 7693213"/>
                    <a:gd name="connsiteY2" fmla="*/ 46 h 3004277"/>
                    <a:gd name="connsiteX3" fmla="*/ 5551932 w 7693213"/>
                    <a:gd name="connsiteY3" fmla="*/ 1956009 h 3004277"/>
                    <a:gd name="connsiteX4" fmla="*/ 7693213 w 7693213"/>
                    <a:gd name="connsiteY4" fmla="*/ 3004277 h 3004277"/>
                    <a:gd name="connsiteX0" fmla="*/ 0 w 7693213"/>
                    <a:gd name="connsiteY0" fmla="*/ 2983012 h 3004277"/>
                    <a:gd name="connsiteX1" fmla="*/ 3258079 w 7693213"/>
                    <a:gd name="connsiteY1" fmla="*/ 1792935 h 3004277"/>
                    <a:gd name="connsiteX2" fmla="*/ 4382695 w 7693213"/>
                    <a:gd name="connsiteY2" fmla="*/ 46 h 3004277"/>
                    <a:gd name="connsiteX3" fmla="*/ 5551932 w 7693213"/>
                    <a:gd name="connsiteY3" fmla="*/ 1956009 h 3004277"/>
                    <a:gd name="connsiteX4" fmla="*/ 7693213 w 7693213"/>
                    <a:gd name="connsiteY4" fmla="*/ 3004277 h 3004277"/>
                    <a:gd name="connsiteX0" fmla="*/ 0 w 7693213"/>
                    <a:gd name="connsiteY0" fmla="*/ 2983012 h 3004277"/>
                    <a:gd name="connsiteX1" fmla="*/ 3258079 w 7693213"/>
                    <a:gd name="connsiteY1" fmla="*/ 1792935 h 3004277"/>
                    <a:gd name="connsiteX2" fmla="*/ 4382695 w 7693213"/>
                    <a:gd name="connsiteY2" fmla="*/ 46 h 3004277"/>
                    <a:gd name="connsiteX3" fmla="*/ 5551932 w 7693213"/>
                    <a:gd name="connsiteY3" fmla="*/ 1956009 h 3004277"/>
                    <a:gd name="connsiteX4" fmla="*/ 7693213 w 7693213"/>
                    <a:gd name="connsiteY4" fmla="*/ 3004277 h 3004277"/>
                    <a:gd name="connsiteX0" fmla="*/ 0 w 7693213"/>
                    <a:gd name="connsiteY0" fmla="*/ 2983012 h 3063634"/>
                    <a:gd name="connsiteX1" fmla="*/ 3258079 w 7693213"/>
                    <a:gd name="connsiteY1" fmla="*/ 1792935 h 3063634"/>
                    <a:gd name="connsiteX2" fmla="*/ 4382695 w 7693213"/>
                    <a:gd name="connsiteY2" fmla="*/ 46 h 3063634"/>
                    <a:gd name="connsiteX3" fmla="*/ 5551932 w 7693213"/>
                    <a:gd name="connsiteY3" fmla="*/ 1956009 h 3063634"/>
                    <a:gd name="connsiteX4" fmla="*/ 7693213 w 7693213"/>
                    <a:gd name="connsiteY4" fmla="*/ 3004277 h 3063634"/>
                    <a:gd name="connsiteX0" fmla="*/ 0 w 7693213"/>
                    <a:gd name="connsiteY0" fmla="*/ 2983012 h 3004277"/>
                    <a:gd name="connsiteX1" fmla="*/ 3258079 w 7693213"/>
                    <a:gd name="connsiteY1" fmla="*/ 1792935 h 3004277"/>
                    <a:gd name="connsiteX2" fmla="*/ 4382695 w 7693213"/>
                    <a:gd name="connsiteY2" fmla="*/ 46 h 3004277"/>
                    <a:gd name="connsiteX3" fmla="*/ 5551932 w 7693213"/>
                    <a:gd name="connsiteY3" fmla="*/ 1956009 h 3004277"/>
                    <a:gd name="connsiteX4" fmla="*/ 7693213 w 7693213"/>
                    <a:gd name="connsiteY4" fmla="*/ 3004277 h 3004277"/>
                    <a:gd name="connsiteX0" fmla="*/ 0 w 7217783"/>
                    <a:gd name="connsiteY0" fmla="*/ 3020545 h 3037137"/>
                    <a:gd name="connsiteX1" fmla="*/ 2782649 w 7217783"/>
                    <a:gd name="connsiteY1" fmla="*/ 1792935 h 3037137"/>
                    <a:gd name="connsiteX2" fmla="*/ 3907265 w 7217783"/>
                    <a:gd name="connsiteY2" fmla="*/ 46 h 3037137"/>
                    <a:gd name="connsiteX3" fmla="*/ 5076502 w 7217783"/>
                    <a:gd name="connsiteY3" fmla="*/ 1956009 h 3037137"/>
                    <a:gd name="connsiteX4" fmla="*/ 7217783 w 7217783"/>
                    <a:gd name="connsiteY4" fmla="*/ 3004277 h 3037137"/>
                    <a:gd name="connsiteX0" fmla="*/ 0 w 7217783"/>
                    <a:gd name="connsiteY0" fmla="*/ 3020545 h 3025168"/>
                    <a:gd name="connsiteX1" fmla="*/ 2782649 w 7217783"/>
                    <a:gd name="connsiteY1" fmla="*/ 1792935 h 3025168"/>
                    <a:gd name="connsiteX2" fmla="*/ 3907265 w 7217783"/>
                    <a:gd name="connsiteY2" fmla="*/ 46 h 3025168"/>
                    <a:gd name="connsiteX3" fmla="*/ 5076502 w 7217783"/>
                    <a:gd name="connsiteY3" fmla="*/ 1956009 h 3025168"/>
                    <a:gd name="connsiteX4" fmla="*/ 7217783 w 7217783"/>
                    <a:gd name="connsiteY4" fmla="*/ 3004277 h 3025168"/>
                    <a:gd name="connsiteX0" fmla="*/ 0 w 7217783"/>
                    <a:gd name="connsiteY0" fmla="*/ 3020545 h 3024803"/>
                    <a:gd name="connsiteX1" fmla="*/ 2782649 w 7217783"/>
                    <a:gd name="connsiteY1" fmla="*/ 1792935 h 3024803"/>
                    <a:gd name="connsiteX2" fmla="*/ 3907265 w 7217783"/>
                    <a:gd name="connsiteY2" fmla="*/ 46 h 3024803"/>
                    <a:gd name="connsiteX3" fmla="*/ 5076502 w 7217783"/>
                    <a:gd name="connsiteY3" fmla="*/ 1956009 h 3024803"/>
                    <a:gd name="connsiteX4" fmla="*/ 7217783 w 7217783"/>
                    <a:gd name="connsiteY4" fmla="*/ 3004277 h 3024803"/>
                    <a:gd name="connsiteX0" fmla="*/ 0 w 7217783"/>
                    <a:gd name="connsiteY0" fmla="*/ 3020545 h 3023906"/>
                    <a:gd name="connsiteX1" fmla="*/ 2782649 w 7217783"/>
                    <a:gd name="connsiteY1" fmla="*/ 1792935 h 3023906"/>
                    <a:gd name="connsiteX2" fmla="*/ 3907265 w 7217783"/>
                    <a:gd name="connsiteY2" fmla="*/ 46 h 3023906"/>
                    <a:gd name="connsiteX3" fmla="*/ 5076502 w 7217783"/>
                    <a:gd name="connsiteY3" fmla="*/ 1956009 h 3023906"/>
                    <a:gd name="connsiteX4" fmla="*/ 7217783 w 7217783"/>
                    <a:gd name="connsiteY4" fmla="*/ 3004277 h 3023906"/>
                    <a:gd name="connsiteX0" fmla="*/ 0 w 7217783"/>
                    <a:gd name="connsiteY0" fmla="*/ 3020545 h 3023908"/>
                    <a:gd name="connsiteX1" fmla="*/ 2782649 w 7217783"/>
                    <a:gd name="connsiteY1" fmla="*/ 1792935 h 3023908"/>
                    <a:gd name="connsiteX2" fmla="*/ 3907265 w 7217783"/>
                    <a:gd name="connsiteY2" fmla="*/ 46 h 3023908"/>
                    <a:gd name="connsiteX3" fmla="*/ 5076502 w 7217783"/>
                    <a:gd name="connsiteY3" fmla="*/ 1956009 h 3023908"/>
                    <a:gd name="connsiteX4" fmla="*/ 7217783 w 7217783"/>
                    <a:gd name="connsiteY4" fmla="*/ 3004277 h 3023908"/>
                    <a:gd name="connsiteX0" fmla="*/ 0 w 7217783"/>
                    <a:gd name="connsiteY0" fmla="*/ 3020545 h 3029505"/>
                    <a:gd name="connsiteX1" fmla="*/ 2782649 w 7217783"/>
                    <a:gd name="connsiteY1" fmla="*/ 1792935 h 3029505"/>
                    <a:gd name="connsiteX2" fmla="*/ 3907265 w 7217783"/>
                    <a:gd name="connsiteY2" fmla="*/ 46 h 3029505"/>
                    <a:gd name="connsiteX3" fmla="*/ 5076502 w 7217783"/>
                    <a:gd name="connsiteY3" fmla="*/ 1956009 h 3029505"/>
                    <a:gd name="connsiteX4" fmla="*/ 7217783 w 7217783"/>
                    <a:gd name="connsiteY4" fmla="*/ 3004277 h 3029505"/>
                    <a:gd name="connsiteX0" fmla="*/ 0 w 6717330"/>
                    <a:gd name="connsiteY0" fmla="*/ 3020546 h 3032521"/>
                    <a:gd name="connsiteX1" fmla="*/ 2282196 w 6717330"/>
                    <a:gd name="connsiteY1" fmla="*/ 1792935 h 3032521"/>
                    <a:gd name="connsiteX2" fmla="*/ 3406812 w 6717330"/>
                    <a:gd name="connsiteY2" fmla="*/ 46 h 3032521"/>
                    <a:gd name="connsiteX3" fmla="*/ 4576049 w 6717330"/>
                    <a:gd name="connsiteY3" fmla="*/ 1956009 h 3032521"/>
                    <a:gd name="connsiteX4" fmla="*/ 6717330 w 6717330"/>
                    <a:gd name="connsiteY4" fmla="*/ 3004277 h 3032521"/>
                    <a:gd name="connsiteX0" fmla="*/ 0 w 6717330"/>
                    <a:gd name="connsiteY0" fmla="*/ 3020546 h 3037138"/>
                    <a:gd name="connsiteX1" fmla="*/ 2282196 w 6717330"/>
                    <a:gd name="connsiteY1" fmla="*/ 1792935 h 3037138"/>
                    <a:gd name="connsiteX2" fmla="*/ 3406812 w 6717330"/>
                    <a:gd name="connsiteY2" fmla="*/ 46 h 3037138"/>
                    <a:gd name="connsiteX3" fmla="*/ 4576049 w 6717330"/>
                    <a:gd name="connsiteY3" fmla="*/ 1956009 h 3037138"/>
                    <a:gd name="connsiteX4" fmla="*/ 6717330 w 6717330"/>
                    <a:gd name="connsiteY4" fmla="*/ 3004277 h 3037138"/>
                    <a:gd name="connsiteX0" fmla="*/ 0 w 6717330"/>
                    <a:gd name="connsiteY0" fmla="*/ 3020546 h 3034708"/>
                    <a:gd name="connsiteX1" fmla="*/ 2282196 w 6717330"/>
                    <a:gd name="connsiteY1" fmla="*/ 1792935 h 3034708"/>
                    <a:gd name="connsiteX2" fmla="*/ 3406812 w 6717330"/>
                    <a:gd name="connsiteY2" fmla="*/ 46 h 3034708"/>
                    <a:gd name="connsiteX3" fmla="*/ 4576049 w 6717330"/>
                    <a:gd name="connsiteY3" fmla="*/ 1956009 h 3034708"/>
                    <a:gd name="connsiteX4" fmla="*/ 6717330 w 6717330"/>
                    <a:gd name="connsiteY4" fmla="*/ 3004277 h 3034708"/>
                    <a:gd name="connsiteX0" fmla="*/ 0 w 6717330"/>
                    <a:gd name="connsiteY0" fmla="*/ 3020546 h 3027229"/>
                    <a:gd name="connsiteX1" fmla="*/ 2282196 w 6717330"/>
                    <a:gd name="connsiteY1" fmla="*/ 1792935 h 3027229"/>
                    <a:gd name="connsiteX2" fmla="*/ 3406812 w 6717330"/>
                    <a:gd name="connsiteY2" fmla="*/ 46 h 3027229"/>
                    <a:gd name="connsiteX3" fmla="*/ 4576049 w 6717330"/>
                    <a:gd name="connsiteY3" fmla="*/ 1956009 h 3027229"/>
                    <a:gd name="connsiteX4" fmla="*/ 6717330 w 6717330"/>
                    <a:gd name="connsiteY4" fmla="*/ 3004277 h 3027229"/>
                    <a:gd name="connsiteX0" fmla="*/ 0 w 6704818"/>
                    <a:gd name="connsiteY0" fmla="*/ 2995523 h 3004276"/>
                    <a:gd name="connsiteX1" fmla="*/ 2269684 w 6704818"/>
                    <a:gd name="connsiteY1" fmla="*/ 1792935 h 3004276"/>
                    <a:gd name="connsiteX2" fmla="*/ 3394300 w 6704818"/>
                    <a:gd name="connsiteY2" fmla="*/ 46 h 3004276"/>
                    <a:gd name="connsiteX3" fmla="*/ 4563537 w 6704818"/>
                    <a:gd name="connsiteY3" fmla="*/ 1956009 h 3004276"/>
                    <a:gd name="connsiteX4" fmla="*/ 6704818 w 6704818"/>
                    <a:gd name="connsiteY4" fmla="*/ 3004277 h 3004276"/>
                    <a:gd name="connsiteX0" fmla="*/ 0 w 6704818"/>
                    <a:gd name="connsiteY0" fmla="*/ 2995523 h 3017699"/>
                    <a:gd name="connsiteX1" fmla="*/ 2269684 w 6704818"/>
                    <a:gd name="connsiteY1" fmla="*/ 1792935 h 3017699"/>
                    <a:gd name="connsiteX2" fmla="*/ 3394300 w 6704818"/>
                    <a:gd name="connsiteY2" fmla="*/ 46 h 3017699"/>
                    <a:gd name="connsiteX3" fmla="*/ 4563537 w 6704818"/>
                    <a:gd name="connsiteY3" fmla="*/ 1956009 h 3017699"/>
                    <a:gd name="connsiteX4" fmla="*/ 6704818 w 6704818"/>
                    <a:gd name="connsiteY4" fmla="*/ 3004277 h 3017699"/>
                    <a:gd name="connsiteX0" fmla="*/ 0 w 6704818"/>
                    <a:gd name="connsiteY0" fmla="*/ 2995523 h 3014531"/>
                    <a:gd name="connsiteX1" fmla="*/ 2269684 w 6704818"/>
                    <a:gd name="connsiteY1" fmla="*/ 1792935 h 3014531"/>
                    <a:gd name="connsiteX2" fmla="*/ 3394300 w 6704818"/>
                    <a:gd name="connsiteY2" fmla="*/ 46 h 3014531"/>
                    <a:gd name="connsiteX3" fmla="*/ 4563537 w 6704818"/>
                    <a:gd name="connsiteY3" fmla="*/ 1956009 h 3014531"/>
                    <a:gd name="connsiteX4" fmla="*/ 6704818 w 6704818"/>
                    <a:gd name="connsiteY4" fmla="*/ 3004277 h 3014531"/>
                    <a:gd name="connsiteX0" fmla="*/ 0 w 6704818"/>
                    <a:gd name="connsiteY0" fmla="*/ 2995523 h 3014529"/>
                    <a:gd name="connsiteX1" fmla="*/ 2269684 w 6704818"/>
                    <a:gd name="connsiteY1" fmla="*/ 1792935 h 3014529"/>
                    <a:gd name="connsiteX2" fmla="*/ 3394300 w 6704818"/>
                    <a:gd name="connsiteY2" fmla="*/ 46 h 3014529"/>
                    <a:gd name="connsiteX3" fmla="*/ 4563537 w 6704818"/>
                    <a:gd name="connsiteY3" fmla="*/ 1956009 h 3014529"/>
                    <a:gd name="connsiteX4" fmla="*/ 6704818 w 6704818"/>
                    <a:gd name="connsiteY4" fmla="*/ 3004277 h 3014529"/>
                    <a:gd name="connsiteX0" fmla="*/ 0 w 6704818"/>
                    <a:gd name="connsiteY0" fmla="*/ 2995523 h 3014531"/>
                    <a:gd name="connsiteX1" fmla="*/ 2269684 w 6704818"/>
                    <a:gd name="connsiteY1" fmla="*/ 1792935 h 3014531"/>
                    <a:gd name="connsiteX2" fmla="*/ 3394300 w 6704818"/>
                    <a:gd name="connsiteY2" fmla="*/ 46 h 3014531"/>
                    <a:gd name="connsiteX3" fmla="*/ 4563537 w 6704818"/>
                    <a:gd name="connsiteY3" fmla="*/ 1956009 h 3014531"/>
                    <a:gd name="connsiteX4" fmla="*/ 6704818 w 6704818"/>
                    <a:gd name="connsiteY4" fmla="*/ 3004277 h 3014531"/>
                    <a:gd name="connsiteX0" fmla="*/ 0 w 6704818"/>
                    <a:gd name="connsiteY0" fmla="*/ 2995523 h 3014529"/>
                    <a:gd name="connsiteX1" fmla="*/ 2269684 w 6704818"/>
                    <a:gd name="connsiteY1" fmla="*/ 1792935 h 3014529"/>
                    <a:gd name="connsiteX2" fmla="*/ 3394300 w 6704818"/>
                    <a:gd name="connsiteY2" fmla="*/ 46 h 3014529"/>
                    <a:gd name="connsiteX3" fmla="*/ 4563537 w 6704818"/>
                    <a:gd name="connsiteY3" fmla="*/ 1956009 h 3014529"/>
                    <a:gd name="connsiteX4" fmla="*/ 6704818 w 6704818"/>
                    <a:gd name="connsiteY4" fmla="*/ 3004277 h 3014529"/>
                    <a:gd name="connsiteX0" fmla="*/ 0 w 6704818"/>
                    <a:gd name="connsiteY0" fmla="*/ 2995523 h 3014531"/>
                    <a:gd name="connsiteX1" fmla="*/ 2269684 w 6704818"/>
                    <a:gd name="connsiteY1" fmla="*/ 1792935 h 3014531"/>
                    <a:gd name="connsiteX2" fmla="*/ 3394300 w 6704818"/>
                    <a:gd name="connsiteY2" fmla="*/ 46 h 3014531"/>
                    <a:gd name="connsiteX3" fmla="*/ 4563537 w 6704818"/>
                    <a:gd name="connsiteY3" fmla="*/ 1956009 h 3014531"/>
                    <a:gd name="connsiteX4" fmla="*/ 6704818 w 6704818"/>
                    <a:gd name="connsiteY4" fmla="*/ 3004277 h 3014531"/>
                    <a:gd name="connsiteX0" fmla="*/ 0 w 6704818"/>
                    <a:gd name="connsiteY0" fmla="*/ 2995532 h 3014538"/>
                    <a:gd name="connsiteX1" fmla="*/ 2269684 w 6704818"/>
                    <a:gd name="connsiteY1" fmla="*/ 1792944 h 3014538"/>
                    <a:gd name="connsiteX2" fmla="*/ 3394300 w 6704818"/>
                    <a:gd name="connsiteY2" fmla="*/ 55 h 3014538"/>
                    <a:gd name="connsiteX3" fmla="*/ 4563537 w 6704818"/>
                    <a:gd name="connsiteY3" fmla="*/ 1956018 h 3014538"/>
                    <a:gd name="connsiteX4" fmla="*/ 5440920 w 6704818"/>
                    <a:gd name="connsiteY4" fmla="*/ 2907294 h 3014538"/>
                    <a:gd name="connsiteX5" fmla="*/ 6704818 w 6704818"/>
                    <a:gd name="connsiteY5" fmla="*/ 3004286 h 3014538"/>
                    <a:gd name="connsiteX0" fmla="*/ 0 w 6704818"/>
                    <a:gd name="connsiteY0" fmla="*/ 2995532 h 3014540"/>
                    <a:gd name="connsiteX1" fmla="*/ 2269684 w 6704818"/>
                    <a:gd name="connsiteY1" fmla="*/ 1792944 h 3014540"/>
                    <a:gd name="connsiteX2" fmla="*/ 3394300 w 6704818"/>
                    <a:gd name="connsiteY2" fmla="*/ 55 h 3014540"/>
                    <a:gd name="connsiteX3" fmla="*/ 4563537 w 6704818"/>
                    <a:gd name="connsiteY3" fmla="*/ 1956018 h 3014540"/>
                    <a:gd name="connsiteX4" fmla="*/ 5440920 w 6704818"/>
                    <a:gd name="connsiteY4" fmla="*/ 2907294 h 3014540"/>
                    <a:gd name="connsiteX5" fmla="*/ 6704818 w 6704818"/>
                    <a:gd name="connsiteY5" fmla="*/ 3004286 h 3014540"/>
                    <a:gd name="connsiteX0" fmla="*/ 0 w 6704818"/>
                    <a:gd name="connsiteY0" fmla="*/ 2995532 h 3014538"/>
                    <a:gd name="connsiteX1" fmla="*/ 2269684 w 6704818"/>
                    <a:gd name="connsiteY1" fmla="*/ 1792944 h 3014538"/>
                    <a:gd name="connsiteX2" fmla="*/ 3394300 w 6704818"/>
                    <a:gd name="connsiteY2" fmla="*/ 55 h 3014538"/>
                    <a:gd name="connsiteX3" fmla="*/ 4563537 w 6704818"/>
                    <a:gd name="connsiteY3" fmla="*/ 1956018 h 3014538"/>
                    <a:gd name="connsiteX4" fmla="*/ 5440920 w 6704818"/>
                    <a:gd name="connsiteY4" fmla="*/ 2907294 h 3014538"/>
                    <a:gd name="connsiteX5" fmla="*/ 6704818 w 6704818"/>
                    <a:gd name="connsiteY5" fmla="*/ 3004286 h 3014538"/>
                    <a:gd name="connsiteX0" fmla="*/ 0 w 6704818"/>
                    <a:gd name="connsiteY0" fmla="*/ 2995532 h 3066843"/>
                    <a:gd name="connsiteX1" fmla="*/ 2269684 w 6704818"/>
                    <a:gd name="connsiteY1" fmla="*/ 1792944 h 3066843"/>
                    <a:gd name="connsiteX2" fmla="*/ 3394300 w 6704818"/>
                    <a:gd name="connsiteY2" fmla="*/ 55 h 3066843"/>
                    <a:gd name="connsiteX3" fmla="*/ 4563537 w 6704818"/>
                    <a:gd name="connsiteY3" fmla="*/ 1956018 h 3066843"/>
                    <a:gd name="connsiteX4" fmla="*/ 5440920 w 6704818"/>
                    <a:gd name="connsiteY4" fmla="*/ 2907294 h 3066843"/>
                    <a:gd name="connsiteX5" fmla="*/ 6704818 w 6704818"/>
                    <a:gd name="connsiteY5" fmla="*/ 3066843 h 3066843"/>
                    <a:gd name="connsiteX0" fmla="*/ 0 w 6553980"/>
                    <a:gd name="connsiteY0" fmla="*/ 2995532 h 3014539"/>
                    <a:gd name="connsiteX1" fmla="*/ 2269684 w 6553980"/>
                    <a:gd name="connsiteY1" fmla="*/ 1792944 h 3014539"/>
                    <a:gd name="connsiteX2" fmla="*/ 3394300 w 6553980"/>
                    <a:gd name="connsiteY2" fmla="*/ 55 h 3014539"/>
                    <a:gd name="connsiteX3" fmla="*/ 4563537 w 6553980"/>
                    <a:gd name="connsiteY3" fmla="*/ 1956018 h 3014539"/>
                    <a:gd name="connsiteX4" fmla="*/ 5440920 w 6553980"/>
                    <a:gd name="connsiteY4" fmla="*/ 2907294 h 3014539"/>
                    <a:gd name="connsiteX5" fmla="*/ 6553980 w 6553980"/>
                    <a:gd name="connsiteY5" fmla="*/ 2970307 h 3014539"/>
                    <a:gd name="connsiteX0" fmla="*/ 0 w 6553980"/>
                    <a:gd name="connsiteY0" fmla="*/ 2995532 h 3014539"/>
                    <a:gd name="connsiteX1" fmla="*/ 2269684 w 6553980"/>
                    <a:gd name="connsiteY1" fmla="*/ 1792944 h 3014539"/>
                    <a:gd name="connsiteX2" fmla="*/ 3394300 w 6553980"/>
                    <a:gd name="connsiteY2" fmla="*/ 55 h 3014539"/>
                    <a:gd name="connsiteX3" fmla="*/ 4563537 w 6553980"/>
                    <a:gd name="connsiteY3" fmla="*/ 1956018 h 3014539"/>
                    <a:gd name="connsiteX4" fmla="*/ 5440920 w 6553980"/>
                    <a:gd name="connsiteY4" fmla="*/ 2907294 h 3014539"/>
                    <a:gd name="connsiteX5" fmla="*/ 6553980 w 6553980"/>
                    <a:gd name="connsiteY5" fmla="*/ 2970307 h 3014539"/>
                    <a:gd name="connsiteX0" fmla="*/ 0 w 6553980"/>
                    <a:gd name="connsiteY0" fmla="*/ 2995532 h 3014539"/>
                    <a:gd name="connsiteX1" fmla="*/ 2269684 w 6553980"/>
                    <a:gd name="connsiteY1" fmla="*/ 1792944 h 3014539"/>
                    <a:gd name="connsiteX2" fmla="*/ 3394300 w 6553980"/>
                    <a:gd name="connsiteY2" fmla="*/ 55 h 3014539"/>
                    <a:gd name="connsiteX3" fmla="*/ 4563537 w 6553980"/>
                    <a:gd name="connsiteY3" fmla="*/ 1956018 h 3014539"/>
                    <a:gd name="connsiteX4" fmla="*/ 5440920 w 6553980"/>
                    <a:gd name="connsiteY4" fmla="*/ 2907294 h 3014539"/>
                    <a:gd name="connsiteX5" fmla="*/ 6553980 w 6553980"/>
                    <a:gd name="connsiteY5" fmla="*/ 2970307 h 3014539"/>
                    <a:gd name="connsiteX0" fmla="*/ 0 w 6566046"/>
                    <a:gd name="connsiteY0" fmla="*/ 2995532 h 3014539"/>
                    <a:gd name="connsiteX1" fmla="*/ 2269684 w 6566046"/>
                    <a:gd name="connsiteY1" fmla="*/ 1792944 h 3014539"/>
                    <a:gd name="connsiteX2" fmla="*/ 3394300 w 6566046"/>
                    <a:gd name="connsiteY2" fmla="*/ 55 h 3014539"/>
                    <a:gd name="connsiteX3" fmla="*/ 4563537 w 6566046"/>
                    <a:gd name="connsiteY3" fmla="*/ 1956018 h 3014539"/>
                    <a:gd name="connsiteX4" fmla="*/ 5440920 w 6566046"/>
                    <a:gd name="connsiteY4" fmla="*/ 2907294 h 3014539"/>
                    <a:gd name="connsiteX5" fmla="*/ 6566046 w 6566046"/>
                    <a:gd name="connsiteY5" fmla="*/ 2976340 h 3014539"/>
                    <a:gd name="connsiteX0" fmla="*/ 0 w 6566046"/>
                    <a:gd name="connsiteY0" fmla="*/ 2995532 h 3014539"/>
                    <a:gd name="connsiteX1" fmla="*/ 2269684 w 6566046"/>
                    <a:gd name="connsiteY1" fmla="*/ 1792944 h 3014539"/>
                    <a:gd name="connsiteX2" fmla="*/ 3394300 w 6566046"/>
                    <a:gd name="connsiteY2" fmla="*/ 55 h 3014539"/>
                    <a:gd name="connsiteX3" fmla="*/ 4563537 w 6566046"/>
                    <a:gd name="connsiteY3" fmla="*/ 1956018 h 3014539"/>
                    <a:gd name="connsiteX4" fmla="*/ 5440920 w 6566046"/>
                    <a:gd name="connsiteY4" fmla="*/ 2907294 h 3014539"/>
                    <a:gd name="connsiteX5" fmla="*/ 6566046 w 6566046"/>
                    <a:gd name="connsiteY5" fmla="*/ 2976340 h 3014539"/>
                    <a:gd name="connsiteX0" fmla="*/ 0 w 6566046"/>
                    <a:gd name="connsiteY0" fmla="*/ 2995532 h 3014539"/>
                    <a:gd name="connsiteX1" fmla="*/ 2269684 w 6566046"/>
                    <a:gd name="connsiteY1" fmla="*/ 1792944 h 3014539"/>
                    <a:gd name="connsiteX2" fmla="*/ 3394300 w 6566046"/>
                    <a:gd name="connsiteY2" fmla="*/ 55 h 3014539"/>
                    <a:gd name="connsiteX3" fmla="*/ 4563537 w 6566046"/>
                    <a:gd name="connsiteY3" fmla="*/ 1956018 h 3014539"/>
                    <a:gd name="connsiteX4" fmla="*/ 6566046 w 6566046"/>
                    <a:gd name="connsiteY4" fmla="*/ 2976340 h 3014539"/>
                    <a:gd name="connsiteX0" fmla="*/ 0 w 6566046"/>
                    <a:gd name="connsiteY0" fmla="*/ 2995532 h 3026983"/>
                    <a:gd name="connsiteX1" fmla="*/ 2269684 w 6566046"/>
                    <a:gd name="connsiteY1" fmla="*/ 1792944 h 3026983"/>
                    <a:gd name="connsiteX2" fmla="*/ 3394300 w 6566046"/>
                    <a:gd name="connsiteY2" fmla="*/ 55 h 3026983"/>
                    <a:gd name="connsiteX3" fmla="*/ 4563537 w 6566046"/>
                    <a:gd name="connsiteY3" fmla="*/ 1956018 h 3026983"/>
                    <a:gd name="connsiteX4" fmla="*/ 6566046 w 6566046"/>
                    <a:gd name="connsiteY4" fmla="*/ 2976340 h 3026983"/>
                    <a:gd name="connsiteX0" fmla="*/ 0 w 6566046"/>
                    <a:gd name="connsiteY0" fmla="*/ 2995521 h 3014529"/>
                    <a:gd name="connsiteX1" fmla="*/ 2269684 w 6566046"/>
                    <a:gd name="connsiteY1" fmla="*/ 1792933 h 3014529"/>
                    <a:gd name="connsiteX2" fmla="*/ 3394300 w 6566046"/>
                    <a:gd name="connsiteY2" fmla="*/ 44 h 3014529"/>
                    <a:gd name="connsiteX3" fmla="*/ 4563537 w 6566046"/>
                    <a:gd name="connsiteY3" fmla="*/ 1956007 h 3014529"/>
                    <a:gd name="connsiteX4" fmla="*/ 6566046 w 6566046"/>
                    <a:gd name="connsiteY4" fmla="*/ 2976329 h 3014529"/>
                    <a:gd name="connsiteX0" fmla="*/ 0 w 6566046"/>
                    <a:gd name="connsiteY0" fmla="*/ 2995521 h 3014527"/>
                    <a:gd name="connsiteX1" fmla="*/ 2269684 w 6566046"/>
                    <a:gd name="connsiteY1" fmla="*/ 1792933 h 3014527"/>
                    <a:gd name="connsiteX2" fmla="*/ 3394300 w 6566046"/>
                    <a:gd name="connsiteY2" fmla="*/ 44 h 3014527"/>
                    <a:gd name="connsiteX3" fmla="*/ 4563537 w 6566046"/>
                    <a:gd name="connsiteY3" fmla="*/ 1956007 h 3014527"/>
                    <a:gd name="connsiteX4" fmla="*/ 6566046 w 6566046"/>
                    <a:gd name="connsiteY4" fmla="*/ 2976329 h 3014527"/>
                    <a:gd name="connsiteX0" fmla="*/ 0 w 6566046"/>
                    <a:gd name="connsiteY0" fmla="*/ 2995519 h 3014527"/>
                    <a:gd name="connsiteX1" fmla="*/ 2269684 w 6566046"/>
                    <a:gd name="connsiteY1" fmla="*/ 1792931 h 3014527"/>
                    <a:gd name="connsiteX2" fmla="*/ 3394300 w 6566046"/>
                    <a:gd name="connsiteY2" fmla="*/ 42 h 3014527"/>
                    <a:gd name="connsiteX3" fmla="*/ 4563537 w 6566046"/>
                    <a:gd name="connsiteY3" fmla="*/ 1956005 h 3014527"/>
                    <a:gd name="connsiteX4" fmla="*/ 6566046 w 6566046"/>
                    <a:gd name="connsiteY4" fmla="*/ 2976327 h 3014527"/>
                    <a:gd name="connsiteX0" fmla="*/ 0 w 6566046"/>
                    <a:gd name="connsiteY0" fmla="*/ 2995519 h 3014525"/>
                    <a:gd name="connsiteX1" fmla="*/ 2269684 w 6566046"/>
                    <a:gd name="connsiteY1" fmla="*/ 1792931 h 3014525"/>
                    <a:gd name="connsiteX2" fmla="*/ 3394300 w 6566046"/>
                    <a:gd name="connsiteY2" fmla="*/ 42 h 3014525"/>
                    <a:gd name="connsiteX3" fmla="*/ 4563537 w 6566046"/>
                    <a:gd name="connsiteY3" fmla="*/ 1956005 h 3014525"/>
                    <a:gd name="connsiteX4" fmla="*/ 6566046 w 6566046"/>
                    <a:gd name="connsiteY4" fmla="*/ 2976327 h 3014525"/>
                    <a:gd name="connsiteX0" fmla="*/ 0 w 6566046"/>
                    <a:gd name="connsiteY0" fmla="*/ 2995521 h 3014529"/>
                    <a:gd name="connsiteX1" fmla="*/ 2269684 w 6566046"/>
                    <a:gd name="connsiteY1" fmla="*/ 1792933 h 3014529"/>
                    <a:gd name="connsiteX2" fmla="*/ 3394300 w 6566046"/>
                    <a:gd name="connsiteY2" fmla="*/ 44 h 3014529"/>
                    <a:gd name="connsiteX3" fmla="*/ 4563537 w 6566046"/>
                    <a:gd name="connsiteY3" fmla="*/ 1956007 h 3014529"/>
                    <a:gd name="connsiteX4" fmla="*/ 6566046 w 6566046"/>
                    <a:gd name="connsiteY4" fmla="*/ 2976329 h 3014529"/>
                    <a:gd name="connsiteX0" fmla="*/ 0 w 6566046"/>
                    <a:gd name="connsiteY0" fmla="*/ 2995523 h 3014529"/>
                    <a:gd name="connsiteX1" fmla="*/ 2269684 w 6566046"/>
                    <a:gd name="connsiteY1" fmla="*/ 1792935 h 3014529"/>
                    <a:gd name="connsiteX2" fmla="*/ 3394300 w 6566046"/>
                    <a:gd name="connsiteY2" fmla="*/ 46 h 3014529"/>
                    <a:gd name="connsiteX3" fmla="*/ 4563537 w 6566046"/>
                    <a:gd name="connsiteY3" fmla="*/ 1956009 h 3014529"/>
                    <a:gd name="connsiteX4" fmla="*/ 6566046 w 6566046"/>
                    <a:gd name="connsiteY4" fmla="*/ 2976331 h 3014529"/>
                    <a:gd name="connsiteX0" fmla="*/ 0 w 5581000"/>
                    <a:gd name="connsiteY0" fmla="*/ 2995530 h 3014538"/>
                    <a:gd name="connsiteX1" fmla="*/ 2269684 w 5581000"/>
                    <a:gd name="connsiteY1" fmla="*/ 1792942 h 3014538"/>
                    <a:gd name="connsiteX2" fmla="*/ 3394300 w 5581000"/>
                    <a:gd name="connsiteY2" fmla="*/ 53 h 3014538"/>
                    <a:gd name="connsiteX3" fmla="*/ 4563537 w 5581000"/>
                    <a:gd name="connsiteY3" fmla="*/ 1956016 h 3014538"/>
                    <a:gd name="connsiteX4" fmla="*/ 5581000 w 5581000"/>
                    <a:gd name="connsiteY4" fmla="*/ 2900565 h 3014538"/>
                    <a:gd name="connsiteX0" fmla="*/ 0 w 5581000"/>
                    <a:gd name="connsiteY0" fmla="*/ 2995530 h 3014536"/>
                    <a:gd name="connsiteX1" fmla="*/ 2269684 w 5581000"/>
                    <a:gd name="connsiteY1" fmla="*/ 1792942 h 3014536"/>
                    <a:gd name="connsiteX2" fmla="*/ 3394300 w 5581000"/>
                    <a:gd name="connsiteY2" fmla="*/ 53 h 3014536"/>
                    <a:gd name="connsiteX3" fmla="*/ 4563537 w 5581000"/>
                    <a:gd name="connsiteY3" fmla="*/ 1956016 h 3014536"/>
                    <a:gd name="connsiteX4" fmla="*/ 5581000 w 5581000"/>
                    <a:gd name="connsiteY4" fmla="*/ 2900565 h 3014536"/>
                    <a:gd name="connsiteX0" fmla="*/ 0 w 5581000"/>
                    <a:gd name="connsiteY0" fmla="*/ 2995521 h 3014529"/>
                    <a:gd name="connsiteX1" fmla="*/ 2269684 w 5581000"/>
                    <a:gd name="connsiteY1" fmla="*/ 1792933 h 3014529"/>
                    <a:gd name="connsiteX2" fmla="*/ 3394300 w 5581000"/>
                    <a:gd name="connsiteY2" fmla="*/ 44 h 3014529"/>
                    <a:gd name="connsiteX3" fmla="*/ 4563537 w 5581000"/>
                    <a:gd name="connsiteY3" fmla="*/ 1956007 h 3014529"/>
                    <a:gd name="connsiteX4" fmla="*/ 5581000 w 5581000"/>
                    <a:gd name="connsiteY4" fmla="*/ 2900556 h 3014529"/>
                    <a:gd name="connsiteX0" fmla="*/ 0 w 5581000"/>
                    <a:gd name="connsiteY0" fmla="*/ 2995509 h 3014515"/>
                    <a:gd name="connsiteX1" fmla="*/ 2269684 w 5581000"/>
                    <a:gd name="connsiteY1" fmla="*/ 1792921 h 3014515"/>
                    <a:gd name="connsiteX2" fmla="*/ 3394300 w 5581000"/>
                    <a:gd name="connsiteY2" fmla="*/ 32 h 3014515"/>
                    <a:gd name="connsiteX3" fmla="*/ 4427144 w 5581000"/>
                    <a:gd name="connsiteY3" fmla="*/ 1743832 h 3014515"/>
                    <a:gd name="connsiteX4" fmla="*/ 5581000 w 5581000"/>
                    <a:gd name="connsiteY4" fmla="*/ 2900544 h 3014515"/>
                    <a:gd name="connsiteX0" fmla="*/ 0 w 5581000"/>
                    <a:gd name="connsiteY0" fmla="*/ 2995483 h 3014015"/>
                    <a:gd name="connsiteX1" fmla="*/ 2307572 w 5581000"/>
                    <a:gd name="connsiteY1" fmla="*/ 1762586 h 3014015"/>
                    <a:gd name="connsiteX2" fmla="*/ 3394300 w 5581000"/>
                    <a:gd name="connsiteY2" fmla="*/ 6 h 3014015"/>
                    <a:gd name="connsiteX3" fmla="*/ 4427144 w 5581000"/>
                    <a:gd name="connsiteY3" fmla="*/ 1743806 h 3014015"/>
                    <a:gd name="connsiteX4" fmla="*/ 5581000 w 5581000"/>
                    <a:gd name="connsiteY4" fmla="*/ 2900518 h 3014015"/>
                    <a:gd name="connsiteX0" fmla="*/ 0 w 5581000"/>
                    <a:gd name="connsiteY0" fmla="*/ 2995481 h 3061147"/>
                    <a:gd name="connsiteX1" fmla="*/ 990587 w 5581000"/>
                    <a:gd name="connsiteY1" fmla="*/ 2966629 h 3061147"/>
                    <a:gd name="connsiteX2" fmla="*/ 2307572 w 5581000"/>
                    <a:gd name="connsiteY2" fmla="*/ 1762584 h 3061147"/>
                    <a:gd name="connsiteX3" fmla="*/ 3394300 w 5581000"/>
                    <a:gd name="connsiteY3" fmla="*/ 4 h 3061147"/>
                    <a:gd name="connsiteX4" fmla="*/ 4427144 w 5581000"/>
                    <a:gd name="connsiteY4" fmla="*/ 1743804 h 3061147"/>
                    <a:gd name="connsiteX5" fmla="*/ 5581000 w 5581000"/>
                    <a:gd name="connsiteY5" fmla="*/ 2900516 h 3061147"/>
                    <a:gd name="connsiteX0" fmla="*/ 0 w 5581000"/>
                    <a:gd name="connsiteY0" fmla="*/ 2995481 h 3061145"/>
                    <a:gd name="connsiteX1" fmla="*/ 990587 w 5581000"/>
                    <a:gd name="connsiteY1" fmla="*/ 2966629 h 3061145"/>
                    <a:gd name="connsiteX2" fmla="*/ 2307572 w 5581000"/>
                    <a:gd name="connsiteY2" fmla="*/ 1762584 h 3061145"/>
                    <a:gd name="connsiteX3" fmla="*/ 3394300 w 5581000"/>
                    <a:gd name="connsiteY3" fmla="*/ 4 h 3061145"/>
                    <a:gd name="connsiteX4" fmla="*/ 4427144 w 5581000"/>
                    <a:gd name="connsiteY4" fmla="*/ 1743804 h 3061145"/>
                    <a:gd name="connsiteX5" fmla="*/ 5581000 w 5581000"/>
                    <a:gd name="connsiteY5" fmla="*/ 2900516 h 3061145"/>
                    <a:gd name="connsiteX0" fmla="*/ 0 w 5581000"/>
                    <a:gd name="connsiteY0" fmla="*/ 2995481 h 3061147"/>
                    <a:gd name="connsiteX1" fmla="*/ 990587 w 5581000"/>
                    <a:gd name="connsiteY1" fmla="*/ 2966629 h 3061147"/>
                    <a:gd name="connsiteX2" fmla="*/ 2307572 w 5581000"/>
                    <a:gd name="connsiteY2" fmla="*/ 1762584 h 3061147"/>
                    <a:gd name="connsiteX3" fmla="*/ 3394300 w 5581000"/>
                    <a:gd name="connsiteY3" fmla="*/ 4 h 3061147"/>
                    <a:gd name="connsiteX4" fmla="*/ 4427144 w 5581000"/>
                    <a:gd name="connsiteY4" fmla="*/ 1743804 h 3061147"/>
                    <a:gd name="connsiteX5" fmla="*/ 5581000 w 5581000"/>
                    <a:gd name="connsiteY5" fmla="*/ 2900516 h 3061147"/>
                    <a:gd name="connsiteX0" fmla="*/ 0 w 5581000"/>
                    <a:gd name="connsiteY0" fmla="*/ 2995492 h 3061156"/>
                    <a:gd name="connsiteX1" fmla="*/ 990587 w 5581000"/>
                    <a:gd name="connsiteY1" fmla="*/ 2966640 h 3061156"/>
                    <a:gd name="connsiteX2" fmla="*/ 2307572 w 5581000"/>
                    <a:gd name="connsiteY2" fmla="*/ 1709553 h 3061156"/>
                    <a:gd name="connsiteX3" fmla="*/ 3394300 w 5581000"/>
                    <a:gd name="connsiteY3" fmla="*/ 15 h 3061156"/>
                    <a:gd name="connsiteX4" fmla="*/ 4427144 w 5581000"/>
                    <a:gd name="connsiteY4" fmla="*/ 1743815 h 3061156"/>
                    <a:gd name="connsiteX5" fmla="*/ 5581000 w 5581000"/>
                    <a:gd name="connsiteY5" fmla="*/ 2900527 h 3061156"/>
                    <a:gd name="connsiteX0" fmla="*/ 0 w 5581000"/>
                    <a:gd name="connsiteY0" fmla="*/ 2995480 h 3061145"/>
                    <a:gd name="connsiteX1" fmla="*/ 990587 w 5581000"/>
                    <a:gd name="connsiteY1" fmla="*/ 2966628 h 3061145"/>
                    <a:gd name="connsiteX2" fmla="*/ 2322726 w 5581000"/>
                    <a:gd name="connsiteY2" fmla="*/ 1732273 h 3061145"/>
                    <a:gd name="connsiteX3" fmla="*/ 3394300 w 5581000"/>
                    <a:gd name="connsiteY3" fmla="*/ 3 h 3061145"/>
                    <a:gd name="connsiteX4" fmla="*/ 4427144 w 5581000"/>
                    <a:gd name="connsiteY4" fmla="*/ 1743803 h 3061145"/>
                    <a:gd name="connsiteX5" fmla="*/ 5581000 w 5581000"/>
                    <a:gd name="connsiteY5" fmla="*/ 2900515 h 3061145"/>
                    <a:gd name="connsiteX0" fmla="*/ 0 w 5581000"/>
                    <a:gd name="connsiteY0" fmla="*/ 2995478 h 3061143"/>
                    <a:gd name="connsiteX1" fmla="*/ 990587 w 5581000"/>
                    <a:gd name="connsiteY1" fmla="*/ 2966626 h 3061143"/>
                    <a:gd name="connsiteX2" fmla="*/ 2322726 w 5581000"/>
                    <a:gd name="connsiteY2" fmla="*/ 1732271 h 3061143"/>
                    <a:gd name="connsiteX3" fmla="*/ 3394300 w 5581000"/>
                    <a:gd name="connsiteY3" fmla="*/ 1 h 3061143"/>
                    <a:gd name="connsiteX4" fmla="*/ 4427144 w 5581000"/>
                    <a:gd name="connsiteY4" fmla="*/ 1743801 h 3061143"/>
                    <a:gd name="connsiteX5" fmla="*/ 5581000 w 5581000"/>
                    <a:gd name="connsiteY5" fmla="*/ 2900513 h 3061143"/>
                    <a:gd name="connsiteX0" fmla="*/ 0 w 5581000"/>
                    <a:gd name="connsiteY0" fmla="*/ 2995478 h 2995478"/>
                    <a:gd name="connsiteX1" fmla="*/ 990587 w 5581000"/>
                    <a:gd name="connsiteY1" fmla="*/ 2966626 h 2995478"/>
                    <a:gd name="connsiteX2" fmla="*/ 2322726 w 5581000"/>
                    <a:gd name="connsiteY2" fmla="*/ 1732271 h 2995478"/>
                    <a:gd name="connsiteX3" fmla="*/ 3394300 w 5581000"/>
                    <a:gd name="connsiteY3" fmla="*/ 1 h 2995478"/>
                    <a:gd name="connsiteX4" fmla="*/ 4427144 w 5581000"/>
                    <a:gd name="connsiteY4" fmla="*/ 1743801 h 2995478"/>
                    <a:gd name="connsiteX5" fmla="*/ 5581000 w 5581000"/>
                    <a:gd name="connsiteY5" fmla="*/ 2900513 h 2995478"/>
                    <a:gd name="connsiteX0" fmla="*/ 0 w 5581000"/>
                    <a:gd name="connsiteY0" fmla="*/ 2995480 h 2995480"/>
                    <a:gd name="connsiteX1" fmla="*/ 998164 w 5581000"/>
                    <a:gd name="connsiteY1" fmla="*/ 2936319 h 2995480"/>
                    <a:gd name="connsiteX2" fmla="*/ 2322726 w 5581000"/>
                    <a:gd name="connsiteY2" fmla="*/ 1732273 h 2995480"/>
                    <a:gd name="connsiteX3" fmla="*/ 3394300 w 5581000"/>
                    <a:gd name="connsiteY3" fmla="*/ 3 h 2995480"/>
                    <a:gd name="connsiteX4" fmla="*/ 4427144 w 5581000"/>
                    <a:gd name="connsiteY4" fmla="*/ 1743803 h 2995480"/>
                    <a:gd name="connsiteX5" fmla="*/ 5581000 w 5581000"/>
                    <a:gd name="connsiteY5" fmla="*/ 2900515 h 2995480"/>
                    <a:gd name="connsiteX0" fmla="*/ 0 w 5581000"/>
                    <a:gd name="connsiteY0" fmla="*/ 2995480 h 2995480"/>
                    <a:gd name="connsiteX1" fmla="*/ 998164 w 5581000"/>
                    <a:gd name="connsiteY1" fmla="*/ 2936319 h 2995480"/>
                    <a:gd name="connsiteX2" fmla="*/ 2322726 w 5581000"/>
                    <a:gd name="connsiteY2" fmla="*/ 1732273 h 2995480"/>
                    <a:gd name="connsiteX3" fmla="*/ 3394300 w 5581000"/>
                    <a:gd name="connsiteY3" fmla="*/ 3 h 2995480"/>
                    <a:gd name="connsiteX4" fmla="*/ 4427144 w 5581000"/>
                    <a:gd name="connsiteY4" fmla="*/ 1743803 h 2995480"/>
                    <a:gd name="connsiteX5" fmla="*/ 5581000 w 5581000"/>
                    <a:gd name="connsiteY5" fmla="*/ 2900515 h 2995480"/>
                    <a:gd name="connsiteX0" fmla="*/ 0 w 5581000"/>
                    <a:gd name="connsiteY0" fmla="*/ 2995480 h 2995480"/>
                    <a:gd name="connsiteX1" fmla="*/ 998164 w 5581000"/>
                    <a:gd name="connsiteY1" fmla="*/ 2936319 h 2995480"/>
                    <a:gd name="connsiteX2" fmla="*/ 2322726 w 5581000"/>
                    <a:gd name="connsiteY2" fmla="*/ 1732273 h 2995480"/>
                    <a:gd name="connsiteX3" fmla="*/ 3394300 w 5581000"/>
                    <a:gd name="connsiteY3" fmla="*/ 3 h 2995480"/>
                    <a:gd name="connsiteX4" fmla="*/ 4427144 w 5581000"/>
                    <a:gd name="connsiteY4" fmla="*/ 1743803 h 2995480"/>
                    <a:gd name="connsiteX5" fmla="*/ 5581000 w 5581000"/>
                    <a:gd name="connsiteY5" fmla="*/ 2900515 h 2995480"/>
                    <a:gd name="connsiteX0" fmla="*/ 0 w 5581000"/>
                    <a:gd name="connsiteY0" fmla="*/ 2995478 h 2995478"/>
                    <a:gd name="connsiteX1" fmla="*/ 998164 w 5581000"/>
                    <a:gd name="connsiteY1" fmla="*/ 2936317 h 2995478"/>
                    <a:gd name="connsiteX2" fmla="*/ 2322726 w 5581000"/>
                    <a:gd name="connsiteY2" fmla="*/ 1732271 h 2995478"/>
                    <a:gd name="connsiteX3" fmla="*/ 3394300 w 5581000"/>
                    <a:gd name="connsiteY3" fmla="*/ 1 h 2995478"/>
                    <a:gd name="connsiteX4" fmla="*/ 4427144 w 5581000"/>
                    <a:gd name="connsiteY4" fmla="*/ 1743801 h 2995478"/>
                    <a:gd name="connsiteX5" fmla="*/ 5581000 w 5581000"/>
                    <a:gd name="connsiteY5" fmla="*/ 2900513 h 2995478"/>
                    <a:gd name="connsiteX0" fmla="*/ 0 w 5581000"/>
                    <a:gd name="connsiteY0" fmla="*/ 2980323 h 2980323"/>
                    <a:gd name="connsiteX1" fmla="*/ 998164 w 5581000"/>
                    <a:gd name="connsiteY1" fmla="*/ 2936317 h 2980323"/>
                    <a:gd name="connsiteX2" fmla="*/ 2322726 w 5581000"/>
                    <a:gd name="connsiteY2" fmla="*/ 1732271 h 2980323"/>
                    <a:gd name="connsiteX3" fmla="*/ 3394300 w 5581000"/>
                    <a:gd name="connsiteY3" fmla="*/ 1 h 2980323"/>
                    <a:gd name="connsiteX4" fmla="*/ 4427144 w 5581000"/>
                    <a:gd name="connsiteY4" fmla="*/ 1743801 h 2980323"/>
                    <a:gd name="connsiteX5" fmla="*/ 5581000 w 5581000"/>
                    <a:gd name="connsiteY5" fmla="*/ 2900513 h 2980323"/>
                    <a:gd name="connsiteX0" fmla="*/ 0 w 5573423"/>
                    <a:gd name="connsiteY0" fmla="*/ 2980323 h 2980323"/>
                    <a:gd name="connsiteX1" fmla="*/ 998164 w 5573423"/>
                    <a:gd name="connsiteY1" fmla="*/ 2936317 h 2980323"/>
                    <a:gd name="connsiteX2" fmla="*/ 2322726 w 5573423"/>
                    <a:gd name="connsiteY2" fmla="*/ 1732271 h 2980323"/>
                    <a:gd name="connsiteX3" fmla="*/ 3394300 w 5573423"/>
                    <a:gd name="connsiteY3" fmla="*/ 1 h 2980323"/>
                    <a:gd name="connsiteX4" fmla="*/ 4427144 w 5573423"/>
                    <a:gd name="connsiteY4" fmla="*/ 1743801 h 2980323"/>
                    <a:gd name="connsiteX5" fmla="*/ 5573423 w 5573423"/>
                    <a:gd name="connsiteY5" fmla="*/ 2923245 h 2980323"/>
                    <a:gd name="connsiteX0" fmla="*/ 0 w 5573423"/>
                    <a:gd name="connsiteY0" fmla="*/ 2980323 h 2980323"/>
                    <a:gd name="connsiteX1" fmla="*/ 998164 w 5573423"/>
                    <a:gd name="connsiteY1" fmla="*/ 2936317 h 2980323"/>
                    <a:gd name="connsiteX2" fmla="*/ 2322726 w 5573423"/>
                    <a:gd name="connsiteY2" fmla="*/ 1732271 h 2980323"/>
                    <a:gd name="connsiteX3" fmla="*/ 3394300 w 5573423"/>
                    <a:gd name="connsiteY3" fmla="*/ 1 h 2980323"/>
                    <a:gd name="connsiteX4" fmla="*/ 4427144 w 5573423"/>
                    <a:gd name="connsiteY4" fmla="*/ 1743801 h 2980323"/>
                    <a:gd name="connsiteX5" fmla="*/ 5573423 w 5573423"/>
                    <a:gd name="connsiteY5" fmla="*/ 2923245 h 2980323"/>
                    <a:gd name="connsiteX0" fmla="*/ 0 w 5573423"/>
                    <a:gd name="connsiteY0" fmla="*/ 2980337 h 2980337"/>
                    <a:gd name="connsiteX1" fmla="*/ 998164 w 5573423"/>
                    <a:gd name="connsiteY1" fmla="*/ 2936331 h 2980337"/>
                    <a:gd name="connsiteX2" fmla="*/ 2322726 w 5573423"/>
                    <a:gd name="connsiteY2" fmla="*/ 1732285 h 2980337"/>
                    <a:gd name="connsiteX3" fmla="*/ 3394300 w 5573423"/>
                    <a:gd name="connsiteY3" fmla="*/ 15 h 2980337"/>
                    <a:gd name="connsiteX4" fmla="*/ 4427144 w 5573423"/>
                    <a:gd name="connsiteY4" fmla="*/ 1743815 h 2980337"/>
                    <a:gd name="connsiteX5" fmla="*/ 5573423 w 5573423"/>
                    <a:gd name="connsiteY5" fmla="*/ 2923259 h 2980337"/>
                    <a:gd name="connsiteX0" fmla="*/ 0 w 5573423"/>
                    <a:gd name="connsiteY0" fmla="*/ 2980337 h 2980337"/>
                    <a:gd name="connsiteX1" fmla="*/ 998164 w 5573423"/>
                    <a:gd name="connsiteY1" fmla="*/ 2936331 h 2980337"/>
                    <a:gd name="connsiteX2" fmla="*/ 2322726 w 5573423"/>
                    <a:gd name="connsiteY2" fmla="*/ 1732285 h 2980337"/>
                    <a:gd name="connsiteX3" fmla="*/ 3394300 w 5573423"/>
                    <a:gd name="connsiteY3" fmla="*/ 15 h 2980337"/>
                    <a:gd name="connsiteX4" fmla="*/ 4427144 w 5573423"/>
                    <a:gd name="connsiteY4" fmla="*/ 1743815 h 2980337"/>
                    <a:gd name="connsiteX5" fmla="*/ 5573423 w 5573423"/>
                    <a:gd name="connsiteY5" fmla="*/ 2923259 h 2980337"/>
                    <a:gd name="connsiteX0" fmla="*/ 0 w 5676993"/>
                    <a:gd name="connsiteY0" fmla="*/ 2980341 h 2980341"/>
                    <a:gd name="connsiteX1" fmla="*/ 998164 w 5676993"/>
                    <a:gd name="connsiteY1" fmla="*/ 2936335 h 2980341"/>
                    <a:gd name="connsiteX2" fmla="*/ 2322726 w 5676993"/>
                    <a:gd name="connsiteY2" fmla="*/ 1732289 h 2980341"/>
                    <a:gd name="connsiteX3" fmla="*/ 3394300 w 5676993"/>
                    <a:gd name="connsiteY3" fmla="*/ 19 h 2980341"/>
                    <a:gd name="connsiteX4" fmla="*/ 4427144 w 5676993"/>
                    <a:gd name="connsiteY4" fmla="*/ 1743819 h 2980341"/>
                    <a:gd name="connsiteX5" fmla="*/ 5676993 w 5676993"/>
                    <a:gd name="connsiteY5" fmla="*/ 2957787 h 2980341"/>
                    <a:gd name="connsiteX0" fmla="*/ 0 w 5676993"/>
                    <a:gd name="connsiteY0" fmla="*/ 2980337 h 2980337"/>
                    <a:gd name="connsiteX1" fmla="*/ 998164 w 5676993"/>
                    <a:gd name="connsiteY1" fmla="*/ 2936331 h 2980337"/>
                    <a:gd name="connsiteX2" fmla="*/ 2322726 w 5676993"/>
                    <a:gd name="connsiteY2" fmla="*/ 1732285 h 2980337"/>
                    <a:gd name="connsiteX3" fmla="*/ 3394300 w 5676993"/>
                    <a:gd name="connsiteY3" fmla="*/ 15 h 2980337"/>
                    <a:gd name="connsiteX4" fmla="*/ 4427144 w 5676993"/>
                    <a:gd name="connsiteY4" fmla="*/ 1743815 h 2980337"/>
                    <a:gd name="connsiteX5" fmla="*/ 5676993 w 5676993"/>
                    <a:gd name="connsiteY5" fmla="*/ 2957783 h 2980337"/>
                    <a:gd name="connsiteX0" fmla="*/ 0 w 5676993"/>
                    <a:gd name="connsiteY0" fmla="*/ 2980339 h 2980339"/>
                    <a:gd name="connsiteX1" fmla="*/ 998164 w 5676993"/>
                    <a:gd name="connsiteY1" fmla="*/ 2936333 h 2980339"/>
                    <a:gd name="connsiteX2" fmla="*/ 2322726 w 5676993"/>
                    <a:gd name="connsiteY2" fmla="*/ 1732287 h 2980339"/>
                    <a:gd name="connsiteX3" fmla="*/ 3394300 w 5676993"/>
                    <a:gd name="connsiteY3" fmla="*/ 17 h 2980339"/>
                    <a:gd name="connsiteX4" fmla="*/ 4427144 w 5676993"/>
                    <a:gd name="connsiteY4" fmla="*/ 1743817 h 2980339"/>
                    <a:gd name="connsiteX5" fmla="*/ 5676993 w 5676993"/>
                    <a:gd name="connsiteY5" fmla="*/ 2957785 h 2980339"/>
                    <a:gd name="connsiteX0" fmla="*/ 0 w 5667645"/>
                    <a:gd name="connsiteY0" fmla="*/ 2970991 h 2970991"/>
                    <a:gd name="connsiteX1" fmla="*/ 988816 w 5667645"/>
                    <a:gd name="connsiteY1" fmla="*/ 2936333 h 2970991"/>
                    <a:gd name="connsiteX2" fmla="*/ 2313378 w 5667645"/>
                    <a:gd name="connsiteY2" fmla="*/ 1732287 h 2970991"/>
                    <a:gd name="connsiteX3" fmla="*/ 3384952 w 5667645"/>
                    <a:gd name="connsiteY3" fmla="*/ 17 h 2970991"/>
                    <a:gd name="connsiteX4" fmla="*/ 4417796 w 5667645"/>
                    <a:gd name="connsiteY4" fmla="*/ 1743817 h 2970991"/>
                    <a:gd name="connsiteX5" fmla="*/ 5667645 w 5667645"/>
                    <a:gd name="connsiteY5" fmla="*/ 2957785 h 2970991"/>
                    <a:gd name="connsiteX0" fmla="*/ 0 w 5661413"/>
                    <a:gd name="connsiteY0" fmla="*/ 2980339 h 2980339"/>
                    <a:gd name="connsiteX1" fmla="*/ 982584 w 5661413"/>
                    <a:gd name="connsiteY1" fmla="*/ 2936333 h 2980339"/>
                    <a:gd name="connsiteX2" fmla="*/ 2307146 w 5661413"/>
                    <a:gd name="connsiteY2" fmla="*/ 1732287 h 2980339"/>
                    <a:gd name="connsiteX3" fmla="*/ 3378720 w 5661413"/>
                    <a:gd name="connsiteY3" fmla="*/ 17 h 2980339"/>
                    <a:gd name="connsiteX4" fmla="*/ 4411564 w 5661413"/>
                    <a:gd name="connsiteY4" fmla="*/ 1743817 h 2980339"/>
                    <a:gd name="connsiteX5" fmla="*/ 5661413 w 5661413"/>
                    <a:gd name="connsiteY5" fmla="*/ 2957785 h 2980339"/>
                    <a:gd name="connsiteX0" fmla="*/ 0 w 5474468"/>
                    <a:gd name="connsiteY0" fmla="*/ 2970991 h 2970991"/>
                    <a:gd name="connsiteX1" fmla="*/ 795639 w 5474468"/>
                    <a:gd name="connsiteY1" fmla="*/ 2936333 h 2970991"/>
                    <a:gd name="connsiteX2" fmla="*/ 2120201 w 5474468"/>
                    <a:gd name="connsiteY2" fmla="*/ 1732287 h 2970991"/>
                    <a:gd name="connsiteX3" fmla="*/ 3191775 w 5474468"/>
                    <a:gd name="connsiteY3" fmla="*/ 17 h 2970991"/>
                    <a:gd name="connsiteX4" fmla="*/ 4224619 w 5474468"/>
                    <a:gd name="connsiteY4" fmla="*/ 1743817 h 2970991"/>
                    <a:gd name="connsiteX5" fmla="*/ 5474468 w 5474468"/>
                    <a:gd name="connsiteY5" fmla="*/ 2957785 h 2970991"/>
                    <a:gd name="connsiteX0" fmla="*/ 0 w 5659756"/>
                    <a:gd name="connsiteY0" fmla="*/ 2970991 h 2977289"/>
                    <a:gd name="connsiteX1" fmla="*/ 795639 w 5659756"/>
                    <a:gd name="connsiteY1" fmla="*/ 2936333 h 2977289"/>
                    <a:gd name="connsiteX2" fmla="*/ 2120201 w 5659756"/>
                    <a:gd name="connsiteY2" fmla="*/ 1732287 h 2977289"/>
                    <a:gd name="connsiteX3" fmla="*/ 3191775 w 5659756"/>
                    <a:gd name="connsiteY3" fmla="*/ 17 h 2977289"/>
                    <a:gd name="connsiteX4" fmla="*/ 4224619 w 5659756"/>
                    <a:gd name="connsiteY4" fmla="*/ 1743817 h 2977289"/>
                    <a:gd name="connsiteX5" fmla="*/ 5659756 w 5659756"/>
                    <a:gd name="connsiteY5" fmla="*/ 2977289 h 2977289"/>
                    <a:gd name="connsiteX0" fmla="*/ 0 w 5659756"/>
                    <a:gd name="connsiteY0" fmla="*/ 2970991 h 2977289"/>
                    <a:gd name="connsiteX1" fmla="*/ 795639 w 5659756"/>
                    <a:gd name="connsiteY1" fmla="*/ 2936333 h 2977289"/>
                    <a:gd name="connsiteX2" fmla="*/ 2120201 w 5659756"/>
                    <a:gd name="connsiteY2" fmla="*/ 1732287 h 2977289"/>
                    <a:gd name="connsiteX3" fmla="*/ 3191775 w 5659756"/>
                    <a:gd name="connsiteY3" fmla="*/ 17 h 2977289"/>
                    <a:gd name="connsiteX4" fmla="*/ 4224619 w 5659756"/>
                    <a:gd name="connsiteY4" fmla="*/ 1743817 h 2977289"/>
                    <a:gd name="connsiteX5" fmla="*/ 5659756 w 5659756"/>
                    <a:gd name="connsiteY5" fmla="*/ 2977289 h 2977289"/>
                    <a:gd name="connsiteX0" fmla="*/ -1 w 6054986"/>
                    <a:gd name="connsiteY0" fmla="*/ 2623037 h 2977289"/>
                    <a:gd name="connsiteX1" fmla="*/ 1190869 w 6054986"/>
                    <a:gd name="connsiteY1" fmla="*/ 2936333 h 2977289"/>
                    <a:gd name="connsiteX2" fmla="*/ 2515431 w 6054986"/>
                    <a:gd name="connsiteY2" fmla="*/ 1732287 h 2977289"/>
                    <a:gd name="connsiteX3" fmla="*/ 3587005 w 6054986"/>
                    <a:gd name="connsiteY3" fmla="*/ 17 h 2977289"/>
                    <a:gd name="connsiteX4" fmla="*/ 4619849 w 6054986"/>
                    <a:gd name="connsiteY4" fmla="*/ 1743817 h 2977289"/>
                    <a:gd name="connsiteX5" fmla="*/ 6054986 w 6054986"/>
                    <a:gd name="connsiteY5" fmla="*/ 2977289 h 2977289"/>
                    <a:gd name="connsiteX0" fmla="*/ -1 w 6054986"/>
                    <a:gd name="connsiteY0" fmla="*/ 2623037 h 2977289"/>
                    <a:gd name="connsiteX1" fmla="*/ 1206946 w 6054986"/>
                    <a:gd name="connsiteY1" fmla="*/ 2701390 h 2977289"/>
                    <a:gd name="connsiteX2" fmla="*/ 2515431 w 6054986"/>
                    <a:gd name="connsiteY2" fmla="*/ 1732287 h 2977289"/>
                    <a:gd name="connsiteX3" fmla="*/ 3587005 w 6054986"/>
                    <a:gd name="connsiteY3" fmla="*/ 17 h 2977289"/>
                    <a:gd name="connsiteX4" fmla="*/ 4619849 w 6054986"/>
                    <a:gd name="connsiteY4" fmla="*/ 1743817 h 2977289"/>
                    <a:gd name="connsiteX5" fmla="*/ 6054986 w 6054986"/>
                    <a:gd name="connsiteY5" fmla="*/ 2977289 h 2977289"/>
                    <a:gd name="connsiteX0" fmla="*/ -1 w 6054986"/>
                    <a:gd name="connsiteY0" fmla="*/ 2623197 h 2977449"/>
                    <a:gd name="connsiteX1" fmla="*/ 1206946 w 6054986"/>
                    <a:gd name="connsiteY1" fmla="*/ 2701550 h 2977449"/>
                    <a:gd name="connsiteX2" fmla="*/ 2411571 w 6054986"/>
                    <a:gd name="connsiteY2" fmla="*/ 1641796 h 2977449"/>
                    <a:gd name="connsiteX3" fmla="*/ 3587005 w 6054986"/>
                    <a:gd name="connsiteY3" fmla="*/ 177 h 2977449"/>
                    <a:gd name="connsiteX4" fmla="*/ 4619849 w 6054986"/>
                    <a:gd name="connsiteY4" fmla="*/ 1743977 h 2977449"/>
                    <a:gd name="connsiteX5" fmla="*/ 6054986 w 6054986"/>
                    <a:gd name="connsiteY5" fmla="*/ 2977449 h 2977449"/>
                    <a:gd name="connsiteX0" fmla="*/ -1 w 6054986"/>
                    <a:gd name="connsiteY0" fmla="*/ 2726408 h 3080660"/>
                    <a:gd name="connsiteX1" fmla="*/ 1206946 w 6054986"/>
                    <a:gd name="connsiteY1" fmla="*/ 2804761 h 3080660"/>
                    <a:gd name="connsiteX2" fmla="*/ 2411571 w 6054986"/>
                    <a:gd name="connsiteY2" fmla="*/ 1745007 h 3080660"/>
                    <a:gd name="connsiteX3" fmla="*/ 3338135 w 6054986"/>
                    <a:gd name="connsiteY3" fmla="*/ 167 h 3080660"/>
                    <a:gd name="connsiteX4" fmla="*/ 4619849 w 6054986"/>
                    <a:gd name="connsiteY4" fmla="*/ 1847188 h 3080660"/>
                    <a:gd name="connsiteX5" fmla="*/ 6054986 w 6054986"/>
                    <a:gd name="connsiteY5" fmla="*/ 3080660 h 3080660"/>
                    <a:gd name="connsiteX0" fmla="*/ -1 w 6054986"/>
                    <a:gd name="connsiteY0" fmla="*/ 2726262 h 3080514"/>
                    <a:gd name="connsiteX1" fmla="*/ 1206946 w 6054986"/>
                    <a:gd name="connsiteY1" fmla="*/ 2804615 h 3080514"/>
                    <a:gd name="connsiteX2" fmla="*/ 2411571 w 6054986"/>
                    <a:gd name="connsiteY2" fmla="*/ 1744861 h 3080514"/>
                    <a:gd name="connsiteX3" fmla="*/ 3338135 w 6054986"/>
                    <a:gd name="connsiteY3" fmla="*/ 21 h 3080514"/>
                    <a:gd name="connsiteX4" fmla="*/ 4365407 w 6054986"/>
                    <a:gd name="connsiteY4" fmla="*/ 1708957 h 3080514"/>
                    <a:gd name="connsiteX5" fmla="*/ 6054986 w 6054986"/>
                    <a:gd name="connsiteY5" fmla="*/ 3080514 h 3080514"/>
                    <a:gd name="connsiteX0" fmla="*/ -1 w 6054986"/>
                    <a:gd name="connsiteY0" fmla="*/ 2726262 h 3080514"/>
                    <a:gd name="connsiteX1" fmla="*/ 1206946 w 6054986"/>
                    <a:gd name="connsiteY1" fmla="*/ 2804615 h 3080514"/>
                    <a:gd name="connsiteX2" fmla="*/ 2411571 w 6054986"/>
                    <a:gd name="connsiteY2" fmla="*/ 1744861 h 3080514"/>
                    <a:gd name="connsiteX3" fmla="*/ 3338135 w 6054986"/>
                    <a:gd name="connsiteY3" fmla="*/ 21 h 3080514"/>
                    <a:gd name="connsiteX4" fmla="*/ 4365407 w 6054986"/>
                    <a:gd name="connsiteY4" fmla="*/ 1708957 h 3080514"/>
                    <a:gd name="connsiteX5" fmla="*/ 6054986 w 6054986"/>
                    <a:gd name="connsiteY5" fmla="*/ 3080514 h 3080514"/>
                    <a:gd name="connsiteX0" fmla="*/ -1 w 6054986"/>
                    <a:gd name="connsiteY0" fmla="*/ 2726266 h 3080518"/>
                    <a:gd name="connsiteX1" fmla="*/ 1206946 w 6054986"/>
                    <a:gd name="connsiteY1" fmla="*/ 2804619 h 3080518"/>
                    <a:gd name="connsiteX2" fmla="*/ 2411571 w 6054986"/>
                    <a:gd name="connsiteY2" fmla="*/ 1744865 h 3080518"/>
                    <a:gd name="connsiteX3" fmla="*/ 3338135 w 6054986"/>
                    <a:gd name="connsiteY3" fmla="*/ 25 h 3080518"/>
                    <a:gd name="connsiteX4" fmla="*/ 4365407 w 6054986"/>
                    <a:gd name="connsiteY4" fmla="*/ 1708961 h 3080518"/>
                    <a:gd name="connsiteX5" fmla="*/ 6054986 w 6054986"/>
                    <a:gd name="connsiteY5" fmla="*/ 3080518 h 3080518"/>
                    <a:gd name="connsiteX0" fmla="*/ -1 w 6054986"/>
                    <a:gd name="connsiteY0" fmla="*/ 2726323 h 3080575"/>
                    <a:gd name="connsiteX1" fmla="*/ 1206946 w 6054986"/>
                    <a:gd name="connsiteY1" fmla="*/ 2804676 h 3080575"/>
                    <a:gd name="connsiteX2" fmla="*/ 2394859 w 6054986"/>
                    <a:gd name="connsiteY2" fmla="*/ 1640342 h 3080575"/>
                    <a:gd name="connsiteX3" fmla="*/ 3338135 w 6054986"/>
                    <a:gd name="connsiteY3" fmla="*/ 82 h 3080575"/>
                    <a:gd name="connsiteX4" fmla="*/ 4365407 w 6054986"/>
                    <a:gd name="connsiteY4" fmla="*/ 1709018 h 3080575"/>
                    <a:gd name="connsiteX5" fmla="*/ 6054986 w 6054986"/>
                    <a:gd name="connsiteY5" fmla="*/ 3080575 h 3080575"/>
                    <a:gd name="connsiteX0" fmla="*/ -1 w 6054986"/>
                    <a:gd name="connsiteY0" fmla="*/ 2726355 h 3080607"/>
                    <a:gd name="connsiteX1" fmla="*/ 1206946 w 6054986"/>
                    <a:gd name="connsiteY1" fmla="*/ 2804708 h 3080607"/>
                    <a:gd name="connsiteX2" fmla="*/ 2394859 w 6054986"/>
                    <a:gd name="connsiteY2" fmla="*/ 1640374 h 3080607"/>
                    <a:gd name="connsiteX3" fmla="*/ 3338135 w 6054986"/>
                    <a:gd name="connsiteY3" fmla="*/ 114 h 3080607"/>
                    <a:gd name="connsiteX4" fmla="*/ 4365407 w 6054986"/>
                    <a:gd name="connsiteY4" fmla="*/ 1709050 h 3080607"/>
                    <a:gd name="connsiteX5" fmla="*/ 6054986 w 6054986"/>
                    <a:gd name="connsiteY5" fmla="*/ 3080607 h 3080607"/>
                    <a:gd name="connsiteX0" fmla="*/ -1 w 6054986"/>
                    <a:gd name="connsiteY0" fmla="*/ 2726369 h 3080621"/>
                    <a:gd name="connsiteX1" fmla="*/ 1206946 w 6054986"/>
                    <a:gd name="connsiteY1" fmla="*/ 2804722 h 3080621"/>
                    <a:gd name="connsiteX2" fmla="*/ 2394859 w 6054986"/>
                    <a:gd name="connsiteY2" fmla="*/ 1640388 h 3080621"/>
                    <a:gd name="connsiteX3" fmla="*/ 3338135 w 6054986"/>
                    <a:gd name="connsiteY3" fmla="*/ 128 h 3080621"/>
                    <a:gd name="connsiteX4" fmla="*/ 4365407 w 6054986"/>
                    <a:gd name="connsiteY4" fmla="*/ 1709064 h 3080621"/>
                    <a:gd name="connsiteX5" fmla="*/ 6054986 w 6054986"/>
                    <a:gd name="connsiteY5" fmla="*/ 3080621 h 3080621"/>
                    <a:gd name="connsiteX0" fmla="*/ -1 w 6054986"/>
                    <a:gd name="connsiteY0" fmla="*/ 2726323 h 3080575"/>
                    <a:gd name="connsiteX1" fmla="*/ 2394859 w 6054986"/>
                    <a:gd name="connsiteY1" fmla="*/ 1640342 h 3080575"/>
                    <a:gd name="connsiteX2" fmla="*/ 3338135 w 6054986"/>
                    <a:gd name="connsiteY2" fmla="*/ 82 h 3080575"/>
                    <a:gd name="connsiteX3" fmla="*/ 4365407 w 6054986"/>
                    <a:gd name="connsiteY3" fmla="*/ 1709018 h 3080575"/>
                    <a:gd name="connsiteX4" fmla="*/ 6054986 w 6054986"/>
                    <a:gd name="connsiteY4" fmla="*/ 3080575 h 3080575"/>
                    <a:gd name="connsiteX0" fmla="*/ -1 w 6054986"/>
                    <a:gd name="connsiteY0" fmla="*/ 2726323 h 3091078"/>
                    <a:gd name="connsiteX1" fmla="*/ 2394859 w 6054986"/>
                    <a:gd name="connsiteY1" fmla="*/ 1640342 h 3091078"/>
                    <a:gd name="connsiteX2" fmla="*/ 3338135 w 6054986"/>
                    <a:gd name="connsiteY2" fmla="*/ 82 h 3091078"/>
                    <a:gd name="connsiteX3" fmla="*/ 4365407 w 6054986"/>
                    <a:gd name="connsiteY3" fmla="*/ 1709018 h 3091078"/>
                    <a:gd name="connsiteX4" fmla="*/ 5009675 w 6054986"/>
                    <a:gd name="connsiteY4" fmla="*/ 2976117 h 3091078"/>
                    <a:gd name="connsiteX5" fmla="*/ 6054986 w 6054986"/>
                    <a:gd name="connsiteY5" fmla="*/ 3080575 h 3091078"/>
                    <a:gd name="connsiteX0" fmla="*/ -1 w 6054986"/>
                    <a:gd name="connsiteY0" fmla="*/ 2782974 h 3147729"/>
                    <a:gd name="connsiteX1" fmla="*/ 2394859 w 6054986"/>
                    <a:gd name="connsiteY1" fmla="*/ 1696993 h 3147729"/>
                    <a:gd name="connsiteX2" fmla="*/ 2994280 w 6054986"/>
                    <a:gd name="connsiteY2" fmla="*/ 80 h 3147729"/>
                    <a:gd name="connsiteX3" fmla="*/ 4365407 w 6054986"/>
                    <a:gd name="connsiteY3" fmla="*/ 1765669 h 3147729"/>
                    <a:gd name="connsiteX4" fmla="*/ 5009675 w 6054986"/>
                    <a:gd name="connsiteY4" fmla="*/ 3032768 h 3147729"/>
                    <a:gd name="connsiteX5" fmla="*/ 6054986 w 6054986"/>
                    <a:gd name="connsiteY5" fmla="*/ 3137226 h 3147729"/>
                    <a:gd name="connsiteX0" fmla="*/ -1 w 6054986"/>
                    <a:gd name="connsiteY0" fmla="*/ 2785673 h 3150428"/>
                    <a:gd name="connsiteX1" fmla="*/ 1307603 w 6054986"/>
                    <a:gd name="connsiteY1" fmla="*/ 2208256 h 3150428"/>
                    <a:gd name="connsiteX2" fmla="*/ 2994280 w 6054986"/>
                    <a:gd name="connsiteY2" fmla="*/ 2779 h 3150428"/>
                    <a:gd name="connsiteX3" fmla="*/ 4365407 w 6054986"/>
                    <a:gd name="connsiteY3" fmla="*/ 1768368 h 3150428"/>
                    <a:gd name="connsiteX4" fmla="*/ 5009675 w 6054986"/>
                    <a:gd name="connsiteY4" fmla="*/ 3035467 h 3150428"/>
                    <a:gd name="connsiteX5" fmla="*/ 6054986 w 6054986"/>
                    <a:gd name="connsiteY5" fmla="*/ 3139925 h 3150428"/>
                    <a:gd name="connsiteX0" fmla="*/ -1 w 6054986"/>
                    <a:gd name="connsiteY0" fmla="*/ 2883655 h 3248410"/>
                    <a:gd name="connsiteX1" fmla="*/ 1307603 w 6054986"/>
                    <a:gd name="connsiteY1" fmla="*/ 2306238 h 3248410"/>
                    <a:gd name="connsiteX2" fmla="*/ 2499366 w 6054986"/>
                    <a:gd name="connsiteY2" fmla="*/ 2602 h 3248410"/>
                    <a:gd name="connsiteX3" fmla="*/ 4365407 w 6054986"/>
                    <a:gd name="connsiteY3" fmla="*/ 1866350 h 3248410"/>
                    <a:gd name="connsiteX4" fmla="*/ 5009675 w 6054986"/>
                    <a:gd name="connsiteY4" fmla="*/ 3133449 h 3248410"/>
                    <a:gd name="connsiteX5" fmla="*/ 6054986 w 6054986"/>
                    <a:gd name="connsiteY5" fmla="*/ 3237907 h 3248410"/>
                    <a:gd name="connsiteX0" fmla="*/ -1 w 6054986"/>
                    <a:gd name="connsiteY0" fmla="*/ 2883271 h 3248026"/>
                    <a:gd name="connsiteX1" fmla="*/ 1118140 w 6054986"/>
                    <a:gd name="connsiteY1" fmla="*/ 2270486 h 3248026"/>
                    <a:gd name="connsiteX2" fmla="*/ 2499366 w 6054986"/>
                    <a:gd name="connsiteY2" fmla="*/ 2218 h 3248026"/>
                    <a:gd name="connsiteX3" fmla="*/ 4365407 w 6054986"/>
                    <a:gd name="connsiteY3" fmla="*/ 1865966 h 3248026"/>
                    <a:gd name="connsiteX4" fmla="*/ 5009675 w 6054986"/>
                    <a:gd name="connsiteY4" fmla="*/ 3133065 h 3248026"/>
                    <a:gd name="connsiteX5" fmla="*/ 6054986 w 6054986"/>
                    <a:gd name="connsiteY5" fmla="*/ 3237523 h 3248026"/>
                    <a:gd name="connsiteX0" fmla="*/ -1 w 6054986"/>
                    <a:gd name="connsiteY0" fmla="*/ 2963310 h 3328065"/>
                    <a:gd name="connsiteX1" fmla="*/ 1118140 w 6054986"/>
                    <a:gd name="connsiteY1" fmla="*/ 2350525 h 3328065"/>
                    <a:gd name="connsiteX2" fmla="*/ 2466858 w 6054986"/>
                    <a:gd name="connsiteY2" fmla="*/ 2108 h 3328065"/>
                    <a:gd name="connsiteX3" fmla="*/ 4365407 w 6054986"/>
                    <a:gd name="connsiteY3" fmla="*/ 1946005 h 3328065"/>
                    <a:gd name="connsiteX4" fmla="*/ 5009675 w 6054986"/>
                    <a:gd name="connsiteY4" fmla="*/ 3213104 h 3328065"/>
                    <a:gd name="connsiteX5" fmla="*/ 6054986 w 6054986"/>
                    <a:gd name="connsiteY5" fmla="*/ 3317562 h 3328065"/>
                    <a:gd name="connsiteX0" fmla="*/ -1 w 6054986"/>
                    <a:gd name="connsiteY0" fmla="*/ 2963310 h 3317562"/>
                    <a:gd name="connsiteX1" fmla="*/ 1118140 w 6054986"/>
                    <a:gd name="connsiteY1" fmla="*/ 2350525 h 3317562"/>
                    <a:gd name="connsiteX2" fmla="*/ 2466858 w 6054986"/>
                    <a:gd name="connsiteY2" fmla="*/ 2108 h 3317562"/>
                    <a:gd name="connsiteX3" fmla="*/ 4365407 w 6054986"/>
                    <a:gd name="connsiteY3" fmla="*/ 1946005 h 3317562"/>
                    <a:gd name="connsiteX4" fmla="*/ 4904745 w 6054986"/>
                    <a:gd name="connsiteY4" fmla="*/ 2967285 h 3317562"/>
                    <a:gd name="connsiteX5" fmla="*/ 6054986 w 6054986"/>
                    <a:gd name="connsiteY5" fmla="*/ 3317562 h 3317562"/>
                    <a:gd name="connsiteX0" fmla="*/ -1 w 6054986"/>
                    <a:gd name="connsiteY0" fmla="*/ 2963310 h 3317562"/>
                    <a:gd name="connsiteX1" fmla="*/ 1118140 w 6054986"/>
                    <a:gd name="connsiteY1" fmla="*/ 2350525 h 3317562"/>
                    <a:gd name="connsiteX2" fmla="*/ 2466858 w 6054986"/>
                    <a:gd name="connsiteY2" fmla="*/ 2108 h 3317562"/>
                    <a:gd name="connsiteX3" fmla="*/ 4365407 w 6054986"/>
                    <a:gd name="connsiteY3" fmla="*/ 1946005 h 3317562"/>
                    <a:gd name="connsiteX4" fmla="*/ 4877066 w 6054986"/>
                    <a:gd name="connsiteY4" fmla="*/ 3122695 h 3317562"/>
                    <a:gd name="connsiteX5" fmla="*/ 6054986 w 6054986"/>
                    <a:gd name="connsiteY5" fmla="*/ 3317562 h 3317562"/>
                    <a:gd name="connsiteX0" fmla="*/ -1 w 6054986"/>
                    <a:gd name="connsiteY0" fmla="*/ 2963310 h 3317562"/>
                    <a:gd name="connsiteX1" fmla="*/ 1118140 w 6054986"/>
                    <a:gd name="connsiteY1" fmla="*/ 2350525 h 3317562"/>
                    <a:gd name="connsiteX2" fmla="*/ 2466858 w 6054986"/>
                    <a:gd name="connsiteY2" fmla="*/ 2108 h 3317562"/>
                    <a:gd name="connsiteX3" fmla="*/ 4365407 w 6054986"/>
                    <a:gd name="connsiteY3" fmla="*/ 1946005 h 3317562"/>
                    <a:gd name="connsiteX4" fmla="*/ 4877066 w 6054986"/>
                    <a:gd name="connsiteY4" fmla="*/ 3122695 h 3317562"/>
                    <a:gd name="connsiteX5" fmla="*/ 6054986 w 6054986"/>
                    <a:gd name="connsiteY5" fmla="*/ 3317562 h 3317562"/>
                    <a:gd name="connsiteX0" fmla="*/ -1 w 6054986"/>
                    <a:gd name="connsiteY0" fmla="*/ 2963239 h 3317491"/>
                    <a:gd name="connsiteX1" fmla="*/ 1118140 w 6054986"/>
                    <a:gd name="connsiteY1" fmla="*/ 2350454 h 3317491"/>
                    <a:gd name="connsiteX2" fmla="*/ 2466858 w 6054986"/>
                    <a:gd name="connsiteY2" fmla="*/ 2037 h 3317491"/>
                    <a:gd name="connsiteX3" fmla="*/ 4365407 w 6054986"/>
                    <a:gd name="connsiteY3" fmla="*/ 1945934 h 3317491"/>
                    <a:gd name="connsiteX4" fmla="*/ 4877066 w 6054986"/>
                    <a:gd name="connsiteY4" fmla="*/ 3122624 h 3317491"/>
                    <a:gd name="connsiteX5" fmla="*/ 6054986 w 6054986"/>
                    <a:gd name="connsiteY5" fmla="*/ 3317491 h 3317491"/>
                    <a:gd name="connsiteX0" fmla="*/ -1 w 6054986"/>
                    <a:gd name="connsiteY0" fmla="*/ 2962642 h 3316894"/>
                    <a:gd name="connsiteX1" fmla="*/ 1118140 w 6054986"/>
                    <a:gd name="connsiteY1" fmla="*/ 2349857 h 3316894"/>
                    <a:gd name="connsiteX2" fmla="*/ 2466858 w 6054986"/>
                    <a:gd name="connsiteY2" fmla="*/ 1440 h 3316894"/>
                    <a:gd name="connsiteX3" fmla="*/ 3620052 w 6054986"/>
                    <a:gd name="connsiteY3" fmla="*/ 2005373 h 3316894"/>
                    <a:gd name="connsiteX4" fmla="*/ 4877066 w 6054986"/>
                    <a:gd name="connsiteY4" fmla="*/ 3122027 h 3316894"/>
                    <a:gd name="connsiteX5" fmla="*/ 6054986 w 6054986"/>
                    <a:gd name="connsiteY5" fmla="*/ 3316894 h 3316894"/>
                    <a:gd name="connsiteX0" fmla="*/ -1 w 6054986"/>
                    <a:gd name="connsiteY0" fmla="*/ 2962642 h 3316894"/>
                    <a:gd name="connsiteX1" fmla="*/ 1118140 w 6054986"/>
                    <a:gd name="connsiteY1" fmla="*/ 2349857 h 3316894"/>
                    <a:gd name="connsiteX2" fmla="*/ 2466858 w 6054986"/>
                    <a:gd name="connsiteY2" fmla="*/ 1440 h 3316894"/>
                    <a:gd name="connsiteX3" fmla="*/ 3620052 w 6054986"/>
                    <a:gd name="connsiteY3" fmla="*/ 2005373 h 3316894"/>
                    <a:gd name="connsiteX4" fmla="*/ 4877066 w 6054986"/>
                    <a:gd name="connsiteY4" fmla="*/ 3122027 h 3316894"/>
                    <a:gd name="connsiteX5" fmla="*/ 6054986 w 6054986"/>
                    <a:gd name="connsiteY5" fmla="*/ 3316894 h 3316894"/>
                    <a:gd name="connsiteX0" fmla="*/ -1 w 6054986"/>
                    <a:gd name="connsiteY0" fmla="*/ 2962773 h 3317025"/>
                    <a:gd name="connsiteX1" fmla="*/ 1118140 w 6054986"/>
                    <a:gd name="connsiteY1" fmla="*/ 2349988 h 3317025"/>
                    <a:gd name="connsiteX2" fmla="*/ 2466858 w 6054986"/>
                    <a:gd name="connsiteY2" fmla="*/ 1571 h 3317025"/>
                    <a:gd name="connsiteX3" fmla="*/ 3620052 w 6054986"/>
                    <a:gd name="connsiteY3" fmla="*/ 2005504 h 3317025"/>
                    <a:gd name="connsiteX4" fmla="*/ 4836087 w 6054986"/>
                    <a:gd name="connsiteY4" fmla="*/ 3194355 h 3317025"/>
                    <a:gd name="connsiteX5" fmla="*/ 6054986 w 6054986"/>
                    <a:gd name="connsiteY5" fmla="*/ 3317025 h 3317025"/>
                    <a:gd name="connsiteX0" fmla="*/ -1 w 6054986"/>
                    <a:gd name="connsiteY0" fmla="*/ 2962777 h 3317029"/>
                    <a:gd name="connsiteX1" fmla="*/ 1118140 w 6054986"/>
                    <a:gd name="connsiteY1" fmla="*/ 2349992 h 3317029"/>
                    <a:gd name="connsiteX2" fmla="*/ 2466858 w 6054986"/>
                    <a:gd name="connsiteY2" fmla="*/ 1575 h 3317029"/>
                    <a:gd name="connsiteX3" fmla="*/ 3620052 w 6054986"/>
                    <a:gd name="connsiteY3" fmla="*/ 2005508 h 3317029"/>
                    <a:gd name="connsiteX4" fmla="*/ 4836087 w 6054986"/>
                    <a:gd name="connsiteY4" fmla="*/ 3194359 h 3317029"/>
                    <a:gd name="connsiteX5" fmla="*/ 6054986 w 6054986"/>
                    <a:gd name="connsiteY5" fmla="*/ 3317029 h 3317029"/>
                    <a:gd name="connsiteX0" fmla="*/ -1 w 6054986"/>
                    <a:gd name="connsiteY0" fmla="*/ 2962777 h 3317029"/>
                    <a:gd name="connsiteX1" fmla="*/ 1118140 w 6054986"/>
                    <a:gd name="connsiteY1" fmla="*/ 2349992 h 3317029"/>
                    <a:gd name="connsiteX2" fmla="*/ 2466858 w 6054986"/>
                    <a:gd name="connsiteY2" fmla="*/ 1575 h 3317029"/>
                    <a:gd name="connsiteX3" fmla="*/ 3620052 w 6054986"/>
                    <a:gd name="connsiteY3" fmla="*/ 2005508 h 3317029"/>
                    <a:gd name="connsiteX4" fmla="*/ 4836087 w 6054986"/>
                    <a:gd name="connsiteY4" fmla="*/ 3194359 h 3317029"/>
                    <a:gd name="connsiteX5" fmla="*/ 6054986 w 6054986"/>
                    <a:gd name="connsiteY5" fmla="*/ 3317029 h 3317029"/>
                    <a:gd name="connsiteX0" fmla="*/ -1 w 6054986"/>
                    <a:gd name="connsiteY0" fmla="*/ 2962216 h 3316468"/>
                    <a:gd name="connsiteX1" fmla="*/ 1118140 w 6054986"/>
                    <a:gd name="connsiteY1" fmla="*/ 2349431 h 3316468"/>
                    <a:gd name="connsiteX2" fmla="*/ 2466858 w 6054986"/>
                    <a:gd name="connsiteY2" fmla="*/ 1014 h 3316468"/>
                    <a:gd name="connsiteX3" fmla="*/ 3505591 w 6054986"/>
                    <a:gd name="connsiteY3" fmla="*/ 2069197 h 3316468"/>
                    <a:gd name="connsiteX4" fmla="*/ 4836087 w 6054986"/>
                    <a:gd name="connsiteY4" fmla="*/ 3193798 h 3316468"/>
                    <a:gd name="connsiteX5" fmla="*/ 6054986 w 6054986"/>
                    <a:gd name="connsiteY5" fmla="*/ 3316468 h 3316468"/>
                    <a:gd name="connsiteX0" fmla="*/ -1 w 6054986"/>
                    <a:gd name="connsiteY0" fmla="*/ 2962259 h 3316511"/>
                    <a:gd name="connsiteX1" fmla="*/ 1118140 w 6054986"/>
                    <a:gd name="connsiteY1" fmla="*/ 2349474 h 3316511"/>
                    <a:gd name="connsiteX2" fmla="*/ 2466858 w 6054986"/>
                    <a:gd name="connsiteY2" fmla="*/ 1057 h 3316511"/>
                    <a:gd name="connsiteX3" fmla="*/ 3505591 w 6054986"/>
                    <a:gd name="connsiteY3" fmla="*/ 2069240 h 3316511"/>
                    <a:gd name="connsiteX4" fmla="*/ 4836087 w 6054986"/>
                    <a:gd name="connsiteY4" fmla="*/ 3193841 h 3316511"/>
                    <a:gd name="connsiteX5" fmla="*/ 6054986 w 6054986"/>
                    <a:gd name="connsiteY5" fmla="*/ 3316511 h 3316511"/>
                    <a:gd name="connsiteX0" fmla="*/ -1 w 6054986"/>
                    <a:gd name="connsiteY0" fmla="*/ 2909743 h 3263995"/>
                    <a:gd name="connsiteX1" fmla="*/ 1118140 w 6054986"/>
                    <a:gd name="connsiteY1" fmla="*/ 2296958 h 3263995"/>
                    <a:gd name="connsiteX2" fmla="*/ 2508073 w 6054986"/>
                    <a:gd name="connsiteY2" fmla="*/ 1042 h 3263995"/>
                    <a:gd name="connsiteX3" fmla="*/ 3505591 w 6054986"/>
                    <a:gd name="connsiteY3" fmla="*/ 2016724 h 3263995"/>
                    <a:gd name="connsiteX4" fmla="*/ 4836087 w 6054986"/>
                    <a:gd name="connsiteY4" fmla="*/ 3141325 h 3263995"/>
                    <a:gd name="connsiteX5" fmla="*/ 6054986 w 6054986"/>
                    <a:gd name="connsiteY5" fmla="*/ 3263995 h 3263995"/>
                    <a:gd name="connsiteX0" fmla="*/ -1 w 6054986"/>
                    <a:gd name="connsiteY0" fmla="*/ 2908798 h 3263050"/>
                    <a:gd name="connsiteX1" fmla="*/ 1237749 w 6054986"/>
                    <a:gd name="connsiteY1" fmla="*/ 2099647 h 3263050"/>
                    <a:gd name="connsiteX2" fmla="*/ 2508073 w 6054986"/>
                    <a:gd name="connsiteY2" fmla="*/ 97 h 3263050"/>
                    <a:gd name="connsiteX3" fmla="*/ 3505591 w 6054986"/>
                    <a:gd name="connsiteY3" fmla="*/ 2015779 h 3263050"/>
                    <a:gd name="connsiteX4" fmla="*/ 4836087 w 6054986"/>
                    <a:gd name="connsiteY4" fmla="*/ 3140380 h 3263050"/>
                    <a:gd name="connsiteX5" fmla="*/ 6054986 w 6054986"/>
                    <a:gd name="connsiteY5" fmla="*/ 3263050 h 3263050"/>
                    <a:gd name="connsiteX0" fmla="*/ -1 w 6054986"/>
                    <a:gd name="connsiteY0" fmla="*/ 2908798 h 3263050"/>
                    <a:gd name="connsiteX1" fmla="*/ 1237749 w 6054986"/>
                    <a:gd name="connsiteY1" fmla="*/ 2099647 h 3263050"/>
                    <a:gd name="connsiteX2" fmla="*/ 2508073 w 6054986"/>
                    <a:gd name="connsiteY2" fmla="*/ 97 h 3263050"/>
                    <a:gd name="connsiteX3" fmla="*/ 3505591 w 6054986"/>
                    <a:gd name="connsiteY3" fmla="*/ 2015779 h 3263050"/>
                    <a:gd name="connsiteX4" fmla="*/ 4836087 w 6054986"/>
                    <a:gd name="connsiteY4" fmla="*/ 3140380 h 3263050"/>
                    <a:gd name="connsiteX5" fmla="*/ 6054986 w 6054986"/>
                    <a:gd name="connsiteY5" fmla="*/ 3263050 h 3263050"/>
                    <a:gd name="connsiteX0" fmla="*/ 0 w 6129758"/>
                    <a:gd name="connsiteY0" fmla="*/ 2933875 h 3263050"/>
                    <a:gd name="connsiteX1" fmla="*/ 1312521 w 6129758"/>
                    <a:gd name="connsiteY1" fmla="*/ 2099647 h 3263050"/>
                    <a:gd name="connsiteX2" fmla="*/ 2582845 w 6129758"/>
                    <a:gd name="connsiteY2" fmla="*/ 97 h 3263050"/>
                    <a:gd name="connsiteX3" fmla="*/ 3580363 w 6129758"/>
                    <a:gd name="connsiteY3" fmla="*/ 2015779 h 3263050"/>
                    <a:gd name="connsiteX4" fmla="*/ 4910859 w 6129758"/>
                    <a:gd name="connsiteY4" fmla="*/ 3140380 h 3263050"/>
                    <a:gd name="connsiteX5" fmla="*/ 6129758 w 6129758"/>
                    <a:gd name="connsiteY5" fmla="*/ 3263050 h 3263050"/>
                    <a:gd name="connsiteX0" fmla="*/ 0 w 6129758"/>
                    <a:gd name="connsiteY0" fmla="*/ 2933875 h 3263050"/>
                    <a:gd name="connsiteX1" fmla="*/ 1312521 w 6129758"/>
                    <a:gd name="connsiteY1" fmla="*/ 2099647 h 3263050"/>
                    <a:gd name="connsiteX2" fmla="*/ 2582845 w 6129758"/>
                    <a:gd name="connsiteY2" fmla="*/ 97 h 3263050"/>
                    <a:gd name="connsiteX3" fmla="*/ 3580363 w 6129758"/>
                    <a:gd name="connsiteY3" fmla="*/ 2015779 h 3263050"/>
                    <a:gd name="connsiteX4" fmla="*/ 4910859 w 6129758"/>
                    <a:gd name="connsiteY4" fmla="*/ 3140380 h 3263050"/>
                    <a:gd name="connsiteX5" fmla="*/ 6129758 w 6129758"/>
                    <a:gd name="connsiteY5" fmla="*/ 3263050 h 3263050"/>
                    <a:gd name="connsiteX0" fmla="*/ 0 w 6129758"/>
                    <a:gd name="connsiteY0" fmla="*/ 2933875 h 3263050"/>
                    <a:gd name="connsiteX1" fmla="*/ 1312521 w 6129758"/>
                    <a:gd name="connsiteY1" fmla="*/ 2099647 h 3263050"/>
                    <a:gd name="connsiteX2" fmla="*/ 2582845 w 6129758"/>
                    <a:gd name="connsiteY2" fmla="*/ 97 h 3263050"/>
                    <a:gd name="connsiteX3" fmla="*/ 3580363 w 6129758"/>
                    <a:gd name="connsiteY3" fmla="*/ 2015779 h 3263050"/>
                    <a:gd name="connsiteX4" fmla="*/ 4910859 w 6129758"/>
                    <a:gd name="connsiteY4" fmla="*/ 3140380 h 3263050"/>
                    <a:gd name="connsiteX5" fmla="*/ 6129758 w 6129758"/>
                    <a:gd name="connsiteY5" fmla="*/ 3263050 h 3263050"/>
                    <a:gd name="connsiteX0" fmla="*/ 0 w 6129758"/>
                    <a:gd name="connsiteY0" fmla="*/ 2934408 h 3263583"/>
                    <a:gd name="connsiteX1" fmla="*/ 1312521 w 6129758"/>
                    <a:gd name="connsiteY1" fmla="*/ 2100180 h 3263583"/>
                    <a:gd name="connsiteX2" fmla="*/ 2582845 w 6129758"/>
                    <a:gd name="connsiteY2" fmla="*/ 630 h 3263583"/>
                    <a:gd name="connsiteX3" fmla="*/ 3823117 w 6129758"/>
                    <a:gd name="connsiteY3" fmla="*/ 1892173 h 3263583"/>
                    <a:gd name="connsiteX4" fmla="*/ 4910859 w 6129758"/>
                    <a:gd name="connsiteY4" fmla="*/ 3140913 h 3263583"/>
                    <a:gd name="connsiteX5" fmla="*/ 6129758 w 6129758"/>
                    <a:gd name="connsiteY5" fmla="*/ 3263583 h 3263583"/>
                    <a:gd name="connsiteX0" fmla="*/ 0 w 6129758"/>
                    <a:gd name="connsiteY0" fmla="*/ 2934458 h 3263633"/>
                    <a:gd name="connsiteX1" fmla="*/ 1312521 w 6129758"/>
                    <a:gd name="connsiteY1" fmla="*/ 2100230 h 3263633"/>
                    <a:gd name="connsiteX2" fmla="*/ 2582845 w 6129758"/>
                    <a:gd name="connsiteY2" fmla="*/ 680 h 3263633"/>
                    <a:gd name="connsiteX3" fmla="*/ 3823117 w 6129758"/>
                    <a:gd name="connsiteY3" fmla="*/ 1892223 h 3263633"/>
                    <a:gd name="connsiteX4" fmla="*/ 4910859 w 6129758"/>
                    <a:gd name="connsiteY4" fmla="*/ 3140963 h 3263633"/>
                    <a:gd name="connsiteX5" fmla="*/ 6129758 w 6129758"/>
                    <a:gd name="connsiteY5" fmla="*/ 3263633 h 3263633"/>
                    <a:gd name="connsiteX0" fmla="*/ 0 w 6129758"/>
                    <a:gd name="connsiteY0" fmla="*/ 2934440 h 3263615"/>
                    <a:gd name="connsiteX1" fmla="*/ 1312521 w 6129758"/>
                    <a:gd name="connsiteY1" fmla="*/ 2100212 h 3263615"/>
                    <a:gd name="connsiteX2" fmla="*/ 2582845 w 6129758"/>
                    <a:gd name="connsiteY2" fmla="*/ 662 h 3263615"/>
                    <a:gd name="connsiteX3" fmla="*/ 3764480 w 6129758"/>
                    <a:gd name="connsiteY3" fmla="*/ 1895011 h 3263615"/>
                    <a:gd name="connsiteX4" fmla="*/ 4910859 w 6129758"/>
                    <a:gd name="connsiteY4" fmla="*/ 3140945 h 3263615"/>
                    <a:gd name="connsiteX5" fmla="*/ 6129758 w 6129758"/>
                    <a:gd name="connsiteY5" fmla="*/ 3263615 h 3263615"/>
                    <a:gd name="connsiteX0" fmla="*/ 0 w 6129758"/>
                    <a:gd name="connsiteY0" fmla="*/ 2934387 h 3263562"/>
                    <a:gd name="connsiteX1" fmla="*/ 1312521 w 6129758"/>
                    <a:gd name="connsiteY1" fmla="*/ 2100159 h 3263562"/>
                    <a:gd name="connsiteX2" fmla="*/ 2582845 w 6129758"/>
                    <a:gd name="connsiteY2" fmla="*/ 609 h 3263562"/>
                    <a:gd name="connsiteX3" fmla="*/ 3764480 w 6129758"/>
                    <a:gd name="connsiteY3" fmla="*/ 1894958 h 3263562"/>
                    <a:gd name="connsiteX4" fmla="*/ 4910859 w 6129758"/>
                    <a:gd name="connsiteY4" fmla="*/ 3140892 h 3263562"/>
                    <a:gd name="connsiteX5" fmla="*/ 6129758 w 6129758"/>
                    <a:gd name="connsiteY5" fmla="*/ 3263562 h 3263562"/>
                    <a:gd name="connsiteX0" fmla="*/ 0 w 6129758"/>
                    <a:gd name="connsiteY0" fmla="*/ 2638291 h 2967466"/>
                    <a:gd name="connsiteX1" fmla="*/ 1312521 w 6129758"/>
                    <a:gd name="connsiteY1" fmla="*/ 1804063 h 2967466"/>
                    <a:gd name="connsiteX2" fmla="*/ 2560504 w 6129758"/>
                    <a:gd name="connsiteY2" fmla="*/ 741 h 2967466"/>
                    <a:gd name="connsiteX3" fmla="*/ 3764480 w 6129758"/>
                    <a:gd name="connsiteY3" fmla="*/ 1598862 h 2967466"/>
                    <a:gd name="connsiteX4" fmla="*/ 4910859 w 6129758"/>
                    <a:gd name="connsiteY4" fmla="*/ 2844796 h 2967466"/>
                    <a:gd name="connsiteX5" fmla="*/ 6129758 w 6129758"/>
                    <a:gd name="connsiteY5" fmla="*/ 2967466 h 2967466"/>
                    <a:gd name="connsiteX0" fmla="*/ 0 w 6129758"/>
                    <a:gd name="connsiteY0" fmla="*/ 2638327 h 2967502"/>
                    <a:gd name="connsiteX1" fmla="*/ 1312521 w 6129758"/>
                    <a:gd name="connsiteY1" fmla="*/ 1804099 h 2967502"/>
                    <a:gd name="connsiteX2" fmla="*/ 2560504 w 6129758"/>
                    <a:gd name="connsiteY2" fmla="*/ 777 h 2967502"/>
                    <a:gd name="connsiteX3" fmla="*/ 3764480 w 6129758"/>
                    <a:gd name="connsiteY3" fmla="*/ 1598898 h 2967502"/>
                    <a:gd name="connsiteX4" fmla="*/ 4910859 w 6129758"/>
                    <a:gd name="connsiteY4" fmla="*/ 2844832 h 2967502"/>
                    <a:gd name="connsiteX5" fmla="*/ 6129758 w 6129758"/>
                    <a:gd name="connsiteY5" fmla="*/ 2967502 h 2967502"/>
                    <a:gd name="connsiteX0" fmla="*/ 0 w 6129758"/>
                    <a:gd name="connsiteY0" fmla="*/ 2638327 h 2967502"/>
                    <a:gd name="connsiteX1" fmla="*/ 1312521 w 6129758"/>
                    <a:gd name="connsiteY1" fmla="*/ 1804099 h 2967502"/>
                    <a:gd name="connsiteX2" fmla="*/ 2560504 w 6129758"/>
                    <a:gd name="connsiteY2" fmla="*/ 777 h 2967502"/>
                    <a:gd name="connsiteX3" fmla="*/ 3764480 w 6129758"/>
                    <a:gd name="connsiteY3" fmla="*/ 1598898 h 2967502"/>
                    <a:gd name="connsiteX4" fmla="*/ 4910859 w 6129758"/>
                    <a:gd name="connsiteY4" fmla="*/ 2844832 h 2967502"/>
                    <a:gd name="connsiteX5" fmla="*/ 6129758 w 6129758"/>
                    <a:gd name="connsiteY5" fmla="*/ 2967502 h 2967502"/>
                    <a:gd name="connsiteX0" fmla="*/ 0 w 6129758"/>
                    <a:gd name="connsiteY0" fmla="*/ 2638331 h 2967506"/>
                    <a:gd name="connsiteX1" fmla="*/ 1312521 w 6129758"/>
                    <a:gd name="connsiteY1" fmla="*/ 1804103 h 2967506"/>
                    <a:gd name="connsiteX2" fmla="*/ 2560504 w 6129758"/>
                    <a:gd name="connsiteY2" fmla="*/ 781 h 2967506"/>
                    <a:gd name="connsiteX3" fmla="*/ 3764480 w 6129758"/>
                    <a:gd name="connsiteY3" fmla="*/ 1598902 h 2967506"/>
                    <a:gd name="connsiteX4" fmla="*/ 4910859 w 6129758"/>
                    <a:gd name="connsiteY4" fmla="*/ 2844836 h 2967506"/>
                    <a:gd name="connsiteX5" fmla="*/ 6129758 w 6129758"/>
                    <a:gd name="connsiteY5" fmla="*/ 2967506 h 2967506"/>
                    <a:gd name="connsiteX0" fmla="*/ 0 w 6129758"/>
                    <a:gd name="connsiteY0" fmla="*/ 2638331 h 2967506"/>
                    <a:gd name="connsiteX1" fmla="*/ 1312521 w 6129758"/>
                    <a:gd name="connsiteY1" fmla="*/ 1804103 h 2967506"/>
                    <a:gd name="connsiteX2" fmla="*/ 2560504 w 6129758"/>
                    <a:gd name="connsiteY2" fmla="*/ 781 h 2967506"/>
                    <a:gd name="connsiteX3" fmla="*/ 3764480 w 6129758"/>
                    <a:gd name="connsiteY3" fmla="*/ 1598902 h 2967506"/>
                    <a:gd name="connsiteX4" fmla="*/ 4910859 w 6129758"/>
                    <a:gd name="connsiteY4" fmla="*/ 2844836 h 2967506"/>
                    <a:gd name="connsiteX5" fmla="*/ 6129758 w 6129758"/>
                    <a:gd name="connsiteY5" fmla="*/ 2967506 h 2967506"/>
                    <a:gd name="connsiteX0" fmla="*/ 0 w 6129758"/>
                    <a:gd name="connsiteY0" fmla="*/ 2638484 h 2967659"/>
                    <a:gd name="connsiteX1" fmla="*/ 1312521 w 6129758"/>
                    <a:gd name="connsiteY1" fmla="*/ 1804256 h 2967659"/>
                    <a:gd name="connsiteX2" fmla="*/ 2560504 w 6129758"/>
                    <a:gd name="connsiteY2" fmla="*/ 934 h 2967659"/>
                    <a:gd name="connsiteX3" fmla="*/ 3764480 w 6129758"/>
                    <a:gd name="connsiteY3" fmla="*/ 1599055 h 2967659"/>
                    <a:gd name="connsiteX4" fmla="*/ 4910859 w 6129758"/>
                    <a:gd name="connsiteY4" fmla="*/ 2844989 h 2967659"/>
                    <a:gd name="connsiteX5" fmla="*/ 6129758 w 6129758"/>
                    <a:gd name="connsiteY5" fmla="*/ 2967659 h 2967659"/>
                    <a:gd name="connsiteX0" fmla="*/ 0 w 6129758"/>
                    <a:gd name="connsiteY0" fmla="*/ 2638789 h 2967964"/>
                    <a:gd name="connsiteX1" fmla="*/ 1312521 w 6129758"/>
                    <a:gd name="connsiteY1" fmla="*/ 1804561 h 2967964"/>
                    <a:gd name="connsiteX2" fmla="*/ 2560504 w 6129758"/>
                    <a:gd name="connsiteY2" fmla="*/ 1239 h 2967964"/>
                    <a:gd name="connsiteX3" fmla="*/ 3857432 w 6129758"/>
                    <a:gd name="connsiteY3" fmla="*/ 1570570 h 2967964"/>
                    <a:gd name="connsiteX4" fmla="*/ 4910859 w 6129758"/>
                    <a:gd name="connsiteY4" fmla="*/ 2845294 h 2967964"/>
                    <a:gd name="connsiteX5" fmla="*/ 6129758 w 6129758"/>
                    <a:gd name="connsiteY5" fmla="*/ 2967964 h 2967964"/>
                    <a:gd name="connsiteX0" fmla="*/ 0 w 6129758"/>
                    <a:gd name="connsiteY0" fmla="*/ 2638530 h 2967705"/>
                    <a:gd name="connsiteX1" fmla="*/ 1312521 w 6129758"/>
                    <a:gd name="connsiteY1" fmla="*/ 1804302 h 2967705"/>
                    <a:gd name="connsiteX2" fmla="*/ 2560504 w 6129758"/>
                    <a:gd name="connsiteY2" fmla="*/ 980 h 2967705"/>
                    <a:gd name="connsiteX3" fmla="*/ 3857432 w 6129758"/>
                    <a:gd name="connsiteY3" fmla="*/ 1570311 h 2967705"/>
                    <a:gd name="connsiteX4" fmla="*/ 4910859 w 6129758"/>
                    <a:gd name="connsiteY4" fmla="*/ 2845035 h 2967705"/>
                    <a:gd name="connsiteX5" fmla="*/ 6129758 w 6129758"/>
                    <a:gd name="connsiteY5" fmla="*/ 2967705 h 2967705"/>
                    <a:gd name="connsiteX0" fmla="*/ 0 w 6129758"/>
                    <a:gd name="connsiteY0" fmla="*/ 2638477 h 2967652"/>
                    <a:gd name="connsiteX1" fmla="*/ 1312521 w 6129758"/>
                    <a:gd name="connsiteY1" fmla="*/ 1804249 h 2967652"/>
                    <a:gd name="connsiteX2" fmla="*/ 2560504 w 6129758"/>
                    <a:gd name="connsiteY2" fmla="*/ 927 h 2967652"/>
                    <a:gd name="connsiteX3" fmla="*/ 3857432 w 6129758"/>
                    <a:gd name="connsiteY3" fmla="*/ 1570258 h 2967652"/>
                    <a:gd name="connsiteX4" fmla="*/ 4910859 w 6129758"/>
                    <a:gd name="connsiteY4" fmla="*/ 2844982 h 2967652"/>
                    <a:gd name="connsiteX5" fmla="*/ 6129758 w 6129758"/>
                    <a:gd name="connsiteY5" fmla="*/ 2967652 h 2967652"/>
                    <a:gd name="connsiteX0" fmla="*/ 0 w 6129758"/>
                    <a:gd name="connsiteY0" fmla="*/ 2638385 h 2967560"/>
                    <a:gd name="connsiteX1" fmla="*/ 1312521 w 6129758"/>
                    <a:gd name="connsiteY1" fmla="*/ 1804157 h 2967560"/>
                    <a:gd name="connsiteX2" fmla="*/ 2560504 w 6129758"/>
                    <a:gd name="connsiteY2" fmla="*/ 835 h 2967560"/>
                    <a:gd name="connsiteX3" fmla="*/ 3789488 w 6129758"/>
                    <a:gd name="connsiteY3" fmla="*/ 1581024 h 2967560"/>
                    <a:gd name="connsiteX4" fmla="*/ 4910859 w 6129758"/>
                    <a:gd name="connsiteY4" fmla="*/ 2844890 h 2967560"/>
                    <a:gd name="connsiteX5" fmla="*/ 6129758 w 6129758"/>
                    <a:gd name="connsiteY5" fmla="*/ 2967560 h 2967560"/>
                    <a:gd name="connsiteX0" fmla="*/ 0 w 6129758"/>
                    <a:gd name="connsiteY0" fmla="*/ 2638406 h 2967581"/>
                    <a:gd name="connsiteX1" fmla="*/ 1312521 w 6129758"/>
                    <a:gd name="connsiteY1" fmla="*/ 1804178 h 2967581"/>
                    <a:gd name="connsiteX2" fmla="*/ 2560504 w 6129758"/>
                    <a:gd name="connsiteY2" fmla="*/ 856 h 2967581"/>
                    <a:gd name="connsiteX3" fmla="*/ 3789488 w 6129758"/>
                    <a:gd name="connsiteY3" fmla="*/ 1581045 h 2967581"/>
                    <a:gd name="connsiteX4" fmla="*/ 4910859 w 6129758"/>
                    <a:gd name="connsiteY4" fmla="*/ 2844911 h 2967581"/>
                    <a:gd name="connsiteX5" fmla="*/ 6129758 w 6129758"/>
                    <a:gd name="connsiteY5" fmla="*/ 2967581 h 2967581"/>
                    <a:gd name="connsiteX0" fmla="*/ 0 w 6129758"/>
                    <a:gd name="connsiteY0" fmla="*/ 2638307 h 2967482"/>
                    <a:gd name="connsiteX1" fmla="*/ 1312521 w 6129758"/>
                    <a:gd name="connsiteY1" fmla="*/ 1804079 h 2967482"/>
                    <a:gd name="connsiteX2" fmla="*/ 2560504 w 6129758"/>
                    <a:gd name="connsiteY2" fmla="*/ 757 h 2967482"/>
                    <a:gd name="connsiteX3" fmla="*/ 3707953 w 6129758"/>
                    <a:gd name="connsiteY3" fmla="*/ 1593980 h 2967482"/>
                    <a:gd name="connsiteX4" fmla="*/ 4910859 w 6129758"/>
                    <a:gd name="connsiteY4" fmla="*/ 2844812 h 2967482"/>
                    <a:gd name="connsiteX5" fmla="*/ 6129758 w 6129758"/>
                    <a:gd name="connsiteY5" fmla="*/ 2967482 h 2967482"/>
                    <a:gd name="connsiteX0" fmla="*/ 0 w 6129758"/>
                    <a:gd name="connsiteY0" fmla="*/ 2638520 h 2967695"/>
                    <a:gd name="connsiteX1" fmla="*/ 1312521 w 6129758"/>
                    <a:gd name="connsiteY1" fmla="*/ 1804292 h 2967695"/>
                    <a:gd name="connsiteX2" fmla="*/ 2560504 w 6129758"/>
                    <a:gd name="connsiteY2" fmla="*/ 970 h 2967695"/>
                    <a:gd name="connsiteX3" fmla="*/ 3871022 w 6129758"/>
                    <a:gd name="connsiteY3" fmla="*/ 1568128 h 2967695"/>
                    <a:gd name="connsiteX4" fmla="*/ 4910859 w 6129758"/>
                    <a:gd name="connsiteY4" fmla="*/ 2845025 h 2967695"/>
                    <a:gd name="connsiteX5" fmla="*/ 6129758 w 6129758"/>
                    <a:gd name="connsiteY5" fmla="*/ 2967695 h 2967695"/>
                    <a:gd name="connsiteX0" fmla="*/ 0 w 6129758"/>
                    <a:gd name="connsiteY0" fmla="*/ 2638580 h 2967755"/>
                    <a:gd name="connsiteX1" fmla="*/ 1312521 w 6129758"/>
                    <a:gd name="connsiteY1" fmla="*/ 1804352 h 2967755"/>
                    <a:gd name="connsiteX2" fmla="*/ 2560504 w 6129758"/>
                    <a:gd name="connsiteY2" fmla="*/ 1030 h 2967755"/>
                    <a:gd name="connsiteX3" fmla="*/ 3871022 w 6129758"/>
                    <a:gd name="connsiteY3" fmla="*/ 1568188 h 2967755"/>
                    <a:gd name="connsiteX4" fmla="*/ 4910859 w 6129758"/>
                    <a:gd name="connsiteY4" fmla="*/ 2845085 h 2967755"/>
                    <a:gd name="connsiteX5" fmla="*/ 6129758 w 6129758"/>
                    <a:gd name="connsiteY5" fmla="*/ 2967755 h 2967755"/>
                    <a:gd name="connsiteX0" fmla="*/ 0 w 6129758"/>
                    <a:gd name="connsiteY0" fmla="*/ 2638555 h 2967730"/>
                    <a:gd name="connsiteX1" fmla="*/ 1312521 w 6129758"/>
                    <a:gd name="connsiteY1" fmla="*/ 1804327 h 2967730"/>
                    <a:gd name="connsiteX2" fmla="*/ 2560504 w 6129758"/>
                    <a:gd name="connsiteY2" fmla="*/ 1005 h 2967730"/>
                    <a:gd name="connsiteX3" fmla="*/ 3871022 w 6129758"/>
                    <a:gd name="connsiteY3" fmla="*/ 1568163 h 2967730"/>
                    <a:gd name="connsiteX4" fmla="*/ 5220674 w 6129758"/>
                    <a:gd name="connsiteY4" fmla="*/ 2865226 h 2967730"/>
                    <a:gd name="connsiteX5" fmla="*/ 6129758 w 6129758"/>
                    <a:gd name="connsiteY5" fmla="*/ 2967730 h 2967730"/>
                    <a:gd name="connsiteX0" fmla="*/ 0 w 6129758"/>
                    <a:gd name="connsiteY0" fmla="*/ 2638555 h 2967730"/>
                    <a:gd name="connsiteX1" fmla="*/ 1312521 w 6129758"/>
                    <a:gd name="connsiteY1" fmla="*/ 1804327 h 2967730"/>
                    <a:gd name="connsiteX2" fmla="*/ 2560504 w 6129758"/>
                    <a:gd name="connsiteY2" fmla="*/ 1005 h 2967730"/>
                    <a:gd name="connsiteX3" fmla="*/ 3871022 w 6129758"/>
                    <a:gd name="connsiteY3" fmla="*/ 1568163 h 2967730"/>
                    <a:gd name="connsiteX4" fmla="*/ 5220674 w 6129758"/>
                    <a:gd name="connsiteY4" fmla="*/ 2865226 h 2967730"/>
                    <a:gd name="connsiteX5" fmla="*/ 6129758 w 6129758"/>
                    <a:gd name="connsiteY5" fmla="*/ 2967730 h 2967730"/>
                    <a:gd name="connsiteX0" fmla="*/ 0 w 6129758"/>
                    <a:gd name="connsiteY0" fmla="*/ 2638605 h 2967780"/>
                    <a:gd name="connsiteX1" fmla="*/ 1312521 w 6129758"/>
                    <a:gd name="connsiteY1" fmla="*/ 1804377 h 2967780"/>
                    <a:gd name="connsiteX2" fmla="*/ 2560504 w 6129758"/>
                    <a:gd name="connsiteY2" fmla="*/ 1055 h 2967780"/>
                    <a:gd name="connsiteX3" fmla="*/ 3871022 w 6129758"/>
                    <a:gd name="connsiteY3" fmla="*/ 1568213 h 2967780"/>
                    <a:gd name="connsiteX4" fmla="*/ 5220674 w 6129758"/>
                    <a:gd name="connsiteY4" fmla="*/ 2865276 h 2967780"/>
                    <a:gd name="connsiteX5" fmla="*/ 6129758 w 6129758"/>
                    <a:gd name="connsiteY5" fmla="*/ 2967780 h 2967780"/>
                    <a:gd name="connsiteX0" fmla="*/ 0 w 6096560"/>
                    <a:gd name="connsiteY0" fmla="*/ 2638605 h 2973083"/>
                    <a:gd name="connsiteX1" fmla="*/ 1312521 w 6096560"/>
                    <a:gd name="connsiteY1" fmla="*/ 1804377 h 2973083"/>
                    <a:gd name="connsiteX2" fmla="*/ 2560504 w 6096560"/>
                    <a:gd name="connsiteY2" fmla="*/ 1055 h 2973083"/>
                    <a:gd name="connsiteX3" fmla="*/ 3871022 w 6096560"/>
                    <a:gd name="connsiteY3" fmla="*/ 1568213 h 2973083"/>
                    <a:gd name="connsiteX4" fmla="*/ 5220674 w 6096560"/>
                    <a:gd name="connsiteY4" fmla="*/ 2865276 h 2973083"/>
                    <a:gd name="connsiteX5" fmla="*/ 6096561 w 6096560"/>
                    <a:gd name="connsiteY5" fmla="*/ 2973083 h 2973083"/>
                    <a:gd name="connsiteX0" fmla="*/ 0 w 6072394"/>
                    <a:gd name="connsiteY0" fmla="*/ 2638605 h 2949705"/>
                    <a:gd name="connsiteX1" fmla="*/ 1312521 w 6072394"/>
                    <a:gd name="connsiteY1" fmla="*/ 1804377 h 2949705"/>
                    <a:gd name="connsiteX2" fmla="*/ 2560504 w 6072394"/>
                    <a:gd name="connsiteY2" fmla="*/ 1055 h 2949705"/>
                    <a:gd name="connsiteX3" fmla="*/ 3871022 w 6072394"/>
                    <a:gd name="connsiteY3" fmla="*/ 1568213 h 2949705"/>
                    <a:gd name="connsiteX4" fmla="*/ 5220674 w 6072394"/>
                    <a:gd name="connsiteY4" fmla="*/ 2865276 h 2949705"/>
                    <a:gd name="connsiteX5" fmla="*/ 6072394 w 6072394"/>
                    <a:gd name="connsiteY5" fmla="*/ 2949704 h 2949705"/>
                    <a:gd name="connsiteX0" fmla="*/ 0 w 6072394"/>
                    <a:gd name="connsiteY0" fmla="*/ 2638605 h 2949705"/>
                    <a:gd name="connsiteX1" fmla="*/ 1312521 w 6072394"/>
                    <a:gd name="connsiteY1" fmla="*/ 1804377 h 2949705"/>
                    <a:gd name="connsiteX2" fmla="*/ 2560504 w 6072394"/>
                    <a:gd name="connsiteY2" fmla="*/ 1055 h 2949705"/>
                    <a:gd name="connsiteX3" fmla="*/ 3871022 w 6072394"/>
                    <a:gd name="connsiteY3" fmla="*/ 1568213 h 2949705"/>
                    <a:gd name="connsiteX4" fmla="*/ 5220674 w 6072394"/>
                    <a:gd name="connsiteY4" fmla="*/ 2865276 h 2949705"/>
                    <a:gd name="connsiteX5" fmla="*/ 6072394 w 6072394"/>
                    <a:gd name="connsiteY5" fmla="*/ 2949704 h 2949705"/>
                    <a:gd name="connsiteX0" fmla="*/ 0 w 6072394"/>
                    <a:gd name="connsiteY0" fmla="*/ 2638556 h 2949656"/>
                    <a:gd name="connsiteX1" fmla="*/ 1312521 w 6072394"/>
                    <a:gd name="connsiteY1" fmla="*/ 1804328 h 2949656"/>
                    <a:gd name="connsiteX2" fmla="*/ 2560504 w 6072394"/>
                    <a:gd name="connsiteY2" fmla="*/ 1006 h 2949656"/>
                    <a:gd name="connsiteX3" fmla="*/ 3871022 w 6072394"/>
                    <a:gd name="connsiteY3" fmla="*/ 1568164 h 2949656"/>
                    <a:gd name="connsiteX4" fmla="*/ 5209624 w 6072394"/>
                    <a:gd name="connsiteY4" fmla="*/ 2880477 h 2949656"/>
                    <a:gd name="connsiteX5" fmla="*/ 6072394 w 6072394"/>
                    <a:gd name="connsiteY5" fmla="*/ 2949655 h 2949656"/>
                    <a:gd name="connsiteX0" fmla="*/ 0 w 6072394"/>
                    <a:gd name="connsiteY0" fmla="*/ 2638609 h 2949709"/>
                    <a:gd name="connsiteX1" fmla="*/ 1312521 w 6072394"/>
                    <a:gd name="connsiteY1" fmla="*/ 1804381 h 2949709"/>
                    <a:gd name="connsiteX2" fmla="*/ 2560504 w 6072394"/>
                    <a:gd name="connsiteY2" fmla="*/ 1059 h 2949709"/>
                    <a:gd name="connsiteX3" fmla="*/ 3871022 w 6072394"/>
                    <a:gd name="connsiteY3" fmla="*/ 1568217 h 2949709"/>
                    <a:gd name="connsiteX4" fmla="*/ 5209624 w 6072394"/>
                    <a:gd name="connsiteY4" fmla="*/ 2880530 h 2949709"/>
                    <a:gd name="connsiteX5" fmla="*/ 6072394 w 6072394"/>
                    <a:gd name="connsiteY5" fmla="*/ 2949708 h 2949709"/>
                    <a:gd name="connsiteX0" fmla="*/ 0 w 6072394"/>
                    <a:gd name="connsiteY0" fmla="*/ 2638567 h 2949667"/>
                    <a:gd name="connsiteX1" fmla="*/ 1312521 w 6072394"/>
                    <a:gd name="connsiteY1" fmla="*/ 1804339 h 2949667"/>
                    <a:gd name="connsiteX2" fmla="*/ 2560504 w 6072394"/>
                    <a:gd name="connsiteY2" fmla="*/ 1017 h 2949667"/>
                    <a:gd name="connsiteX3" fmla="*/ 3871022 w 6072394"/>
                    <a:gd name="connsiteY3" fmla="*/ 1568175 h 2949667"/>
                    <a:gd name="connsiteX4" fmla="*/ 6072394 w 6072394"/>
                    <a:gd name="connsiteY4" fmla="*/ 2949666 h 2949667"/>
                    <a:gd name="connsiteX0" fmla="*/ 0 w 6072394"/>
                    <a:gd name="connsiteY0" fmla="*/ 2638567 h 2949758"/>
                    <a:gd name="connsiteX1" fmla="*/ 1312521 w 6072394"/>
                    <a:gd name="connsiteY1" fmla="*/ 1804339 h 2949758"/>
                    <a:gd name="connsiteX2" fmla="*/ 2560504 w 6072394"/>
                    <a:gd name="connsiteY2" fmla="*/ 1017 h 2949758"/>
                    <a:gd name="connsiteX3" fmla="*/ 3871022 w 6072394"/>
                    <a:gd name="connsiteY3" fmla="*/ 1568175 h 2949758"/>
                    <a:gd name="connsiteX4" fmla="*/ 6072394 w 6072394"/>
                    <a:gd name="connsiteY4" fmla="*/ 2949666 h 2949758"/>
                    <a:gd name="connsiteX0" fmla="*/ 0 w 6072394"/>
                    <a:gd name="connsiteY0" fmla="*/ 2638641 h 2949842"/>
                    <a:gd name="connsiteX1" fmla="*/ 1312521 w 6072394"/>
                    <a:gd name="connsiteY1" fmla="*/ 1804413 h 2949842"/>
                    <a:gd name="connsiteX2" fmla="*/ 2560504 w 6072394"/>
                    <a:gd name="connsiteY2" fmla="*/ 1091 h 2949842"/>
                    <a:gd name="connsiteX3" fmla="*/ 3871022 w 6072394"/>
                    <a:gd name="connsiteY3" fmla="*/ 1568249 h 2949842"/>
                    <a:gd name="connsiteX4" fmla="*/ 6072394 w 6072394"/>
                    <a:gd name="connsiteY4" fmla="*/ 2949740 h 2949842"/>
                    <a:gd name="connsiteX0" fmla="*/ 0 w 6072394"/>
                    <a:gd name="connsiteY0" fmla="*/ 2638578 h 2949772"/>
                    <a:gd name="connsiteX1" fmla="*/ 1312521 w 6072394"/>
                    <a:gd name="connsiteY1" fmla="*/ 1804350 h 2949772"/>
                    <a:gd name="connsiteX2" fmla="*/ 2560504 w 6072394"/>
                    <a:gd name="connsiteY2" fmla="*/ 1028 h 2949772"/>
                    <a:gd name="connsiteX3" fmla="*/ 3871022 w 6072394"/>
                    <a:gd name="connsiteY3" fmla="*/ 1568186 h 2949772"/>
                    <a:gd name="connsiteX4" fmla="*/ 6072394 w 6072394"/>
                    <a:gd name="connsiteY4" fmla="*/ 2949677 h 2949772"/>
                    <a:gd name="connsiteX0" fmla="*/ 0 w 6072394"/>
                    <a:gd name="connsiteY0" fmla="*/ 2638645 h 2949839"/>
                    <a:gd name="connsiteX1" fmla="*/ 1312521 w 6072394"/>
                    <a:gd name="connsiteY1" fmla="*/ 1804417 h 2949839"/>
                    <a:gd name="connsiteX2" fmla="*/ 2560504 w 6072394"/>
                    <a:gd name="connsiteY2" fmla="*/ 1095 h 2949839"/>
                    <a:gd name="connsiteX3" fmla="*/ 3788967 w 6072394"/>
                    <a:gd name="connsiteY3" fmla="*/ 1561135 h 2949839"/>
                    <a:gd name="connsiteX4" fmla="*/ 6072394 w 6072394"/>
                    <a:gd name="connsiteY4" fmla="*/ 2949744 h 2949839"/>
                    <a:gd name="connsiteX0" fmla="*/ 0 w 6072394"/>
                    <a:gd name="connsiteY0" fmla="*/ 2638582 h 2949769"/>
                    <a:gd name="connsiteX1" fmla="*/ 1312521 w 6072394"/>
                    <a:gd name="connsiteY1" fmla="*/ 1804354 h 2949769"/>
                    <a:gd name="connsiteX2" fmla="*/ 2560504 w 6072394"/>
                    <a:gd name="connsiteY2" fmla="*/ 1032 h 2949769"/>
                    <a:gd name="connsiteX3" fmla="*/ 3788967 w 6072394"/>
                    <a:gd name="connsiteY3" fmla="*/ 1561072 h 2949769"/>
                    <a:gd name="connsiteX4" fmla="*/ 6072394 w 6072394"/>
                    <a:gd name="connsiteY4" fmla="*/ 2949681 h 2949769"/>
                    <a:gd name="connsiteX0" fmla="*/ 0 w 6072394"/>
                    <a:gd name="connsiteY0" fmla="*/ 2647849 h 2959040"/>
                    <a:gd name="connsiteX1" fmla="*/ 1312521 w 6072394"/>
                    <a:gd name="connsiteY1" fmla="*/ 1813621 h 2959040"/>
                    <a:gd name="connsiteX2" fmla="*/ 2491603 w 6072394"/>
                    <a:gd name="connsiteY2" fmla="*/ 1076 h 2959040"/>
                    <a:gd name="connsiteX3" fmla="*/ 3788967 w 6072394"/>
                    <a:gd name="connsiteY3" fmla="*/ 1570339 h 2959040"/>
                    <a:gd name="connsiteX4" fmla="*/ 6072394 w 6072394"/>
                    <a:gd name="connsiteY4" fmla="*/ 2958948 h 2959040"/>
                    <a:gd name="connsiteX0" fmla="*/ 0 w 6072394"/>
                    <a:gd name="connsiteY0" fmla="*/ 2647849 h 2959040"/>
                    <a:gd name="connsiteX1" fmla="*/ 1312521 w 6072394"/>
                    <a:gd name="connsiteY1" fmla="*/ 1813621 h 2959040"/>
                    <a:gd name="connsiteX2" fmla="*/ 2491603 w 6072394"/>
                    <a:gd name="connsiteY2" fmla="*/ 1076 h 2959040"/>
                    <a:gd name="connsiteX3" fmla="*/ 3788967 w 6072394"/>
                    <a:gd name="connsiteY3" fmla="*/ 1570339 h 2959040"/>
                    <a:gd name="connsiteX4" fmla="*/ 6072394 w 6072394"/>
                    <a:gd name="connsiteY4" fmla="*/ 2958948 h 2959040"/>
                    <a:gd name="connsiteX0" fmla="*/ 0 w 6072394"/>
                    <a:gd name="connsiteY0" fmla="*/ 2648011 h 2959223"/>
                    <a:gd name="connsiteX1" fmla="*/ 1312521 w 6072394"/>
                    <a:gd name="connsiteY1" fmla="*/ 1813783 h 2959223"/>
                    <a:gd name="connsiteX2" fmla="*/ 2491603 w 6072394"/>
                    <a:gd name="connsiteY2" fmla="*/ 1238 h 2959223"/>
                    <a:gd name="connsiteX3" fmla="*/ 3788967 w 6072394"/>
                    <a:gd name="connsiteY3" fmla="*/ 1570501 h 2959223"/>
                    <a:gd name="connsiteX4" fmla="*/ 6072394 w 6072394"/>
                    <a:gd name="connsiteY4" fmla="*/ 2959110 h 2959223"/>
                    <a:gd name="connsiteX0" fmla="*/ 0 w 6072394"/>
                    <a:gd name="connsiteY0" fmla="*/ 2648025 h 2959234"/>
                    <a:gd name="connsiteX1" fmla="*/ 1312521 w 6072394"/>
                    <a:gd name="connsiteY1" fmla="*/ 1813797 h 2959234"/>
                    <a:gd name="connsiteX2" fmla="*/ 2491603 w 6072394"/>
                    <a:gd name="connsiteY2" fmla="*/ 1252 h 2959234"/>
                    <a:gd name="connsiteX3" fmla="*/ 3755046 w 6072394"/>
                    <a:gd name="connsiteY3" fmla="*/ 1569196 h 2959234"/>
                    <a:gd name="connsiteX4" fmla="*/ 6072394 w 6072394"/>
                    <a:gd name="connsiteY4" fmla="*/ 2959124 h 2959234"/>
                    <a:gd name="connsiteX0" fmla="*/ 0 w 6072394"/>
                    <a:gd name="connsiteY0" fmla="*/ 2647944 h 2959146"/>
                    <a:gd name="connsiteX1" fmla="*/ 1312521 w 6072394"/>
                    <a:gd name="connsiteY1" fmla="*/ 1813716 h 2959146"/>
                    <a:gd name="connsiteX2" fmla="*/ 2491603 w 6072394"/>
                    <a:gd name="connsiteY2" fmla="*/ 1171 h 2959146"/>
                    <a:gd name="connsiteX3" fmla="*/ 3755046 w 6072394"/>
                    <a:gd name="connsiteY3" fmla="*/ 1569115 h 2959146"/>
                    <a:gd name="connsiteX4" fmla="*/ 6072394 w 6072394"/>
                    <a:gd name="connsiteY4" fmla="*/ 2959043 h 2959146"/>
                    <a:gd name="connsiteX0" fmla="*/ 0 w 6072394"/>
                    <a:gd name="connsiteY0" fmla="*/ 2647838 h 2959040"/>
                    <a:gd name="connsiteX1" fmla="*/ 1312521 w 6072394"/>
                    <a:gd name="connsiteY1" fmla="*/ 1813610 h 2959040"/>
                    <a:gd name="connsiteX2" fmla="*/ 2491603 w 6072394"/>
                    <a:gd name="connsiteY2" fmla="*/ 1065 h 2959040"/>
                    <a:gd name="connsiteX3" fmla="*/ 3690673 w 6072394"/>
                    <a:gd name="connsiteY3" fmla="*/ 1579297 h 2959040"/>
                    <a:gd name="connsiteX4" fmla="*/ 6072394 w 6072394"/>
                    <a:gd name="connsiteY4" fmla="*/ 2958937 h 2959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2394" h="2959040">
                      <a:moveTo>
                        <a:pt x="0" y="2647838"/>
                      </a:moveTo>
                      <a:cubicBezTo>
                        <a:pt x="842227" y="2721225"/>
                        <a:pt x="1012689" y="2344179"/>
                        <a:pt x="1312521" y="1813610"/>
                      </a:cubicBezTo>
                      <a:cubicBezTo>
                        <a:pt x="1612353" y="1283041"/>
                        <a:pt x="2095244" y="40117"/>
                        <a:pt x="2491603" y="1065"/>
                      </a:cubicBezTo>
                      <a:cubicBezTo>
                        <a:pt x="2887962" y="-37987"/>
                        <a:pt x="3391066" y="1005102"/>
                        <a:pt x="3690673" y="1579297"/>
                      </a:cubicBezTo>
                      <a:cubicBezTo>
                        <a:pt x="3990280" y="2153492"/>
                        <a:pt x="4083635" y="2969602"/>
                        <a:pt x="6072394" y="2958937"/>
                      </a:cubicBez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8CE0727E-CCC2-7172-2F23-E2E29857D0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3721333" y="3199222"/>
                  <a:ext cx="1164181" cy="1673767"/>
                </a:xfrm>
                <a:custGeom>
                  <a:avLst/>
                  <a:gdLst>
                    <a:gd name="connsiteX0" fmla="*/ 0 w 4302642"/>
                    <a:gd name="connsiteY0" fmla="*/ 2955854 h 2955854"/>
                    <a:gd name="connsiteX1" fmla="*/ 2268280 w 4302642"/>
                    <a:gd name="connsiteY1" fmla="*/ 3 h 2955854"/>
                    <a:gd name="connsiteX2" fmla="*/ 4302642 w 4302642"/>
                    <a:gd name="connsiteY2" fmla="*/ 2934589 h 2955854"/>
                    <a:gd name="connsiteX3" fmla="*/ 4302642 w 4302642"/>
                    <a:gd name="connsiteY3" fmla="*/ 2934589 h 2955854"/>
                    <a:gd name="connsiteX4" fmla="*/ 4302642 w 4302642"/>
                    <a:gd name="connsiteY4" fmla="*/ 2934589 h 2955854"/>
                    <a:gd name="connsiteX5" fmla="*/ 4302642 w 4302642"/>
                    <a:gd name="connsiteY5" fmla="*/ 2934589 h 2955854"/>
                    <a:gd name="connsiteX0" fmla="*/ 0 w 4302642"/>
                    <a:gd name="connsiteY0" fmla="*/ 2955854 h 2955854"/>
                    <a:gd name="connsiteX1" fmla="*/ 2268280 w 4302642"/>
                    <a:gd name="connsiteY1" fmla="*/ 3 h 2955854"/>
                    <a:gd name="connsiteX2" fmla="*/ 4302642 w 4302642"/>
                    <a:gd name="connsiteY2" fmla="*/ 2934589 h 2955854"/>
                    <a:gd name="connsiteX3" fmla="*/ 4302642 w 4302642"/>
                    <a:gd name="connsiteY3" fmla="*/ 2934589 h 2955854"/>
                    <a:gd name="connsiteX4" fmla="*/ 4302642 w 4302642"/>
                    <a:gd name="connsiteY4" fmla="*/ 2934589 h 2955854"/>
                    <a:gd name="connsiteX5" fmla="*/ 4302642 w 4302642"/>
                    <a:gd name="connsiteY5" fmla="*/ 2934589 h 2955854"/>
                    <a:gd name="connsiteX0" fmla="*/ 0 w 4302642"/>
                    <a:gd name="connsiteY0" fmla="*/ 2955854 h 2955854"/>
                    <a:gd name="connsiteX1" fmla="*/ 2268280 w 4302642"/>
                    <a:gd name="connsiteY1" fmla="*/ 3 h 2955854"/>
                    <a:gd name="connsiteX2" fmla="*/ 4302642 w 4302642"/>
                    <a:gd name="connsiteY2" fmla="*/ 2934589 h 2955854"/>
                    <a:gd name="connsiteX3" fmla="*/ 4302642 w 4302642"/>
                    <a:gd name="connsiteY3" fmla="*/ 2934589 h 2955854"/>
                    <a:gd name="connsiteX4" fmla="*/ 4302642 w 4302642"/>
                    <a:gd name="connsiteY4" fmla="*/ 2934589 h 2955854"/>
                    <a:gd name="connsiteX5" fmla="*/ 4302642 w 4302642"/>
                    <a:gd name="connsiteY5" fmla="*/ 2934589 h 2955854"/>
                    <a:gd name="connsiteX0" fmla="*/ 0 w 4302642"/>
                    <a:gd name="connsiteY0" fmla="*/ 2955854 h 2955854"/>
                    <a:gd name="connsiteX1" fmla="*/ 2268280 w 4302642"/>
                    <a:gd name="connsiteY1" fmla="*/ 3 h 2955854"/>
                    <a:gd name="connsiteX2" fmla="*/ 4302642 w 4302642"/>
                    <a:gd name="connsiteY2" fmla="*/ 2934589 h 2955854"/>
                    <a:gd name="connsiteX3" fmla="*/ 4302642 w 4302642"/>
                    <a:gd name="connsiteY3" fmla="*/ 2934589 h 2955854"/>
                    <a:gd name="connsiteX4" fmla="*/ 4302642 w 4302642"/>
                    <a:gd name="connsiteY4" fmla="*/ 2934589 h 2955854"/>
                    <a:gd name="connsiteX5" fmla="*/ 4302642 w 4302642"/>
                    <a:gd name="connsiteY5" fmla="*/ 2934589 h 2955854"/>
                    <a:gd name="connsiteX0" fmla="*/ 0 w 4302642"/>
                    <a:gd name="connsiteY0" fmla="*/ 2955854 h 2955854"/>
                    <a:gd name="connsiteX1" fmla="*/ 2268280 w 4302642"/>
                    <a:gd name="connsiteY1" fmla="*/ 3 h 2955854"/>
                    <a:gd name="connsiteX2" fmla="*/ 4302642 w 4302642"/>
                    <a:gd name="connsiteY2" fmla="*/ 2934589 h 2955854"/>
                    <a:gd name="connsiteX3" fmla="*/ 4302642 w 4302642"/>
                    <a:gd name="connsiteY3" fmla="*/ 2934589 h 2955854"/>
                    <a:gd name="connsiteX4" fmla="*/ 4302642 w 4302642"/>
                    <a:gd name="connsiteY4" fmla="*/ 2934589 h 2955854"/>
                    <a:gd name="connsiteX5" fmla="*/ 4302642 w 4302642"/>
                    <a:gd name="connsiteY5" fmla="*/ 2934589 h 2955854"/>
                    <a:gd name="connsiteX0" fmla="*/ 0 w 4302642"/>
                    <a:gd name="connsiteY0" fmla="*/ 2955854 h 2955854"/>
                    <a:gd name="connsiteX1" fmla="*/ 2268280 w 4302642"/>
                    <a:gd name="connsiteY1" fmla="*/ 3 h 2955854"/>
                    <a:gd name="connsiteX2" fmla="*/ 4302642 w 4302642"/>
                    <a:gd name="connsiteY2" fmla="*/ 2934589 h 2955854"/>
                    <a:gd name="connsiteX3" fmla="*/ 4302642 w 4302642"/>
                    <a:gd name="connsiteY3" fmla="*/ 2934589 h 2955854"/>
                    <a:gd name="connsiteX4" fmla="*/ 4302642 w 4302642"/>
                    <a:gd name="connsiteY4" fmla="*/ 2934589 h 2955854"/>
                    <a:gd name="connsiteX5" fmla="*/ 4302642 w 4302642"/>
                    <a:gd name="connsiteY5" fmla="*/ 2934589 h 2955854"/>
                    <a:gd name="connsiteX0" fmla="*/ 0 w 4302642"/>
                    <a:gd name="connsiteY0" fmla="*/ 2965454 h 2965454"/>
                    <a:gd name="connsiteX1" fmla="*/ 2268280 w 4302642"/>
                    <a:gd name="connsiteY1" fmla="*/ 9603 h 2965454"/>
                    <a:gd name="connsiteX2" fmla="*/ 3111796 w 4302642"/>
                    <a:gd name="connsiteY2" fmla="*/ 2051054 h 2965454"/>
                    <a:gd name="connsiteX3" fmla="*/ 4302642 w 4302642"/>
                    <a:gd name="connsiteY3" fmla="*/ 2944189 h 2965454"/>
                    <a:gd name="connsiteX4" fmla="*/ 4302642 w 4302642"/>
                    <a:gd name="connsiteY4" fmla="*/ 2944189 h 2965454"/>
                    <a:gd name="connsiteX5" fmla="*/ 4302642 w 4302642"/>
                    <a:gd name="connsiteY5" fmla="*/ 2944189 h 2965454"/>
                    <a:gd name="connsiteX6" fmla="*/ 4302642 w 4302642"/>
                    <a:gd name="connsiteY6" fmla="*/ 2944189 h 2965454"/>
                    <a:gd name="connsiteX0" fmla="*/ 0 w 4302642"/>
                    <a:gd name="connsiteY0" fmla="*/ 2955884 h 2955884"/>
                    <a:gd name="connsiteX1" fmla="*/ 1509824 w 4302642"/>
                    <a:gd name="connsiteY1" fmla="*/ 2091102 h 2955884"/>
                    <a:gd name="connsiteX2" fmla="*/ 2268280 w 4302642"/>
                    <a:gd name="connsiteY2" fmla="*/ 33 h 2955884"/>
                    <a:gd name="connsiteX3" fmla="*/ 3111796 w 4302642"/>
                    <a:gd name="connsiteY3" fmla="*/ 2041484 h 2955884"/>
                    <a:gd name="connsiteX4" fmla="*/ 4302642 w 4302642"/>
                    <a:gd name="connsiteY4" fmla="*/ 2934619 h 2955884"/>
                    <a:gd name="connsiteX5" fmla="*/ 4302642 w 4302642"/>
                    <a:gd name="connsiteY5" fmla="*/ 2934619 h 2955884"/>
                    <a:gd name="connsiteX6" fmla="*/ 4302642 w 4302642"/>
                    <a:gd name="connsiteY6" fmla="*/ 2934619 h 2955884"/>
                    <a:gd name="connsiteX7" fmla="*/ 4302642 w 4302642"/>
                    <a:gd name="connsiteY7" fmla="*/ 2934619 h 2955884"/>
                    <a:gd name="connsiteX0" fmla="*/ 0 w 4302642"/>
                    <a:gd name="connsiteY0" fmla="*/ 2955884 h 2956796"/>
                    <a:gd name="connsiteX1" fmla="*/ 1509824 w 4302642"/>
                    <a:gd name="connsiteY1" fmla="*/ 2091102 h 2956796"/>
                    <a:gd name="connsiteX2" fmla="*/ 2268280 w 4302642"/>
                    <a:gd name="connsiteY2" fmla="*/ 33 h 2956796"/>
                    <a:gd name="connsiteX3" fmla="*/ 3111796 w 4302642"/>
                    <a:gd name="connsiteY3" fmla="*/ 2041484 h 2956796"/>
                    <a:gd name="connsiteX4" fmla="*/ 4302642 w 4302642"/>
                    <a:gd name="connsiteY4" fmla="*/ 2934619 h 2956796"/>
                    <a:gd name="connsiteX5" fmla="*/ 4302642 w 4302642"/>
                    <a:gd name="connsiteY5" fmla="*/ 2934619 h 2956796"/>
                    <a:gd name="connsiteX6" fmla="*/ 4302642 w 4302642"/>
                    <a:gd name="connsiteY6" fmla="*/ 2934619 h 2956796"/>
                    <a:gd name="connsiteX7" fmla="*/ 4302642 w 4302642"/>
                    <a:gd name="connsiteY7" fmla="*/ 2934619 h 2956796"/>
                    <a:gd name="connsiteX0" fmla="*/ 0 w 4302642"/>
                    <a:gd name="connsiteY0" fmla="*/ 2955884 h 2955884"/>
                    <a:gd name="connsiteX1" fmla="*/ 1509824 w 4302642"/>
                    <a:gd name="connsiteY1" fmla="*/ 2091102 h 2955884"/>
                    <a:gd name="connsiteX2" fmla="*/ 2268280 w 4302642"/>
                    <a:gd name="connsiteY2" fmla="*/ 33 h 2955884"/>
                    <a:gd name="connsiteX3" fmla="*/ 3111796 w 4302642"/>
                    <a:gd name="connsiteY3" fmla="*/ 2041484 h 2955884"/>
                    <a:gd name="connsiteX4" fmla="*/ 4302642 w 4302642"/>
                    <a:gd name="connsiteY4" fmla="*/ 2934619 h 2955884"/>
                    <a:gd name="connsiteX5" fmla="*/ 4302642 w 4302642"/>
                    <a:gd name="connsiteY5" fmla="*/ 2934619 h 2955884"/>
                    <a:gd name="connsiteX6" fmla="*/ 4302642 w 4302642"/>
                    <a:gd name="connsiteY6" fmla="*/ 2934619 h 2955884"/>
                    <a:gd name="connsiteX7" fmla="*/ 4302642 w 4302642"/>
                    <a:gd name="connsiteY7" fmla="*/ 2934619 h 2955884"/>
                    <a:gd name="connsiteX0" fmla="*/ 0 w 4302642"/>
                    <a:gd name="connsiteY0" fmla="*/ 2955884 h 2955884"/>
                    <a:gd name="connsiteX1" fmla="*/ 1509824 w 4302642"/>
                    <a:gd name="connsiteY1" fmla="*/ 2091102 h 2955884"/>
                    <a:gd name="connsiteX2" fmla="*/ 2268280 w 4302642"/>
                    <a:gd name="connsiteY2" fmla="*/ 33 h 2955884"/>
                    <a:gd name="connsiteX3" fmla="*/ 3111796 w 4302642"/>
                    <a:gd name="connsiteY3" fmla="*/ 2041484 h 2955884"/>
                    <a:gd name="connsiteX4" fmla="*/ 4302642 w 4302642"/>
                    <a:gd name="connsiteY4" fmla="*/ 2934619 h 2955884"/>
                    <a:gd name="connsiteX5" fmla="*/ 4302642 w 4302642"/>
                    <a:gd name="connsiteY5" fmla="*/ 2934619 h 2955884"/>
                    <a:gd name="connsiteX6" fmla="*/ 4302642 w 4302642"/>
                    <a:gd name="connsiteY6" fmla="*/ 2934619 h 2955884"/>
                    <a:gd name="connsiteX7" fmla="*/ 4302642 w 4302642"/>
                    <a:gd name="connsiteY7" fmla="*/ 2934619 h 2955884"/>
                    <a:gd name="connsiteX0" fmla="*/ 0 w 4302642"/>
                    <a:gd name="connsiteY0" fmla="*/ 2955884 h 2955884"/>
                    <a:gd name="connsiteX1" fmla="*/ 999461 w 4302642"/>
                    <a:gd name="connsiteY1" fmla="*/ 2849558 h 2955884"/>
                    <a:gd name="connsiteX2" fmla="*/ 1509824 w 4302642"/>
                    <a:gd name="connsiteY2" fmla="*/ 2091102 h 2955884"/>
                    <a:gd name="connsiteX3" fmla="*/ 2268280 w 4302642"/>
                    <a:gd name="connsiteY3" fmla="*/ 33 h 2955884"/>
                    <a:gd name="connsiteX4" fmla="*/ 3111796 w 4302642"/>
                    <a:gd name="connsiteY4" fmla="*/ 2041484 h 2955884"/>
                    <a:gd name="connsiteX5" fmla="*/ 4302642 w 4302642"/>
                    <a:gd name="connsiteY5" fmla="*/ 2934619 h 2955884"/>
                    <a:gd name="connsiteX6" fmla="*/ 4302642 w 4302642"/>
                    <a:gd name="connsiteY6" fmla="*/ 2934619 h 2955884"/>
                    <a:gd name="connsiteX7" fmla="*/ 4302642 w 4302642"/>
                    <a:gd name="connsiteY7" fmla="*/ 2934619 h 2955884"/>
                    <a:gd name="connsiteX8" fmla="*/ 4302642 w 4302642"/>
                    <a:gd name="connsiteY8" fmla="*/ 2934619 h 2955884"/>
                    <a:gd name="connsiteX0" fmla="*/ 0 w 4302642"/>
                    <a:gd name="connsiteY0" fmla="*/ 2955963 h 2955963"/>
                    <a:gd name="connsiteX1" fmla="*/ 999461 w 4302642"/>
                    <a:gd name="connsiteY1" fmla="*/ 2849637 h 2955963"/>
                    <a:gd name="connsiteX2" fmla="*/ 1509824 w 4302642"/>
                    <a:gd name="connsiteY2" fmla="*/ 2091181 h 2955963"/>
                    <a:gd name="connsiteX3" fmla="*/ 2268280 w 4302642"/>
                    <a:gd name="connsiteY3" fmla="*/ 112 h 2955963"/>
                    <a:gd name="connsiteX4" fmla="*/ 3111796 w 4302642"/>
                    <a:gd name="connsiteY4" fmla="*/ 2041563 h 2955963"/>
                    <a:gd name="connsiteX5" fmla="*/ 4302642 w 4302642"/>
                    <a:gd name="connsiteY5" fmla="*/ 2934698 h 2955963"/>
                    <a:gd name="connsiteX6" fmla="*/ 4302642 w 4302642"/>
                    <a:gd name="connsiteY6" fmla="*/ 2934698 h 2955963"/>
                    <a:gd name="connsiteX7" fmla="*/ 4302642 w 4302642"/>
                    <a:gd name="connsiteY7" fmla="*/ 2934698 h 2955963"/>
                    <a:gd name="connsiteX8" fmla="*/ 4302642 w 4302642"/>
                    <a:gd name="connsiteY8" fmla="*/ 2934698 h 2955963"/>
                    <a:gd name="connsiteX0" fmla="*/ 0 w 4302642"/>
                    <a:gd name="connsiteY0" fmla="*/ 2955963 h 2955963"/>
                    <a:gd name="connsiteX1" fmla="*/ 999461 w 4302642"/>
                    <a:gd name="connsiteY1" fmla="*/ 2849637 h 2955963"/>
                    <a:gd name="connsiteX2" fmla="*/ 1509824 w 4302642"/>
                    <a:gd name="connsiteY2" fmla="*/ 2091181 h 2955963"/>
                    <a:gd name="connsiteX3" fmla="*/ 2268280 w 4302642"/>
                    <a:gd name="connsiteY3" fmla="*/ 112 h 2955963"/>
                    <a:gd name="connsiteX4" fmla="*/ 3111796 w 4302642"/>
                    <a:gd name="connsiteY4" fmla="*/ 2041563 h 2955963"/>
                    <a:gd name="connsiteX5" fmla="*/ 4302642 w 4302642"/>
                    <a:gd name="connsiteY5" fmla="*/ 2934698 h 2955963"/>
                    <a:gd name="connsiteX6" fmla="*/ 4302642 w 4302642"/>
                    <a:gd name="connsiteY6" fmla="*/ 2934698 h 2955963"/>
                    <a:gd name="connsiteX7" fmla="*/ 4302642 w 4302642"/>
                    <a:gd name="connsiteY7" fmla="*/ 2934698 h 2955963"/>
                    <a:gd name="connsiteX8" fmla="*/ 4302642 w 4302642"/>
                    <a:gd name="connsiteY8" fmla="*/ 2934698 h 2955963"/>
                    <a:gd name="connsiteX0" fmla="*/ 0 w 4302642"/>
                    <a:gd name="connsiteY0" fmla="*/ 2955963 h 2955963"/>
                    <a:gd name="connsiteX1" fmla="*/ 999461 w 4302642"/>
                    <a:gd name="connsiteY1" fmla="*/ 2849637 h 2955963"/>
                    <a:gd name="connsiteX2" fmla="*/ 1509824 w 4302642"/>
                    <a:gd name="connsiteY2" fmla="*/ 2091181 h 2955963"/>
                    <a:gd name="connsiteX3" fmla="*/ 2268280 w 4302642"/>
                    <a:gd name="connsiteY3" fmla="*/ 112 h 2955963"/>
                    <a:gd name="connsiteX4" fmla="*/ 3111796 w 4302642"/>
                    <a:gd name="connsiteY4" fmla="*/ 2041563 h 2955963"/>
                    <a:gd name="connsiteX5" fmla="*/ 4302642 w 4302642"/>
                    <a:gd name="connsiteY5" fmla="*/ 2934698 h 2955963"/>
                    <a:gd name="connsiteX6" fmla="*/ 4302642 w 4302642"/>
                    <a:gd name="connsiteY6" fmla="*/ 2934698 h 2955963"/>
                    <a:gd name="connsiteX7" fmla="*/ 4302642 w 4302642"/>
                    <a:gd name="connsiteY7" fmla="*/ 2934698 h 2955963"/>
                    <a:gd name="connsiteX8" fmla="*/ 4302642 w 4302642"/>
                    <a:gd name="connsiteY8" fmla="*/ 2934698 h 2955963"/>
                    <a:gd name="connsiteX0" fmla="*/ 0 w 4302642"/>
                    <a:gd name="connsiteY0" fmla="*/ 2955963 h 3005581"/>
                    <a:gd name="connsiteX1" fmla="*/ 999461 w 4302642"/>
                    <a:gd name="connsiteY1" fmla="*/ 2849637 h 3005581"/>
                    <a:gd name="connsiteX2" fmla="*/ 1509824 w 4302642"/>
                    <a:gd name="connsiteY2" fmla="*/ 2091181 h 3005581"/>
                    <a:gd name="connsiteX3" fmla="*/ 2268280 w 4302642"/>
                    <a:gd name="connsiteY3" fmla="*/ 112 h 3005581"/>
                    <a:gd name="connsiteX4" fmla="*/ 3111796 w 4302642"/>
                    <a:gd name="connsiteY4" fmla="*/ 2041563 h 3005581"/>
                    <a:gd name="connsiteX5" fmla="*/ 4302642 w 4302642"/>
                    <a:gd name="connsiteY5" fmla="*/ 2934698 h 3005581"/>
                    <a:gd name="connsiteX6" fmla="*/ 4302642 w 4302642"/>
                    <a:gd name="connsiteY6" fmla="*/ 2934698 h 3005581"/>
                    <a:gd name="connsiteX7" fmla="*/ 4302642 w 4302642"/>
                    <a:gd name="connsiteY7" fmla="*/ 2934698 h 3005581"/>
                    <a:gd name="connsiteX8" fmla="*/ 4302642 w 4302642"/>
                    <a:gd name="connsiteY8" fmla="*/ 3005581 h 3005581"/>
                    <a:gd name="connsiteX0" fmla="*/ 0 w 4302642"/>
                    <a:gd name="connsiteY0" fmla="*/ 2955963 h 3005581"/>
                    <a:gd name="connsiteX1" fmla="*/ 999461 w 4302642"/>
                    <a:gd name="connsiteY1" fmla="*/ 2849637 h 3005581"/>
                    <a:gd name="connsiteX2" fmla="*/ 1509824 w 4302642"/>
                    <a:gd name="connsiteY2" fmla="*/ 2091181 h 3005581"/>
                    <a:gd name="connsiteX3" fmla="*/ 2268280 w 4302642"/>
                    <a:gd name="connsiteY3" fmla="*/ 112 h 3005581"/>
                    <a:gd name="connsiteX4" fmla="*/ 3111796 w 4302642"/>
                    <a:gd name="connsiteY4" fmla="*/ 2041563 h 3005581"/>
                    <a:gd name="connsiteX5" fmla="*/ 4302642 w 4302642"/>
                    <a:gd name="connsiteY5" fmla="*/ 2934698 h 3005581"/>
                    <a:gd name="connsiteX6" fmla="*/ 4302642 w 4302642"/>
                    <a:gd name="connsiteY6" fmla="*/ 2934698 h 3005581"/>
                    <a:gd name="connsiteX7" fmla="*/ 4302642 w 4302642"/>
                    <a:gd name="connsiteY7" fmla="*/ 3005581 h 3005581"/>
                    <a:gd name="connsiteX0" fmla="*/ 0 w 4302642"/>
                    <a:gd name="connsiteY0" fmla="*/ 2955963 h 3005581"/>
                    <a:gd name="connsiteX1" fmla="*/ 999461 w 4302642"/>
                    <a:gd name="connsiteY1" fmla="*/ 2849637 h 3005581"/>
                    <a:gd name="connsiteX2" fmla="*/ 1509824 w 4302642"/>
                    <a:gd name="connsiteY2" fmla="*/ 2091181 h 3005581"/>
                    <a:gd name="connsiteX3" fmla="*/ 2268280 w 4302642"/>
                    <a:gd name="connsiteY3" fmla="*/ 112 h 3005581"/>
                    <a:gd name="connsiteX4" fmla="*/ 3111796 w 4302642"/>
                    <a:gd name="connsiteY4" fmla="*/ 2041563 h 3005581"/>
                    <a:gd name="connsiteX5" fmla="*/ 4302642 w 4302642"/>
                    <a:gd name="connsiteY5" fmla="*/ 2934698 h 3005581"/>
                    <a:gd name="connsiteX6" fmla="*/ 4302642 w 4302642"/>
                    <a:gd name="connsiteY6" fmla="*/ 3005581 h 3005581"/>
                    <a:gd name="connsiteX0" fmla="*/ 0 w 4302642"/>
                    <a:gd name="connsiteY0" fmla="*/ 2955963 h 2955963"/>
                    <a:gd name="connsiteX1" fmla="*/ 999461 w 4302642"/>
                    <a:gd name="connsiteY1" fmla="*/ 2849637 h 2955963"/>
                    <a:gd name="connsiteX2" fmla="*/ 1509824 w 4302642"/>
                    <a:gd name="connsiteY2" fmla="*/ 2091181 h 2955963"/>
                    <a:gd name="connsiteX3" fmla="*/ 2268280 w 4302642"/>
                    <a:gd name="connsiteY3" fmla="*/ 112 h 2955963"/>
                    <a:gd name="connsiteX4" fmla="*/ 3111796 w 4302642"/>
                    <a:gd name="connsiteY4" fmla="*/ 2041563 h 2955963"/>
                    <a:gd name="connsiteX5" fmla="*/ 4302642 w 4302642"/>
                    <a:gd name="connsiteY5" fmla="*/ 2934698 h 2955963"/>
                    <a:gd name="connsiteX6" fmla="*/ 4068726 w 4302642"/>
                    <a:gd name="connsiteY6" fmla="*/ 2410158 h 2955963"/>
                    <a:gd name="connsiteX0" fmla="*/ 0 w 4302642"/>
                    <a:gd name="connsiteY0" fmla="*/ 2955963 h 2955963"/>
                    <a:gd name="connsiteX1" fmla="*/ 999461 w 4302642"/>
                    <a:gd name="connsiteY1" fmla="*/ 2849637 h 2955963"/>
                    <a:gd name="connsiteX2" fmla="*/ 1509824 w 4302642"/>
                    <a:gd name="connsiteY2" fmla="*/ 2091181 h 2955963"/>
                    <a:gd name="connsiteX3" fmla="*/ 2268280 w 4302642"/>
                    <a:gd name="connsiteY3" fmla="*/ 112 h 2955963"/>
                    <a:gd name="connsiteX4" fmla="*/ 3111796 w 4302642"/>
                    <a:gd name="connsiteY4" fmla="*/ 2041563 h 2955963"/>
                    <a:gd name="connsiteX5" fmla="*/ 4302642 w 4302642"/>
                    <a:gd name="connsiteY5" fmla="*/ 2934698 h 2955963"/>
                    <a:gd name="connsiteX0" fmla="*/ 0 w 4302642"/>
                    <a:gd name="connsiteY0" fmla="*/ 2955963 h 2955963"/>
                    <a:gd name="connsiteX1" fmla="*/ 999461 w 4302642"/>
                    <a:gd name="connsiteY1" fmla="*/ 2849637 h 2955963"/>
                    <a:gd name="connsiteX2" fmla="*/ 1509824 w 4302642"/>
                    <a:gd name="connsiteY2" fmla="*/ 2091181 h 2955963"/>
                    <a:gd name="connsiteX3" fmla="*/ 2268280 w 4302642"/>
                    <a:gd name="connsiteY3" fmla="*/ 112 h 2955963"/>
                    <a:gd name="connsiteX4" fmla="*/ 3111796 w 4302642"/>
                    <a:gd name="connsiteY4" fmla="*/ 2041563 h 2955963"/>
                    <a:gd name="connsiteX5" fmla="*/ 4302642 w 4302642"/>
                    <a:gd name="connsiteY5" fmla="*/ 2934698 h 2955963"/>
                    <a:gd name="connsiteX0" fmla="*/ 0 w 4302642"/>
                    <a:gd name="connsiteY0" fmla="*/ 2955963 h 2980227"/>
                    <a:gd name="connsiteX1" fmla="*/ 999461 w 4302642"/>
                    <a:gd name="connsiteY1" fmla="*/ 2849637 h 2980227"/>
                    <a:gd name="connsiteX2" fmla="*/ 1509824 w 4302642"/>
                    <a:gd name="connsiteY2" fmla="*/ 2091181 h 2980227"/>
                    <a:gd name="connsiteX3" fmla="*/ 2268280 w 4302642"/>
                    <a:gd name="connsiteY3" fmla="*/ 112 h 2980227"/>
                    <a:gd name="connsiteX4" fmla="*/ 3111796 w 4302642"/>
                    <a:gd name="connsiteY4" fmla="*/ 2041563 h 2980227"/>
                    <a:gd name="connsiteX5" fmla="*/ 4302642 w 4302642"/>
                    <a:gd name="connsiteY5" fmla="*/ 2977228 h 2980227"/>
                    <a:gd name="connsiteX0" fmla="*/ 0 w 4302642"/>
                    <a:gd name="connsiteY0" fmla="*/ 2955963 h 2978165"/>
                    <a:gd name="connsiteX1" fmla="*/ 999461 w 4302642"/>
                    <a:gd name="connsiteY1" fmla="*/ 2849637 h 2978165"/>
                    <a:gd name="connsiteX2" fmla="*/ 1509824 w 4302642"/>
                    <a:gd name="connsiteY2" fmla="*/ 2091181 h 2978165"/>
                    <a:gd name="connsiteX3" fmla="*/ 2268280 w 4302642"/>
                    <a:gd name="connsiteY3" fmla="*/ 112 h 2978165"/>
                    <a:gd name="connsiteX4" fmla="*/ 3111796 w 4302642"/>
                    <a:gd name="connsiteY4" fmla="*/ 2041563 h 2978165"/>
                    <a:gd name="connsiteX5" fmla="*/ 4302642 w 4302642"/>
                    <a:gd name="connsiteY5" fmla="*/ 2977228 h 2978165"/>
                    <a:gd name="connsiteX0" fmla="*/ 0 w 4302642"/>
                    <a:gd name="connsiteY0" fmla="*/ 2955963 h 2977992"/>
                    <a:gd name="connsiteX1" fmla="*/ 999461 w 4302642"/>
                    <a:gd name="connsiteY1" fmla="*/ 2849637 h 2977992"/>
                    <a:gd name="connsiteX2" fmla="*/ 1509824 w 4302642"/>
                    <a:gd name="connsiteY2" fmla="*/ 2091181 h 2977992"/>
                    <a:gd name="connsiteX3" fmla="*/ 2268280 w 4302642"/>
                    <a:gd name="connsiteY3" fmla="*/ 112 h 2977992"/>
                    <a:gd name="connsiteX4" fmla="*/ 3111796 w 4302642"/>
                    <a:gd name="connsiteY4" fmla="*/ 2041563 h 2977992"/>
                    <a:gd name="connsiteX5" fmla="*/ 4302642 w 4302642"/>
                    <a:gd name="connsiteY5" fmla="*/ 2977228 h 2977992"/>
                    <a:gd name="connsiteX0" fmla="*/ 0 w 4302642"/>
                    <a:gd name="connsiteY0" fmla="*/ 2955956 h 2977985"/>
                    <a:gd name="connsiteX1" fmla="*/ 999461 w 4302642"/>
                    <a:gd name="connsiteY1" fmla="*/ 2849630 h 2977985"/>
                    <a:gd name="connsiteX2" fmla="*/ 1509824 w 4302642"/>
                    <a:gd name="connsiteY2" fmla="*/ 2091174 h 2977985"/>
                    <a:gd name="connsiteX3" fmla="*/ 2268280 w 4302642"/>
                    <a:gd name="connsiteY3" fmla="*/ 105 h 2977985"/>
                    <a:gd name="connsiteX4" fmla="*/ 3111796 w 4302642"/>
                    <a:gd name="connsiteY4" fmla="*/ 2041556 h 2977985"/>
                    <a:gd name="connsiteX5" fmla="*/ 4302642 w 4302642"/>
                    <a:gd name="connsiteY5" fmla="*/ 2977221 h 2977985"/>
                    <a:gd name="connsiteX0" fmla="*/ 0 w 4302642"/>
                    <a:gd name="connsiteY0" fmla="*/ 2955882 h 2977911"/>
                    <a:gd name="connsiteX1" fmla="*/ 999461 w 4302642"/>
                    <a:gd name="connsiteY1" fmla="*/ 2849556 h 2977911"/>
                    <a:gd name="connsiteX2" fmla="*/ 1509824 w 4302642"/>
                    <a:gd name="connsiteY2" fmla="*/ 2091100 h 2977911"/>
                    <a:gd name="connsiteX3" fmla="*/ 2268280 w 4302642"/>
                    <a:gd name="connsiteY3" fmla="*/ 31 h 2977911"/>
                    <a:gd name="connsiteX4" fmla="*/ 3062177 w 4302642"/>
                    <a:gd name="connsiteY4" fmla="*/ 2041482 h 2977911"/>
                    <a:gd name="connsiteX5" fmla="*/ 4302642 w 4302642"/>
                    <a:gd name="connsiteY5" fmla="*/ 2977147 h 2977911"/>
                    <a:gd name="connsiteX0" fmla="*/ 0 w 4302642"/>
                    <a:gd name="connsiteY0" fmla="*/ 2955882 h 2984228"/>
                    <a:gd name="connsiteX1" fmla="*/ 999461 w 4302642"/>
                    <a:gd name="connsiteY1" fmla="*/ 2849556 h 2984228"/>
                    <a:gd name="connsiteX2" fmla="*/ 1509824 w 4302642"/>
                    <a:gd name="connsiteY2" fmla="*/ 2091100 h 2984228"/>
                    <a:gd name="connsiteX3" fmla="*/ 2268280 w 4302642"/>
                    <a:gd name="connsiteY3" fmla="*/ 31 h 2984228"/>
                    <a:gd name="connsiteX4" fmla="*/ 3062177 w 4302642"/>
                    <a:gd name="connsiteY4" fmla="*/ 2041482 h 2984228"/>
                    <a:gd name="connsiteX5" fmla="*/ 4302642 w 4302642"/>
                    <a:gd name="connsiteY5" fmla="*/ 2977147 h 2984228"/>
                    <a:gd name="connsiteX0" fmla="*/ 0 w 4302642"/>
                    <a:gd name="connsiteY0" fmla="*/ 2955882 h 2984228"/>
                    <a:gd name="connsiteX1" fmla="*/ 1509824 w 4302642"/>
                    <a:gd name="connsiteY1" fmla="*/ 2091100 h 2984228"/>
                    <a:gd name="connsiteX2" fmla="*/ 2268280 w 4302642"/>
                    <a:gd name="connsiteY2" fmla="*/ 31 h 2984228"/>
                    <a:gd name="connsiteX3" fmla="*/ 3062177 w 4302642"/>
                    <a:gd name="connsiteY3" fmla="*/ 2041482 h 2984228"/>
                    <a:gd name="connsiteX4" fmla="*/ 4302642 w 4302642"/>
                    <a:gd name="connsiteY4" fmla="*/ 2977147 h 2984228"/>
                    <a:gd name="connsiteX0" fmla="*/ 0 w 4302642"/>
                    <a:gd name="connsiteY0" fmla="*/ 2955929 h 2984275"/>
                    <a:gd name="connsiteX1" fmla="*/ 1509824 w 4302642"/>
                    <a:gd name="connsiteY1" fmla="*/ 2091147 h 2984275"/>
                    <a:gd name="connsiteX2" fmla="*/ 2268280 w 4302642"/>
                    <a:gd name="connsiteY2" fmla="*/ 78 h 2984275"/>
                    <a:gd name="connsiteX3" fmla="*/ 3062177 w 4302642"/>
                    <a:gd name="connsiteY3" fmla="*/ 2041529 h 2984275"/>
                    <a:gd name="connsiteX4" fmla="*/ 4302642 w 4302642"/>
                    <a:gd name="connsiteY4" fmla="*/ 2977194 h 2984275"/>
                    <a:gd name="connsiteX0" fmla="*/ 0 w 4302642"/>
                    <a:gd name="connsiteY0" fmla="*/ 2920489 h 2950150"/>
                    <a:gd name="connsiteX1" fmla="*/ 1509824 w 4302642"/>
                    <a:gd name="connsiteY1" fmla="*/ 2055707 h 2950150"/>
                    <a:gd name="connsiteX2" fmla="*/ 2268280 w 4302642"/>
                    <a:gd name="connsiteY2" fmla="*/ 80 h 2950150"/>
                    <a:gd name="connsiteX3" fmla="*/ 3062177 w 4302642"/>
                    <a:gd name="connsiteY3" fmla="*/ 2006089 h 2950150"/>
                    <a:gd name="connsiteX4" fmla="*/ 4302642 w 4302642"/>
                    <a:gd name="connsiteY4" fmla="*/ 2941754 h 2950150"/>
                    <a:gd name="connsiteX0" fmla="*/ 0 w 4302642"/>
                    <a:gd name="connsiteY0" fmla="*/ 2920489 h 2950988"/>
                    <a:gd name="connsiteX1" fmla="*/ 1509824 w 4302642"/>
                    <a:gd name="connsiteY1" fmla="*/ 2055707 h 2950988"/>
                    <a:gd name="connsiteX2" fmla="*/ 2268280 w 4302642"/>
                    <a:gd name="connsiteY2" fmla="*/ 80 h 2950988"/>
                    <a:gd name="connsiteX3" fmla="*/ 3062177 w 4302642"/>
                    <a:gd name="connsiteY3" fmla="*/ 2006089 h 2950988"/>
                    <a:gd name="connsiteX4" fmla="*/ 4302642 w 4302642"/>
                    <a:gd name="connsiteY4" fmla="*/ 2941754 h 2950988"/>
                    <a:gd name="connsiteX0" fmla="*/ 0 w 4302642"/>
                    <a:gd name="connsiteY0" fmla="*/ 2920444 h 2950943"/>
                    <a:gd name="connsiteX1" fmla="*/ 1481470 w 4302642"/>
                    <a:gd name="connsiteY1" fmla="*/ 2055662 h 2950943"/>
                    <a:gd name="connsiteX2" fmla="*/ 2268280 w 4302642"/>
                    <a:gd name="connsiteY2" fmla="*/ 35 h 2950943"/>
                    <a:gd name="connsiteX3" fmla="*/ 3062177 w 4302642"/>
                    <a:gd name="connsiteY3" fmla="*/ 2006044 h 2950943"/>
                    <a:gd name="connsiteX4" fmla="*/ 4302642 w 4302642"/>
                    <a:gd name="connsiteY4" fmla="*/ 2941709 h 2950943"/>
                    <a:gd name="connsiteX0" fmla="*/ 0 w 4302642"/>
                    <a:gd name="connsiteY0" fmla="*/ 2920444 h 2950943"/>
                    <a:gd name="connsiteX1" fmla="*/ 1481470 w 4302642"/>
                    <a:gd name="connsiteY1" fmla="*/ 2055662 h 2950943"/>
                    <a:gd name="connsiteX2" fmla="*/ 2268280 w 4302642"/>
                    <a:gd name="connsiteY2" fmla="*/ 35 h 2950943"/>
                    <a:gd name="connsiteX3" fmla="*/ 3062177 w 4302642"/>
                    <a:gd name="connsiteY3" fmla="*/ 2006044 h 2950943"/>
                    <a:gd name="connsiteX4" fmla="*/ 4302642 w 4302642"/>
                    <a:gd name="connsiteY4" fmla="*/ 2941709 h 2950943"/>
                    <a:gd name="connsiteX0" fmla="*/ 0 w 4302642"/>
                    <a:gd name="connsiteY0" fmla="*/ 2920444 h 2950943"/>
                    <a:gd name="connsiteX1" fmla="*/ 1481470 w 4302642"/>
                    <a:gd name="connsiteY1" fmla="*/ 2055662 h 2950943"/>
                    <a:gd name="connsiteX2" fmla="*/ 2268280 w 4302642"/>
                    <a:gd name="connsiteY2" fmla="*/ 35 h 2950943"/>
                    <a:gd name="connsiteX3" fmla="*/ 3062177 w 4302642"/>
                    <a:gd name="connsiteY3" fmla="*/ 2006044 h 2950943"/>
                    <a:gd name="connsiteX4" fmla="*/ 4302642 w 4302642"/>
                    <a:gd name="connsiteY4" fmla="*/ 2941709 h 2950943"/>
                    <a:gd name="connsiteX0" fmla="*/ 0 w 4302642"/>
                    <a:gd name="connsiteY0" fmla="*/ 2920444 h 2954005"/>
                    <a:gd name="connsiteX1" fmla="*/ 1481470 w 4302642"/>
                    <a:gd name="connsiteY1" fmla="*/ 2055662 h 2954005"/>
                    <a:gd name="connsiteX2" fmla="*/ 2268280 w 4302642"/>
                    <a:gd name="connsiteY2" fmla="*/ 35 h 2954005"/>
                    <a:gd name="connsiteX3" fmla="*/ 3062177 w 4302642"/>
                    <a:gd name="connsiteY3" fmla="*/ 2006044 h 2954005"/>
                    <a:gd name="connsiteX4" fmla="*/ 4302642 w 4302642"/>
                    <a:gd name="connsiteY4" fmla="*/ 2941709 h 2954005"/>
                    <a:gd name="connsiteX0" fmla="*/ 0 w 4302642"/>
                    <a:gd name="connsiteY0" fmla="*/ 2921198 h 2951696"/>
                    <a:gd name="connsiteX1" fmla="*/ 1143664 w 4302642"/>
                    <a:gd name="connsiteY1" fmla="*/ 1793678 h 2951696"/>
                    <a:gd name="connsiteX2" fmla="*/ 2268280 w 4302642"/>
                    <a:gd name="connsiteY2" fmla="*/ 789 h 2951696"/>
                    <a:gd name="connsiteX3" fmla="*/ 3062177 w 4302642"/>
                    <a:gd name="connsiteY3" fmla="*/ 2006798 h 2951696"/>
                    <a:gd name="connsiteX4" fmla="*/ 4302642 w 4302642"/>
                    <a:gd name="connsiteY4" fmla="*/ 2942463 h 2951696"/>
                    <a:gd name="connsiteX0" fmla="*/ 0 w 4302642"/>
                    <a:gd name="connsiteY0" fmla="*/ 2921198 h 2951698"/>
                    <a:gd name="connsiteX1" fmla="*/ 1143664 w 4302642"/>
                    <a:gd name="connsiteY1" fmla="*/ 1793678 h 2951698"/>
                    <a:gd name="connsiteX2" fmla="*/ 2268280 w 4302642"/>
                    <a:gd name="connsiteY2" fmla="*/ 789 h 2951698"/>
                    <a:gd name="connsiteX3" fmla="*/ 3062177 w 4302642"/>
                    <a:gd name="connsiteY3" fmla="*/ 2006798 h 2951698"/>
                    <a:gd name="connsiteX4" fmla="*/ 4302642 w 4302642"/>
                    <a:gd name="connsiteY4" fmla="*/ 2942463 h 2951698"/>
                    <a:gd name="connsiteX0" fmla="*/ 0 w 4302642"/>
                    <a:gd name="connsiteY0" fmla="*/ 2920949 h 2950863"/>
                    <a:gd name="connsiteX1" fmla="*/ 1143664 w 4302642"/>
                    <a:gd name="connsiteY1" fmla="*/ 1793429 h 2950863"/>
                    <a:gd name="connsiteX2" fmla="*/ 2268280 w 4302642"/>
                    <a:gd name="connsiteY2" fmla="*/ 540 h 2950863"/>
                    <a:gd name="connsiteX3" fmla="*/ 3412496 w 4302642"/>
                    <a:gd name="connsiteY3" fmla="*/ 1969016 h 2950863"/>
                    <a:gd name="connsiteX4" fmla="*/ 4302642 w 4302642"/>
                    <a:gd name="connsiteY4" fmla="*/ 2942214 h 2950863"/>
                    <a:gd name="connsiteX0" fmla="*/ 0 w 4302642"/>
                    <a:gd name="connsiteY0" fmla="*/ 2920949 h 2942214"/>
                    <a:gd name="connsiteX1" fmla="*/ 1143664 w 4302642"/>
                    <a:gd name="connsiteY1" fmla="*/ 1793429 h 2942214"/>
                    <a:gd name="connsiteX2" fmla="*/ 2268280 w 4302642"/>
                    <a:gd name="connsiteY2" fmla="*/ 540 h 2942214"/>
                    <a:gd name="connsiteX3" fmla="*/ 3412496 w 4302642"/>
                    <a:gd name="connsiteY3" fmla="*/ 1969016 h 2942214"/>
                    <a:gd name="connsiteX4" fmla="*/ 4302642 w 4302642"/>
                    <a:gd name="connsiteY4" fmla="*/ 2942214 h 2942214"/>
                    <a:gd name="connsiteX0" fmla="*/ 0 w 4302642"/>
                    <a:gd name="connsiteY0" fmla="*/ 2920877 h 2942142"/>
                    <a:gd name="connsiteX1" fmla="*/ 1143664 w 4302642"/>
                    <a:gd name="connsiteY1" fmla="*/ 1793357 h 2942142"/>
                    <a:gd name="connsiteX2" fmla="*/ 2268280 w 4302642"/>
                    <a:gd name="connsiteY2" fmla="*/ 468 h 2942142"/>
                    <a:gd name="connsiteX3" fmla="*/ 3437517 w 4302642"/>
                    <a:gd name="connsiteY3" fmla="*/ 1956431 h 2942142"/>
                    <a:gd name="connsiteX4" fmla="*/ 4302642 w 4302642"/>
                    <a:gd name="connsiteY4" fmla="*/ 2942142 h 2942142"/>
                    <a:gd name="connsiteX0" fmla="*/ 0 w 4302642"/>
                    <a:gd name="connsiteY0" fmla="*/ 2920877 h 2942142"/>
                    <a:gd name="connsiteX1" fmla="*/ 1143664 w 4302642"/>
                    <a:gd name="connsiteY1" fmla="*/ 1793357 h 2942142"/>
                    <a:gd name="connsiteX2" fmla="*/ 2268280 w 4302642"/>
                    <a:gd name="connsiteY2" fmla="*/ 468 h 2942142"/>
                    <a:gd name="connsiteX3" fmla="*/ 3437517 w 4302642"/>
                    <a:gd name="connsiteY3" fmla="*/ 1956431 h 2942142"/>
                    <a:gd name="connsiteX4" fmla="*/ 4302642 w 4302642"/>
                    <a:gd name="connsiteY4" fmla="*/ 2942142 h 2942142"/>
                    <a:gd name="connsiteX0" fmla="*/ 0 w 4302642"/>
                    <a:gd name="connsiteY0" fmla="*/ 2920877 h 2942142"/>
                    <a:gd name="connsiteX1" fmla="*/ 1143664 w 4302642"/>
                    <a:gd name="connsiteY1" fmla="*/ 1793357 h 2942142"/>
                    <a:gd name="connsiteX2" fmla="*/ 2268280 w 4302642"/>
                    <a:gd name="connsiteY2" fmla="*/ 468 h 2942142"/>
                    <a:gd name="connsiteX3" fmla="*/ 3437517 w 4302642"/>
                    <a:gd name="connsiteY3" fmla="*/ 1956431 h 2942142"/>
                    <a:gd name="connsiteX4" fmla="*/ 4302642 w 4302642"/>
                    <a:gd name="connsiteY4" fmla="*/ 2942142 h 2942142"/>
                    <a:gd name="connsiteX0" fmla="*/ 0 w 4302642"/>
                    <a:gd name="connsiteY0" fmla="*/ 2920912 h 2942177"/>
                    <a:gd name="connsiteX1" fmla="*/ 1143664 w 4302642"/>
                    <a:gd name="connsiteY1" fmla="*/ 1793392 h 2942177"/>
                    <a:gd name="connsiteX2" fmla="*/ 2268280 w 4302642"/>
                    <a:gd name="connsiteY2" fmla="*/ 503 h 2942177"/>
                    <a:gd name="connsiteX3" fmla="*/ 3437517 w 4302642"/>
                    <a:gd name="connsiteY3" fmla="*/ 1956466 h 2942177"/>
                    <a:gd name="connsiteX4" fmla="*/ 4302642 w 4302642"/>
                    <a:gd name="connsiteY4" fmla="*/ 2942177 h 2942177"/>
                    <a:gd name="connsiteX0" fmla="*/ 0 w 4302642"/>
                    <a:gd name="connsiteY0" fmla="*/ 2920914 h 2942179"/>
                    <a:gd name="connsiteX1" fmla="*/ 1143664 w 4302642"/>
                    <a:gd name="connsiteY1" fmla="*/ 1793394 h 2942179"/>
                    <a:gd name="connsiteX2" fmla="*/ 2268280 w 4302642"/>
                    <a:gd name="connsiteY2" fmla="*/ 505 h 2942179"/>
                    <a:gd name="connsiteX3" fmla="*/ 3437517 w 4302642"/>
                    <a:gd name="connsiteY3" fmla="*/ 1956468 h 2942179"/>
                    <a:gd name="connsiteX4" fmla="*/ 4302642 w 4302642"/>
                    <a:gd name="connsiteY4" fmla="*/ 2942179 h 2942179"/>
                    <a:gd name="connsiteX0" fmla="*/ 0 w 4302642"/>
                    <a:gd name="connsiteY0" fmla="*/ 2920796 h 2942061"/>
                    <a:gd name="connsiteX1" fmla="*/ 1143664 w 4302642"/>
                    <a:gd name="connsiteY1" fmla="*/ 1793276 h 2942061"/>
                    <a:gd name="connsiteX2" fmla="*/ 2268280 w 4302642"/>
                    <a:gd name="connsiteY2" fmla="*/ 387 h 2942061"/>
                    <a:gd name="connsiteX3" fmla="*/ 3437517 w 4302642"/>
                    <a:gd name="connsiteY3" fmla="*/ 1956350 h 2942061"/>
                    <a:gd name="connsiteX4" fmla="*/ 4302642 w 4302642"/>
                    <a:gd name="connsiteY4" fmla="*/ 2942061 h 2942061"/>
                    <a:gd name="connsiteX0" fmla="*/ 0 w 4302642"/>
                    <a:gd name="connsiteY0" fmla="*/ 2920524 h 2941789"/>
                    <a:gd name="connsiteX1" fmla="*/ 1143664 w 4302642"/>
                    <a:gd name="connsiteY1" fmla="*/ 1793004 h 2941789"/>
                    <a:gd name="connsiteX2" fmla="*/ 2268280 w 4302642"/>
                    <a:gd name="connsiteY2" fmla="*/ 115 h 2941789"/>
                    <a:gd name="connsiteX3" fmla="*/ 3437517 w 4302642"/>
                    <a:gd name="connsiteY3" fmla="*/ 1956078 h 2941789"/>
                    <a:gd name="connsiteX4" fmla="*/ 4302642 w 4302642"/>
                    <a:gd name="connsiteY4" fmla="*/ 2941789 h 2941789"/>
                    <a:gd name="connsiteX0" fmla="*/ 0 w 4302642"/>
                    <a:gd name="connsiteY0" fmla="*/ 2920466 h 2941731"/>
                    <a:gd name="connsiteX1" fmla="*/ 1143664 w 4302642"/>
                    <a:gd name="connsiteY1" fmla="*/ 1792946 h 2941731"/>
                    <a:gd name="connsiteX2" fmla="*/ 2268280 w 4302642"/>
                    <a:gd name="connsiteY2" fmla="*/ 57 h 2941731"/>
                    <a:gd name="connsiteX3" fmla="*/ 3437517 w 4302642"/>
                    <a:gd name="connsiteY3" fmla="*/ 1956020 h 2941731"/>
                    <a:gd name="connsiteX4" fmla="*/ 4302642 w 4302642"/>
                    <a:gd name="connsiteY4" fmla="*/ 2941731 h 2941731"/>
                    <a:gd name="connsiteX0" fmla="*/ 0 w 4302642"/>
                    <a:gd name="connsiteY0" fmla="*/ 2920464 h 2941729"/>
                    <a:gd name="connsiteX1" fmla="*/ 1143664 w 4302642"/>
                    <a:gd name="connsiteY1" fmla="*/ 1792944 h 2941729"/>
                    <a:gd name="connsiteX2" fmla="*/ 2268280 w 4302642"/>
                    <a:gd name="connsiteY2" fmla="*/ 55 h 2941729"/>
                    <a:gd name="connsiteX3" fmla="*/ 3437517 w 4302642"/>
                    <a:gd name="connsiteY3" fmla="*/ 1956018 h 2941729"/>
                    <a:gd name="connsiteX4" fmla="*/ 4302642 w 4302642"/>
                    <a:gd name="connsiteY4" fmla="*/ 2941729 h 2941729"/>
                    <a:gd name="connsiteX0" fmla="*/ 0 w 4302642"/>
                    <a:gd name="connsiteY0" fmla="*/ 2920464 h 2941729"/>
                    <a:gd name="connsiteX1" fmla="*/ 1143664 w 4302642"/>
                    <a:gd name="connsiteY1" fmla="*/ 1792944 h 2941729"/>
                    <a:gd name="connsiteX2" fmla="*/ 2268280 w 4302642"/>
                    <a:gd name="connsiteY2" fmla="*/ 55 h 2941729"/>
                    <a:gd name="connsiteX3" fmla="*/ 3437517 w 4302642"/>
                    <a:gd name="connsiteY3" fmla="*/ 1956018 h 2941729"/>
                    <a:gd name="connsiteX4" fmla="*/ 4302642 w 4302642"/>
                    <a:gd name="connsiteY4" fmla="*/ 2941729 h 2941729"/>
                    <a:gd name="connsiteX0" fmla="*/ 0 w 4302642"/>
                    <a:gd name="connsiteY0" fmla="*/ 2920464 h 2941729"/>
                    <a:gd name="connsiteX1" fmla="*/ 1143664 w 4302642"/>
                    <a:gd name="connsiteY1" fmla="*/ 1792944 h 2941729"/>
                    <a:gd name="connsiteX2" fmla="*/ 2268280 w 4302642"/>
                    <a:gd name="connsiteY2" fmla="*/ 55 h 2941729"/>
                    <a:gd name="connsiteX3" fmla="*/ 3437517 w 4302642"/>
                    <a:gd name="connsiteY3" fmla="*/ 1956018 h 2941729"/>
                    <a:gd name="connsiteX4" fmla="*/ 4302642 w 4302642"/>
                    <a:gd name="connsiteY4" fmla="*/ 2941729 h 2941729"/>
                    <a:gd name="connsiteX0" fmla="*/ 0 w 4302642"/>
                    <a:gd name="connsiteY0" fmla="*/ 2920464 h 2941729"/>
                    <a:gd name="connsiteX1" fmla="*/ 1143664 w 4302642"/>
                    <a:gd name="connsiteY1" fmla="*/ 1792944 h 2941729"/>
                    <a:gd name="connsiteX2" fmla="*/ 2268280 w 4302642"/>
                    <a:gd name="connsiteY2" fmla="*/ 55 h 2941729"/>
                    <a:gd name="connsiteX3" fmla="*/ 3437517 w 4302642"/>
                    <a:gd name="connsiteY3" fmla="*/ 1956018 h 2941729"/>
                    <a:gd name="connsiteX4" fmla="*/ 4302642 w 4302642"/>
                    <a:gd name="connsiteY4" fmla="*/ 2941729 h 2941729"/>
                    <a:gd name="connsiteX0" fmla="*/ 0 w 4302642"/>
                    <a:gd name="connsiteY0" fmla="*/ 2920464 h 2942269"/>
                    <a:gd name="connsiteX1" fmla="*/ 1143664 w 4302642"/>
                    <a:gd name="connsiteY1" fmla="*/ 1792944 h 2942269"/>
                    <a:gd name="connsiteX2" fmla="*/ 2268280 w 4302642"/>
                    <a:gd name="connsiteY2" fmla="*/ 55 h 2942269"/>
                    <a:gd name="connsiteX3" fmla="*/ 3437517 w 4302642"/>
                    <a:gd name="connsiteY3" fmla="*/ 1956018 h 2942269"/>
                    <a:gd name="connsiteX4" fmla="*/ 4302642 w 4302642"/>
                    <a:gd name="connsiteY4" fmla="*/ 2941729 h 2942269"/>
                    <a:gd name="connsiteX0" fmla="*/ 0 w 5578798"/>
                    <a:gd name="connsiteY0" fmla="*/ 2920464 h 3004748"/>
                    <a:gd name="connsiteX1" fmla="*/ 1143664 w 5578798"/>
                    <a:gd name="connsiteY1" fmla="*/ 1792944 h 3004748"/>
                    <a:gd name="connsiteX2" fmla="*/ 2268280 w 5578798"/>
                    <a:gd name="connsiteY2" fmla="*/ 55 h 3004748"/>
                    <a:gd name="connsiteX3" fmla="*/ 3437517 w 5578798"/>
                    <a:gd name="connsiteY3" fmla="*/ 1956018 h 3004748"/>
                    <a:gd name="connsiteX4" fmla="*/ 5578798 w 5578798"/>
                    <a:gd name="connsiteY4" fmla="*/ 3004286 h 3004748"/>
                    <a:gd name="connsiteX0" fmla="*/ 0 w 5578798"/>
                    <a:gd name="connsiteY0" fmla="*/ 2920464 h 3004286"/>
                    <a:gd name="connsiteX1" fmla="*/ 1143664 w 5578798"/>
                    <a:gd name="connsiteY1" fmla="*/ 1792944 h 3004286"/>
                    <a:gd name="connsiteX2" fmla="*/ 2268280 w 5578798"/>
                    <a:gd name="connsiteY2" fmla="*/ 55 h 3004286"/>
                    <a:gd name="connsiteX3" fmla="*/ 3437517 w 5578798"/>
                    <a:gd name="connsiteY3" fmla="*/ 1956018 h 3004286"/>
                    <a:gd name="connsiteX4" fmla="*/ 5578798 w 5578798"/>
                    <a:gd name="connsiteY4" fmla="*/ 3004286 h 3004286"/>
                    <a:gd name="connsiteX0" fmla="*/ 0 w 5578798"/>
                    <a:gd name="connsiteY0" fmla="*/ 2920457 h 3004279"/>
                    <a:gd name="connsiteX1" fmla="*/ 1143664 w 5578798"/>
                    <a:gd name="connsiteY1" fmla="*/ 1792937 h 3004279"/>
                    <a:gd name="connsiteX2" fmla="*/ 2268280 w 5578798"/>
                    <a:gd name="connsiteY2" fmla="*/ 48 h 3004279"/>
                    <a:gd name="connsiteX3" fmla="*/ 3437517 w 5578798"/>
                    <a:gd name="connsiteY3" fmla="*/ 1956011 h 3004279"/>
                    <a:gd name="connsiteX4" fmla="*/ 5578798 w 5578798"/>
                    <a:gd name="connsiteY4" fmla="*/ 3004279 h 3004279"/>
                    <a:gd name="connsiteX0" fmla="*/ 0 w 5578798"/>
                    <a:gd name="connsiteY0" fmla="*/ 2920453 h 3004275"/>
                    <a:gd name="connsiteX1" fmla="*/ 1143664 w 5578798"/>
                    <a:gd name="connsiteY1" fmla="*/ 1792933 h 3004275"/>
                    <a:gd name="connsiteX2" fmla="*/ 2268280 w 5578798"/>
                    <a:gd name="connsiteY2" fmla="*/ 44 h 3004275"/>
                    <a:gd name="connsiteX3" fmla="*/ 3437517 w 5578798"/>
                    <a:gd name="connsiteY3" fmla="*/ 1956007 h 3004275"/>
                    <a:gd name="connsiteX4" fmla="*/ 5578798 w 5578798"/>
                    <a:gd name="connsiteY4" fmla="*/ 3004275 h 3004275"/>
                    <a:gd name="connsiteX0" fmla="*/ 0 w 5578798"/>
                    <a:gd name="connsiteY0" fmla="*/ 2920455 h 3004277"/>
                    <a:gd name="connsiteX1" fmla="*/ 1143664 w 5578798"/>
                    <a:gd name="connsiteY1" fmla="*/ 1792935 h 3004277"/>
                    <a:gd name="connsiteX2" fmla="*/ 2268280 w 5578798"/>
                    <a:gd name="connsiteY2" fmla="*/ 46 h 3004277"/>
                    <a:gd name="connsiteX3" fmla="*/ 3437517 w 5578798"/>
                    <a:gd name="connsiteY3" fmla="*/ 1956009 h 3004277"/>
                    <a:gd name="connsiteX4" fmla="*/ 5578798 w 5578798"/>
                    <a:gd name="connsiteY4" fmla="*/ 3004277 h 3004277"/>
                    <a:gd name="connsiteX0" fmla="*/ 0 w 7693213"/>
                    <a:gd name="connsiteY0" fmla="*/ 2983012 h 3004277"/>
                    <a:gd name="connsiteX1" fmla="*/ 3258079 w 7693213"/>
                    <a:gd name="connsiteY1" fmla="*/ 1792935 h 3004277"/>
                    <a:gd name="connsiteX2" fmla="*/ 4382695 w 7693213"/>
                    <a:gd name="connsiteY2" fmla="*/ 46 h 3004277"/>
                    <a:gd name="connsiteX3" fmla="*/ 5551932 w 7693213"/>
                    <a:gd name="connsiteY3" fmla="*/ 1956009 h 3004277"/>
                    <a:gd name="connsiteX4" fmla="*/ 7693213 w 7693213"/>
                    <a:gd name="connsiteY4" fmla="*/ 3004277 h 3004277"/>
                    <a:gd name="connsiteX0" fmla="*/ 0 w 7693213"/>
                    <a:gd name="connsiteY0" fmla="*/ 2983012 h 3004277"/>
                    <a:gd name="connsiteX1" fmla="*/ 3258079 w 7693213"/>
                    <a:gd name="connsiteY1" fmla="*/ 1792935 h 3004277"/>
                    <a:gd name="connsiteX2" fmla="*/ 4382695 w 7693213"/>
                    <a:gd name="connsiteY2" fmla="*/ 46 h 3004277"/>
                    <a:gd name="connsiteX3" fmla="*/ 5551932 w 7693213"/>
                    <a:gd name="connsiteY3" fmla="*/ 1956009 h 3004277"/>
                    <a:gd name="connsiteX4" fmla="*/ 7693213 w 7693213"/>
                    <a:gd name="connsiteY4" fmla="*/ 3004277 h 3004277"/>
                    <a:gd name="connsiteX0" fmla="*/ 0 w 7693213"/>
                    <a:gd name="connsiteY0" fmla="*/ 2983012 h 3004277"/>
                    <a:gd name="connsiteX1" fmla="*/ 3258079 w 7693213"/>
                    <a:gd name="connsiteY1" fmla="*/ 1792935 h 3004277"/>
                    <a:gd name="connsiteX2" fmla="*/ 4382695 w 7693213"/>
                    <a:gd name="connsiteY2" fmla="*/ 46 h 3004277"/>
                    <a:gd name="connsiteX3" fmla="*/ 5551932 w 7693213"/>
                    <a:gd name="connsiteY3" fmla="*/ 1956009 h 3004277"/>
                    <a:gd name="connsiteX4" fmla="*/ 7693213 w 7693213"/>
                    <a:gd name="connsiteY4" fmla="*/ 3004277 h 3004277"/>
                    <a:gd name="connsiteX0" fmla="*/ 0 w 7693213"/>
                    <a:gd name="connsiteY0" fmla="*/ 2983012 h 3004277"/>
                    <a:gd name="connsiteX1" fmla="*/ 3258079 w 7693213"/>
                    <a:gd name="connsiteY1" fmla="*/ 1792935 h 3004277"/>
                    <a:gd name="connsiteX2" fmla="*/ 4382695 w 7693213"/>
                    <a:gd name="connsiteY2" fmla="*/ 46 h 3004277"/>
                    <a:gd name="connsiteX3" fmla="*/ 5551932 w 7693213"/>
                    <a:gd name="connsiteY3" fmla="*/ 1956009 h 3004277"/>
                    <a:gd name="connsiteX4" fmla="*/ 7693213 w 7693213"/>
                    <a:gd name="connsiteY4" fmla="*/ 3004277 h 3004277"/>
                    <a:gd name="connsiteX0" fmla="*/ 0 w 7693213"/>
                    <a:gd name="connsiteY0" fmla="*/ 2983012 h 3004277"/>
                    <a:gd name="connsiteX1" fmla="*/ 3258079 w 7693213"/>
                    <a:gd name="connsiteY1" fmla="*/ 1792935 h 3004277"/>
                    <a:gd name="connsiteX2" fmla="*/ 4382695 w 7693213"/>
                    <a:gd name="connsiteY2" fmla="*/ 46 h 3004277"/>
                    <a:gd name="connsiteX3" fmla="*/ 5551932 w 7693213"/>
                    <a:gd name="connsiteY3" fmla="*/ 1956009 h 3004277"/>
                    <a:gd name="connsiteX4" fmla="*/ 7693213 w 7693213"/>
                    <a:gd name="connsiteY4" fmla="*/ 3004277 h 3004277"/>
                    <a:gd name="connsiteX0" fmla="*/ 0 w 7693213"/>
                    <a:gd name="connsiteY0" fmla="*/ 2983012 h 3063634"/>
                    <a:gd name="connsiteX1" fmla="*/ 3258079 w 7693213"/>
                    <a:gd name="connsiteY1" fmla="*/ 1792935 h 3063634"/>
                    <a:gd name="connsiteX2" fmla="*/ 4382695 w 7693213"/>
                    <a:gd name="connsiteY2" fmla="*/ 46 h 3063634"/>
                    <a:gd name="connsiteX3" fmla="*/ 5551932 w 7693213"/>
                    <a:gd name="connsiteY3" fmla="*/ 1956009 h 3063634"/>
                    <a:gd name="connsiteX4" fmla="*/ 7693213 w 7693213"/>
                    <a:gd name="connsiteY4" fmla="*/ 3004277 h 3063634"/>
                    <a:gd name="connsiteX0" fmla="*/ 0 w 7693213"/>
                    <a:gd name="connsiteY0" fmla="*/ 2983012 h 3004277"/>
                    <a:gd name="connsiteX1" fmla="*/ 3258079 w 7693213"/>
                    <a:gd name="connsiteY1" fmla="*/ 1792935 h 3004277"/>
                    <a:gd name="connsiteX2" fmla="*/ 4382695 w 7693213"/>
                    <a:gd name="connsiteY2" fmla="*/ 46 h 3004277"/>
                    <a:gd name="connsiteX3" fmla="*/ 5551932 w 7693213"/>
                    <a:gd name="connsiteY3" fmla="*/ 1956009 h 3004277"/>
                    <a:gd name="connsiteX4" fmla="*/ 7693213 w 7693213"/>
                    <a:gd name="connsiteY4" fmla="*/ 3004277 h 3004277"/>
                    <a:gd name="connsiteX0" fmla="*/ 0 w 7217783"/>
                    <a:gd name="connsiteY0" fmla="*/ 3020545 h 3037137"/>
                    <a:gd name="connsiteX1" fmla="*/ 2782649 w 7217783"/>
                    <a:gd name="connsiteY1" fmla="*/ 1792935 h 3037137"/>
                    <a:gd name="connsiteX2" fmla="*/ 3907265 w 7217783"/>
                    <a:gd name="connsiteY2" fmla="*/ 46 h 3037137"/>
                    <a:gd name="connsiteX3" fmla="*/ 5076502 w 7217783"/>
                    <a:gd name="connsiteY3" fmla="*/ 1956009 h 3037137"/>
                    <a:gd name="connsiteX4" fmla="*/ 7217783 w 7217783"/>
                    <a:gd name="connsiteY4" fmla="*/ 3004277 h 3037137"/>
                    <a:gd name="connsiteX0" fmla="*/ 0 w 7217783"/>
                    <a:gd name="connsiteY0" fmla="*/ 3020545 h 3025168"/>
                    <a:gd name="connsiteX1" fmla="*/ 2782649 w 7217783"/>
                    <a:gd name="connsiteY1" fmla="*/ 1792935 h 3025168"/>
                    <a:gd name="connsiteX2" fmla="*/ 3907265 w 7217783"/>
                    <a:gd name="connsiteY2" fmla="*/ 46 h 3025168"/>
                    <a:gd name="connsiteX3" fmla="*/ 5076502 w 7217783"/>
                    <a:gd name="connsiteY3" fmla="*/ 1956009 h 3025168"/>
                    <a:gd name="connsiteX4" fmla="*/ 7217783 w 7217783"/>
                    <a:gd name="connsiteY4" fmla="*/ 3004277 h 3025168"/>
                    <a:gd name="connsiteX0" fmla="*/ 0 w 7217783"/>
                    <a:gd name="connsiteY0" fmla="*/ 3020545 h 3024803"/>
                    <a:gd name="connsiteX1" fmla="*/ 2782649 w 7217783"/>
                    <a:gd name="connsiteY1" fmla="*/ 1792935 h 3024803"/>
                    <a:gd name="connsiteX2" fmla="*/ 3907265 w 7217783"/>
                    <a:gd name="connsiteY2" fmla="*/ 46 h 3024803"/>
                    <a:gd name="connsiteX3" fmla="*/ 5076502 w 7217783"/>
                    <a:gd name="connsiteY3" fmla="*/ 1956009 h 3024803"/>
                    <a:gd name="connsiteX4" fmla="*/ 7217783 w 7217783"/>
                    <a:gd name="connsiteY4" fmla="*/ 3004277 h 3024803"/>
                    <a:gd name="connsiteX0" fmla="*/ 0 w 7217783"/>
                    <a:gd name="connsiteY0" fmla="*/ 3020545 h 3023906"/>
                    <a:gd name="connsiteX1" fmla="*/ 2782649 w 7217783"/>
                    <a:gd name="connsiteY1" fmla="*/ 1792935 h 3023906"/>
                    <a:gd name="connsiteX2" fmla="*/ 3907265 w 7217783"/>
                    <a:gd name="connsiteY2" fmla="*/ 46 h 3023906"/>
                    <a:gd name="connsiteX3" fmla="*/ 5076502 w 7217783"/>
                    <a:gd name="connsiteY3" fmla="*/ 1956009 h 3023906"/>
                    <a:gd name="connsiteX4" fmla="*/ 7217783 w 7217783"/>
                    <a:gd name="connsiteY4" fmla="*/ 3004277 h 3023906"/>
                    <a:gd name="connsiteX0" fmla="*/ 0 w 7217783"/>
                    <a:gd name="connsiteY0" fmla="*/ 3020545 h 3023908"/>
                    <a:gd name="connsiteX1" fmla="*/ 2782649 w 7217783"/>
                    <a:gd name="connsiteY1" fmla="*/ 1792935 h 3023908"/>
                    <a:gd name="connsiteX2" fmla="*/ 3907265 w 7217783"/>
                    <a:gd name="connsiteY2" fmla="*/ 46 h 3023908"/>
                    <a:gd name="connsiteX3" fmla="*/ 5076502 w 7217783"/>
                    <a:gd name="connsiteY3" fmla="*/ 1956009 h 3023908"/>
                    <a:gd name="connsiteX4" fmla="*/ 7217783 w 7217783"/>
                    <a:gd name="connsiteY4" fmla="*/ 3004277 h 3023908"/>
                    <a:gd name="connsiteX0" fmla="*/ 0 w 7217783"/>
                    <a:gd name="connsiteY0" fmla="*/ 3020545 h 3029505"/>
                    <a:gd name="connsiteX1" fmla="*/ 2782649 w 7217783"/>
                    <a:gd name="connsiteY1" fmla="*/ 1792935 h 3029505"/>
                    <a:gd name="connsiteX2" fmla="*/ 3907265 w 7217783"/>
                    <a:gd name="connsiteY2" fmla="*/ 46 h 3029505"/>
                    <a:gd name="connsiteX3" fmla="*/ 5076502 w 7217783"/>
                    <a:gd name="connsiteY3" fmla="*/ 1956009 h 3029505"/>
                    <a:gd name="connsiteX4" fmla="*/ 7217783 w 7217783"/>
                    <a:gd name="connsiteY4" fmla="*/ 3004277 h 3029505"/>
                    <a:gd name="connsiteX0" fmla="*/ 0 w 6717330"/>
                    <a:gd name="connsiteY0" fmla="*/ 3020546 h 3032521"/>
                    <a:gd name="connsiteX1" fmla="*/ 2282196 w 6717330"/>
                    <a:gd name="connsiteY1" fmla="*/ 1792935 h 3032521"/>
                    <a:gd name="connsiteX2" fmla="*/ 3406812 w 6717330"/>
                    <a:gd name="connsiteY2" fmla="*/ 46 h 3032521"/>
                    <a:gd name="connsiteX3" fmla="*/ 4576049 w 6717330"/>
                    <a:gd name="connsiteY3" fmla="*/ 1956009 h 3032521"/>
                    <a:gd name="connsiteX4" fmla="*/ 6717330 w 6717330"/>
                    <a:gd name="connsiteY4" fmla="*/ 3004277 h 3032521"/>
                    <a:gd name="connsiteX0" fmla="*/ 0 w 6717330"/>
                    <a:gd name="connsiteY0" fmla="*/ 3020546 h 3037138"/>
                    <a:gd name="connsiteX1" fmla="*/ 2282196 w 6717330"/>
                    <a:gd name="connsiteY1" fmla="*/ 1792935 h 3037138"/>
                    <a:gd name="connsiteX2" fmla="*/ 3406812 w 6717330"/>
                    <a:gd name="connsiteY2" fmla="*/ 46 h 3037138"/>
                    <a:gd name="connsiteX3" fmla="*/ 4576049 w 6717330"/>
                    <a:gd name="connsiteY3" fmla="*/ 1956009 h 3037138"/>
                    <a:gd name="connsiteX4" fmla="*/ 6717330 w 6717330"/>
                    <a:gd name="connsiteY4" fmla="*/ 3004277 h 3037138"/>
                    <a:gd name="connsiteX0" fmla="*/ 0 w 6717330"/>
                    <a:gd name="connsiteY0" fmla="*/ 3020546 h 3034708"/>
                    <a:gd name="connsiteX1" fmla="*/ 2282196 w 6717330"/>
                    <a:gd name="connsiteY1" fmla="*/ 1792935 h 3034708"/>
                    <a:gd name="connsiteX2" fmla="*/ 3406812 w 6717330"/>
                    <a:gd name="connsiteY2" fmla="*/ 46 h 3034708"/>
                    <a:gd name="connsiteX3" fmla="*/ 4576049 w 6717330"/>
                    <a:gd name="connsiteY3" fmla="*/ 1956009 h 3034708"/>
                    <a:gd name="connsiteX4" fmla="*/ 6717330 w 6717330"/>
                    <a:gd name="connsiteY4" fmla="*/ 3004277 h 3034708"/>
                    <a:gd name="connsiteX0" fmla="*/ 0 w 6717330"/>
                    <a:gd name="connsiteY0" fmla="*/ 3020546 h 3027229"/>
                    <a:gd name="connsiteX1" fmla="*/ 2282196 w 6717330"/>
                    <a:gd name="connsiteY1" fmla="*/ 1792935 h 3027229"/>
                    <a:gd name="connsiteX2" fmla="*/ 3406812 w 6717330"/>
                    <a:gd name="connsiteY2" fmla="*/ 46 h 3027229"/>
                    <a:gd name="connsiteX3" fmla="*/ 4576049 w 6717330"/>
                    <a:gd name="connsiteY3" fmla="*/ 1956009 h 3027229"/>
                    <a:gd name="connsiteX4" fmla="*/ 6717330 w 6717330"/>
                    <a:gd name="connsiteY4" fmla="*/ 3004277 h 3027229"/>
                    <a:gd name="connsiteX0" fmla="*/ 0 w 6704818"/>
                    <a:gd name="connsiteY0" fmla="*/ 2995523 h 3004276"/>
                    <a:gd name="connsiteX1" fmla="*/ 2269684 w 6704818"/>
                    <a:gd name="connsiteY1" fmla="*/ 1792935 h 3004276"/>
                    <a:gd name="connsiteX2" fmla="*/ 3394300 w 6704818"/>
                    <a:gd name="connsiteY2" fmla="*/ 46 h 3004276"/>
                    <a:gd name="connsiteX3" fmla="*/ 4563537 w 6704818"/>
                    <a:gd name="connsiteY3" fmla="*/ 1956009 h 3004276"/>
                    <a:gd name="connsiteX4" fmla="*/ 6704818 w 6704818"/>
                    <a:gd name="connsiteY4" fmla="*/ 3004277 h 3004276"/>
                    <a:gd name="connsiteX0" fmla="*/ 0 w 6704818"/>
                    <a:gd name="connsiteY0" fmla="*/ 2995523 h 3017699"/>
                    <a:gd name="connsiteX1" fmla="*/ 2269684 w 6704818"/>
                    <a:gd name="connsiteY1" fmla="*/ 1792935 h 3017699"/>
                    <a:gd name="connsiteX2" fmla="*/ 3394300 w 6704818"/>
                    <a:gd name="connsiteY2" fmla="*/ 46 h 3017699"/>
                    <a:gd name="connsiteX3" fmla="*/ 4563537 w 6704818"/>
                    <a:gd name="connsiteY3" fmla="*/ 1956009 h 3017699"/>
                    <a:gd name="connsiteX4" fmla="*/ 6704818 w 6704818"/>
                    <a:gd name="connsiteY4" fmla="*/ 3004277 h 3017699"/>
                    <a:gd name="connsiteX0" fmla="*/ 0 w 6704818"/>
                    <a:gd name="connsiteY0" fmla="*/ 2995523 h 3014531"/>
                    <a:gd name="connsiteX1" fmla="*/ 2269684 w 6704818"/>
                    <a:gd name="connsiteY1" fmla="*/ 1792935 h 3014531"/>
                    <a:gd name="connsiteX2" fmla="*/ 3394300 w 6704818"/>
                    <a:gd name="connsiteY2" fmla="*/ 46 h 3014531"/>
                    <a:gd name="connsiteX3" fmla="*/ 4563537 w 6704818"/>
                    <a:gd name="connsiteY3" fmla="*/ 1956009 h 3014531"/>
                    <a:gd name="connsiteX4" fmla="*/ 6704818 w 6704818"/>
                    <a:gd name="connsiteY4" fmla="*/ 3004277 h 3014531"/>
                    <a:gd name="connsiteX0" fmla="*/ 0 w 6704818"/>
                    <a:gd name="connsiteY0" fmla="*/ 2995523 h 3014529"/>
                    <a:gd name="connsiteX1" fmla="*/ 2269684 w 6704818"/>
                    <a:gd name="connsiteY1" fmla="*/ 1792935 h 3014529"/>
                    <a:gd name="connsiteX2" fmla="*/ 3394300 w 6704818"/>
                    <a:gd name="connsiteY2" fmla="*/ 46 h 3014529"/>
                    <a:gd name="connsiteX3" fmla="*/ 4563537 w 6704818"/>
                    <a:gd name="connsiteY3" fmla="*/ 1956009 h 3014529"/>
                    <a:gd name="connsiteX4" fmla="*/ 6704818 w 6704818"/>
                    <a:gd name="connsiteY4" fmla="*/ 3004277 h 3014529"/>
                    <a:gd name="connsiteX0" fmla="*/ 0 w 6704818"/>
                    <a:gd name="connsiteY0" fmla="*/ 2995523 h 3014531"/>
                    <a:gd name="connsiteX1" fmla="*/ 2269684 w 6704818"/>
                    <a:gd name="connsiteY1" fmla="*/ 1792935 h 3014531"/>
                    <a:gd name="connsiteX2" fmla="*/ 3394300 w 6704818"/>
                    <a:gd name="connsiteY2" fmla="*/ 46 h 3014531"/>
                    <a:gd name="connsiteX3" fmla="*/ 4563537 w 6704818"/>
                    <a:gd name="connsiteY3" fmla="*/ 1956009 h 3014531"/>
                    <a:gd name="connsiteX4" fmla="*/ 6704818 w 6704818"/>
                    <a:gd name="connsiteY4" fmla="*/ 3004277 h 3014531"/>
                    <a:gd name="connsiteX0" fmla="*/ 0 w 6704818"/>
                    <a:gd name="connsiteY0" fmla="*/ 2995523 h 3014529"/>
                    <a:gd name="connsiteX1" fmla="*/ 2269684 w 6704818"/>
                    <a:gd name="connsiteY1" fmla="*/ 1792935 h 3014529"/>
                    <a:gd name="connsiteX2" fmla="*/ 3394300 w 6704818"/>
                    <a:gd name="connsiteY2" fmla="*/ 46 h 3014529"/>
                    <a:gd name="connsiteX3" fmla="*/ 4563537 w 6704818"/>
                    <a:gd name="connsiteY3" fmla="*/ 1956009 h 3014529"/>
                    <a:gd name="connsiteX4" fmla="*/ 6704818 w 6704818"/>
                    <a:gd name="connsiteY4" fmla="*/ 3004277 h 3014529"/>
                    <a:gd name="connsiteX0" fmla="*/ 0 w 6704818"/>
                    <a:gd name="connsiteY0" fmla="*/ 2995523 h 3014531"/>
                    <a:gd name="connsiteX1" fmla="*/ 2269684 w 6704818"/>
                    <a:gd name="connsiteY1" fmla="*/ 1792935 h 3014531"/>
                    <a:gd name="connsiteX2" fmla="*/ 3394300 w 6704818"/>
                    <a:gd name="connsiteY2" fmla="*/ 46 h 3014531"/>
                    <a:gd name="connsiteX3" fmla="*/ 4563537 w 6704818"/>
                    <a:gd name="connsiteY3" fmla="*/ 1956009 h 3014531"/>
                    <a:gd name="connsiteX4" fmla="*/ 6704818 w 6704818"/>
                    <a:gd name="connsiteY4" fmla="*/ 3004277 h 3014531"/>
                    <a:gd name="connsiteX0" fmla="*/ 0 w 6704818"/>
                    <a:gd name="connsiteY0" fmla="*/ 2995532 h 3014538"/>
                    <a:gd name="connsiteX1" fmla="*/ 2269684 w 6704818"/>
                    <a:gd name="connsiteY1" fmla="*/ 1792944 h 3014538"/>
                    <a:gd name="connsiteX2" fmla="*/ 3394300 w 6704818"/>
                    <a:gd name="connsiteY2" fmla="*/ 55 h 3014538"/>
                    <a:gd name="connsiteX3" fmla="*/ 4563537 w 6704818"/>
                    <a:gd name="connsiteY3" fmla="*/ 1956018 h 3014538"/>
                    <a:gd name="connsiteX4" fmla="*/ 5440920 w 6704818"/>
                    <a:gd name="connsiteY4" fmla="*/ 2907294 h 3014538"/>
                    <a:gd name="connsiteX5" fmla="*/ 6704818 w 6704818"/>
                    <a:gd name="connsiteY5" fmla="*/ 3004286 h 3014538"/>
                    <a:gd name="connsiteX0" fmla="*/ 0 w 6704818"/>
                    <a:gd name="connsiteY0" fmla="*/ 2995532 h 3014540"/>
                    <a:gd name="connsiteX1" fmla="*/ 2269684 w 6704818"/>
                    <a:gd name="connsiteY1" fmla="*/ 1792944 h 3014540"/>
                    <a:gd name="connsiteX2" fmla="*/ 3394300 w 6704818"/>
                    <a:gd name="connsiteY2" fmla="*/ 55 h 3014540"/>
                    <a:gd name="connsiteX3" fmla="*/ 4563537 w 6704818"/>
                    <a:gd name="connsiteY3" fmla="*/ 1956018 h 3014540"/>
                    <a:gd name="connsiteX4" fmla="*/ 5440920 w 6704818"/>
                    <a:gd name="connsiteY4" fmla="*/ 2907294 h 3014540"/>
                    <a:gd name="connsiteX5" fmla="*/ 6704818 w 6704818"/>
                    <a:gd name="connsiteY5" fmla="*/ 3004286 h 3014540"/>
                    <a:gd name="connsiteX0" fmla="*/ 0 w 6704818"/>
                    <a:gd name="connsiteY0" fmla="*/ 2995532 h 3014538"/>
                    <a:gd name="connsiteX1" fmla="*/ 2269684 w 6704818"/>
                    <a:gd name="connsiteY1" fmla="*/ 1792944 h 3014538"/>
                    <a:gd name="connsiteX2" fmla="*/ 3394300 w 6704818"/>
                    <a:gd name="connsiteY2" fmla="*/ 55 h 3014538"/>
                    <a:gd name="connsiteX3" fmla="*/ 4563537 w 6704818"/>
                    <a:gd name="connsiteY3" fmla="*/ 1956018 h 3014538"/>
                    <a:gd name="connsiteX4" fmla="*/ 5440920 w 6704818"/>
                    <a:gd name="connsiteY4" fmla="*/ 2907294 h 3014538"/>
                    <a:gd name="connsiteX5" fmla="*/ 6704818 w 6704818"/>
                    <a:gd name="connsiteY5" fmla="*/ 3004286 h 3014538"/>
                    <a:gd name="connsiteX0" fmla="*/ 0 w 6704818"/>
                    <a:gd name="connsiteY0" fmla="*/ 2995532 h 3066843"/>
                    <a:gd name="connsiteX1" fmla="*/ 2269684 w 6704818"/>
                    <a:gd name="connsiteY1" fmla="*/ 1792944 h 3066843"/>
                    <a:gd name="connsiteX2" fmla="*/ 3394300 w 6704818"/>
                    <a:gd name="connsiteY2" fmla="*/ 55 h 3066843"/>
                    <a:gd name="connsiteX3" fmla="*/ 4563537 w 6704818"/>
                    <a:gd name="connsiteY3" fmla="*/ 1956018 h 3066843"/>
                    <a:gd name="connsiteX4" fmla="*/ 5440920 w 6704818"/>
                    <a:gd name="connsiteY4" fmla="*/ 2907294 h 3066843"/>
                    <a:gd name="connsiteX5" fmla="*/ 6704818 w 6704818"/>
                    <a:gd name="connsiteY5" fmla="*/ 3066843 h 3066843"/>
                    <a:gd name="connsiteX0" fmla="*/ 0 w 6553980"/>
                    <a:gd name="connsiteY0" fmla="*/ 2995532 h 3014539"/>
                    <a:gd name="connsiteX1" fmla="*/ 2269684 w 6553980"/>
                    <a:gd name="connsiteY1" fmla="*/ 1792944 h 3014539"/>
                    <a:gd name="connsiteX2" fmla="*/ 3394300 w 6553980"/>
                    <a:gd name="connsiteY2" fmla="*/ 55 h 3014539"/>
                    <a:gd name="connsiteX3" fmla="*/ 4563537 w 6553980"/>
                    <a:gd name="connsiteY3" fmla="*/ 1956018 h 3014539"/>
                    <a:gd name="connsiteX4" fmla="*/ 5440920 w 6553980"/>
                    <a:gd name="connsiteY4" fmla="*/ 2907294 h 3014539"/>
                    <a:gd name="connsiteX5" fmla="*/ 6553980 w 6553980"/>
                    <a:gd name="connsiteY5" fmla="*/ 2970307 h 3014539"/>
                    <a:gd name="connsiteX0" fmla="*/ 0 w 6553980"/>
                    <a:gd name="connsiteY0" fmla="*/ 2995532 h 3014539"/>
                    <a:gd name="connsiteX1" fmla="*/ 2269684 w 6553980"/>
                    <a:gd name="connsiteY1" fmla="*/ 1792944 h 3014539"/>
                    <a:gd name="connsiteX2" fmla="*/ 3394300 w 6553980"/>
                    <a:gd name="connsiteY2" fmla="*/ 55 h 3014539"/>
                    <a:gd name="connsiteX3" fmla="*/ 4563537 w 6553980"/>
                    <a:gd name="connsiteY3" fmla="*/ 1956018 h 3014539"/>
                    <a:gd name="connsiteX4" fmla="*/ 5440920 w 6553980"/>
                    <a:gd name="connsiteY4" fmla="*/ 2907294 h 3014539"/>
                    <a:gd name="connsiteX5" fmla="*/ 6553980 w 6553980"/>
                    <a:gd name="connsiteY5" fmla="*/ 2970307 h 3014539"/>
                    <a:gd name="connsiteX0" fmla="*/ 0 w 6553980"/>
                    <a:gd name="connsiteY0" fmla="*/ 2995532 h 3014539"/>
                    <a:gd name="connsiteX1" fmla="*/ 2269684 w 6553980"/>
                    <a:gd name="connsiteY1" fmla="*/ 1792944 h 3014539"/>
                    <a:gd name="connsiteX2" fmla="*/ 3394300 w 6553980"/>
                    <a:gd name="connsiteY2" fmla="*/ 55 h 3014539"/>
                    <a:gd name="connsiteX3" fmla="*/ 4563537 w 6553980"/>
                    <a:gd name="connsiteY3" fmla="*/ 1956018 h 3014539"/>
                    <a:gd name="connsiteX4" fmla="*/ 5440920 w 6553980"/>
                    <a:gd name="connsiteY4" fmla="*/ 2907294 h 3014539"/>
                    <a:gd name="connsiteX5" fmla="*/ 6553980 w 6553980"/>
                    <a:gd name="connsiteY5" fmla="*/ 2970307 h 3014539"/>
                    <a:gd name="connsiteX0" fmla="*/ 0 w 6566046"/>
                    <a:gd name="connsiteY0" fmla="*/ 2995532 h 3014539"/>
                    <a:gd name="connsiteX1" fmla="*/ 2269684 w 6566046"/>
                    <a:gd name="connsiteY1" fmla="*/ 1792944 h 3014539"/>
                    <a:gd name="connsiteX2" fmla="*/ 3394300 w 6566046"/>
                    <a:gd name="connsiteY2" fmla="*/ 55 h 3014539"/>
                    <a:gd name="connsiteX3" fmla="*/ 4563537 w 6566046"/>
                    <a:gd name="connsiteY3" fmla="*/ 1956018 h 3014539"/>
                    <a:gd name="connsiteX4" fmla="*/ 5440920 w 6566046"/>
                    <a:gd name="connsiteY4" fmla="*/ 2907294 h 3014539"/>
                    <a:gd name="connsiteX5" fmla="*/ 6566046 w 6566046"/>
                    <a:gd name="connsiteY5" fmla="*/ 2976340 h 3014539"/>
                    <a:gd name="connsiteX0" fmla="*/ 0 w 6566046"/>
                    <a:gd name="connsiteY0" fmla="*/ 2995532 h 3014539"/>
                    <a:gd name="connsiteX1" fmla="*/ 2269684 w 6566046"/>
                    <a:gd name="connsiteY1" fmla="*/ 1792944 h 3014539"/>
                    <a:gd name="connsiteX2" fmla="*/ 3394300 w 6566046"/>
                    <a:gd name="connsiteY2" fmla="*/ 55 h 3014539"/>
                    <a:gd name="connsiteX3" fmla="*/ 4563537 w 6566046"/>
                    <a:gd name="connsiteY3" fmla="*/ 1956018 h 3014539"/>
                    <a:gd name="connsiteX4" fmla="*/ 5440920 w 6566046"/>
                    <a:gd name="connsiteY4" fmla="*/ 2907294 h 3014539"/>
                    <a:gd name="connsiteX5" fmla="*/ 6566046 w 6566046"/>
                    <a:gd name="connsiteY5" fmla="*/ 2976340 h 3014539"/>
                    <a:gd name="connsiteX0" fmla="*/ 0 w 6566046"/>
                    <a:gd name="connsiteY0" fmla="*/ 2995532 h 3014539"/>
                    <a:gd name="connsiteX1" fmla="*/ 2269684 w 6566046"/>
                    <a:gd name="connsiteY1" fmla="*/ 1792944 h 3014539"/>
                    <a:gd name="connsiteX2" fmla="*/ 3394300 w 6566046"/>
                    <a:gd name="connsiteY2" fmla="*/ 55 h 3014539"/>
                    <a:gd name="connsiteX3" fmla="*/ 4563537 w 6566046"/>
                    <a:gd name="connsiteY3" fmla="*/ 1956018 h 3014539"/>
                    <a:gd name="connsiteX4" fmla="*/ 6566046 w 6566046"/>
                    <a:gd name="connsiteY4" fmla="*/ 2976340 h 3014539"/>
                    <a:gd name="connsiteX0" fmla="*/ 0 w 6566046"/>
                    <a:gd name="connsiteY0" fmla="*/ 2995532 h 3026983"/>
                    <a:gd name="connsiteX1" fmla="*/ 2269684 w 6566046"/>
                    <a:gd name="connsiteY1" fmla="*/ 1792944 h 3026983"/>
                    <a:gd name="connsiteX2" fmla="*/ 3394300 w 6566046"/>
                    <a:gd name="connsiteY2" fmla="*/ 55 h 3026983"/>
                    <a:gd name="connsiteX3" fmla="*/ 4563537 w 6566046"/>
                    <a:gd name="connsiteY3" fmla="*/ 1956018 h 3026983"/>
                    <a:gd name="connsiteX4" fmla="*/ 6566046 w 6566046"/>
                    <a:gd name="connsiteY4" fmla="*/ 2976340 h 3026983"/>
                    <a:gd name="connsiteX0" fmla="*/ 0 w 6566046"/>
                    <a:gd name="connsiteY0" fmla="*/ 2995521 h 3014529"/>
                    <a:gd name="connsiteX1" fmla="*/ 2269684 w 6566046"/>
                    <a:gd name="connsiteY1" fmla="*/ 1792933 h 3014529"/>
                    <a:gd name="connsiteX2" fmla="*/ 3394300 w 6566046"/>
                    <a:gd name="connsiteY2" fmla="*/ 44 h 3014529"/>
                    <a:gd name="connsiteX3" fmla="*/ 4563537 w 6566046"/>
                    <a:gd name="connsiteY3" fmla="*/ 1956007 h 3014529"/>
                    <a:gd name="connsiteX4" fmla="*/ 6566046 w 6566046"/>
                    <a:gd name="connsiteY4" fmla="*/ 2976329 h 3014529"/>
                    <a:gd name="connsiteX0" fmla="*/ 0 w 6566046"/>
                    <a:gd name="connsiteY0" fmla="*/ 2995521 h 3014527"/>
                    <a:gd name="connsiteX1" fmla="*/ 2269684 w 6566046"/>
                    <a:gd name="connsiteY1" fmla="*/ 1792933 h 3014527"/>
                    <a:gd name="connsiteX2" fmla="*/ 3394300 w 6566046"/>
                    <a:gd name="connsiteY2" fmla="*/ 44 h 3014527"/>
                    <a:gd name="connsiteX3" fmla="*/ 4563537 w 6566046"/>
                    <a:gd name="connsiteY3" fmla="*/ 1956007 h 3014527"/>
                    <a:gd name="connsiteX4" fmla="*/ 6566046 w 6566046"/>
                    <a:gd name="connsiteY4" fmla="*/ 2976329 h 3014527"/>
                    <a:gd name="connsiteX0" fmla="*/ 0 w 6566046"/>
                    <a:gd name="connsiteY0" fmla="*/ 2995519 h 3014527"/>
                    <a:gd name="connsiteX1" fmla="*/ 2269684 w 6566046"/>
                    <a:gd name="connsiteY1" fmla="*/ 1792931 h 3014527"/>
                    <a:gd name="connsiteX2" fmla="*/ 3394300 w 6566046"/>
                    <a:gd name="connsiteY2" fmla="*/ 42 h 3014527"/>
                    <a:gd name="connsiteX3" fmla="*/ 4563537 w 6566046"/>
                    <a:gd name="connsiteY3" fmla="*/ 1956005 h 3014527"/>
                    <a:gd name="connsiteX4" fmla="*/ 6566046 w 6566046"/>
                    <a:gd name="connsiteY4" fmla="*/ 2976327 h 3014527"/>
                    <a:gd name="connsiteX0" fmla="*/ 0 w 6566046"/>
                    <a:gd name="connsiteY0" fmla="*/ 2995519 h 3014525"/>
                    <a:gd name="connsiteX1" fmla="*/ 2269684 w 6566046"/>
                    <a:gd name="connsiteY1" fmla="*/ 1792931 h 3014525"/>
                    <a:gd name="connsiteX2" fmla="*/ 3394300 w 6566046"/>
                    <a:gd name="connsiteY2" fmla="*/ 42 h 3014525"/>
                    <a:gd name="connsiteX3" fmla="*/ 4563537 w 6566046"/>
                    <a:gd name="connsiteY3" fmla="*/ 1956005 h 3014525"/>
                    <a:gd name="connsiteX4" fmla="*/ 6566046 w 6566046"/>
                    <a:gd name="connsiteY4" fmla="*/ 2976327 h 3014525"/>
                    <a:gd name="connsiteX0" fmla="*/ 0 w 6566046"/>
                    <a:gd name="connsiteY0" fmla="*/ 2995521 h 3014529"/>
                    <a:gd name="connsiteX1" fmla="*/ 2269684 w 6566046"/>
                    <a:gd name="connsiteY1" fmla="*/ 1792933 h 3014529"/>
                    <a:gd name="connsiteX2" fmla="*/ 3394300 w 6566046"/>
                    <a:gd name="connsiteY2" fmla="*/ 44 h 3014529"/>
                    <a:gd name="connsiteX3" fmla="*/ 4563537 w 6566046"/>
                    <a:gd name="connsiteY3" fmla="*/ 1956007 h 3014529"/>
                    <a:gd name="connsiteX4" fmla="*/ 6566046 w 6566046"/>
                    <a:gd name="connsiteY4" fmla="*/ 2976329 h 3014529"/>
                    <a:gd name="connsiteX0" fmla="*/ 0 w 6566046"/>
                    <a:gd name="connsiteY0" fmla="*/ 2995523 h 3014529"/>
                    <a:gd name="connsiteX1" fmla="*/ 2269684 w 6566046"/>
                    <a:gd name="connsiteY1" fmla="*/ 1792935 h 3014529"/>
                    <a:gd name="connsiteX2" fmla="*/ 3394300 w 6566046"/>
                    <a:gd name="connsiteY2" fmla="*/ 46 h 3014529"/>
                    <a:gd name="connsiteX3" fmla="*/ 4563537 w 6566046"/>
                    <a:gd name="connsiteY3" fmla="*/ 1956009 h 3014529"/>
                    <a:gd name="connsiteX4" fmla="*/ 6566046 w 6566046"/>
                    <a:gd name="connsiteY4" fmla="*/ 2976331 h 3014529"/>
                    <a:gd name="connsiteX0" fmla="*/ 0 w 5581000"/>
                    <a:gd name="connsiteY0" fmla="*/ 2995530 h 3014538"/>
                    <a:gd name="connsiteX1" fmla="*/ 2269684 w 5581000"/>
                    <a:gd name="connsiteY1" fmla="*/ 1792942 h 3014538"/>
                    <a:gd name="connsiteX2" fmla="*/ 3394300 w 5581000"/>
                    <a:gd name="connsiteY2" fmla="*/ 53 h 3014538"/>
                    <a:gd name="connsiteX3" fmla="*/ 4563537 w 5581000"/>
                    <a:gd name="connsiteY3" fmla="*/ 1956016 h 3014538"/>
                    <a:gd name="connsiteX4" fmla="*/ 5581000 w 5581000"/>
                    <a:gd name="connsiteY4" fmla="*/ 2900565 h 3014538"/>
                    <a:gd name="connsiteX0" fmla="*/ 0 w 5581000"/>
                    <a:gd name="connsiteY0" fmla="*/ 2995530 h 3014536"/>
                    <a:gd name="connsiteX1" fmla="*/ 2269684 w 5581000"/>
                    <a:gd name="connsiteY1" fmla="*/ 1792942 h 3014536"/>
                    <a:gd name="connsiteX2" fmla="*/ 3394300 w 5581000"/>
                    <a:gd name="connsiteY2" fmla="*/ 53 h 3014536"/>
                    <a:gd name="connsiteX3" fmla="*/ 4563537 w 5581000"/>
                    <a:gd name="connsiteY3" fmla="*/ 1956016 h 3014536"/>
                    <a:gd name="connsiteX4" fmla="*/ 5581000 w 5581000"/>
                    <a:gd name="connsiteY4" fmla="*/ 2900565 h 3014536"/>
                    <a:gd name="connsiteX0" fmla="*/ 0 w 5581000"/>
                    <a:gd name="connsiteY0" fmla="*/ 2995521 h 3014529"/>
                    <a:gd name="connsiteX1" fmla="*/ 2269684 w 5581000"/>
                    <a:gd name="connsiteY1" fmla="*/ 1792933 h 3014529"/>
                    <a:gd name="connsiteX2" fmla="*/ 3394300 w 5581000"/>
                    <a:gd name="connsiteY2" fmla="*/ 44 h 3014529"/>
                    <a:gd name="connsiteX3" fmla="*/ 4563537 w 5581000"/>
                    <a:gd name="connsiteY3" fmla="*/ 1956007 h 3014529"/>
                    <a:gd name="connsiteX4" fmla="*/ 5581000 w 5581000"/>
                    <a:gd name="connsiteY4" fmla="*/ 2900556 h 3014529"/>
                    <a:gd name="connsiteX0" fmla="*/ 0 w 5581000"/>
                    <a:gd name="connsiteY0" fmla="*/ 2995509 h 3014515"/>
                    <a:gd name="connsiteX1" fmla="*/ 2269684 w 5581000"/>
                    <a:gd name="connsiteY1" fmla="*/ 1792921 h 3014515"/>
                    <a:gd name="connsiteX2" fmla="*/ 3394300 w 5581000"/>
                    <a:gd name="connsiteY2" fmla="*/ 32 h 3014515"/>
                    <a:gd name="connsiteX3" fmla="*/ 4427144 w 5581000"/>
                    <a:gd name="connsiteY3" fmla="*/ 1743832 h 3014515"/>
                    <a:gd name="connsiteX4" fmla="*/ 5581000 w 5581000"/>
                    <a:gd name="connsiteY4" fmla="*/ 2900544 h 3014515"/>
                    <a:gd name="connsiteX0" fmla="*/ 0 w 5581000"/>
                    <a:gd name="connsiteY0" fmla="*/ 2995483 h 3014015"/>
                    <a:gd name="connsiteX1" fmla="*/ 2307572 w 5581000"/>
                    <a:gd name="connsiteY1" fmla="*/ 1762586 h 3014015"/>
                    <a:gd name="connsiteX2" fmla="*/ 3394300 w 5581000"/>
                    <a:gd name="connsiteY2" fmla="*/ 6 h 3014015"/>
                    <a:gd name="connsiteX3" fmla="*/ 4427144 w 5581000"/>
                    <a:gd name="connsiteY3" fmla="*/ 1743806 h 3014015"/>
                    <a:gd name="connsiteX4" fmla="*/ 5581000 w 5581000"/>
                    <a:gd name="connsiteY4" fmla="*/ 2900518 h 3014015"/>
                    <a:gd name="connsiteX0" fmla="*/ 0 w 5581000"/>
                    <a:gd name="connsiteY0" fmla="*/ 2995481 h 3061147"/>
                    <a:gd name="connsiteX1" fmla="*/ 990587 w 5581000"/>
                    <a:gd name="connsiteY1" fmla="*/ 2966629 h 3061147"/>
                    <a:gd name="connsiteX2" fmla="*/ 2307572 w 5581000"/>
                    <a:gd name="connsiteY2" fmla="*/ 1762584 h 3061147"/>
                    <a:gd name="connsiteX3" fmla="*/ 3394300 w 5581000"/>
                    <a:gd name="connsiteY3" fmla="*/ 4 h 3061147"/>
                    <a:gd name="connsiteX4" fmla="*/ 4427144 w 5581000"/>
                    <a:gd name="connsiteY4" fmla="*/ 1743804 h 3061147"/>
                    <a:gd name="connsiteX5" fmla="*/ 5581000 w 5581000"/>
                    <a:gd name="connsiteY5" fmla="*/ 2900516 h 3061147"/>
                    <a:gd name="connsiteX0" fmla="*/ 0 w 5581000"/>
                    <a:gd name="connsiteY0" fmla="*/ 2995481 h 3061145"/>
                    <a:gd name="connsiteX1" fmla="*/ 990587 w 5581000"/>
                    <a:gd name="connsiteY1" fmla="*/ 2966629 h 3061145"/>
                    <a:gd name="connsiteX2" fmla="*/ 2307572 w 5581000"/>
                    <a:gd name="connsiteY2" fmla="*/ 1762584 h 3061145"/>
                    <a:gd name="connsiteX3" fmla="*/ 3394300 w 5581000"/>
                    <a:gd name="connsiteY3" fmla="*/ 4 h 3061145"/>
                    <a:gd name="connsiteX4" fmla="*/ 4427144 w 5581000"/>
                    <a:gd name="connsiteY4" fmla="*/ 1743804 h 3061145"/>
                    <a:gd name="connsiteX5" fmla="*/ 5581000 w 5581000"/>
                    <a:gd name="connsiteY5" fmla="*/ 2900516 h 3061145"/>
                    <a:gd name="connsiteX0" fmla="*/ 0 w 5581000"/>
                    <a:gd name="connsiteY0" fmla="*/ 2995481 h 3061147"/>
                    <a:gd name="connsiteX1" fmla="*/ 990587 w 5581000"/>
                    <a:gd name="connsiteY1" fmla="*/ 2966629 h 3061147"/>
                    <a:gd name="connsiteX2" fmla="*/ 2307572 w 5581000"/>
                    <a:gd name="connsiteY2" fmla="*/ 1762584 h 3061147"/>
                    <a:gd name="connsiteX3" fmla="*/ 3394300 w 5581000"/>
                    <a:gd name="connsiteY3" fmla="*/ 4 h 3061147"/>
                    <a:gd name="connsiteX4" fmla="*/ 4427144 w 5581000"/>
                    <a:gd name="connsiteY4" fmla="*/ 1743804 h 3061147"/>
                    <a:gd name="connsiteX5" fmla="*/ 5581000 w 5581000"/>
                    <a:gd name="connsiteY5" fmla="*/ 2900516 h 3061147"/>
                    <a:gd name="connsiteX0" fmla="*/ 0 w 5581000"/>
                    <a:gd name="connsiteY0" fmla="*/ 2995492 h 3061156"/>
                    <a:gd name="connsiteX1" fmla="*/ 990587 w 5581000"/>
                    <a:gd name="connsiteY1" fmla="*/ 2966640 h 3061156"/>
                    <a:gd name="connsiteX2" fmla="*/ 2307572 w 5581000"/>
                    <a:gd name="connsiteY2" fmla="*/ 1709553 h 3061156"/>
                    <a:gd name="connsiteX3" fmla="*/ 3394300 w 5581000"/>
                    <a:gd name="connsiteY3" fmla="*/ 15 h 3061156"/>
                    <a:gd name="connsiteX4" fmla="*/ 4427144 w 5581000"/>
                    <a:gd name="connsiteY4" fmla="*/ 1743815 h 3061156"/>
                    <a:gd name="connsiteX5" fmla="*/ 5581000 w 5581000"/>
                    <a:gd name="connsiteY5" fmla="*/ 2900527 h 3061156"/>
                    <a:gd name="connsiteX0" fmla="*/ 0 w 5581000"/>
                    <a:gd name="connsiteY0" fmla="*/ 2995480 h 3061145"/>
                    <a:gd name="connsiteX1" fmla="*/ 990587 w 5581000"/>
                    <a:gd name="connsiteY1" fmla="*/ 2966628 h 3061145"/>
                    <a:gd name="connsiteX2" fmla="*/ 2322726 w 5581000"/>
                    <a:gd name="connsiteY2" fmla="*/ 1732273 h 3061145"/>
                    <a:gd name="connsiteX3" fmla="*/ 3394300 w 5581000"/>
                    <a:gd name="connsiteY3" fmla="*/ 3 h 3061145"/>
                    <a:gd name="connsiteX4" fmla="*/ 4427144 w 5581000"/>
                    <a:gd name="connsiteY4" fmla="*/ 1743803 h 3061145"/>
                    <a:gd name="connsiteX5" fmla="*/ 5581000 w 5581000"/>
                    <a:gd name="connsiteY5" fmla="*/ 2900515 h 3061145"/>
                    <a:gd name="connsiteX0" fmla="*/ 0 w 5581000"/>
                    <a:gd name="connsiteY0" fmla="*/ 2995478 h 3061143"/>
                    <a:gd name="connsiteX1" fmla="*/ 990587 w 5581000"/>
                    <a:gd name="connsiteY1" fmla="*/ 2966626 h 3061143"/>
                    <a:gd name="connsiteX2" fmla="*/ 2322726 w 5581000"/>
                    <a:gd name="connsiteY2" fmla="*/ 1732271 h 3061143"/>
                    <a:gd name="connsiteX3" fmla="*/ 3394300 w 5581000"/>
                    <a:gd name="connsiteY3" fmla="*/ 1 h 3061143"/>
                    <a:gd name="connsiteX4" fmla="*/ 4427144 w 5581000"/>
                    <a:gd name="connsiteY4" fmla="*/ 1743801 h 3061143"/>
                    <a:gd name="connsiteX5" fmla="*/ 5581000 w 5581000"/>
                    <a:gd name="connsiteY5" fmla="*/ 2900513 h 3061143"/>
                    <a:gd name="connsiteX0" fmla="*/ 0 w 5581000"/>
                    <a:gd name="connsiteY0" fmla="*/ 2995478 h 2995478"/>
                    <a:gd name="connsiteX1" fmla="*/ 990587 w 5581000"/>
                    <a:gd name="connsiteY1" fmla="*/ 2966626 h 2995478"/>
                    <a:gd name="connsiteX2" fmla="*/ 2322726 w 5581000"/>
                    <a:gd name="connsiteY2" fmla="*/ 1732271 h 2995478"/>
                    <a:gd name="connsiteX3" fmla="*/ 3394300 w 5581000"/>
                    <a:gd name="connsiteY3" fmla="*/ 1 h 2995478"/>
                    <a:gd name="connsiteX4" fmla="*/ 4427144 w 5581000"/>
                    <a:gd name="connsiteY4" fmla="*/ 1743801 h 2995478"/>
                    <a:gd name="connsiteX5" fmla="*/ 5581000 w 5581000"/>
                    <a:gd name="connsiteY5" fmla="*/ 2900513 h 2995478"/>
                    <a:gd name="connsiteX0" fmla="*/ 0 w 5581000"/>
                    <a:gd name="connsiteY0" fmla="*/ 2995480 h 2995480"/>
                    <a:gd name="connsiteX1" fmla="*/ 998164 w 5581000"/>
                    <a:gd name="connsiteY1" fmla="*/ 2936319 h 2995480"/>
                    <a:gd name="connsiteX2" fmla="*/ 2322726 w 5581000"/>
                    <a:gd name="connsiteY2" fmla="*/ 1732273 h 2995480"/>
                    <a:gd name="connsiteX3" fmla="*/ 3394300 w 5581000"/>
                    <a:gd name="connsiteY3" fmla="*/ 3 h 2995480"/>
                    <a:gd name="connsiteX4" fmla="*/ 4427144 w 5581000"/>
                    <a:gd name="connsiteY4" fmla="*/ 1743803 h 2995480"/>
                    <a:gd name="connsiteX5" fmla="*/ 5581000 w 5581000"/>
                    <a:gd name="connsiteY5" fmla="*/ 2900515 h 2995480"/>
                    <a:gd name="connsiteX0" fmla="*/ 0 w 5581000"/>
                    <a:gd name="connsiteY0" fmla="*/ 2995480 h 2995480"/>
                    <a:gd name="connsiteX1" fmla="*/ 998164 w 5581000"/>
                    <a:gd name="connsiteY1" fmla="*/ 2936319 h 2995480"/>
                    <a:gd name="connsiteX2" fmla="*/ 2322726 w 5581000"/>
                    <a:gd name="connsiteY2" fmla="*/ 1732273 h 2995480"/>
                    <a:gd name="connsiteX3" fmla="*/ 3394300 w 5581000"/>
                    <a:gd name="connsiteY3" fmla="*/ 3 h 2995480"/>
                    <a:gd name="connsiteX4" fmla="*/ 4427144 w 5581000"/>
                    <a:gd name="connsiteY4" fmla="*/ 1743803 h 2995480"/>
                    <a:gd name="connsiteX5" fmla="*/ 5581000 w 5581000"/>
                    <a:gd name="connsiteY5" fmla="*/ 2900515 h 2995480"/>
                    <a:gd name="connsiteX0" fmla="*/ 0 w 5581000"/>
                    <a:gd name="connsiteY0" fmla="*/ 2995480 h 2995480"/>
                    <a:gd name="connsiteX1" fmla="*/ 998164 w 5581000"/>
                    <a:gd name="connsiteY1" fmla="*/ 2936319 h 2995480"/>
                    <a:gd name="connsiteX2" fmla="*/ 2322726 w 5581000"/>
                    <a:gd name="connsiteY2" fmla="*/ 1732273 h 2995480"/>
                    <a:gd name="connsiteX3" fmla="*/ 3394300 w 5581000"/>
                    <a:gd name="connsiteY3" fmla="*/ 3 h 2995480"/>
                    <a:gd name="connsiteX4" fmla="*/ 4427144 w 5581000"/>
                    <a:gd name="connsiteY4" fmla="*/ 1743803 h 2995480"/>
                    <a:gd name="connsiteX5" fmla="*/ 5581000 w 5581000"/>
                    <a:gd name="connsiteY5" fmla="*/ 2900515 h 2995480"/>
                    <a:gd name="connsiteX0" fmla="*/ 0 w 5581000"/>
                    <a:gd name="connsiteY0" fmla="*/ 2995478 h 2995478"/>
                    <a:gd name="connsiteX1" fmla="*/ 998164 w 5581000"/>
                    <a:gd name="connsiteY1" fmla="*/ 2936317 h 2995478"/>
                    <a:gd name="connsiteX2" fmla="*/ 2322726 w 5581000"/>
                    <a:gd name="connsiteY2" fmla="*/ 1732271 h 2995478"/>
                    <a:gd name="connsiteX3" fmla="*/ 3394300 w 5581000"/>
                    <a:gd name="connsiteY3" fmla="*/ 1 h 2995478"/>
                    <a:gd name="connsiteX4" fmla="*/ 4427144 w 5581000"/>
                    <a:gd name="connsiteY4" fmla="*/ 1743801 h 2995478"/>
                    <a:gd name="connsiteX5" fmla="*/ 5581000 w 5581000"/>
                    <a:gd name="connsiteY5" fmla="*/ 2900513 h 2995478"/>
                    <a:gd name="connsiteX0" fmla="*/ 0 w 5581000"/>
                    <a:gd name="connsiteY0" fmla="*/ 2980323 h 2980323"/>
                    <a:gd name="connsiteX1" fmla="*/ 998164 w 5581000"/>
                    <a:gd name="connsiteY1" fmla="*/ 2936317 h 2980323"/>
                    <a:gd name="connsiteX2" fmla="*/ 2322726 w 5581000"/>
                    <a:gd name="connsiteY2" fmla="*/ 1732271 h 2980323"/>
                    <a:gd name="connsiteX3" fmla="*/ 3394300 w 5581000"/>
                    <a:gd name="connsiteY3" fmla="*/ 1 h 2980323"/>
                    <a:gd name="connsiteX4" fmla="*/ 4427144 w 5581000"/>
                    <a:gd name="connsiteY4" fmla="*/ 1743801 h 2980323"/>
                    <a:gd name="connsiteX5" fmla="*/ 5581000 w 5581000"/>
                    <a:gd name="connsiteY5" fmla="*/ 2900513 h 2980323"/>
                    <a:gd name="connsiteX0" fmla="*/ 0 w 5573423"/>
                    <a:gd name="connsiteY0" fmla="*/ 2980323 h 2980323"/>
                    <a:gd name="connsiteX1" fmla="*/ 998164 w 5573423"/>
                    <a:gd name="connsiteY1" fmla="*/ 2936317 h 2980323"/>
                    <a:gd name="connsiteX2" fmla="*/ 2322726 w 5573423"/>
                    <a:gd name="connsiteY2" fmla="*/ 1732271 h 2980323"/>
                    <a:gd name="connsiteX3" fmla="*/ 3394300 w 5573423"/>
                    <a:gd name="connsiteY3" fmla="*/ 1 h 2980323"/>
                    <a:gd name="connsiteX4" fmla="*/ 4427144 w 5573423"/>
                    <a:gd name="connsiteY4" fmla="*/ 1743801 h 2980323"/>
                    <a:gd name="connsiteX5" fmla="*/ 5573423 w 5573423"/>
                    <a:gd name="connsiteY5" fmla="*/ 2923245 h 2980323"/>
                    <a:gd name="connsiteX0" fmla="*/ 0 w 5573423"/>
                    <a:gd name="connsiteY0" fmla="*/ 2980323 h 2980323"/>
                    <a:gd name="connsiteX1" fmla="*/ 998164 w 5573423"/>
                    <a:gd name="connsiteY1" fmla="*/ 2936317 h 2980323"/>
                    <a:gd name="connsiteX2" fmla="*/ 2322726 w 5573423"/>
                    <a:gd name="connsiteY2" fmla="*/ 1732271 h 2980323"/>
                    <a:gd name="connsiteX3" fmla="*/ 3394300 w 5573423"/>
                    <a:gd name="connsiteY3" fmla="*/ 1 h 2980323"/>
                    <a:gd name="connsiteX4" fmla="*/ 4427144 w 5573423"/>
                    <a:gd name="connsiteY4" fmla="*/ 1743801 h 2980323"/>
                    <a:gd name="connsiteX5" fmla="*/ 5573423 w 5573423"/>
                    <a:gd name="connsiteY5" fmla="*/ 2923245 h 2980323"/>
                    <a:gd name="connsiteX0" fmla="*/ 0 w 5573423"/>
                    <a:gd name="connsiteY0" fmla="*/ 2980337 h 2980337"/>
                    <a:gd name="connsiteX1" fmla="*/ 998164 w 5573423"/>
                    <a:gd name="connsiteY1" fmla="*/ 2936331 h 2980337"/>
                    <a:gd name="connsiteX2" fmla="*/ 2322726 w 5573423"/>
                    <a:gd name="connsiteY2" fmla="*/ 1732285 h 2980337"/>
                    <a:gd name="connsiteX3" fmla="*/ 3394300 w 5573423"/>
                    <a:gd name="connsiteY3" fmla="*/ 15 h 2980337"/>
                    <a:gd name="connsiteX4" fmla="*/ 4427144 w 5573423"/>
                    <a:gd name="connsiteY4" fmla="*/ 1743815 h 2980337"/>
                    <a:gd name="connsiteX5" fmla="*/ 5573423 w 5573423"/>
                    <a:gd name="connsiteY5" fmla="*/ 2923259 h 2980337"/>
                    <a:gd name="connsiteX0" fmla="*/ 0 w 5573423"/>
                    <a:gd name="connsiteY0" fmla="*/ 2980337 h 2980337"/>
                    <a:gd name="connsiteX1" fmla="*/ 998164 w 5573423"/>
                    <a:gd name="connsiteY1" fmla="*/ 2936331 h 2980337"/>
                    <a:gd name="connsiteX2" fmla="*/ 2322726 w 5573423"/>
                    <a:gd name="connsiteY2" fmla="*/ 1732285 h 2980337"/>
                    <a:gd name="connsiteX3" fmla="*/ 3394300 w 5573423"/>
                    <a:gd name="connsiteY3" fmla="*/ 15 h 2980337"/>
                    <a:gd name="connsiteX4" fmla="*/ 4427144 w 5573423"/>
                    <a:gd name="connsiteY4" fmla="*/ 1743815 h 2980337"/>
                    <a:gd name="connsiteX5" fmla="*/ 5573423 w 5573423"/>
                    <a:gd name="connsiteY5" fmla="*/ 2923259 h 2980337"/>
                    <a:gd name="connsiteX0" fmla="*/ 0 w 5561717"/>
                    <a:gd name="connsiteY0" fmla="*/ 2992011 h 2992011"/>
                    <a:gd name="connsiteX1" fmla="*/ 986458 w 5561717"/>
                    <a:gd name="connsiteY1" fmla="*/ 2936331 h 2992011"/>
                    <a:gd name="connsiteX2" fmla="*/ 2311020 w 5561717"/>
                    <a:gd name="connsiteY2" fmla="*/ 1732285 h 2992011"/>
                    <a:gd name="connsiteX3" fmla="*/ 3382594 w 5561717"/>
                    <a:gd name="connsiteY3" fmla="*/ 15 h 2992011"/>
                    <a:gd name="connsiteX4" fmla="*/ 4415438 w 5561717"/>
                    <a:gd name="connsiteY4" fmla="*/ 1743815 h 2992011"/>
                    <a:gd name="connsiteX5" fmla="*/ 5561717 w 5561717"/>
                    <a:gd name="connsiteY5" fmla="*/ 2923259 h 2992011"/>
                    <a:gd name="connsiteX0" fmla="*/ 0 w 5578994"/>
                    <a:gd name="connsiteY0" fmla="*/ 2948935 h 2965034"/>
                    <a:gd name="connsiteX1" fmla="*/ 1003735 w 5578994"/>
                    <a:gd name="connsiteY1" fmla="*/ 2936331 h 2965034"/>
                    <a:gd name="connsiteX2" fmla="*/ 2328297 w 5578994"/>
                    <a:gd name="connsiteY2" fmla="*/ 1732285 h 2965034"/>
                    <a:gd name="connsiteX3" fmla="*/ 3399871 w 5578994"/>
                    <a:gd name="connsiteY3" fmla="*/ 15 h 2965034"/>
                    <a:gd name="connsiteX4" fmla="*/ 4432715 w 5578994"/>
                    <a:gd name="connsiteY4" fmla="*/ 1743815 h 2965034"/>
                    <a:gd name="connsiteX5" fmla="*/ 5578994 w 5578994"/>
                    <a:gd name="connsiteY5" fmla="*/ 2923259 h 2965034"/>
                    <a:gd name="connsiteX0" fmla="*/ 0 w 5406214"/>
                    <a:gd name="connsiteY0" fmla="*/ 2966165 h 2970779"/>
                    <a:gd name="connsiteX1" fmla="*/ 830955 w 5406214"/>
                    <a:gd name="connsiteY1" fmla="*/ 2936331 h 2970779"/>
                    <a:gd name="connsiteX2" fmla="*/ 2155517 w 5406214"/>
                    <a:gd name="connsiteY2" fmla="*/ 1732285 h 2970779"/>
                    <a:gd name="connsiteX3" fmla="*/ 3227091 w 5406214"/>
                    <a:gd name="connsiteY3" fmla="*/ 15 h 2970779"/>
                    <a:gd name="connsiteX4" fmla="*/ 4259935 w 5406214"/>
                    <a:gd name="connsiteY4" fmla="*/ 1743815 h 2970779"/>
                    <a:gd name="connsiteX5" fmla="*/ 5406214 w 5406214"/>
                    <a:gd name="connsiteY5" fmla="*/ 2923259 h 2970779"/>
                    <a:gd name="connsiteX0" fmla="*/ 0 w 5508706"/>
                    <a:gd name="connsiteY0" fmla="*/ 2971033 h 2972868"/>
                    <a:gd name="connsiteX1" fmla="*/ 933447 w 5508706"/>
                    <a:gd name="connsiteY1" fmla="*/ 2936331 h 2972868"/>
                    <a:gd name="connsiteX2" fmla="*/ 2258009 w 5508706"/>
                    <a:gd name="connsiteY2" fmla="*/ 1732285 h 2972868"/>
                    <a:gd name="connsiteX3" fmla="*/ 3329583 w 5508706"/>
                    <a:gd name="connsiteY3" fmla="*/ 15 h 2972868"/>
                    <a:gd name="connsiteX4" fmla="*/ 4362427 w 5508706"/>
                    <a:gd name="connsiteY4" fmla="*/ 1743815 h 2972868"/>
                    <a:gd name="connsiteX5" fmla="*/ 5508706 w 5508706"/>
                    <a:gd name="connsiteY5" fmla="*/ 2923259 h 2972868"/>
                    <a:gd name="connsiteX0" fmla="*/ 0 w 5616080"/>
                    <a:gd name="connsiteY0" fmla="*/ 2971034 h 2972870"/>
                    <a:gd name="connsiteX1" fmla="*/ 1040821 w 5616080"/>
                    <a:gd name="connsiteY1" fmla="*/ 2936331 h 2972870"/>
                    <a:gd name="connsiteX2" fmla="*/ 2365383 w 5616080"/>
                    <a:gd name="connsiteY2" fmla="*/ 1732285 h 2972870"/>
                    <a:gd name="connsiteX3" fmla="*/ 3436957 w 5616080"/>
                    <a:gd name="connsiteY3" fmla="*/ 15 h 2972870"/>
                    <a:gd name="connsiteX4" fmla="*/ 4469801 w 5616080"/>
                    <a:gd name="connsiteY4" fmla="*/ 1743815 h 2972870"/>
                    <a:gd name="connsiteX5" fmla="*/ 5616080 w 5616080"/>
                    <a:gd name="connsiteY5" fmla="*/ 2923259 h 2972870"/>
                    <a:gd name="connsiteX0" fmla="*/ 0 w 5616080"/>
                    <a:gd name="connsiteY0" fmla="*/ 3168167 h 3170003"/>
                    <a:gd name="connsiteX1" fmla="*/ 1040821 w 5616080"/>
                    <a:gd name="connsiteY1" fmla="*/ 3133464 h 3170003"/>
                    <a:gd name="connsiteX2" fmla="*/ 2365383 w 5616080"/>
                    <a:gd name="connsiteY2" fmla="*/ 1929418 h 3170003"/>
                    <a:gd name="connsiteX3" fmla="*/ 2565001 w 5616080"/>
                    <a:gd name="connsiteY3" fmla="*/ 15 h 3170003"/>
                    <a:gd name="connsiteX4" fmla="*/ 4469801 w 5616080"/>
                    <a:gd name="connsiteY4" fmla="*/ 1940948 h 3170003"/>
                    <a:gd name="connsiteX5" fmla="*/ 5616080 w 5616080"/>
                    <a:gd name="connsiteY5" fmla="*/ 3120392 h 3170003"/>
                    <a:gd name="connsiteX0" fmla="*/ 0 w 5616080"/>
                    <a:gd name="connsiteY0" fmla="*/ 3168153 h 3169989"/>
                    <a:gd name="connsiteX1" fmla="*/ 1040821 w 5616080"/>
                    <a:gd name="connsiteY1" fmla="*/ 3133450 h 3169989"/>
                    <a:gd name="connsiteX2" fmla="*/ 1764482 w 5616080"/>
                    <a:gd name="connsiteY2" fmla="*/ 1936702 h 3169989"/>
                    <a:gd name="connsiteX3" fmla="*/ 2565001 w 5616080"/>
                    <a:gd name="connsiteY3" fmla="*/ 1 h 3169989"/>
                    <a:gd name="connsiteX4" fmla="*/ 4469801 w 5616080"/>
                    <a:gd name="connsiteY4" fmla="*/ 1940934 h 3169989"/>
                    <a:gd name="connsiteX5" fmla="*/ 5616080 w 5616080"/>
                    <a:gd name="connsiteY5" fmla="*/ 3120378 h 3169989"/>
                    <a:gd name="connsiteX0" fmla="*/ 0 w 5616080"/>
                    <a:gd name="connsiteY0" fmla="*/ 3169539 h 3171375"/>
                    <a:gd name="connsiteX1" fmla="*/ 1040821 w 5616080"/>
                    <a:gd name="connsiteY1" fmla="*/ 3134836 h 3171375"/>
                    <a:gd name="connsiteX2" fmla="*/ 1764482 w 5616080"/>
                    <a:gd name="connsiteY2" fmla="*/ 1938088 h 3171375"/>
                    <a:gd name="connsiteX3" fmla="*/ 2565001 w 5616080"/>
                    <a:gd name="connsiteY3" fmla="*/ 1387 h 3171375"/>
                    <a:gd name="connsiteX4" fmla="*/ 3538111 w 5616080"/>
                    <a:gd name="connsiteY4" fmla="*/ 1617447 h 3171375"/>
                    <a:gd name="connsiteX5" fmla="*/ 5616080 w 5616080"/>
                    <a:gd name="connsiteY5" fmla="*/ 3121764 h 3171375"/>
                    <a:gd name="connsiteX0" fmla="*/ 0 w 4894316"/>
                    <a:gd name="connsiteY0" fmla="*/ 3169539 h 4079497"/>
                    <a:gd name="connsiteX1" fmla="*/ 1040821 w 4894316"/>
                    <a:gd name="connsiteY1" fmla="*/ 3134836 h 4079497"/>
                    <a:gd name="connsiteX2" fmla="*/ 1764482 w 4894316"/>
                    <a:gd name="connsiteY2" fmla="*/ 1938088 h 4079497"/>
                    <a:gd name="connsiteX3" fmla="*/ 2565001 w 4894316"/>
                    <a:gd name="connsiteY3" fmla="*/ 1387 h 4079497"/>
                    <a:gd name="connsiteX4" fmla="*/ 3538111 w 4894316"/>
                    <a:gd name="connsiteY4" fmla="*/ 1617447 h 4079497"/>
                    <a:gd name="connsiteX5" fmla="*/ 4894315 w 4894316"/>
                    <a:gd name="connsiteY5" fmla="*/ 4079497 h 4079497"/>
                    <a:gd name="connsiteX0" fmla="*/ 0 w 4894316"/>
                    <a:gd name="connsiteY0" fmla="*/ 3168649 h 4078607"/>
                    <a:gd name="connsiteX1" fmla="*/ 1040821 w 4894316"/>
                    <a:gd name="connsiteY1" fmla="*/ 3133946 h 4078607"/>
                    <a:gd name="connsiteX2" fmla="*/ 1764482 w 4894316"/>
                    <a:gd name="connsiteY2" fmla="*/ 1937198 h 4078607"/>
                    <a:gd name="connsiteX3" fmla="*/ 2565001 w 4894316"/>
                    <a:gd name="connsiteY3" fmla="*/ 497 h 4078607"/>
                    <a:gd name="connsiteX4" fmla="*/ 3658580 w 4894316"/>
                    <a:gd name="connsiteY4" fmla="*/ 2124285 h 4078607"/>
                    <a:gd name="connsiteX5" fmla="*/ 4894315 w 4894316"/>
                    <a:gd name="connsiteY5" fmla="*/ 4078607 h 4078607"/>
                    <a:gd name="connsiteX0" fmla="*/ 0 w 4894316"/>
                    <a:gd name="connsiteY0" fmla="*/ 3168677 h 4078635"/>
                    <a:gd name="connsiteX1" fmla="*/ 1040821 w 4894316"/>
                    <a:gd name="connsiteY1" fmla="*/ 3133974 h 4078635"/>
                    <a:gd name="connsiteX2" fmla="*/ 1859477 w 4894316"/>
                    <a:gd name="connsiteY2" fmla="*/ 1931928 h 4078635"/>
                    <a:gd name="connsiteX3" fmla="*/ 2565001 w 4894316"/>
                    <a:gd name="connsiteY3" fmla="*/ 525 h 4078635"/>
                    <a:gd name="connsiteX4" fmla="*/ 3658580 w 4894316"/>
                    <a:gd name="connsiteY4" fmla="*/ 2124313 h 4078635"/>
                    <a:gd name="connsiteX5" fmla="*/ 4894315 w 4894316"/>
                    <a:gd name="connsiteY5" fmla="*/ 4078635 h 4078635"/>
                    <a:gd name="connsiteX0" fmla="*/ 0 w 5000315"/>
                    <a:gd name="connsiteY0" fmla="*/ 3050043 h 4078635"/>
                    <a:gd name="connsiteX1" fmla="*/ 1146820 w 5000315"/>
                    <a:gd name="connsiteY1" fmla="*/ 3133974 h 4078635"/>
                    <a:gd name="connsiteX2" fmla="*/ 1965476 w 5000315"/>
                    <a:gd name="connsiteY2" fmla="*/ 1931928 h 4078635"/>
                    <a:gd name="connsiteX3" fmla="*/ 2671000 w 5000315"/>
                    <a:gd name="connsiteY3" fmla="*/ 525 h 4078635"/>
                    <a:gd name="connsiteX4" fmla="*/ 3764579 w 5000315"/>
                    <a:gd name="connsiteY4" fmla="*/ 2124313 h 4078635"/>
                    <a:gd name="connsiteX5" fmla="*/ 5000314 w 5000315"/>
                    <a:gd name="connsiteY5" fmla="*/ 4078635 h 4078635"/>
                    <a:gd name="connsiteX0" fmla="*/ 0 w 5000315"/>
                    <a:gd name="connsiteY0" fmla="*/ 3050039 h 4078631"/>
                    <a:gd name="connsiteX1" fmla="*/ 1965476 w 5000315"/>
                    <a:gd name="connsiteY1" fmla="*/ 1931924 h 4078631"/>
                    <a:gd name="connsiteX2" fmla="*/ 2671000 w 5000315"/>
                    <a:gd name="connsiteY2" fmla="*/ 521 h 4078631"/>
                    <a:gd name="connsiteX3" fmla="*/ 3764579 w 5000315"/>
                    <a:gd name="connsiteY3" fmla="*/ 2124309 h 4078631"/>
                    <a:gd name="connsiteX4" fmla="*/ 5000314 w 5000315"/>
                    <a:gd name="connsiteY4" fmla="*/ 4078631 h 4078631"/>
                    <a:gd name="connsiteX0" fmla="*/ 0 w 5000315"/>
                    <a:gd name="connsiteY0" fmla="*/ 3050479 h 4079071"/>
                    <a:gd name="connsiteX1" fmla="*/ 1834111 w 5000315"/>
                    <a:gd name="connsiteY1" fmla="*/ 1867509 h 4079071"/>
                    <a:gd name="connsiteX2" fmla="*/ 2671000 w 5000315"/>
                    <a:gd name="connsiteY2" fmla="*/ 961 h 4079071"/>
                    <a:gd name="connsiteX3" fmla="*/ 3764579 w 5000315"/>
                    <a:gd name="connsiteY3" fmla="*/ 2124749 h 4079071"/>
                    <a:gd name="connsiteX4" fmla="*/ 5000314 w 5000315"/>
                    <a:gd name="connsiteY4" fmla="*/ 4079071 h 4079071"/>
                    <a:gd name="connsiteX0" fmla="*/ 0 w 5000315"/>
                    <a:gd name="connsiteY0" fmla="*/ 3051340 h 4079932"/>
                    <a:gd name="connsiteX1" fmla="*/ 1834111 w 5000315"/>
                    <a:gd name="connsiteY1" fmla="*/ 1868370 h 4079932"/>
                    <a:gd name="connsiteX2" fmla="*/ 2671000 w 5000315"/>
                    <a:gd name="connsiteY2" fmla="*/ 1822 h 4079932"/>
                    <a:gd name="connsiteX3" fmla="*/ 3764579 w 5000315"/>
                    <a:gd name="connsiteY3" fmla="*/ 2125610 h 4079932"/>
                    <a:gd name="connsiteX4" fmla="*/ 5000314 w 5000315"/>
                    <a:gd name="connsiteY4" fmla="*/ 4079932 h 4079932"/>
                    <a:gd name="connsiteX0" fmla="*/ 0 w 5000315"/>
                    <a:gd name="connsiteY0" fmla="*/ 3049596 h 4078188"/>
                    <a:gd name="connsiteX1" fmla="*/ 1674512 w 5000315"/>
                    <a:gd name="connsiteY1" fmla="*/ 2209535 h 4078188"/>
                    <a:gd name="connsiteX2" fmla="*/ 2671000 w 5000315"/>
                    <a:gd name="connsiteY2" fmla="*/ 78 h 4078188"/>
                    <a:gd name="connsiteX3" fmla="*/ 3764579 w 5000315"/>
                    <a:gd name="connsiteY3" fmla="*/ 2123866 h 4078188"/>
                    <a:gd name="connsiteX4" fmla="*/ 5000314 w 5000315"/>
                    <a:gd name="connsiteY4" fmla="*/ 4078188 h 4078188"/>
                    <a:gd name="connsiteX0" fmla="*/ 0 w 5000315"/>
                    <a:gd name="connsiteY0" fmla="*/ 3049596 h 4078188"/>
                    <a:gd name="connsiteX1" fmla="*/ 1674512 w 5000315"/>
                    <a:gd name="connsiteY1" fmla="*/ 2209535 h 4078188"/>
                    <a:gd name="connsiteX2" fmla="*/ 2671000 w 5000315"/>
                    <a:gd name="connsiteY2" fmla="*/ 78 h 4078188"/>
                    <a:gd name="connsiteX3" fmla="*/ 3764579 w 5000315"/>
                    <a:gd name="connsiteY3" fmla="*/ 2123866 h 4078188"/>
                    <a:gd name="connsiteX4" fmla="*/ 5000314 w 5000315"/>
                    <a:gd name="connsiteY4" fmla="*/ 4078188 h 4078188"/>
                    <a:gd name="connsiteX0" fmla="*/ 0 w 4983723"/>
                    <a:gd name="connsiteY0" fmla="*/ 3067072 h 4078188"/>
                    <a:gd name="connsiteX1" fmla="*/ 1657920 w 4983723"/>
                    <a:gd name="connsiteY1" fmla="*/ 2209535 h 4078188"/>
                    <a:gd name="connsiteX2" fmla="*/ 2654408 w 4983723"/>
                    <a:gd name="connsiteY2" fmla="*/ 78 h 4078188"/>
                    <a:gd name="connsiteX3" fmla="*/ 3747987 w 4983723"/>
                    <a:gd name="connsiteY3" fmla="*/ 2123866 h 4078188"/>
                    <a:gd name="connsiteX4" fmla="*/ 4983722 w 4983723"/>
                    <a:gd name="connsiteY4" fmla="*/ 4078188 h 4078188"/>
                    <a:gd name="connsiteX0" fmla="*/ 0 w 4983723"/>
                    <a:gd name="connsiteY0" fmla="*/ 3067072 h 4078188"/>
                    <a:gd name="connsiteX1" fmla="*/ 1657920 w 4983723"/>
                    <a:gd name="connsiteY1" fmla="*/ 2209535 h 4078188"/>
                    <a:gd name="connsiteX2" fmla="*/ 2654408 w 4983723"/>
                    <a:gd name="connsiteY2" fmla="*/ 78 h 4078188"/>
                    <a:gd name="connsiteX3" fmla="*/ 3747987 w 4983723"/>
                    <a:gd name="connsiteY3" fmla="*/ 2123866 h 4078188"/>
                    <a:gd name="connsiteX4" fmla="*/ 4983722 w 4983723"/>
                    <a:gd name="connsiteY4" fmla="*/ 4078188 h 4078188"/>
                    <a:gd name="connsiteX0" fmla="*/ 0 w 4983723"/>
                    <a:gd name="connsiteY0" fmla="*/ 3067072 h 4078188"/>
                    <a:gd name="connsiteX1" fmla="*/ 1657920 w 4983723"/>
                    <a:gd name="connsiteY1" fmla="*/ 2209535 h 4078188"/>
                    <a:gd name="connsiteX2" fmla="*/ 2654408 w 4983723"/>
                    <a:gd name="connsiteY2" fmla="*/ 78 h 4078188"/>
                    <a:gd name="connsiteX3" fmla="*/ 3747987 w 4983723"/>
                    <a:gd name="connsiteY3" fmla="*/ 2123866 h 4078188"/>
                    <a:gd name="connsiteX4" fmla="*/ 4983722 w 4983723"/>
                    <a:gd name="connsiteY4" fmla="*/ 4078188 h 4078188"/>
                    <a:gd name="connsiteX0" fmla="*/ 0 w 4983723"/>
                    <a:gd name="connsiteY0" fmla="*/ 3067072 h 4078188"/>
                    <a:gd name="connsiteX1" fmla="*/ 1657920 w 4983723"/>
                    <a:gd name="connsiteY1" fmla="*/ 2209535 h 4078188"/>
                    <a:gd name="connsiteX2" fmla="*/ 2654408 w 4983723"/>
                    <a:gd name="connsiteY2" fmla="*/ 78 h 4078188"/>
                    <a:gd name="connsiteX3" fmla="*/ 3747987 w 4983723"/>
                    <a:gd name="connsiteY3" fmla="*/ 2123866 h 4078188"/>
                    <a:gd name="connsiteX4" fmla="*/ 4983722 w 4983723"/>
                    <a:gd name="connsiteY4" fmla="*/ 4078188 h 4078188"/>
                    <a:gd name="connsiteX0" fmla="*/ 0 w 4983723"/>
                    <a:gd name="connsiteY0" fmla="*/ 3069217 h 4080333"/>
                    <a:gd name="connsiteX1" fmla="*/ 1784367 w 4983723"/>
                    <a:gd name="connsiteY1" fmla="*/ 1707859 h 4080333"/>
                    <a:gd name="connsiteX2" fmla="*/ 2654408 w 4983723"/>
                    <a:gd name="connsiteY2" fmla="*/ 2223 h 4080333"/>
                    <a:gd name="connsiteX3" fmla="*/ 3747987 w 4983723"/>
                    <a:gd name="connsiteY3" fmla="*/ 2126011 h 4080333"/>
                    <a:gd name="connsiteX4" fmla="*/ 4983722 w 4983723"/>
                    <a:gd name="connsiteY4" fmla="*/ 4080333 h 4080333"/>
                    <a:gd name="connsiteX0" fmla="*/ 0 w 4983723"/>
                    <a:gd name="connsiteY0" fmla="*/ 3078435 h 4089551"/>
                    <a:gd name="connsiteX1" fmla="*/ 1784367 w 4983723"/>
                    <a:gd name="connsiteY1" fmla="*/ 1717077 h 4089551"/>
                    <a:gd name="connsiteX2" fmla="*/ 2654408 w 4983723"/>
                    <a:gd name="connsiteY2" fmla="*/ 11441 h 4089551"/>
                    <a:gd name="connsiteX3" fmla="*/ 3747987 w 4983723"/>
                    <a:gd name="connsiteY3" fmla="*/ 2135229 h 4089551"/>
                    <a:gd name="connsiteX4" fmla="*/ 4983722 w 4983723"/>
                    <a:gd name="connsiteY4" fmla="*/ 4089551 h 4089551"/>
                    <a:gd name="connsiteX0" fmla="*/ 0 w 4983723"/>
                    <a:gd name="connsiteY0" fmla="*/ 3131511 h 4142627"/>
                    <a:gd name="connsiteX1" fmla="*/ 1784367 w 4983723"/>
                    <a:gd name="connsiteY1" fmla="*/ 1770153 h 4142627"/>
                    <a:gd name="connsiteX2" fmla="*/ 2782113 w 4983723"/>
                    <a:gd name="connsiteY2" fmla="*/ 13523 h 4142627"/>
                    <a:gd name="connsiteX3" fmla="*/ 3747987 w 4983723"/>
                    <a:gd name="connsiteY3" fmla="*/ 2188305 h 4142627"/>
                    <a:gd name="connsiteX4" fmla="*/ 4983722 w 4983723"/>
                    <a:gd name="connsiteY4" fmla="*/ 4142627 h 4142627"/>
                    <a:gd name="connsiteX0" fmla="*/ 0 w 4983723"/>
                    <a:gd name="connsiteY0" fmla="*/ 3118106 h 4129222"/>
                    <a:gd name="connsiteX1" fmla="*/ 1784367 w 4983723"/>
                    <a:gd name="connsiteY1" fmla="*/ 1756748 h 4129222"/>
                    <a:gd name="connsiteX2" fmla="*/ 2782113 w 4983723"/>
                    <a:gd name="connsiteY2" fmla="*/ 118 h 4129222"/>
                    <a:gd name="connsiteX3" fmla="*/ 3747987 w 4983723"/>
                    <a:gd name="connsiteY3" fmla="*/ 2174900 h 4129222"/>
                    <a:gd name="connsiteX4" fmla="*/ 4983722 w 4983723"/>
                    <a:gd name="connsiteY4" fmla="*/ 4129222 h 4129222"/>
                    <a:gd name="connsiteX0" fmla="*/ 0 w 5015979"/>
                    <a:gd name="connsiteY0" fmla="*/ 3118106 h 4198191"/>
                    <a:gd name="connsiteX1" fmla="*/ 1784367 w 5015979"/>
                    <a:gd name="connsiteY1" fmla="*/ 1756748 h 4198191"/>
                    <a:gd name="connsiteX2" fmla="*/ 2782113 w 5015979"/>
                    <a:gd name="connsiteY2" fmla="*/ 118 h 4198191"/>
                    <a:gd name="connsiteX3" fmla="*/ 3747987 w 5015979"/>
                    <a:gd name="connsiteY3" fmla="*/ 2174900 h 4198191"/>
                    <a:gd name="connsiteX4" fmla="*/ 5015980 w 5015979"/>
                    <a:gd name="connsiteY4" fmla="*/ 4198192 h 4198191"/>
                    <a:gd name="connsiteX0" fmla="*/ 0 w 5015979"/>
                    <a:gd name="connsiteY0" fmla="*/ 3118106 h 4198769"/>
                    <a:gd name="connsiteX1" fmla="*/ 1784367 w 5015979"/>
                    <a:gd name="connsiteY1" fmla="*/ 1756748 h 4198769"/>
                    <a:gd name="connsiteX2" fmla="*/ 2782113 w 5015979"/>
                    <a:gd name="connsiteY2" fmla="*/ 118 h 4198769"/>
                    <a:gd name="connsiteX3" fmla="*/ 3747987 w 5015979"/>
                    <a:gd name="connsiteY3" fmla="*/ 2174900 h 4198769"/>
                    <a:gd name="connsiteX4" fmla="*/ 5015980 w 5015979"/>
                    <a:gd name="connsiteY4" fmla="*/ 4198192 h 4198769"/>
                    <a:gd name="connsiteX0" fmla="*/ 0 w 5015979"/>
                    <a:gd name="connsiteY0" fmla="*/ 3118734 h 4199340"/>
                    <a:gd name="connsiteX1" fmla="*/ 1784367 w 5015979"/>
                    <a:gd name="connsiteY1" fmla="*/ 1757376 h 4199340"/>
                    <a:gd name="connsiteX2" fmla="*/ 2782113 w 5015979"/>
                    <a:gd name="connsiteY2" fmla="*/ 746 h 4199340"/>
                    <a:gd name="connsiteX3" fmla="*/ 3316536 w 5015979"/>
                    <a:gd name="connsiteY3" fmla="*/ 1973140 h 4199340"/>
                    <a:gd name="connsiteX4" fmla="*/ 5015980 w 5015979"/>
                    <a:gd name="connsiteY4" fmla="*/ 4198820 h 4199340"/>
                    <a:gd name="connsiteX0" fmla="*/ 0 w 5015979"/>
                    <a:gd name="connsiteY0" fmla="*/ 3118156 h 4198737"/>
                    <a:gd name="connsiteX1" fmla="*/ 1784367 w 5015979"/>
                    <a:gd name="connsiteY1" fmla="*/ 1756798 h 4198737"/>
                    <a:gd name="connsiteX2" fmla="*/ 2782113 w 5015979"/>
                    <a:gd name="connsiteY2" fmla="*/ 168 h 4198737"/>
                    <a:gd name="connsiteX3" fmla="*/ 3490367 w 5015979"/>
                    <a:gd name="connsiteY3" fmla="*/ 1858134 h 4198737"/>
                    <a:gd name="connsiteX4" fmla="*/ 5015980 w 5015979"/>
                    <a:gd name="connsiteY4" fmla="*/ 4198242 h 4198737"/>
                    <a:gd name="connsiteX0" fmla="*/ 0 w 5015979"/>
                    <a:gd name="connsiteY0" fmla="*/ 3118156 h 4198737"/>
                    <a:gd name="connsiteX1" fmla="*/ 1784367 w 5015979"/>
                    <a:gd name="connsiteY1" fmla="*/ 1756798 h 4198737"/>
                    <a:gd name="connsiteX2" fmla="*/ 2782113 w 5015979"/>
                    <a:gd name="connsiteY2" fmla="*/ 168 h 4198737"/>
                    <a:gd name="connsiteX3" fmla="*/ 3490367 w 5015979"/>
                    <a:gd name="connsiteY3" fmla="*/ 1858134 h 4198737"/>
                    <a:gd name="connsiteX4" fmla="*/ 5015980 w 5015979"/>
                    <a:gd name="connsiteY4" fmla="*/ 4198242 h 4198737"/>
                    <a:gd name="connsiteX0" fmla="*/ 0 w 5015979"/>
                    <a:gd name="connsiteY0" fmla="*/ 3118156 h 4198737"/>
                    <a:gd name="connsiteX1" fmla="*/ 1784367 w 5015979"/>
                    <a:gd name="connsiteY1" fmla="*/ 1756798 h 4198737"/>
                    <a:gd name="connsiteX2" fmla="*/ 2782113 w 5015979"/>
                    <a:gd name="connsiteY2" fmla="*/ 168 h 4198737"/>
                    <a:gd name="connsiteX3" fmla="*/ 3490367 w 5015979"/>
                    <a:gd name="connsiteY3" fmla="*/ 1858134 h 4198737"/>
                    <a:gd name="connsiteX4" fmla="*/ 5015980 w 5015979"/>
                    <a:gd name="connsiteY4" fmla="*/ 4198242 h 4198737"/>
                    <a:gd name="connsiteX0" fmla="*/ 0 w 5015979"/>
                    <a:gd name="connsiteY0" fmla="*/ 3118156 h 4198769"/>
                    <a:gd name="connsiteX1" fmla="*/ 1784367 w 5015979"/>
                    <a:gd name="connsiteY1" fmla="*/ 1756798 h 4198769"/>
                    <a:gd name="connsiteX2" fmla="*/ 2782113 w 5015979"/>
                    <a:gd name="connsiteY2" fmla="*/ 168 h 4198769"/>
                    <a:gd name="connsiteX3" fmla="*/ 3490367 w 5015979"/>
                    <a:gd name="connsiteY3" fmla="*/ 1858134 h 4198769"/>
                    <a:gd name="connsiteX4" fmla="*/ 5015980 w 5015979"/>
                    <a:gd name="connsiteY4" fmla="*/ 4198242 h 4198769"/>
                    <a:gd name="connsiteX0" fmla="*/ 0 w 5015979"/>
                    <a:gd name="connsiteY0" fmla="*/ 3118156 h 4199081"/>
                    <a:gd name="connsiteX1" fmla="*/ 1784367 w 5015979"/>
                    <a:gd name="connsiteY1" fmla="*/ 1756798 h 4199081"/>
                    <a:gd name="connsiteX2" fmla="*/ 2782113 w 5015979"/>
                    <a:gd name="connsiteY2" fmla="*/ 168 h 4199081"/>
                    <a:gd name="connsiteX3" fmla="*/ 3490367 w 5015979"/>
                    <a:gd name="connsiteY3" fmla="*/ 1858134 h 4199081"/>
                    <a:gd name="connsiteX4" fmla="*/ 5015980 w 5015979"/>
                    <a:gd name="connsiteY4" fmla="*/ 4198242 h 4199081"/>
                    <a:gd name="connsiteX0" fmla="*/ 0 w 5015979"/>
                    <a:gd name="connsiteY0" fmla="*/ 3118277 h 4199223"/>
                    <a:gd name="connsiteX1" fmla="*/ 1784367 w 5015979"/>
                    <a:gd name="connsiteY1" fmla="*/ 1756919 h 4199223"/>
                    <a:gd name="connsiteX2" fmla="*/ 2782113 w 5015979"/>
                    <a:gd name="connsiteY2" fmla="*/ 289 h 4199223"/>
                    <a:gd name="connsiteX3" fmla="*/ 3404153 w 5015979"/>
                    <a:gd name="connsiteY3" fmla="*/ 1889955 h 4199223"/>
                    <a:gd name="connsiteX4" fmla="*/ 5015980 w 5015979"/>
                    <a:gd name="connsiteY4" fmla="*/ 4198363 h 4199223"/>
                    <a:gd name="connsiteX0" fmla="*/ 0 w 5015979"/>
                    <a:gd name="connsiteY0" fmla="*/ 3118277 h 4198362"/>
                    <a:gd name="connsiteX1" fmla="*/ 1784367 w 5015979"/>
                    <a:gd name="connsiteY1" fmla="*/ 1756919 h 4198362"/>
                    <a:gd name="connsiteX2" fmla="*/ 2782113 w 5015979"/>
                    <a:gd name="connsiteY2" fmla="*/ 289 h 4198362"/>
                    <a:gd name="connsiteX3" fmla="*/ 3404153 w 5015979"/>
                    <a:gd name="connsiteY3" fmla="*/ 1889955 h 4198362"/>
                    <a:gd name="connsiteX4" fmla="*/ 5015980 w 5015979"/>
                    <a:gd name="connsiteY4" fmla="*/ 4198363 h 4198362"/>
                    <a:gd name="connsiteX0" fmla="*/ 0 w 5015979"/>
                    <a:gd name="connsiteY0" fmla="*/ 3118600 h 4198685"/>
                    <a:gd name="connsiteX1" fmla="*/ 1784367 w 5015979"/>
                    <a:gd name="connsiteY1" fmla="*/ 1757242 h 4198685"/>
                    <a:gd name="connsiteX2" fmla="*/ 2782113 w 5015979"/>
                    <a:gd name="connsiteY2" fmla="*/ 612 h 4198685"/>
                    <a:gd name="connsiteX3" fmla="*/ 3289806 w 5015979"/>
                    <a:gd name="connsiteY3" fmla="*/ 1951853 h 4198685"/>
                    <a:gd name="connsiteX4" fmla="*/ 5015980 w 5015979"/>
                    <a:gd name="connsiteY4" fmla="*/ 4198686 h 4198685"/>
                    <a:gd name="connsiteX0" fmla="*/ 0 w 5015979"/>
                    <a:gd name="connsiteY0" fmla="*/ 3118281 h 4198366"/>
                    <a:gd name="connsiteX1" fmla="*/ 1784367 w 5015979"/>
                    <a:gd name="connsiteY1" fmla="*/ 1756923 h 4198366"/>
                    <a:gd name="connsiteX2" fmla="*/ 2782113 w 5015979"/>
                    <a:gd name="connsiteY2" fmla="*/ 293 h 4198366"/>
                    <a:gd name="connsiteX3" fmla="*/ 3421206 w 5015979"/>
                    <a:gd name="connsiteY3" fmla="*/ 1890427 h 4198366"/>
                    <a:gd name="connsiteX4" fmla="*/ 5015980 w 5015979"/>
                    <a:gd name="connsiteY4" fmla="*/ 4198367 h 4198366"/>
                    <a:gd name="connsiteX0" fmla="*/ 0 w 5015979"/>
                    <a:gd name="connsiteY0" fmla="*/ 3118281 h 4198366"/>
                    <a:gd name="connsiteX1" fmla="*/ 1784367 w 5015979"/>
                    <a:gd name="connsiteY1" fmla="*/ 1756923 h 4198366"/>
                    <a:gd name="connsiteX2" fmla="*/ 2782113 w 5015979"/>
                    <a:gd name="connsiteY2" fmla="*/ 293 h 4198366"/>
                    <a:gd name="connsiteX3" fmla="*/ 3421206 w 5015979"/>
                    <a:gd name="connsiteY3" fmla="*/ 1890427 h 4198366"/>
                    <a:gd name="connsiteX4" fmla="*/ 5015980 w 5015979"/>
                    <a:gd name="connsiteY4" fmla="*/ 4198367 h 4198366"/>
                    <a:gd name="connsiteX0" fmla="*/ 0 w 5015979"/>
                    <a:gd name="connsiteY0" fmla="*/ 3118281 h 4198366"/>
                    <a:gd name="connsiteX1" fmla="*/ 1784367 w 5015979"/>
                    <a:gd name="connsiteY1" fmla="*/ 1756923 h 4198366"/>
                    <a:gd name="connsiteX2" fmla="*/ 2782113 w 5015979"/>
                    <a:gd name="connsiteY2" fmla="*/ 293 h 4198366"/>
                    <a:gd name="connsiteX3" fmla="*/ 3421206 w 5015979"/>
                    <a:gd name="connsiteY3" fmla="*/ 1890427 h 4198366"/>
                    <a:gd name="connsiteX4" fmla="*/ 5015980 w 5015979"/>
                    <a:gd name="connsiteY4" fmla="*/ 4198367 h 4198366"/>
                    <a:gd name="connsiteX0" fmla="*/ 0 w 5015979"/>
                    <a:gd name="connsiteY0" fmla="*/ 3118281 h 4198366"/>
                    <a:gd name="connsiteX1" fmla="*/ 1784367 w 5015979"/>
                    <a:gd name="connsiteY1" fmla="*/ 1756923 h 4198366"/>
                    <a:gd name="connsiteX2" fmla="*/ 2782113 w 5015979"/>
                    <a:gd name="connsiteY2" fmla="*/ 293 h 4198366"/>
                    <a:gd name="connsiteX3" fmla="*/ 3421206 w 5015979"/>
                    <a:gd name="connsiteY3" fmla="*/ 1890427 h 4198366"/>
                    <a:gd name="connsiteX4" fmla="*/ 5015980 w 5015979"/>
                    <a:gd name="connsiteY4" fmla="*/ 4198367 h 4198366"/>
                    <a:gd name="connsiteX0" fmla="*/ 0 w 5015979"/>
                    <a:gd name="connsiteY0" fmla="*/ 3118281 h 4198366"/>
                    <a:gd name="connsiteX1" fmla="*/ 1784367 w 5015979"/>
                    <a:gd name="connsiteY1" fmla="*/ 1756923 h 4198366"/>
                    <a:gd name="connsiteX2" fmla="*/ 2782113 w 5015979"/>
                    <a:gd name="connsiteY2" fmla="*/ 293 h 4198366"/>
                    <a:gd name="connsiteX3" fmla="*/ 3421206 w 5015979"/>
                    <a:gd name="connsiteY3" fmla="*/ 1890427 h 4198366"/>
                    <a:gd name="connsiteX4" fmla="*/ 5015980 w 5015979"/>
                    <a:gd name="connsiteY4" fmla="*/ 4198367 h 4198366"/>
                    <a:gd name="connsiteX0" fmla="*/ 0 w 5015979"/>
                    <a:gd name="connsiteY0" fmla="*/ 3133377 h 4213462"/>
                    <a:gd name="connsiteX1" fmla="*/ 1784367 w 5015979"/>
                    <a:gd name="connsiteY1" fmla="*/ 1772019 h 4213462"/>
                    <a:gd name="connsiteX2" fmla="*/ 2782113 w 5015979"/>
                    <a:gd name="connsiteY2" fmla="*/ 15389 h 4213462"/>
                    <a:gd name="connsiteX3" fmla="*/ 3614128 w 5015979"/>
                    <a:gd name="connsiteY3" fmla="*/ 2840190 h 4213462"/>
                    <a:gd name="connsiteX4" fmla="*/ 5015980 w 5015979"/>
                    <a:gd name="connsiteY4" fmla="*/ 4213463 h 4213462"/>
                    <a:gd name="connsiteX0" fmla="*/ 0 w 5015979"/>
                    <a:gd name="connsiteY0" fmla="*/ 3120128 h 4200213"/>
                    <a:gd name="connsiteX1" fmla="*/ 1432923 w 5015979"/>
                    <a:gd name="connsiteY1" fmla="*/ 2375635 h 4200213"/>
                    <a:gd name="connsiteX2" fmla="*/ 2782113 w 5015979"/>
                    <a:gd name="connsiteY2" fmla="*/ 2140 h 4200213"/>
                    <a:gd name="connsiteX3" fmla="*/ 3614128 w 5015979"/>
                    <a:gd name="connsiteY3" fmla="*/ 2826941 h 4200213"/>
                    <a:gd name="connsiteX4" fmla="*/ 5015980 w 5015979"/>
                    <a:gd name="connsiteY4" fmla="*/ 4200214 h 4200213"/>
                    <a:gd name="connsiteX0" fmla="*/ 0 w 5015979"/>
                    <a:gd name="connsiteY0" fmla="*/ 3119327 h 4199412"/>
                    <a:gd name="connsiteX1" fmla="*/ 1567048 w 5015979"/>
                    <a:gd name="connsiteY1" fmla="*/ 2463594 h 4199412"/>
                    <a:gd name="connsiteX2" fmla="*/ 2782113 w 5015979"/>
                    <a:gd name="connsiteY2" fmla="*/ 1339 h 4199412"/>
                    <a:gd name="connsiteX3" fmla="*/ 3614128 w 5015979"/>
                    <a:gd name="connsiteY3" fmla="*/ 2826140 h 4199412"/>
                    <a:gd name="connsiteX4" fmla="*/ 5015980 w 5015979"/>
                    <a:gd name="connsiteY4" fmla="*/ 4199413 h 4199412"/>
                    <a:gd name="connsiteX0" fmla="*/ 0 w 5015979"/>
                    <a:gd name="connsiteY0" fmla="*/ 3119327 h 4199412"/>
                    <a:gd name="connsiteX1" fmla="*/ 1567048 w 5015979"/>
                    <a:gd name="connsiteY1" fmla="*/ 2463594 h 4199412"/>
                    <a:gd name="connsiteX2" fmla="*/ 2782113 w 5015979"/>
                    <a:gd name="connsiteY2" fmla="*/ 1339 h 4199412"/>
                    <a:gd name="connsiteX3" fmla="*/ 3614128 w 5015979"/>
                    <a:gd name="connsiteY3" fmla="*/ 2826140 h 4199412"/>
                    <a:gd name="connsiteX4" fmla="*/ 5015980 w 5015979"/>
                    <a:gd name="connsiteY4" fmla="*/ 4199413 h 4199412"/>
                    <a:gd name="connsiteX0" fmla="*/ 0 w 5015979"/>
                    <a:gd name="connsiteY0" fmla="*/ 3119277 h 4199362"/>
                    <a:gd name="connsiteX1" fmla="*/ 1567048 w 5015979"/>
                    <a:gd name="connsiteY1" fmla="*/ 2463544 h 4199362"/>
                    <a:gd name="connsiteX2" fmla="*/ 2782113 w 5015979"/>
                    <a:gd name="connsiteY2" fmla="*/ 1289 h 4199362"/>
                    <a:gd name="connsiteX3" fmla="*/ 3614128 w 5015979"/>
                    <a:gd name="connsiteY3" fmla="*/ 2826090 h 4199362"/>
                    <a:gd name="connsiteX4" fmla="*/ 5015980 w 5015979"/>
                    <a:gd name="connsiteY4" fmla="*/ 4199363 h 4199362"/>
                    <a:gd name="connsiteX0" fmla="*/ 0 w 5015979"/>
                    <a:gd name="connsiteY0" fmla="*/ 3090472 h 4170557"/>
                    <a:gd name="connsiteX1" fmla="*/ 1567048 w 5015979"/>
                    <a:gd name="connsiteY1" fmla="*/ 2434739 h 4170557"/>
                    <a:gd name="connsiteX2" fmla="*/ 2236835 w 5015979"/>
                    <a:gd name="connsiteY2" fmla="*/ 1354 h 4170557"/>
                    <a:gd name="connsiteX3" fmla="*/ 3614128 w 5015979"/>
                    <a:gd name="connsiteY3" fmla="*/ 2797285 h 4170557"/>
                    <a:gd name="connsiteX4" fmla="*/ 5015980 w 5015979"/>
                    <a:gd name="connsiteY4" fmla="*/ 4170558 h 4170557"/>
                    <a:gd name="connsiteX0" fmla="*/ 0 w 5015979"/>
                    <a:gd name="connsiteY0" fmla="*/ 3090341 h 4170426"/>
                    <a:gd name="connsiteX1" fmla="*/ 1567048 w 5015979"/>
                    <a:gd name="connsiteY1" fmla="*/ 2434608 h 4170426"/>
                    <a:gd name="connsiteX2" fmla="*/ 2236835 w 5015979"/>
                    <a:gd name="connsiteY2" fmla="*/ 1223 h 4170426"/>
                    <a:gd name="connsiteX3" fmla="*/ 3614128 w 5015979"/>
                    <a:gd name="connsiteY3" fmla="*/ 2797154 h 4170426"/>
                    <a:gd name="connsiteX4" fmla="*/ 5015980 w 5015979"/>
                    <a:gd name="connsiteY4" fmla="*/ 4170427 h 4170426"/>
                    <a:gd name="connsiteX0" fmla="*/ 0 w 5015979"/>
                    <a:gd name="connsiteY0" fmla="*/ 3090376 h 4170461"/>
                    <a:gd name="connsiteX1" fmla="*/ 1480143 w 5015979"/>
                    <a:gd name="connsiteY1" fmla="*/ 2429542 h 4170461"/>
                    <a:gd name="connsiteX2" fmla="*/ 2236835 w 5015979"/>
                    <a:gd name="connsiteY2" fmla="*/ 1258 h 4170461"/>
                    <a:gd name="connsiteX3" fmla="*/ 3614128 w 5015979"/>
                    <a:gd name="connsiteY3" fmla="*/ 2797189 h 4170461"/>
                    <a:gd name="connsiteX4" fmla="*/ 5015980 w 5015979"/>
                    <a:gd name="connsiteY4" fmla="*/ 4170462 h 4170461"/>
                    <a:gd name="connsiteX0" fmla="*/ 0 w 5015979"/>
                    <a:gd name="connsiteY0" fmla="*/ 3090376 h 4170461"/>
                    <a:gd name="connsiteX1" fmla="*/ 1480143 w 5015979"/>
                    <a:gd name="connsiteY1" fmla="*/ 2429542 h 4170461"/>
                    <a:gd name="connsiteX2" fmla="*/ 2236835 w 5015979"/>
                    <a:gd name="connsiteY2" fmla="*/ 1258 h 4170461"/>
                    <a:gd name="connsiteX3" fmla="*/ 3614128 w 5015979"/>
                    <a:gd name="connsiteY3" fmla="*/ 2797189 h 4170461"/>
                    <a:gd name="connsiteX4" fmla="*/ 5015980 w 5015979"/>
                    <a:gd name="connsiteY4" fmla="*/ 4170462 h 4170461"/>
                    <a:gd name="connsiteX0" fmla="*/ 0 w 4937585"/>
                    <a:gd name="connsiteY0" fmla="*/ 3090376 h 4365871"/>
                    <a:gd name="connsiteX1" fmla="*/ 1480143 w 4937585"/>
                    <a:gd name="connsiteY1" fmla="*/ 2429542 h 4365871"/>
                    <a:gd name="connsiteX2" fmla="*/ 2236835 w 4937585"/>
                    <a:gd name="connsiteY2" fmla="*/ 1258 h 4365871"/>
                    <a:gd name="connsiteX3" fmla="*/ 3614128 w 4937585"/>
                    <a:gd name="connsiteY3" fmla="*/ 2797189 h 4365871"/>
                    <a:gd name="connsiteX4" fmla="*/ 4937584 w 4937585"/>
                    <a:gd name="connsiteY4" fmla="*/ 4365871 h 4365871"/>
                    <a:gd name="connsiteX0" fmla="*/ 0 w 4937585"/>
                    <a:gd name="connsiteY0" fmla="*/ 3090376 h 4365871"/>
                    <a:gd name="connsiteX1" fmla="*/ 1480143 w 4937585"/>
                    <a:gd name="connsiteY1" fmla="*/ 2429542 h 4365871"/>
                    <a:gd name="connsiteX2" fmla="*/ 2236835 w 4937585"/>
                    <a:gd name="connsiteY2" fmla="*/ 1258 h 4365871"/>
                    <a:gd name="connsiteX3" fmla="*/ 3614128 w 4937585"/>
                    <a:gd name="connsiteY3" fmla="*/ 2797189 h 4365871"/>
                    <a:gd name="connsiteX4" fmla="*/ 4937584 w 4937585"/>
                    <a:gd name="connsiteY4" fmla="*/ 4365871 h 4365871"/>
                    <a:gd name="connsiteX0" fmla="*/ 0 w 4937585"/>
                    <a:gd name="connsiteY0" fmla="*/ 3090376 h 4365871"/>
                    <a:gd name="connsiteX1" fmla="*/ 1480143 w 4937585"/>
                    <a:gd name="connsiteY1" fmla="*/ 2429542 h 4365871"/>
                    <a:gd name="connsiteX2" fmla="*/ 2236835 w 4937585"/>
                    <a:gd name="connsiteY2" fmla="*/ 1258 h 4365871"/>
                    <a:gd name="connsiteX3" fmla="*/ 3614128 w 4937585"/>
                    <a:gd name="connsiteY3" fmla="*/ 2797189 h 4365871"/>
                    <a:gd name="connsiteX4" fmla="*/ 4937584 w 4937585"/>
                    <a:gd name="connsiteY4" fmla="*/ 4365871 h 4365871"/>
                    <a:gd name="connsiteX0" fmla="*/ 0 w 4937585"/>
                    <a:gd name="connsiteY0" fmla="*/ 3090376 h 4365871"/>
                    <a:gd name="connsiteX1" fmla="*/ 1480143 w 4937585"/>
                    <a:gd name="connsiteY1" fmla="*/ 2429542 h 4365871"/>
                    <a:gd name="connsiteX2" fmla="*/ 2236835 w 4937585"/>
                    <a:gd name="connsiteY2" fmla="*/ 1258 h 4365871"/>
                    <a:gd name="connsiteX3" fmla="*/ 3614128 w 4937585"/>
                    <a:gd name="connsiteY3" fmla="*/ 2797189 h 4365871"/>
                    <a:gd name="connsiteX4" fmla="*/ 4937584 w 4937585"/>
                    <a:gd name="connsiteY4" fmla="*/ 4365871 h 4365871"/>
                    <a:gd name="connsiteX0" fmla="*/ 0 w 4937585"/>
                    <a:gd name="connsiteY0" fmla="*/ 3090029 h 4365524"/>
                    <a:gd name="connsiteX1" fmla="*/ 1389828 w 4937585"/>
                    <a:gd name="connsiteY1" fmla="*/ 2481871 h 4365524"/>
                    <a:gd name="connsiteX2" fmla="*/ 2236835 w 4937585"/>
                    <a:gd name="connsiteY2" fmla="*/ 911 h 4365524"/>
                    <a:gd name="connsiteX3" fmla="*/ 3614128 w 4937585"/>
                    <a:gd name="connsiteY3" fmla="*/ 2796842 h 4365524"/>
                    <a:gd name="connsiteX4" fmla="*/ 4937584 w 4937585"/>
                    <a:gd name="connsiteY4" fmla="*/ 4365524 h 4365524"/>
                    <a:gd name="connsiteX0" fmla="*/ 0 w 4937585"/>
                    <a:gd name="connsiteY0" fmla="*/ 3090029 h 4365524"/>
                    <a:gd name="connsiteX1" fmla="*/ 1389828 w 4937585"/>
                    <a:gd name="connsiteY1" fmla="*/ 2481871 h 4365524"/>
                    <a:gd name="connsiteX2" fmla="*/ 2236835 w 4937585"/>
                    <a:gd name="connsiteY2" fmla="*/ 911 h 4365524"/>
                    <a:gd name="connsiteX3" fmla="*/ 3614128 w 4937585"/>
                    <a:gd name="connsiteY3" fmla="*/ 2796842 h 4365524"/>
                    <a:gd name="connsiteX4" fmla="*/ 4937584 w 4937585"/>
                    <a:gd name="connsiteY4" fmla="*/ 4365524 h 4365524"/>
                    <a:gd name="connsiteX0" fmla="*/ 0 w 4937585"/>
                    <a:gd name="connsiteY0" fmla="*/ 3090029 h 4365524"/>
                    <a:gd name="connsiteX1" fmla="*/ 1389828 w 4937585"/>
                    <a:gd name="connsiteY1" fmla="*/ 2481871 h 4365524"/>
                    <a:gd name="connsiteX2" fmla="*/ 2236835 w 4937585"/>
                    <a:gd name="connsiteY2" fmla="*/ 911 h 4365524"/>
                    <a:gd name="connsiteX3" fmla="*/ 3614128 w 4937585"/>
                    <a:gd name="connsiteY3" fmla="*/ 2796842 h 4365524"/>
                    <a:gd name="connsiteX4" fmla="*/ 4937584 w 4937585"/>
                    <a:gd name="connsiteY4" fmla="*/ 4365524 h 4365524"/>
                    <a:gd name="connsiteX0" fmla="*/ 0 w 4937585"/>
                    <a:gd name="connsiteY0" fmla="*/ 3095053 h 4370548"/>
                    <a:gd name="connsiteX1" fmla="*/ 1389828 w 4937585"/>
                    <a:gd name="connsiteY1" fmla="*/ 2486895 h 4370548"/>
                    <a:gd name="connsiteX2" fmla="*/ 2236835 w 4937585"/>
                    <a:gd name="connsiteY2" fmla="*/ 5935 h 4370548"/>
                    <a:gd name="connsiteX3" fmla="*/ 3614128 w 4937585"/>
                    <a:gd name="connsiteY3" fmla="*/ 2801866 h 4370548"/>
                    <a:gd name="connsiteX4" fmla="*/ 4937584 w 4937585"/>
                    <a:gd name="connsiteY4" fmla="*/ 4370548 h 4370548"/>
                    <a:gd name="connsiteX0" fmla="*/ 0 w 4937585"/>
                    <a:gd name="connsiteY0" fmla="*/ 3089285 h 4364780"/>
                    <a:gd name="connsiteX1" fmla="*/ 1389828 w 4937585"/>
                    <a:gd name="connsiteY1" fmla="*/ 2481127 h 4364780"/>
                    <a:gd name="connsiteX2" fmla="*/ 2236835 w 4937585"/>
                    <a:gd name="connsiteY2" fmla="*/ 167 h 4364780"/>
                    <a:gd name="connsiteX3" fmla="*/ 3363659 w 4937585"/>
                    <a:gd name="connsiteY3" fmla="*/ 2361079 h 4364780"/>
                    <a:gd name="connsiteX4" fmla="*/ 4937584 w 4937585"/>
                    <a:gd name="connsiteY4" fmla="*/ 4364780 h 4364780"/>
                    <a:gd name="connsiteX0" fmla="*/ 0 w 4937585"/>
                    <a:gd name="connsiteY0" fmla="*/ 3089285 h 4364780"/>
                    <a:gd name="connsiteX1" fmla="*/ 1389828 w 4937585"/>
                    <a:gd name="connsiteY1" fmla="*/ 2481127 h 4364780"/>
                    <a:gd name="connsiteX2" fmla="*/ 2236835 w 4937585"/>
                    <a:gd name="connsiteY2" fmla="*/ 167 h 4364780"/>
                    <a:gd name="connsiteX3" fmla="*/ 3363659 w 4937585"/>
                    <a:gd name="connsiteY3" fmla="*/ 2361079 h 4364780"/>
                    <a:gd name="connsiteX4" fmla="*/ 4937584 w 4937585"/>
                    <a:gd name="connsiteY4" fmla="*/ 4364780 h 4364780"/>
                    <a:gd name="connsiteX0" fmla="*/ 0 w 4937585"/>
                    <a:gd name="connsiteY0" fmla="*/ 3089285 h 4364780"/>
                    <a:gd name="connsiteX1" fmla="*/ 1389828 w 4937585"/>
                    <a:gd name="connsiteY1" fmla="*/ 2481127 h 4364780"/>
                    <a:gd name="connsiteX2" fmla="*/ 2236835 w 4937585"/>
                    <a:gd name="connsiteY2" fmla="*/ 167 h 4364780"/>
                    <a:gd name="connsiteX3" fmla="*/ 3363659 w 4937585"/>
                    <a:gd name="connsiteY3" fmla="*/ 2361079 h 4364780"/>
                    <a:gd name="connsiteX4" fmla="*/ 4937584 w 4937585"/>
                    <a:gd name="connsiteY4" fmla="*/ 4364780 h 4364780"/>
                    <a:gd name="connsiteX0" fmla="*/ 0 w 4937585"/>
                    <a:gd name="connsiteY0" fmla="*/ 3089260 h 4364755"/>
                    <a:gd name="connsiteX1" fmla="*/ 1389828 w 4937585"/>
                    <a:gd name="connsiteY1" fmla="*/ 2481102 h 4364755"/>
                    <a:gd name="connsiteX2" fmla="*/ 2236835 w 4937585"/>
                    <a:gd name="connsiteY2" fmla="*/ 142 h 4364755"/>
                    <a:gd name="connsiteX3" fmla="*/ 3363659 w 4937585"/>
                    <a:gd name="connsiteY3" fmla="*/ 2361054 h 4364755"/>
                    <a:gd name="connsiteX4" fmla="*/ 4937584 w 4937585"/>
                    <a:gd name="connsiteY4" fmla="*/ 4364755 h 4364755"/>
                    <a:gd name="connsiteX0" fmla="*/ 0 w 4937585"/>
                    <a:gd name="connsiteY0" fmla="*/ 3089271 h 4364766"/>
                    <a:gd name="connsiteX1" fmla="*/ 1389828 w 4937585"/>
                    <a:gd name="connsiteY1" fmla="*/ 2481113 h 4364766"/>
                    <a:gd name="connsiteX2" fmla="*/ 2236835 w 4937585"/>
                    <a:gd name="connsiteY2" fmla="*/ 153 h 4364766"/>
                    <a:gd name="connsiteX3" fmla="*/ 3363659 w 4937585"/>
                    <a:gd name="connsiteY3" fmla="*/ 2361065 h 4364766"/>
                    <a:gd name="connsiteX4" fmla="*/ 4937584 w 4937585"/>
                    <a:gd name="connsiteY4" fmla="*/ 4364766 h 4364766"/>
                    <a:gd name="connsiteX0" fmla="*/ 0 w 4937585"/>
                    <a:gd name="connsiteY0" fmla="*/ 3089275 h 4364770"/>
                    <a:gd name="connsiteX1" fmla="*/ 1389828 w 4937585"/>
                    <a:gd name="connsiteY1" fmla="*/ 2481117 h 4364770"/>
                    <a:gd name="connsiteX2" fmla="*/ 2236835 w 4937585"/>
                    <a:gd name="connsiteY2" fmla="*/ 157 h 4364770"/>
                    <a:gd name="connsiteX3" fmla="*/ 3363659 w 4937585"/>
                    <a:gd name="connsiteY3" fmla="*/ 2361069 h 4364770"/>
                    <a:gd name="connsiteX4" fmla="*/ 4937584 w 4937585"/>
                    <a:gd name="connsiteY4" fmla="*/ 4364770 h 4364770"/>
                    <a:gd name="connsiteX0" fmla="*/ 0 w 4937585"/>
                    <a:gd name="connsiteY0" fmla="*/ 3089271 h 4364766"/>
                    <a:gd name="connsiteX1" fmla="*/ 1389828 w 4937585"/>
                    <a:gd name="connsiteY1" fmla="*/ 2481113 h 4364766"/>
                    <a:gd name="connsiteX2" fmla="*/ 2236835 w 4937585"/>
                    <a:gd name="connsiteY2" fmla="*/ 153 h 4364766"/>
                    <a:gd name="connsiteX3" fmla="*/ 3363659 w 4937585"/>
                    <a:gd name="connsiteY3" fmla="*/ 2361065 h 4364766"/>
                    <a:gd name="connsiteX4" fmla="*/ 4937584 w 4937585"/>
                    <a:gd name="connsiteY4" fmla="*/ 4364766 h 4364766"/>
                    <a:gd name="connsiteX0" fmla="*/ 0 w 4937585"/>
                    <a:gd name="connsiteY0" fmla="*/ 3089271 h 4364766"/>
                    <a:gd name="connsiteX1" fmla="*/ 1389828 w 4937585"/>
                    <a:gd name="connsiteY1" fmla="*/ 2481113 h 4364766"/>
                    <a:gd name="connsiteX2" fmla="*/ 2236835 w 4937585"/>
                    <a:gd name="connsiteY2" fmla="*/ 153 h 4364766"/>
                    <a:gd name="connsiteX3" fmla="*/ 3363659 w 4937585"/>
                    <a:gd name="connsiteY3" fmla="*/ 2361065 h 4364766"/>
                    <a:gd name="connsiteX4" fmla="*/ 4937584 w 4937585"/>
                    <a:gd name="connsiteY4" fmla="*/ 4364766 h 4364766"/>
                    <a:gd name="connsiteX0" fmla="*/ 0 w 4937585"/>
                    <a:gd name="connsiteY0" fmla="*/ 3089271 h 4364766"/>
                    <a:gd name="connsiteX1" fmla="*/ 1389828 w 4937585"/>
                    <a:gd name="connsiteY1" fmla="*/ 2481113 h 4364766"/>
                    <a:gd name="connsiteX2" fmla="*/ 2236835 w 4937585"/>
                    <a:gd name="connsiteY2" fmla="*/ 153 h 4364766"/>
                    <a:gd name="connsiteX3" fmla="*/ 3363659 w 4937585"/>
                    <a:gd name="connsiteY3" fmla="*/ 2361065 h 4364766"/>
                    <a:gd name="connsiteX4" fmla="*/ 4937584 w 4937585"/>
                    <a:gd name="connsiteY4" fmla="*/ 4364766 h 4364766"/>
                    <a:gd name="connsiteX0" fmla="*/ 0 w 5002334"/>
                    <a:gd name="connsiteY0" fmla="*/ 3089299 h 4400481"/>
                    <a:gd name="connsiteX1" fmla="*/ 1389828 w 5002334"/>
                    <a:gd name="connsiteY1" fmla="*/ 2481141 h 4400481"/>
                    <a:gd name="connsiteX2" fmla="*/ 2236835 w 5002334"/>
                    <a:gd name="connsiteY2" fmla="*/ 181 h 4400481"/>
                    <a:gd name="connsiteX3" fmla="*/ 3363659 w 5002334"/>
                    <a:gd name="connsiteY3" fmla="*/ 2361093 h 4400481"/>
                    <a:gd name="connsiteX4" fmla="*/ 5002334 w 5002334"/>
                    <a:gd name="connsiteY4" fmla="*/ 4400482 h 4400481"/>
                    <a:gd name="connsiteX0" fmla="*/ 0 w 5002334"/>
                    <a:gd name="connsiteY0" fmla="*/ 3089271 h 4400453"/>
                    <a:gd name="connsiteX1" fmla="*/ 1389828 w 5002334"/>
                    <a:gd name="connsiteY1" fmla="*/ 2481113 h 4400453"/>
                    <a:gd name="connsiteX2" fmla="*/ 2236835 w 5002334"/>
                    <a:gd name="connsiteY2" fmla="*/ 153 h 4400453"/>
                    <a:gd name="connsiteX3" fmla="*/ 3363659 w 5002334"/>
                    <a:gd name="connsiteY3" fmla="*/ 2361065 h 4400453"/>
                    <a:gd name="connsiteX4" fmla="*/ 5002334 w 5002334"/>
                    <a:gd name="connsiteY4" fmla="*/ 4400454 h 4400453"/>
                    <a:gd name="connsiteX0" fmla="*/ 0 w 5002334"/>
                    <a:gd name="connsiteY0" fmla="*/ 3089271 h 4400453"/>
                    <a:gd name="connsiteX1" fmla="*/ 1389828 w 5002334"/>
                    <a:gd name="connsiteY1" fmla="*/ 2481113 h 4400453"/>
                    <a:gd name="connsiteX2" fmla="*/ 2236835 w 5002334"/>
                    <a:gd name="connsiteY2" fmla="*/ 153 h 4400453"/>
                    <a:gd name="connsiteX3" fmla="*/ 3363659 w 5002334"/>
                    <a:gd name="connsiteY3" fmla="*/ 2361065 h 4400453"/>
                    <a:gd name="connsiteX4" fmla="*/ 5002334 w 5002334"/>
                    <a:gd name="connsiteY4" fmla="*/ 4400454 h 4400453"/>
                    <a:gd name="connsiteX0" fmla="*/ 0 w 4894817"/>
                    <a:gd name="connsiteY0" fmla="*/ 3089306 h 4889369"/>
                    <a:gd name="connsiteX1" fmla="*/ 1389828 w 4894817"/>
                    <a:gd name="connsiteY1" fmla="*/ 2481148 h 4889369"/>
                    <a:gd name="connsiteX2" fmla="*/ 2236835 w 4894817"/>
                    <a:gd name="connsiteY2" fmla="*/ 188 h 4889369"/>
                    <a:gd name="connsiteX3" fmla="*/ 3363659 w 4894817"/>
                    <a:gd name="connsiteY3" fmla="*/ 2361100 h 4889369"/>
                    <a:gd name="connsiteX4" fmla="*/ 4894815 w 4894817"/>
                    <a:gd name="connsiteY4" fmla="*/ 4889368 h 4889369"/>
                    <a:gd name="connsiteX0" fmla="*/ 0 w 4894813"/>
                    <a:gd name="connsiteY0" fmla="*/ 3089919 h 4889982"/>
                    <a:gd name="connsiteX1" fmla="*/ 1389828 w 4894813"/>
                    <a:gd name="connsiteY1" fmla="*/ 2481761 h 4889982"/>
                    <a:gd name="connsiteX2" fmla="*/ 2236835 w 4894813"/>
                    <a:gd name="connsiteY2" fmla="*/ 801 h 4889982"/>
                    <a:gd name="connsiteX3" fmla="*/ 3349672 w 4894813"/>
                    <a:gd name="connsiteY3" fmla="*/ 2776963 h 4889982"/>
                    <a:gd name="connsiteX4" fmla="*/ 4894815 w 4894813"/>
                    <a:gd name="connsiteY4" fmla="*/ 4889981 h 4889982"/>
                    <a:gd name="connsiteX0" fmla="*/ 0 w 4894817"/>
                    <a:gd name="connsiteY0" fmla="*/ 3089919 h 4889982"/>
                    <a:gd name="connsiteX1" fmla="*/ 1389828 w 4894817"/>
                    <a:gd name="connsiteY1" fmla="*/ 2481761 h 4889982"/>
                    <a:gd name="connsiteX2" fmla="*/ 2236835 w 4894817"/>
                    <a:gd name="connsiteY2" fmla="*/ 801 h 4889982"/>
                    <a:gd name="connsiteX3" fmla="*/ 3349672 w 4894817"/>
                    <a:gd name="connsiteY3" fmla="*/ 2776963 h 4889982"/>
                    <a:gd name="connsiteX4" fmla="*/ 4894815 w 4894817"/>
                    <a:gd name="connsiteY4" fmla="*/ 4889981 h 4889982"/>
                    <a:gd name="connsiteX0" fmla="*/ 0 w 4894813"/>
                    <a:gd name="connsiteY0" fmla="*/ 3089919 h 4889982"/>
                    <a:gd name="connsiteX1" fmla="*/ 1389828 w 4894813"/>
                    <a:gd name="connsiteY1" fmla="*/ 2481761 h 4889982"/>
                    <a:gd name="connsiteX2" fmla="*/ 2236835 w 4894813"/>
                    <a:gd name="connsiteY2" fmla="*/ 801 h 4889982"/>
                    <a:gd name="connsiteX3" fmla="*/ 3349672 w 4894813"/>
                    <a:gd name="connsiteY3" fmla="*/ 2776963 h 4889982"/>
                    <a:gd name="connsiteX4" fmla="*/ 4894815 w 4894813"/>
                    <a:gd name="connsiteY4" fmla="*/ 4889981 h 4889982"/>
                    <a:gd name="connsiteX0" fmla="*/ 0 w 4894817"/>
                    <a:gd name="connsiteY0" fmla="*/ 3090515 h 4890578"/>
                    <a:gd name="connsiteX1" fmla="*/ 1389828 w 4894817"/>
                    <a:gd name="connsiteY1" fmla="*/ 2482357 h 4890578"/>
                    <a:gd name="connsiteX2" fmla="*/ 2236835 w 4894817"/>
                    <a:gd name="connsiteY2" fmla="*/ 1397 h 4890578"/>
                    <a:gd name="connsiteX3" fmla="*/ 3209673 w 4894817"/>
                    <a:gd name="connsiteY3" fmla="*/ 2874518 h 4890578"/>
                    <a:gd name="connsiteX4" fmla="*/ 4894815 w 4894817"/>
                    <a:gd name="connsiteY4" fmla="*/ 4890577 h 4890578"/>
                    <a:gd name="connsiteX0" fmla="*/ 0 w 4894813"/>
                    <a:gd name="connsiteY0" fmla="*/ 3090515 h 4890578"/>
                    <a:gd name="connsiteX1" fmla="*/ 1389828 w 4894813"/>
                    <a:gd name="connsiteY1" fmla="*/ 2482357 h 4890578"/>
                    <a:gd name="connsiteX2" fmla="*/ 2236835 w 4894813"/>
                    <a:gd name="connsiteY2" fmla="*/ 1397 h 4890578"/>
                    <a:gd name="connsiteX3" fmla="*/ 3209673 w 4894813"/>
                    <a:gd name="connsiteY3" fmla="*/ 2874518 h 4890578"/>
                    <a:gd name="connsiteX4" fmla="*/ 4894815 w 4894813"/>
                    <a:gd name="connsiteY4" fmla="*/ 4890577 h 4890578"/>
                    <a:gd name="connsiteX0" fmla="*/ 0 w 4894817"/>
                    <a:gd name="connsiteY0" fmla="*/ 3090515 h 4890578"/>
                    <a:gd name="connsiteX1" fmla="*/ 1389828 w 4894817"/>
                    <a:gd name="connsiteY1" fmla="*/ 2482357 h 4890578"/>
                    <a:gd name="connsiteX2" fmla="*/ 2236835 w 4894817"/>
                    <a:gd name="connsiteY2" fmla="*/ 1397 h 4890578"/>
                    <a:gd name="connsiteX3" fmla="*/ 3209673 w 4894817"/>
                    <a:gd name="connsiteY3" fmla="*/ 2874518 h 4890578"/>
                    <a:gd name="connsiteX4" fmla="*/ 4894815 w 4894817"/>
                    <a:gd name="connsiteY4" fmla="*/ 4890577 h 4890578"/>
                    <a:gd name="connsiteX0" fmla="*/ 0 w 4894813"/>
                    <a:gd name="connsiteY0" fmla="*/ 3090515 h 4890578"/>
                    <a:gd name="connsiteX1" fmla="*/ 1389828 w 4894813"/>
                    <a:gd name="connsiteY1" fmla="*/ 2482357 h 4890578"/>
                    <a:gd name="connsiteX2" fmla="*/ 2236835 w 4894813"/>
                    <a:gd name="connsiteY2" fmla="*/ 1397 h 4890578"/>
                    <a:gd name="connsiteX3" fmla="*/ 3209673 w 4894813"/>
                    <a:gd name="connsiteY3" fmla="*/ 2874518 h 4890578"/>
                    <a:gd name="connsiteX4" fmla="*/ 4894815 w 4894813"/>
                    <a:gd name="connsiteY4" fmla="*/ 4890577 h 4890578"/>
                    <a:gd name="connsiteX0" fmla="*/ 0 w 4769484"/>
                    <a:gd name="connsiteY0" fmla="*/ 3090515 h 5254971"/>
                    <a:gd name="connsiteX1" fmla="*/ 1389828 w 4769484"/>
                    <a:gd name="connsiteY1" fmla="*/ 2482357 h 5254971"/>
                    <a:gd name="connsiteX2" fmla="*/ 2236835 w 4769484"/>
                    <a:gd name="connsiteY2" fmla="*/ 1397 h 5254971"/>
                    <a:gd name="connsiteX3" fmla="*/ 3209673 w 4769484"/>
                    <a:gd name="connsiteY3" fmla="*/ 2874518 h 5254971"/>
                    <a:gd name="connsiteX4" fmla="*/ 4769485 w 4769484"/>
                    <a:gd name="connsiteY4" fmla="*/ 5254970 h 5254971"/>
                    <a:gd name="connsiteX0" fmla="*/ 0 w 4769484"/>
                    <a:gd name="connsiteY0" fmla="*/ 3090515 h 5254971"/>
                    <a:gd name="connsiteX1" fmla="*/ 1389828 w 4769484"/>
                    <a:gd name="connsiteY1" fmla="*/ 2482357 h 5254971"/>
                    <a:gd name="connsiteX2" fmla="*/ 2236835 w 4769484"/>
                    <a:gd name="connsiteY2" fmla="*/ 1397 h 5254971"/>
                    <a:gd name="connsiteX3" fmla="*/ 3209673 w 4769484"/>
                    <a:gd name="connsiteY3" fmla="*/ 2874518 h 5254971"/>
                    <a:gd name="connsiteX4" fmla="*/ 4769485 w 4769484"/>
                    <a:gd name="connsiteY4" fmla="*/ 5254970 h 5254971"/>
                    <a:gd name="connsiteX0" fmla="*/ 0 w 4769484"/>
                    <a:gd name="connsiteY0" fmla="*/ 3091135 h 5255591"/>
                    <a:gd name="connsiteX1" fmla="*/ 1389828 w 4769484"/>
                    <a:gd name="connsiteY1" fmla="*/ 2482977 h 5255591"/>
                    <a:gd name="connsiteX2" fmla="*/ 2236835 w 4769484"/>
                    <a:gd name="connsiteY2" fmla="*/ 2017 h 5255591"/>
                    <a:gd name="connsiteX3" fmla="*/ 3146251 w 4769484"/>
                    <a:gd name="connsiteY3" fmla="*/ 2956817 h 5255591"/>
                    <a:gd name="connsiteX4" fmla="*/ 4769485 w 4769484"/>
                    <a:gd name="connsiteY4" fmla="*/ 5255590 h 5255591"/>
                    <a:gd name="connsiteX0" fmla="*/ 0 w 4769484"/>
                    <a:gd name="connsiteY0" fmla="*/ 3091135 h 5255591"/>
                    <a:gd name="connsiteX1" fmla="*/ 1389828 w 4769484"/>
                    <a:gd name="connsiteY1" fmla="*/ 2482977 h 5255591"/>
                    <a:gd name="connsiteX2" fmla="*/ 2236835 w 4769484"/>
                    <a:gd name="connsiteY2" fmla="*/ 2017 h 5255591"/>
                    <a:gd name="connsiteX3" fmla="*/ 3146251 w 4769484"/>
                    <a:gd name="connsiteY3" fmla="*/ 2956817 h 5255591"/>
                    <a:gd name="connsiteX4" fmla="*/ 4769485 w 4769484"/>
                    <a:gd name="connsiteY4" fmla="*/ 5255590 h 5255591"/>
                    <a:gd name="connsiteX0" fmla="*/ 0 w 4769484"/>
                    <a:gd name="connsiteY0" fmla="*/ 3091135 h 5255591"/>
                    <a:gd name="connsiteX1" fmla="*/ 1389828 w 4769484"/>
                    <a:gd name="connsiteY1" fmla="*/ 2482977 h 5255591"/>
                    <a:gd name="connsiteX2" fmla="*/ 2236835 w 4769484"/>
                    <a:gd name="connsiteY2" fmla="*/ 2017 h 5255591"/>
                    <a:gd name="connsiteX3" fmla="*/ 3146251 w 4769484"/>
                    <a:gd name="connsiteY3" fmla="*/ 2956817 h 5255591"/>
                    <a:gd name="connsiteX4" fmla="*/ 4769485 w 4769484"/>
                    <a:gd name="connsiteY4" fmla="*/ 5255590 h 5255591"/>
                    <a:gd name="connsiteX0" fmla="*/ 0 w 4769484"/>
                    <a:gd name="connsiteY0" fmla="*/ 3091135 h 5255591"/>
                    <a:gd name="connsiteX1" fmla="*/ 1389828 w 4769484"/>
                    <a:gd name="connsiteY1" fmla="*/ 2482977 h 5255591"/>
                    <a:gd name="connsiteX2" fmla="*/ 2236835 w 4769484"/>
                    <a:gd name="connsiteY2" fmla="*/ 2017 h 5255591"/>
                    <a:gd name="connsiteX3" fmla="*/ 3146251 w 4769484"/>
                    <a:gd name="connsiteY3" fmla="*/ 2956817 h 5255591"/>
                    <a:gd name="connsiteX4" fmla="*/ 4769485 w 4769484"/>
                    <a:gd name="connsiteY4" fmla="*/ 5255590 h 5255591"/>
                    <a:gd name="connsiteX0" fmla="*/ 0 w 4769484"/>
                    <a:gd name="connsiteY0" fmla="*/ 3091135 h 5255591"/>
                    <a:gd name="connsiteX1" fmla="*/ 1389828 w 4769484"/>
                    <a:gd name="connsiteY1" fmla="*/ 2482977 h 5255591"/>
                    <a:gd name="connsiteX2" fmla="*/ 2236835 w 4769484"/>
                    <a:gd name="connsiteY2" fmla="*/ 2017 h 5255591"/>
                    <a:gd name="connsiteX3" fmla="*/ 3146251 w 4769484"/>
                    <a:gd name="connsiteY3" fmla="*/ 2956817 h 5255591"/>
                    <a:gd name="connsiteX4" fmla="*/ 4769485 w 4769484"/>
                    <a:gd name="connsiteY4" fmla="*/ 5255590 h 5255591"/>
                    <a:gd name="connsiteX0" fmla="*/ 0 w 4769484"/>
                    <a:gd name="connsiteY0" fmla="*/ 3089167 h 5253623"/>
                    <a:gd name="connsiteX1" fmla="*/ 1389828 w 4769484"/>
                    <a:gd name="connsiteY1" fmla="*/ 2481009 h 5253623"/>
                    <a:gd name="connsiteX2" fmla="*/ 2236835 w 4769484"/>
                    <a:gd name="connsiteY2" fmla="*/ 49 h 5253623"/>
                    <a:gd name="connsiteX3" fmla="*/ 3146251 w 4769484"/>
                    <a:gd name="connsiteY3" fmla="*/ 2954849 h 5253623"/>
                    <a:gd name="connsiteX4" fmla="*/ 4769485 w 4769484"/>
                    <a:gd name="connsiteY4" fmla="*/ 5253622 h 5253623"/>
                    <a:gd name="connsiteX0" fmla="*/ 0 w 4769484"/>
                    <a:gd name="connsiteY0" fmla="*/ 3089280 h 5253736"/>
                    <a:gd name="connsiteX1" fmla="*/ 1389828 w 4769484"/>
                    <a:gd name="connsiteY1" fmla="*/ 2481122 h 5253736"/>
                    <a:gd name="connsiteX2" fmla="*/ 2236835 w 4769484"/>
                    <a:gd name="connsiteY2" fmla="*/ 162 h 5253736"/>
                    <a:gd name="connsiteX3" fmla="*/ 3055817 w 4769484"/>
                    <a:gd name="connsiteY3" fmla="*/ 2612411 h 5253736"/>
                    <a:gd name="connsiteX4" fmla="*/ 4769485 w 4769484"/>
                    <a:gd name="connsiteY4" fmla="*/ 5253735 h 5253736"/>
                    <a:gd name="connsiteX0" fmla="*/ 0 w 4769484"/>
                    <a:gd name="connsiteY0" fmla="*/ 3090496 h 5254952"/>
                    <a:gd name="connsiteX1" fmla="*/ 1335089 w 4769484"/>
                    <a:gd name="connsiteY1" fmla="*/ 2245131 h 5254952"/>
                    <a:gd name="connsiteX2" fmla="*/ 2236835 w 4769484"/>
                    <a:gd name="connsiteY2" fmla="*/ 1378 h 5254952"/>
                    <a:gd name="connsiteX3" fmla="*/ 3055817 w 4769484"/>
                    <a:gd name="connsiteY3" fmla="*/ 2613627 h 5254952"/>
                    <a:gd name="connsiteX4" fmla="*/ 4769485 w 4769484"/>
                    <a:gd name="connsiteY4" fmla="*/ 5254951 h 5254952"/>
                    <a:gd name="connsiteX0" fmla="*/ 0 w 4769484"/>
                    <a:gd name="connsiteY0" fmla="*/ 3090230 h 5254686"/>
                    <a:gd name="connsiteX1" fmla="*/ 1525500 w 4769484"/>
                    <a:gd name="connsiteY1" fmla="*/ 2280641 h 5254686"/>
                    <a:gd name="connsiteX2" fmla="*/ 2236835 w 4769484"/>
                    <a:gd name="connsiteY2" fmla="*/ 1112 h 5254686"/>
                    <a:gd name="connsiteX3" fmla="*/ 3055817 w 4769484"/>
                    <a:gd name="connsiteY3" fmla="*/ 2613361 h 5254686"/>
                    <a:gd name="connsiteX4" fmla="*/ 4769485 w 4769484"/>
                    <a:gd name="connsiteY4" fmla="*/ 5254685 h 5254686"/>
                    <a:gd name="connsiteX0" fmla="*/ 0 w 4769484"/>
                    <a:gd name="connsiteY0" fmla="*/ 3088553 h 5253009"/>
                    <a:gd name="connsiteX1" fmla="*/ 1525500 w 4769484"/>
                    <a:gd name="connsiteY1" fmla="*/ 2278964 h 5253009"/>
                    <a:gd name="connsiteX2" fmla="*/ 2476335 w 4769484"/>
                    <a:gd name="connsiteY2" fmla="*/ 1241 h 5253009"/>
                    <a:gd name="connsiteX3" fmla="*/ 3055817 w 4769484"/>
                    <a:gd name="connsiteY3" fmla="*/ 2611684 h 5253009"/>
                    <a:gd name="connsiteX4" fmla="*/ 4769485 w 4769484"/>
                    <a:gd name="connsiteY4" fmla="*/ 5253008 h 5253009"/>
                    <a:gd name="connsiteX0" fmla="*/ 0 w 4769484"/>
                    <a:gd name="connsiteY0" fmla="*/ 3088613 h 5253069"/>
                    <a:gd name="connsiteX1" fmla="*/ 1525500 w 4769484"/>
                    <a:gd name="connsiteY1" fmla="*/ 2279024 h 5253069"/>
                    <a:gd name="connsiteX2" fmla="*/ 2476335 w 4769484"/>
                    <a:gd name="connsiteY2" fmla="*/ 1301 h 5253069"/>
                    <a:gd name="connsiteX3" fmla="*/ 3217142 w 4769484"/>
                    <a:gd name="connsiteY3" fmla="*/ 2620138 h 5253069"/>
                    <a:gd name="connsiteX4" fmla="*/ 4769485 w 4769484"/>
                    <a:gd name="connsiteY4" fmla="*/ 5253068 h 5253069"/>
                    <a:gd name="connsiteX0" fmla="*/ 0 w 4769484"/>
                    <a:gd name="connsiteY0" fmla="*/ 3088744 h 5253200"/>
                    <a:gd name="connsiteX1" fmla="*/ 1525500 w 4769484"/>
                    <a:gd name="connsiteY1" fmla="*/ 2279155 h 5253200"/>
                    <a:gd name="connsiteX2" fmla="*/ 2476335 w 4769484"/>
                    <a:gd name="connsiteY2" fmla="*/ 1432 h 5253200"/>
                    <a:gd name="connsiteX3" fmla="*/ 3217142 w 4769484"/>
                    <a:gd name="connsiteY3" fmla="*/ 2620269 h 5253200"/>
                    <a:gd name="connsiteX4" fmla="*/ 4769485 w 4769484"/>
                    <a:gd name="connsiteY4" fmla="*/ 5253199 h 5253200"/>
                    <a:gd name="connsiteX0" fmla="*/ 0 w 4769484"/>
                    <a:gd name="connsiteY0" fmla="*/ 3085185 h 5249641"/>
                    <a:gd name="connsiteX1" fmla="*/ 1525500 w 4769484"/>
                    <a:gd name="connsiteY1" fmla="*/ 2275596 h 5249641"/>
                    <a:gd name="connsiteX2" fmla="*/ 2659284 w 4769484"/>
                    <a:gd name="connsiteY2" fmla="*/ 1305 h 5249641"/>
                    <a:gd name="connsiteX3" fmla="*/ 3217142 w 4769484"/>
                    <a:gd name="connsiteY3" fmla="*/ 2616710 h 5249641"/>
                    <a:gd name="connsiteX4" fmla="*/ 4769485 w 4769484"/>
                    <a:gd name="connsiteY4" fmla="*/ 5249640 h 5249641"/>
                    <a:gd name="connsiteX0" fmla="*/ 0 w 4769484"/>
                    <a:gd name="connsiteY0" fmla="*/ 3086401 h 5250857"/>
                    <a:gd name="connsiteX1" fmla="*/ 1463204 w 4769484"/>
                    <a:gd name="connsiteY1" fmla="*/ 2154869 h 5250857"/>
                    <a:gd name="connsiteX2" fmla="*/ 2659284 w 4769484"/>
                    <a:gd name="connsiteY2" fmla="*/ 2521 h 5250857"/>
                    <a:gd name="connsiteX3" fmla="*/ 3217142 w 4769484"/>
                    <a:gd name="connsiteY3" fmla="*/ 2617926 h 5250857"/>
                    <a:gd name="connsiteX4" fmla="*/ 4769485 w 4769484"/>
                    <a:gd name="connsiteY4" fmla="*/ 5250856 h 5250857"/>
                    <a:gd name="connsiteX0" fmla="*/ 0 w 4769484"/>
                    <a:gd name="connsiteY0" fmla="*/ 3086518 h 5250974"/>
                    <a:gd name="connsiteX1" fmla="*/ 1463204 w 4769484"/>
                    <a:gd name="connsiteY1" fmla="*/ 2154986 h 5250974"/>
                    <a:gd name="connsiteX2" fmla="*/ 2659284 w 4769484"/>
                    <a:gd name="connsiteY2" fmla="*/ 2638 h 5250974"/>
                    <a:gd name="connsiteX3" fmla="*/ 3217142 w 4769484"/>
                    <a:gd name="connsiteY3" fmla="*/ 2618043 h 5250974"/>
                    <a:gd name="connsiteX4" fmla="*/ 4769485 w 4769484"/>
                    <a:gd name="connsiteY4" fmla="*/ 5250973 h 5250974"/>
                    <a:gd name="connsiteX0" fmla="*/ 0 w 4769484"/>
                    <a:gd name="connsiteY0" fmla="*/ 3086929 h 5251385"/>
                    <a:gd name="connsiteX1" fmla="*/ 1463204 w 4769484"/>
                    <a:gd name="connsiteY1" fmla="*/ 2155397 h 5251385"/>
                    <a:gd name="connsiteX2" fmla="*/ 2659284 w 4769484"/>
                    <a:gd name="connsiteY2" fmla="*/ 3049 h 5251385"/>
                    <a:gd name="connsiteX3" fmla="*/ 3009225 w 4769484"/>
                    <a:gd name="connsiteY3" fmla="*/ 2654815 h 5251385"/>
                    <a:gd name="connsiteX4" fmla="*/ 4769485 w 4769484"/>
                    <a:gd name="connsiteY4" fmla="*/ 5251384 h 5251385"/>
                    <a:gd name="connsiteX0" fmla="*/ 0 w 4769484"/>
                    <a:gd name="connsiteY0" fmla="*/ 3086929 h 5251385"/>
                    <a:gd name="connsiteX1" fmla="*/ 1463204 w 4769484"/>
                    <a:gd name="connsiteY1" fmla="*/ 2155397 h 5251385"/>
                    <a:gd name="connsiteX2" fmla="*/ 2659284 w 4769484"/>
                    <a:gd name="connsiteY2" fmla="*/ 3049 h 5251385"/>
                    <a:gd name="connsiteX3" fmla="*/ 3009225 w 4769484"/>
                    <a:gd name="connsiteY3" fmla="*/ 2654815 h 5251385"/>
                    <a:gd name="connsiteX4" fmla="*/ 4769485 w 4769484"/>
                    <a:gd name="connsiteY4" fmla="*/ 5251384 h 5251385"/>
                    <a:gd name="connsiteX0" fmla="*/ 0 w 4769484"/>
                    <a:gd name="connsiteY0" fmla="*/ 3086482 h 5250938"/>
                    <a:gd name="connsiteX1" fmla="*/ 1463204 w 4769484"/>
                    <a:gd name="connsiteY1" fmla="*/ 2154950 h 5250938"/>
                    <a:gd name="connsiteX2" fmla="*/ 2659284 w 4769484"/>
                    <a:gd name="connsiteY2" fmla="*/ 2602 h 5250938"/>
                    <a:gd name="connsiteX3" fmla="*/ 3182222 w 4769484"/>
                    <a:gd name="connsiteY3" fmla="*/ 2614671 h 5250938"/>
                    <a:gd name="connsiteX4" fmla="*/ 4769485 w 4769484"/>
                    <a:gd name="connsiteY4" fmla="*/ 5250937 h 5250938"/>
                    <a:gd name="connsiteX0" fmla="*/ 0 w 4769484"/>
                    <a:gd name="connsiteY0" fmla="*/ 3086681 h 5251137"/>
                    <a:gd name="connsiteX1" fmla="*/ 1463204 w 4769484"/>
                    <a:gd name="connsiteY1" fmla="*/ 2155149 h 5251137"/>
                    <a:gd name="connsiteX2" fmla="*/ 2659284 w 4769484"/>
                    <a:gd name="connsiteY2" fmla="*/ 2801 h 5251137"/>
                    <a:gd name="connsiteX3" fmla="*/ 3182222 w 4769484"/>
                    <a:gd name="connsiteY3" fmla="*/ 2614870 h 5251137"/>
                    <a:gd name="connsiteX4" fmla="*/ 4769485 w 4769484"/>
                    <a:gd name="connsiteY4" fmla="*/ 5251136 h 5251137"/>
                    <a:gd name="connsiteX0" fmla="*/ 0 w 4444561"/>
                    <a:gd name="connsiteY0" fmla="*/ 3086681 h 5713620"/>
                    <a:gd name="connsiteX1" fmla="*/ 1463204 w 4444561"/>
                    <a:gd name="connsiteY1" fmla="*/ 2155149 h 5713620"/>
                    <a:gd name="connsiteX2" fmla="*/ 2659284 w 4444561"/>
                    <a:gd name="connsiteY2" fmla="*/ 2801 h 5713620"/>
                    <a:gd name="connsiteX3" fmla="*/ 3182222 w 4444561"/>
                    <a:gd name="connsiteY3" fmla="*/ 2614870 h 5713620"/>
                    <a:gd name="connsiteX4" fmla="*/ 4444559 w 4444561"/>
                    <a:gd name="connsiteY4" fmla="*/ 5713621 h 5713620"/>
                    <a:gd name="connsiteX0" fmla="*/ 0 w 4444557"/>
                    <a:gd name="connsiteY0" fmla="*/ 3086681 h 5713620"/>
                    <a:gd name="connsiteX1" fmla="*/ 1463204 w 4444557"/>
                    <a:gd name="connsiteY1" fmla="*/ 2155149 h 5713620"/>
                    <a:gd name="connsiteX2" fmla="*/ 2659284 w 4444557"/>
                    <a:gd name="connsiteY2" fmla="*/ 2801 h 5713620"/>
                    <a:gd name="connsiteX3" fmla="*/ 3182222 w 4444557"/>
                    <a:gd name="connsiteY3" fmla="*/ 2614870 h 5713620"/>
                    <a:gd name="connsiteX4" fmla="*/ 4444559 w 4444557"/>
                    <a:gd name="connsiteY4" fmla="*/ 5713621 h 5713620"/>
                    <a:gd name="connsiteX0" fmla="*/ 0 w 4444561"/>
                    <a:gd name="connsiteY0" fmla="*/ 3097306 h 5724245"/>
                    <a:gd name="connsiteX1" fmla="*/ 1463204 w 4444561"/>
                    <a:gd name="connsiteY1" fmla="*/ 2165774 h 5724245"/>
                    <a:gd name="connsiteX2" fmla="*/ 2659284 w 4444561"/>
                    <a:gd name="connsiteY2" fmla="*/ 13426 h 5724245"/>
                    <a:gd name="connsiteX3" fmla="*/ 3245955 w 4444561"/>
                    <a:gd name="connsiteY3" fmla="*/ 3226292 h 5724245"/>
                    <a:gd name="connsiteX4" fmla="*/ 4444559 w 4444561"/>
                    <a:gd name="connsiteY4" fmla="*/ 5724246 h 5724245"/>
                    <a:gd name="connsiteX0" fmla="*/ 0 w 4444557"/>
                    <a:gd name="connsiteY0" fmla="*/ 3097306 h 5724245"/>
                    <a:gd name="connsiteX1" fmla="*/ 1463204 w 4444557"/>
                    <a:gd name="connsiteY1" fmla="*/ 2165774 h 5724245"/>
                    <a:gd name="connsiteX2" fmla="*/ 2659284 w 4444557"/>
                    <a:gd name="connsiteY2" fmla="*/ 13426 h 5724245"/>
                    <a:gd name="connsiteX3" fmla="*/ 3245955 w 4444557"/>
                    <a:gd name="connsiteY3" fmla="*/ 3226292 h 5724245"/>
                    <a:gd name="connsiteX4" fmla="*/ 4444559 w 4444557"/>
                    <a:gd name="connsiteY4" fmla="*/ 5724246 h 5724245"/>
                    <a:gd name="connsiteX0" fmla="*/ 0 w 4455020"/>
                    <a:gd name="connsiteY0" fmla="*/ 3097306 h 5752777"/>
                    <a:gd name="connsiteX1" fmla="*/ 1463204 w 4455020"/>
                    <a:gd name="connsiteY1" fmla="*/ 2165774 h 5752777"/>
                    <a:gd name="connsiteX2" fmla="*/ 2659284 w 4455020"/>
                    <a:gd name="connsiteY2" fmla="*/ 13426 h 5752777"/>
                    <a:gd name="connsiteX3" fmla="*/ 3245955 w 4455020"/>
                    <a:gd name="connsiteY3" fmla="*/ 3226292 h 5752777"/>
                    <a:gd name="connsiteX4" fmla="*/ 4455021 w 4455020"/>
                    <a:gd name="connsiteY4" fmla="*/ 5752776 h 5752777"/>
                    <a:gd name="connsiteX0" fmla="*/ 0 w 4455020"/>
                    <a:gd name="connsiteY0" fmla="*/ 3097306 h 5752777"/>
                    <a:gd name="connsiteX1" fmla="*/ 1463204 w 4455020"/>
                    <a:gd name="connsiteY1" fmla="*/ 2165774 h 5752777"/>
                    <a:gd name="connsiteX2" fmla="*/ 2659284 w 4455020"/>
                    <a:gd name="connsiteY2" fmla="*/ 13426 h 5752777"/>
                    <a:gd name="connsiteX3" fmla="*/ 3245955 w 4455020"/>
                    <a:gd name="connsiteY3" fmla="*/ 3226292 h 5752777"/>
                    <a:gd name="connsiteX4" fmla="*/ 4455021 w 4455020"/>
                    <a:gd name="connsiteY4" fmla="*/ 5752776 h 5752777"/>
                    <a:gd name="connsiteX0" fmla="*/ 0 w 4455020"/>
                    <a:gd name="connsiteY0" fmla="*/ 3097306 h 5752777"/>
                    <a:gd name="connsiteX1" fmla="*/ 1463204 w 4455020"/>
                    <a:gd name="connsiteY1" fmla="*/ 2165774 h 5752777"/>
                    <a:gd name="connsiteX2" fmla="*/ 2659284 w 4455020"/>
                    <a:gd name="connsiteY2" fmla="*/ 13426 h 5752777"/>
                    <a:gd name="connsiteX3" fmla="*/ 3245955 w 4455020"/>
                    <a:gd name="connsiteY3" fmla="*/ 3226292 h 5752777"/>
                    <a:gd name="connsiteX4" fmla="*/ 4455021 w 4455020"/>
                    <a:gd name="connsiteY4" fmla="*/ 5752776 h 5752777"/>
                    <a:gd name="connsiteX0" fmla="*/ 0 w 4455020"/>
                    <a:gd name="connsiteY0" fmla="*/ 3097306 h 5752777"/>
                    <a:gd name="connsiteX1" fmla="*/ 1463204 w 4455020"/>
                    <a:gd name="connsiteY1" fmla="*/ 2165774 h 5752777"/>
                    <a:gd name="connsiteX2" fmla="*/ 2659284 w 4455020"/>
                    <a:gd name="connsiteY2" fmla="*/ 13426 h 5752777"/>
                    <a:gd name="connsiteX3" fmla="*/ 3245955 w 4455020"/>
                    <a:gd name="connsiteY3" fmla="*/ 3226292 h 5752777"/>
                    <a:gd name="connsiteX4" fmla="*/ 4455021 w 4455020"/>
                    <a:gd name="connsiteY4" fmla="*/ 5752776 h 5752777"/>
                    <a:gd name="connsiteX0" fmla="*/ 0 w 4455020"/>
                    <a:gd name="connsiteY0" fmla="*/ 3069880 h 5725351"/>
                    <a:gd name="connsiteX1" fmla="*/ 1463204 w 4455020"/>
                    <a:gd name="connsiteY1" fmla="*/ 2138348 h 5725351"/>
                    <a:gd name="connsiteX2" fmla="*/ 2691779 w 4455020"/>
                    <a:gd name="connsiteY2" fmla="*/ 12205 h 5725351"/>
                    <a:gd name="connsiteX3" fmla="*/ 3245955 w 4455020"/>
                    <a:gd name="connsiteY3" fmla="*/ 3198866 h 5725351"/>
                    <a:gd name="connsiteX4" fmla="*/ 4455021 w 4455020"/>
                    <a:gd name="connsiteY4" fmla="*/ 5725350 h 5725351"/>
                    <a:gd name="connsiteX0" fmla="*/ 0 w 4455020"/>
                    <a:gd name="connsiteY0" fmla="*/ 3071199 h 5726670"/>
                    <a:gd name="connsiteX1" fmla="*/ 1463204 w 4455020"/>
                    <a:gd name="connsiteY1" fmla="*/ 2139667 h 5726670"/>
                    <a:gd name="connsiteX2" fmla="*/ 2691779 w 4455020"/>
                    <a:gd name="connsiteY2" fmla="*/ 13524 h 5726670"/>
                    <a:gd name="connsiteX3" fmla="*/ 3245955 w 4455020"/>
                    <a:gd name="connsiteY3" fmla="*/ 3200185 h 5726670"/>
                    <a:gd name="connsiteX4" fmla="*/ 4455021 w 4455020"/>
                    <a:gd name="connsiteY4" fmla="*/ 5726669 h 5726670"/>
                    <a:gd name="connsiteX0" fmla="*/ 0 w 4455020"/>
                    <a:gd name="connsiteY0" fmla="*/ 3071199 h 5726670"/>
                    <a:gd name="connsiteX1" fmla="*/ 1463204 w 4455020"/>
                    <a:gd name="connsiteY1" fmla="*/ 2139667 h 5726670"/>
                    <a:gd name="connsiteX2" fmla="*/ 2691779 w 4455020"/>
                    <a:gd name="connsiteY2" fmla="*/ 13524 h 5726670"/>
                    <a:gd name="connsiteX3" fmla="*/ 3245955 w 4455020"/>
                    <a:gd name="connsiteY3" fmla="*/ 3200185 h 5726670"/>
                    <a:gd name="connsiteX4" fmla="*/ 4455021 w 4455020"/>
                    <a:gd name="connsiteY4" fmla="*/ 5726669 h 5726670"/>
                    <a:gd name="connsiteX0" fmla="*/ 0 w 4455020"/>
                    <a:gd name="connsiteY0" fmla="*/ 3070355 h 5725826"/>
                    <a:gd name="connsiteX1" fmla="*/ 1463204 w 4455020"/>
                    <a:gd name="connsiteY1" fmla="*/ 2138823 h 5725826"/>
                    <a:gd name="connsiteX2" fmla="*/ 2691779 w 4455020"/>
                    <a:gd name="connsiteY2" fmla="*/ 12680 h 5725826"/>
                    <a:gd name="connsiteX3" fmla="*/ 3383224 w 4455020"/>
                    <a:gd name="connsiteY3" fmla="*/ 3162628 h 5725826"/>
                    <a:gd name="connsiteX4" fmla="*/ 4455021 w 4455020"/>
                    <a:gd name="connsiteY4" fmla="*/ 5725825 h 5725826"/>
                    <a:gd name="connsiteX0" fmla="*/ 0 w 4455020"/>
                    <a:gd name="connsiteY0" fmla="*/ 3070355 h 5725826"/>
                    <a:gd name="connsiteX1" fmla="*/ 1463204 w 4455020"/>
                    <a:gd name="connsiteY1" fmla="*/ 2138823 h 5725826"/>
                    <a:gd name="connsiteX2" fmla="*/ 2691779 w 4455020"/>
                    <a:gd name="connsiteY2" fmla="*/ 12680 h 5725826"/>
                    <a:gd name="connsiteX3" fmla="*/ 3383224 w 4455020"/>
                    <a:gd name="connsiteY3" fmla="*/ 3162628 h 5725826"/>
                    <a:gd name="connsiteX4" fmla="*/ 4455021 w 4455020"/>
                    <a:gd name="connsiteY4" fmla="*/ 5725825 h 5725826"/>
                    <a:gd name="connsiteX0" fmla="*/ 0 w 4455020"/>
                    <a:gd name="connsiteY0" fmla="*/ 3070355 h 5725826"/>
                    <a:gd name="connsiteX1" fmla="*/ 1463204 w 4455020"/>
                    <a:gd name="connsiteY1" fmla="*/ 2138823 h 5725826"/>
                    <a:gd name="connsiteX2" fmla="*/ 2691779 w 4455020"/>
                    <a:gd name="connsiteY2" fmla="*/ 12680 h 5725826"/>
                    <a:gd name="connsiteX3" fmla="*/ 3383224 w 4455020"/>
                    <a:gd name="connsiteY3" fmla="*/ 3162628 h 5725826"/>
                    <a:gd name="connsiteX4" fmla="*/ 4455021 w 4455020"/>
                    <a:gd name="connsiteY4" fmla="*/ 5725825 h 5725826"/>
                    <a:gd name="connsiteX0" fmla="*/ 0 w 4455020"/>
                    <a:gd name="connsiteY0" fmla="*/ 3070355 h 5725826"/>
                    <a:gd name="connsiteX1" fmla="*/ 1463204 w 4455020"/>
                    <a:gd name="connsiteY1" fmla="*/ 2138823 h 5725826"/>
                    <a:gd name="connsiteX2" fmla="*/ 2691779 w 4455020"/>
                    <a:gd name="connsiteY2" fmla="*/ 12680 h 5725826"/>
                    <a:gd name="connsiteX3" fmla="*/ 3383224 w 4455020"/>
                    <a:gd name="connsiteY3" fmla="*/ 3162628 h 5725826"/>
                    <a:gd name="connsiteX4" fmla="*/ 4455021 w 4455020"/>
                    <a:gd name="connsiteY4" fmla="*/ 5725825 h 5725826"/>
                    <a:gd name="connsiteX0" fmla="*/ 0 w 4455020"/>
                    <a:gd name="connsiteY0" fmla="*/ 3070355 h 5725826"/>
                    <a:gd name="connsiteX1" fmla="*/ 1463204 w 4455020"/>
                    <a:gd name="connsiteY1" fmla="*/ 2138823 h 5725826"/>
                    <a:gd name="connsiteX2" fmla="*/ 2691779 w 4455020"/>
                    <a:gd name="connsiteY2" fmla="*/ 12680 h 5725826"/>
                    <a:gd name="connsiteX3" fmla="*/ 3383224 w 4455020"/>
                    <a:gd name="connsiteY3" fmla="*/ 3162628 h 5725826"/>
                    <a:gd name="connsiteX4" fmla="*/ 4455021 w 4455020"/>
                    <a:gd name="connsiteY4" fmla="*/ 5725825 h 5725826"/>
                    <a:gd name="connsiteX0" fmla="*/ 0 w 4455020"/>
                    <a:gd name="connsiteY0" fmla="*/ 3070355 h 5725826"/>
                    <a:gd name="connsiteX1" fmla="*/ 1463204 w 4455020"/>
                    <a:gd name="connsiteY1" fmla="*/ 2138823 h 5725826"/>
                    <a:gd name="connsiteX2" fmla="*/ 2691779 w 4455020"/>
                    <a:gd name="connsiteY2" fmla="*/ 12680 h 5725826"/>
                    <a:gd name="connsiteX3" fmla="*/ 3383224 w 4455020"/>
                    <a:gd name="connsiteY3" fmla="*/ 3162628 h 5725826"/>
                    <a:gd name="connsiteX4" fmla="*/ 4455021 w 4455020"/>
                    <a:gd name="connsiteY4" fmla="*/ 5725825 h 5725826"/>
                    <a:gd name="connsiteX0" fmla="*/ 0 w 4455020"/>
                    <a:gd name="connsiteY0" fmla="*/ 3070766 h 5726237"/>
                    <a:gd name="connsiteX1" fmla="*/ 1521201 w 4455020"/>
                    <a:gd name="connsiteY1" fmla="*/ 2125703 h 5726237"/>
                    <a:gd name="connsiteX2" fmla="*/ 2691779 w 4455020"/>
                    <a:gd name="connsiteY2" fmla="*/ 13091 h 5726237"/>
                    <a:gd name="connsiteX3" fmla="*/ 3383224 w 4455020"/>
                    <a:gd name="connsiteY3" fmla="*/ 3163039 h 5726237"/>
                    <a:gd name="connsiteX4" fmla="*/ 4455021 w 4455020"/>
                    <a:gd name="connsiteY4" fmla="*/ 5726236 h 5726237"/>
                    <a:gd name="connsiteX0" fmla="*/ 0 w 4455020"/>
                    <a:gd name="connsiteY0" fmla="*/ 3071117 h 5726588"/>
                    <a:gd name="connsiteX1" fmla="*/ 1521201 w 4455020"/>
                    <a:gd name="connsiteY1" fmla="*/ 2126054 h 5726588"/>
                    <a:gd name="connsiteX2" fmla="*/ 2691779 w 4455020"/>
                    <a:gd name="connsiteY2" fmla="*/ 13442 h 5726588"/>
                    <a:gd name="connsiteX3" fmla="*/ 3383224 w 4455020"/>
                    <a:gd name="connsiteY3" fmla="*/ 3163390 h 5726588"/>
                    <a:gd name="connsiteX4" fmla="*/ 4455021 w 4455020"/>
                    <a:gd name="connsiteY4" fmla="*/ 5726587 h 5726588"/>
                    <a:gd name="connsiteX0" fmla="*/ 0 w 4455020"/>
                    <a:gd name="connsiteY0" fmla="*/ 3071117 h 5726588"/>
                    <a:gd name="connsiteX1" fmla="*/ 1521201 w 4455020"/>
                    <a:gd name="connsiteY1" fmla="*/ 2126054 h 5726588"/>
                    <a:gd name="connsiteX2" fmla="*/ 2691779 w 4455020"/>
                    <a:gd name="connsiteY2" fmla="*/ 13442 h 5726588"/>
                    <a:gd name="connsiteX3" fmla="*/ 3383224 w 4455020"/>
                    <a:gd name="connsiteY3" fmla="*/ 3163390 h 5726588"/>
                    <a:gd name="connsiteX4" fmla="*/ 4455021 w 4455020"/>
                    <a:gd name="connsiteY4" fmla="*/ 5726587 h 5726588"/>
                    <a:gd name="connsiteX0" fmla="*/ 1 w 4418708"/>
                    <a:gd name="connsiteY0" fmla="*/ 2991480 h 5724869"/>
                    <a:gd name="connsiteX1" fmla="*/ 1484889 w 4418708"/>
                    <a:gd name="connsiteY1" fmla="*/ 2124335 h 5724869"/>
                    <a:gd name="connsiteX2" fmla="*/ 2655467 w 4418708"/>
                    <a:gd name="connsiteY2" fmla="*/ 11723 h 5724869"/>
                    <a:gd name="connsiteX3" fmla="*/ 3346912 w 4418708"/>
                    <a:gd name="connsiteY3" fmla="*/ 3161671 h 5724869"/>
                    <a:gd name="connsiteX4" fmla="*/ 4418709 w 4418708"/>
                    <a:gd name="connsiteY4" fmla="*/ 5724868 h 5724869"/>
                    <a:gd name="connsiteX0" fmla="*/ 1 w 4418708"/>
                    <a:gd name="connsiteY0" fmla="*/ 2991884 h 5725273"/>
                    <a:gd name="connsiteX1" fmla="*/ 1484889 w 4418708"/>
                    <a:gd name="connsiteY1" fmla="*/ 2124739 h 5725273"/>
                    <a:gd name="connsiteX2" fmla="*/ 2655467 w 4418708"/>
                    <a:gd name="connsiteY2" fmla="*/ 12127 h 5725273"/>
                    <a:gd name="connsiteX3" fmla="*/ 3346912 w 4418708"/>
                    <a:gd name="connsiteY3" fmla="*/ 3162075 h 5725273"/>
                    <a:gd name="connsiteX4" fmla="*/ 4418709 w 4418708"/>
                    <a:gd name="connsiteY4" fmla="*/ 5725272 h 5725273"/>
                    <a:gd name="connsiteX0" fmla="*/ 0 w 4418708"/>
                    <a:gd name="connsiteY0" fmla="*/ 2771509 h 5724653"/>
                    <a:gd name="connsiteX1" fmla="*/ 1484889 w 4418708"/>
                    <a:gd name="connsiteY1" fmla="*/ 2124119 h 5724653"/>
                    <a:gd name="connsiteX2" fmla="*/ 2655467 w 4418708"/>
                    <a:gd name="connsiteY2" fmla="*/ 11507 h 5724653"/>
                    <a:gd name="connsiteX3" fmla="*/ 3346912 w 4418708"/>
                    <a:gd name="connsiteY3" fmla="*/ 3161455 h 5724653"/>
                    <a:gd name="connsiteX4" fmla="*/ 4418709 w 4418708"/>
                    <a:gd name="connsiteY4" fmla="*/ 5724652 h 5724653"/>
                    <a:gd name="connsiteX0" fmla="*/ 0 w 4418708"/>
                    <a:gd name="connsiteY0" fmla="*/ 2771903 h 5725047"/>
                    <a:gd name="connsiteX1" fmla="*/ 1484889 w 4418708"/>
                    <a:gd name="connsiteY1" fmla="*/ 2124513 h 5725047"/>
                    <a:gd name="connsiteX2" fmla="*/ 2655467 w 4418708"/>
                    <a:gd name="connsiteY2" fmla="*/ 11901 h 5725047"/>
                    <a:gd name="connsiteX3" fmla="*/ 3346912 w 4418708"/>
                    <a:gd name="connsiteY3" fmla="*/ 3161849 h 5725047"/>
                    <a:gd name="connsiteX4" fmla="*/ 4418709 w 4418708"/>
                    <a:gd name="connsiteY4" fmla="*/ 5725046 h 5725047"/>
                    <a:gd name="connsiteX0" fmla="*/ 0 w 4110198"/>
                    <a:gd name="connsiteY0" fmla="*/ 2771903 h 5900848"/>
                    <a:gd name="connsiteX1" fmla="*/ 1484889 w 4110198"/>
                    <a:gd name="connsiteY1" fmla="*/ 2124513 h 5900848"/>
                    <a:gd name="connsiteX2" fmla="*/ 2655467 w 4110198"/>
                    <a:gd name="connsiteY2" fmla="*/ 11901 h 5900848"/>
                    <a:gd name="connsiteX3" fmla="*/ 3346912 w 4110198"/>
                    <a:gd name="connsiteY3" fmla="*/ 3161849 h 5900848"/>
                    <a:gd name="connsiteX4" fmla="*/ 4110198 w 4110198"/>
                    <a:gd name="connsiteY4" fmla="*/ 5900848 h 5900848"/>
                    <a:gd name="connsiteX0" fmla="*/ 0 w 4110198"/>
                    <a:gd name="connsiteY0" fmla="*/ 2771903 h 5900848"/>
                    <a:gd name="connsiteX1" fmla="*/ 1484889 w 4110198"/>
                    <a:gd name="connsiteY1" fmla="*/ 2124513 h 5900848"/>
                    <a:gd name="connsiteX2" fmla="*/ 2655467 w 4110198"/>
                    <a:gd name="connsiteY2" fmla="*/ 11901 h 5900848"/>
                    <a:gd name="connsiteX3" fmla="*/ 3346912 w 4110198"/>
                    <a:gd name="connsiteY3" fmla="*/ 3161849 h 5900848"/>
                    <a:gd name="connsiteX4" fmla="*/ 4110198 w 4110198"/>
                    <a:gd name="connsiteY4" fmla="*/ 5900848 h 5900848"/>
                    <a:gd name="connsiteX0" fmla="*/ 0 w 4110198"/>
                    <a:gd name="connsiteY0" fmla="*/ 2771903 h 5900848"/>
                    <a:gd name="connsiteX1" fmla="*/ 1484889 w 4110198"/>
                    <a:gd name="connsiteY1" fmla="*/ 2124513 h 5900848"/>
                    <a:gd name="connsiteX2" fmla="*/ 2655467 w 4110198"/>
                    <a:gd name="connsiteY2" fmla="*/ 11901 h 5900848"/>
                    <a:gd name="connsiteX3" fmla="*/ 3346912 w 4110198"/>
                    <a:gd name="connsiteY3" fmla="*/ 3161849 h 5900848"/>
                    <a:gd name="connsiteX4" fmla="*/ 4110198 w 4110198"/>
                    <a:gd name="connsiteY4" fmla="*/ 5900848 h 5900848"/>
                    <a:gd name="connsiteX0" fmla="*/ 0 w 4110198"/>
                    <a:gd name="connsiteY0" fmla="*/ 2771671 h 5900616"/>
                    <a:gd name="connsiteX1" fmla="*/ 1484889 w 4110198"/>
                    <a:gd name="connsiteY1" fmla="*/ 2124281 h 5900616"/>
                    <a:gd name="connsiteX2" fmla="*/ 2655467 w 4110198"/>
                    <a:gd name="connsiteY2" fmla="*/ 11669 h 5900616"/>
                    <a:gd name="connsiteX3" fmla="*/ 3236730 w 4110198"/>
                    <a:gd name="connsiteY3" fmla="*/ 3150633 h 5900616"/>
                    <a:gd name="connsiteX4" fmla="*/ 4110198 w 4110198"/>
                    <a:gd name="connsiteY4" fmla="*/ 5900616 h 5900616"/>
                    <a:gd name="connsiteX0" fmla="*/ 0 w 4110198"/>
                    <a:gd name="connsiteY0" fmla="*/ 2771671 h 5900616"/>
                    <a:gd name="connsiteX1" fmla="*/ 1484889 w 4110198"/>
                    <a:gd name="connsiteY1" fmla="*/ 2124281 h 5900616"/>
                    <a:gd name="connsiteX2" fmla="*/ 2655467 w 4110198"/>
                    <a:gd name="connsiteY2" fmla="*/ 11669 h 5900616"/>
                    <a:gd name="connsiteX3" fmla="*/ 3236730 w 4110198"/>
                    <a:gd name="connsiteY3" fmla="*/ 3150633 h 5900616"/>
                    <a:gd name="connsiteX4" fmla="*/ 4110198 w 4110198"/>
                    <a:gd name="connsiteY4" fmla="*/ 5900616 h 5900616"/>
                    <a:gd name="connsiteX0" fmla="*/ 0 w 4110198"/>
                    <a:gd name="connsiteY0" fmla="*/ 2763947 h 5892892"/>
                    <a:gd name="connsiteX1" fmla="*/ 1484889 w 4110198"/>
                    <a:gd name="connsiteY1" fmla="*/ 2116557 h 5892892"/>
                    <a:gd name="connsiteX2" fmla="*/ 2655467 w 4110198"/>
                    <a:gd name="connsiteY2" fmla="*/ 3945 h 5892892"/>
                    <a:gd name="connsiteX3" fmla="*/ 3038401 w 4110198"/>
                    <a:gd name="connsiteY3" fmla="*/ 2692416 h 5892892"/>
                    <a:gd name="connsiteX4" fmla="*/ 4110198 w 4110198"/>
                    <a:gd name="connsiteY4" fmla="*/ 5892892 h 5892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10198" h="5892892">
                      <a:moveTo>
                        <a:pt x="0" y="2763947"/>
                      </a:moveTo>
                      <a:cubicBezTo>
                        <a:pt x="1188619" y="3216630"/>
                        <a:pt x="1185548" y="2642484"/>
                        <a:pt x="1484889" y="2116557"/>
                      </a:cubicBezTo>
                      <a:cubicBezTo>
                        <a:pt x="1784230" y="1590630"/>
                        <a:pt x="2396548" y="-92031"/>
                        <a:pt x="2655467" y="3945"/>
                      </a:cubicBezTo>
                      <a:cubicBezTo>
                        <a:pt x="2914386" y="99921"/>
                        <a:pt x="2995233" y="1625594"/>
                        <a:pt x="3038401" y="2692416"/>
                      </a:cubicBezTo>
                      <a:cubicBezTo>
                        <a:pt x="3081569" y="3759238"/>
                        <a:pt x="2942483" y="5250647"/>
                        <a:pt x="4110198" y="5892892"/>
                      </a:cubicBezTo>
                    </a:path>
                  </a:pathLst>
                </a:custGeom>
                <a:noFill/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B4CE766-A5DE-9661-275A-532011220421}"/>
                  </a:ext>
                </a:extLst>
              </p:cNvPr>
              <p:cNvGrpSpPr/>
              <p:nvPr/>
            </p:nvGrpSpPr>
            <p:grpSpPr>
              <a:xfrm>
                <a:off x="3579470" y="2444006"/>
                <a:ext cx="3018582" cy="1994366"/>
                <a:chOff x="3579470" y="2444006"/>
                <a:chExt cx="3018582" cy="1994366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D6941E75-CC3B-B3A3-8B85-6116219643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87436" y="2444006"/>
                  <a:ext cx="0" cy="15544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B6396116-9899-B81E-68D5-184BC6AB57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120000">
                  <a:off x="5729372" y="3299931"/>
                  <a:ext cx="0" cy="17373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C2A8462D-A2AD-51C2-4B69-6EE4C9FDAA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120000">
                  <a:off x="4310990" y="3706852"/>
                  <a:ext cx="0" cy="14630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9F67C50-EAB6-C0BD-0C88-B3E4B4173ADA}"/>
              </a:ext>
            </a:extLst>
          </p:cNvPr>
          <p:cNvSpPr/>
          <p:nvPr/>
        </p:nvSpPr>
        <p:spPr>
          <a:xfrm>
            <a:off x="438813" y="3710297"/>
            <a:ext cx="2941370" cy="1566468"/>
          </a:xfrm>
          <a:custGeom>
            <a:avLst/>
            <a:gdLst>
              <a:gd name="connsiteX0" fmla="*/ 0 w 2818077"/>
              <a:gd name="connsiteY0" fmla="*/ 900787 h 1561061"/>
              <a:gd name="connsiteX1" fmla="*/ 2005781 w 2818077"/>
              <a:gd name="connsiteY1" fmla="*/ 1561061 h 1561061"/>
              <a:gd name="connsiteX2" fmla="*/ 2818077 w 2818077"/>
              <a:gd name="connsiteY2" fmla="*/ 376652 h 1561061"/>
              <a:gd name="connsiteX3" fmla="*/ 1129954 w 2818077"/>
              <a:gd name="connsiteY3" fmla="*/ 0 h 1561061"/>
              <a:gd name="connsiteX4" fmla="*/ 0 w 2818077"/>
              <a:gd name="connsiteY4" fmla="*/ 900787 h 1561061"/>
              <a:gd name="connsiteX0" fmla="*/ 18152 w 2836229"/>
              <a:gd name="connsiteY0" fmla="*/ 900787 h 1561061"/>
              <a:gd name="connsiteX1" fmla="*/ 0 w 2836229"/>
              <a:gd name="connsiteY1" fmla="*/ 900787 h 1561061"/>
              <a:gd name="connsiteX2" fmla="*/ 2023933 w 2836229"/>
              <a:gd name="connsiteY2" fmla="*/ 1561061 h 1561061"/>
              <a:gd name="connsiteX3" fmla="*/ 2836229 w 2836229"/>
              <a:gd name="connsiteY3" fmla="*/ 376652 h 1561061"/>
              <a:gd name="connsiteX4" fmla="*/ 1148106 w 2836229"/>
              <a:gd name="connsiteY4" fmla="*/ 0 h 1561061"/>
              <a:gd name="connsiteX5" fmla="*/ 18152 w 2836229"/>
              <a:gd name="connsiteY5" fmla="*/ 900787 h 1561061"/>
              <a:gd name="connsiteX0" fmla="*/ 18152 w 2836229"/>
              <a:gd name="connsiteY0" fmla="*/ 866752 h 1527026"/>
              <a:gd name="connsiteX1" fmla="*/ 0 w 2836229"/>
              <a:gd name="connsiteY1" fmla="*/ 866752 h 1527026"/>
              <a:gd name="connsiteX2" fmla="*/ 2023933 w 2836229"/>
              <a:gd name="connsiteY2" fmla="*/ 1527026 h 1527026"/>
              <a:gd name="connsiteX3" fmla="*/ 2836229 w 2836229"/>
              <a:gd name="connsiteY3" fmla="*/ 342617 h 1527026"/>
              <a:gd name="connsiteX4" fmla="*/ 1168526 w 2836229"/>
              <a:gd name="connsiteY4" fmla="*/ 0 h 1527026"/>
              <a:gd name="connsiteX5" fmla="*/ 18152 w 2836229"/>
              <a:gd name="connsiteY5" fmla="*/ 866752 h 1527026"/>
              <a:gd name="connsiteX0" fmla="*/ 18152 w 2836229"/>
              <a:gd name="connsiteY0" fmla="*/ 891711 h 1551985"/>
              <a:gd name="connsiteX1" fmla="*/ 0 w 2836229"/>
              <a:gd name="connsiteY1" fmla="*/ 891711 h 1551985"/>
              <a:gd name="connsiteX2" fmla="*/ 2023933 w 2836229"/>
              <a:gd name="connsiteY2" fmla="*/ 1551985 h 1551985"/>
              <a:gd name="connsiteX3" fmla="*/ 2836229 w 2836229"/>
              <a:gd name="connsiteY3" fmla="*/ 367576 h 1551985"/>
              <a:gd name="connsiteX4" fmla="*/ 1148106 w 2836229"/>
              <a:gd name="connsiteY4" fmla="*/ 0 h 1551985"/>
              <a:gd name="connsiteX5" fmla="*/ 18152 w 2836229"/>
              <a:gd name="connsiteY5" fmla="*/ 891711 h 1551985"/>
              <a:gd name="connsiteX0" fmla="*/ 104588 w 2922665"/>
              <a:gd name="connsiteY0" fmla="*/ 891711 h 1551985"/>
              <a:gd name="connsiteX1" fmla="*/ 0 w 2922665"/>
              <a:gd name="connsiteY1" fmla="*/ 885698 h 1551985"/>
              <a:gd name="connsiteX2" fmla="*/ 2110369 w 2922665"/>
              <a:gd name="connsiteY2" fmla="*/ 1551985 h 1551985"/>
              <a:gd name="connsiteX3" fmla="*/ 2922665 w 2922665"/>
              <a:gd name="connsiteY3" fmla="*/ 367576 h 1551985"/>
              <a:gd name="connsiteX4" fmla="*/ 1234542 w 2922665"/>
              <a:gd name="connsiteY4" fmla="*/ 0 h 1551985"/>
              <a:gd name="connsiteX5" fmla="*/ 104588 w 2922665"/>
              <a:gd name="connsiteY5" fmla="*/ 891711 h 155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2665" h="1551985">
                <a:moveTo>
                  <a:pt x="104588" y="891711"/>
                </a:moveTo>
                <a:lnTo>
                  <a:pt x="0" y="885698"/>
                </a:lnTo>
                <a:lnTo>
                  <a:pt x="2110369" y="1551985"/>
                </a:lnTo>
                <a:lnTo>
                  <a:pt x="2922665" y="367576"/>
                </a:lnTo>
                <a:lnTo>
                  <a:pt x="1234542" y="0"/>
                </a:lnTo>
                <a:lnTo>
                  <a:pt x="104588" y="891711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865E3C6-9EB4-892C-47B1-BA851D23D3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045" t="7831" r="6083" b="32721"/>
          <a:stretch/>
        </p:blipFill>
        <p:spPr>
          <a:xfrm>
            <a:off x="8666438" y="189478"/>
            <a:ext cx="3113282" cy="32395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A3EFCB1-0243-16F9-3DAF-B1689C5320BB}"/>
                  </a:ext>
                </a:extLst>
              </p:cNvPr>
              <p:cNvSpPr txBox="1"/>
              <p:nvPr/>
            </p:nvSpPr>
            <p:spPr>
              <a:xfrm>
                <a:off x="-214023" y="4483617"/>
                <a:ext cx="60774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𝑆𝑒𝑙𝑣𝑎𝑛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𝑅𝑎𝑔h𝑎𝑣𝑒𝑛𝑑𝑟𝑎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2015</m:t>
                          </m:r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𝐵𝑎𝑦𝑒𝑠𝑖𝑎𝑛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𝑡𝑟𝑎𝑐𝑘𝑖𝑛𝑔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𝑚𝑢𝑙𝑡𝑖𝑝𝑙𝑒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𝑡𝑎𝑟𝑔𝑒𝑡𝑠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𝑢𝑠𝑖𝑛𝑔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𝐸𝑥𝑝𝑒𝑐𝑡𝑎𝑡𝑖𝑜𝑛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𝑀𝑎𝑥𝑖𝑚𝑖𝑧𝑎𝑡𝑖𝑜𝑛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A3EFCB1-0243-16F9-3DAF-B1689C532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4023" y="4483617"/>
                <a:ext cx="6077433" cy="646331"/>
              </a:xfrm>
              <a:prstGeom prst="rect">
                <a:avLst/>
              </a:prstGeom>
              <a:blipFill>
                <a:blip r:embed="rId7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00910F6-0D24-06D6-6C79-F18379B22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71" y="2032385"/>
            <a:ext cx="3385362" cy="206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B92DD9-D914-B8C2-17F8-81B23AF3747C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4347" y="2003634"/>
            <a:ext cx="5603797" cy="418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35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305C40-9E41-75D2-59B4-4BF5E2D80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257D3F-53A2-DA47-059B-E14ED0C9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76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5A6D37-D86C-ABA3-9C35-8F73CECF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3724C1-226B-D38D-6251-E7D09032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45D905-0E2B-BC47-91EC-FFDDEE87E3BF}"/>
                  </a:ext>
                </a:extLst>
              </p:cNvPr>
              <p:cNvSpPr txBox="1"/>
              <p:nvPr/>
            </p:nvSpPr>
            <p:spPr>
              <a:xfrm>
                <a:off x="119730" y="179096"/>
                <a:ext cx="6691512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With IND and DR, can we recover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45D905-0E2B-BC47-91EC-FFDDEE87E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179096"/>
                <a:ext cx="6691512" cy="584775"/>
              </a:xfrm>
              <a:prstGeom prst="rect">
                <a:avLst/>
              </a:prstGeom>
              <a:blipFill>
                <a:blip r:embed="rId2"/>
                <a:stretch>
                  <a:fillRect l="-2370" t="-12500" r="-1367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88944E0-F6D2-F1EB-0038-71F38E376AFD}"/>
              </a:ext>
            </a:extLst>
          </p:cNvPr>
          <p:cNvSpPr txBox="1"/>
          <p:nvPr/>
        </p:nvSpPr>
        <p:spPr>
          <a:xfrm>
            <a:off x="283265" y="763871"/>
            <a:ext cx="109610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Assuming IND we must be able to define the count of configurations for each DOF, and</a:t>
            </a:r>
          </a:p>
          <a:p>
            <a:r>
              <a:rPr lang="en-US" sz="2400" dirty="0"/>
              <a:t>independent degrees of freedom must be orthogonal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5CB35C-8F3B-51EC-4836-248100BF1057}"/>
                  </a:ext>
                </a:extLst>
              </p:cNvPr>
              <p:cNvSpPr txBox="1"/>
              <p:nvPr/>
            </p:nvSpPr>
            <p:spPr>
              <a:xfrm>
                <a:off x="283265" y="1684693"/>
                <a:ext cx="11631839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The fact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400" dirty="0"/>
                  <a:t> will return zero if it acts on directions belonging to independent degrees </a:t>
                </a:r>
              </a:p>
              <a:p>
                <a:r>
                  <a:rPr lang="en-US" sz="2400" dirty="0"/>
                  <a:t>of freedom, tells us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counts not just configurations, but independent configurations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5CB35C-8F3B-51EC-4836-248100BF1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65" y="1684693"/>
                <a:ext cx="11631839" cy="830997"/>
              </a:xfrm>
              <a:prstGeom prst="rect">
                <a:avLst/>
              </a:prstGeom>
              <a:blipFill>
                <a:blip r:embed="rId3"/>
                <a:stretch>
                  <a:fillRect l="-786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579341-BC32-1118-AA75-7EC88AD0671E}"/>
                  </a:ext>
                </a:extLst>
              </p:cNvPr>
              <p:cNvSpPr txBox="1"/>
              <p:nvPr/>
            </p:nvSpPr>
            <p:spPr>
              <a:xfrm>
                <a:off x="119730" y="2588812"/>
                <a:ext cx="6120586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This would seem to restrict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dirty="0"/>
                  <a:t> to: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579341-BC32-1118-AA75-7EC88AD06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2588812"/>
                <a:ext cx="6120586" cy="584775"/>
              </a:xfrm>
              <a:prstGeom prst="rect">
                <a:avLst/>
              </a:prstGeom>
              <a:blipFill>
                <a:blip r:embed="rId4"/>
                <a:stretch>
                  <a:fillRect l="-2590" t="-12500" r="-1494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D0400E-D418-032F-0C25-6358936673C9}"/>
                  </a:ext>
                </a:extLst>
              </p:cNvPr>
              <p:cNvSpPr txBox="1"/>
              <p:nvPr/>
            </p:nvSpPr>
            <p:spPr>
              <a:xfrm>
                <a:off x="1446579" y="3100690"/>
                <a:ext cx="6655989" cy="1966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⋯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⋯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⋮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⋱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D0400E-D418-032F-0C25-635893667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579" y="3100690"/>
                <a:ext cx="6655989" cy="1966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B8FC4E-F4DE-BBB3-7CF9-ED115B435592}"/>
                  </a:ext>
                </a:extLst>
              </p:cNvPr>
              <p:cNvSpPr txBox="1"/>
              <p:nvPr/>
            </p:nvSpPr>
            <p:spPr>
              <a:xfrm>
                <a:off x="119730" y="4866827"/>
                <a:ext cx="3734484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400" dirty="0"/>
                  <a:t> must return the area in </a:t>
                </a:r>
              </a:p>
              <a:p>
                <a:r>
                  <a:rPr lang="en-US" sz="2400" dirty="0"/>
                  <a:t>each degree of freedom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B8FC4E-F4DE-BBB3-7CF9-ED115B435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4866827"/>
                <a:ext cx="3734484" cy="830997"/>
              </a:xfrm>
              <a:prstGeom prst="rect">
                <a:avLst/>
              </a:prstGeom>
              <a:blipFill>
                <a:blip r:embed="rId6"/>
                <a:stretch>
                  <a:fillRect l="-2614" t="-5839" r="-1634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ED7C0C-7288-A9E1-7DC9-49A2470B12A4}"/>
                  </a:ext>
                </a:extLst>
              </p:cNvPr>
              <p:cNvSpPr txBox="1"/>
              <p:nvPr/>
            </p:nvSpPr>
            <p:spPr>
              <a:xfrm>
                <a:off x="7992561" y="2489130"/>
                <a:ext cx="4317464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400" dirty="0"/>
                  <a:t> needs to return zero across </a:t>
                </a:r>
              </a:p>
              <a:p>
                <a:r>
                  <a:rPr lang="en-US" sz="2400" dirty="0"/>
                  <a:t>independent degrees of freedom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ED7C0C-7288-A9E1-7DC9-49A2470B1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561" y="2489130"/>
                <a:ext cx="4317464" cy="830997"/>
              </a:xfrm>
              <a:prstGeom prst="rect">
                <a:avLst/>
              </a:prstGeom>
              <a:blipFill>
                <a:blip r:embed="rId7"/>
                <a:stretch>
                  <a:fillRect l="-2119" t="-5839" r="-1130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792B6A-B8B7-4703-BBC7-C852A0AE53E7}"/>
              </a:ext>
            </a:extLst>
          </p:cNvPr>
          <p:cNvCxnSpPr>
            <a:cxnSpLocks/>
          </p:cNvCxnSpPr>
          <p:nvPr/>
        </p:nvCxnSpPr>
        <p:spPr>
          <a:xfrm flipV="1">
            <a:off x="1671286" y="4424895"/>
            <a:ext cx="1104571" cy="476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8F2BDC-FBF4-2F32-6BD3-28B1ABF9B615}"/>
              </a:ext>
            </a:extLst>
          </p:cNvPr>
          <p:cNvCxnSpPr/>
          <p:nvPr/>
        </p:nvCxnSpPr>
        <p:spPr>
          <a:xfrm flipH="1">
            <a:off x="8102568" y="3561303"/>
            <a:ext cx="867261" cy="333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F8EA8A-C826-70C4-C8C0-D85EA0126F62}"/>
                  </a:ext>
                </a:extLst>
              </p:cNvPr>
              <p:cNvSpPr txBox="1"/>
              <p:nvPr/>
            </p:nvSpPr>
            <p:spPr>
              <a:xfrm>
                <a:off x="3269333" y="5393616"/>
                <a:ext cx="6345199" cy="120032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Nothing that seems to constrain the area of each 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DOF to map the same count of configurations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F8EA8A-C826-70C4-C8C0-D85EA0126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333" y="5393616"/>
                <a:ext cx="6345199" cy="1200329"/>
              </a:xfrm>
              <a:prstGeom prst="rect">
                <a:avLst/>
              </a:prstGeom>
              <a:blipFill>
                <a:blip r:embed="rId8"/>
                <a:stretch>
                  <a:fillRect l="-1441" t="-4061" r="-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04F1E5-8764-2A50-5CFC-F934BD8BB116}"/>
              </a:ext>
            </a:extLst>
          </p:cNvPr>
          <p:cNvCxnSpPr>
            <a:cxnSpLocks/>
          </p:cNvCxnSpPr>
          <p:nvPr/>
        </p:nvCxnSpPr>
        <p:spPr>
          <a:xfrm flipV="1">
            <a:off x="6572561" y="4950531"/>
            <a:ext cx="688210" cy="44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460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50A515-3D14-C962-4AD4-DF144F23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2F06AB-F5E6-F2DA-6EC4-D1F334F0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9D7579-10FF-3E6C-1173-03DA00EE6D80}"/>
                  </a:ext>
                </a:extLst>
              </p:cNvPr>
              <p:cNvSpPr txBox="1"/>
              <p:nvPr/>
            </p:nvSpPr>
            <p:spPr>
              <a:xfrm>
                <a:off x="69683" y="9584"/>
                <a:ext cx="9741769" cy="53713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Note: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are not only variable that form independent DOFs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9D7579-10FF-3E6C-1173-03DA00EE6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3" y="9584"/>
                <a:ext cx="9741769" cy="537135"/>
              </a:xfrm>
              <a:prstGeom prst="rect">
                <a:avLst/>
              </a:prstGeom>
              <a:blipFill>
                <a:blip r:embed="rId2"/>
                <a:stretch>
                  <a:fillRect l="-1252" t="-9091" r="-313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6A8AF0-BFA2-4467-5227-43915D813DE9}"/>
                  </a:ext>
                </a:extLst>
              </p:cNvPr>
              <p:cNvSpPr txBox="1"/>
              <p:nvPr/>
            </p:nvSpPr>
            <p:spPr>
              <a:xfrm>
                <a:off x="69683" y="692204"/>
                <a:ext cx="11889665" cy="95410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If we take two independent DOFs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, and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, they will also form </a:t>
                </a:r>
              </a:p>
              <a:p>
                <a:r>
                  <a:rPr lang="en-US" sz="2800" dirty="0"/>
                  <a:t>independent degrees of freedom.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6A8AF0-BFA2-4467-5227-43915D813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3" y="692204"/>
                <a:ext cx="11889665" cy="954107"/>
              </a:xfrm>
              <a:prstGeom prst="rect">
                <a:avLst/>
              </a:prstGeom>
              <a:blipFill>
                <a:blip r:embed="rId3"/>
                <a:stretch>
                  <a:fillRect l="-1025" t="-6410" r="-103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5364FD-A380-A6AB-14B2-72AF955C3F40}"/>
                  </a:ext>
                </a:extLst>
              </p:cNvPr>
              <p:cNvSpPr txBox="1"/>
              <p:nvPr/>
            </p:nvSpPr>
            <p:spPr>
              <a:xfrm>
                <a:off x="69683" y="1860205"/>
                <a:ext cx="8124917" cy="70788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400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4000" dirty="0"/>
                  <a:t> defines orthogonality for all DOFs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5364FD-A380-A6AB-14B2-72AF955C3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3" y="1860205"/>
                <a:ext cx="8124917" cy="707886"/>
              </a:xfrm>
              <a:prstGeom prst="rect">
                <a:avLst/>
              </a:prstGeom>
              <a:blipFill>
                <a:blip r:embed="rId4"/>
                <a:stretch>
                  <a:fillRect t="-15517" r="-1650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3834E9F-26AD-482B-9698-4990E1AEDB55}"/>
              </a:ext>
            </a:extLst>
          </p:cNvPr>
          <p:cNvSpPr txBox="1"/>
          <p:nvPr/>
        </p:nvSpPr>
        <p:spPr>
          <a:xfrm>
            <a:off x="9071979" y="2114900"/>
            <a:ext cx="312002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/>
              <a:t>coefficients on the diagonal </a:t>
            </a:r>
          </a:p>
          <a:p>
            <a:r>
              <a:rPr lang="en-US" sz="2000" dirty="0"/>
              <a:t>must be the same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A32FF5-48B3-9C1D-C96C-2E16F466BCF9}"/>
              </a:ext>
            </a:extLst>
          </p:cNvPr>
          <p:cNvSpPr txBox="1"/>
          <p:nvPr/>
        </p:nvSpPr>
        <p:spPr>
          <a:xfrm>
            <a:off x="69683" y="3429000"/>
            <a:ext cx="10769423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This coefficient represents the freedom we have in choosing the units of </a:t>
            </a:r>
          </a:p>
          <a:p>
            <a:r>
              <a:rPr lang="en-US" sz="2800" dirty="0"/>
              <a:t>omega with respect to the units of everything else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8DF84C-E6D4-F586-75E1-E464775C78DD}"/>
              </a:ext>
            </a:extLst>
          </p:cNvPr>
          <p:cNvSpPr txBox="1"/>
          <p:nvPr/>
        </p:nvSpPr>
        <p:spPr>
          <a:xfrm>
            <a:off x="69683" y="4485145"/>
            <a:ext cx="8959825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Therefore expressing the number of configurations with the </a:t>
            </a:r>
          </a:p>
          <a:p>
            <a:r>
              <a:rPr lang="en-US" sz="2800" dirty="0"/>
              <a:t>same units for all DOFs necessary to keep track of the </a:t>
            </a:r>
          </a:p>
          <a:p>
            <a:r>
              <a:rPr lang="en-US" sz="2800" dirty="0"/>
              <a:t>dependency relationship for all degrees of freedom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DAC019-3B23-FC58-8F73-E919CE41CAFE}"/>
              </a:ext>
            </a:extLst>
          </p:cNvPr>
          <p:cNvCxnSpPr>
            <a:cxnSpLocks/>
          </p:cNvCxnSpPr>
          <p:nvPr/>
        </p:nvCxnSpPr>
        <p:spPr>
          <a:xfrm flipH="1" flipV="1">
            <a:off x="7685315" y="1245207"/>
            <a:ext cx="892628" cy="35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0AE35B8-1CAD-01A9-CFAB-93EDB9AF173D}"/>
              </a:ext>
            </a:extLst>
          </p:cNvPr>
          <p:cNvSpPr txBox="1"/>
          <p:nvPr/>
        </p:nvSpPr>
        <p:spPr>
          <a:xfrm>
            <a:off x="8577943" y="1378805"/>
            <a:ext cx="34346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/>
              <a:t>rotation on the diagonal matrix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2D2959-CCD7-9BEE-C070-1ED05701D1DB}"/>
              </a:ext>
            </a:extLst>
          </p:cNvPr>
          <p:cNvCxnSpPr>
            <a:cxnSpLocks/>
            <a:stCxn id="7" idx="0"/>
            <a:endCxn id="12" idx="2"/>
          </p:cNvCxnSpPr>
          <p:nvPr/>
        </p:nvCxnSpPr>
        <p:spPr>
          <a:xfrm flipH="1" flipV="1">
            <a:off x="10295272" y="1778915"/>
            <a:ext cx="336718" cy="33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CCB584-B8FC-D64C-CFA5-80237374930E}"/>
                  </a:ext>
                </a:extLst>
              </p:cNvPr>
              <p:cNvSpPr txBox="1"/>
              <p:nvPr/>
            </p:nvSpPr>
            <p:spPr>
              <a:xfrm>
                <a:off x="3103663" y="2676264"/>
                <a:ext cx="5644109" cy="71788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In SI units, the product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⋅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and we set the coefficient to 1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CCB584-B8FC-D64C-CFA5-802373749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663" y="2676264"/>
                <a:ext cx="5644109" cy="717889"/>
              </a:xfrm>
              <a:prstGeom prst="rect">
                <a:avLst/>
              </a:prstGeom>
              <a:blipFill>
                <a:blip r:embed="rId5"/>
                <a:stretch>
                  <a:fillRect l="-1080" t="-2542" b="-14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0C58AF-2702-C04C-71DB-204E0EF52A60}"/>
              </a:ext>
            </a:extLst>
          </p:cNvPr>
          <p:cNvCxnSpPr>
            <a:stCxn id="15" idx="1"/>
          </p:cNvCxnSpPr>
          <p:nvPr/>
        </p:nvCxnSpPr>
        <p:spPr>
          <a:xfrm flipH="1">
            <a:off x="1743559" y="3035209"/>
            <a:ext cx="1360104" cy="45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33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541415-8C30-4596-F491-E3D274A5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A7AF92-6117-8340-4013-931BC0EE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BB1B73-2744-E563-7276-1225D5B880E6}"/>
              </a:ext>
            </a:extLst>
          </p:cNvPr>
          <p:cNvSpPr txBox="1"/>
          <p:nvPr/>
        </p:nvSpPr>
        <p:spPr>
          <a:xfrm>
            <a:off x="109854" y="172575"/>
            <a:ext cx="1079468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The other constitutive assumption of Hamiltonian mechanics is: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D46F5D-F7FB-8B5C-C647-515C28981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4" y="839888"/>
            <a:ext cx="11972293" cy="1265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DDBC5B-A4D1-DF35-3ADA-CD689BDF94E4}"/>
                  </a:ext>
                </a:extLst>
              </p:cNvPr>
              <p:cNvSpPr txBox="1"/>
              <p:nvPr/>
            </p:nvSpPr>
            <p:spPr>
              <a:xfrm>
                <a:off x="605801" y="2254788"/>
                <a:ext cx="10819180" cy="107721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Which gives us the conditions IND-DOF, IND-STAT, IND-INFO, </a:t>
                </a:r>
              </a:p>
              <a:p>
                <a:r>
                  <a:rPr lang="en-US" sz="3200" dirty="0"/>
                  <a:t>and INT-UNC which was saw imply the existence of a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dirty="0"/>
                  <a:t>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DDBC5B-A4D1-DF35-3ADA-CD689BDF9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01" y="2254788"/>
                <a:ext cx="10819180" cy="1077218"/>
              </a:xfrm>
              <a:prstGeom prst="rect">
                <a:avLst/>
              </a:prstGeom>
              <a:blipFill>
                <a:blip r:embed="rId4"/>
                <a:stretch>
                  <a:fillRect l="-1408" t="-7345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B330280-DE1C-1289-F2C2-8D1E245D066F}"/>
              </a:ext>
            </a:extLst>
          </p:cNvPr>
          <p:cNvSpPr txBox="1"/>
          <p:nvPr/>
        </p:nvSpPr>
        <p:spPr>
          <a:xfrm>
            <a:off x="3696169" y="3650691"/>
            <a:ext cx="56923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defines independent DOFs and the count of </a:t>
            </a:r>
          </a:p>
          <a:p>
            <a:r>
              <a:rPr lang="en-US" sz="2400" dirty="0"/>
              <a:t>independent configurations for each DOF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E1B221-B377-2CDF-E6C6-9CB277198165}"/>
              </a:ext>
            </a:extLst>
          </p:cNvPr>
          <p:cNvCxnSpPr>
            <a:cxnSpLocks/>
          </p:cNvCxnSpPr>
          <p:nvPr/>
        </p:nvCxnSpPr>
        <p:spPr>
          <a:xfrm flipV="1">
            <a:off x="9306732" y="3382640"/>
            <a:ext cx="1255363" cy="425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352386-2209-8DFB-3195-7A55F12E68DC}"/>
                  </a:ext>
                </a:extLst>
              </p:cNvPr>
              <p:cNvSpPr txBox="1"/>
              <p:nvPr/>
            </p:nvSpPr>
            <p:spPr>
              <a:xfrm>
                <a:off x="605801" y="4800373"/>
                <a:ext cx="8229176" cy="107721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Conversely, assuming HM-ND means defining an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dirty="0"/>
                  <a:t> such that IND is satisfied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352386-2209-8DFB-3195-7A55F12E6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01" y="4800373"/>
                <a:ext cx="8229176" cy="1077218"/>
              </a:xfrm>
              <a:prstGeom prst="rect">
                <a:avLst/>
              </a:prstGeom>
              <a:blipFill>
                <a:blip r:embed="rId5"/>
                <a:stretch>
                  <a:fillRect l="-1852" t="-7345" r="-963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4070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6AE0E3-1761-AB57-FE14-C9252442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BE613F-1D32-7260-6B9B-E8AABEA2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5632E-30D4-081A-DF50-52292BF91AD6}"/>
              </a:ext>
            </a:extLst>
          </p:cNvPr>
          <p:cNvSpPr txBox="1"/>
          <p:nvPr/>
        </p:nvSpPr>
        <p:spPr>
          <a:xfrm>
            <a:off x="142159" y="2060367"/>
            <a:ext cx="11907683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5400" dirty="0"/>
              <a:t>Our question is now whether DR and IND </a:t>
            </a:r>
          </a:p>
          <a:p>
            <a:pPr algn="ctr"/>
            <a:r>
              <a:rPr lang="en-US" sz="5400" dirty="0"/>
              <a:t>are enough to recover HM-ND</a:t>
            </a:r>
          </a:p>
        </p:txBody>
      </p:sp>
    </p:spTree>
    <p:extLst>
      <p:ext uri="{BB962C8B-B14F-4D97-AF65-F5344CB8AC3E}">
        <p14:creationId xmlns:p14="http://schemas.microsoft.com/office/powerpoint/2010/main" val="1514644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406573-0E4D-2AC0-A972-8D15472C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133" y="6565530"/>
            <a:ext cx="5967867" cy="235967"/>
          </a:xfrm>
        </p:spPr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D3600-B92F-3820-F441-556FE096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FD8779-E3AE-4D04-F62A-0600BD03C795}"/>
                  </a:ext>
                </a:extLst>
              </p:cNvPr>
              <p:cNvSpPr txBox="1"/>
              <p:nvPr/>
            </p:nvSpPr>
            <p:spPr>
              <a:xfrm>
                <a:off x="0" y="222463"/>
                <a:ext cx="11488145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IND by itself means the existence of the counting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FD8779-E3AE-4D04-F62A-0600BD03C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463"/>
                <a:ext cx="11488145" cy="646331"/>
              </a:xfrm>
              <a:prstGeom prst="rect">
                <a:avLst/>
              </a:prstGeom>
              <a:blipFill>
                <a:blip r:embed="rId2"/>
                <a:stretch>
                  <a:fillRect l="-1592" t="-14019" b="-33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75D15F5-C3FD-2011-2930-2DD17051213C}"/>
              </a:ext>
            </a:extLst>
          </p:cNvPr>
          <p:cNvSpPr txBox="1"/>
          <p:nvPr/>
        </p:nvSpPr>
        <p:spPr>
          <a:xfrm>
            <a:off x="0" y="1098551"/>
            <a:ext cx="1236133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DR by itself means the conservation of the total number of states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F483B-E6EA-E748-8581-A5DFC9EEF915}"/>
              </a:ext>
            </a:extLst>
          </p:cNvPr>
          <p:cNvSpPr txBox="1"/>
          <p:nvPr/>
        </p:nvSpPr>
        <p:spPr>
          <a:xfrm>
            <a:off x="128133" y="2194305"/>
            <a:ext cx="11715708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These two mathematical conditions, by themselves, do not lead to Hamiltonian</a:t>
            </a:r>
          </a:p>
          <a:p>
            <a:r>
              <a:rPr lang="en-US" sz="2800" dirty="0"/>
              <a:t>mechanics as we need the counting form itself to be conserved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95DDAA-7512-4BC9-5CEC-8668ED0999D1}"/>
              </a:ext>
            </a:extLst>
          </p:cNvPr>
          <p:cNvSpPr txBox="1"/>
          <p:nvPr/>
        </p:nvSpPr>
        <p:spPr>
          <a:xfrm>
            <a:off x="128133" y="3597835"/>
            <a:ext cx="12240530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So, we need to know if it makes sense, on physical grounds to have a deterministic </a:t>
            </a:r>
          </a:p>
          <a:p>
            <a:r>
              <a:rPr lang="en-US" sz="2800" dirty="0"/>
              <a:t>and reversible evolution that can take two independent degrees of </a:t>
            </a:r>
          </a:p>
          <a:p>
            <a:r>
              <a:rPr lang="en-US" sz="2800" dirty="0"/>
              <a:t>freedom and break their variable independence? </a:t>
            </a:r>
          </a:p>
        </p:txBody>
      </p:sp>
    </p:spTree>
    <p:extLst>
      <p:ext uri="{BB962C8B-B14F-4D97-AF65-F5344CB8AC3E}">
        <p14:creationId xmlns:p14="http://schemas.microsoft.com/office/powerpoint/2010/main" val="14414888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0BF35E-866A-D7C4-9467-4E7BB097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768B8E-8138-81F1-2E9B-D84BD4DC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9FEB527-DCBB-EC8E-31B1-1B16CD3DE4A0}"/>
                  </a:ext>
                </a:extLst>
              </p:cNvPr>
              <p:cNvSpPr txBox="1"/>
              <p:nvPr/>
            </p:nvSpPr>
            <p:spPr>
              <a:xfrm>
                <a:off x="380788" y="1370894"/>
                <a:ext cx="262110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800" dirty="0"/>
                  <a:t> possible maps:</a:t>
                </a: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9FEB527-DCBB-EC8E-31B1-1B16CD3DE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88" y="1370894"/>
                <a:ext cx="2621102" cy="523220"/>
              </a:xfrm>
              <a:prstGeom prst="rect">
                <a:avLst/>
              </a:prstGeom>
              <a:blipFill>
                <a:blip r:embed="rId3"/>
                <a:stretch>
                  <a:fillRect t="-11628" r="-3721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D5200E7-17E7-934F-D811-8E1C372D8336}"/>
                  </a:ext>
                </a:extLst>
              </p:cNvPr>
              <p:cNvSpPr txBox="1"/>
              <p:nvPr/>
            </p:nvSpPr>
            <p:spPr>
              <a:xfrm>
                <a:off x="348791" y="2056816"/>
                <a:ext cx="2653099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D5200E7-17E7-934F-D811-8E1C372D8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91" y="2056816"/>
                <a:ext cx="2653099" cy="523220"/>
              </a:xfrm>
              <a:prstGeom prst="rect">
                <a:avLst/>
              </a:prstGeom>
              <a:blipFill>
                <a:blip r:embed="rId4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998BF01-BBFE-9FC3-03F5-804242F970D3}"/>
                  </a:ext>
                </a:extLst>
              </p:cNvPr>
              <p:cNvSpPr txBox="1"/>
              <p:nvPr/>
            </p:nvSpPr>
            <p:spPr>
              <a:xfrm>
                <a:off x="964823" y="3597627"/>
                <a:ext cx="1629292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3200" dirty="0"/>
                  <a:t> to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998BF01-BBFE-9FC3-03F5-804242F97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23" y="3597627"/>
                <a:ext cx="1629292" cy="584775"/>
              </a:xfrm>
              <a:prstGeom prst="rect">
                <a:avLst/>
              </a:prstGeom>
              <a:blipFill>
                <a:blip r:embed="rId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>
            <a:extLst>
              <a:ext uri="{FF2B5EF4-FFF2-40B4-BE49-F238E27FC236}">
                <a16:creationId xmlns:a16="http://schemas.microsoft.com/office/drawing/2014/main" id="{1B5D9FB7-852D-AFA5-8C52-E6E645A7A75E}"/>
              </a:ext>
            </a:extLst>
          </p:cNvPr>
          <p:cNvSpPr txBox="1"/>
          <p:nvPr/>
        </p:nvSpPr>
        <p:spPr>
          <a:xfrm>
            <a:off x="160662" y="4934768"/>
            <a:ext cx="32432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Removes some cases</a:t>
            </a:r>
          </a:p>
          <a:p>
            <a:r>
              <a:rPr lang="en-US" sz="2000" dirty="0"/>
              <a:t>(map cannot be reversible)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758A1B6-BA18-4B2F-0A48-B8945F33E33E}"/>
              </a:ext>
            </a:extLst>
          </p:cNvPr>
          <p:cNvSpPr txBox="1"/>
          <p:nvPr/>
        </p:nvSpPr>
        <p:spPr>
          <a:xfrm>
            <a:off x="7577042" y="2178226"/>
            <a:ext cx="429226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preserves statistical independence and </a:t>
            </a:r>
          </a:p>
          <a:p>
            <a:pPr algn="ctr"/>
            <a:r>
              <a:rPr lang="en-US" sz="2000" dirty="0"/>
              <a:t>variable independence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42DBC19-F8CB-05AA-07B8-51954C463B1A}"/>
              </a:ext>
            </a:extLst>
          </p:cNvPr>
          <p:cNvSpPr txBox="1"/>
          <p:nvPr/>
        </p:nvSpPr>
        <p:spPr>
          <a:xfrm>
            <a:off x="7548861" y="3455298"/>
            <a:ext cx="434862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introduces statistical independence but </a:t>
            </a:r>
          </a:p>
          <a:p>
            <a:pPr algn="ctr"/>
            <a:r>
              <a:rPr lang="en-US" sz="2000" dirty="0"/>
              <a:t>preserves variable independence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9422AE9-8D7A-0CBD-7416-7C1232CEB6F6}"/>
              </a:ext>
            </a:extLst>
          </p:cNvPr>
          <p:cNvSpPr txBox="1"/>
          <p:nvPr/>
        </p:nvSpPr>
        <p:spPr>
          <a:xfrm>
            <a:off x="7342776" y="4882277"/>
            <a:ext cx="223721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preserves statistical</a:t>
            </a:r>
          </a:p>
          <a:p>
            <a:pPr algn="ctr"/>
            <a:r>
              <a:rPr lang="en-US" sz="2000" dirty="0"/>
              <a:t>independence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2432F3-322F-1899-02F9-70F858EA47D4}"/>
              </a:ext>
            </a:extLst>
          </p:cNvPr>
          <p:cNvSpPr txBox="1"/>
          <p:nvPr/>
        </p:nvSpPr>
        <p:spPr>
          <a:xfrm>
            <a:off x="7501376" y="5698707"/>
            <a:ext cx="173156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loses variable</a:t>
            </a:r>
          </a:p>
          <a:p>
            <a:pPr algn="ctr"/>
            <a:r>
              <a:rPr lang="en-US" sz="2000" dirty="0"/>
              <a:t> independence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6E9F2AD-E1F4-5E91-D9AD-6C1DBCFF5C31}"/>
              </a:ext>
            </a:extLst>
          </p:cNvPr>
          <p:cNvGrpSpPr/>
          <p:nvPr/>
        </p:nvGrpSpPr>
        <p:grpSpPr>
          <a:xfrm>
            <a:off x="3747947" y="3674952"/>
            <a:ext cx="3524296" cy="1004247"/>
            <a:chOff x="3677414" y="2877235"/>
            <a:chExt cx="3524296" cy="1004247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61CF1B0-8C24-383F-6F56-2FE33B9BA38A}"/>
                </a:ext>
              </a:extLst>
            </p:cNvPr>
            <p:cNvCxnSpPr/>
            <p:nvPr/>
          </p:nvCxnSpPr>
          <p:spPr>
            <a:xfrm>
              <a:off x="4955487" y="3132614"/>
              <a:ext cx="648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678C799-A778-FA64-F02D-7E311816D87B}"/>
                </a:ext>
              </a:extLst>
            </p:cNvPr>
            <p:cNvSpPr/>
            <p:nvPr/>
          </p:nvSpPr>
          <p:spPr>
            <a:xfrm>
              <a:off x="4262313" y="287827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4EB9E66-BE5E-2F5D-16E0-A4EB0CB95FCF}"/>
                </a:ext>
              </a:extLst>
            </p:cNvPr>
            <p:cNvSpPr/>
            <p:nvPr/>
          </p:nvSpPr>
          <p:spPr>
            <a:xfrm>
              <a:off x="4493371" y="287827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5D363A5-E2D8-51F5-64B5-813E1CE0C93D}"/>
                </a:ext>
              </a:extLst>
            </p:cNvPr>
            <p:cNvSpPr/>
            <p:nvPr/>
          </p:nvSpPr>
          <p:spPr>
            <a:xfrm>
              <a:off x="4724429" y="287827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9768ED9-80F8-5A55-0AC7-54B17694777A}"/>
                </a:ext>
              </a:extLst>
            </p:cNvPr>
            <p:cNvSpPr/>
            <p:nvPr/>
          </p:nvSpPr>
          <p:spPr>
            <a:xfrm>
              <a:off x="4262313" y="308305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9E33574-7928-95AE-4262-284EE03B1842}"/>
                </a:ext>
              </a:extLst>
            </p:cNvPr>
            <p:cNvSpPr/>
            <p:nvPr/>
          </p:nvSpPr>
          <p:spPr>
            <a:xfrm>
              <a:off x="4493371" y="308305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D810BA9-354A-D698-2755-F97F19C516C3}"/>
                </a:ext>
              </a:extLst>
            </p:cNvPr>
            <p:cNvSpPr/>
            <p:nvPr/>
          </p:nvSpPr>
          <p:spPr>
            <a:xfrm>
              <a:off x="4724429" y="308305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D4922B7-1302-3528-80E0-CC3C07299532}"/>
                </a:ext>
              </a:extLst>
            </p:cNvPr>
            <p:cNvSpPr/>
            <p:nvPr/>
          </p:nvSpPr>
          <p:spPr>
            <a:xfrm>
              <a:off x="4262313" y="3287846"/>
              <a:ext cx="78658" cy="7865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913F044-C054-111C-0FAD-1062FF0E9D2D}"/>
                </a:ext>
              </a:extLst>
            </p:cNvPr>
            <p:cNvSpPr/>
            <p:nvPr/>
          </p:nvSpPr>
          <p:spPr>
            <a:xfrm>
              <a:off x="4493371" y="3287846"/>
              <a:ext cx="78658" cy="78658"/>
            </a:xfrm>
            <a:prstGeom prst="ellipse">
              <a:avLst/>
            </a:prstGeom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1577D06-0DBA-160B-2495-8F1FEB30CF2F}"/>
                </a:ext>
              </a:extLst>
            </p:cNvPr>
            <p:cNvSpPr/>
            <p:nvPr/>
          </p:nvSpPr>
          <p:spPr>
            <a:xfrm>
              <a:off x="4724429" y="3287846"/>
              <a:ext cx="78658" cy="78658"/>
            </a:xfrm>
            <a:prstGeom prst="ellips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905D145-33F2-BC90-5491-E172C90E32FE}"/>
                </a:ext>
              </a:extLst>
            </p:cNvPr>
            <p:cNvSpPr/>
            <p:nvPr/>
          </p:nvSpPr>
          <p:spPr>
            <a:xfrm>
              <a:off x="4262313" y="3652177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20B273D-46C1-3DD8-1ABE-B6C3C49F39D2}"/>
                </a:ext>
              </a:extLst>
            </p:cNvPr>
            <p:cNvSpPr/>
            <p:nvPr/>
          </p:nvSpPr>
          <p:spPr>
            <a:xfrm>
              <a:off x="4493371" y="3652177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FB9CACA-F9AB-DFFB-C1E2-750CDDA64DCF}"/>
                </a:ext>
              </a:extLst>
            </p:cNvPr>
            <p:cNvSpPr/>
            <p:nvPr/>
          </p:nvSpPr>
          <p:spPr>
            <a:xfrm>
              <a:off x="4724429" y="3652177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C8E4DBA-0C26-BDC7-FBE8-805CC8C50AC9}"/>
                </a:ext>
              </a:extLst>
            </p:cNvPr>
            <p:cNvSpPr/>
            <p:nvPr/>
          </p:nvSpPr>
          <p:spPr>
            <a:xfrm>
              <a:off x="3809875" y="2877235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AFAE093-8720-C97C-4CE8-68822500F83D}"/>
                </a:ext>
              </a:extLst>
            </p:cNvPr>
            <p:cNvSpPr/>
            <p:nvPr/>
          </p:nvSpPr>
          <p:spPr>
            <a:xfrm>
              <a:off x="3809875" y="3082022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D9D1840-8453-8164-6536-DBF8377D94DD}"/>
                </a:ext>
              </a:extLst>
            </p:cNvPr>
            <p:cNvSpPr/>
            <p:nvPr/>
          </p:nvSpPr>
          <p:spPr>
            <a:xfrm>
              <a:off x="3809875" y="3286809"/>
              <a:ext cx="78658" cy="7865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D5FF0FB-9390-721B-99CA-BD19D7A9D139}"/>
                    </a:ext>
                  </a:extLst>
                </p:cNvPr>
                <p:cNvSpPr txBox="1"/>
                <p:nvPr/>
              </p:nvSpPr>
              <p:spPr>
                <a:xfrm>
                  <a:off x="3677414" y="3471140"/>
                  <a:ext cx="494815" cy="36933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D5FF0FB-9390-721B-99CA-BD19D7A9D1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7414" y="3471140"/>
                  <a:ext cx="49481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0E4C17E-2DCC-1D6D-551C-87DEE9437173}"/>
                </a:ext>
              </a:extLst>
            </p:cNvPr>
            <p:cNvSpPr/>
            <p:nvPr/>
          </p:nvSpPr>
          <p:spPr>
            <a:xfrm>
              <a:off x="6660936" y="288080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82E6099-1917-5025-DF7A-E4AFDF6AEDA8}"/>
                </a:ext>
              </a:extLst>
            </p:cNvPr>
            <p:cNvSpPr/>
            <p:nvPr/>
          </p:nvSpPr>
          <p:spPr>
            <a:xfrm>
              <a:off x="6891994" y="2880806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5A90605-C98B-D31C-4F25-B4B79DC03A67}"/>
                </a:ext>
              </a:extLst>
            </p:cNvPr>
            <p:cNvSpPr/>
            <p:nvPr/>
          </p:nvSpPr>
          <p:spPr>
            <a:xfrm>
              <a:off x="7123052" y="2880806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A84BFF0-9486-214A-70E6-50B546F70C27}"/>
                </a:ext>
              </a:extLst>
            </p:cNvPr>
            <p:cNvSpPr/>
            <p:nvPr/>
          </p:nvSpPr>
          <p:spPr>
            <a:xfrm>
              <a:off x="6660936" y="3085593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E097AF6-1844-0B6B-0F99-A8FEB57EDB8F}"/>
                </a:ext>
              </a:extLst>
            </p:cNvPr>
            <p:cNvSpPr/>
            <p:nvPr/>
          </p:nvSpPr>
          <p:spPr>
            <a:xfrm>
              <a:off x="6891994" y="3085593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59A4E55D-280A-2F23-91FC-A7755E9EAA0B}"/>
                </a:ext>
              </a:extLst>
            </p:cNvPr>
            <p:cNvSpPr/>
            <p:nvPr/>
          </p:nvSpPr>
          <p:spPr>
            <a:xfrm>
              <a:off x="7123052" y="3085593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4A7EA8DF-A11B-D1FB-C99C-9EE821A733DF}"/>
                </a:ext>
              </a:extLst>
            </p:cNvPr>
            <p:cNvSpPr/>
            <p:nvPr/>
          </p:nvSpPr>
          <p:spPr>
            <a:xfrm>
              <a:off x="6660936" y="3290380"/>
              <a:ext cx="78658" cy="78658"/>
            </a:xfrm>
            <a:prstGeom prst="ellipse">
              <a:avLst/>
            </a:prstGeom>
            <a:solidFill>
              <a:srgbClr val="005C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8664EA4-AE98-4D9E-3AAE-19922361810E}"/>
                </a:ext>
              </a:extLst>
            </p:cNvPr>
            <p:cNvSpPr/>
            <p:nvPr/>
          </p:nvSpPr>
          <p:spPr>
            <a:xfrm>
              <a:off x="6891994" y="3290380"/>
              <a:ext cx="78658" cy="7865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CF62351-66FC-A02D-35C2-7B97980D7DA8}"/>
                </a:ext>
              </a:extLst>
            </p:cNvPr>
            <p:cNvSpPr/>
            <p:nvPr/>
          </p:nvSpPr>
          <p:spPr>
            <a:xfrm>
              <a:off x="7123052" y="3290380"/>
              <a:ext cx="78658" cy="78658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3706EEB-DD57-09DF-DD87-A6AA0DA8258C}"/>
                </a:ext>
              </a:extLst>
            </p:cNvPr>
            <p:cNvSpPr/>
            <p:nvPr/>
          </p:nvSpPr>
          <p:spPr>
            <a:xfrm>
              <a:off x="6660936" y="3654711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C6BFBD8-DCAD-DAD5-8C10-CEA3D4D46193}"/>
                </a:ext>
              </a:extLst>
            </p:cNvPr>
            <p:cNvSpPr/>
            <p:nvPr/>
          </p:nvSpPr>
          <p:spPr>
            <a:xfrm>
              <a:off x="6891994" y="3654711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2422CD31-DACA-1AC5-1350-A1DAC80E54EB}"/>
                </a:ext>
              </a:extLst>
            </p:cNvPr>
            <p:cNvSpPr/>
            <p:nvPr/>
          </p:nvSpPr>
          <p:spPr>
            <a:xfrm>
              <a:off x="7123052" y="3654711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FFCD030B-455E-AB6A-91D5-2E550F49404D}"/>
                </a:ext>
              </a:extLst>
            </p:cNvPr>
            <p:cNvSpPr/>
            <p:nvPr/>
          </p:nvSpPr>
          <p:spPr>
            <a:xfrm>
              <a:off x="6208498" y="2879769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B551527C-94B8-CBDC-9A64-E373E49AFBDB}"/>
                </a:ext>
              </a:extLst>
            </p:cNvPr>
            <p:cNvSpPr/>
            <p:nvPr/>
          </p:nvSpPr>
          <p:spPr>
            <a:xfrm>
              <a:off x="6208498" y="3084556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CC8B8AF9-F359-A6E0-08E8-85253434408C}"/>
                </a:ext>
              </a:extLst>
            </p:cNvPr>
            <p:cNvSpPr/>
            <p:nvPr/>
          </p:nvSpPr>
          <p:spPr>
            <a:xfrm>
              <a:off x="6208498" y="3289343"/>
              <a:ext cx="78658" cy="7865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3B03247-2E3E-1AE8-1DC4-1DB1D754A9DD}"/>
                    </a:ext>
                  </a:extLst>
                </p:cNvPr>
                <p:cNvSpPr txBox="1"/>
                <p:nvPr/>
              </p:nvSpPr>
              <p:spPr>
                <a:xfrm>
                  <a:off x="6000419" y="3512150"/>
                  <a:ext cx="494815" cy="36933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3B03247-2E3E-1AE8-1DC4-1DB1D754A9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419" y="3512150"/>
                  <a:ext cx="494815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A75B3F6-2808-8892-6BE5-09165404C47E}"/>
              </a:ext>
            </a:extLst>
          </p:cNvPr>
          <p:cNvGrpSpPr/>
          <p:nvPr/>
        </p:nvGrpSpPr>
        <p:grpSpPr>
          <a:xfrm>
            <a:off x="3385791" y="5011334"/>
            <a:ext cx="3906696" cy="1243248"/>
            <a:chOff x="3315258" y="2863271"/>
            <a:chExt cx="3906696" cy="1243248"/>
          </a:xfrm>
        </p:grpSpPr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F635EF09-6B21-22AD-CEE0-F2573FDB4A3B}"/>
                </a:ext>
              </a:extLst>
            </p:cNvPr>
            <p:cNvCxnSpPr/>
            <p:nvPr/>
          </p:nvCxnSpPr>
          <p:spPr>
            <a:xfrm>
              <a:off x="4955487" y="3132614"/>
              <a:ext cx="648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3D611CA1-891E-C191-4993-D247ABDAF107}"/>
                </a:ext>
              </a:extLst>
            </p:cNvPr>
            <p:cNvSpPr/>
            <p:nvPr/>
          </p:nvSpPr>
          <p:spPr>
            <a:xfrm>
              <a:off x="4262313" y="287827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B2E5168-CA91-B300-B68E-95B5AC69191D}"/>
                </a:ext>
              </a:extLst>
            </p:cNvPr>
            <p:cNvSpPr/>
            <p:nvPr/>
          </p:nvSpPr>
          <p:spPr>
            <a:xfrm>
              <a:off x="4493371" y="287827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5B9B787-A06A-EBE0-3A76-BCE4FE3BC116}"/>
                </a:ext>
              </a:extLst>
            </p:cNvPr>
            <p:cNvSpPr/>
            <p:nvPr/>
          </p:nvSpPr>
          <p:spPr>
            <a:xfrm>
              <a:off x="4724429" y="287827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31C008ED-7154-C894-BB59-20EA1F0A937B}"/>
                </a:ext>
              </a:extLst>
            </p:cNvPr>
            <p:cNvSpPr/>
            <p:nvPr/>
          </p:nvSpPr>
          <p:spPr>
            <a:xfrm>
              <a:off x="4262313" y="308305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9A1536C7-D3E6-986F-E3DB-CF6FE2C216F1}"/>
                </a:ext>
              </a:extLst>
            </p:cNvPr>
            <p:cNvSpPr/>
            <p:nvPr/>
          </p:nvSpPr>
          <p:spPr>
            <a:xfrm>
              <a:off x="4493371" y="308305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F7921584-233C-7E82-6312-6AA174E26863}"/>
                </a:ext>
              </a:extLst>
            </p:cNvPr>
            <p:cNvSpPr/>
            <p:nvPr/>
          </p:nvSpPr>
          <p:spPr>
            <a:xfrm>
              <a:off x="4724429" y="308305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9281B5E-E5EB-C27E-24F2-6F69C0233C10}"/>
                </a:ext>
              </a:extLst>
            </p:cNvPr>
            <p:cNvSpPr/>
            <p:nvPr/>
          </p:nvSpPr>
          <p:spPr>
            <a:xfrm>
              <a:off x="4262313" y="3287846"/>
              <a:ext cx="78658" cy="7865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A8044C60-96D7-C1E7-270A-FCBA4C772473}"/>
                </a:ext>
              </a:extLst>
            </p:cNvPr>
            <p:cNvSpPr/>
            <p:nvPr/>
          </p:nvSpPr>
          <p:spPr>
            <a:xfrm>
              <a:off x="4493371" y="3287846"/>
              <a:ext cx="78658" cy="78658"/>
            </a:xfrm>
            <a:prstGeom prst="ellipse">
              <a:avLst/>
            </a:prstGeom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F017A168-A678-C0AC-A665-85BECAEE08E7}"/>
                </a:ext>
              </a:extLst>
            </p:cNvPr>
            <p:cNvSpPr/>
            <p:nvPr/>
          </p:nvSpPr>
          <p:spPr>
            <a:xfrm>
              <a:off x="4724429" y="3287846"/>
              <a:ext cx="78658" cy="78658"/>
            </a:xfrm>
            <a:prstGeom prst="ellips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FB8DCFE1-C22D-7A30-7775-36A0B9806AC7}"/>
                </a:ext>
              </a:extLst>
            </p:cNvPr>
            <p:cNvSpPr/>
            <p:nvPr/>
          </p:nvSpPr>
          <p:spPr>
            <a:xfrm>
              <a:off x="4262313" y="3652177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DFCDBADA-F1C2-D74D-1DF4-3A3832E6AB14}"/>
                </a:ext>
              </a:extLst>
            </p:cNvPr>
            <p:cNvSpPr/>
            <p:nvPr/>
          </p:nvSpPr>
          <p:spPr>
            <a:xfrm>
              <a:off x="4493371" y="3652177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AE88A4F-1C06-5DE5-04E6-56620CAA4871}"/>
                </a:ext>
              </a:extLst>
            </p:cNvPr>
            <p:cNvSpPr/>
            <p:nvPr/>
          </p:nvSpPr>
          <p:spPr>
            <a:xfrm>
              <a:off x="4724429" y="3652177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594BA16-AD71-E8F0-D690-C6586B241816}"/>
                </a:ext>
              </a:extLst>
            </p:cNvPr>
            <p:cNvSpPr/>
            <p:nvPr/>
          </p:nvSpPr>
          <p:spPr>
            <a:xfrm>
              <a:off x="3809875" y="2877235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4342B0D9-848D-6259-3B9C-2742DABC68B0}"/>
                </a:ext>
              </a:extLst>
            </p:cNvPr>
            <p:cNvSpPr/>
            <p:nvPr/>
          </p:nvSpPr>
          <p:spPr>
            <a:xfrm>
              <a:off x="3809875" y="3082022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133D9B42-0676-4CCA-AF3D-BCD85F03E12E}"/>
                </a:ext>
              </a:extLst>
            </p:cNvPr>
            <p:cNvSpPr/>
            <p:nvPr/>
          </p:nvSpPr>
          <p:spPr>
            <a:xfrm>
              <a:off x="3809875" y="3286809"/>
              <a:ext cx="78658" cy="7865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B85C9F72-66EA-6F61-717A-73E0F007CB96}"/>
                    </a:ext>
                  </a:extLst>
                </p:cNvPr>
                <p:cNvSpPr txBox="1"/>
                <p:nvPr/>
              </p:nvSpPr>
              <p:spPr>
                <a:xfrm>
                  <a:off x="3315258" y="2936684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B85C9F72-66EA-6F61-717A-73E0F007CB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5258" y="2936684"/>
                  <a:ext cx="36798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555CB2CE-9E34-9379-F74E-520EE58899CF}"/>
                    </a:ext>
                  </a:extLst>
                </p:cNvPr>
                <p:cNvSpPr txBox="1"/>
                <p:nvPr/>
              </p:nvSpPr>
              <p:spPr>
                <a:xfrm>
                  <a:off x="4348707" y="373718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555CB2CE-9E34-9379-F74E-520EE58899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8707" y="3737187"/>
                  <a:ext cx="367985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E315E30B-7EA0-ED4B-F938-DD40ACBBBEAE}"/>
                </a:ext>
              </a:extLst>
            </p:cNvPr>
            <p:cNvSpPr/>
            <p:nvPr/>
          </p:nvSpPr>
          <p:spPr>
            <a:xfrm>
              <a:off x="6660936" y="288080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B57DB96-3D83-8938-67BF-5247042D75BE}"/>
                </a:ext>
              </a:extLst>
            </p:cNvPr>
            <p:cNvSpPr/>
            <p:nvPr/>
          </p:nvSpPr>
          <p:spPr>
            <a:xfrm>
              <a:off x="6891994" y="288080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4059E596-3E20-B076-30A9-E63E554852E9}"/>
                </a:ext>
              </a:extLst>
            </p:cNvPr>
            <p:cNvSpPr/>
            <p:nvPr/>
          </p:nvSpPr>
          <p:spPr>
            <a:xfrm>
              <a:off x="6660936" y="3085593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9E28E18D-DB23-D90A-9247-50C810B790D4}"/>
                </a:ext>
              </a:extLst>
            </p:cNvPr>
            <p:cNvSpPr/>
            <p:nvPr/>
          </p:nvSpPr>
          <p:spPr>
            <a:xfrm>
              <a:off x="6891994" y="3085593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DA766771-170F-5D49-E9C3-D41CE78AE100}"/>
                </a:ext>
              </a:extLst>
            </p:cNvPr>
            <p:cNvSpPr/>
            <p:nvPr/>
          </p:nvSpPr>
          <p:spPr>
            <a:xfrm>
              <a:off x="6660936" y="3654711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FB44203D-9162-E60B-817D-590B0729C0D3}"/>
                </a:ext>
              </a:extLst>
            </p:cNvPr>
            <p:cNvSpPr/>
            <p:nvPr/>
          </p:nvSpPr>
          <p:spPr>
            <a:xfrm>
              <a:off x="6891994" y="3654711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5EF9671F-F392-58EB-82A3-B997424BF7EE}"/>
                </a:ext>
              </a:extLst>
            </p:cNvPr>
            <p:cNvSpPr/>
            <p:nvPr/>
          </p:nvSpPr>
          <p:spPr>
            <a:xfrm>
              <a:off x="6208498" y="287976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9DC821B6-C9D2-8278-224E-9633E788150D}"/>
                </a:ext>
              </a:extLst>
            </p:cNvPr>
            <p:cNvSpPr/>
            <p:nvPr/>
          </p:nvSpPr>
          <p:spPr>
            <a:xfrm>
              <a:off x="6208498" y="3084556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57FC9431-609D-1EE3-2315-E5AC7438B5BF}"/>
                    </a:ext>
                  </a:extLst>
                </p:cNvPr>
                <p:cNvSpPr txBox="1"/>
                <p:nvPr/>
              </p:nvSpPr>
              <p:spPr>
                <a:xfrm>
                  <a:off x="5712150" y="294297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57FC9431-609D-1EE3-2315-E5AC7438B5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150" y="2942972"/>
                  <a:ext cx="36798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C7C5E89D-AEFD-8C86-B80C-2E09147C7F53}"/>
                    </a:ext>
                  </a:extLst>
                </p:cNvPr>
                <p:cNvSpPr txBox="1"/>
                <p:nvPr/>
              </p:nvSpPr>
              <p:spPr>
                <a:xfrm>
                  <a:off x="6747330" y="3734653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C7C5E89D-AEFD-8C86-B80C-2E09147C7F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7330" y="3734653"/>
                  <a:ext cx="367985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CC2F7BC-DAB9-BCAB-4DA3-4BF743FF919F}"/>
                </a:ext>
              </a:extLst>
            </p:cNvPr>
            <p:cNvSpPr/>
            <p:nvPr/>
          </p:nvSpPr>
          <p:spPr>
            <a:xfrm>
              <a:off x="6660936" y="3326138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103DA88-B746-36EB-9871-9DDBC961328B}"/>
                </a:ext>
              </a:extLst>
            </p:cNvPr>
            <p:cNvSpPr/>
            <p:nvPr/>
          </p:nvSpPr>
          <p:spPr>
            <a:xfrm>
              <a:off x="7143296" y="2863271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E96D894-D96B-5989-FCBC-431523C47FFA}"/>
              </a:ext>
            </a:extLst>
          </p:cNvPr>
          <p:cNvGrpSpPr/>
          <p:nvPr/>
        </p:nvGrpSpPr>
        <p:grpSpPr>
          <a:xfrm>
            <a:off x="3385791" y="2099568"/>
            <a:ext cx="3886452" cy="1229284"/>
            <a:chOff x="3315258" y="2877235"/>
            <a:chExt cx="3886452" cy="1229284"/>
          </a:xfrm>
        </p:grpSpPr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6AC9867D-F220-8ED7-D8FD-2B9C04B80CDC}"/>
                </a:ext>
              </a:extLst>
            </p:cNvPr>
            <p:cNvCxnSpPr/>
            <p:nvPr/>
          </p:nvCxnSpPr>
          <p:spPr>
            <a:xfrm>
              <a:off x="4955487" y="3132614"/>
              <a:ext cx="648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AA58388A-7FA0-6A3D-BD85-DD2E1D96C357}"/>
                </a:ext>
              </a:extLst>
            </p:cNvPr>
            <p:cNvSpPr/>
            <p:nvPr/>
          </p:nvSpPr>
          <p:spPr>
            <a:xfrm>
              <a:off x="4262313" y="287827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5B9AB7B7-2A9E-C39F-2420-BD34A29F0568}"/>
                </a:ext>
              </a:extLst>
            </p:cNvPr>
            <p:cNvSpPr/>
            <p:nvPr/>
          </p:nvSpPr>
          <p:spPr>
            <a:xfrm>
              <a:off x="4493371" y="287827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B3065B8D-479A-9244-7C61-D8C661E99645}"/>
                </a:ext>
              </a:extLst>
            </p:cNvPr>
            <p:cNvSpPr/>
            <p:nvPr/>
          </p:nvSpPr>
          <p:spPr>
            <a:xfrm>
              <a:off x="4724429" y="287827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B6889058-975A-708B-8462-C80DF9B392AA}"/>
                </a:ext>
              </a:extLst>
            </p:cNvPr>
            <p:cNvSpPr/>
            <p:nvPr/>
          </p:nvSpPr>
          <p:spPr>
            <a:xfrm>
              <a:off x="4262313" y="308305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699A9384-A4AE-199C-53FE-108CD92AD7A3}"/>
                </a:ext>
              </a:extLst>
            </p:cNvPr>
            <p:cNvSpPr/>
            <p:nvPr/>
          </p:nvSpPr>
          <p:spPr>
            <a:xfrm>
              <a:off x="4493371" y="308305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05859071-CAD6-E75D-F593-6F47B831343C}"/>
                </a:ext>
              </a:extLst>
            </p:cNvPr>
            <p:cNvSpPr/>
            <p:nvPr/>
          </p:nvSpPr>
          <p:spPr>
            <a:xfrm>
              <a:off x="4724429" y="308305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50E49487-330A-B1AA-EE72-9F25D83B5172}"/>
                </a:ext>
              </a:extLst>
            </p:cNvPr>
            <p:cNvSpPr/>
            <p:nvPr/>
          </p:nvSpPr>
          <p:spPr>
            <a:xfrm>
              <a:off x="4262313" y="3287846"/>
              <a:ext cx="78658" cy="7865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454043A4-F83C-4455-51D9-78268F83D099}"/>
                </a:ext>
              </a:extLst>
            </p:cNvPr>
            <p:cNvSpPr/>
            <p:nvPr/>
          </p:nvSpPr>
          <p:spPr>
            <a:xfrm>
              <a:off x="4493371" y="3287846"/>
              <a:ext cx="78658" cy="78658"/>
            </a:xfrm>
            <a:prstGeom prst="ellipse">
              <a:avLst/>
            </a:prstGeom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C0528AD-D9A3-BAF7-5DDF-4A27574E36FA}"/>
                </a:ext>
              </a:extLst>
            </p:cNvPr>
            <p:cNvSpPr/>
            <p:nvPr/>
          </p:nvSpPr>
          <p:spPr>
            <a:xfrm>
              <a:off x="4724429" y="3287846"/>
              <a:ext cx="78658" cy="78658"/>
            </a:xfrm>
            <a:prstGeom prst="ellips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AB5FA2AC-9D22-23EF-E62C-1FAEB7AA8448}"/>
                </a:ext>
              </a:extLst>
            </p:cNvPr>
            <p:cNvSpPr/>
            <p:nvPr/>
          </p:nvSpPr>
          <p:spPr>
            <a:xfrm>
              <a:off x="4262313" y="3652177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50C3055E-760C-2402-95B0-ACDCC93F83F2}"/>
                </a:ext>
              </a:extLst>
            </p:cNvPr>
            <p:cNvSpPr/>
            <p:nvPr/>
          </p:nvSpPr>
          <p:spPr>
            <a:xfrm>
              <a:off x="4493371" y="3652177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21FC0A65-8DEC-20C9-7751-7CDC3B07559E}"/>
                </a:ext>
              </a:extLst>
            </p:cNvPr>
            <p:cNvSpPr/>
            <p:nvPr/>
          </p:nvSpPr>
          <p:spPr>
            <a:xfrm>
              <a:off x="4724429" y="3652177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C269B79-CAB3-DB69-243B-2777CAA54327}"/>
                </a:ext>
              </a:extLst>
            </p:cNvPr>
            <p:cNvSpPr/>
            <p:nvPr/>
          </p:nvSpPr>
          <p:spPr>
            <a:xfrm>
              <a:off x="3809875" y="2877235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9E1F0951-713D-301F-A175-7123BA6CCC46}"/>
                </a:ext>
              </a:extLst>
            </p:cNvPr>
            <p:cNvSpPr/>
            <p:nvPr/>
          </p:nvSpPr>
          <p:spPr>
            <a:xfrm>
              <a:off x="3809875" y="3082022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39672A1C-6722-2A5B-ED44-996E9363E5BA}"/>
                </a:ext>
              </a:extLst>
            </p:cNvPr>
            <p:cNvSpPr/>
            <p:nvPr/>
          </p:nvSpPr>
          <p:spPr>
            <a:xfrm>
              <a:off x="3809875" y="3286809"/>
              <a:ext cx="78658" cy="7865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3A6D505F-16E9-4127-1735-BA84779C85FB}"/>
                    </a:ext>
                  </a:extLst>
                </p:cNvPr>
                <p:cNvSpPr txBox="1"/>
                <p:nvPr/>
              </p:nvSpPr>
              <p:spPr>
                <a:xfrm>
                  <a:off x="3315258" y="2936684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3A6D505F-16E9-4127-1735-BA84779C85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5258" y="2936684"/>
                  <a:ext cx="36798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4DBD8211-726A-FF15-D56C-4C8C9BCBEB4C}"/>
                    </a:ext>
                  </a:extLst>
                </p:cNvPr>
                <p:cNvSpPr txBox="1"/>
                <p:nvPr/>
              </p:nvSpPr>
              <p:spPr>
                <a:xfrm>
                  <a:off x="4348707" y="373718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4DBD8211-726A-FF15-D56C-4C8C9BCBEB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8707" y="3737187"/>
                  <a:ext cx="367985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26CAE723-4821-F586-890F-66CA3A9C3C48}"/>
                </a:ext>
              </a:extLst>
            </p:cNvPr>
            <p:cNvSpPr/>
            <p:nvPr/>
          </p:nvSpPr>
          <p:spPr>
            <a:xfrm>
              <a:off x="6660936" y="2880806"/>
              <a:ext cx="78658" cy="7865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8D8E0D0C-358C-D012-C009-8025D7B37DEB}"/>
                </a:ext>
              </a:extLst>
            </p:cNvPr>
            <p:cNvSpPr/>
            <p:nvPr/>
          </p:nvSpPr>
          <p:spPr>
            <a:xfrm>
              <a:off x="6891994" y="2880806"/>
              <a:ext cx="78658" cy="7865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8A629E7F-8ECE-3B8A-93FF-AEE647F718ED}"/>
                </a:ext>
              </a:extLst>
            </p:cNvPr>
            <p:cNvSpPr/>
            <p:nvPr/>
          </p:nvSpPr>
          <p:spPr>
            <a:xfrm>
              <a:off x="7123052" y="2880806"/>
              <a:ext cx="78658" cy="7865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39ECA75B-1E6F-11DA-A668-52630FD4C71B}"/>
                </a:ext>
              </a:extLst>
            </p:cNvPr>
            <p:cNvSpPr/>
            <p:nvPr/>
          </p:nvSpPr>
          <p:spPr>
            <a:xfrm>
              <a:off x="6660936" y="3085593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F9342E9F-8771-586A-8525-C8D23E48DC43}"/>
                </a:ext>
              </a:extLst>
            </p:cNvPr>
            <p:cNvSpPr/>
            <p:nvPr/>
          </p:nvSpPr>
          <p:spPr>
            <a:xfrm>
              <a:off x="6891994" y="3085593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3C8BE5C0-903E-1FC4-E7EE-E9EBC41F23A8}"/>
                </a:ext>
              </a:extLst>
            </p:cNvPr>
            <p:cNvSpPr/>
            <p:nvPr/>
          </p:nvSpPr>
          <p:spPr>
            <a:xfrm>
              <a:off x="7123052" y="3085593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DCF9A4B4-311B-2594-8172-7310BD094D78}"/>
                </a:ext>
              </a:extLst>
            </p:cNvPr>
            <p:cNvSpPr/>
            <p:nvPr/>
          </p:nvSpPr>
          <p:spPr>
            <a:xfrm>
              <a:off x="6660936" y="3290380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F9844227-33FF-0347-E2E5-474E5A7755FE}"/>
                </a:ext>
              </a:extLst>
            </p:cNvPr>
            <p:cNvSpPr/>
            <p:nvPr/>
          </p:nvSpPr>
          <p:spPr>
            <a:xfrm>
              <a:off x="6891994" y="3290380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7767C7DD-7D9F-8957-FBD8-94B920F9CAA1}"/>
                </a:ext>
              </a:extLst>
            </p:cNvPr>
            <p:cNvSpPr/>
            <p:nvPr/>
          </p:nvSpPr>
          <p:spPr>
            <a:xfrm>
              <a:off x="7123052" y="3290380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0A6BCBE4-209C-041D-9A0D-7A86E64F7879}"/>
                </a:ext>
              </a:extLst>
            </p:cNvPr>
            <p:cNvSpPr/>
            <p:nvPr/>
          </p:nvSpPr>
          <p:spPr>
            <a:xfrm>
              <a:off x="6660936" y="3654711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75A07ED6-5348-AF04-A9B3-C9C8936E8B53}"/>
                </a:ext>
              </a:extLst>
            </p:cNvPr>
            <p:cNvSpPr/>
            <p:nvPr/>
          </p:nvSpPr>
          <p:spPr>
            <a:xfrm>
              <a:off x="6891994" y="3654711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89FC091B-6FE8-3AB0-F33F-D148E1EB247D}"/>
                </a:ext>
              </a:extLst>
            </p:cNvPr>
            <p:cNvSpPr/>
            <p:nvPr/>
          </p:nvSpPr>
          <p:spPr>
            <a:xfrm>
              <a:off x="7123052" y="3654711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CBE5B766-F65C-E4A7-A2B8-84E5D13A0BB3}"/>
                </a:ext>
              </a:extLst>
            </p:cNvPr>
            <p:cNvSpPr/>
            <p:nvPr/>
          </p:nvSpPr>
          <p:spPr>
            <a:xfrm>
              <a:off x="6208498" y="2879769"/>
              <a:ext cx="78658" cy="7865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4DD0BCBE-8CA1-92C8-490A-2E8E9E8E9F20}"/>
                </a:ext>
              </a:extLst>
            </p:cNvPr>
            <p:cNvSpPr/>
            <p:nvPr/>
          </p:nvSpPr>
          <p:spPr>
            <a:xfrm>
              <a:off x="6208498" y="308455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CF3C936E-5B86-02B9-C22B-BB928B20D71A}"/>
                </a:ext>
              </a:extLst>
            </p:cNvPr>
            <p:cNvSpPr/>
            <p:nvPr/>
          </p:nvSpPr>
          <p:spPr>
            <a:xfrm>
              <a:off x="6208498" y="3289343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3E36D2B3-9B64-491A-DA5A-C463323B36DC}"/>
                    </a:ext>
                  </a:extLst>
                </p:cNvPr>
                <p:cNvSpPr txBox="1"/>
                <p:nvPr/>
              </p:nvSpPr>
              <p:spPr>
                <a:xfrm>
                  <a:off x="5712150" y="294297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3E36D2B3-9B64-491A-DA5A-C463323B36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150" y="2942972"/>
                  <a:ext cx="36798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2F3C8780-0337-387F-1810-73AC2DA9C58A}"/>
                    </a:ext>
                  </a:extLst>
                </p:cNvPr>
                <p:cNvSpPr txBox="1"/>
                <p:nvPr/>
              </p:nvSpPr>
              <p:spPr>
                <a:xfrm>
                  <a:off x="6747330" y="3734653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2F3C8780-0337-387F-1810-73AC2DA9C5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7330" y="3734653"/>
                  <a:ext cx="367985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F134105-499E-B76F-E3FE-808FC2C21696}"/>
              </a:ext>
            </a:extLst>
          </p:cNvPr>
          <p:cNvSpPr txBox="1"/>
          <p:nvPr/>
        </p:nvSpPr>
        <p:spPr>
          <a:xfrm>
            <a:off x="365443" y="86043"/>
            <a:ext cx="1128886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The answer to this question is no, which can be easily seen in the finite case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4B23A8-C0FA-8D9F-67DF-E7CBB5E96A92}"/>
                  </a:ext>
                </a:extLst>
              </p:cNvPr>
              <p:cNvSpPr txBox="1"/>
              <p:nvPr/>
            </p:nvSpPr>
            <p:spPr>
              <a:xfrm>
                <a:off x="1649256" y="650909"/>
                <a:ext cx="8353249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Suppose we have two integer variables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4B23A8-C0FA-8D9F-67DF-E7CBB5E96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256" y="650909"/>
                <a:ext cx="8353249" cy="461665"/>
              </a:xfrm>
              <a:prstGeom prst="rect">
                <a:avLst/>
              </a:prstGeom>
              <a:blipFill>
                <a:blip r:embed="rId16"/>
                <a:stretch>
                  <a:fillRect l="-116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3579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537A62-A5FE-C806-D546-398B4098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1F5157-3E76-4909-3921-234A4C68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75F6D-5786-869C-2EDF-0D48F70783BC}"/>
              </a:ext>
            </a:extLst>
          </p:cNvPr>
          <p:cNvSpPr txBox="1"/>
          <p:nvPr/>
        </p:nvSpPr>
        <p:spPr>
          <a:xfrm>
            <a:off x="2221709" y="18336"/>
            <a:ext cx="8920262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The only way to make variables no longer independent is to </a:t>
            </a:r>
          </a:p>
          <a:p>
            <a:r>
              <a:rPr lang="en-US" sz="2800" dirty="0"/>
              <a:t>decrease the number of distinct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FD29E-34D2-5A74-7A2C-42F310AD5AC1}"/>
              </a:ext>
            </a:extLst>
          </p:cNvPr>
          <p:cNvSpPr txBox="1"/>
          <p:nvPr/>
        </p:nvSpPr>
        <p:spPr>
          <a:xfrm>
            <a:off x="788361" y="911493"/>
            <a:ext cx="1061527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Cannot happen during deterministic and reversible evolutions!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D54E96-A151-EC50-0E2B-B9D88B45F1AD}"/>
              </a:ext>
            </a:extLst>
          </p:cNvPr>
          <p:cNvCxnSpPr>
            <a:cxnSpLocks/>
          </p:cNvCxnSpPr>
          <p:nvPr/>
        </p:nvCxnSpPr>
        <p:spPr>
          <a:xfrm flipH="1" flipV="1">
            <a:off x="2352181" y="1546221"/>
            <a:ext cx="1502964" cy="284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0403D-E891-6CFD-5A81-EEAA3162219E}"/>
              </a:ext>
            </a:extLst>
          </p:cNvPr>
          <p:cNvSpPr txBox="1"/>
          <p:nvPr/>
        </p:nvSpPr>
        <p:spPr>
          <a:xfrm>
            <a:off x="3962167" y="1419128"/>
            <a:ext cx="70338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Also true in the infinite or continuous case, since finite </a:t>
            </a:r>
          </a:p>
          <a:p>
            <a:r>
              <a:rPr lang="en-US" sz="2400" dirty="0"/>
              <a:t>ranges must be comparable with finite sizes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44D72-F75F-F1A9-099A-AFBE48161565}"/>
              </a:ext>
            </a:extLst>
          </p:cNvPr>
          <p:cNvSpPr txBox="1"/>
          <p:nvPr/>
        </p:nvSpPr>
        <p:spPr>
          <a:xfrm>
            <a:off x="210981" y="3530878"/>
            <a:ext cx="98931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Two physical conditions taken separately may each impose one mathematical </a:t>
            </a:r>
          </a:p>
          <a:p>
            <a:r>
              <a:rPr lang="en-US" sz="2400" dirty="0"/>
              <a:t>condition, but it is not necessarily true that imposing them together will only </a:t>
            </a:r>
          </a:p>
          <a:p>
            <a:r>
              <a:rPr lang="en-US" sz="2400" dirty="0"/>
              <a:t>impose the conjunction of the two mathematical conditions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085685-7686-B9CB-A532-447AB6C5BCE6}"/>
              </a:ext>
            </a:extLst>
          </p:cNvPr>
          <p:cNvSpPr txBox="1"/>
          <p:nvPr/>
        </p:nvSpPr>
        <p:spPr>
          <a:xfrm>
            <a:off x="210981" y="4838707"/>
            <a:ext cx="95236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May indicate that the math we currently use is not the “physically correct” </a:t>
            </a:r>
          </a:p>
          <a:p>
            <a:r>
              <a:rPr lang="en-US" sz="2400" dirty="0"/>
              <a:t>one as it does not seem to be capturing the entirety of the physical </a:t>
            </a:r>
          </a:p>
          <a:p>
            <a:r>
              <a:rPr lang="en-US" sz="2400" dirty="0"/>
              <a:t>conditions!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8838B-7D65-A9B0-0412-B99D472C6B4F}"/>
              </a:ext>
            </a:extLst>
          </p:cNvPr>
          <p:cNvSpPr txBox="1"/>
          <p:nvPr/>
        </p:nvSpPr>
        <p:spPr>
          <a:xfrm>
            <a:off x="119006" y="2945210"/>
            <a:ext cx="263694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Connotation: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BCC74F-D04E-76C6-55CB-03038F1A0234}"/>
                  </a:ext>
                </a:extLst>
              </p:cNvPr>
              <p:cNvSpPr txBox="1"/>
              <p:nvPr/>
            </p:nvSpPr>
            <p:spPr>
              <a:xfrm>
                <a:off x="1768372" y="2289884"/>
                <a:ext cx="8655255" cy="70788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IND &amp; DR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 preserving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4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HM-ND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BCC74F-D04E-76C6-55CB-03038F1A0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372" y="2289884"/>
                <a:ext cx="8655255" cy="707886"/>
              </a:xfrm>
              <a:prstGeom prst="rect">
                <a:avLst/>
              </a:prstGeom>
              <a:blipFill>
                <a:blip r:embed="rId3"/>
                <a:stretch>
                  <a:fillRect l="-2465" t="-15517" r="-1549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2A2A66A-7FA5-0488-3AA8-87B2B7C3EA2C}"/>
              </a:ext>
            </a:extLst>
          </p:cNvPr>
          <p:cNvSpPr txBox="1"/>
          <p:nvPr/>
        </p:nvSpPr>
        <p:spPr>
          <a:xfrm>
            <a:off x="119006" y="29186"/>
            <a:ext cx="223317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Reasoning:</a:t>
            </a:r>
          </a:p>
        </p:txBody>
      </p:sp>
    </p:spTree>
    <p:extLst>
      <p:ext uri="{BB962C8B-B14F-4D97-AF65-F5344CB8AC3E}">
        <p14:creationId xmlns:p14="http://schemas.microsoft.com/office/powerpoint/2010/main" val="7755084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537A62-A5FE-C806-D546-398B4098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1F5157-3E76-4909-3921-234A4C68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E88321-6937-E8C9-44E9-FBA8AC4BDAA5}"/>
              </a:ext>
            </a:extLst>
          </p:cNvPr>
          <p:cNvSpPr txBox="1"/>
          <p:nvPr/>
        </p:nvSpPr>
        <p:spPr>
          <a:xfrm>
            <a:off x="119006" y="29186"/>
            <a:ext cx="223317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Reasoning: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75F6D-5786-869C-2EDF-0D48F70783BC}"/>
              </a:ext>
            </a:extLst>
          </p:cNvPr>
          <p:cNvSpPr txBox="1"/>
          <p:nvPr/>
        </p:nvSpPr>
        <p:spPr>
          <a:xfrm>
            <a:off x="2352181" y="64679"/>
            <a:ext cx="76692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The only way to make variables no longer independent is to </a:t>
            </a:r>
          </a:p>
          <a:p>
            <a:r>
              <a:rPr lang="en-US" sz="2400" dirty="0"/>
              <a:t>decrease the number of distinct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FD29E-34D2-5A74-7A2C-42F310AD5AC1}"/>
              </a:ext>
            </a:extLst>
          </p:cNvPr>
          <p:cNvSpPr txBox="1"/>
          <p:nvPr/>
        </p:nvSpPr>
        <p:spPr>
          <a:xfrm>
            <a:off x="788361" y="911493"/>
            <a:ext cx="1061527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Cannot happen during deterministic and reversible evolutions!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D54E96-A151-EC50-0E2B-B9D88B45F1AD}"/>
              </a:ext>
            </a:extLst>
          </p:cNvPr>
          <p:cNvCxnSpPr>
            <a:cxnSpLocks/>
          </p:cNvCxnSpPr>
          <p:nvPr/>
        </p:nvCxnSpPr>
        <p:spPr>
          <a:xfrm flipH="1" flipV="1">
            <a:off x="2352181" y="1546221"/>
            <a:ext cx="1502964" cy="284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0403D-E891-6CFD-5A81-EEAA3162219E}"/>
              </a:ext>
            </a:extLst>
          </p:cNvPr>
          <p:cNvSpPr txBox="1"/>
          <p:nvPr/>
        </p:nvSpPr>
        <p:spPr>
          <a:xfrm>
            <a:off x="3855145" y="1463002"/>
            <a:ext cx="590822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/>
              <a:t>Also true in the infinite or continuous case, since finite </a:t>
            </a:r>
          </a:p>
          <a:p>
            <a:r>
              <a:rPr lang="en-US" sz="2000" dirty="0"/>
              <a:t>ranges must be comparable with finite sizes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B2FF2-21C9-64FB-B04E-50441DC29F87}"/>
              </a:ext>
            </a:extLst>
          </p:cNvPr>
          <p:cNvSpPr txBox="1"/>
          <p:nvPr/>
        </p:nvSpPr>
        <p:spPr>
          <a:xfrm>
            <a:off x="2221709" y="2348498"/>
            <a:ext cx="88780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Insight: Hamiltonian mechanics is exactly the deterministic and </a:t>
            </a:r>
          </a:p>
          <a:p>
            <a:r>
              <a:rPr lang="en-US" sz="2400" dirty="0"/>
              <a:t>reversible evolution of a system decomposable into a finite collection </a:t>
            </a:r>
          </a:p>
          <a:p>
            <a:r>
              <a:rPr lang="en-US" sz="2400" dirty="0"/>
              <a:t>of independent degrees of freedom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5205EB-8FA0-E941-0112-8F161DD572D8}"/>
              </a:ext>
            </a:extLst>
          </p:cNvPr>
          <p:cNvSpPr txBox="1"/>
          <p:nvPr/>
        </p:nvSpPr>
        <p:spPr>
          <a:xfrm>
            <a:off x="861910" y="4081299"/>
            <a:ext cx="8295669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/>
              <a:t>Two physical conditions taken separately may each impose one mathematical </a:t>
            </a:r>
          </a:p>
          <a:p>
            <a:r>
              <a:rPr lang="en-US" sz="2000" dirty="0"/>
              <a:t>condition, but it is not necessarily true that imposing them together will </a:t>
            </a:r>
          </a:p>
          <a:p>
            <a:r>
              <a:rPr lang="en-US" sz="2000" dirty="0"/>
              <a:t>only impose the conjunction of the two mathematical conditions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3501D0-4533-71B0-D57D-CBBFC92CEEA5}"/>
              </a:ext>
            </a:extLst>
          </p:cNvPr>
          <p:cNvSpPr txBox="1"/>
          <p:nvPr/>
        </p:nvSpPr>
        <p:spPr>
          <a:xfrm>
            <a:off x="861910" y="5261124"/>
            <a:ext cx="7239611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/>
              <a:t>May indicate that the math we currently use is not the “physically </a:t>
            </a:r>
          </a:p>
          <a:p>
            <a:r>
              <a:rPr lang="en-US" sz="2000" dirty="0"/>
              <a:t>correct” one as it does not seem to be capturing the entirety of the </a:t>
            </a:r>
          </a:p>
          <a:p>
            <a:r>
              <a:rPr lang="en-US" sz="2000" dirty="0"/>
              <a:t>physical conditions!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6CBBBE-0729-0D81-3227-93F52A353B58}"/>
              </a:ext>
            </a:extLst>
          </p:cNvPr>
          <p:cNvSpPr txBox="1"/>
          <p:nvPr/>
        </p:nvSpPr>
        <p:spPr>
          <a:xfrm>
            <a:off x="119006" y="3403477"/>
            <a:ext cx="263694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Connotation:</a:t>
            </a:r>
          </a:p>
        </p:txBody>
      </p:sp>
    </p:spTree>
    <p:extLst>
      <p:ext uri="{BB962C8B-B14F-4D97-AF65-F5344CB8AC3E}">
        <p14:creationId xmlns:p14="http://schemas.microsoft.com/office/powerpoint/2010/main" val="3682738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8721BA-E79F-06C3-9C9A-6C90C7F1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F40EF9-B910-252A-81B4-6287F522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47CA3-9FA1-A4E6-174B-9E02695E834B}"/>
              </a:ext>
            </a:extLst>
          </p:cNvPr>
          <p:cNvSpPr txBox="1"/>
          <p:nvPr/>
        </p:nvSpPr>
        <p:spPr>
          <a:xfrm>
            <a:off x="24567" y="100952"/>
            <a:ext cx="12167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We have found twelve equivalent characterizations for a single degree of freedom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8F20E2-7F1B-0C53-2E6F-53BBD674D2AD}"/>
                  </a:ext>
                </a:extLst>
              </p:cNvPr>
              <p:cNvSpPr txBox="1"/>
              <p:nvPr/>
            </p:nvSpPr>
            <p:spPr>
              <a:xfrm>
                <a:off x="-117022" y="1499598"/>
                <a:ext cx="121977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(DR-DIV) The displacement field for a one dimensional Hamiltonian is divergenceless: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8F20E2-7F1B-0C53-2E6F-53BBD674D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7022" y="1499598"/>
                <a:ext cx="12197763" cy="461665"/>
              </a:xfrm>
              <a:prstGeom prst="rect">
                <a:avLst/>
              </a:prstGeom>
              <a:blipFill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9DE49A-2ED7-7CF0-D228-1284B6C2E8ED}"/>
                  </a:ext>
                </a:extLst>
              </p:cNvPr>
              <p:cNvSpPr txBox="1"/>
              <p:nvPr/>
            </p:nvSpPr>
            <p:spPr>
              <a:xfrm>
                <a:off x="9222" y="1902772"/>
                <a:ext cx="8407173" cy="51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(DR-JAC) The Jacobian of the time evolution is unitary: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9DE49A-2ED7-7CF0-D228-1284B6C2E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" y="1902772"/>
                <a:ext cx="8407173" cy="511166"/>
              </a:xfrm>
              <a:prstGeom prst="rect">
                <a:avLst/>
              </a:prstGeom>
              <a:blipFill>
                <a:blip r:embed="rId3"/>
                <a:stretch>
                  <a:fillRect l="-1160" t="-3571" b="-2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D14A07-EBF5-A9EF-2304-0CCA5B4A6260}"/>
                  </a:ext>
                </a:extLst>
              </p:cNvPr>
              <p:cNvSpPr txBox="1"/>
              <p:nvPr/>
            </p:nvSpPr>
            <p:spPr>
              <a:xfrm>
                <a:off x="-14046" y="2778498"/>
                <a:ext cx="9302868" cy="51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(DR-DEN) Densities are conserved through the evolution: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D14A07-EBF5-A9EF-2304-0CCA5B4A6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046" y="2778498"/>
                <a:ext cx="9302868" cy="511166"/>
              </a:xfrm>
              <a:prstGeom prst="rect">
                <a:avLst/>
              </a:prstGeom>
              <a:blipFill>
                <a:blip r:embed="rId4"/>
                <a:stretch>
                  <a:fillRect l="-1048" t="-3571" b="-2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83C5C8-2BD7-3623-164F-F82F3CFCA46C}"/>
                  </a:ext>
                </a:extLst>
              </p:cNvPr>
              <p:cNvSpPr txBox="1"/>
              <p:nvPr/>
            </p:nvSpPr>
            <p:spPr>
              <a:xfrm>
                <a:off x="-14046" y="2355447"/>
                <a:ext cx="10500503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(DR-VOL) Volumes are conserved through the evolution: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^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83C5C8-2BD7-3623-164F-F82F3CFCA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046" y="2355447"/>
                <a:ext cx="10500503" cy="481542"/>
              </a:xfrm>
              <a:prstGeom prst="rect">
                <a:avLst/>
              </a:prstGeom>
              <a:blipFill>
                <a:blip r:embed="rId5"/>
                <a:stretch>
                  <a:fillRect l="-929" t="-6329" b="-27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EBF2E8-9D7C-BC2F-D474-70335C1D4309}"/>
                  </a:ext>
                </a:extLst>
              </p:cNvPr>
              <p:cNvSpPr txBox="1"/>
              <p:nvPr/>
            </p:nvSpPr>
            <p:spPr>
              <a:xfrm>
                <a:off x="-38613" y="3231173"/>
                <a:ext cx="74099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(DI-SYMP) The evolution leaves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invariant: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EBF2E8-9D7C-BC2F-D474-70335C1D4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613" y="3231173"/>
                <a:ext cx="7409914" cy="461665"/>
              </a:xfrm>
              <a:prstGeom prst="rect">
                <a:avLst/>
              </a:prstGeom>
              <a:blipFill>
                <a:blip r:embed="rId6"/>
                <a:stretch>
                  <a:fillRect l="-90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82B3F31-C013-4A92-7680-73CFD19D2081}"/>
              </a:ext>
            </a:extLst>
          </p:cNvPr>
          <p:cNvSpPr txBox="1"/>
          <p:nvPr/>
        </p:nvSpPr>
        <p:spPr>
          <a:xfrm>
            <a:off x="-38613" y="3634347"/>
            <a:ext cx="7586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(DI-POI) The evolution leaves the Poisson brackets invariant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4FE3E4-D61D-9496-2B3E-E1D92C707E33}"/>
              </a:ext>
            </a:extLst>
          </p:cNvPr>
          <p:cNvSpPr txBox="1"/>
          <p:nvPr/>
        </p:nvSpPr>
        <p:spPr>
          <a:xfrm>
            <a:off x="-38613" y="4440695"/>
            <a:ext cx="6813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(DR-EV) The evolution is deterministic and reversable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3A34-CC9A-9F19-A5A0-8BB52269C0A9}"/>
              </a:ext>
            </a:extLst>
          </p:cNvPr>
          <p:cNvSpPr txBox="1"/>
          <p:nvPr/>
        </p:nvSpPr>
        <p:spPr>
          <a:xfrm>
            <a:off x="1740" y="4843869"/>
            <a:ext cx="9613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(DR-THER) The evolution is deterministic and thermodynamically Reversible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BE5CC-B2C5-0E12-6ECE-82745D7398AC}"/>
              </a:ext>
            </a:extLst>
          </p:cNvPr>
          <p:cNvSpPr txBox="1"/>
          <p:nvPr/>
        </p:nvSpPr>
        <p:spPr>
          <a:xfrm>
            <a:off x="0" y="5247043"/>
            <a:ext cx="7130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(DR-INFO) The evolution conserves information entropy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EBCC33-411C-FF30-96D3-23403D8DF8CC}"/>
              </a:ext>
            </a:extLst>
          </p:cNvPr>
          <p:cNvSpPr txBox="1"/>
          <p:nvPr/>
        </p:nvSpPr>
        <p:spPr>
          <a:xfrm>
            <a:off x="-38613" y="5650218"/>
            <a:ext cx="941168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(DR-UNC) The evolution conserves the uncertainty of peaked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4A66D4-E367-460A-F5CF-2D95C8382252}"/>
                  </a:ext>
                </a:extLst>
              </p:cNvPr>
              <p:cNvSpPr txBox="1"/>
              <p:nvPr/>
            </p:nvSpPr>
            <p:spPr>
              <a:xfrm>
                <a:off x="0" y="658176"/>
                <a:ext cx="4504055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(HM-1D)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4A66D4-E367-460A-F5CF-2D95C8382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58176"/>
                <a:ext cx="4504055" cy="490199"/>
              </a:xfrm>
              <a:prstGeom prst="rect">
                <a:avLst/>
              </a:prstGeom>
              <a:blipFill>
                <a:blip r:embed="rId7"/>
                <a:stretch>
                  <a:fillRect l="-1624" t="-8750" b="-2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31BFEC-6C2A-C7D0-145A-DDC8F1520F7A}"/>
                  </a:ext>
                </a:extLst>
              </p:cNvPr>
              <p:cNvSpPr txBox="1"/>
              <p:nvPr/>
            </p:nvSpPr>
            <p:spPr>
              <a:xfrm>
                <a:off x="0" y="1089884"/>
                <a:ext cx="2742226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(HM-G)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𝑏𝑎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31BFEC-6C2A-C7D0-145A-DDC8F1520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89884"/>
                <a:ext cx="2742226" cy="468205"/>
              </a:xfrm>
              <a:prstGeom prst="rect">
                <a:avLst/>
              </a:prstGeom>
              <a:blipFill>
                <a:blip r:embed="rId8"/>
                <a:stretch>
                  <a:fillRect l="-2889" t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BB528B-FBDF-027F-E50A-7F05FEE05399}"/>
                  </a:ext>
                </a:extLst>
              </p:cNvPr>
              <p:cNvSpPr txBox="1"/>
              <p:nvPr/>
            </p:nvSpPr>
            <p:spPr>
              <a:xfrm>
                <a:off x="9222" y="4037521"/>
                <a:ext cx="8912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(DI-CURL) The rotated displacement field is curl free: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BB528B-FBDF-027F-E50A-7F05FEE05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" y="4037521"/>
                <a:ext cx="8912440" cy="461665"/>
              </a:xfrm>
              <a:prstGeom prst="rect">
                <a:avLst/>
              </a:prstGeom>
              <a:blipFill>
                <a:blip r:embed="rId9"/>
                <a:stretch>
                  <a:fillRect l="-109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4041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F5F016-3AF8-26C1-07E4-F7872877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914" y="6565530"/>
            <a:ext cx="5967867" cy="235967"/>
          </a:xfrm>
        </p:spPr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029123-C9C9-6B83-27D7-7AA45C39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51A526-6D4F-DD1E-5680-AED674A9C298}"/>
                  </a:ext>
                </a:extLst>
              </p:cNvPr>
              <p:cNvSpPr txBox="1"/>
              <p:nvPr/>
            </p:nvSpPr>
            <p:spPr>
              <a:xfrm>
                <a:off x="288288" y="93102"/>
                <a:ext cx="11615424" cy="138499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Note: Since IND fixes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800" dirty="0"/>
                  <a:t> up to a scalar factor, which could change during the </a:t>
                </a:r>
              </a:p>
              <a:p>
                <a:r>
                  <a:rPr lang="en-US" sz="2800" dirty="0"/>
                  <a:t>evolution, we could have the evolution to preserve the independence of DOFs </a:t>
                </a:r>
              </a:p>
              <a:p>
                <a:r>
                  <a:rPr lang="en-US" sz="2800" dirty="0"/>
                  <a:t>without requiring DR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51A526-6D4F-DD1E-5680-AED674A9C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88" y="93102"/>
                <a:ext cx="11615424" cy="1384995"/>
              </a:xfrm>
              <a:prstGeom prst="rect">
                <a:avLst/>
              </a:prstGeom>
              <a:blipFill>
                <a:blip r:embed="rId2"/>
                <a:stretch>
                  <a:fillRect l="-1049" t="-3965" r="-1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F2B2474-543A-1867-C6AD-86ACFF7EA85B}"/>
              </a:ext>
            </a:extLst>
          </p:cNvPr>
          <p:cNvSpPr txBox="1"/>
          <p:nvPr/>
        </p:nvSpPr>
        <p:spPr>
          <a:xfrm>
            <a:off x="4348346" y="1167788"/>
            <a:ext cx="77991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The volume would stretch or shrink depending on the factor, </a:t>
            </a:r>
          </a:p>
          <a:p>
            <a:r>
              <a:rPr lang="en-US" sz="2400" dirty="0"/>
              <a:t>stretching or shrinking each DOF by the same amount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01C024-7266-8DBD-4BAC-9DD364D41A98}"/>
              </a:ext>
            </a:extLst>
          </p:cNvPr>
          <p:cNvSpPr txBox="1"/>
          <p:nvPr/>
        </p:nvSpPr>
        <p:spPr>
          <a:xfrm>
            <a:off x="929044" y="2012673"/>
            <a:ext cx="17064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Example: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82F051-C4CF-F47C-917E-93321F1E76DE}"/>
              </a:ext>
            </a:extLst>
          </p:cNvPr>
          <p:cNvSpPr txBox="1"/>
          <p:nvPr/>
        </p:nvSpPr>
        <p:spPr>
          <a:xfrm>
            <a:off x="2635537" y="2012673"/>
            <a:ext cx="813620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A particle under linear drag in three dimensions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6F7C4A-5220-5BA7-AEB6-E7B72634F88A}"/>
                  </a:ext>
                </a:extLst>
              </p:cNvPr>
              <p:cNvSpPr txBox="1"/>
              <p:nvPr/>
            </p:nvSpPr>
            <p:spPr>
              <a:xfrm>
                <a:off x="95914" y="2660800"/>
                <a:ext cx="11010450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Since a faster moving particle will be subjected to a greater frictional force, a spread in </a:t>
                </a:r>
              </a:p>
              <a:p>
                <a:r>
                  <a:rPr lang="en-US" sz="2400" dirty="0"/>
                  <a:t>momentum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will become smaller in time, tending to zero as time increases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6F7C4A-5220-5BA7-AEB6-E7B72634F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4" y="2660800"/>
                <a:ext cx="11010450" cy="830997"/>
              </a:xfrm>
              <a:prstGeom prst="rect">
                <a:avLst/>
              </a:prstGeom>
              <a:blipFill>
                <a:blip r:embed="rId3"/>
                <a:stretch>
                  <a:fillRect l="-886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935E7FE-E60C-03A2-FFFA-AE4E19C03058}"/>
              </a:ext>
            </a:extLst>
          </p:cNvPr>
          <p:cNvSpPr txBox="1"/>
          <p:nvPr/>
        </p:nvSpPr>
        <p:spPr>
          <a:xfrm>
            <a:off x="94994" y="3569157"/>
            <a:ext cx="114451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If the friction coefficient is the same for all directions, all degrees of freedom will shrink at </a:t>
            </a:r>
          </a:p>
          <a:p>
            <a:r>
              <a:rPr lang="en-US" sz="2400" dirty="0"/>
              <a:t>the same 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B0246D-9CE8-6750-702E-603091B18FBD}"/>
              </a:ext>
            </a:extLst>
          </p:cNvPr>
          <p:cNvSpPr txBox="1"/>
          <p:nvPr/>
        </p:nvSpPr>
        <p:spPr>
          <a:xfrm>
            <a:off x="95914" y="4471281"/>
            <a:ext cx="94898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Taking the volume as entropy, this tells us that the only way we can add or </a:t>
            </a:r>
          </a:p>
          <a:p>
            <a:r>
              <a:rPr lang="en-US" sz="2400" dirty="0"/>
              <a:t>remove entropy to/from a system while preserving IND is by dividing that </a:t>
            </a:r>
          </a:p>
          <a:p>
            <a:r>
              <a:rPr lang="en-US" sz="2400" dirty="0"/>
              <a:t>entropy contribution equally among each DOF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7E9CC5-56A2-EC5F-FF3D-A6C38ADFD199}"/>
              </a:ext>
            </a:extLst>
          </p:cNvPr>
          <p:cNvSpPr txBox="1"/>
          <p:nvPr/>
        </p:nvSpPr>
        <p:spPr>
          <a:xfrm>
            <a:off x="4585823" y="5742737"/>
            <a:ext cx="475476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/>
              <a:t>preservation of DOF independence gives us </a:t>
            </a:r>
          </a:p>
          <a:p>
            <a:r>
              <a:rPr lang="en-US" sz="2000" dirty="0"/>
              <a:t>a sort of equipartition of entropy change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37024C-9A5A-51AC-D6DA-9600FC8E1DBD}"/>
              </a:ext>
            </a:extLst>
          </p:cNvPr>
          <p:cNvCxnSpPr/>
          <p:nvPr/>
        </p:nvCxnSpPr>
        <p:spPr>
          <a:xfrm>
            <a:off x="3646583" y="1167788"/>
            <a:ext cx="672029" cy="310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B43DC2-5FB9-0D86-F5C2-FABEC9FA1466}"/>
              </a:ext>
            </a:extLst>
          </p:cNvPr>
          <p:cNvCxnSpPr>
            <a:cxnSpLocks/>
          </p:cNvCxnSpPr>
          <p:nvPr/>
        </p:nvCxnSpPr>
        <p:spPr>
          <a:xfrm>
            <a:off x="6096000" y="5359517"/>
            <a:ext cx="685425" cy="383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5405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ABA1DC5-D6CC-A1BB-1A45-DED820BD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EFAF1C-36B2-B4D7-0BB1-5512BA73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746CF-EACE-654D-07E2-1DEBE4867206}"/>
              </a:ext>
            </a:extLst>
          </p:cNvPr>
          <p:cNvSpPr txBox="1"/>
          <p:nvPr/>
        </p:nvSpPr>
        <p:spPr>
          <a:xfrm>
            <a:off x="4866336" y="0"/>
            <a:ext cx="259718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000" dirty="0"/>
              <a:t>Conclusion: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AF4EB4-6222-0DA2-FD87-66AD761F7F7B}"/>
              </a:ext>
            </a:extLst>
          </p:cNvPr>
          <p:cNvSpPr txBox="1"/>
          <p:nvPr/>
        </p:nvSpPr>
        <p:spPr>
          <a:xfrm>
            <a:off x="119730" y="780081"/>
            <a:ext cx="116434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We now have a mathematically and physically precise way to </a:t>
            </a:r>
          </a:p>
          <a:p>
            <a:r>
              <a:rPr lang="en-US" sz="3600" dirty="0"/>
              <a:t>characterize Hamiltonian evolution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7A4C2-C374-D098-0C52-18B46128B613}"/>
              </a:ext>
            </a:extLst>
          </p:cNvPr>
          <p:cNvSpPr txBox="1"/>
          <p:nvPr/>
        </p:nvSpPr>
        <p:spPr>
          <a:xfrm>
            <a:off x="119730" y="2369612"/>
            <a:ext cx="12331709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Additionally, we have found that Hamiltonian mechanics apply </a:t>
            </a:r>
          </a:p>
          <a:p>
            <a:r>
              <a:rPr lang="en-US" sz="3600" dirty="0"/>
              <a:t>only to systems described by finitely many independent degrees </a:t>
            </a:r>
          </a:p>
          <a:p>
            <a:r>
              <a:rPr lang="en-US" sz="3600" dirty="0"/>
              <a:t>of freedom undergoing deterministic and </a:t>
            </a:r>
            <a:r>
              <a:rPr lang="en-US" sz="3600"/>
              <a:t>reversible evolution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974321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CD56CB-C026-0AF3-6188-4B8B39D2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98E4E-474E-799C-2F5E-910C61BA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51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3C7F0F-7011-25A5-F5B1-46667625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850947-91FE-1555-6A0E-475D50B21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43</a:t>
            </a:fld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7F8364C-2F7B-C081-B667-E478268D97AE}"/>
              </a:ext>
            </a:extLst>
          </p:cNvPr>
          <p:cNvGrpSpPr/>
          <p:nvPr/>
        </p:nvGrpSpPr>
        <p:grpSpPr>
          <a:xfrm>
            <a:off x="282846" y="231931"/>
            <a:ext cx="5834720" cy="3899770"/>
            <a:chOff x="282846" y="231931"/>
            <a:chExt cx="5834720" cy="389977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C80FCEF-3342-2A82-6C76-5C482193134A}"/>
                </a:ext>
              </a:extLst>
            </p:cNvPr>
            <p:cNvGrpSpPr/>
            <p:nvPr/>
          </p:nvGrpSpPr>
          <p:grpSpPr>
            <a:xfrm>
              <a:off x="282846" y="231931"/>
              <a:ext cx="5834720" cy="3899770"/>
              <a:chOff x="445273" y="1610481"/>
              <a:chExt cx="5834720" cy="389977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1F4C09B-DAE3-97B5-1EA9-2F3D9D1232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1D19A7DF-4901-8D3D-E62A-E06733E0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18C80B7-E9D4-802D-F3CC-76BCF456E8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41C3C13-445C-4655-0164-5A1394D3DC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4806AA6-F614-169E-CAB0-47B0B3D43B74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4806AA6-F614-169E-CAB0-47B0B3D43B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16AEF6E-9653-821B-39CE-CD3EE6C455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16AEF6E-9653-821B-39CE-CD3EE6C455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D7C2F642-6388-C8FC-3C20-7C85BA5E2AF1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D7C2F642-6388-C8FC-3C20-7C85BA5E2A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DAA65FE-5B92-B962-9F41-C89AF0A9A394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DAA65FE-5B92-B962-9F41-C89AF0A9A3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248608-AEDA-4243-C3CE-A0E521550F66}"/>
                </a:ext>
              </a:extLst>
            </p:cNvPr>
            <p:cNvGrpSpPr/>
            <p:nvPr/>
          </p:nvGrpSpPr>
          <p:grpSpPr>
            <a:xfrm>
              <a:off x="2225361" y="1018567"/>
              <a:ext cx="2098423" cy="2245143"/>
              <a:chOff x="2225361" y="1018567"/>
              <a:chExt cx="2098423" cy="2245143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F317120-6B55-FD93-0957-D4EAF3B4B9F3}"/>
                  </a:ext>
                </a:extLst>
              </p:cNvPr>
              <p:cNvSpPr/>
              <p:nvPr/>
            </p:nvSpPr>
            <p:spPr>
              <a:xfrm>
                <a:off x="2464006" y="1201402"/>
                <a:ext cx="1526088" cy="1873696"/>
              </a:xfrm>
              <a:custGeom>
                <a:avLst/>
                <a:gdLst>
                  <a:gd name="connsiteX0" fmla="*/ 53193 w 1588317"/>
                  <a:gd name="connsiteY0" fmla="*/ 0 h 1870124"/>
                  <a:gd name="connsiteX1" fmla="*/ 19821 w 1588317"/>
                  <a:gd name="connsiteY1" fmla="*/ 660771 h 1870124"/>
                  <a:gd name="connsiteX2" fmla="*/ 320171 w 1588317"/>
                  <a:gd name="connsiteY2" fmla="*/ 1174704 h 1870124"/>
                  <a:gd name="connsiteX3" fmla="*/ 967593 w 1588317"/>
                  <a:gd name="connsiteY3" fmla="*/ 1855498 h 1870124"/>
                  <a:gd name="connsiteX4" fmla="*/ 1588317 w 1588317"/>
                  <a:gd name="connsiteY4" fmla="*/ 1575171 h 1870124"/>
                  <a:gd name="connsiteX0" fmla="*/ 53193 w 1547042"/>
                  <a:gd name="connsiteY0" fmla="*/ 0 h 1870727"/>
                  <a:gd name="connsiteX1" fmla="*/ 19821 w 1547042"/>
                  <a:gd name="connsiteY1" fmla="*/ 660771 h 1870727"/>
                  <a:gd name="connsiteX2" fmla="*/ 320171 w 1547042"/>
                  <a:gd name="connsiteY2" fmla="*/ 1174704 h 1870727"/>
                  <a:gd name="connsiteX3" fmla="*/ 967593 w 1547042"/>
                  <a:gd name="connsiteY3" fmla="*/ 1855498 h 1870727"/>
                  <a:gd name="connsiteX4" fmla="*/ 1547042 w 1547042"/>
                  <a:gd name="connsiteY4" fmla="*/ 1584696 h 1870727"/>
                  <a:gd name="connsiteX0" fmla="*/ 33941 w 1527790"/>
                  <a:gd name="connsiteY0" fmla="*/ 0 h 1870727"/>
                  <a:gd name="connsiteX1" fmla="*/ 29144 w 1527790"/>
                  <a:gd name="connsiteY1" fmla="*/ 708396 h 1870727"/>
                  <a:gd name="connsiteX2" fmla="*/ 300919 w 1527790"/>
                  <a:gd name="connsiteY2" fmla="*/ 1174704 h 1870727"/>
                  <a:gd name="connsiteX3" fmla="*/ 948341 w 1527790"/>
                  <a:gd name="connsiteY3" fmla="*/ 1855498 h 1870727"/>
                  <a:gd name="connsiteX4" fmla="*/ 1527790 w 1527790"/>
                  <a:gd name="connsiteY4" fmla="*/ 1584696 h 1870727"/>
                  <a:gd name="connsiteX0" fmla="*/ 35668 w 1529517"/>
                  <a:gd name="connsiteY0" fmla="*/ 0 h 1870727"/>
                  <a:gd name="connsiteX1" fmla="*/ 30871 w 1529517"/>
                  <a:gd name="connsiteY1" fmla="*/ 708396 h 1870727"/>
                  <a:gd name="connsiteX2" fmla="*/ 328046 w 1529517"/>
                  <a:gd name="connsiteY2" fmla="*/ 1225504 h 1870727"/>
                  <a:gd name="connsiteX3" fmla="*/ 950068 w 1529517"/>
                  <a:gd name="connsiteY3" fmla="*/ 1855498 h 1870727"/>
                  <a:gd name="connsiteX4" fmla="*/ 1529517 w 1529517"/>
                  <a:gd name="connsiteY4" fmla="*/ 1584696 h 1870727"/>
                  <a:gd name="connsiteX0" fmla="*/ 35668 w 1529517"/>
                  <a:gd name="connsiteY0" fmla="*/ 0 h 1873696"/>
                  <a:gd name="connsiteX1" fmla="*/ 30871 w 1529517"/>
                  <a:gd name="connsiteY1" fmla="*/ 708396 h 1873696"/>
                  <a:gd name="connsiteX2" fmla="*/ 328046 w 1529517"/>
                  <a:gd name="connsiteY2" fmla="*/ 1225504 h 1873696"/>
                  <a:gd name="connsiteX3" fmla="*/ 911968 w 1529517"/>
                  <a:gd name="connsiteY3" fmla="*/ 1858673 h 1873696"/>
                  <a:gd name="connsiteX4" fmla="*/ 1529517 w 1529517"/>
                  <a:gd name="connsiteY4" fmla="*/ 1584696 h 1873696"/>
                  <a:gd name="connsiteX0" fmla="*/ 32239 w 1526088"/>
                  <a:gd name="connsiteY0" fmla="*/ 0 h 1873696"/>
                  <a:gd name="connsiteX1" fmla="*/ 27442 w 1526088"/>
                  <a:gd name="connsiteY1" fmla="*/ 708396 h 1873696"/>
                  <a:gd name="connsiteX2" fmla="*/ 273817 w 1526088"/>
                  <a:gd name="connsiteY2" fmla="*/ 1257254 h 1873696"/>
                  <a:gd name="connsiteX3" fmla="*/ 908539 w 1526088"/>
                  <a:gd name="connsiteY3" fmla="*/ 1858673 h 1873696"/>
                  <a:gd name="connsiteX4" fmla="*/ 1526088 w 1526088"/>
                  <a:gd name="connsiteY4" fmla="*/ 1584696 h 1873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088" h="1873696">
                    <a:moveTo>
                      <a:pt x="32239" y="0"/>
                    </a:moveTo>
                    <a:cubicBezTo>
                      <a:pt x="-6695" y="232493"/>
                      <a:pt x="-12821" y="498854"/>
                      <a:pt x="27442" y="708396"/>
                    </a:cubicBezTo>
                    <a:cubicBezTo>
                      <a:pt x="67705" y="917938"/>
                      <a:pt x="126968" y="1065541"/>
                      <a:pt x="273817" y="1257254"/>
                    </a:cubicBezTo>
                    <a:cubicBezTo>
                      <a:pt x="420666" y="1448967"/>
                      <a:pt x="697181" y="1791929"/>
                      <a:pt x="908539" y="1858673"/>
                    </a:cubicBezTo>
                    <a:cubicBezTo>
                      <a:pt x="1119897" y="1925417"/>
                      <a:pt x="1321405" y="1758231"/>
                      <a:pt x="1526088" y="1584696"/>
                    </a:cubicBezTo>
                  </a:path>
                </a:pathLst>
              </a:custGeom>
              <a:noFill/>
              <a:ln w="3810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6A19C-6BC6-ABC2-FD4E-284F9B6BC7A5}"/>
                  </a:ext>
                </a:extLst>
              </p:cNvPr>
              <p:cNvSpPr/>
              <p:nvPr/>
            </p:nvSpPr>
            <p:spPr>
              <a:xfrm>
                <a:off x="2225361" y="1018567"/>
                <a:ext cx="2098423" cy="2245143"/>
              </a:xfrm>
              <a:custGeom>
                <a:avLst/>
                <a:gdLst>
                  <a:gd name="connsiteX0" fmla="*/ 559926 w 2058460"/>
                  <a:gd name="connsiteY0" fmla="*/ 31190 h 2368446"/>
                  <a:gd name="connsiteX1" fmla="*/ 32645 w 2058460"/>
                  <a:gd name="connsiteY1" fmla="*/ 471703 h 2368446"/>
                  <a:gd name="connsiteX2" fmla="*/ 179483 w 2058460"/>
                  <a:gd name="connsiteY2" fmla="*/ 1446173 h 2368446"/>
                  <a:gd name="connsiteX3" fmla="*/ 1180651 w 2058460"/>
                  <a:gd name="connsiteY3" fmla="*/ 2367248 h 2368446"/>
                  <a:gd name="connsiteX4" fmla="*/ 1821398 w 2058460"/>
                  <a:gd name="connsiteY4" fmla="*/ 1619709 h 2368446"/>
                  <a:gd name="connsiteX5" fmla="*/ 2028306 w 2058460"/>
                  <a:gd name="connsiteY5" fmla="*/ 718658 h 2368446"/>
                  <a:gd name="connsiteX6" fmla="*/ 1227372 w 2058460"/>
                  <a:gd name="connsiteY6" fmla="*/ 111283 h 2368446"/>
                  <a:gd name="connsiteX7" fmla="*/ 559926 w 2058460"/>
                  <a:gd name="connsiteY7" fmla="*/ 31190 h 2368446"/>
                  <a:gd name="connsiteX0" fmla="*/ 556389 w 2056880"/>
                  <a:gd name="connsiteY0" fmla="*/ 31190 h 2241748"/>
                  <a:gd name="connsiteX1" fmla="*/ 29108 w 2056880"/>
                  <a:gd name="connsiteY1" fmla="*/ 471703 h 2241748"/>
                  <a:gd name="connsiteX2" fmla="*/ 175946 w 2056880"/>
                  <a:gd name="connsiteY2" fmla="*/ 1446173 h 2241748"/>
                  <a:gd name="connsiteX3" fmla="*/ 1072339 w 2056880"/>
                  <a:gd name="connsiteY3" fmla="*/ 2240248 h 2241748"/>
                  <a:gd name="connsiteX4" fmla="*/ 1817861 w 2056880"/>
                  <a:gd name="connsiteY4" fmla="*/ 1619709 h 2241748"/>
                  <a:gd name="connsiteX5" fmla="*/ 2024769 w 2056880"/>
                  <a:gd name="connsiteY5" fmla="*/ 718658 h 2241748"/>
                  <a:gd name="connsiteX6" fmla="*/ 1223835 w 2056880"/>
                  <a:gd name="connsiteY6" fmla="*/ 111283 h 2241748"/>
                  <a:gd name="connsiteX7" fmla="*/ 556389 w 2056880"/>
                  <a:gd name="connsiteY7" fmla="*/ 31190 h 2241748"/>
                  <a:gd name="connsiteX0" fmla="*/ 537640 w 2038131"/>
                  <a:gd name="connsiteY0" fmla="*/ 31190 h 2240260"/>
                  <a:gd name="connsiteX1" fmla="*/ 10359 w 2038131"/>
                  <a:gd name="connsiteY1" fmla="*/ 471703 h 2240260"/>
                  <a:gd name="connsiteX2" fmla="*/ 255622 w 2038131"/>
                  <a:gd name="connsiteY2" fmla="*/ 1633498 h 2240260"/>
                  <a:gd name="connsiteX3" fmla="*/ 1053590 w 2038131"/>
                  <a:gd name="connsiteY3" fmla="*/ 2240248 h 2240260"/>
                  <a:gd name="connsiteX4" fmla="*/ 1799112 w 2038131"/>
                  <a:gd name="connsiteY4" fmla="*/ 1619709 h 2240260"/>
                  <a:gd name="connsiteX5" fmla="*/ 2006020 w 2038131"/>
                  <a:gd name="connsiteY5" fmla="*/ 718658 h 2240260"/>
                  <a:gd name="connsiteX6" fmla="*/ 1205086 w 2038131"/>
                  <a:gd name="connsiteY6" fmla="*/ 111283 h 2240260"/>
                  <a:gd name="connsiteX7" fmla="*/ 537640 w 2038131"/>
                  <a:gd name="connsiteY7" fmla="*/ 31190 h 2240260"/>
                  <a:gd name="connsiteX0" fmla="*/ 580215 w 2080706"/>
                  <a:gd name="connsiteY0" fmla="*/ 43409 h 2252478"/>
                  <a:gd name="connsiteX1" fmla="*/ 8484 w 2080706"/>
                  <a:gd name="connsiteY1" fmla="*/ 649022 h 2252478"/>
                  <a:gd name="connsiteX2" fmla="*/ 298197 w 2080706"/>
                  <a:gd name="connsiteY2" fmla="*/ 1645717 h 2252478"/>
                  <a:gd name="connsiteX3" fmla="*/ 1096165 w 2080706"/>
                  <a:gd name="connsiteY3" fmla="*/ 2252467 h 2252478"/>
                  <a:gd name="connsiteX4" fmla="*/ 1841687 w 2080706"/>
                  <a:gd name="connsiteY4" fmla="*/ 1631928 h 2252478"/>
                  <a:gd name="connsiteX5" fmla="*/ 2048595 w 2080706"/>
                  <a:gd name="connsiteY5" fmla="*/ 730877 h 2252478"/>
                  <a:gd name="connsiteX6" fmla="*/ 1247661 w 2080706"/>
                  <a:gd name="connsiteY6" fmla="*/ 123502 h 2252478"/>
                  <a:gd name="connsiteX7" fmla="*/ 580215 w 2080706"/>
                  <a:gd name="connsiteY7" fmla="*/ 43409 h 2252478"/>
                  <a:gd name="connsiteX0" fmla="*/ 580215 w 2080706"/>
                  <a:gd name="connsiteY0" fmla="*/ 102192 h 2174736"/>
                  <a:gd name="connsiteX1" fmla="*/ 8484 w 2080706"/>
                  <a:gd name="connsiteY1" fmla="*/ 571280 h 2174736"/>
                  <a:gd name="connsiteX2" fmla="*/ 298197 w 2080706"/>
                  <a:gd name="connsiteY2" fmla="*/ 1567975 h 2174736"/>
                  <a:gd name="connsiteX3" fmla="*/ 1096165 w 2080706"/>
                  <a:gd name="connsiteY3" fmla="*/ 2174725 h 2174736"/>
                  <a:gd name="connsiteX4" fmla="*/ 1841687 w 2080706"/>
                  <a:gd name="connsiteY4" fmla="*/ 1554186 h 2174736"/>
                  <a:gd name="connsiteX5" fmla="*/ 2048595 w 2080706"/>
                  <a:gd name="connsiteY5" fmla="*/ 653135 h 2174736"/>
                  <a:gd name="connsiteX6" fmla="*/ 1247661 w 2080706"/>
                  <a:gd name="connsiteY6" fmla="*/ 45760 h 2174736"/>
                  <a:gd name="connsiteX7" fmla="*/ 580215 w 2080706"/>
                  <a:gd name="connsiteY7" fmla="*/ 102192 h 2174736"/>
                  <a:gd name="connsiteX0" fmla="*/ 580215 w 2080706"/>
                  <a:gd name="connsiteY0" fmla="*/ 42930 h 2255174"/>
                  <a:gd name="connsiteX1" fmla="*/ 8484 w 2080706"/>
                  <a:gd name="connsiteY1" fmla="*/ 651718 h 2255174"/>
                  <a:gd name="connsiteX2" fmla="*/ 298197 w 2080706"/>
                  <a:gd name="connsiteY2" fmla="*/ 1648413 h 2255174"/>
                  <a:gd name="connsiteX3" fmla="*/ 1096165 w 2080706"/>
                  <a:gd name="connsiteY3" fmla="*/ 2255163 h 2255174"/>
                  <a:gd name="connsiteX4" fmla="*/ 1841687 w 2080706"/>
                  <a:gd name="connsiteY4" fmla="*/ 1634624 h 2255174"/>
                  <a:gd name="connsiteX5" fmla="*/ 2048595 w 2080706"/>
                  <a:gd name="connsiteY5" fmla="*/ 733573 h 2255174"/>
                  <a:gd name="connsiteX6" fmla="*/ 1247661 w 2080706"/>
                  <a:gd name="connsiteY6" fmla="*/ 126198 h 2255174"/>
                  <a:gd name="connsiteX7" fmla="*/ 580215 w 2080706"/>
                  <a:gd name="connsiteY7" fmla="*/ 42930 h 2255174"/>
                  <a:gd name="connsiteX0" fmla="*/ 583281 w 2083772"/>
                  <a:gd name="connsiteY0" fmla="*/ 32821 h 2245066"/>
                  <a:gd name="connsiteX1" fmla="*/ 8375 w 2083772"/>
                  <a:gd name="connsiteY1" fmla="*/ 505084 h 2245066"/>
                  <a:gd name="connsiteX2" fmla="*/ 301263 w 2083772"/>
                  <a:gd name="connsiteY2" fmla="*/ 1638304 h 2245066"/>
                  <a:gd name="connsiteX3" fmla="*/ 1099231 w 2083772"/>
                  <a:gd name="connsiteY3" fmla="*/ 2245054 h 2245066"/>
                  <a:gd name="connsiteX4" fmla="*/ 1844753 w 2083772"/>
                  <a:gd name="connsiteY4" fmla="*/ 1624515 h 2245066"/>
                  <a:gd name="connsiteX5" fmla="*/ 2051661 w 2083772"/>
                  <a:gd name="connsiteY5" fmla="*/ 723464 h 2245066"/>
                  <a:gd name="connsiteX6" fmla="*/ 1250727 w 2083772"/>
                  <a:gd name="connsiteY6" fmla="*/ 116089 h 2245066"/>
                  <a:gd name="connsiteX7" fmla="*/ 583281 w 2083772"/>
                  <a:gd name="connsiteY7" fmla="*/ 32821 h 2245066"/>
                  <a:gd name="connsiteX0" fmla="*/ 593866 w 2094357"/>
                  <a:gd name="connsiteY0" fmla="*/ 32821 h 2245326"/>
                  <a:gd name="connsiteX1" fmla="*/ 18960 w 2094357"/>
                  <a:gd name="connsiteY1" fmla="*/ 505084 h 2245326"/>
                  <a:gd name="connsiteX2" fmla="*/ 229298 w 2094357"/>
                  <a:gd name="connsiteY2" fmla="*/ 1685929 h 2245326"/>
                  <a:gd name="connsiteX3" fmla="*/ 1109816 w 2094357"/>
                  <a:gd name="connsiteY3" fmla="*/ 2245054 h 2245326"/>
                  <a:gd name="connsiteX4" fmla="*/ 1855338 w 2094357"/>
                  <a:gd name="connsiteY4" fmla="*/ 1624515 h 2245326"/>
                  <a:gd name="connsiteX5" fmla="*/ 2062246 w 2094357"/>
                  <a:gd name="connsiteY5" fmla="*/ 723464 h 2245326"/>
                  <a:gd name="connsiteX6" fmla="*/ 1261312 w 2094357"/>
                  <a:gd name="connsiteY6" fmla="*/ 116089 h 2245326"/>
                  <a:gd name="connsiteX7" fmla="*/ 593866 w 2094357"/>
                  <a:gd name="connsiteY7" fmla="*/ 32821 h 2245326"/>
                  <a:gd name="connsiteX0" fmla="*/ 583009 w 2083500"/>
                  <a:gd name="connsiteY0" fmla="*/ 32821 h 2251044"/>
                  <a:gd name="connsiteX1" fmla="*/ 8103 w 2083500"/>
                  <a:gd name="connsiteY1" fmla="*/ 505084 h 2251044"/>
                  <a:gd name="connsiteX2" fmla="*/ 304166 w 2083500"/>
                  <a:gd name="connsiteY2" fmla="*/ 1851029 h 2251044"/>
                  <a:gd name="connsiteX3" fmla="*/ 1098959 w 2083500"/>
                  <a:gd name="connsiteY3" fmla="*/ 2245054 h 2251044"/>
                  <a:gd name="connsiteX4" fmla="*/ 1844481 w 2083500"/>
                  <a:gd name="connsiteY4" fmla="*/ 1624515 h 2251044"/>
                  <a:gd name="connsiteX5" fmla="*/ 2051389 w 2083500"/>
                  <a:gd name="connsiteY5" fmla="*/ 723464 h 2251044"/>
                  <a:gd name="connsiteX6" fmla="*/ 1250455 w 2083500"/>
                  <a:gd name="connsiteY6" fmla="*/ 116089 h 2251044"/>
                  <a:gd name="connsiteX7" fmla="*/ 583009 w 2083500"/>
                  <a:gd name="connsiteY7" fmla="*/ 32821 h 2251044"/>
                  <a:gd name="connsiteX0" fmla="*/ 608118 w 2108609"/>
                  <a:gd name="connsiteY0" fmla="*/ 32821 h 2245159"/>
                  <a:gd name="connsiteX1" fmla="*/ 33212 w 2108609"/>
                  <a:gd name="connsiteY1" fmla="*/ 505084 h 2245159"/>
                  <a:gd name="connsiteX2" fmla="*/ 183225 w 2108609"/>
                  <a:gd name="connsiteY2" fmla="*/ 1663704 h 2245159"/>
                  <a:gd name="connsiteX3" fmla="*/ 1124068 w 2108609"/>
                  <a:gd name="connsiteY3" fmla="*/ 2245054 h 2245159"/>
                  <a:gd name="connsiteX4" fmla="*/ 1869590 w 2108609"/>
                  <a:gd name="connsiteY4" fmla="*/ 1624515 h 2245159"/>
                  <a:gd name="connsiteX5" fmla="*/ 2076498 w 2108609"/>
                  <a:gd name="connsiteY5" fmla="*/ 723464 h 2245159"/>
                  <a:gd name="connsiteX6" fmla="*/ 1275564 w 2108609"/>
                  <a:gd name="connsiteY6" fmla="*/ 116089 h 2245159"/>
                  <a:gd name="connsiteX7" fmla="*/ 608118 w 2108609"/>
                  <a:gd name="connsiteY7" fmla="*/ 32821 h 2245159"/>
                  <a:gd name="connsiteX0" fmla="*/ 597932 w 2098423"/>
                  <a:gd name="connsiteY0" fmla="*/ 32821 h 2245143"/>
                  <a:gd name="connsiteX1" fmla="*/ 23026 w 2098423"/>
                  <a:gd name="connsiteY1" fmla="*/ 505084 h 2245143"/>
                  <a:gd name="connsiteX2" fmla="*/ 212796 w 2098423"/>
                  <a:gd name="connsiteY2" fmla="*/ 1584191 h 2245143"/>
                  <a:gd name="connsiteX3" fmla="*/ 1113882 w 2098423"/>
                  <a:gd name="connsiteY3" fmla="*/ 2245054 h 2245143"/>
                  <a:gd name="connsiteX4" fmla="*/ 1859404 w 2098423"/>
                  <a:gd name="connsiteY4" fmla="*/ 1624515 h 2245143"/>
                  <a:gd name="connsiteX5" fmla="*/ 2066312 w 2098423"/>
                  <a:gd name="connsiteY5" fmla="*/ 723464 h 2245143"/>
                  <a:gd name="connsiteX6" fmla="*/ 1265378 w 2098423"/>
                  <a:gd name="connsiteY6" fmla="*/ 116089 h 2245143"/>
                  <a:gd name="connsiteX7" fmla="*/ 597932 w 2098423"/>
                  <a:gd name="connsiteY7" fmla="*/ 32821 h 2245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8423" h="2245143">
                    <a:moveTo>
                      <a:pt x="597932" y="32821"/>
                    </a:moveTo>
                    <a:cubicBezTo>
                      <a:pt x="390873" y="97653"/>
                      <a:pt x="87215" y="246522"/>
                      <a:pt x="23026" y="505084"/>
                    </a:cubicBezTo>
                    <a:cubicBezTo>
                      <a:pt x="-41163" y="763646"/>
                      <a:pt x="30987" y="1294196"/>
                      <a:pt x="212796" y="1584191"/>
                    </a:cubicBezTo>
                    <a:cubicBezTo>
                      <a:pt x="394605" y="1874186"/>
                      <a:pt x="839447" y="2238333"/>
                      <a:pt x="1113882" y="2245054"/>
                    </a:cubicBezTo>
                    <a:cubicBezTo>
                      <a:pt x="1388317" y="2251775"/>
                      <a:pt x="1700666" y="1878113"/>
                      <a:pt x="1859404" y="1624515"/>
                    </a:cubicBezTo>
                    <a:cubicBezTo>
                      <a:pt x="2018142" y="1370917"/>
                      <a:pt x="2165316" y="974868"/>
                      <a:pt x="2066312" y="723464"/>
                    </a:cubicBezTo>
                    <a:cubicBezTo>
                      <a:pt x="1967308" y="472060"/>
                      <a:pt x="1510108" y="231196"/>
                      <a:pt x="1265378" y="116089"/>
                    </a:cubicBezTo>
                    <a:cubicBezTo>
                      <a:pt x="1020648" y="982"/>
                      <a:pt x="804991" y="-32011"/>
                      <a:pt x="597932" y="32821"/>
                    </a:cubicBezTo>
                    <a:close/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D312ECCB-7B3C-DEC7-E6F5-769C6318BC04}"/>
                  </a:ext>
                </a:extLst>
              </p:cNvPr>
              <p:cNvSpPr/>
              <p:nvPr/>
            </p:nvSpPr>
            <p:spPr>
              <a:xfrm>
                <a:off x="2500068" y="1163608"/>
                <a:ext cx="1519364" cy="1603354"/>
              </a:xfrm>
              <a:custGeom>
                <a:avLst/>
                <a:gdLst>
                  <a:gd name="connsiteX0" fmla="*/ 0 w 1529480"/>
                  <a:gd name="connsiteY0" fmla="*/ 27534 h 1602704"/>
                  <a:gd name="connsiteX1" fmla="*/ 747539 w 1529480"/>
                  <a:gd name="connsiteY1" fmla="*/ 74255 h 1602704"/>
                  <a:gd name="connsiteX2" fmla="*/ 1248123 w 1529480"/>
                  <a:gd name="connsiteY2" fmla="*/ 661607 h 1602704"/>
                  <a:gd name="connsiteX3" fmla="*/ 1508426 w 1529480"/>
                  <a:gd name="connsiteY3" fmla="*/ 1255633 h 1602704"/>
                  <a:gd name="connsiteX4" fmla="*/ 1495078 w 1529480"/>
                  <a:gd name="connsiteY4" fmla="*/ 1602704 h 1602704"/>
                  <a:gd name="connsiteX0" fmla="*/ 0 w 1521809"/>
                  <a:gd name="connsiteY0" fmla="*/ 27534 h 1580663"/>
                  <a:gd name="connsiteX1" fmla="*/ 747539 w 1521809"/>
                  <a:gd name="connsiteY1" fmla="*/ 74255 h 1580663"/>
                  <a:gd name="connsiteX2" fmla="*/ 1248123 w 1521809"/>
                  <a:gd name="connsiteY2" fmla="*/ 661607 h 1580663"/>
                  <a:gd name="connsiteX3" fmla="*/ 1508426 w 1521809"/>
                  <a:gd name="connsiteY3" fmla="*/ 1255633 h 1580663"/>
                  <a:gd name="connsiteX4" fmla="*/ 1457925 w 1521809"/>
                  <a:gd name="connsiteY4" fmla="*/ 1580663 h 1580663"/>
                  <a:gd name="connsiteX0" fmla="*/ 0 w 1521809"/>
                  <a:gd name="connsiteY0" fmla="*/ 77344 h 1630473"/>
                  <a:gd name="connsiteX1" fmla="*/ 679427 w 1521809"/>
                  <a:gd name="connsiteY1" fmla="*/ 45345 h 1630473"/>
                  <a:gd name="connsiteX2" fmla="*/ 1248123 w 1521809"/>
                  <a:gd name="connsiteY2" fmla="*/ 711417 h 1630473"/>
                  <a:gd name="connsiteX3" fmla="*/ 1508426 w 1521809"/>
                  <a:gd name="connsiteY3" fmla="*/ 1305443 h 1630473"/>
                  <a:gd name="connsiteX4" fmla="*/ 1457925 w 1521809"/>
                  <a:gd name="connsiteY4" fmla="*/ 1630473 h 1630473"/>
                  <a:gd name="connsiteX0" fmla="*/ 0 w 1521809"/>
                  <a:gd name="connsiteY0" fmla="*/ 59218 h 1612347"/>
                  <a:gd name="connsiteX1" fmla="*/ 679427 w 1521809"/>
                  <a:gd name="connsiteY1" fmla="*/ 27219 h 1612347"/>
                  <a:gd name="connsiteX2" fmla="*/ 1248123 w 1521809"/>
                  <a:gd name="connsiteY2" fmla="*/ 693291 h 1612347"/>
                  <a:gd name="connsiteX3" fmla="*/ 1508426 w 1521809"/>
                  <a:gd name="connsiteY3" fmla="*/ 1287317 h 1612347"/>
                  <a:gd name="connsiteX4" fmla="*/ 1457925 w 1521809"/>
                  <a:gd name="connsiteY4" fmla="*/ 1612347 h 1612347"/>
                  <a:gd name="connsiteX0" fmla="*/ 0 w 1521809"/>
                  <a:gd name="connsiteY0" fmla="*/ 63859 h 1616988"/>
                  <a:gd name="connsiteX1" fmla="*/ 679427 w 1521809"/>
                  <a:gd name="connsiteY1" fmla="*/ 31860 h 1616988"/>
                  <a:gd name="connsiteX2" fmla="*/ 1189298 w 1521809"/>
                  <a:gd name="connsiteY2" fmla="*/ 515303 h 1616988"/>
                  <a:gd name="connsiteX3" fmla="*/ 1508426 w 1521809"/>
                  <a:gd name="connsiteY3" fmla="*/ 1291958 h 1616988"/>
                  <a:gd name="connsiteX4" fmla="*/ 1457925 w 1521809"/>
                  <a:gd name="connsiteY4" fmla="*/ 1616988 h 1616988"/>
                  <a:gd name="connsiteX0" fmla="*/ 0 w 1492328"/>
                  <a:gd name="connsiteY0" fmla="*/ 63859 h 1616988"/>
                  <a:gd name="connsiteX1" fmla="*/ 679427 w 1492328"/>
                  <a:gd name="connsiteY1" fmla="*/ 31860 h 1616988"/>
                  <a:gd name="connsiteX2" fmla="*/ 1189298 w 1492328"/>
                  <a:gd name="connsiteY2" fmla="*/ 515303 h 1616988"/>
                  <a:gd name="connsiteX3" fmla="*/ 1471274 w 1492328"/>
                  <a:gd name="connsiteY3" fmla="*/ 1288809 h 1616988"/>
                  <a:gd name="connsiteX4" fmla="*/ 1457925 w 1492328"/>
                  <a:gd name="connsiteY4" fmla="*/ 1616988 h 1616988"/>
                  <a:gd name="connsiteX0" fmla="*/ 0 w 1495539"/>
                  <a:gd name="connsiteY0" fmla="*/ 63859 h 1623286"/>
                  <a:gd name="connsiteX1" fmla="*/ 679427 w 1495539"/>
                  <a:gd name="connsiteY1" fmla="*/ 31860 h 1623286"/>
                  <a:gd name="connsiteX2" fmla="*/ 1189298 w 1495539"/>
                  <a:gd name="connsiteY2" fmla="*/ 515303 h 1623286"/>
                  <a:gd name="connsiteX3" fmla="*/ 1471274 w 1495539"/>
                  <a:gd name="connsiteY3" fmla="*/ 1288809 h 1623286"/>
                  <a:gd name="connsiteX4" fmla="*/ 1467213 w 1495539"/>
                  <a:gd name="connsiteY4" fmla="*/ 1623286 h 1623286"/>
                  <a:gd name="connsiteX0" fmla="*/ 0 w 1495539"/>
                  <a:gd name="connsiteY0" fmla="*/ 8775 h 1568202"/>
                  <a:gd name="connsiteX1" fmla="*/ 812556 w 1495539"/>
                  <a:gd name="connsiteY1" fmla="*/ 102727 h 1568202"/>
                  <a:gd name="connsiteX2" fmla="*/ 1189298 w 1495539"/>
                  <a:gd name="connsiteY2" fmla="*/ 460219 h 1568202"/>
                  <a:gd name="connsiteX3" fmla="*/ 1471274 w 1495539"/>
                  <a:gd name="connsiteY3" fmla="*/ 1233725 h 1568202"/>
                  <a:gd name="connsiteX4" fmla="*/ 1467213 w 1495539"/>
                  <a:gd name="connsiteY4" fmla="*/ 1568202 h 1568202"/>
                  <a:gd name="connsiteX0" fmla="*/ 0 w 1495539"/>
                  <a:gd name="connsiteY0" fmla="*/ 25444 h 1584871"/>
                  <a:gd name="connsiteX1" fmla="*/ 763019 w 1495539"/>
                  <a:gd name="connsiteY1" fmla="*/ 53272 h 1584871"/>
                  <a:gd name="connsiteX2" fmla="*/ 1189298 w 1495539"/>
                  <a:gd name="connsiteY2" fmla="*/ 476888 h 1584871"/>
                  <a:gd name="connsiteX3" fmla="*/ 1471274 w 1495539"/>
                  <a:gd name="connsiteY3" fmla="*/ 1250394 h 1584871"/>
                  <a:gd name="connsiteX4" fmla="*/ 1467213 w 1495539"/>
                  <a:gd name="connsiteY4" fmla="*/ 1584871 h 1584871"/>
                  <a:gd name="connsiteX0" fmla="*/ 0 w 1495539"/>
                  <a:gd name="connsiteY0" fmla="*/ 30683 h 1590110"/>
                  <a:gd name="connsiteX1" fmla="*/ 763019 w 1495539"/>
                  <a:gd name="connsiteY1" fmla="*/ 58511 h 1590110"/>
                  <a:gd name="connsiteX2" fmla="*/ 1297659 w 1495539"/>
                  <a:gd name="connsiteY2" fmla="*/ 567144 h 1590110"/>
                  <a:gd name="connsiteX3" fmla="*/ 1471274 w 1495539"/>
                  <a:gd name="connsiteY3" fmla="*/ 1255633 h 1590110"/>
                  <a:gd name="connsiteX4" fmla="*/ 1467213 w 1495539"/>
                  <a:gd name="connsiteY4" fmla="*/ 1590110 h 1590110"/>
                  <a:gd name="connsiteX0" fmla="*/ 0 w 1481569"/>
                  <a:gd name="connsiteY0" fmla="*/ 30683 h 1590110"/>
                  <a:gd name="connsiteX1" fmla="*/ 763019 w 1481569"/>
                  <a:gd name="connsiteY1" fmla="*/ 58511 h 1590110"/>
                  <a:gd name="connsiteX2" fmla="*/ 1297659 w 1481569"/>
                  <a:gd name="connsiteY2" fmla="*/ 567144 h 1590110"/>
                  <a:gd name="connsiteX3" fmla="*/ 1471274 w 1481569"/>
                  <a:gd name="connsiteY3" fmla="*/ 1255633 h 1590110"/>
                  <a:gd name="connsiteX4" fmla="*/ 1467213 w 1481569"/>
                  <a:gd name="connsiteY4" fmla="*/ 1590110 h 1590110"/>
                  <a:gd name="connsiteX0" fmla="*/ 0 w 1481569"/>
                  <a:gd name="connsiteY0" fmla="*/ 30683 h 1590110"/>
                  <a:gd name="connsiteX1" fmla="*/ 763019 w 1481569"/>
                  <a:gd name="connsiteY1" fmla="*/ 58511 h 1590110"/>
                  <a:gd name="connsiteX2" fmla="*/ 1297659 w 1481569"/>
                  <a:gd name="connsiteY2" fmla="*/ 567144 h 1590110"/>
                  <a:gd name="connsiteX3" fmla="*/ 1471274 w 1481569"/>
                  <a:gd name="connsiteY3" fmla="*/ 1255633 h 1590110"/>
                  <a:gd name="connsiteX4" fmla="*/ 1467213 w 1481569"/>
                  <a:gd name="connsiteY4" fmla="*/ 1590110 h 1590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1569" h="1590110">
                    <a:moveTo>
                      <a:pt x="0" y="30683"/>
                    </a:moveTo>
                    <a:cubicBezTo>
                      <a:pt x="269759" y="1204"/>
                      <a:pt x="546743" y="-30899"/>
                      <a:pt x="763019" y="58511"/>
                    </a:cubicBezTo>
                    <a:cubicBezTo>
                      <a:pt x="979296" y="147921"/>
                      <a:pt x="1179617" y="367624"/>
                      <a:pt x="1297659" y="567144"/>
                    </a:cubicBezTo>
                    <a:cubicBezTo>
                      <a:pt x="1415701" y="766664"/>
                      <a:pt x="1467267" y="1098784"/>
                      <a:pt x="1471274" y="1255633"/>
                    </a:cubicBezTo>
                    <a:cubicBezTo>
                      <a:pt x="1475281" y="1412482"/>
                      <a:pt x="1494466" y="1494999"/>
                      <a:pt x="1467213" y="1590110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0E2B20C-FF4A-CD8E-98B9-584AC66C7FE1}"/>
                </a:ext>
              </a:extLst>
            </p:cNvPr>
            <p:cNvGrpSpPr/>
            <p:nvPr/>
          </p:nvGrpSpPr>
          <p:grpSpPr>
            <a:xfrm>
              <a:off x="2015011" y="788387"/>
              <a:ext cx="2632089" cy="2684089"/>
              <a:chOff x="2015011" y="788387"/>
              <a:chExt cx="2632089" cy="2684089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EE9FDDD-D708-BE77-59D0-F350A4D065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2897" y="788387"/>
                <a:ext cx="380502" cy="46231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76B0FE29-9CF0-C747-9E7C-96C486AB5A3D}"/>
                  </a:ext>
                </a:extLst>
              </p:cNvPr>
              <p:cNvCxnSpPr/>
              <p:nvPr/>
            </p:nvCxnSpPr>
            <p:spPr>
              <a:xfrm flipV="1">
                <a:off x="3951287" y="1380112"/>
                <a:ext cx="342245" cy="28360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659FB021-C672-3198-DDA5-DFC701C7FB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84212" y="1489075"/>
                <a:ext cx="428186" cy="28033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FB12E32-40E0-6599-B64D-05247123FAF3}"/>
                  </a:ext>
                </a:extLst>
              </p:cNvPr>
              <p:cNvCxnSpPr/>
              <p:nvPr/>
            </p:nvCxnSpPr>
            <p:spPr>
              <a:xfrm flipV="1">
                <a:off x="3344880" y="2430717"/>
                <a:ext cx="315949" cy="38673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359DB43-89A2-595F-41B8-E3417977FA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84212" y="3007450"/>
                <a:ext cx="249719" cy="341408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095B8646-A2D9-379A-66C9-1550966739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9037" y="1861652"/>
                <a:ext cx="408063" cy="18617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98AAE5B-C685-5236-5930-4BA277BE14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6551" y="2520122"/>
                <a:ext cx="274784" cy="26271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E7533CC5-3828-5135-1137-A89A12A8F8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5011" y="1550383"/>
                <a:ext cx="356341" cy="47087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F327977-1107-42BA-527B-AA9C524A68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26087" y="1155371"/>
                <a:ext cx="165225" cy="309236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582F028-DFE7-02A3-5817-EF96BDE902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83838" y="3143481"/>
                <a:ext cx="125782" cy="32899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3701689C-E755-1CC6-59D7-0D6823ED2F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72466" y="2015743"/>
                <a:ext cx="499225" cy="173988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86D56A7-F166-9654-1682-D771B0E271AA}"/>
              </a:ext>
            </a:extLst>
          </p:cNvPr>
          <p:cNvGrpSpPr/>
          <p:nvPr/>
        </p:nvGrpSpPr>
        <p:grpSpPr>
          <a:xfrm>
            <a:off x="3502854" y="2665759"/>
            <a:ext cx="5834720" cy="3899770"/>
            <a:chOff x="3502854" y="2665759"/>
            <a:chExt cx="5834720" cy="3899770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E90135C-BC52-CD4A-7B58-1295D9F796E3}"/>
                </a:ext>
              </a:extLst>
            </p:cNvPr>
            <p:cNvGrpSpPr/>
            <p:nvPr/>
          </p:nvGrpSpPr>
          <p:grpSpPr>
            <a:xfrm>
              <a:off x="3502854" y="2665759"/>
              <a:ext cx="5834720" cy="3899770"/>
              <a:chOff x="445273" y="1610481"/>
              <a:chExt cx="5834720" cy="3899770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7E3FF126-8A8B-E06D-94E8-CA0EABE22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35BFBD01-5373-5EB4-82DA-D86E8E5C7F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192BB9D2-6ACA-239A-5D74-E608F294B3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5B9B174B-117D-7250-CBFD-2690D615A2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5E314A07-C575-01A0-F0A6-6839DEFB36D8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5E314A07-C575-01A0-F0A6-6839DEFB36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0C92974B-4ACC-B480-60B8-C6B04ACDCF23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0C92974B-4ACC-B480-60B8-C6B04ACDCF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5B782A31-E149-8D4B-2D4F-404745B5876A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5B782A31-E149-8D4B-2D4F-404745B587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1A2121FD-2B0D-511F-43EA-C410E9111AF5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1A2121FD-2B0D-511F-43EA-C410E9111A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F3F38A7A-2127-C2A7-76F2-2CF52E5F7ABD}"/>
                </a:ext>
              </a:extLst>
            </p:cNvPr>
            <p:cNvSpPr/>
            <p:nvPr/>
          </p:nvSpPr>
          <p:spPr>
            <a:xfrm>
              <a:off x="5065909" y="4084765"/>
              <a:ext cx="2603037" cy="1205713"/>
            </a:xfrm>
            <a:custGeom>
              <a:avLst/>
              <a:gdLst>
                <a:gd name="connsiteX0" fmla="*/ 0 w 2603037"/>
                <a:gd name="connsiteY0" fmla="*/ 1107959 h 1205713"/>
                <a:gd name="connsiteX1" fmla="*/ 1127983 w 2603037"/>
                <a:gd name="connsiteY1" fmla="*/ 1141331 h 1205713"/>
                <a:gd name="connsiteX2" fmla="*/ 1808777 w 2603037"/>
                <a:gd name="connsiteY2" fmla="*/ 367095 h 1205713"/>
                <a:gd name="connsiteX3" fmla="*/ 2603037 w 2603037"/>
                <a:gd name="connsiteY3" fmla="*/ 0 h 1205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3037" h="1205713">
                  <a:moveTo>
                    <a:pt x="0" y="1107959"/>
                  </a:moveTo>
                  <a:cubicBezTo>
                    <a:pt x="413260" y="1186383"/>
                    <a:pt x="826520" y="1264808"/>
                    <a:pt x="1127983" y="1141331"/>
                  </a:cubicBezTo>
                  <a:cubicBezTo>
                    <a:pt x="1429446" y="1017854"/>
                    <a:pt x="1562935" y="557317"/>
                    <a:pt x="1808777" y="367095"/>
                  </a:cubicBezTo>
                  <a:cubicBezTo>
                    <a:pt x="2054619" y="176873"/>
                    <a:pt x="2328828" y="88436"/>
                    <a:pt x="2603037" y="0"/>
                  </a:cubicBezTo>
                </a:path>
              </a:pathLst>
            </a:cu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674A57E-6373-10EF-0DA1-64E4272A26BD}"/>
                </a:ext>
              </a:extLst>
            </p:cNvPr>
            <p:cNvGrpSpPr/>
            <p:nvPr/>
          </p:nvGrpSpPr>
          <p:grpSpPr>
            <a:xfrm>
              <a:off x="5507606" y="3844987"/>
              <a:ext cx="2155224" cy="1457668"/>
              <a:chOff x="5507606" y="3844987"/>
              <a:chExt cx="2155224" cy="1457668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31327583-D5AC-913B-5B3F-CE850A5ACD63}"/>
                  </a:ext>
                </a:extLst>
              </p:cNvPr>
              <p:cNvGrpSpPr/>
              <p:nvPr/>
            </p:nvGrpSpPr>
            <p:grpSpPr>
              <a:xfrm>
                <a:off x="7297070" y="3844987"/>
                <a:ext cx="365760" cy="365760"/>
                <a:chOff x="7297070" y="3844987"/>
                <a:chExt cx="365760" cy="365760"/>
              </a:xfrm>
            </p:grpSpPr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F7B0963B-7AF4-47CD-8E13-27BA119F5B20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9DCFC5A1-E392-3556-9C13-9E8A2A689A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7070" y="4209057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305DBAAA-C22E-11F9-D80F-F100D7302929}"/>
                  </a:ext>
                </a:extLst>
              </p:cNvPr>
              <p:cNvGrpSpPr/>
              <p:nvPr/>
            </p:nvGrpSpPr>
            <p:grpSpPr>
              <a:xfrm rot="19156911">
                <a:off x="6664683" y="4052508"/>
                <a:ext cx="365760" cy="365760"/>
                <a:chOff x="7295177" y="3844987"/>
                <a:chExt cx="365760" cy="365760"/>
              </a:xfrm>
            </p:grpSpPr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270AAD49-49EC-17FB-872E-DBD853ED7B09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87FB4737-FC12-107F-78EA-DFB2F3BE7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177" y="4209057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749900CE-2618-BCB9-6D8D-ADA3D9A05517}"/>
                  </a:ext>
                </a:extLst>
              </p:cNvPr>
              <p:cNvGrpSpPr/>
              <p:nvPr/>
            </p:nvGrpSpPr>
            <p:grpSpPr>
              <a:xfrm rot="18140398">
                <a:off x="6326934" y="4417251"/>
                <a:ext cx="365760" cy="365760"/>
                <a:chOff x="7296776" y="3844987"/>
                <a:chExt cx="365760" cy="365760"/>
              </a:xfrm>
            </p:grpSpPr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3F17D93A-2AE3-49A6-81FF-42540864289F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94FD4523-6FF1-A150-0A03-B53DF4CD73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776" y="420804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C07A1155-0A10-516F-A048-0D6E84598776}"/>
                  </a:ext>
                </a:extLst>
              </p:cNvPr>
              <p:cNvGrpSpPr/>
              <p:nvPr/>
            </p:nvGrpSpPr>
            <p:grpSpPr>
              <a:xfrm rot="19931289">
                <a:off x="6100124" y="4795101"/>
                <a:ext cx="365760" cy="365760"/>
                <a:chOff x="7296851" y="3844987"/>
                <a:chExt cx="365760" cy="365760"/>
              </a:xfrm>
            </p:grpSpPr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BFE87429-E238-A8D7-90AD-F9866AFBAEC4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635F3F2F-D785-846B-2E46-231E7CA281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851" y="4209941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55DDB76D-6995-F2A7-A415-84F0F77325D1}"/>
                  </a:ext>
                </a:extLst>
              </p:cNvPr>
              <p:cNvGrpSpPr/>
              <p:nvPr/>
            </p:nvGrpSpPr>
            <p:grpSpPr>
              <a:xfrm rot="614529">
                <a:off x="5507606" y="4936895"/>
                <a:ext cx="365760" cy="365760"/>
                <a:chOff x="7298903" y="3844987"/>
                <a:chExt cx="365760" cy="365760"/>
              </a:xfrm>
            </p:grpSpPr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02DB531A-DDC9-C16B-3D10-8C61090401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 flipV="1">
                  <a:off x="7303628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619A0307-5979-D828-56A4-2AC7F530D1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>
                  <a:off x="7298903" y="420838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3685129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9754B4-08FC-D48B-BA65-9DD2D459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5A702-AA34-D71E-6FC2-3E18EBA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95CA9-0917-2181-D125-4D23DA0192B3}"/>
              </a:ext>
            </a:extLst>
          </p:cNvPr>
          <p:cNvSpPr txBox="1"/>
          <p:nvPr/>
        </p:nvSpPr>
        <p:spPr>
          <a:xfrm>
            <a:off x="3773837" y="1425844"/>
            <a:ext cx="47708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Image/images </a:t>
            </a:r>
          </a:p>
        </p:txBody>
      </p:sp>
    </p:spTree>
    <p:extLst>
      <p:ext uri="{BB962C8B-B14F-4D97-AF65-F5344CB8AC3E}">
        <p14:creationId xmlns:p14="http://schemas.microsoft.com/office/powerpoint/2010/main" val="14091962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1A3E84-ACE7-7517-2C9F-6D740EF4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E80B1F-5FF2-86F8-1F53-02C7421E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45</a:t>
            </a:fld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C3955D-1BD4-89D2-B139-1CC02774CF2E}"/>
              </a:ext>
            </a:extLst>
          </p:cNvPr>
          <p:cNvSpPr txBox="1"/>
          <p:nvPr/>
        </p:nvSpPr>
        <p:spPr>
          <a:xfrm>
            <a:off x="228600" y="285750"/>
            <a:ext cx="8858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 ITC" pitchFamily="66" charset="0"/>
              </a:rPr>
              <a:t>Total number of states is the product between the cases in each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br>
              <a:rPr lang="en-US" sz="2400" dirty="0">
                <a:latin typeface="Bradley Hand ITC" pitchFamily="66" charset="0"/>
              </a:rPr>
            </a:br>
            <a:r>
              <a:rPr lang="en-US" sz="2400" dirty="0">
                <a:latin typeface="Bradley Hand ITC" pitchFamily="66" charset="0"/>
              </a:rPr>
              <a:t>volume is product of the areas</a:t>
            </a:r>
            <a:r>
              <a:rPr lang="en-US" sz="2400" dirty="0"/>
              <a:t>→</a:t>
            </a:r>
            <a:r>
              <a:rPr lang="en-US" sz="2400" dirty="0">
                <a:latin typeface="Bradley Hand ITC" pitchFamily="66" charset="0"/>
              </a:rPr>
              <a:t>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. orthogonal in phase space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6D15729-F37F-D7AE-69B6-1D0CCA037610}"/>
              </a:ext>
            </a:extLst>
          </p:cNvPr>
          <p:cNvCxnSpPr/>
          <p:nvPr/>
        </p:nvCxnSpPr>
        <p:spPr>
          <a:xfrm>
            <a:off x="1549086" y="1885950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8A831EB-F41E-2309-3A78-B8EA300BC8DA}"/>
              </a:ext>
            </a:extLst>
          </p:cNvPr>
          <p:cNvCxnSpPr/>
          <p:nvPr/>
        </p:nvCxnSpPr>
        <p:spPr>
          <a:xfrm>
            <a:off x="609600" y="26670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B83DBFD-6D41-C46D-169B-168687194FEB}"/>
                  </a:ext>
                </a:extLst>
              </p:cNvPr>
              <p:cNvSpPr txBox="1"/>
              <p:nvPr/>
            </p:nvSpPr>
            <p:spPr>
              <a:xfrm>
                <a:off x="1103804" y="1421547"/>
                <a:ext cx="890564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𝑦</m:t>
                      </m:r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B83DBFD-6D41-C46D-169B-168687194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04" y="1421547"/>
                <a:ext cx="890564" cy="391261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0F15F8C-643F-B341-8AB4-033A5EDE3F4D}"/>
                  </a:ext>
                </a:extLst>
              </p:cNvPr>
              <p:cNvSpPr txBox="1"/>
              <p:nvPr/>
            </p:nvSpPr>
            <p:spPr>
              <a:xfrm>
                <a:off x="2743200" y="2482334"/>
                <a:ext cx="879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0F15F8C-643F-B341-8AB4-033A5EDE3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482334"/>
                <a:ext cx="87953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5EA9F2F-3CEB-15A5-1DAB-621369657B59}"/>
              </a:ext>
            </a:extLst>
          </p:cNvPr>
          <p:cNvCxnSpPr/>
          <p:nvPr/>
        </p:nvCxnSpPr>
        <p:spPr>
          <a:xfrm rot="587242">
            <a:off x="5182344" y="1877261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CE731EB-61DA-19DA-09C0-E6120F7050D4}"/>
              </a:ext>
            </a:extLst>
          </p:cNvPr>
          <p:cNvCxnSpPr/>
          <p:nvPr/>
        </p:nvCxnSpPr>
        <p:spPr>
          <a:xfrm rot="587242">
            <a:off x="4238876" y="2666723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5E54921-5B73-3E32-DBEB-5AD1642B3186}"/>
                  </a:ext>
                </a:extLst>
              </p:cNvPr>
              <p:cNvSpPr txBox="1"/>
              <p:nvPr/>
            </p:nvSpPr>
            <p:spPr>
              <a:xfrm>
                <a:off x="4900636" y="1421547"/>
                <a:ext cx="1014252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𝑦</m:t>
                      </m:r>
                      <m:r>
                        <a:rPr lang="en-US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5E54921-5B73-3E32-DBEB-5AD1642B3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636" y="1421547"/>
                <a:ext cx="1014252" cy="391261"/>
              </a:xfrm>
              <a:prstGeom prst="rect">
                <a:avLst/>
              </a:prstGeom>
              <a:blipFill>
                <a:blip r:embed="rId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9CEB8B9-4F71-E18F-01FB-57E8521460D4}"/>
                  </a:ext>
                </a:extLst>
              </p:cNvPr>
              <p:cNvSpPr txBox="1"/>
              <p:nvPr/>
            </p:nvSpPr>
            <p:spPr>
              <a:xfrm>
                <a:off x="6172200" y="2659618"/>
                <a:ext cx="1000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r>
                        <a:rPr lang="en-US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9CEB8B9-4F71-E18F-01FB-57E852146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659618"/>
                <a:ext cx="1000210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9A8D1607-0CF8-F9D5-853D-9AD249BB685B}"/>
              </a:ext>
            </a:extLst>
          </p:cNvPr>
          <p:cNvSpPr txBox="1"/>
          <p:nvPr/>
        </p:nvSpPr>
        <p:spPr>
          <a:xfrm>
            <a:off x="238836" y="3714750"/>
            <a:ext cx="8996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 ITC" pitchFamily="66" charset="0"/>
              </a:rPr>
              <a:t>Number of cases on each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. remains the same (area of each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)</a:t>
            </a:r>
          </a:p>
          <a:p>
            <a:r>
              <a:rPr lang="en-US" sz="2400" dirty="0">
                <a:latin typeface="Bradley Hand ITC" pitchFamily="66" charset="0"/>
              </a:rPr>
              <a:t>Total number of cases product of all cases (orthogonal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.)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D20DBD9-0F3D-57BB-07BB-156644D1E80C}"/>
              </a:ext>
            </a:extLst>
          </p:cNvPr>
          <p:cNvGrpSpPr/>
          <p:nvPr/>
        </p:nvGrpSpPr>
        <p:grpSpPr>
          <a:xfrm>
            <a:off x="1549086" y="2209800"/>
            <a:ext cx="685800" cy="457200"/>
            <a:chOff x="1828800" y="2038350"/>
            <a:chExt cx="685800" cy="4572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0F4EB7A-AA92-A082-A67B-80DBFF9A1810}"/>
                </a:ext>
              </a:extLst>
            </p:cNvPr>
            <p:cNvSpPr/>
            <p:nvPr/>
          </p:nvSpPr>
          <p:spPr>
            <a:xfrm>
              <a:off x="18288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2FFDB1B-26C0-9CFE-82CF-F6765C3CD7C9}"/>
                </a:ext>
              </a:extLst>
            </p:cNvPr>
            <p:cNvSpPr/>
            <p:nvPr/>
          </p:nvSpPr>
          <p:spPr>
            <a:xfrm>
              <a:off x="20574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F1B1D77-6C5C-9264-7643-4AB823FC777E}"/>
                </a:ext>
              </a:extLst>
            </p:cNvPr>
            <p:cNvSpPr/>
            <p:nvPr/>
          </p:nvSpPr>
          <p:spPr>
            <a:xfrm>
              <a:off x="18288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5D0EA57-7DE6-BAA3-F8CC-19A679BE6B24}"/>
                </a:ext>
              </a:extLst>
            </p:cNvPr>
            <p:cNvSpPr/>
            <p:nvPr/>
          </p:nvSpPr>
          <p:spPr>
            <a:xfrm>
              <a:off x="20574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D4E360A-997A-61BF-6759-98B9CFEAA77A}"/>
                </a:ext>
              </a:extLst>
            </p:cNvPr>
            <p:cNvSpPr/>
            <p:nvPr/>
          </p:nvSpPr>
          <p:spPr>
            <a:xfrm>
              <a:off x="22860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D828EB6-C834-402B-02C2-856490525A01}"/>
                </a:ext>
              </a:extLst>
            </p:cNvPr>
            <p:cNvSpPr/>
            <p:nvPr/>
          </p:nvSpPr>
          <p:spPr>
            <a:xfrm>
              <a:off x="22860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A7AF33A-EBEA-F3E5-F541-3AA3DB3364DE}"/>
              </a:ext>
            </a:extLst>
          </p:cNvPr>
          <p:cNvGrpSpPr/>
          <p:nvPr/>
        </p:nvGrpSpPr>
        <p:grpSpPr>
          <a:xfrm rot="600000">
            <a:off x="5213788" y="2263420"/>
            <a:ext cx="685801" cy="457200"/>
            <a:chOff x="1828800" y="2038350"/>
            <a:chExt cx="685800" cy="4572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0684CF0-8C1F-E6A0-D990-0DE2635A19F9}"/>
                </a:ext>
              </a:extLst>
            </p:cNvPr>
            <p:cNvSpPr/>
            <p:nvPr/>
          </p:nvSpPr>
          <p:spPr>
            <a:xfrm>
              <a:off x="18288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F412CC1-B7DB-472E-0334-DF7F96EACE21}"/>
                </a:ext>
              </a:extLst>
            </p:cNvPr>
            <p:cNvSpPr/>
            <p:nvPr/>
          </p:nvSpPr>
          <p:spPr>
            <a:xfrm>
              <a:off x="20574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FB1A88D-EBFA-59E8-66E3-A22D92A5840F}"/>
                </a:ext>
              </a:extLst>
            </p:cNvPr>
            <p:cNvSpPr/>
            <p:nvPr/>
          </p:nvSpPr>
          <p:spPr>
            <a:xfrm>
              <a:off x="18288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38D4BBB-9393-D390-EAE8-A673CB3FBA13}"/>
                </a:ext>
              </a:extLst>
            </p:cNvPr>
            <p:cNvSpPr/>
            <p:nvPr/>
          </p:nvSpPr>
          <p:spPr>
            <a:xfrm>
              <a:off x="20574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4F5CE70-0C88-857B-7BE6-6C10D874F8F2}"/>
                </a:ext>
              </a:extLst>
            </p:cNvPr>
            <p:cNvSpPr/>
            <p:nvPr/>
          </p:nvSpPr>
          <p:spPr>
            <a:xfrm>
              <a:off x="22860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49D2495-9A4A-32D3-0FB5-3C35B3AE1383}"/>
                </a:ext>
              </a:extLst>
            </p:cNvPr>
            <p:cNvSpPr/>
            <p:nvPr/>
          </p:nvSpPr>
          <p:spPr>
            <a:xfrm>
              <a:off x="22860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71887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5EE7F8-2BC0-769E-5E99-4F7DBB3D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DD1D55-0146-4DE1-FAA9-999D5D33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4A523C-7C3C-9F3F-7482-6282800E7609}"/>
              </a:ext>
            </a:extLst>
          </p:cNvPr>
          <p:cNvGrpSpPr/>
          <p:nvPr/>
        </p:nvGrpSpPr>
        <p:grpSpPr>
          <a:xfrm>
            <a:off x="762000" y="2190750"/>
            <a:ext cx="1804987" cy="1524000"/>
            <a:chOff x="1524000" y="2419350"/>
            <a:chExt cx="1804987" cy="1524000"/>
          </a:xfrm>
          <a:scene3d>
            <a:camera prst="perspectiveHeroicExtremeRightFacing"/>
            <a:lightRig rig="threePt" dir="t"/>
          </a:scene3d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20AB848E-6D07-F879-CE52-8D47E07BD606}"/>
                </a:ext>
              </a:extLst>
            </p:cNvPr>
            <p:cNvSpPr/>
            <p:nvPr/>
          </p:nvSpPr>
          <p:spPr>
            <a:xfrm>
              <a:off x="2426838" y="2876550"/>
              <a:ext cx="305815" cy="305815"/>
            </a:xfrm>
            <a:custGeom>
              <a:avLst/>
              <a:gdLst>
                <a:gd name="connsiteX0" fmla="*/ 0 w 305815"/>
                <a:gd name="connsiteY0" fmla="*/ 0 h 305815"/>
                <a:gd name="connsiteX1" fmla="*/ 305815 w 305815"/>
                <a:gd name="connsiteY1" fmla="*/ 0 h 305815"/>
                <a:gd name="connsiteX2" fmla="*/ 305815 w 305815"/>
                <a:gd name="connsiteY2" fmla="*/ 305815 h 305815"/>
                <a:gd name="connsiteX3" fmla="*/ 0 w 305815"/>
                <a:gd name="connsiteY3" fmla="*/ 305815 h 305815"/>
                <a:gd name="connsiteX4" fmla="*/ 0 w 305815"/>
                <a:gd name="connsiteY4" fmla="*/ 0 h 305815"/>
                <a:gd name="connsiteX0" fmla="*/ 0 w 305815"/>
                <a:gd name="connsiteY0" fmla="*/ 0 h 305815"/>
                <a:gd name="connsiteX1" fmla="*/ 305815 w 305815"/>
                <a:gd name="connsiteY1" fmla="*/ 0 h 305815"/>
                <a:gd name="connsiteX2" fmla="*/ 305815 w 305815"/>
                <a:gd name="connsiteY2" fmla="*/ 305815 h 305815"/>
                <a:gd name="connsiteX3" fmla="*/ 0 w 305815"/>
                <a:gd name="connsiteY3" fmla="*/ 305815 h 305815"/>
                <a:gd name="connsiteX4" fmla="*/ 0 w 305815"/>
                <a:gd name="connsiteY4" fmla="*/ 0 h 305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815" h="305815">
                  <a:moveTo>
                    <a:pt x="0" y="0"/>
                  </a:moveTo>
                  <a:lnTo>
                    <a:pt x="305815" y="0"/>
                  </a:lnTo>
                  <a:lnTo>
                    <a:pt x="305815" y="305815"/>
                  </a:lnTo>
                  <a:lnTo>
                    <a:pt x="0" y="3058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641941C-B07B-0831-42A4-1A81DD469F6E}"/>
                    </a:ext>
                  </a:extLst>
                </p:cNvPr>
                <p:cNvSpPr txBox="1"/>
                <p:nvPr/>
              </p:nvSpPr>
              <p:spPr>
                <a:xfrm>
                  <a:off x="2895600" y="3105150"/>
                  <a:ext cx="433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641941C-B07B-0831-42A4-1A81DD469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3105150"/>
                  <a:ext cx="43338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FAF3A3D-A169-7EB9-0CBC-AE30E30D5A6E}"/>
                    </a:ext>
                  </a:extLst>
                </p:cNvPr>
                <p:cNvSpPr txBox="1"/>
                <p:nvPr/>
              </p:nvSpPr>
              <p:spPr>
                <a:xfrm>
                  <a:off x="2146614" y="2419350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FAF3A3D-A169-7EB9-0CBC-AE30E30D5A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614" y="2419350"/>
                  <a:ext cx="4331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BC5886A-27F1-457D-CA8B-0A5EC16CE0DE}"/>
                </a:ext>
              </a:extLst>
            </p:cNvPr>
            <p:cNvCxnSpPr/>
            <p:nvPr/>
          </p:nvCxnSpPr>
          <p:spPr>
            <a:xfrm>
              <a:off x="2209800" y="2647950"/>
              <a:ext cx="0" cy="1295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C4DC133-B05D-35D7-A6C8-638669E0FE02}"/>
                </a:ext>
              </a:extLst>
            </p:cNvPr>
            <p:cNvCxnSpPr/>
            <p:nvPr/>
          </p:nvCxnSpPr>
          <p:spPr>
            <a:xfrm>
              <a:off x="1524000" y="3409950"/>
              <a:ext cx="167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43DB7D-E4B4-1B77-2346-5D3314D01E04}"/>
              </a:ext>
            </a:extLst>
          </p:cNvPr>
          <p:cNvCxnSpPr>
            <a:stCxn id="5" idx="3"/>
            <a:endCxn id="13" idx="3"/>
          </p:cNvCxnSpPr>
          <p:nvPr/>
        </p:nvCxnSpPr>
        <p:spPr>
          <a:xfrm>
            <a:off x="1664838" y="2953765"/>
            <a:ext cx="1205934" cy="3071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A6159E-123C-5D01-3391-4FA6E4F2B6A8}"/>
              </a:ext>
            </a:extLst>
          </p:cNvPr>
          <p:cNvSpPr txBox="1"/>
          <p:nvPr/>
        </p:nvSpPr>
        <p:spPr>
          <a:xfrm>
            <a:off x="1011790" y="358140"/>
            <a:ext cx="7024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radley Hand ITC" pitchFamily="66" charset="0"/>
              </a:rPr>
              <a:t>Relationships within degrees of freedom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533D00-72D0-908D-9E42-40D5167EFADB}"/>
              </a:ext>
            </a:extLst>
          </p:cNvPr>
          <p:cNvGrpSpPr/>
          <p:nvPr/>
        </p:nvGrpSpPr>
        <p:grpSpPr>
          <a:xfrm>
            <a:off x="1981200" y="2495550"/>
            <a:ext cx="1866544" cy="1524000"/>
            <a:chOff x="3376613" y="1657350"/>
            <a:chExt cx="1866544" cy="1524000"/>
          </a:xfrm>
          <a:scene3d>
            <a:camera prst="isometricOffAxis2Left"/>
            <a:lightRig rig="threePt" dir="t"/>
          </a:scene3d>
        </p:grpSpPr>
        <p:sp>
          <p:nvSpPr>
            <p:cNvPr id="13" name="Rectangle 24">
              <a:extLst>
                <a:ext uri="{FF2B5EF4-FFF2-40B4-BE49-F238E27FC236}">
                  <a16:creationId xmlns:a16="http://schemas.microsoft.com/office/drawing/2014/main" id="{C480ABA4-E68E-0805-29ED-DD4C4E26A0E0}"/>
                </a:ext>
              </a:extLst>
            </p:cNvPr>
            <p:cNvSpPr/>
            <p:nvPr/>
          </p:nvSpPr>
          <p:spPr>
            <a:xfrm>
              <a:off x="4266185" y="2021374"/>
              <a:ext cx="421821" cy="401349"/>
            </a:xfrm>
            <a:custGeom>
              <a:avLst/>
              <a:gdLst>
                <a:gd name="connsiteX0" fmla="*/ 0 w 305815"/>
                <a:gd name="connsiteY0" fmla="*/ 0 h 305815"/>
                <a:gd name="connsiteX1" fmla="*/ 305815 w 305815"/>
                <a:gd name="connsiteY1" fmla="*/ 0 h 305815"/>
                <a:gd name="connsiteX2" fmla="*/ 305815 w 305815"/>
                <a:gd name="connsiteY2" fmla="*/ 305815 h 305815"/>
                <a:gd name="connsiteX3" fmla="*/ 0 w 305815"/>
                <a:gd name="connsiteY3" fmla="*/ 305815 h 305815"/>
                <a:gd name="connsiteX4" fmla="*/ 0 w 305815"/>
                <a:gd name="connsiteY4" fmla="*/ 0 h 305815"/>
                <a:gd name="connsiteX0" fmla="*/ 0 w 421821"/>
                <a:gd name="connsiteY0" fmla="*/ 95534 h 401349"/>
                <a:gd name="connsiteX1" fmla="*/ 421821 w 421821"/>
                <a:gd name="connsiteY1" fmla="*/ 0 h 401349"/>
                <a:gd name="connsiteX2" fmla="*/ 305815 w 421821"/>
                <a:gd name="connsiteY2" fmla="*/ 401349 h 401349"/>
                <a:gd name="connsiteX3" fmla="*/ 0 w 421821"/>
                <a:gd name="connsiteY3" fmla="*/ 401349 h 401349"/>
                <a:gd name="connsiteX4" fmla="*/ 0 w 421821"/>
                <a:gd name="connsiteY4" fmla="*/ 95534 h 401349"/>
                <a:gd name="connsiteX0" fmla="*/ 75063 w 421821"/>
                <a:gd name="connsiteY0" fmla="*/ 54591 h 401349"/>
                <a:gd name="connsiteX1" fmla="*/ 421821 w 421821"/>
                <a:gd name="connsiteY1" fmla="*/ 0 h 401349"/>
                <a:gd name="connsiteX2" fmla="*/ 305815 w 421821"/>
                <a:gd name="connsiteY2" fmla="*/ 401349 h 401349"/>
                <a:gd name="connsiteX3" fmla="*/ 0 w 421821"/>
                <a:gd name="connsiteY3" fmla="*/ 401349 h 401349"/>
                <a:gd name="connsiteX4" fmla="*/ 75063 w 421821"/>
                <a:gd name="connsiteY4" fmla="*/ 54591 h 401349"/>
                <a:gd name="connsiteX0" fmla="*/ 75063 w 421821"/>
                <a:gd name="connsiteY0" fmla="*/ 54591 h 401349"/>
                <a:gd name="connsiteX1" fmla="*/ 421821 w 421821"/>
                <a:gd name="connsiteY1" fmla="*/ 0 h 401349"/>
                <a:gd name="connsiteX2" fmla="*/ 339935 w 421821"/>
                <a:gd name="connsiteY2" fmla="*/ 312639 h 401349"/>
                <a:gd name="connsiteX3" fmla="*/ 0 w 421821"/>
                <a:gd name="connsiteY3" fmla="*/ 401349 h 401349"/>
                <a:gd name="connsiteX4" fmla="*/ 75063 w 421821"/>
                <a:gd name="connsiteY4" fmla="*/ 54591 h 401349"/>
                <a:gd name="connsiteX0" fmla="*/ 109183 w 421821"/>
                <a:gd name="connsiteY0" fmla="*/ 61415 h 401349"/>
                <a:gd name="connsiteX1" fmla="*/ 421821 w 421821"/>
                <a:gd name="connsiteY1" fmla="*/ 0 h 401349"/>
                <a:gd name="connsiteX2" fmla="*/ 339935 w 421821"/>
                <a:gd name="connsiteY2" fmla="*/ 312639 h 401349"/>
                <a:gd name="connsiteX3" fmla="*/ 0 w 421821"/>
                <a:gd name="connsiteY3" fmla="*/ 401349 h 401349"/>
                <a:gd name="connsiteX4" fmla="*/ 109183 w 421821"/>
                <a:gd name="connsiteY4" fmla="*/ 61415 h 40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821" h="401349">
                  <a:moveTo>
                    <a:pt x="109183" y="61415"/>
                  </a:moveTo>
                  <a:lnTo>
                    <a:pt x="421821" y="0"/>
                  </a:lnTo>
                  <a:lnTo>
                    <a:pt x="339935" y="312639"/>
                  </a:lnTo>
                  <a:lnTo>
                    <a:pt x="0" y="401349"/>
                  </a:lnTo>
                  <a:lnTo>
                    <a:pt x="109183" y="61415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9E9C84A-D5D9-7DF7-FBC5-A5CA694A08B0}"/>
                    </a:ext>
                  </a:extLst>
                </p:cNvPr>
                <p:cNvSpPr txBox="1"/>
                <p:nvPr/>
              </p:nvSpPr>
              <p:spPr>
                <a:xfrm>
                  <a:off x="4748213" y="2343150"/>
                  <a:ext cx="4949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9E9C84A-D5D9-7DF7-FBC5-A5CA694A08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8213" y="2343150"/>
                  <a:ext cx="49494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268BC78-BF4C-1236-0800-CAFC66939068}"/>
                    </a:ext>
                  </a:extLst>
                </p:cNvPr>
                <p:cNvSpPr txBox="1"/>
                <p:nvPr/>
              </p:nvSpPr>
              <p:spPr>
                <a:xfrm>
                  <a:off x="3999227" y="1657350"/>
                  <a:ext cx="4997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268BC78-BF4C-1236-0800-CAFC669390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9227" y="1657350"/>
                  <a:ext cx="49975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EA5347E-0C90-65AA-EBE5-45C728FE43AE}"/>
                </a:ext>
              </a:extLst>
            </p:cNvPr>
            <p:cNvCxnSpPr/>
            <p:nvPr/>
          </p:nvCxnSpPr>
          <p:spPr>
            <a:xfrm>
              <a:off x="4062413" y="1885950"/>
              <a:ext cx="0" cy="1295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B082A09-6208-1893-4C4F-2DADB7C693AB}"/>
                </a:ext>
              </a:extLst>
            </p:cNvPr>
            <p:cNvCxnSpPr/>
            <p:nvPr/>
          </p:nvCxnSpPr>
          <p:spPr>
            <a:xfrm>
              <a:off x="3376613" y="2647950"/>
              <a:ext cx="167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3208C9-FCA5-37A5-23B5-E803E6CAE566}"/>
              </a:ext>
            </a:extLst>
          </p:cNvPr>
          <p:cNvCxnSpPr/>
          <p:nvPr/>
        </p:nvCxnSpPr>
        <p:spPr>
          <a:xfrm>
            <a:off x="1903095" y="2916555"/>
            <a:ext cx="1282065" cy="300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FC6158-EAD2-22C7-AA75-0FB116232102}"/>
              </a:ext>
            </a:extLst>
          </p:cNvPr>
          <p:cNvCxnSpPr/>
          <p:nvPr/>
        </p:nvCxnSpPr>
        <p:spPr>
          <a:xfrm>
            <a:off x="1893570" y="2617470"/>
            <a:ext cx="1369695" cy="3181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80F9DE-9992-0DD2-1309-BCC3FC58F70B}"/>
              </a:ext>
            </a:extLst>
          </p:cNvPr>
          <p:cNvCxnSpPr/>
          <p:nvPr/>
        </p:nvCxnSpPr>
        <p:spPr>
          <a:xfrm>
            <a:off x="1651635" y="2646045"/>
            <a:ext cx="1323975" cy="302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564662-1672-AAC2-EEBE-E37503E0D54B}"/>
              </a:ext>
            </a:extLst>
          </p:cNvPr>
          <p:cNvSpPr txBox="1"/>
          <p:nvPr/>
        </p:nvSpPr>
        <p:spPr>
          <a:xfrm>
            <a:off x="4794598" y="1729085"/>
            <a:ext cx="3249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Motion preserves area of each</a:t>
            </a:r>
            <a:br>
              <a:rPr lang="en-US" dirty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independent </a:t>
            </a:r>
            <a:r>
              <a:rPr lang="en-US" dirty="0" err="1">
                <a:latin typeface="Bradley Hand ITC" pitchFamily="66" charset="0"/>
              </a:rPr>
              <a:t>d.o.f</a:t>
            </a:r>
            <a:r>
              <a:rPr lang="en-US" dirty="0">
                <a:latin typeface="Bradley Hand ITC" pitchFamily="66" charset="0"/>
              </a:rPr>
              <a:t> (uncertainty,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entropy and number of states)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BD88E86-73C9-5095-C8F9-F54411B17C10}"/>
                  </a:ext>
                </a:extLst>
              </p:cNvPr>
              <p:cNvSpPr txBox="1"/>
              <p:nvPr/>
            </p:nvSpPr>
            <p:spPr>
              <a:xfrm>
                <a:off x="4925464" y="2876550"/>
                <a:ext cx="2987869" cy="512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BD88E86-73C9-5095-C8F9-F54411B17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464" y="2876550"/>
                <a:ext cx="2987869" cy="5120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B7B049-FD90-ED22-9FE5-2222918CD537}"/>
                  </a:ext>
                </a:extLst>
              </p:cNvPr>
              <p:cNvSpPr txBox="1"/>
              <p:nvPr/>
            </p:nvSpPr>
            <p:spPr>
              <a:xfrm>
                <a:off x="5331279" y="3790950"/>
                <a:ext cx="2176237" cy="708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B7B049-FD90-ED22-9FE5-2222918CD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79" y="3790950"/>
                <a:ext cx="2176237" cy="7081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644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4B6398-BDD1-EE3B-FFEE-67C4B418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A2498A-D889-79EF-5A15-A448DF2A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47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061CB-C754-50BE-1566-A30FCB07DE66}"/>
              </a:ext>
            </a:extLst>
          </p:cNvPr>
          <p:cNvSpPr txBox="1"/>
          <p:nvPr/>
        </p:nvSpPr>
        <p:spPr>
          <a:xfrm>
            <a:off x="1011790" y="358140"/>
            <a:ext cx="7024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radley Hand ITC" pitchFamily="66" charset="0"/>
              </a:rPr>
              <a:t>Relationships within degrees of freedom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C722304-9CA0-3F9B-954F-EA460E17E5E6}"/>
              </a:ext>
            </a:extLst>
          </p:cNvPr>
          <p:cNvGrpSpPr>
            <a:grpSpLocks noChangeAspect="1"/>
          </p:cNvGrpSpPr>
          <p:nvPr/>
        </p:nvGrpSpPr>
        <p:grpSpPr>
          <a:xfrm>
            <a:off x="223520" y="1842135"/>
            <a:ext cx="5355052" cy="3173730"/>
            <a:chOff x="762000" y="2190750"/>
            <a:chExt cx="3085744" cy="18288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1B9B0C1-0EA7-FDBB-4A60-00FE19A367ED}"/>
                </a:ext>
              </a:extLst>
            </p:cNvPr>
            <p:cNvGrpSpPr/>
            <p:nvPr/>
          </p:nvGrpSpPr>
          <p:grpSpPr>
            <a:xfrm>
              <a:off x="762000" y="2190750"/>
              <a:ext cx="1804987" cy="1524000"/>
              <a:chOff x="1524000" y="2419350"/>
              <a:chExt cx="1804987" cy="1524000"/>
            </a:xfrm>
            <a:scene3d>
              <a:camera prst="perspectiveHeroicExtremeRightFacing"/>
              <a:lightRig rig="threePt" dir="t"/>
            </a:scene3d>
          </p:grpSpPr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7032ED9E-BA71-BB37-6E9F-634856B99DB2}"/>
                  </a:ext>
                </a:extLst>
              </p:cNvPr>
              <p:cNvSpPr/>
              <p:nvPr/>
            </p:nvSpPr>
            <p:spPr>
              <a:xfrm>
                <a:off x="2426838" y="2876550"/>
                <a:ext cx="305815" cy="305815"/>
              </a:xfrm>
              <a:custGeom>
                <a:avLst/>
                <a:gdLst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815" h="305815">
                    <a:moveTo>
                      <a:pt x="0" y="0"/>
                    </a:moveTo>
                    <a:lnTo>
                      <a:pt x="305815" y="0"/>
                    </a:lnTo>
                    <a:lnTo>
                      <a:pt x="305815" y="305815"/>
                    </a:lnTo>
                    <a:lnTo>
                      <a:pt x="0" y="30581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E81585A-73AC-BBB7-64AC-6E58CE8329B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600" y="3105150"/>
                    <a:ext cx="4333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E81585A-73AC-BBB7-64AC-6E58CE8329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0" y="3105150"/>
                    <a:ext cx="433387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0ABA8D25-E2DC-A737-CD2D-F5E877E442A1}"/>
                      </a:ext>
                    </a:extLst>
                  </p:cNvPr>
                  <p:cNvSpPr txBox="1"/>
                  <p:nvPr/>
                </p:nvSpPr>
                <p:spPr>
                  <a:xfrm>
                    <a:off x="2146614" y="2419350"/>
                    <a:ext cx="4331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0ABA8D25-E2DC-A737-CD2D-F5E877E442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6614" y="2419350"/>
                    <a:ext cx="43313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134806B-5E8F-3B31-DC31-143F9F8DF9EF}"/>
                  </a:ext>
                </a:extLst>
              </p:cNvPr>
              <p:cNvCxnSpPr/>
              <p:nvPr/>
            </p:nvCxnSpPr>
            <p:spPr>
              <a:xfrm>
                <a:off x="2209800" y="26479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FDE555F-8C2F-1B5F-1F7B-670EDD407F33}"/>
                  </a:ext>
                </a:extLst>
              </p:cNvPr>
              <p:cNvCxnSpPr/>
              <p:nvPr/>
            </p:nvCxnSpPr>
            <p:spPr>
              <a:xfrm>
                <a:off x="1524000" y="34099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64DFDF6-3BDD-3411-2759-05034A949FA2}"/>
                </a:ext>
              </a:extLst>
            </p:cNvPr>
            <p:cNvCxnSpPr>
              <a:stCxn id="5" idx="3"/>
              <a:endCxn id="13" idx="3"/>
            </p:cNvCxnSpPr>
            <p:nvPr/>
          </p:nvCxnSpPr>
          <p:spPr>
            <a:xfrm>
              <a:off x="1664838" y="2953765"/>
              <a:ext cx="1205934" cy="3071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85D2C46-C4FD-2403-6B6B-ADB91F6DE51D}"/>
                </a:ext>
              </a:extLst>
            </p:cNvPr>
            <p:cNvGrpSpPr/>
            <p:nvPr/>
          </p:nvGrpSpPr>
          <p:grpSpPr>
            <a:xfrm>
              <a:off x="1981200" y="2495550"/>
              <a:ext cx="1866544" cy="1524000"/>
              <a:chOff x="3376613" y="1657350"/>
              <a:chExt cx="1866544" cy="1524000"/>
            </a:xfrm>
            <a:scene3d>
              <a:camera prst="isometricOffAxis2Left"/>
              <a:lightRig rig="threePt" dir="t"/>
            </a:scene3d>
          </p:grpSpPr>
          <p:sp>
            <p:nvSpPr>
              <p:cNvPr id="13" name="Rectangle 24">
                <a:extLst>
                  <a:ext uri="{FF2B5EF4-FFF2-40B4-BE49-F238E27FC236}">
                    <a16:creationId xmlns:a16="http://schemas.microsoft.com/office/drawing/2014/main" id="{1610CF1D-1131-5955-CE71-D9F92FE0B5CA}"/>
                  </a:ext>
                </a:extLst>
              </p:cNvPr>
              <p:cNvSpPr/>
              <p:nvPr/>
            </p:nvSpPr>
            <p:spPr>
              <a:xfrm>
                <a:off x="4266185" y="2021374"/>
                <a:ext cx="421821" cy="401349"/>
              </a:xfrm>
              <a:custGeom>
                <a:avLst/>
                <a:gdLst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  <a:gd name="connsiteX0" fmla="*/ 0 w 421821"/>
                  <a:gd name="connsiteY0" fmla="*/ 95534 h 401349"/>
                  <a:gd name="connsiteX1" fmla="*/ 421821 w 421821"/>
                  <a:gd name="connsiteY1" fmla="*/ 0 h 401349"/>
                  <a:gd name="connsiteX2" fmla="*/ 305815 w 421821"/>
                  <a:gd name="connsiteY2" fmla="*/ 401349 h 401349"/>
                  <a:gd name="connsiteX3" fmla="*/ 0 w 421821"/>
                  <a:gd name="connsiteY3" fmla="*/ 401349 h 401349"/>
                  <a:gd name="connsiteX4" fmla="*/ 0 w 421821"/>
                  <a:gd name="connsiteY4" fmla="*/ 95534 h 401349"/>
                  <a:gd name="connsiteX0" fmla="*/ 75063 w 421821"/>
                  <a:gd name="connsiteY0" fmla="*/ 54591 h 401349"/>
                  <a:gd name="connsiteX1" fmla="*/ 421821 w 421821"/>
                  <a:gd name="connsiteY1" fmla="*/ 0 h 401349"/>
                  <a:gd name="connsiteX2" fmla="*/ 305815 w 421821"/>
                  <a:gd name="connsiteY2" fmla="*/ 401349 h 401349"/>
                  <a:gd name="connsiteX3" fmla="*/ 0 w 421821"/>
                  <a:gd name="connsiteY3" fmla="*/ 401349 h 401349"/>
                  <a:gd name="connsiteX4" fmla="*/ 75063 w 421821"/>
                  <a:gd name="connsiteY4" fmla="*/ 54591 h 401349"/>
                  <a:gd name="connsiteX0" fmla="*/ 75063 w 421821"/>
                  <a:gd name="connsiteY0" fmla="*/ 54591 h 401349"/>
                  <a:gd name="connsiteX1" fmla="*/ 421821 w 421821"/>
                  <a:gd name="connsiteY1" fmla="*/ 0 h 401349"/>
                  <a:gd name="connsiteX2" fmla="*/ 339935 w 421821"/>
                  <a:gd name="connsiteY2" fmla="*/ 312639 h 401349"/>
                  <a:gd name="connsiteX3" fmla="*/ 0 w 421821"/>
                  <a:gd name="connsiteY3" fmla="*/ 401349 h 401349"/>
                  <a:gd name="connsiteX4" fmla="*/ 75063 w 421821"/>
                  <a:gd name="connsiteY4" fmla="*/ 54591 h 401349"/>
                  <a:gd name="connsiteX0" fmla="*/ 109183 w 421821"/>
                  <a:gd name="connsiteY0" fmla="*/ 61415 h 401349"/>
                  <a:gd name="connsiteX1" fmla="*/ 421821 w 421821"/>
                  <a:gd name="connsiteY1" fmla="*/ 0 h 401349"/>
                  <a:gd name="connsiteX2" fmla="*/ 339935 w 421821"/>
                  <a:gd name="connsiteY2" fmla="*/ 312639 h 401349"/>
                  <a:gd name="connsiteX3" fmla="*/ 0 w 421821"/>
                  <a:gd name="connsiteY3" fmla="*/ 401349 h 401349"/>
                  <a:gd name="connsiteX4" fmla="*/ 109183 w 421821"/>
                  <a:gd name="connsiteY4" fmla="*/ 61415 h 401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1821" h="401349">
                    <a:moveTo>
                      <a:pt x="109183" y="61415"/>
                    </a:moveTo>
                    <a:lnTo>
                      <a:pt x="421821" y="0"/>
                    </a:lnTo>
                    <a:lnTo>
                      <a:pt x="339935" y="312639"/>
                    </a:lnTo>
                    <a:lnTo>
                      <a:pt x="0" y="401349"/>
                    </a:lnTo>
                    <a:lnTo>
                      <a:pt x="109183" y="61415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515A046-B53E-369B-2941-55E3D51EC1C6}"/>
                      </a:ext>
                    </a:extLst>
                  </p:cNvPr>
                  <p:cNvSpPr txBox="1"/>
                  <p:nvPr/>
                </p:nvSpPr>
                <p:spPr>
                  <a:xfrm>
                    <a:off x="4748213" y="2343150"/>
                    <a:ext cx="4949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515A046-B53E-369B-2941-55E3D51EC1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8213" y="2343150"/>
                    <a:ext cx="49494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EF409FC-5EA9-68B7-AF85-E466296F5B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9227" y="1657350"/>
                    <a:ext cx="4997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EF409FC-5EA9-68B7-AF85-E466296F5B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9227" y="1657350"/>
                    <a:ext cx="49975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FCC9B6C-97C8-8334-27A2-E376A6477DB3}"/>
                  </a:ext>
                </a:extLst>
              </p:cNvPr>
              <p:cNvCxnSpPr/>
              <p:nvPr/>
            </p:nvCxnSpPr>
            <p:spPr>
              <a:xfrm>
                <a:off x="4062413" y="18859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FCE444F-193D-C88D-826F-AD8FF8BFC0C0}"/>
                  </a:ext>
                </a:extLst>
              </p:cNvPr>
              <p:cNvCxnSpPr/>
              <p:nvPr/>
            </p:nvCxnSpPr>
            <p:spPr>
              <a:xfrm>
                <a:off x="3376613" y="26479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F123937-3A09-01C8-65E0-9110DE3EDCEF}"/>
                </a:ext>
              </a:extLst>
            </p:cNvPr>
            <p:cNvCxnSpPr>
              <a:cxnSpLocks/>
            </p:cNvCxnSpPr>
            <p:nvPr/>
          </p:nvCxnSpPr>
          <p:spPr>
            <a:xfrm>
              <a:off x="1903095" y="2916555"/>
              <a:ext cx="1282065" cy="3009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710EE8A-F97A-404A-C3C7-041102971281}"/>
                </a:ext>
              </a:extLst>
            </p:cNvPr>
            <p:cNvCxnSpPr>
              <a:cxnSpLocks/>
            </p:cNvCxnSpPr>
            <p:nvPr/>
          </p:nvCxnSpPr>
          <p:spPr>
            <a:xfrm>
              <a:off x="1893570" y="2617470"/>
              <a:ext cx="1369695" cy="3181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9D9627C-CC53-A6A4-E4A4-1728EB8E3741}"/>
                </a:ext>
              </a:extLst>
            </p:cNvPr>
            <p:cNvCxnSpPr>
              <a:cxnSpLocks/>
            </p:cNvCxnSpPr>
            <p:nvPr/>
          </p:nvCxnSpPr>
          <p:spPr>
            <a:xfrm>
              <a:off x="1651635" y="2646045"/>
              <a:ext cx="1323975" cy="3028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1214802-3557-FA42-E4E1-29AC634A0002}"/>
              </a:ext>
            </a:extLst>
          </p:cNvPr>
          <p:cNvSpPr txBox="1"/>
          <p:nvPr/>
        </p:nvSpPr>
        <p:spPr>
          <a:xfrm>
            <a:off x="5796827" y="1700942"/>
            <a:ext cx="3249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Motion preserves area of each</a:t>
            </a:r>
            <a:br>
              <a:rPr lang="en-US" dirty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independent </a:t>
            </a:r>
            <a:r>
              <a:rPr lang="en-US" dirty="0" err="1">
                <a:latin typeface="Bradley Hand ITC" pitchFamily="66" charset="0"/>
              </a:rPr>
              <a:t>d.o.f</a:t>
            </a:r>
            <a:r>
              <a:rPr lang="en-US" dirty="0">
                <a:latin typeface="Bradley Hand ITC" pitchFamily="66" charset="0"/>
              </a:rPr>
              <a:t> (uncertainty,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entropy and number of states)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7E994E-8E4A-F5D6-8B41-A130E2C91330}"/>
                  </a:ext>
                </a:extLst>
              </p:cNvPr>
              <p:cNvSpPr txBox="1"/>
              <p:nvPr/>
            </p:nvSpPr>
            <p:spPr>
              <a:xfrm>
                <a:off x="6059982" y="2906186"/>
                <a:ext cx="2987869" cy="512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7E994E-8E4A-F5D6-8B41-A130E2C91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982" y="2906186"/>
                <a:ext cx="2987869" cy="5120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EE54B6-7AAE-FFE1-E939-C9D357277F1B}"/>
                  </a:ext>
                </a:extLst>
              </p:cNvPr>
              <p:cNvSpPr txBox="1"/>
              <p:nvPr/>
            </p:nvSpPr>
            <p:spPr>
              <a:xfrm>
                <a:off x="5899643" y="3900828"/>
                <a:ext cx="2176237" cy="708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EE54B6-7AAE-FFE1-E939-C9D357277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643" y="3900828"/>
                <a:ext cx="2176237" cy="7081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8195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0AEBCB-EA39-A1A7-A3BE-C5EFADB1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0ADD19-887C-3B98-7ED0-B6C2EBB5F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57D86-A0C9-DCB8-132A-ECDABA918A0F}"/>
              </a:ext>
            </a:extLst>
          </p:cNvPr>
          <p:cNvSpPr txBox="1"/>
          <p:nvPr/>
        </p:nvSpPr>
        <p:spPr>
          <a:xfrm>
            <a:off x="1063087" y="358140"/>
            <a:ext cx="6922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radley Hand ITC" pitchFamily="66" charset="0"/>
              </a:rPr>
              <a:t>Relationships across degrees of freedom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6F004E-801B-6A06-77B0-2802DE908852}"/>
              </a:ext>
            </a:extLst>
          </p:cNvPr>
          <p:cNvSpPr txBox="1"/>
          <p:nvPr/>
        </p:nvSpPr>
        <p:spPr>
          <a:xfrm>
            <a:off x="6113149" y="1657350"/>
            <a:ext cx="2318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Independent d.0.f.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remain perpendicular</a:t>
            </a:r>
            <a:br>
              <a:rPr lang="en-US" dirty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(remain independent)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855B67-4FD9-2639-B8B6-D32A6B75C751}"/>
                  </a:ext>
                </a:extLst>
              </p:cNvPr>
              <p:cNvSpPr txBox="1"/>
              <p:nvPr/>
            </p:nvSpPr>
            <p:spPr>
              <a:xfrm>
                <a:off x="5619488" y="2865110"/>
                <a:ext cx="3305584" cy="512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=0=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855B67-4FD9-2639-B8B6-D32A6B75C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488" y="2865110"/>
                <a:ext cx="3305584" cy="512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B34BBA-D910-7341-C519-B04D236EA162}"/>
                  </a:ext>
                </a:extLst>
              </p:cNvPr>
              <p:cNvSpPr txBox="1"/>
              <p:nvPr/>
            </p:nvSpPr>
            <p:spPr>
              <a:xfrm>
                <a:off x="6040500" y="3638550"/>
                <a:ext cx="2646302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B34BBA-D910-7341-C519-B04D236EA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500" y="3638550"/>
                <a:ext cx="2646302" cy="1068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885EDFD3-106A-DC6C-2F2F-FB36BA9FBCF8}"/>
              </a:ext>
            </a:extLst>
          </p:cNvPr>
          <p:cNvGrpSpPr>
            <a:grpSpLocks noChangeAspect="1"/>
          </p:cNvGrpSpPr>
          <p:nvPr/>
        </p:nvGrpSpPr>
        <p:grpSpPr>
          <a:xfrm>
            <a:off x="223520" y="1842897"/>
            <a:ext cx="5351539" cy="3172968"/>
            <a:chOff x="762000" y="2190750"/>
            <a:chExt cx="3084460" cy="182880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4958831-E9AD-B50F-790B-859848F7145F}"/>
                </a:ext>
              </a:extLst>
            </p:cNvPr>
            <p:cNvGrpSpPr/>
            <p:nvPr/>
          </p:nvGrpSpPr>
          <p:grpSpPr>
            <a:xfrm>
              <a:off x="762000" y="2190750"/>
              <a:ext cx="1803705" cy="1524000"/>
              <a:chOff x="1524000" y="2419350"/>
              <a:chExt cx="1803705" cy="1524000"/>
            </a:xfrm>
            <a:scene3d>
              <a:camera prst="perspectiveContrastingRightFacing" fov="4800000">
                <a:rot lat="486000" lon="19530000" rev="174000"/>
              </a:camera>
              <a:lightRig rig="threePt" dir="t"/>
            </a:scene3d>
          </p:grpSpPr>
          <p:sp>
            <p:nvSpPr>
              <p:cNvPr id="71" name="Rectangle 2">
                <a:extLst>
                  <a:ext uri="{FF2B5EF4-FFF2-40B4-BE49-F238E27FC236}">
                    <a16:creationId xmlns:a16="http://schemas.microsoft.com/office/drawing/2014/main" id="{BB70C1DB-54B2-6B7C-6F3E-E6D2E8CF88C1}"/>
                  </a:ext>
                </a:extLst>
              </p:cNvPr>
              <p:cNvSpPr/>
              <p:nvPr/>
            </p:nvSpPr>
            <p:spPr>
              <a:xfrm>
                <a:off x="2426838" y="2876550"/>
                <a:ext cx="305815" cy="305815"/>
              </a:xfrm>
              <a:custGeom>
                <a:avLst/>
                <a:gdLst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815" h="305815">
                    <a:moveTo>
                      <a:pt x="0" y="0"/>
                    </a:moveTo>
                    <a:lnTo>
                      <a:pt x="305815" y="0"/>
                    </a:lnTo>
                    <a:lnTo>
                      <a:pt x="305815" y="305815"/>
                    </a:lnTo>
                    <a:lnTo>
                      <a:pt x="0" y="30581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9EFF1A6F-8936-4A7C-DA43-D982ECE3CE5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600" y="3105150"/>
                    <a:ext cx="432105" cy="3916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9EFF1A6F-8936-4A7C-DA43-D982ECE3CE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0" y="3105150"/>
                    <a:ext cx="432105" cy="39164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E6F79F2-14EC-D5CE-61E1-3627B182A721}"/>
                      </a:ext>
                    </a:extLst>
                  </p:cNvPr>
                  <p:cNvSpPr txBox="1"/>
                  <p:nvPr/>
                </p:nvSpPr>
                <p:spPr>
                  <a:xfrm>
                    <a:off x="2146614" y="2419350"/>
                    <a:ext cx="43338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E6F79F2-14EC-D5CE-61E1-3627B182A7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6614" y="2419350"/>
                    <a:ext cx="43338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41ED0C6-9AFE-3741-D2F2-E3728E753EC4}"/>
                  </a:ext>
                </a:extLst>
              </p:cNvPr>
              <p:cNvCxnSpPr/>
              <p:nvPr/>
            </p:nvCxnSpPr>
            <p:spPr>
              <a:xfrm>
                <a:off x="2209800" y="26479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60911EF3-048D-482A-7A0F-CE84704E7E60}"/>
                  </a:ext>
                </a:extLst>
              </p:cNvPr>
              <p:cNvCxnSpPr/>
              <p:nvPr/>
            </p:nvCxnSpPr>
            <p:spPr>
              <a:xfrm>
                <a:off x="1524000" y="34099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1B68207-B2B5-A3CC-E86E-9C2A6E43F0B2}"/>
                </a:ext>
              </a:extLst>
            </p:cNvPr>
            <p:cNvGrpSpPr/>
            <p:nvPr/>
          </p:nvGrpSpPr>
          <p:grpSpPr>
            <a:xfrm>
              <a:off x="1981200" y="2495550"/>
              <a:ext cx="1865260" cy="1524000"/>
              <a:chOff x="1981200" y="2495550"/>
              <a:chExt cx="1865260" cy="1524000"/>
            </a:xfrm>
            <a:scene3d>
              <a:camera prst="isometricOffAxis2Left"/>
              <a:lightRig rig="threePt" dir="t"/>
            </a:scene3d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275C6C9-9E91-1B74-A493-D36DE90277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03814" y="2495550"/>
                    <a:ext cx="4949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275C6C9-9E91-1B74-A493-D36DE90277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3814" y="2495550"/>
                    <a:ext cx="49494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891AD73-344E-5A3C-D5BD-197EDA8B901B}"/>
                  </a:ext>
                </a:extLst>
              </p:cNvPr>
              <p:cNvCxnSpPr/>
              <p:nvPr/>
            </p:nvCxnSpPr>
            <p:spPr>
              <a:xfrm>
                <a:off x="2667000" y="27241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F7E5352-7289-7321-21BA-07DECBDAEDBA}"/>
                  </a:ext>
                </a:extLst>
              </p:cNvPr>
              <p:cNvSpPr/>
              <p:nvPr/>
            </p:nvSpPr>
            <p:spPr>
              <a:xfrm>
                <a:off x="2819400" y="2953765"/>
                <a:ext cx="685800" cy="2275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59D32D23-C12B-B811-151E-8B180C596346}"/>
                      </a:ext>
                    </a:extLst>
                  </p:cNvPr>
                  <p:cNvSpPr txBox="1"/>
                  <p:nvPr/>
                </p:nvSpPr>
                <p:spPr>
                  <a:xfrm>
                    <a:off x="3352800" y="3181350"/>
                    <a:ext cx="493660" cy="3916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59D32D23-C12B-B811-151E-8B180C5963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2800" y="3181350"/>
                    <a:ext cx="493660" cy="39164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C025CCC-433D-2AF9-C832-D46214DA4B29}"/>
                  </a:ext>
                </a:extLst>
              </p:cNvPr>
              <p:cNvCxnSpPr/>
              <p:nvPr/>
            </p:nvCxnSpPr>
            <p:spPr>
              <a:xfrm>
                <a:off x="1981200" y="34861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AADD992-EF9C-76BE-8F94-FF4C3A5A8529}"/>
                </a:ext>
              </a:extLst>
            </p:cNvPr>
            <p:cNvCxnSpPr/>
            <p:nvPr/>
          </p:nvCxnSpPr>
          <p:spPr>
            <a:xfrm>
              <a:off x="1903095" y="2916555"/>
              <a:ext cx="1544955" cy="34480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76B2528-707A-FFB5-7378-4D8133231058}"/>
                </a:ext>
              </a:extLst>
            </p:cNvPr>
            <p:cNvCxnSpPr/>
            <p:nvPr/>
          </p:nvCxnSpPr>
          <p:spPr>
            <a:xfrm>
              <a:off x="1893570" y="2617470"/>
              <a:ext cx="1548765" cy="4324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83FB122-66E9-38A5-C65D-0D5CD3A24B0C}"/>
                </a:ext>
              </a:extLst>
            </p:cNvPr>
            <p:cNvCxnSpPr/>
            <p:nvPr/>
          </p:nvCxnSpPr>
          <p:spPr>
            <a:xfrm>
              <a:off x="1651635" y="2646045"/>
              <a:ext cx="1188720" cy="3086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10C02EF-6E26-B2B3-E4AC-EDF5BDFE2FDC}"/>
                </a:ext>
              </a:extLst>
            </p:cNvPr>
            <p:cNvCxnSpPr>
              <a:stCxn id="71" idx="3"/>
            </p:cNvCxnSpPr>
            <p:nvPr/>
          </p:nvCxnSpPr>
          <p:spPr>
            <a:xfrm>
              <a:off x="1664838" y="2953765"/>
              <a:ext cx="1171707" cy="2161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17334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9754B4-08FC-D48B-BA65-9DD2D459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5A702-AA34-D71E-6FC2-3E18EBA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7EAFD16-B087-5E23-953F-0E1269EB6033}"/>
              </a:ext>
            </a:extLst>
          </p:cNvPr>
          <p:cNvSpPr txBox="1">
            <a:spLocks/>
          </p:cNvSpPr>
          <p:nvPr/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Reversing phase-space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5C1075-C0EA-8C33-91CC-26BB70CB7738}"/>
              </a:ext>
            </a:extLst>
          </p:cNvPr>
          <p:cNvCxnSpPr>
            <a:cxnSpLocks/>
          </p:cNvCxnSpPr>
          <p:nvPr/>
        </p:nvCxnSpPr>
        <p:spPr>
          <a:xfrm>
            <a:off x="384982" y="1932520"/>
            <a:ext cx="1771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CFC331-218A-6AAE-2722-9017961A5DBF}"/>
                  </a:ext>
                </a:extLst>
              </p:cNvPr>
              <p:cNvSpPr txBox="1"/>
              <p:nvPr/>
            </p:nvSpPr>
            <p:spPr>
              <a:xfrm>
                <a:off x="1993327" y="1924708"/>
                <a:ext cx="3263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CFC331-218A-6AAE-2722-9017961A5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327" y="1924708"/>
                <a:ext cx="32637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FA19EA3-7BCB-AE6F-4D4D-F78EB558CD41}"/>
              </a:ext>
            </a:extLst>
          </p:cNvPr>
          <p:cNvSpPr txBox="1"/>
          <p:nvPr/>
        </p:nvSpPr>
        <p:spPr>
          <a:xfrm>
            <a:off x="513739" y="2275065"/>
            <a:ext cx="3792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Density, entropy, uniform distributions</a:t>
            </a:r>
            <a:br>
              <a:rPr lang="en-US" dirty="0"/>
            </a:br>
            <a:r>
              <a:rPr lang="en-US" dirty="0"/>
              <a:t>NOT in general coordinate invariant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39B0D-2F11-9730-F319-3F50DDE91B44}"/>
              </a:ext>
            </a:extLst>
          </p:cNvPr>
          <p:cNvCxnSpPr/>
          <p:nvPr/>
        </p:nvCxnSpPr>
        <p:spPr>
          <a:xfrm>
            <a:off x="787104" y="1537464"/>
            <a:ext cx="93215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D7BEDD-A58E-86BF-E49D-2A2683D83A91}"/>
              </a:ext>
            </a:extLst>
          </p:cNvPr>
          <p:cNvCxnSpPr/>
          <p:nvPr/>
        </p:nvCxnSpPr>
        <p:spPr>
          <a:xfrm>
            <a:off x="787104" y="1537464"/>
            <a:ext cx="0" cy="395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48D46E-5C1C-625A-960C-F5CBF7412216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1719249" y="1071879"/>
            <a:ext cx="10" cy="8606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9EEB6B-10C9-B51A-8EB1-402C7E260BF3}"/>
              </a:ext>
            </a:extLst>
          </p:cNvPr>
          <p:cNvCxnSpPr>
            <a:cxnSpLocks/>
          </p:cNvCxnSpPr>
          <p:nvPr/>
        </p:nvCxnSpPr>
        <p:spPr>
          <a:xfrm>
            <a:off x="2459405" y="1932520"/>
            <a:ext cx="1771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13F9EE-5737-EF09-AE1B-73A0C5CB213E}"/>
                  </a:ext>
                </a:extLst>
              </p:cNvPr>
              <p:cNvSpPr txBox="1"/>
              <p:nvPr/>
            </p:nvSpPr>
            <p:spPr>
              <a:xfrm>
                <a:off x="4067750" y="1924708"/>
                <a:ext cx="413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13F9EE-5737-EF09-AE1B-73A0C5CB2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50" y="1924708"/>
                <a:ext cx="41351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72D60A-3CA2-0C82-422E-3AA0EEAB9FEA}"/>
              </a:ext>
            </a:extLst>
          </p:cNvPr>
          <p:cNvCxnSpPr/>
          <p:nvPr/>
        </p:nvCxnSpPr>
        <p:spPr>
          <a:xfrm>
            <a:off x="2861527" y="1537464"/>
            <a:ext cx="932155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F696AA-704C-4E78-FB8C-B1229701783D}"/>
              </a:ext>
            </a:extLst>
          </p:cNvPr>
          <p:cNvCxnSpPr>
            <a:cxnSpLocks/>
          </p:cNvCxnSpPr>
          <p:nvPr/>
        </p:nvCxnSpPr>
        <p:spPr>
          <a:xfrm>
            <a:off x="2861527" y="1082039"/>
            <a:ext cx="0" cy="8504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320E92-33C4-279F-6577-2D94F76AAF87}"/>
              </a:ext>
            </a:extLst>
          </p:cNvPr>
          <p:cNvCxnSpPr>
            <a:cxnSpLocks/>
          </p:cNvCxnSpPr>
          <p:nvPr/>
        </p:nvCxnSpPr>
        <p:spPr>
          <a:xfrm>
            <a:off x="3793682" y="1537464"/>
            <a:ext cx="0" cy="395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0645941-68B4-C142-DA6C-2AAF223FC467}"/>
              </a:ext>
            </a:extLst>
          </p:cNvPr>
          <p:cNvSpPr/>
          <p:nvPr/>
        </p:nvSpPr>
        <p:spPr>
          <a:xfrm>
            <a:off x="2861527" y="1082039"/>
            <a:ext cx="932154" cy="650240"/>
          </a:xfrm>
          <a:custGeom>
            <a:avLst/>
            <a:gdLst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29502"/>
              <a:gd name="connsiteY0" fmla="*/ 2160 h 120072"/>
              <a:gd name="connsiteX1" fmla="*/ 929502 w 929502"/>
              <a:gd name="connsiteY1" fmla="*/ 7240 h 120072"/>
              <a:gd name="connsiteX0" fmla="*/ 0 w 929502"/>
              <a:gd name="connsiteY0" fmla="*/ 14069 h 19149"/>
              <a:gd name="connsiteX1" fmla="*/ 929502 w 929502"/>
              <a:gd name="connsiteY1" fmla="*/ 19149 h 19149"/>
              <a:gd name="connsiteX0" fmla="*/ 0 w 914469"/>
              <a:gd name="connsiteY0" fmla="*/ 1587 h 397827"/>
              <a:gd name="connsiteX1" fmla="*/ 914469 w 914469"/>
              <a:gd name="connsiteY1" fmla="*/ 397827 h 397827"/>
              <a:gd name="connsiteX0" fmla="*/ 0 w 924491"/>
              <a:gd name="connsiteY0" fmla="*/ 1818 h 342178"/>
              <a:gd name="connsiteX1" fmla="*/ 924491 w 924491"/>
              <a:gd name="connsiteY1" fmla="*/ 342178 h 342178"/>
              <a:gd name="connsiteX0" fmla="*/ 0 w 924491"/>
              <a:gd name="connsiteY0" fmla="*/ 1005 h 651245"/>
              <a:gd name="connsiteX1" fmla="*/ 924491 w 924491"/>
              <a:gd name="connsiteY1" fmla="*/ 651245 h 651245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924491"/>
              <a:gd name="connsiteY0" fmla="*/ 0 h 650240"/>
              <a:gd name="connsiteX1" fmla="*/ 924491 w 924491"/>
              <a:gd name="connsiteY1" fmla="*/ 650240 h 6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4491" h="650240">
                <a:moveTo>
                  <a:pt x="0" y="0"/>
                </a:moveTo>
                <a:cubicBezTo>
                  <a:pt x="107582" y="599440"/>
                  <a:pt x="608038" y="641985"/>
                  <a:pt x="924491" y="650240"/>
                </a:cubicBezTo>
              </a:path>
            </a:pathLst>
          </a:cu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DAB465C-F4B5-03F3-5A34-C8B9FE64474D}"/>
              </a:ext>
            </a:extLst>
          </p:cNvPr>
          <p:cNvSpPr/>
          <p:nvPr/>
        </p:nvSpPr>
        <p:spPr>
          <a:xfrm>
            <a:off x="787094" y="1071879"/>
            <a:ext cx="932155" cy="741680"/>
          </a:xfrm>
          <a:custGeom>
            <a:avLst/>
            <a:gdLst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29502"/>
              <a:gd name="connsiteY0" fmla="*/ 2160 h 120072"/>
              <a:gd name="connsiteX1" fmla="*/ 929502 w 929502"/>
              <a:gd name="connsiteY1" fmla="*/ 7240 h 120072"/>
              <a:gd name="connsiteX0" fmla="*/ 0 w 929502"/>
              <a:gd name="connsiteY0" fmla="*/ 14069 h 19149"/>
              <a:gd name="connsiteX1" fmla="*/ 929502 w 929502"/>
              <a:gd name="connsiteY1" fmla="*/ 19149 h 19149"/>
              <a:gd name="connsiteX0" fmla="*/ 0 w 914469"/>
              <a:gd name="connsiteY0" fmla="*/ 1587 h 397827"/>
              <a:gd name="connsiteX1" fmla="*/ 914469 w 914469"/>
              <a:gd name="connsiteY1" fmla="*/ 397827 h 397827"/>
              <a:gd name="connsiteX0" fmla="*/ 0 w 924491"/>
              <a:gd name="connsiteY0" fmla="*/ 1818 h 342178"/>
              <a:gd name="connsiteX1" fmla="*/ 924491 w 924491"/>
              <a:gd name="connsiteY1" fmla="*/ 342178 h 342178"/>
              <a:gd name="connsiteX0" fmla="*/ 0 w 924491"/>
              <a:gd name="connsiteY0" fmla="*/ 1005 h 651245"/>
              <a:gd name="connsiteX1" fmla="*/ 924491 w 924491"/>
              <a:gd name="connsiteY1" fmla="*/ 651245 h 651245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889223"/>
              <a:gd name="connsiteY0" fmla="*/ 81354 h 326618"/>
              <a:gd name="connsiteX1" fmla="*/ 889223 w 889223"/>
              <a:gd name="connsiteY1" fmla="*/ 74 h 326618"/>
              <a:gd name="connsiteX0" fmla="*/ 0 w 889223"/>
              <a:gd name="connsiteY0" fmla="*/ 82866 h 82866"/>
              <a:gd name="connsiteX1" fmla="*/ 889223 w 889223"/>
              <a:gd name="connsiteY1" fmla="*/ 1586 h 82866"/>
              <a:gd name="connsiteX0" fmla="*/ 0 w 884185"/>
              <a:gd name="connsiteY0" fmla="*/ 741754 h 741754"/>
              <a:gd name="connsiteX1" fmla="*/ 884185 w 884185"/>
              <a:gd name="connsiteY1" fmla="*/ 74 h 741754"/>
              <a:gd name="connsiteX0" fmla="*/ 0 w 884185"/>
              <a:gd name="connsiteY0" fmla="*/ 741680 h 741680"/>
              <a:gd name="connsiteX1" fmla="*/ 884185 w 884185"/>
              <a:gd name="connsiteY1" fmla="*/ 0 h 74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4185" h="741680">
                <a:moveTo>
                  <a:pt x="0" y="741680"/>
                </a:moveTo>
                <a:cubicBezTo>
                  <a:pt x="455221" y="675640"/>
                  <a:pt x="638267" y="367665"/>
                  <a:pt x="884185" y="0"/>
                </a:cubicBezTo>
              </a:path>
            </a:pathLst>
          </a:cu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273D52-1CD7-EB57-718F-AB6AF9EA7BC6}"/>
              </a:ext>
            </a:extLst>
          </p:cNvPr>
          <p:cNvSpPr txBox="1"/>
          <p:nvPr/>
        </p:nvSpPr>
        <p:spPr>
          <a:xfrm>
            <a:off x="9592539" y="2929684"/>
            <a:ext cx="25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Only 3 spatial dimensions</a:t>
            </a:r>
            <a:br>
              <a:rPr lang="en-US" dirty="0"/>
            </a:br>
            <a:r>
              <a:rPr lang="en-US" dirty="0"/>
              <a:t>are possible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50662F-C232-83D7-8668-1EDE1B77CCA2}"/>
              </a:ext>
            </a:extLst>
          </p:cNvPr>
          <p:cNvSpPr txBox="1"/>
          <p:nvPr/>
        </p:nvSpPr>
        <p:spPr>
          <a:xfrm>
            <a:off x="8701739" y="4105609"/>
            <a:ext cx="1333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Directional DOF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F294C98-C882-240F-E8B0-0E12CBF44E44}"/>
              </a:ext>
            </a:extLst>
          </p:cNvPr>
          <p:cNvGrpSpPr/>
          <p:nvPr/>
        </p:nvGrpSpPr>
        <p:grpSpPr>
          <a:xfrm>
            <a:off x="8895372" y="3219260"/>
            <a:ext cx="897424" cy="897425"/>
            <a:chOff x="6229581" y="1324408"/>
            <a:chExt cx="1205593" cy="120559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73482EB-DCA0-F9BD-BB0D-5B35626E05A7}"/>
                </a:ext>
              </a:extLst>
            </p:cNvPr>
            <p:cNvSpPr/>
            <p:nvPr/>
          </p:nvSpPr>
          <p:spPr>
            <a:xfrm>
              <a:off x="6229581" y="1324409"/>
              <a:ext cx="1205593" cy="120559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3D9215C-6639-D8B9-588C-21F4129A93B7}"/>
                </a:ext>
              </a:extLst>
            </p:cNvPr>
            <p:cNvGrpSpPr/>
            <p:nvPr/>
          </p:nvGrpSpPr>
          <p:grpSpPr>
            <a:xfrm>
              <a:off x="6512939" y="1324408"/>
              <a:ext cx="638876" cy="1205594"/>
              <a:chOff x="4848392" y="1121723"/>
              <a:chExt cx="638876" cy="1205594"/>
            </a:xfrm>
          </p:grpSpPr>
          <p:sp>
            <p:nvSpPr>
              <p:cNvPr id="24" name="Oval 8">
                <a:extLst>
                  <a:ext uri="{FF2B5EF4-FFF2-40B4-BE49-F238E27FC236}">
                    <a16:creationId xmlns:a16="http://schemas.microsoft.com/office/drawing/2014/main" id="{60151EBF-B806-858A-AA16-F80E56F30D2F}"/>
                  </a:ext>
                </a:extLst>
              </p:cNvPr>
              <p:cNvSpPr/>
              <p:nvPr/>
            </p:nvSpPr>
            <p:spPr>
              <a:xfrm>
                <a:off x="4848392" y="1121723"/>
                <a:ext cx="319438" cy="1205594"/>
              </a:xfrm>
              <a:custGeom>
                <a:avLst/>
                <a:gdLst>
                  <a:gd name="connsiteX0" fmla="*/ 0 w 638876"/>
                  <a:gd name="connsiteY0" fmla="*/ 602797 h 1205593"/>
                  <a:gd name="connsiteX1" fmla="*/ 319438 w 638876"/>
                  <a:gd name="connsiteY1" fmla="*/ 0 h 1205593"/>
                  <a:gd name="connsiteX2" fmla="*/ 638876 w 638876"/>
                  <a:gd name="connsiteY2" fmla="*/ 602797 h 1205593"/>
                  <a:gd name="connsiteX3" fmla="*/ 319438 w 638876"/>
                  <a:gd name="connsiteY3" fmla="*/ 1205594 h 1205593"/>
                  <a:gd name="connsiteX4" fmla="*/ 0 w 638876"/>
                  <a:gd name="connsiteY4" fmla="*/ 602797 h 1205593"/>
                  <a:gd name="connsiteX0" fmla="*/ 638876 w 730316"/>
                  <a:gd name="connsiteY0" fmla="*/ 602797 h 1205594"/>
                  <a:gd name="connsiteX1" fmla="*/ 319438 w 730316"/>
                  <a:gd name="connsiteY1" fmla="*/ 1205594 h 1205594"/>
                  <a:gd name="connsiteX2" fmla="*/ 0 w 730316"/>
                  <a:gd name="connsiteY2" fmla="*/ 602797 h 1205594"/>
                  <a:gd name="connsiteX3" fmla="*/ 319438 w 730316"/>
                  <a:gd name="connsiteY3" fmla="*/ 0 h 1205594"/>
                  <a:gd name="connsiteX4" fmla="*/ 730316 w 730316"/>
                  <a:gd name="connsiteY4" fmla="*/ 694237 h 1205594"/>
                  <a:gd name="connsiteX0" fmla="*/ 638876 w 638876"/>
                  <a:gd name="connsiteY0" fmla="*/ 602797 h 1205594"/>
                  <a:gd name="connsiteX1" fmla="*/ 319438 w 638876"/>
                  <a:gd name="connsiteY1" fmla="*/ 1205594 h 1205594"/>
                  <a:gd name="connsiteX2" fmla="*/ 0 w 638876"/>
                  <a:gd name="connsiteY2" fmla="*/ 602797 h 1205594"/>
                  <a:gd name="connsiteX3" fmla="*/ 319438 w 638876"/>
                  <a:gd name="connsiteY3" fmla="*/ 0 h 1205594"/>
                  <a:gd name="connsiteX0" fmla="*/ 319438 w 319438"/>
                  <a:gd name="connsiteY0" fmla="*/ 1205594 h 1205594"/>
                  <a:gd name="connsiteX1" fmla="*/ 0 w 319438"/>
                  <a:gd name="connsiteY1" fmla="*/ 602797 h 1205594"/>
                  <a:gd name="connsiteX2" fmla="*/ 319438 w 319438"/>
                  <a:gd name="connsiteY2" fmla="*/ 0 h 1205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9438" h="1205594">
                    <a:moveTo>
                      <a:pt x="319438" y="1205594"/>
                    </a:moveTo>
                    <a:cubicBezTo>
                      <a:pt x="143017" y="1205594"/>
                      <a:pt x="0" y="935713"/>
                      <a:pt x="0" y="602797"/>
                    </a:cubicBezTo>
                    <a:cubicBezTo>
                      <a:pt x="0" y="269881"/>
                      <a:pt x="143017" y="0"/>
                      <a:pt x="319438" y="0"/>
                    </a:cubicBezTo>
                  </a:path>
                </a:pathLst>
              </a:custGeom>
              <a:noFill/>
              <a:ln w="19050"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9">
                <a:extLst>
                  <a:ext uri="{FF2B5EF4-FFF2-40B4-BE49-F238E27FC236}">
                    <a16:creationId xmlns:a16="http://schemas.microsoft.com/office/drawing/2014/main" id="{FA3764FB-2CF0-EA9E-DF22-130E008ED61E}"/>
                  </a:ext>
                </a:extLst>
              </p:cNvPr>
              <p:cNvSpPr/>
              <p:nvPr/>
            </p:nvSpPr>
            <p:spPr>
              <a:xfrm>
                <a:off x="5167830" y="1121723"/>
                <a:ext cx="319438" cy="1205594"/>
              </a:xfrm>
              <a:custGeom>
                <a:avLst/>
                <a:gdLst>
                  <a:gd name="connsiteX0" fmla="*/ 0 w 638876"/>
                  <a:gd name="connsiteY0" fmla="*/ 602797 h 1205593"/>
                  <a:gd name="connsiteX1" fmla="*/ 319438 w 638876"/>
                  <a:gd name="connsiteY1" fmla="*/ 0 h 1205593"/>
                  <a:gd name="connsiteX2" fmla="*/ 638876 w 638876"/>
                  <a:gd name="connsiteY2" fmla="*/ 602797 h 1205593"/>
                  <a:gd name="connsiteX3" fmla="*/ 319438 w 638876"/>
                  <a:gd name="connsiteY3" fmla="*/ 1205594 h 1205593"/>
                  <a:gd name="connsiteX4" fmla="*/ 0 w 638876"/>
                  <a:gd name="connsiteY4" fmla="*/ 602797 h 1205593"/>
                  <a:gd name="connsiteX0" fmla="*/ 0 w 638876"/>
                  <a:gd name="connsiteY0" fmla="*/ 602797 h 1205594"/>
                  <a:gd name="connsiteX1" fmla="*/ 319438 w 638876"/>
                  <a:gd name="connsiteY1" fmla="*/ 0 h 1205594"/>
                  <a:gd name="connsiteX2" fmla="*/ 638876 w 638876"/>
                  <a:gd name="connsiteY2" fmla="*/ 602797 h 1205594"/>
                  <a:gd name="connsiteX3" fmla="*/ 319438 w 638876"/>
                  <a:gd name="connsiteY3" fmla="*/ 1205594 h 1205594"/>
                  <a:gd name="connsiteX4" fmla="*/ 91440 w 638876"/>
                  <a:gd name="connsiteY4" fmla="*/ 694237 h 1205594"/>
                  <a:gd name="connsiteX0" fmla="*/ 0 w 638876"/>
                  <a:gd name="connsiteY0" fmla="*/ 602797 h 1205594"/>
                  <a:gd name="connsiteX1" fmla="*/ 319438 w 638876"/>
                  <a:gd name="connsiteY1" fmla="*/ 0 h 1205594"/>
                  <a:gd name="connsiteX2" fmla="*/ 638876 w 638876"/>
                  <a:gd name="connsiteY2" fmla="*/ 602797 h 1205594"/>
                  <a:gd name="connsiteX3" fmla="*/ 319438 w 638876"/>
                  <a:gd name="connsiteY3" fmla="*/ 1205594 h 1205594"/>
                  <a:gd name="connsiteX0" fmla="*/ 0 w 319438"/>
                  <a:gd name="connsiteY0" fmla="*/ 0 h 1205594"/>
                  <a:gd name="connsiteX1" fmla="*/ 319438 w 319438"/>
                  <a:gd name="connsiteY1" fmla="*/ 602797 h 1205594"/>
                  <a:gd name="connsiteX2" fmla="*/ 0 w 319438"/>
                  <a:gd name="connsiteY2" fmla="*/ 1205594 h 1205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9438" h="1205594">
                    <a:moveTo>
                      <a:pt x="0" y="0"/>
                    </a:moveTo>
                    <a:cubicBezTo>
                      <a:pt x="176421" y="0"/>
                      <a:pt x="319438" y="269881"/>
                      <a:pt x="319438" y="602797"/>
                    </a:cubicBezTo>
                    <a:cubicBezTo>
                      <a:pt x="319438" y="935713"/>
                      <a:pt x="176421" y="1205594"/>
                      <a:pt x="0" y="1205594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5AD3D8E-CFD9-3DCC-24E5-5F387814CD1C}"/>
              </a:ext>
            </a:extLst>
          </p:cNvPr>
          <p:cNvSpPr txBox="1"/>
          <p:nvPr/>
        </p:nvSpPr>
        <p:spPr>
          <a:xfrm>
            <a:off x="10445288" y="3545704"/>
            <a:ext cx="1642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2-sphere the only</a:t>
            </a:r>
            <a:br>
              <a:rPr lang="en-US" sz="1400" dirty="0"/>
            </a:br>
            <a:r>
              <a:rPr lang="en-US" sz="1400" dirty="0" err="1"/>
              <a:t>symplectic</a:t>
            </a:r>
            <a:r>
              <a:rPr lang="en-US" sz="1400" dirty="0"/>
              <a:t> manifold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B1E39F-BFE8-8728-E16F-64E2644C6C31}"/>
              </a:ext>
            </a:extLst>
          </p:cNvPr>
          <p:cNvCxnSpPr>
            <a:cxnSpLocks/>
            <a:endCxn id="22" idx="7"/>
          </p:cNvCxnSpPr>
          <p:nvPr/>
        </p:nvCxnSpPr>
        <p:spPr>
          <a:xfrm flipV="1">
            <a:off x="9344084" y="3350686"/>
            <a:ext cx="317287" cy="31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F0A4C6B-C325-4359-5746-B3D93BD5B252}"/>
                  </a:ext>
                </a:extLst>
              </p:cNvPr>
              <p:cNvSpPr/>
              <p:nvPr/>
            </p:nvSpPr>
            <p:spPr>
              <a:xfrm>
                <a:off x="6389029" y="1267459"/>
                <a:ext cx="7620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F0A4C6B-C325-4359-5746-B3D93BD5B2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029" y="1267459"/>
                <a:ext cx="762000" cy="685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51DCF8-C556-C20D-F01E-505E2A3C4D76}"/>
                  </a:ext>
                </a:extLst>
              </p:cNvPr>
              <p:cNvSpPr txBox="1"/>
              <p:nvPr/>
            </p:nvSpPr>
            <p:spPr>
              <a:xfrm>
                <a:off x="5216560" y="1420910"/>
                <a:ext cx="11417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𝑘</m:t>
                    </m:r>
                    <m:r>
                      <a:rPr lang="en-US" sz="1400" b="0" i="1" smtClean="0">
                        <a:latin typeface="Cambria Math"/>
                      </a:rPr>
                      <m:t>=1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51DCF8-C556-C20D-F01E-505E2A3C4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560" y="1420910"/>
                <a:ext cx="114178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6A89CE0-7C89-F1ED-12D2-11D5C716F86C}"/>
                  </a:ext>
                </a:extLst>
              </p:cNvPr>
              <p:cNvSpPr txBox="1"/>
              <p:nvPr/>
            </p:nvSpPr>
            <p:spPr>
              <a:xfrm>
                <a:off x="6307022" y="1981199"/>
                <a:ext cx="961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  <m:r>
                      <a:rPr lang="en-US" sz="1400" b="0" i="1" smtClean="0">
                        <a:latin typeface="Cambria Math"/>
                      </a:rPr>
                      <m:t>=1 </m:t>
                    </m:r>
                    <m:r>
                      <a:rPr lang="en-US" sz="1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6A89CE0-7C89-F1ED-12D2-11D5C716F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022" y="1981199"/>
                <a:ext cx="961417" cy="307777"/>
              </a:xfrm>
              <a:prstGeom prst="rect">
                <a:avLst/>
              </a:prstGeom>
              <a:blipFill>
                <a:blip r:embed="rId7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7A1571-D5CA-F5F4-1EC9-8D3EEA57E981}"/>
                  </a:ext>
                </a:extLst>
              </p:cNvPr>
              <p:cNvSpPr/>
              <p:nvPr/>
            </p:nvSpPr>
            <p:spPr>
              <a:xfrm>
                <a:off x="7806473" y="1418411"/>
                <a:ext cx="15240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7A1571-D5CA-F5F4-1EC9-8D3EEA57E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473" y="1418411"/>
                <a:ext cx="1524000" cy="381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141595-FBF2-01A3-496C-83F26DE020BD}"/>
                  </a:ext>
                </a:extLst>
              </p:cNvPr>
              <p:cNvSpPr txBox="1"/>
              <p:nvPr/>
            </p:nvSpPr>
            <p:spPr>
              <a:xfrm>
                <a:off x="9391544" y="1438104"/>
                <a:ext cx="1466492" cy="319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=0.01 </m:t>
                    </m:r>
                    <m:r>
                      <a:rPr lang="en-US" sz="1400" b="0" i="1" smtClean="0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141595-FBF2-01A3-496C-83F26DE02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544" y="1438104"/>
                <a:ext cx="1466492" cy="319318"/>
              </a:xfrm>
              <a:prstGeom prst="rect">
                <a:avLst/>
              </a:prstGeom>
              <a:blipFill>
                <a:blip r:embed="rId9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1E9BE2-3058-1C2B-48CB-9868F4A7002A}"/>
                  </a:ext>
                </a:extLst>
              </p:cNvPr>
              <p:cNvSpPr txBox="1"/>
              <p:nvPr/>
            </p:nvSpPr>
            <p:spPr>
              <a:xfrm>
                <a:off x="7880582" y="1840152"/>
                <a:ext cx="12435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=100 </m:t>
                    </m:r>
                    <m:r>
                      <a:rPr lang="en-US" sz="1400" b="0" i="1" smtClean="0">
                        <a:latin typeface="Cambria Math"/>
                      </a:rPr>
                      <m:t>𝑐𝑚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1E9BE2-3058-1C2B-48CB-9868F4A70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582" y="1840152"/>
                <a:ext cx="1243546" cy="307777"/>
              </a:xfrm>
              <a:prstGeom prst="rect">
                <a:avLst/>
              </a:prstGeom>
              <a:blipFill>
                <a:blip r:embed="rId1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AE570A92-4A5F-8DEA-1482-EA3F0C532471}"/>
              </a:ext>
            </a:extLst>
          </p:cNvPr>
          <p:cNvSpPr txBox="1"/>
          <p:nvPr/>
        </p:nvSpPr>
        <p:spPr>
          <a:xfrm>
            <a:off x="4804176" y="2277064"/>
            <a:ext cx="7058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Phase space (</a:t>
            </a:r>
            <a:r>
              <a:rPr lang="en-US" dirty="0" err="1"/>
              <a:t>symplectic</a:t>
            </a:r>
            <a:r>
              <a:rPr lang="en-US" dirty="0"/>
              <a:t>) structure is the only one that supports coordinate invariant density, entropy, state count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0F4D48-D690-C901-A42F-79614390EC40}"/>
                  </a:ext>
                </a:extLst>
              </p:cNvPr>
              <p:cNvSpPr txBox="1"/>
              <p:nvPr/>
            </p:nvSpPr>
            <p:spPr>
              <a:xfrm>
                <a:off x="7046585" y="882779"/>
                <a:ext cx="151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=100 </m:t>
                    </m:r>
                    <m:r>
                      <a:rPr lang="en-US" sz="1400" b="0" i="1" smtClean="0">
                        <a:latin typeface="Cambria Math"/>
                      </a:rPr>
                      <m:t>𝑐𝑚</m:t>
                    </m:r>
                    <m:r>
                      <a:rPr lang="en-US" sz="1400" b="0" i="1" smtClean="0">
                        <a:latin typeface="Cambria Math"/>
                      </a:rPr>
                      <m:t>/</m:t>
                    </m:r>
                    <m:r>
                      <a:rPr lang="en-US" sz="1400" b="0" i="1" smtClean="0">
                        <a:latin typeface="Cambria Math"/>
                      </a:rPr>
                      <m:t>𝑚</m:t>
                    </m:r>
                    <m:r>
                      <a:rPr lang="en-US" sz="1400" b="0" i="1" smtClean="0">
                        <a:latin typeface="Cambria Math"/>
                      </a:rPr>
                      <m:t> 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0F4D48-D690-C901-A42F-79614390E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585" y="882779"/>
                <a:ext cx="1519775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0991C40-BD41-B1EA-A75A-49F5681E94EC}"/>
                  </a:ext>
                </a:extLst>
              </p:cNvPr>
              <p:cNvSpPr txBox="1"/>
              <p:nvPr/>
            </p:nvSpPr>
            <p:spPr>
              <a:xfrm>
                <a:off x="8667749" y="578074"/>
                <a:ext cx="334435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/>
                  <a:t>Each unit variable (i.e. coordinate) paired with a conjugate of inverse units: number of states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  <m:r>
                      <m:rPr>
                        <m:sty m:val="p"/>
                      </m:rPr>
                      <a:rPr lang="en-US" sz="1400">
                        <a:latin typeface="Cambria Math"/>
                      </a:rPr>
                      <m:t>Δ</m:t>
                    </m:r>
                    <m:r>
                      <a:rPr lang="en-US" sz="1400" i="1">
                        <a:latin typeface="Cambria Math"/>
                      </a:rPr>
                      <m:t>𝑘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is invariant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0991C40-BD41-B1EA-A75A-49F5681E9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749" y="578074"/>
                <a:ext cx="3344357" cy="738664"/>
              </a:xfrm>
              <a:prstGeom prst="rect">
                <a:avLst/>
              </a:prstGeom>
              <a:blipFill>
                <a:blip r:embed="rId12"/>
                <a:stretch>
                  <a:fillRect t="-1653" r="-2190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42F95E-A06A-07D1-D1CE-9E7242D588CC}"/>
                  </a:ext>
                </a:extLst>
              </p:cNvPr>
              <p:cNvSpPr txBox="1"/>
              <p:nvPr/>
            </p:nvSpPr>
            <p:spPr>
              <a:xfrm>
                <a:off x="5151899" y="4028051"/>
                <a:ext cx="2298963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42F95E-A06A-07D1-D1CE-9E7242D58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99" y="4028051"/>
                <a:ext cx="2298963" cy="5542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A9EF7EBE-A438-6228-23C9-DCEC53D156CE}"/>
              </a:ext>
            </a:extLst>
          </p:cNvPr>
          <p:cNvGrpSpPr/>
          <p:nvPr/>
        </p:nvGrpSpPr>
        <p:grpSpPr>
          <a:xfrm>
            <a:off x="1952318" y="3768851"/>
            <a:ext cx="2115432" cy="1318877"/>
            <a:chOff x="877523" y="3540354"/>
            <a:chExt cx="2115432" cy="131887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57DABEE-5226-8408-CD94-05C0A897A58D}"/>
                </a:ext>
              </a:extLst>
            </p:cNvPr>
            <p:cNvCxnSpPr/>
            <p:nvPr/>
          </p:nvCxnSpPr>
          <p:spPr>
            <a:xfrm>
              <a:off x="1500669" y="3848385"/>
              <a:ext cx="0" cy="10108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EE0F85-4F61-4E03-0470-C18F5A660817}"/>
                </a:ext>
              </a:extLst>
            </p:cNvPr>
            <p:cNvCxnSpPr/>
            <p:nvPr/>
          </p:nvCxnSpPr>
          <p:spPr>
            <a:xfrm>
              <a:off x="877523" y="4366444"/>
              <a:ext cx="13140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E4133B8-1519-09B5-C679-556F58AB597F}"/>
                    </a:ext>
                  </a:extLst>
                </p:cNvPr>
                <p:cNvSpPr txBox="1"/>
                <p:nvPr/>
              </p:nvSpPr>
              <p:spPr>
                <a:xfrm>
                  <a:off x="1205321" y="3540354"/>
                  <a:ext cx="832216" cy="3247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400" b="0" i="1" dirty="0" smtClean="0">
                                <a:latin typeface="Cambria Math"/>
                              </a:rPr>
                              <m:t>𝑦</m:t>
                            </m:r>
                          </m:sup>
                        </m:sSup>
                        <m:r>
                          <a:rPr lang="en-US" sz="1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sz="14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E4133B8-1519-09B5-C679-556F58AB59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321" y="3540354"/>
                  <a:ext cx="832216" cy="324769"/>
                </a:xfrm>
                <a:prstGeom prst="rect">
                  <a:avLst/>
                </a:prstGeom>
                <a:blipFill>
                  <a:blip r:embed="rId14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0F1D144-1C09-1BC4-652F-34F792539B2F}"/>
                    </a:ext>
                  </a:extLst>
                </p:cNvPr>
                <p:cNvSpPr txBox="1"/>
                <p:nvPr/>
              </p:nvSpPr>
              <p:spPr>
                <a:xfrm>
                  <a:off x="2172923" y="4243958"/>
                  <a:ext cx="82003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400" b="0" i="1" dirty="0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sz="1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14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0F1D144-1C09-1BC4-652F-34F792539B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923" y="4243958"/>
                  <a:ext cx="820032" cy="307777"/>
                </a:xfrm>
                <a:prstGeom prst="rect">
                  <a:avLst/>
                </a:prstGeom>
                <a:blipFill>
                  <a:blip r:embed="rId1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CCA3BE6-330E-F5A6-EA02-77AE50E8FA47}"/>
                </a:ext>
              </a:extLst>
            </p:cNvPr>
            <p:cNvGrpSpPr/>
            <p:nvPr/>
          </p:nvGrpSpPr>
          <p:grpSpPr>
            <a:xfrm>
              <a:off x="1500669" y="4063190"/>
              <a:ext cx="454880" cy="303254"/>
              <a:chOff x="1828800" y="2038350"/>
              <a:chExt cx="685800" cy="4572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A41D534-2EEF-A1B8-C278-F08DC848EEAE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CAE04F8-93BE-4D89-DAD9-DA4659A0EF38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CE9239C-A989-F959-7991-3E18043F2461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A4EE6A6-E91D-ED49-F6DD-903CE055088B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D749C89-204E-961F-9A9F-0BC53C15822C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214E257-0C05-AA9D-95FD-2C3AC801341F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449BDDA-105A-AFCB-1328-F5E5C3CDA42E}"/>
                  </a:ext>
                </a:extLst>
              </p:cNvPr>
              <p:cNvSpPr txBox="1"/>
              <p:nvPr/>
            </p:nvSpPr>
            <p:spPr>
              <a:xfrm>
                <a:off x="257024" y="5182188"/>
                <a:ext cx="42242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Total number of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product of number of cases in each independent DOF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449BDDA-105A-AFCB-1328-F5E5C3CDA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4" y="5182188"/>
                <a:ext cx="4224236" cy="646331"/>
              </a:xfrm>
              <a:prstGeom prst="rect">
                <a:avLst/>
              </a:prstGeom>
              <a:blipFill>
                <a:blip r:embed="rId16"/>
                <a:stretch>
                  <a:fillRect t="-4717" r="-14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B0C4F0-B038-5D5F-899A-44BAB7836B56}"/>
                  </a:ext>
                </a:extLst>
              </p:cNvPr>
              <p:cNvSpPr txBox="1"/>
              <p:nvPr/>
            </p:nvSpPr>
            <p:spPr>
              <a:xfrm>
                <a:off x="207820" y="3304544"/>
                <a:ext cx="221201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Independence of DOFs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independence of units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orthogonality in phase-space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invariant marginals (for density, entropy, state count)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B0C4F0-B038-5D5F-899A-44BAB7836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0" y="3304544"/>
                <a:ext cx="2212015" cy="1015663"/>
              </a:xfrm>
              <a:prstGeom prst="rect">
                <a:avLst/>
              </a:prstGeom>
              <a:blipFill>
                <a:blip r:embed="rId17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6D79BD7C-D071-CEC9-1AAA-EA1D522D881D}"/>
              </a:ext>
            </a:extLst>
          </p:cNvPr>
          <p:cNvSpPr txBox="1"/>
          <p:nvPr/>
        </p:nvSpPr>
        <p:spPr>
          <a:xfrm>
            <a:off x="4294446" y="3302184"/>
            <a:ext cx="4319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Hamiltonian mechanics preserves count of states and DOF independence over time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3A19906-C903-5F32-5320-F3ADEEEEDCD2}"/>
              </a:ext>
            </a:extLst>
          </p:cNvPr>
          <p:cNvCxnSpPr/>
          <p:nvPr/>
        </p:nvCxnSpPr>
        <p:spPr>
          <a:xfrm flipV="1">
            <a:off x="5057029" y="4570228"/>
            <a:ext cx="248777" cy="51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C1F64AB-0C68-3920-26F6-A7FF8BB675D5}"/>
              </a:ext>
            </a:extLst>
          </p:cNvPr>
          <p:cNvSpPr txBox="1"/>
          <p:nvPr/>
        </p:nvSpPr>
        <p:spPr>
          <a:xfrm>
            <a:off x="4617362" y="5113141"/>
            <a:ext cx="1469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Symplectic</a:t>
            </a:r>
            <a:r>
              <a:rPr lang="en-US" sz="1200" dirty="0"/>
              <a:t> form</a:t>
            </a:r>
            <a:br>
              <a:rPr lang="en-US" sz="1200" dirty="0"/>
            </a:br>
            <a:r>
              <a:rPr lang="en-US" sz="1200" dirty="0"/>
              <a:t>(geometric structure</a:t>
            </a:r>
            <a:br>
              <a:rPr lang="en-US" sz="1200" dirty="0"/>
            </a:br>
            <a:r>
              <a:rPr lang="en-US" sz="1200" dirty="0"/>
              <a:t>of phase space)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C553629-B516-0582-4A77-F68910079367}"/>
              </a:ext>
            </a:extLst>
          </p:cNvPr>
          <p:cNvCxnSpPr/>
          <p:nvPr/>
        </p:nvCxnSpPr>
        <p:spPr>
          <a:xfrm flipV="1">
            <a:off x="6454277" y="4626343"/>
            <a:ext cx="0" cy="46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07517BE-76D3-B671-F497-9A5D83D15E9B}"/>
              </a:ext>
            </a:extLst>
          </p:cNvPr>
          <p:cNvSpPr txBox="1"/>
          <p:nvPr/>
        </p:nvSpPr>
        <p:spPr>
          <a:xfrm>
            <a:off x="6202215" y="5126561"/>
            <a:ext cx="1325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Areas/possibilities</a:t>
            </a:r>
            <a:br>
              <a:rPr lang="en-US" sz="1200" dirty="0"/>
            </a:br>
            <a:r>
              <a:rPr lang="en-US" sz="1200" dirty="0"/>
              <a:t>in each DOF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F64442F-8A53-A38D-6687-6E62559F88DC}"/>
              </a:ext>
            </a:extLst>
          </p:cNvPr>
          <p:cNvCxnSpPr>
            <a:cxnSpLocks/>
          </p:cNvCxnSpPr>
          <p:nvPr/>
        </p:nvCxnSpPr>
        <p:spPr>
          <a:xfrm flipH="1" flipV="1">
            <a:off x="7377202" y="4443314"/>
            <a:ext cx="311445" cy="27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CF02D35-463E-54F2-E5B8-47AF628D738D}"/>
              </a:ext>
            </a:extLst>
          </p:cNvPr>
          <p:cNvSpPr txBox="1"/>
          <p:nvPr/>
        </p:nvSpPr>
        <p:spPr>
          <a:xfrm>
            <a:off x="6692063" y="4691234"/>
            <a:ext cx="1999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Orthogonality/independence</a:t>
            </a:r>
            <a:br>
              <a:rPr lang="en-US" sz="1200" dirty="0"/>
            </a:br>
            <a:r>
              <a:rPr lang="en-US" sz="1200" dirty="0"/>
              <a:t>across DOFs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56EF137-8BDB-F075-A44A-F4380D29C07A}"/>
              </a:ext>
            </a:extLst>
          </p:cNvPr>
          <p:cNvSpPr txBox="1"/>
          <p:nvPr/>
        </p:nvSpPr>
        <p:spPr>
          <a:xfrm>
            <a:off x="53287" y="5969599"/>
            <a:ext cx="9351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9900"/>
                </a:solidFill>
              </a:rPr>
              <a:t>Invariance at equal time (relativity) gives us the structure of phase space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67E4E52-B233-0B8F-65F9-24AC78005885}"/>
                  </a:ext>
                </a:extLst>
              </p:cNvPr>
              <p:cNvSpPr txBox="1"/>
              <p:nvPr/>
            </p:nvSpPr>
            <p:spPr>
              <a:xfrm>
                <a:off x="1955085" y="1259305"/>
                <a:ext cx="7720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↦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67E4E52-B233-0B8F-65F9-24AC78005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085" y="1259305"/>
                <a:ext cx="772006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789A27AD-2690-E920-C707-84477F9CD402}"/>
              </a:ext>
            </a:extLst>
          </p:cNvPr>
          <p:cNvSpPr txBox="1"/>
          <p:nvPr/>
        </p:nvSpPr>
        <p:spPr>
          <a:xfrm>
            <a:off x="179894" y="213729"/>
            <a:ext cx="331225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b="1" dirty="0"/>
              <a:t>Hamiltonian Privilege</a:t>
            </a:r>
            <a:r>
              <a:rPr lang="en-US" sz="1600" dirty="0"/>
              <a:t>, </a:t>
            </a:r>
            <a:r>
              <a:rPr lang="en-US" sz="1600" i="1" dirty="0" err="1"/>
              <a:t>Erkenn</a:t>
            </a:r>
            <a:r>
              <a:rPr lang="en-US" sz="1600" dirty="0"/>
              <a:t> (2023)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2CB047-29B7-AA4C-C0C2-DA70249BAC0E}"/>
              </a:ext>
            </a:extLst>
          </p:cNvPr>
          <p:cNvSpPr txBox="1"/>
          <p:nvPr/>
        </p:nvSpPr>
        <p:spPr>
          <a:xfrm>
            <a:off x="120047" y="512569"/>
            <a:ext cx="342042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i="1" dirty="0"/>
              <a:t>Stud Hist Phil </a:t>
            </a:r>
            <a:r>
              <a:rPr lang="en-US" sz="1600" b="1" dirty="0"/>
              <a:t>71</a:t>
            </a:r>
            <a:r>
              <a:rPr lang="en-US" sz="1600" dirty="0"/>
              <a:t>, 082020, 60-71 (2020)</a:t>
            </a:r>
          </a:p>
        </p:txBody>
      </p:sp>
    </p:spTree>
    <p:extLst>
      <p:ext uri="{BB962C8B-B14F-4D97-AF65-F5344CB8AC3E}">
        <p14:creationId xmlns:p14="http://schemas.microsoft.com/office/powerpoint/2010/main" val="280547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764C98-0EA1-3A95-4786-32F7A4F2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45DB6B-D14B-4082-482D-34C57347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B623DCF-D5DF-972B-C42D-D25501D19CB7}"/>
                  </a:ext>
                </a:extLst>
              </p:cNvPr>
              <p:cNvSpPr/>
              <p:nvPr/>
            </p:nvSpPr>
            <p:spPr>
              <a:xfrm>
                <a:off x="9923086" y="817270"/>
                <a:ext cx="2253757" cy="5854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𝑞𝑞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𝑝𝑞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B623DCF-D5DF-972B-C42D-D25501D19C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086" y="817270"/>
                <a:ext cx="2253757" cy="5854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6A3B12-30EC-DC3B-A708-831299D2BF59}"/>
                  </a:ext>
                </a:extLst>
              </p:cNvPr>
              <p:cNvSpPr/>
              <p:nvPr/>
            </p:nvSpPr>
            <p:spPr>
              <a:xfrm>
                <a:off x="8645123" y="1577340"/>
                <a:ext cx="3480183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6A3B12-30EC-DC3B-A708-831299D2BF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5123" y="1577340"/>
                <a:ext cx="3480183" cy="708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A16FF79-89D9-7552-3180-27D50516AE2E}"/>
                  </a:ext>
                </a:extLst>
              </p:cNvPr>
              <p:cNvSpPr/>
              <p:nvPr/>
            </p:nvSpPr>
            <p:spPr>
              <a:xfrm>
                <a:off x="8399651" y="810198"/>
                <a:ext cx="1546064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A16FF79-89D9-7552-3180-27D50516A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651" y="810198"/>
                <a:ext cx="1546064" cy="5852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D524F3-211C-AEF0-4658-8BAA3310FF75}"/>
                  </a:ext>
                </a:extLst>
              </p:cNvPr>
              <p:cNvSpPr txBox="1"/>
              <p:nvPr/>
            </p:nvSpPr>
            <p:spPr>
              <a:xfrm>
                <a:off x="9220119" y="2348197"/>
                <a:ext cx="2330190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D524F3-211C-AEF0-4658-8BAA3310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119" y="2348197"/>
                <a:ext cx="2330190" cy="405624"/>
              </a:xfrm>
              <a:prstGeom prst="rect">
                <a:avLst/>
              </a:prstGeom>
              <a:blipFill>
                <a:blip r:embed="rId6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2D690C2-3A3D-062C-0E67-2850E33E8C14}"/>
                  </a:ext>
                </a:extLst>
              </p:cNvPr>
              <p:cNvSpPr/>
              <p:nvPr/>
            </p:nvSpPr>
            <p:spPr>
              <a:xfrm>
                <a:off x="8533828" y="2889123"/>
                <a:ext cx="1727524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2D690C2-3A3D-062C-0E67-2850E33E8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828" y="2889123"/>
                <a:ext cx="1727524" cy="423770"/>
              </a:xfrm>
              <a:prstGeom prst="rect">
                <a:avLst/>
              </a:prstGeom>
              <a:blipFill>
                <a:blip r:embed="rId7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69D672-2A36-35D4-8735-F68C5CB896C5}"/>
                  </a:ext>
                </a:extLst>
              </p:cNvPr>
              <p:cNvSpPr/>
              <p:nvPr/>
            </p:nvSpPr>
            <p:spPr>
              <a:xfrm>
                <a:off x="10394448" y="2887906"/>
                <a:ext cx="1730858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69D672-2A36-35D4-8735-F68C5CB89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448" y="2887906"/>
                <a:ext cx="1730858" cy="423770"/>
              </a:xfrm>
              <a:prstGeom prst="rect">
                <a:avLst/>
              </a:prstGeom>
              <a:blipFill>
                <a:blip r:embed="rId8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16DCED-3619-0083-6848-EC6EBD3ED48C}"/>
                  </a:ext>
                </a:extLst>
              </p:cNvPr>
              <p:cNvSpPr txBox="1"/>
              <p:nvPr/>
            </p:nvSpPr>
            <p:spPr>
              <a:xfrm>
                <a:off x="3079876" y="1700327"/>
                <a:ext cx="1990288" cy="647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/>
                            </a:rPr>
                            <m:t>𝑆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16DCED-3619-0083-6848-EC6EBD3ED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876" y="1700327"/>
                <a:ext cx="1990288" cy="6478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CA12AEC-B651-D013-080A-A037F51A8782}"/>
                  </a:ext>
                </a:extLst>
              </p:cNvPr>
              <p:cNvSpPr/>
              <p:nvPr/>
            </p:nvSpPr>
            <p:spPr>
              <a:xfrm>
                <a:off x="3792350" y="555487"/>
                <a:ext cx="4376904" cy="1188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CA12AEC-B651-D013-080A-A037F51A8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350" y="555487"/>
                <a:ext cx="4376904" cy="11882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799B6BC-76BC-7B38-AA1A-889F65F615C3}"/>
                  </a:ext>
                </a:extLst>
              </p:cNvPr>
              <p:cNvSpPr/>
              <p:nvPr/>
            </p:nvSpPr>
            <p:spPr>
              <a:xfrm>
                <a:off x="1000640" y="2548305"/>
                <a:ext cx="6636625" cy="11991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799B6BC-76BC-7B38-AA1A-889F65F615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40" y="2548305"/>
                <a:ext cx="6636625" cy="119911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2E670DE-4A84-E113-0ABA-5B5E1577E8CF}"/>
                  </a:ext>
                </a:extLst>
              </p:cNvPr>
              <p:cNvSpPr/>
              <p:nvPr/>
            </p:nvSpPr>
            <p:spPr>
              <a:xfrm>
                <a:off x="29199" y="625616"/>
                <a:ext cx="3540521" cy="968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2E670DE-4A84-E113-0ABA-5B5E1577E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9" y="625616"/>
                <a:ext cx="3540521" cy="9687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F29925D-8285-8233-8EEB-977A9A8F7AFD}"/>
                  </a:ext>
                </a:extLst>
              </p:cNvPr>
              <p:cNvSpPr txBox="1"/>
              <p:nvPr/>
            </p:nvSpPr>
            <p:spPr>
              <a:xfrm>
                <a:off x="2510509" y="3891927"/>
                <a:ext cx="3616888" cy="593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F29925D-8285-8233-8EEB-977A9A8F7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509" y="3891927"/>
                <a:ext cx="3616888" cy="59362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B349AF-B853-942B-BDBC-1F0C9353B436}"/>
                  </a:ext>
                </a:extLst>
              </p:cNvPr>
              <p:cNvSpPr/>
              <p:nvPr/>
            </p:nvSpPr>
            <p:spPr>
              <a:xfrm>
                <a:off x="1160312" y="4692825"/>
                <a:ext cx="3091103" cy="7870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B349AF-B853-942B-BDBC-1F0C9353B4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312" y="4692825"/>
                <a:ext cx="3091103" cy="7870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D182E14-807D-95B6-13A6-4EC6337B75E1}"/>
                  </a:ext>
                </a:extLst>
              </p:cNvPr>
              <p:cNvSpPr/>
              <p:nvPr/>
            </p:nvSpPr>
            <p:spPr>
              <a:xfrm>
                <a:off x="4569823" y="4731553"/>
                <a:ext cx="3115148" cy="681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D182E14-807D-95B6-13A6-4EC6337B75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823" y="4731553"/>
                <a:ext cx="3115148" cy="6815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2CA6B8D3-28AC-2FE9-5D8B-79B2602AB7E0}"/>
              </a:ext>
            </a:extLst>
          </p:cNvPr>
          <p:cNvSpPr txBox="1"/>
          <p:nvPr/>
        </p:nvSpPr>
        <p:spPr>
          <a:xfrm>
            <a:off x="3205205" y="5691739"/>
            <a:ext cx="193194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(SF-ND)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A1929-1B46-A702-B74D-167669E2F357}"/>
              </a:ext>
            </a:extLst>
          </p:cNvPr>
          <p:cNvSpPr txBox="1"/>
          <p:nvPr/>
        </p:nvSpPr>
        <p:spPr>
          <a:xfrm>
            <a:off x="9778316" y="136280"/>
            <a:ext cx="121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S-DOF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938E8-3A00-8101-EED1-4F94CC195B0F}"/>
              </a:ext>
            </a:extLst>
          </p:cNvPr>
          <p:cNvSpPr txBox="1"/>
          <p:nvPr/>
        </p:nvSpPr>
        <p:spPr>
          <a:xfrm>
            <a:off x="9605610" y="3457849"/>
            <a:ext cx="157767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(HM-G)</a:t>
            </a:r>
          </a:p>
        </p:txBody>
      </p:sp>
    </p:spTree>
    <p:extLst>
      <p:ext uri="{BB962C8B-B14F-4D97-AF65-F5344CB8AC3E}">
        <p14:creationId xmlns:p14="http://schemas.microsoft.com/office/powerpoint/2010/main" val="30798214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9754B4-08FC-D48B-BA65-9DD2D459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5A702-AA34-D71E-6FC2-3E18EBA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50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495C05-5875-A763-AFF5-1CDF3B2124D2}"/>
              </a:ext>
            </a:extLst>
          </p:cNvPr>
          <p:cNvSpPr txBox="1">
            <a:spLocks/>
          </p:cNvSpPr>
          <p:nvPr/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Relativistic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90EE36-DA2F-6758-421A-17F153235794}"/>
                  </a:ext>
                </a:extLst>
              </p:cNvPr>
              <p:cNvSpPr txBox="1"/>
              <p:nvPr/>
            </p:nvSpPr>
            <p:spPr>
              <a:xfrm>
                <a:off x="579447" y="3776168"/>
                <a:ext cx="22177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90EE36-DA2F-6758-421A-17F153235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47" y="3776168"/>
                <a:ext cx="2217787" cy="33855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5B4085-6C77-31BD-033A-941F96B997AA}"/>
                  </a:ext>
                </a:extLst>
              </p:cNvPr>
              <p:cNvSpPr txBox="1"/>
              <p:nvPr/>
            </p:nvSpPr>
            <p:spPr>
              <a:xfrm>
                <a:off x="2933325" y="3761255"/>
                <a:ext cx="20810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𝑑𝑡𝑑𝐸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5B4085-6C77-31BD-033A-941F96B99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325" y="3761255"/>
                <a:ext cx="2081083" cy="338554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9CC431-A4DD-8A00-EB1A-4B267740B65C}"/>
                  </a:ext>
                </a:extLst>
              </p:cNvPr>
              <p:cNvSpPr txBox="1"/>
              <p:nvPr/>
            </p:nvSpPr>
            <p:spPr>
              <a:xfrm>
                <a:off x="2990452" y="4207366"/>
                <a:ext cx="20084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𝑑𝑡𝑑𝐸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9CC431-A4DD-8A00-EB1A-4B267740B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452" y="4207366"/>
                <a:ext cx="2008435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5968E5E0-8416-85DD-C4ED-D60995E82452}"/>
              </a:ext>
            </a:extLst>
          </p:cNvPr>
          <p:cNvSpPr txBox="1"/>
          <p:nvPr/>
        </p:nvSpPr>
        <p:spPr>
          <a:xfrm>
            <a:off x="608821" y="3462660"/>
            <a:ext cx="448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Minkowski</a:t>
            </a:r>
            <a:r>
              <a:rPr lang="en-US" sz="1400" dirty="0"/>
              <a:t> signature appears on the extended phase space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1FCEF44-AC44-FDE1-A7DF-D15883DEF9DC}"/>
              </a:ext>
            </a:extLst>
          </p:cNvPr>
          <p:cNvGrpSpPr/>
          <p:nvPr/>
        </p:nvGrpSpPr>
        <p:grpSpPr>
          <a:xfrm>
            <a:off x="908098" y="4256696"/>
            <a:ext cx="1336094" cy="1450134"/>
            <a:chOff x="7246916" y="4607816"/>
            <a:chExt cx="1336094" cy="14501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38C273D-1C77-8361-AA7B-B3F4945D4611}"/>
                    </a:ext>
                  </a:extLst>
                </p:cNvPr>
                <p:cNvSpPr/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38C273D-1C77-8361-AA7B-B3F4945D46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1CF01CD-EEDC-EF13-992A-5F6F18C09CCA}"/>
                    </a:ext>
                  </a:extLst>
                </p:cNvPr>
                <p:cNvSpPr/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1CF01CD-EEDC-EF13-992A-5F6F18C09C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  <a:blipFill>
                  <a:blip r:embed="rId7"/>
                  <a:stretch>
                    <a:fillRect l="-77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D19A1B9-431F-AA41-D2D6-1A3DCAEF94D6}"/>
                    </a:ext>
                  </a:extLst>
                </p:cNvPr>
                <p:cNvSpPr/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D19A1B9-431F-AA41-D2D6-1A3DCAEF94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66208D7-C4CD-C14B-7262-E9F6B90E821B}"/>
              </a:ext>
            </a:extLst>
          </p:cNvPr>
          <p:cNvGrpSpPr/>
          <p:nvPr/>
        </p:nvGrpSpPr>
        <p:grpSpPr>
          <a:xfrm>
            <a:off x="3091647" y="4849391"/>
            <a:ext cx="1152095" cy="1363432"/>
            <a:chOff x="8546660" y="4927806"/>
            <a:chExt cx="1152095" cy="13634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7F48E559-B9D1-207E-B53D-596C95933FDE}"/>
                    </a:ext>
                  </a:extLst>
                </p:cNvPr>
                <p:cNvSpPr/>
                <p:nvPr/>
              </p:nvSpPr>
              <p:spPr>
                <a:xfrm>
                  <a:off x="8903089" y="5723133"/>
                  <a:ext cx="568105" cy="56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7F48E559-B9D1-207E-B53D-596C95933F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3089" y="5723133"/>
                  <a:ext cx="568105" cy="56810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EF923E9-1ECB-DC25-2B25-4D4CBEC5D33A}"/>
                    </a:ext>
                  </a:extLst>
                </p:cNvPr>
                <p:cNvSpPr/>
                <p:nvPr/>
              </p:nvSpPr>
              <p:spPr>
                <a:xfrm>
                  <a:off x="8546660" y="5361994"/>
                  <a:ext cx="357872" cy="3578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𝑑𝑡𝑑𝐸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EF923E9-1ECB-DC25-2B25-4D4CBEC5D3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6660" y="5361994"/>
                  <a:ext cx="357872" cy="357872"/>
                </a:xfrm>
                <a:prstGeom prst="rect">
                  <a:avLst/>
                </a:prstGeom>
                <a:blipFill>
                  <a:blip r:embed="rId10"/>
                  <a:stretch>
                    <a:fillRect l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2DF40284-A25E-E62A-32CE-CF7B1FFF46AB}"/>
                    </a:ext>
                  </a:extLst>
                </p:cNvPr>
                <p:cNvSpPr/>
                <p:nvPr/>
              </p:nvSpPr>
              <p:spPr>
                <a:xfrm rot="1933750">
                  <a:off x="9034728" y="4927806"/>
                  <a:ext cx="664027" cy="66402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2DF40284-A25E-E62A-32CE-CF7B1FFF46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3750">
                  <a:off x="9034728" y="4927806"/>
                  <a:ext cx="664027" cy="66402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172EDDA-DBE6-8C2D-D003-BCCFBA6D533C}"/>
              </a:ext>
            </a:extLst>
          </p:cNvPr>
          <p:cNvSpPr txBox="1"/>
          <p:nvPr/>
        </p:nvSpPr>
        <p:spPr>
          <a:xfrm>
            <a:off x="728465" y="5792631"/>
            <a:ext cx="2079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Indep</a:t>
            </a:r>
            <a:r>
              <a:rPr lang="en-US" sz="1400" dirty="0"/>
              <a:t> DOF are orthogonal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853B4F-310D-625F-FB2D-4A8B42E061B1}"/>
              </a:ext>
            </a:extLst>
          </p:cNvPr>
          <p:cNvSpPr txBox="1"/>
          <p:nvPr/>
        </p:nvSpPr>
        <p:spPr>
          <a:xfrm>
            <a:off x="382216" y="3072684"/>
            <a:ext cx="4846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Lorentzian relativity is the only “correct” one</a:t>
            </a:r>
          </a:p>
        </p:txBody>
      </p:sp>
    </p:spTree>
    <p:extLst>
      <p:ext uri="{BB962C8B-B14F-4D97-AF65-F5344CB8AC3E}">
        <p14:creationId xmlns:p14="http://schemas.microsoft.com/office/powerpoint/2010/main" val="4633751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D26948D-BA6D-0736-D37B-DB22398E0133}"/>
              </a:ext>
            </a:extLst>
          </p:cNvPr>
          <p:cNvGrpSpPr/>
          <p:nvPr/>
        </p:nvGrpSpPr>
        <p:grpSpPr>
          <a:xfrm>
            <a:off x="306878" y="401810"/>
            <a:ext cx="5488029" cy="5514878"/>
            <a:chOff x="306878" y="401810"/>
            <a:chExt cx="5488029" cy="551487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476C227-21A4-F8BF-6F87-22B91B6DE5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878" y="430288"/>
              <a:ext cx="5486400" cy="5486400"/>
            </a:xfrm>
            <a:prstGeom prst="rect">
              <a:avLst/>
            </a:prstGeom>
            <a:gradFill flip="none" rotWithShape="1">
              <a:gsLst>
                <a:gs pos="9000">
                  <a:schemeClr val="bg1"/>
                </a:gs>
                <a:gs pos="100000">
                  <a:srgbClr val="0070C0"/>
                </a:gs>
              </a:gsLst>
              <a:path path="circle">
                <a:fillToRect l="50000" t="50000" r="50000" b="5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581160C-796E-FE3E-D4DB-842F9CF14452}"/>
                </a:ext>
              </a:extLst>
            </p:cNvPr>
            <p:cNvGrpSpPr/>
            <p:nvPr/>
          </p:nvGrpSpPr>
          <p:grpSpPr>
            <a:xfrm>
              <a:off x="308507" y="401810"/>
              <a:ext cx="5486400" cy="5514878"/>
              <a:chOff x="565964" y="854578"/>
              <a:chExt cx="5486400" cy="5514878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2D174CD7-8F6E-FDAA-8240-BCC71DBD26C6}"/>
                  </a:ext>
                </a:extLst>
              </p:cNvPr>
              <p:cNvGrpSpPr/>
              <p:nvPr/>
            </p:nvGrpSpPr>
            <p:grpSpPr>
              <a:xfrm>
                <a:off x="565964" y="854578"/>
                <a:ext cx="5486400" cy="5514878"/>
                <a:chOff x="565964" y="854578"/>
                <a:chExt cx="5486400" cy="551487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4A861AFB-CD1A-C286-1B18-1F22981FAE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5299" y="854578"/>
                      <a:ext cx="250103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4A861AFB-CD1A-C286-1B18-1F22981FAEF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5299" y="854578"/>
                      <a:ext cx="250103" cy="492443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4A183A8E-2A3A-9BD5-013C-78D9EB992DEA}"/>
                    </a:ext>
                  </a:extLst>
                </p:cNvPr>
                <p:cNvGrpSpPr/>
                <p:nvPr/>
              </p:nvGrpSpPr>
              <p:grpSpPr>
                <a:xfrm>
                  <a:off x="565964" y="883621"/>
                  <a:ext cx="5486400" cy="5485835"/>
                  <a:chOff x="3878442" y="1338439"/>
                  <a:chExt cx="3840480" cy="3840480"/>
                </a:xfrm>
              </p:grpSpPr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9AF4F6A1-8264-2FA3-6EFD-97EC83A517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E99E16D3-74C6-4491-9CBF-7332243BB6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B4710342-596C-3607-10D0-1332499B0A22}"/>
                  </a:ext>
                </a:extLst>
              </p:cNvPr>
              <p:cNvGrpSpPr/>
              <p:nvPr/>
            </p:nvGrpSpPr>
            <p:grpSpPr>
              <a:xfrm>
                <a:off x="1396955" y="1727150"/>
                <a:ext cx="3821161" cy="3820765"/>
                <a:chOff x="1396955" y="1727150"/>
                <a:chExt cx="3821161" cy="3820765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87EB61AD-1C60-E53F-AFE4-9BE19B93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4903" y="2405028"/>
                  <a:ext cx="2465264" cy="2465008"/>
                </a:xfrm>
                <a:prstGeom prst="ellipse">
                  <a:avLst/>
                </a:prstGeom>
                <a:noFill/>
                <a:ln w="19050">
                  <a:solidFill>
                    <a:srgbClr val="00447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4475"/>
                    </a:solidFill>
                  </a:endParaRP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7E28565D-FC60-F8ED-8DF8-4A68ED120B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67956" y="2898030"/>
                  <a:ext cx="1479158" cy="1479004"/>
                </a:xfrm>
                <a:prstGeom prst="ellipse">
                  <a:avLst/>
                </a:prstGeom>
                <a:noFill/>
                <a:ln w="19050">
                  <a:solidFill>
                    <a:srgbClr val="002D4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2D4D"/>
                    </a:solidFill>
                  </a:endParaRP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65B63162-7372-FFA3-00F3-CCB05766B3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96955" y="1727150"/>
                  <a:ext cx="3821161" cy="3820765"/>
                </a:xfrm>
                <a:prstGeom prst="ellipse">
                  <a:avLst/>
                </a:prstGeom>
                <a:noFill/>
                <a:ln w="19050">
                  <a:solidFill>
                    <a:srgbClr val="006BB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0A4E2374-56D4-EDBF-1230-E5ABC959B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05111" y="2035275"/>
                  <a:ext cx="3204848" cy="3204516"/>
                </a:xfrm>
                <a:prstGeom prst="ellipse">
                  <a:avLst/>
                </a:prstGeom>
                <a:noFill/>
                <a:ln w="19050">
                  <a:solidFill>
                    <a:srgbClr val="00579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3333"/>
                    </a:solidFill>
                  </a:endParaRP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A37366C-8C53-77D8-1963-AB36606549B9}"/>
                  </a:ext>
                </a:extLst>
              </p:cNvPr>
              <p:cNvGrpSpPr/>
              <p:nvPr/>
            </p:nvGrpSpPr>
            <p:grpSpPr>
              <a:xfrm>
                <a:off x="2985810" y="2345105"/>
                <a:ext cx="2238039" cy="1235301"/>
                <a:chOff x="2985810" y="2345105"/>
                <a:chExt cx="2238039" cy="123530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4C33A770-D49A-9D7B-4B7C-6501208E68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85810" y="3211112"/>
                      <a:ext cx="872483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1F35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400" b="0" i="1" smtClean="0">
                                <a:solidFill>
                                  <a:srgbClr val="001F3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1F3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4C33A770-D49A-9D7B-4B7C-6501208E68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5810" y="3211112"/>
                      <a:ext cx="872483" cy="36929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392" r="-7692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F46DC0C1-8879-FE8F-833F-D9697E30ED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971" y="2714399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447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447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F46DC0C1-8879-FE8F-833F-D9697E30EDE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3971" y="2714399"/>
                      <a:ext cx="238847" cy="36929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30769" r="-30769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F3843E67-77B2-8CF2-FA30-87DC6D22B4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81620" y="2529752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579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579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F3843E67-77B2-8CF2-FA30-87DC6D22B44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81620" y="2529752"/>
                      <a:ext cx="238847" cy="36929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30769" r="-30769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501C9088-B4D8-EAE1-75F6-A622DC1BD7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5002" y="2345105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6BB7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6BB7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501C9088-B4D8-EAE1-75F6-A622DC1BD78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5002" y="2345105"/>
                      <a:ext cx="238847" cy="36929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30769" r="-30769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/>
              <p:nvPr/>
            </p:nvSpPr>
            <p:spPr>
              <a:xfrm>
                <a:off x="6784095" y="502740"/>
                <a:ext cx="4965782" cy="1532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095" y="502740"/>
                <a:ext cx="4965782" cy="15325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D6CB07-9FAA-CC29-54AA-C1B4EC02F36F}"/>
                  </a:ext>
                </a:extLst>
              </p:cNvPr>
              <p:cNvSpPr txBox="1"/>
              <p:nvPr/>
            </p:nvSpPr>
            <p:spPr>
              <a:xfrm>
                <a:off x="360441" y="432325"/>
                <a:ext cx="206005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D6CB07-9FAA-CC29-54AA-C1B4EC02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41" y="432325"/>
                <a:ext cx="2060051" cy="7694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4A661F9-C3D8-4476-92C4-3F8ABDDAABD4}"/>
                  </a:ext>
                </a:extLst>
              </p:cNvPr>
              <p:cNvSpPr txBox="1"/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4A661F9-C3D8-4476-92C4-3F8ABDDAA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7074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A48AF23-3180-60ED-538F-BF9667DB775D}"/>
                  </a:ext>
                </a:extLst>
              </p:cNvPr>
              <p:cNvSpPr txBox="1"/>
              <p:nvPr/>
            </p:nvSpPr>
            <p:spPr>
              <a:xfrm>
                <a:off x="6014753" y="65553"/>
                <a:ext cx="6152710" cy="2147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en-US" sz="6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6000" i="1">
                            <a:latin typeface="Cambria Math"/>
                          </a:rPr>
                          <m:t>,</m:t>
                        </m:r>
                        <m:r>
                          <a:rPr lang="en-US" sz="60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6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6000" dirty="0"/>
                  <a:t> 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A48AF23-3180-60ED-538F-BF9667DB7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753" y="65553"/>
                <a:ext cx="6152710" cy="2147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A9BD8C-6956-F6FB-565D-929D605D83F8}"/>
                  </a:ext>
                </a:extLst>
              </p:cNvPr>
              <p:cNvSpPr txBox="1"/>
              <p:nvPr/>
            </p:nvSpPr>
            <p:spPr>
              <a:xfrm>
                <a:off x="6849001" y="2035275"/>
                <a:ext cx="3203506" cy="2271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600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𝑘𝑞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6000" dirty="0"/>
                  <a:t>  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A9BD8C-6956-F6FB-565D-929D605D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001" y="2035275"/>
                <a:ext cx="3203506" cy="22719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4F8B367-B9C4-B99E-44D8-56C4D9A97465}"/>
                  </a:ext>
                </a:extLst>
              </p:cNvPr>
              <p:cNvSpPr txBox="1"/>
              <p:nvPr/>
            </p:nvSpPr>
            <p:spPr>
              <a:xfrm>
                <a:off x="6096000" y="4938984"/>
                <a:ext cx="3052695" cy="956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4F8B367-B9C4-B99E-44D8-56C4D9A97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938984"/>
                <a:ext cx="3052695" cy="9563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C23FFBB-09E8-A6C0-F66A-B00407742E8A}"/>
              </a:ext>
            </a:extLst>
          </p:cNvPr>
          <p:cNvGrpSpPr/>
          <p:nvPr/>
        </p:nvGrpSpPr>
        <p:grpSpPr>
          <a:xfrm>
            <a:off x="306878" y="401810"/>
            <a:ext cx="5488029" cy="5514878"/>
            <a:chOff x="306878" y="401810"/>
            <a:chExt cx="5488029" cy="551487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74A6D9B-386B-3C6C-DF3B-34EBF30402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878" y="430288"/>
              <a:ext cx="5486400" cy="5486400"/>
            </a:xfrm>
            <a:prstGeom prst="rect">
              <a:avLst/>
            </a:prstGeom>
            <a:gradFill flip="none" rotWithShape="1">
              <a:gsLst>
                <a:gs pos="9000">
                  <a:schemeClr val="bg1"/>
                </a:gs>
                <a:gs pos="100000">
                  <a:srgbClr val="0070C0"/>
                </a:gs>
              </a:gsLst>
              <a:path path="circle">
                <a:fillToRect l="50000" t="50000" r="50000" b="5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69F0898-56D2-6FFC-39F4-B0AB7BCD1E84}"/>
                </a:ext>
              </a:extLst>
            </p:cNvPr>
            <p:cNvGrpSpPr/>
            <p:nvPr/>
          </p:nvGrpSpPr>
          <p:grpSpPr>
            <a:xfrm>
              <a:off x="308507" y="401810"/>
              <a:ext cx="5486400" cy="5514878"/>
              <a:chOff x="565964" y="854578"/>
              <a:chExt cx="5486400" cy="551487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03D55AC8-E7CE-98AB-07E8-166197FB78F0}"/>
                  </a:ext>
                </a:extLst>
              </p:cNvPr>
              <p:cNvGrpSpPr/>
              <p:nvPr/>
            </p:nvGrpSpPr>
            <p:grpSpPr>
              <a:xfrm>
                <a:off x="565964" y="854578"/>
                <a:ext cx="5486400" cy="5514878"/>
                <a:chOff x="565964" y="854578"/>
                <a:chExt cx="5486400" cy="551487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1428C732-98C9-C689-5CC9-E0A4E35D7D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5299" y="854578"/>
                      <a:ext cx="250103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1428C732-98C9-C689-5CC9-E0A4E35D7DF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5299" y="854578"/>
                      <a:ext cx="250103" cy="49244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7CB18B75-573B-40A4-0EA4-883227A5629D}"/>
                    </a:ext>
                  </a:extLst>
                </p:cNvPr>
                <p:cNvGrpSpPr/>
                <p:nvPr/>
              </p:nvGrpSpPr>
              <p:grpSpPr>
                <a:xfrm>
                  <a:off x="565964" y="883621"/>
                  <a:ext cx="5486400" cy="5485835"/>
                  <a:chOff x="3878442" y="1338439"/>
                  <a:chExt cx="3840480" cy="3840480"/>
                </a:xfrm>
              </p:grpSpPr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9924EE27-1618-A022-E3FB-AED7445920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6FF0C0F0-C438-BC62-0526-FC2D93E499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99A47B4-65B7-C1AB-9893-DB61564E6464}"/>
                  </a:ext>
                </a:extLst>
              </p:cNvPr>
              <p:cNvGrpSpPr/>
              <p:nvPr/>
            </p:nvGrpSpPr>
            <p:grpSpPr>
              <a:xfrm>
                <a:off x="1396955" y="1727150"/>
                <a:ext cx="3821161" cy="3820765"/>
                <a:chOff x="1396955" y="1727150"/>
                <a:chExt cx="3821161" cy="3820765"/>
              </a:xfrm>
            </p:grpSpPr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3646C583-970C-DEBA-850A-D3EAAAF7E8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4903" y="2405028"/>
                  <a:ext cx="2465264" cy="2465008"/>
                </a:xfrm>
                <a:prstGeom prst="ellipse">
                  <a:avLst/>
                </a:prstGeom>
                <a:noFill/>
                <a:ln w="19050">
                  <a:solidFill>
                    <a:srgbClr val="00447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4475"/>
                    </a:solidFill>
                  </a:endParaRP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3D279FC2-C405-B1ED-C229-38C7805B4A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67956" y="2898030"/>
                  <a:ext cx="1479158" cy="1479004"/>
                </a:xfrm>
                <a:prstGeom prst="ellipse">
                  <a:avLst/>
                </a:prstGeom>
                <a:noFill/>
                <a:ln w="19050">
                  <a:solidFill>
                    <a:srgbClr val="002D4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2D4D"/>
                    </a:solidFill>
                  </a:endParaRPr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F6EF0616-7353-D64B-9330-17F68A23D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96955" y="1727150"/>
                  <a:ext cx="3821161" cy="3820765"/>
                </a:xfrm>
                <a:prstGeom prst="ellipse">
                  <a:avLst/>
                </a:prstGeom>
                <a:noFill/>
                <a:ln w="19050">
                  <a:solidFill>
                    <a:srgbClr val="006BB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A1B189DD-C82F-8BAF-4B7B-4CF4F9DCED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05111" y="2035275"/>
                  <a:ext cx="3204848" cy="3204516"/>
                </a:xfrm>
                <a:prstGeom prst="ellipse">
                  <a:avLst/>
                </a:prstGeom>
                <a:noFill/>
                <a:ln w="19050">
                  <a:solidFill>
                    <a:srgbClr val="00579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3333"/>
                    </a:solidFill>
                  </a:endParaRP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9AEBA56C-4632-78E0-C8EB-B97E9908ACC2}"/>
                  </a:ext>
                </a:extLst>
              </p:cNvPr>
              <p:cNvGrpSpPr/>
              <p:nvPr/>
            </p:nvGrpSpPr>
            <p:grpSpPr>
              <a:xfrm>
                <a:off x="2985810" y="2345105"/>
                <a:ext cx="2238039" cy="1235301"/>
                <a:chOff x="2985810" y="2345105"/>
                <a:chExt cx="2238039" cy="123530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686BED2A-4806-FB16-20E0-690794A382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85810" y="3211112"/>
                      <a:ext cx="872483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1F35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400" b="0" i="1" smtClean="0">
                                <a:solidFill>
                                  <a:srgbClr val="001F3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1F3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686BED2A-4806-FB16-20E0-690794A382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5810" y="3211112"/>
                      <a:ext cx="872483" cy="36929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8392" r="-7692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449A459E-30E7-4653-375F-92FDA70CC4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971" y="2714399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447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447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449A459E-30E7-4653-375F-92FDA70CC4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3971" y="2714399"/>
                      <a:ext cx="238847" cy="36929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30769" r="-30769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E8644C9C-01E8-3629-FF0A-599A5EB5AA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81620" y="2529752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579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579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E8644C9C-01E8-3629-FF0A-599A5EB5AA3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81620" y="2529752"/>
                      <a:ext cx="238847" cy="36929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30769" r="-30769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BDE3A412-AD7F-192A-D50C-77084B80F1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5002" y="2345105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6BB7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6BB7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BDE3A412-AD7F-192A-D50C-77084B80F1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5002" y="2345105"/>
                      <a:ext cx="238847" cy="36929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0769" r="-30769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0CAFBAC-1001-72D6-F65F-7A3B2452C253}"/>
              </a:ext>
            </a:extLst>
          </p:cNvPr>
          <p:cNvGrpSpPr/>
          <p:nvPr/>
        </p:nvGrpSpPr>
        <p:grpSpPr>
          <a:xfrm>
            <a:off x="667470" y="804296"/>
            <a:ext cx="4783257" cy="4770688"/>
            <a:chOff x="667470" y="804296"/>
            <a:chExt cx="4783257" cy="4770688"/>
          </a:xfrm>
        </p:grpSpPr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22C5753-FFA1-995C-6D4A-E8CC1C0EE9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5091" y="2225705"/>
              <a:ext cx="0" cy="22699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4D445EC-5094-AF55-1EEC-6D9ACCB5157E}"/>
                </a:ext>
              </a:extLst>
            </p:cNvPr>
            <p:cNvCxnSpPr>
              <a:cxnSpLocks/>
            </p:cNvCxnSpPr>
            <p:nvPr/>
          </p:nvCxnSpPr>
          <p:spPr>
            <a:xfrm>
              <a:off x="3779209" y="3170074"/>
              <a:ext cx="225983" cy="414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4183B1E5-8EE5-64E3-1350-61B1F8AC1A9E}"/>
                </a:ext>
              </a:extLst>
            </p:cNvPr>
            <p:cNvCxnSpPr>
              <a:cxnSpLocks/>
            </p:cNvCxnSpPr>
            <p:nvPr/>
          </p:nvCxnSpPr>
          <p:spPr>
            <a:xfrm>
              <a:off x="3055091" y="3915067"/>
              <a:ext cx="0" cy="22699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953C4BBE-2910-F285-B62D-F19E8191C7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89355" y="3174368"/>
              <a:ext cx="231251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94D1C297-1D1C-F215-F33C-1DFDA31F7DA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580804" y="3687806"/>
              <a:ext cx="158189" cy="15817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55BE163-4C53-9845-3773-DF2B34B119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2772" y="3672790"/>
              <a:ext cx="158189" cy="15817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4E002158-29F3-5E1C-D4BA-EF0F6D072B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57112" y="2518116"/>
              <a:ext cx="158189" cy="15817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5194EC3-998D-A0EB-B518-4DBD2573D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5471" y="2514641"/>
              <a:ext cx="158189" cy="15817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7E4D5E87-3033-F012-4519-96E32B80B9D3}"/>
                </a:ext>
              </a:extLst>
            </p:cNvPr>
            <p:cNvCxnSpPr>
              <a:cxnSpLocks/>
            </p:cNvCxnSpPr>
            <p:nvPr/>
          </p:nvCxnSpPr>
          <p:spPr>
            <a:xfrm>
              <a:off x="4643455" y="3174308"/>
              <a:ext cx="497163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56F97B0-2438-57FB-8446-5A10DC28A43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952930" y="3173567"/>
              <a:ext cx="508461" cy="210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1121850F-820A-452A-6F37-3D55312452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7449" y="4318391"/>
              <a:ext cx="375561" cy="36153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051A2A0-F6F7-4849-889A-6540D7854B8A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1592716" y="1687506"/>
              <a:ext cx="336003" cy="36578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0F31DBFA-5E44-2E28-DF72-C2411A3844D2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4171234" y="1684541"/>
              <a:ext cx="337337" cy="36153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362AC2A8-3A9F-45B6-4AE3-37F2E1E2FA82}"/>
                </a:ext>
              </a:extLst>
            </p:cNvPr>
            <p:cNvCxnSpPr>
              <a:cxnSpLocks noChangeAspect="1"/>
            </p:cNvCxnSpPr>
            <p:nvPr/>
          </p:nvCxnSpPr>
          <p:spPr>
            <a:xfrm rot="1320000" flipV="1">
              <a:off x="3631808" y="1746507"/>
              <a:ext cx="0" cy="34048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33B50EC1-CDDA-2D2C-C84C-8856FFC37B9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151705" y="3717810"/>
              <a:ext cx="316144" cy="132368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41A0529-7CDE-4683-C496-3A3A494C91B4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2413921" y="4294325"/>
              <a:ext cx="125281" cy="31004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357BD4E0-E248-1283-D964-9931970B8FDC}"/>
                </a:ext>
              </a:extLst>
            </p:cNvPr>
            <p:cNvCxnSpPr>
              <a:cxnSpLocks noChangeAspect="1"/>
            </p:cNvCxnSpPr>
            <p:nvPr/>
          </p:nvCxnSpPr>
          <p:spPr>
            <a:xfrm rot="1320000" flipH="1">
              <a:off x="1587721" y="2663811"/>
              <a:ext cx="338974" cy="140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E4F64A99-6641-A9B2-22F2-619F5CEFD10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604965" y="4274025"/>
              <a:ext cx="131117" cy="30886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A51B97B6-AAAB-4B34-E864-4074389564B7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1621605" y="3679447"/>
              <a:ext cx="308893" cy="13110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32DA3596-CB10-FD09-0F3F-BDA7B362BEB1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2447976" y="1743518"/>
              <a:ext cx="131190" cy="30868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624470B4-2CC2-577B-19A3-1BD772117D0F}"/>
                </a:ext>
              </a:extLst>
            </p:cNvPr>
            <p:cNvCxnSpPr>
              <a:cxnSpLocks noChangeAspect="1"/>
            </p:cNvCxnSpPr>
            <p:nvPr/>
          </p:nvCxnSpPr>
          <p:spPr>
            <a:xfrm rot="1320000" flipV="1">
              <a:off x="4231178" y="2566164"/>
              <a:ext cx="237283" cy="23725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91CEA1CE-3671-60FC-FC99-E6D26F7E741F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3054508" y="1079520"/>
              <a:ext cx="0" cy="51073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D56D7DEE-175E-AD71-9B54-51F9188712D4}"/>
                </a:ext>
              </a:extLst>
            </p:cNvPr>
            <p:cNvCxnSpPr>
              <a:cxnSpLocks/>
            </p:cNvCxnSpPr>
            <p:nvPr/>
          </p:nvCxnSpPr>
          <p:spPr>
            <a:xfrm>
              <a:off x="4177967" y="4311320"/>
              <a:ext cx="338974" cy="36153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007A4437-A231-310A-47E4-D7C595E47EEF}"/>
                </a:ext>
              </a:extLst>
            </p:cNvPr>
            <p:cNvCxnSpPr>
              <a:cxnSpLocks noChangeAspect="1"/>
            </p:cNvCxnSpPr>
            <p:nvPr/>
          </p:nvCxnSpPr>
          <p:spPr>
            <a:xfrm rot="1320000" flipV="1">
              <a:off x="3932141" y="810945"/>
              <a:ext cx="0" cy="65307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34FF48F2-50F2-C86E-DA02-E64CCC4F0162}"/>
                </a:ext>
              </a:extLst>
            </p:cNvPr>
            <p:cNvCxnSpPr>
              <a:cxnSpLocks noChangeAspect="1"/>
            </p:cNvCxnSpPr>
            <p:nvPr/>
          </p:nvCxnSpPr>
          <p:spPr>
            <a:xfrm rot="4020000" flipV="1">
              <a:off x="5124156" y="2043954"/>
              <a:ext cx="0" cy="6531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E7F78BC3-FC7E-BB6A-A928-E11C920FC07C}"/>
                </a:ext>
              </a:extLst>
            </p:cNvPr>
            <p:cNvCxnSpPr>
              <a:cxnSpLocks noChangeAspect="1"/>
            </p:cNvCxnSpPr>
            <p:nvPr/>
          </p:nvCxnSpPr>
          <p:spPr>
            <a:xfrm rot="6720000" flipV="1">
              <a:off x="5075576" y="3788944"/>
              <a:ext cx="0" cy="6531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E6A10583-1C4F-7271-60DB-BFE6ED410E7D}"/>
                </a:ext>
              </a:extLst>
            </p:cNvPr>
            <p:cNvCxnSpPr>
              <a:cxnSpLocks noChangeAspect="1"/>
            </p:cNvCxnSpPr>
            <p:nvPr/>
          </p:nvCxnSpPr>
          <p:spPr>
            <a:xfrm rot="9420000" flipV="1">
              <a:off x="4028388" y="4861335"/>
              <a:ext cx="0" cy="65307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66C2E8CF-9F41-95EF-538A-B526FDE0FF19}"/>
                </a:ext>
              </a:extLst>
            </p:cNvPr>
            <p:cNvCxnSpPr>
              <a:cxnSpLocks noChangeAspect="1"/>
            </p:cNvCxnSpPr>
            <p:nvPr/>
          </p:nvCxnSpPr>
          <p:spPr>
            <a:xfrm rot="12120000" flipV="1">
              <a:off x="2214185" y="4921908"/>
              <a:ext cx="0" cy="65307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5F979D7F-972F-E90D-FC90-288CCC7299BB}"/>
                </a:ext>
              </a:extLst>
            </p:cNvPr>
            <p:cNvCxnSpPr>
              <a:cxnSpLocks noChangeAspect="1"/>
            </p:cNvCxnSpPr>
            <p:nvPr/>
          </p:nvCxnSpPr>
          <p:spPr>
            <a:xfrm rot="14820000" flipV="1">
              <a:off x="1010758" y="3749219"/>
              <a:ext cx="0" cy="6531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C586E6E2-21DF-D69B-35E4-4E77424F4CC1}"/>
                </a:ext>
              </a:extLst>
            </p:cNvPr>
            <p:cNvCxnSpPr>
              <a:cxnSpLocks noChangeAspect="1"/>
            </p:cNvCxnSpPr>
            <p:nvPr/>
          </p:nvCxnSpPr>
          <p:spPr>
            <a:xfrm rot="17520000" flipV="1">
              <a:off x="994042" y="2004034"/>
              <a:ext cx="0" cy="6531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4E564794-F04D-E301-4438-DDA85E9407DD}"/>
                </a:ext>
              </a:extLst>
            </p:cNvPr>
            <p:cNvCxnSpPr>
              <a:cxnSpLocks noChangeAspect="1"/>
            </p:cNvCxnSpPr>
            <p:nvPr/>
          </p:nvCxnSpPr>
          <p:spPr>
            <a:xfrm rot="20220000" flipV="1">
              <a:off x="2185360" y="804296"/>
              <a:ext cx="0" cy="65307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0F3E427E-070C-A352-C14C-806905B77C12}"/>
                </a:ext>
              </a:extLst>
            </p:cNvPr>
            <p:cNvCxnSpPr>
              <a:cxnSpLocks noChangeAspect="1"/>
            </p:cNvCxnSpPr>
            <p:nvPr/>
          </p:nvCxnSpPr>
          <p:spPr>
            <a:xfrm rot="10800000" flipV="1">
              <a:off x="3054640" y="4778637"/>
              <a:ext cx="0" cy="51073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6F2DC734-7370-64DA-5683-E8766C469908}"/>
                  </a:ext>
                </a:extLst>
              </p:cNvPr>
              <p:cNvSpPr txBox="1"/>
              <p:nvPr/>
            </p:nvSpPr>
            <p:spPr>
              <a:xfrm>
                <a:off x="292609" y="368002"/>
                <a:ext cx="2396938" cy="851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4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6F2DC734-7370-64DA-5683-E8766C469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9" y="368002"/>
                <a:ext cx="2396938" cy="8516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8ECF65EC-B093-2AB9-5541-B07AECFE79AD}"/>
                  </a:ext>
                </a:extLst>
              </p:cNvPr>
              <p:cNvSpPr txBox="1"/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8ECF65EC-B093-2AB9-5541-B07AECFE7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5562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3BF606D7-3EAF-EE6C-BE46-D4D8B9744B89}"/>
              </a:ext>
            </a:extLst>
          </p:cNvPr>
          <p:cNvGrpSpPr/>
          <p:nvPr/>
        </p:nvGrpSpPr>
        <p:grpSpPr>
          <a:xfrm>
            <a:off x="306878" y="401810"/>
            <a:ext cx="5488029" cy="5514878"/>
            <a:chOff x="306878" y="401810"/>
            <a:chExt cx="5488029" cy="55148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7811A37-49F9-8B13-09D7-8E773B477FCA}"/>
                </a:ext>
              </a:extLst>
            </p:cNvPr>
            <p:cNvGrpSpPr/>
            <p:nvPr/>
          </p:nvGrpSpPr>
          <p:grpSpPr>
            <a:xfrm>
              <a:off x="306878" y="401810"/>
              <a:ext cx="5488029" cy="5514878"/>
              <a:chOff x="306878" y="401810"/>
              <a:chExt cx="5488029" cy="551487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606D516-63FE-6276-10F0-DC8707A968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878" y="430288"/>
                <a:ext cx="5486400" cy="5486400"/>
              </a:xfrm>
              <a:prstGeom prst="rect">
                <a:avLst/>
              </a:prstGeom>
              <a:gradFill flip="none" rotWithShape="1">
                <a:gsLst>
                  <a:gs pos="9000">
                    <a:schemeClr val="bg1"/>
                  </a:gs>
                  <a:gs pos="100000">
                    <a:srgbClr val="0070C0"/>
                  </a:gs>
                </a:gsLst>
                <a:path path="circle">
                  <a:fillToRect l="50000" t="50000" r="50000" b="50000"/>
                </a:path>
                <a:tileRect/>
              </a:gra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4EC0133B-3DC5-2809-61D1-BDF98DF392BD}"/>
                  </a:ext>
                </a:extLst>
              </p:cNvPr>
              <p:cNvGrpSpPr/>
              <p:nvPr/>
            </p:nvGrpSpPr>
            <p:grpSpPr>
              <a:xfrm>
                <a:off x="308507" y="401810"/>
                <a:ext cx="5486400" cy="5514878"/>
                <a:chOff x="565964" y="854578"/>
                <a:chExt cx="5486400" cy="5514878"/>
              </a:xfrm>
            </p:grpSpPr>
            <p:grpSp>
              <p:nvGrpSpPr>
                <p:cNvPr id="341" name="Group 340">
                  <a:extLst>
                    <a:ext uri="{FF2B5EF4-FFF2-40B4-BE49-F238E27FC236}">
                      <a16:creationId xmlns:a16="http://schemas.microsoft.com/office/drawing/2014/main" id="{7259A55B-86CD-79C7-AA2E-EA7927F6B4FF}"/>
                    </a:ext>
                  </a:extLst>
                </p:cNvPr>
                <p:cNvGrpSpPr/>
                <p:nvPr/>
              </p:nvGrpSpPr>
              <p:grpSpPr>
                <a:xfrm>
                  <a:off x="565964" y="854578"/>
                  <a:ext cx="5486400" cy="5514878"/>
                  <a:chOff x="565964" y="854578"/>
                  <a:chExt cx="5486400" cy="551487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2" name="TextBox 351">
                        <a:extLst>
                          <a:ext uri="{FF2B5EF4-FFF2-40B4-BE49-F238E27FC236}">
                            <a16:creationId xmlns:a16="http://schemas.microsoft.com/office/drawing/2014/main" id="{373E2F14-BA76-F665-0D93-0B55D2DE9D2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15299" y="854578"/>
                        <a:ext cx="250103" cy="4924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m:oMathPara>
                        </a14:m>
                        <a:endParaRPr lang="en-US" sz="3200" dirty="0"/>
                      </a:p>
                    </p:txBody>
                  </p:sp>
                </mc:Choice>
                <mc:Fallback xmlns="">
                  <p:sp>
                    <p:nvSpPr>
                      <p:cNvPr id="352" name="TextBox 351">
                        <a:extLst>
                          <a:ext uri="{FF2B5EF4-FFF2-40B4-BE49-F238E27FC236}">
                            <a16:creationId xmlns:a16="http://schemas.microsoft.com/office/drawing/2014/main" id="{373E2F14-BA76-F665-0D93-0B55D2DE9D2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15299" y="854578"/>
                        <a:ext cx="250103" cy="492443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3" name="TextBox 352">
                        <a:extLst>
                          <a:ext uri="{FF2B5EF4-FFF2-40B4-BE49-F238E27FC236}">
                            <a16:creationId xmlns:a16="http://schemas.microsoft.com/office/drawing/2014/main" id="{73BED6A5-9A11-6C66-B55E-1E890799F57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51565" y="3516674"/>
                        <a:ext cx="250103" cy="4924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m:oMathPara>
                        </a14:m>
                        <a:endParaRPr lang="en-US" sz="3200" dirty="0"/>
                      </a:p>
                    </p:txBody>
                  </p:sp>
                </mc:Choice>
                <mc:Fallback xmlns="">
                  <p:sp>
                    <p:nvSpPr>
                      <p:cNvPr id="353" name="TextBox 352">
                        <a:extLst>
                          <a:ext uri="{FF2B5EF4-FFF2-40B4-BE49-F238E27FC236}">
                            <a16:creationId xmlns:a16="http://schemas.microsoft.com/office/drawing/2014/main" id="{73BED6A5-9A11-6C66-B55E-1E890799F57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51565" y="3516674"/>
                        <a:ext cx="250103" cy="492443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54" name="Group 353">
                    <a:extLst>
                      <a:ext uri="{FF2B5EF4-FFF2-40B4-BE49-F238E27FC236}">
                        <a16:creationId xmlns:a16="http://schemas.microsoft.com/office/drawing/2014/main" id="{5EFEFE78-7B1D-FFF5-A413-6EF31D8BF03F}"/>
                      </a:ext>
                    </a:extLst>
                  </p:cNvPr>
                  <p:cNvGrpSpPr/>
                  <p:nvPr/>
                </p:nvGrpSpPr>
                <p:grpSpPr>
                  <a:xfrm>
                    <a:off x="565964" y="883621"/>
                    <a:ext cx="5486400" cy="5485835"/>
                    <a:chOff x="3878442" y="1338439"/>
                    <a:chExt cx="3840480" cy="3840480"/>
                  </a:xfrm>
                </p:grpSpPr>
                <p:cxnSp>
                  <p:nvCxnSpPr>
                    <p:cNvPr id="355" name="Straight Connector 354">
                      <a:extLst>
                        <a:ext uri="{FF2B5EF4-FFF2-40B4-BE49-F238E27FC236}">
                          <a16:creationId xmlns:a16="http://schemas.microsoft.com/office/drawing/2014/main" id="{F5D98985-A4F9-27F1-C4DD-C87C8938063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98682" y="1338439"/>
                      <a:ext cx="0" cy="384048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6" name="Straight Connector 355">
                      <a:extLst>
                        <a:ext uri="{FF2B5EF4-FFF2-40B4-BE49-F238E27FC236}">
                          <a16:creationId xmlns:a16="http://schemas.microsoft.com/office/drawing/2014/main" id="{EC0CD237-07AF-4F86-9D30-07F9F8DB14F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798682" y="1338439"/>
                      <a:ext cx="0" cy="384048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B3FE1C74-C107-840B-87E3-4EEF9A3F3EC2}"/>
                    </a:ext>
                  </a:extLst>
                </p:cNvPr>
                <p:cNvGrpSpPr/>
                <p:nvPr/>
              </p:nvGrpSpPr>
              <p:grpSpPr>
                <a:xfrm>
                  <a:off x="1396955" y="1727150"/>
                  <a:ext cx="3821161" cy="3820765"/>
                  <a:chOff x="1396955" y="1727150"/>
                  <a:chExt cx="3821161" cy="3820765"/>
                </a:xfrm>
              </p:grpSpPr>
              <p:sp>
                <p:nvSpPr>
                  <p:cNvPr id="348" name="Oval 347">
                    <a:extLst>
                      <a:ext uri="{FF2B5EF4-FFF2-40B4-BE49-F238E27FC236}">
                        <a16:creationId xmlns:a16="http://schemas.microsoft.com/office/drawing/2014/main" id="{F27E7692-7ADB-AD8A-9CC8-8DC709FD66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74903" y="2405028"/>
                    <a:ext cx="2465264" cy="2465008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4475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004475"/>
                      </a:solidFill>
                    </a:endParaRPr>
                  </a:p>
                </p:txBody>
              </p:sp>
              <p:sp>
                <p:nvSpPr>
                  <p:cNvPr id="349" name="Oval 348">
                    <a:extLst>
                      <a:ext uri="{FF2B5EF4-FFF2-40B4-BE49-F238E27FC236}">
                        <a16:creationId xmlns:a16="http://schemas.microsoft.com/office/drawing/2014/main" id="{95AE4DC0-DB33-9494-FF9C-470E10F4F6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67956" y="2898030"/>
                    <a:ext cx="1479158" cy="1479004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2D4D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002D4D"/>
                      </a:solidFill>
                    </a:endParaRPr>
                  </a:p>
                </p:txBody>
              </p:sp>
              <p:sp>
                <p:nvSpPr>
                  <p:cNvPr id="350" name="Oval 349">
                    <a:extLst>
                      <a:ext uri="{FF2B5EF4-FFF2-40B4-BE49-F238E27FC236}">
                        <a16:creationId xmlns:a16="http://schemas.microsoft.com/office/drawing/2014/main" id="{A02526D7-C086-EFF1-E3B5-5F0E7577B5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96955" y="1727150"/>
                    <a:ext cx="3821161" cy="3820765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6BB7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51" name="Oval 350">
                    <a:extLst>
                      <a:ext uri="{FF2B5EF4-FFF2-40B4-BE49-F238E27FC236}">
                        <a16:creationId xmlns:a16="http://schemas.microsoft.com/office/drawing/2014/main" id="{DEC5EF61-6B59-0BC6-BAD5-53EE03BD3F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05111" y="2035275"/>
                    <a:ext cx="3204848" cy="3204516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579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FF3333"/>
                      </a:solidFill>
                    </a:endParaRPr>
                  </a:p>
                </p:txBody>
              </p:sp>
            </p:grpSp>
            <p:grpSp>
              <p:nvGrpSpPr>
                <p:cNvPr id="343" name="Group 342">
                  <a:extLst>
                    <a:ext uri="{FF2B5EF4-FFF2-40B4-BE49-F238E27FC236}">
                      <a16:creationId xmlns:a16="http://schemas.microsoft.com/office/drawing/2014/main" id="{B199A688-B815-D8E8-0CEB-63823B4E6790}"/>
                    </a:ext>
                  </a:extLst>
                </p:cNvPr>
                <p:cNvGrpSpPr/>
                <p:nvPr/>
              </p:nvGrpSpPr>
              <p:grpSpPr>
                <a:xfrm>
                  <a:off x="2985810" y="2345105"/>
                  <a:ext cx="2238039" cy="1235301"/>
                  <a:chOff x="2985810" y="2345105"/>
                  <a:chExt cx="2238039" cy="123530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4" name="TextBox 343">
                        <a:extLst>
                          <a:ext uri="{FF2B5EF4-FFF2-40B4-BE49-F238E27FC236}">
                            <a16:creationId xmlns:a16="http://schemas.microsoft.com/office/drawing/2014/main" id="{E0E1111B-4830-9125-070D-0FBC74555C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85810" y="3211112"/>
                        <a:ext cx="872483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1F35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400" b="0" i="1" smtClean="0">
                                  <a:solidFill>
                                    <a:srgbClr val="001F35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1F35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4" name="TextBox 343">
                        <a:extLst>
                          <a:ext uri="{FF2B5EF4-FFF2-40B4-BE49-F238E27FC236}">
                            <a16:creationId xmlns:a16="http://schemas.microsoft.com/office/drawing/2014/main" id="{E0E1111B-4830-9125-070D-0FBC74555CE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85810" y="3211112"/>
                        <a:ext cx="872483" cy="36929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8392" r="-7692"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5" name="TextBox 344">
                        <a:extLst>
                          <a:ext uri="{FF2B5EF4-FFF2-40B4-BE49-F238E27FC236}">
                            <a16:creationId xmlns:a16="http://schemas.microsoft.com/office/drawing/2014/main" id="{0C46DE6B-A982-6BE2-B977-0D462AC477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83971" y="2714399"/>
                        <a:ext cx="238847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447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4475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5" name="TextBox 344">
                        <a:extLst>
                          <a:ext uri="{FF2B5EF4-FFF2-40B4-BE49-F238E27FC236}">
                            <a16:creationId xmlns:a16="http://schemas.microsoft.com/office/drawing/2014/main" id="{0C46DE6B-A982-6BE2-B977-0D462AC477E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83971" y="2714399"/>
                        <a:ext cx="238847" cy="36929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30769" r="-30769"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6" name="TextBox 345">
                        <a:extLst>
                          <a:ext uri="{FF2B5EF4-FFF2-40B4-BE49-F238E27FC236}">
                            <a16:creationId xmlns:a16="http://schemas.microsoft.com/office/drawing/2014/main" id="{C23917A6-46D5-4EA1-309A-38A820C310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81620" y="2529752"/>
                        <a:ext cx="238847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579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5796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6" name="TextBox 345">
                        <a:extLst>
                          <a:ext uri="{FF2B5EF4-FFF2-40B4-BE49-F238E27FC236}">
                            <a16:creationId xmlns:a16="http://schemas.microsoft.com/office/drawing/2014/main" id="{C23917A6-46D5-4EA1-309A-38A820C3108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81620" y="2529752"/>
                        <a:ext cx="238847" cy="36929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30769" r="-30769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7" name="TextBox 346">
                        <a:extLst>
                          <a:ext uri="{FF2B5EF4-FFF2-40B4-BE49-F238E27FC236}">
                            <a16:creationId xmlns:a16="http://schemas.microsoft.com/office/drawing/2014/main" id="{92BB0709-C94A-E261-E2CF-6FBE04ABE5F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85002" y="2345105"/>
                        <a:ext cx="238847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6BB7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6BB7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7" name="TextBox 346">
                        <a:extLst>
                          <a:ext uri="{FF2B5EF4-FFF2-40B4-BE49-F238E27FC236}">
                            <a16:creationId xmlns:a16="http://schemas.microsoft.com/office/drawing/2014/main" id="{92BB0709-C94A-E261-E2CF-6FBE04ABE5F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85002" y="2345105"/>
                        <a:ext cx="238847" cy="369294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30769" r="-30769"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FDDDCB4-0C67-0C02-4E0C-7CCBF4E619FB}"/>
                </a:ext>
              </a:extLst>
            </p:cNvPr>
            <p:cNvGrpSpPr/>
            <p:nvPr/>
          </p:nvGrpSpPr>
          <p:grpSpPr>
            <a:xfrm>
              <a:off x="1177839" y="1302957"/>
              <a:ext cx="3775999" cy="3714006"/>
              <a:chOff x="1177839" y="1302957"/>
              <a:chExt cx="3775999" cy="371400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F020DEAD-2DFC-05CD-A5E6-C819E672ED9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157478" y="2332279"/>
                <a:ext cx="0" cy="22699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8EECDB29-B9C1-4771-880B-D4174210B74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673617" y="3276981"/>
                <a:ext cx="225983" cy="4141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A4A19F5-628D-7E80-5787-C85B57378D8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46001" y="3810265"/>
                <a:ext cx="0" cy="22699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D350EEE-0E88-C5BF-1755-2F2DC023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197046" y="3065514"/>
                <a:ext cx="231251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F9341B9D-ADFA-3A61-DF65-49FCA705B2B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43185" y="3682979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F927B2BD-7D67-9037-5A59-29816BD6D37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350347" y="3530107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496FEF60-4EE6-74C6-B9DB-21C518AD071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504139" y="2528835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3794B4E5-C128-5B30-43CB-6AF489416BE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566866" y="2656705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9426F64-3431-6EA9-3D86-86024BD5279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402775" y="3414253"/>
                <a:ext cx="497163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001C6F0F-6EBE-B786-A09B-9B3D78ED09C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195955" y="2925036"/>
                <a:ext cx="508461" cy="21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77301169-77CE-478F-D6BA-64B57E18A4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567228" y="3968123"/>
                <a:ext cx="375561" cy="361534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6CE3228-938A-DC75-9CAC-063D1EF857E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926901" y="1705815"/>
                <a:ext cx="336003" cy="365789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D8BB0C91-6847-7BF5-EC29-6E888FA22FB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4170205" y="2014672"/>
                <a:ext cx="337337" cy="36153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E1CE239E-3D30-C668-462E-2FB89325D97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3703734" y="1949189"/>
                <a:ext cx="0" cy="340489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6176D15F-FDC7-BF91-FF42-2071D488545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943564" y="3791824"/>
                <a:ext cx="316144" cy="132368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D8DB3962-A9D2-8592-947D-15FF8AA4E87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2331462" y="4092360"/>
                <a:ext cx="125281" cy="310049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0C0AECE-7B92-7954-FFCD-417125C012A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H="1">
                <a:off x="1792555" y="2584968"/>
                <a:ext cx="338974" cy="14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E4DF482A-9940-CC88-E173-1816BF78272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08375" y="4187473"/>
                <a:ext cx="131117" cy="308861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121417F9-4401-464A-4FA0-25CEB56BD8A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714144" y="3489694"/>
                <a:ext cx="308893" cy="131104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2F8D515C-591A-D8FB-F93C-65A9881F5A4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 flipV="1">
                <a:off x="2642054" y="1834408"/>
                <a:ext cx="131190" cy="30868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>
                <a:extLst>
                  <a:ext uri="{FF2B5EF4-FFF2-40B4-BE49-F238E27FC236}">
                    <a16:creationId xmlns:a16="http://schemas.microsoft.com/office/drawing/2014/main" id="{0903705A-54D0-ED94-C296-39405AF65BD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41656" y="2761912"/>
                <a:ext cx="237283" cy="237257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>
                <a:extLst>
                  <a:ext uri="{FF2B5EF4-FFF2-40B4-BE49-F238E27FC236}">
                    <a16:creationId xmlns:a16="http://schemas.microsoft.com/office/drawing/2014/main" id="{8FB756C8-9BFE-6A97-FC8C-C548FB1283B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3298985" y="1326869"/>
                <a:ext cx="0" cy="51073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57">
                <a:extLst>
                  <a:ext uri="{FF2B5EF4-FFF2-40B4-BE49-F238E27FC236}">
                    <a16:creationId xmlns:a16="http://schemas.microsoft.com/office/drawing/2014/main" id="{FFCDD05C-AE7C-C149-D3FD-C79469F4D5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846840" y="4292569"/>
                <a:ext cx="338974" cy="36153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>
                <a:extLst>
                  <a:ext uri="{FF2B5EF4-FFF2-40B4-BE49-F238E27FC236}">
                    <a16:creationId xmlns:a16="http://schemas.microsoft.com/office/drawing/2014/main" id="{2C87DEE7-312E-506D-2C3B-E4511E5948F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01332" y="1221922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Arrow Connector 259">
                <a:extLst>
                  <a:ext uri="{FF2B5EF4-FFF2-40B4-BE49-F238E27FC236}">
                    <a16:creationId xmlns:a16="http://schemas.microsoft.com/office/drawing/2014/main" id="{D1BA4D78-5045-2937-27A0-DF54789A7CA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9420000" flipV="1">
                <a:off x="4953838" y="2449744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Arrow Connector 260">
                <a:extLst>
                  <a:ext uri="{FF2B5EF4-FFF2-40B4-BE49-F238E27FC236}">
                    <a16:creationId xmlns:a16="http://schemas.microsoft.com/office/drawing/2014/main" id="{04F12FE6-0D62-1505-A8DA-4FF45470871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2120000" flipV="1">
                <a:off x="4666737" y="3958850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>
                <a:extLst>
                  <a:ext uri="{FF2B5EF4-FFF2-40B4-BE49-F238E27FC236}">
                    <a16:creationId xmlns:a16="http://schemas.microsoft.com/office/drawing/2014/main" id="{17542F9D-184C-055B-C174-499F5BD44D5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820000" flipV="1">
                <a:off x="3620082" y="4690425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>
                <a:extLst>
                  <a:ext uri="{FF2B5EF4-FFF2-40B4-BE49-F238E27FC236}">
                    <a16:creationId xmlns:a16="http://schemas.microsoft.com/office/drawing/2014/main" id="{1B4D727F-AFC8-A902-9D57-7F2D97CD944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7520000" flipV="1">
                <a:off x="2043020" y="4513887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3F902DFD-8B77-CCAF-4FF5-964CA253B77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20220000" flipV="1">
                <a:off x="1177839" y="3341959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>
                <a:extLst>
                  <a:ext uri="{FF2B5EF4-FFF2-40B4-BE49-F238E27FC236}">
                    <a16:creationId xmlns:a16="http://schemas.microsoft.com/office/drawing/2014/main" id="{52F21FA2-EF36-119A-EA77-37E2F0538BA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320000" flipV="1">
                <a:off x="1402224" y="1836077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>
                <a:extLst>
                  <a:ext uri="{FF2B5EF4-FFF2-40B4-BE49-F238E27FC236}">
                    <a16:creationId xmlns:a16="http://schemas.microsoft.com/office/drawing/2014/main" id="{BE0567BC-1FD3-FFB4-650D-658092AD6DB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4020000" flipV="1">
                <a:off x="2588951" y="976419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209C0D98-EC6C-FC63-46D9-051DC2A90B4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6200000" flipV="1">
                <a:off x="2804961" y="4532376"/>
                <a:ext cx="0" cy="51073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/>
              <p:nvPr/>
            </p:nvSpPr>
            <p:spPr>
              <a:xfrm>
                <a:off x="6597315" y="65553"/>
                <a:ext cx="4987584" cy="1675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6000" i="1">
                            <a:latin typeface="Cambria Math"/>
                          </a:rPr>
                          <m:t>𝑆</m:t>
                        </m:r>
                      </m:e>
                    </m:acc>
                    <m:d>
                      <m:d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6000" i="1">
                            <a:latin typeface="Cambria Math"/>
                          </a:rPr>
                          <m:t>,</m:t>
                        </m:r>
                        <m:r>
                          <a:rPr lang="en-US" sz="60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6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sz="6000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315" y="65553"/>
                <a:ext cx="4987584" cy="16752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3955ED-8ED3-2D9F-1038-F5178B218879}"/>
                  </a:ext>
                </a:extLst>
              </p:cNvPr>
              <p:cNvSpPr txBox="1"/>
              <p:nvPr/>
            </p:nvSpPr>
            <p:spPr>
              <a:xfrm>
                <a:off x="5861178" y="1773163"/>
                <a:ext cx="5805500" cy="194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3955ED-8ED3-2D9F-1038-F5178B218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178" y="1773163"/>
                <a:ext cx="5805500" cy="19415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CA460A-1F9B-6F47-8AB8-C687B9920C84}"/>
                  </a:ext>
                </a:extLst>
              </p:cNvPr>
              <p:cNvSpPr txBox="1"/>
              <p:nvPr/>
            </p:nvSpPr>
            <p:spPr>
              <a:xfrm>
                <a:off x="5871114" y="3851146"/>
                <a:ext cx="4016997" cy="1090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sz="5400">
                              <a:latin typeface="Wingdings 3" panose="05040102010807070707" pitchFamily="18" charset="2"/>
                            </a:rPr>
                            <m:t>P</m:t>
                          </m:r>
                        </m:e>
                        <m:sub/>
                        <m:sup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90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5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CA460A-1F9B-6F47-8AB8-C687B9920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114" y="3851146"/>
                <a:ext cx="4016997" cy="109081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45EF3BD-3502-0786-75BD-D0E31C61E0BA}"/>
                  </a:ext>
                </a:extLst>
              </p:cNvPr>
              <p:cNvSpPr txBox="1"/>
              <p:nvPr/>
            </p:nvSpPr>
            <p:spPr>
              <a:xfrm>
                <a:off x="294290" y="352097"/>
                <a:ext cx="1942583" cy="856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45EF3BD-3502-0786-75BD-D0E31C61E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90" y="352097"/>
                <a:ext cx="1942583" cy="8560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2723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1A5219-B2D2-BA62-5084-8C68FE58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E0F02E-F1DE-118D-B928-3B79D341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F4223-FBB3-353D-89E0-37D461BBFDB9}"/>
              </a:ext>
            </a:extLst>
          </p:cNvPr>
          <p:cNvSpPr txBox="1"/>
          <p:nvPr/>
        </p:nvSpPr>
        <p:spPr>
          <a:xfrm>
            <a:off x="201217" y="346597"/>
            <a:ext cx="253787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Conclusions: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37DEC4-1046-6D96-81DC-FBD24FDCBD9B}"/>
              </a:ext>
            </a:extLst>
          </p:cNvPr>
          <p:cNvSpPr txBox="1"/>
          <p:nvPr/>
        </p:nvSpPr>
        <p:spPr>
          <a:xfrm>
            <a:off x="0" y="1057937"/>
            <a:ext cx="1068215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(IND-DOF) The system is decomposable into independent DOFs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17DC3-2201-12AF-BA26-5D1626134A66}"/>
              </a:ext>
            </a:extLst>
          </p:cNvPr>
          <p:cNvSpPr txBox="1"/>
          <p:nvPr/>
        </p:nvSpPr>
        <p:spPr>
          <a:xfrm>
            <a:off x="0" y="1801782"/>
            <a:ext cx="11503085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(IND-STAT) The system allows statistically independent distributions 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over each DOF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9F994-F0CE-3CAC-4C11-A071BA0888D1}"/>
              </a:ext>
            </a:extLst>
          </p:cNvPr>
          <p:cNvSpPr txBox="1"/>
          <p:nvPr/>
        </p:nvSpPr>
        <p:spPr>
          <a:xfrm>
            <a:off x="0" y="3038070"/>
            <a:ext cx="12268743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(IND-INFO) The system allows informationally independent distributions 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over each DOF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BE571-E37F-70EE-CC06-B89BCA2F435D}"/>
              </a:ext>
            </a:extLst>
          </p:cNvPr>
          <p:cNvSpPr txBox="1"/>
          <p:nvPr/>
        </p:nvSpPr>
        <p:spPr>
          <a:xfrm>
            <a:off x="0" y="4274358"/>
            <a:ext cx="93916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(IND-UNC) The system allows peaked distributions 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where the uncertainty is the product of the uncertainty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on each DOF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7F7F2C-A72B-647A-1657-AF883BCF1A90}"/>
                  </a:ext>
                </a:extLst>
              </p:cNvPr>
              <p:cNvSpPr txBox="1"/>
              <p:nvPr/>
            </p:nvSpPr>
            <p:spPr>
              <a:xfrm>
                <a:off x="2739091" y="346597"/>
                <a:ext cx="9229578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IND-DOF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IND-STAT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IND-INFO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IND-UNC</a:t>
                </a:r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7F7F2C-A72B-647A-1657-AF883BCF1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091" y="346597"/>
                <a:ext cx="9229578" cy="646331"/>
              </a:xfrm>
              <a:prstGeom prst="rect">
                <a:avLst/>
              </a:prstGeom>
              <a:blipFill>
                <a:blip r:embed="rId3"/>
                <a:stretch>
                  <a:fillRect l="-1982" t="-15094" r="-1123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4968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1A5219-B2D2-BA62-5084-8C68FE58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133" y="6565530"/>
            <a:ext cx="5967867" cy="235967"/>
          </a:xfrm>
        </p:spPr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E0F02E-F1DE-118D-B928-3B79D341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26EF3B3-71E3-8DD3-40C3-EC6629D51479}"/>
                  </a:ext>
                </a:extLst>
              </p:cNvPr>
              <p:cNvSpPr txBox="1"/>
              <p:nvPr/>
            </p:nvSpPr>
            <p:spPr>
              <a:xfrm>
                <a:off x="4058271" y="1502482"/>
                <a:ext cx="7183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Joint Entropy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marginal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/>
                  <a:t> marginal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2+… </m:t>
                    </m:r>
                  </m:oMath>
                </a14:m>
                <a:r>
                  <a:rPr lang="en-US" sz="2400" dirty="0"/>
                  <a:t>marginal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26EF3B3-71E3-8DD3-40C3-EC6629D51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271" y="1502482"/>
                <a:ext cx="7183570" cy="461665"/>
              </a:xfrm>
              <a:prstGeom prst="rect">
                <a:avLst/>
              </a:prstGeom>
              <a:blipFill>
                <a:blip r:embed="rId3"/>
                <a:stretch>
                  <a:fillRect l="-135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6770FD4D-2E96-2132-A272-C5FD93E24675}"/>
              </a:ext>
            </a:extLst>
          </p:cNvPr>
          <p:cNvGrpSpPr/>
          <p:nvPr/>
        </p:nvGrpSpPr>
        <p:grpSpPr>
          <a:xfrm>
            <a:off x="5203791" y="2392046"/>
            <a:ext cx="5834720" cy="3899770"/>
            <a:chOff x="5203791" y="2392046"/>
            <a:chExt cx="5834720" cy="389977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5649EE2-11FE-C3C7-BB2D-BE4765A7D6F0}"/>
                </a:ext>
              </a:extLst>
            </p:cNvPr>
            <p:cNvGrpSpPr/>
            <p:nvPr/>
          </p:nvGrpSpPr>
          <p:grpSpPr>
            <a:xfrm>
              <a:off x="5203791" y="2392046"/>
              <a:ext cx="5834720" cy="3899770"/>
              <a:chOff x="445273" y="1610481"/>
              <a:chExt cx="5834720" cy="389977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B5B1AA7-9778-146D-AD51-1B173FEA7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3A73FB0-EFB9-F344-73CD-957080DCF3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901D1FF-694A-0C31-8AAB-147DF58758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7AA7D81-805A-FE47-31C8-43F93FAAF0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8BE16DAF-2323-5CB4-E208-A24554823B34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DADAC0BF-C375-FCF2-B678-3528AAA30A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D079D7AF-78BA-368E-AE74-10FE84083B1A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38B7B755-089F-850D-7741-D5867B6700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3E8090AF-D945-5FE6-F58B-D66754FF2762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F307F90-A2FD-978F-789C-EA08DAAA4C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3333"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F0A7B276-203F-4037-5015-F304C045A718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F11C5190-552C-3FA2-AFA8-3A436C1E02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F3C174F-3CF6-4609-D258-4C0B56E19177}"/>
                </a:ext>
              </a:extLst>
            </p:cNvPr>
            <p:cNvGrpSpPr>
              <a:grpSpLocks noChangeAspect="1"/>
            </p:cNvGrpSpPr>
            <p:nvPr/>
          </p:nvGrpSpPr>
          <p:grpSpPr>
            <a:xfrm rot="1766957">
              <a:off x="8344998" y="3234404"/>
              <a:ext cx="1530636" cy="860983"/>
              <a:chOff x="8362390" y="2935213"/>
              <a:chExt cx="731520" cy="41148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A49015B-32B9-62B0-20AB-C91E05F04C25}"/>
                  </a:ext>
                </a:extLst>
              </p:cNvPr>
              <p:cNvSpPr>
                <a:spLocks/>
              </p:cNvSpPr>
              <p:nvPr/>
            </p:nvSpPr>
            <p:spPr>
              <a:xfrm rot="9000000">
                <a:off x="8362390" y="2935213"/>
                <a:ext cx="731520" cy="41148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480C1D5-4340-0567-A5C7-60CF4146FC9E}"/>
                  </a:ext>
                </a:extLst>
              </p:cNvPr>
              <p:cNvCxnSpPr>
                <a:stCxn id="40" idx="2"/>
                <a:endCxn id="40" idx="6"/>
              </p:cNvCxnSpPr>
              <p:nvPr/>
            </p:nvCxnSpPr>
            <p:spPr>
              <a:xfrm rot="3600000">
                <a:off x="8728150" y="2775193"/>
                <a:ext cx="0" cy="73152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1C9A816-905E-B01B-4B4B-9E4B415CCE63}"/>
                  </a:ext>
                </a:extLst>
              </p:cNvPr>
              <p:cNvCxnSpPr>
                <a:stCxn id="40" idx="4"/>
                <a:endCxn id="40" idx="0"/>
              </p:cNvCxnSpPr>
              <p:nvPr/>
            </p:nvCxnSpPr>
            <p:spPr>
              <a:xfrm rot="3600000">
                <a:off x="8522410" y="3140953"/>
                <a:ext cx="41148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BF1A97E-23AD-5DCD-5BEC-E1CB0718EAA4}"/>
                </a:ext>
              </a:extLst>
            </p:cNvPr>
            <p:cNvGrpSpPr>
              <a:grpSpLocks noChangeAspect="1"/>
            </p:cNvGrpSpPr>
            <p:nvPr/>
          </p:nvGrpSpPr>
          <p:grpSpPr>
            <a:xfrm rot="9950776">
              <a:off x="8079487" y="4760965"/>
              <a:ext cx="1530636" cy="860983"/>
              <a:chOff x="8362390" y="2935213"/>
              <a:chExt cx="731520" cy="411480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C42180AA-8FDE-D122-C507-22EF0700D36B}"/>
                  </a:ext>
                </a:extLst>
              </p:cNvPr>
              <p:cNvSpPr>
                <a:spLocks/>
              </p:cNvSpPr>
              <p:nvPr/>
            </p:nvSpPr>
            <p:spPr>
              <a:xfrm rot="9000000">
                <a:off x="8362390" y="2935213"/>
                <a:ext cx="731520" cy="41148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FC991AA5-A302-D619-B994-3C15E370D00A}"/>
                  </a:ext>
                </a:extLst>
              </p:cNvPr>
              <p:cNvCxnSpPr>
                <a:stCxn id="45" idx="2"/>
                <a:endCxn id="45" idx="6"/>
              </p:cNvCxnSpPr>
              <p:nvPr/>
            </p:nvCxnSpPr>
            <p:spPr>
              <a:xfrm rot="3600000">
                <a:off x="8728150" y="2775193"/>
                <a:ext cx="0" cy="73152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5AFBA52-7A2D-E499-E9A9-ADC91690416D}"/>
                  </a:ext>
                </a:extLst>
              </p:cNvPr>
              <p:cNvCxnSpPr>
                <a:stCxn id="45" idx="4"/>
                <a:endCxn id="45" idx="0"/>
              </p:cNvCxnSpPr>
              <p:nvPr/>
            </p:nvCxnSpPr>
            <p:spPr>
              <a:xfrm rot="3600000">
                <a:off x="8522410" y="3140953"/>
                <a:ext cx="41148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4AEB82A-194D-7A0E-2DE8-C8BD167898ED}"/>
              </a:ext>
            </a:extLst>
          </p:cNvPr>
          <p:cNvGrpSpPr/>
          <p:nvPr/>
        </p:nvGrpSpPr>
        <p:grpSpPr>
          <a:xfrm>
            <a:off x="234905" y="-183844"/>
            <a:ext cx="6220069" cy="3841384"/>
            <a:chOff x="128133" y="256962"/>
            <a:chExt cx="6220069" cy="384138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D27027-3EC5-DD54-BD54-A0BC5A2BCF1E}"/>
                </a:ext>
              </a:extLst>
            </p:cNvPr>
            <p:cNvCxnSpPr>
              <a:cxnSpLocks/>
            </p:cNvCxnSpPr>
            <p:nvPr/>
          </p:nvCxnSpPr>
          <p:spPr>
            <a:xfrm>
              <a:off x="2568734" y="256962"/>
              <a:ext cx="0" cy="3840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7F2A79-3DFB-83D6-DA3B-42796BEA2C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0244" y="1134473"/>
              <a:ext cx="846337" cy="636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6F07FB9-436D-41C3-E328-E99F96B8C16B}"/>
                </a:ext>
              </a:extLst>
            </p:cNvPr>
            <p:cNvSpPr txBox="1"/>
            <p:nvPr/>
          </p:nvSpPr>
          <p:spPr>
            <a:xfrm>
              <a:off x="2790177" y="705251"/>
              <a:ext cx="3558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Joint is the product of the marginals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D13B3C7-21E1-0C65-7795-124F0A5DAF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9381" y="2400079"/>
              <a:ext cx="3206569" cy="1686804"/>
            </a:xfrm>
            <a:custGeom>
              <a:avLst/>
              <a:gdLst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65454 h 2965454"/>
                <a:gd name="connsiteX1" fmla="*/ 2268280 w 4302642"/>
                <a:gd name="connsiteY1" fmla="*/ 9603 h 2965454"/>
                <a:gd name="connsiteX2" fmla="*/ 3111796 w 4302642"/>
                <a:gd name="connsiteY2" fmla="*/ 2051054 h 2965454"/>
                <a:gd name="connsiteX3" fmla="*/ 4302642 w 4302642"/>
                <a:gd name="connsiteY3" fmla="*/ 2944189 h 2965454"/>
                <a:gd name="connsiteX4" fmla="*/ 4302642 w 4302642"/>
                <a:gd name="connsiteY4" fmla="*/ 2944189 h 2965454"/>
                <a:gd name="connsiteX5" fmla="*/ 4302642 w 4302642"/>
                <a:gd name="connsiteY5" fmla="*/ 2944189 h 2965454"/>
                <a:gd name="connsiteX6" fmla="*/ 4302642 w 4302642"/>
                <a:gd name="connsiteY6" fmla="*/ 2944189 h 296545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6796"/>
                <a:gd name="connsiteX1" fmla="*/ 1509824 w 4302642"/>
                <a:gd name="connsiteY1" fmla="*/ 2091102 h 2956796"/>
                <a:gd name="connsiteX2" fmla="*/ 2268280 w 4302642"/>
                <a:gd name="connsiteY2" fmla="*/ 33 h 2956796"/>
                <a:gd name="connsiteX3" fmla="*/ 3111796 w 4302642"/>
                <a:gd name="connsiteY3" fmla="*/ 2041484 h 2956796"/>
                <a:gd name="connsiteX4" fmla="*/ 4302642 w 4302642"/>
                <a:gd name="connsiteY4" fmla="*/ 2934619 h 2956796"/>
                <a:gd name="connsiteX5" fmla="*/ 4302642 w 4302642"/>
                <a:gd name="connsiteY5" fmla="*/ 2934619 h 2956796"/>
                <a:gd name="connsiteX6" fmla="*/ 4302642 w 4302642"/>
                <a:gd name="connsiteY6" fmla="*/ 2934619 h 2956796"/>
                <a:gd name="connsiteX7" fmla="*/ 4302642 w 4302642"/>
                <a:gd name="connsiteY7" fmla="*/ 2934619 h 2956796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999461 w 4302642"/>
                <a:gd name="connsiteY1" fmla="*/ 2849558 h 2955884"/>
                <a:gd name="connsiteX2" fmla="*/ 1509824 w 4302642"/>
                <a:gd name="connsiteY2" fmla="*/ 2091102 h 2955884"/>
                <a:gd name="connsiteX3" fmla="*/ 2268280 w 4302642"/>
                <a:gd name="connsiteY3" fmla="*/ 33 h 2955884"/>
                <a:gd name="connsiteX4" fmla="*/ 3111796 w 4302642"/>
                <a:gd name="connsiteY4" fmla="*/ 2041484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8" fmla="*/ 4302642 w 4302642"/>
                <a:gd name="connsiteY8" fmla="*/ 2934619 h 2955884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2934698 h 3005581"/>
                <a:gd name="connsiteX8" fmla="*/ 4302642 w 4302642"/>
                <a:gd name="connsiteY8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3005581 h 3005581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068726 w 4302642"/>
                <a:gd name="connsiteY6" fmla="*/ 241015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80227"/>
                <a:gd name="connsiteX1" fmla="*/ 999461 w 4302642"/>
                <a:gd name="connsiteY1" fmla="*/ 2849637 h 2980227"/>
                <a:gd name="connsiteX2" fmla="*/ 1509824 w 4302642"/>
                <a:gd name="connsiteY2" fmla="*/ 2091181 h 2980227"/>
                <a:gd name="connsiteX3" fmla="*/ 2268280 w 4302642"/>
                <a:gd name="connsiteY3" fmla="*/ 112 h 2980227"/>
                <a:gd name="connsiteX4" fmla="*/ 3111796 w 4302642"/>
                <a:gd name="connsiteY4" fmla="*/ 2041563 h 2980227"/>
                <a:gd name="connsiteX5" fmla="*/ 4302642 w 4302642"/>
                <a:gd name="connsiteY5" fmla="*/ 2977228 h 2980227"/>
                <a:gd name="connsiteX0" fmla="*/ 0 w 4302642"/>
                <a:gd name="connsiteY0" fmla="*/ 2955963 h 2978165"/>
                <a:gd name="connsiteX1" fmla="*/ 999461 w 4302642"/>
                <a:gd name="connsiteY1" fmla="*/ 2849637 h 2978165"/>
                <a:gd name="connsiteX2" fmla="*/ 1509824 w 4302642"/>
                <a:gd name="connsiteY2" fmla="*/ 2091181 h 2978165"/>
                <a:gd name="connsiteX3" fmla="*/ 2268280 w 4302642"/>
                <a:gd name="connsiteY3" fmla="*/ 112 h 2978165"/>
                <a:gd name="connsiteX4" fmla="*/ 3111796 w 4302642"/>
                <a:gd name="connsiteY4" fmla="*/ 2041563 h 2978165"/>
                <a:gd name="connsiteX5" fmla="*/ 4302642 w 4302642"/>
                <a:gd name="connsiteY5" fmla="*/ 2977228 h 2978165"/>
                <a:gd name="connsiteX0" fmla="*/ 0 w 4302642"/>
                <a:gd name="connsiteY0" fmla="*/ 2955963 h 2977992"/>
                <a:gd name="connsiteX1" fmla="*/ 999461 w 4302642"/>
                <a:gd name="connsiteY1" fmla="*/ 2849637 h 2977992"/>
                <a:gd name="connsiteX2" fmla="*/ 1509824 w 4302642"/>
                <a:gd name="connsiteY2" fmla="*/ 2091181 h 2977992"/>
                <a:gd name="connsiteX3" fmla="*/ 2268280 w 4302642"/>
                <a:gd name="connsiteY3" fmla="*/ 112 h 2977992"/>
                <a:gd name="connsiteX4" fmla="*/ 3111796 w 4302642"/>
                <a:gd name="connsiteY4" fmla="*/ 2041563 h 2977992"/>
                <a:gd name="connsiteX5" fmla="*/ 4302642 w 4302642"/>
                <a:gd name="connsiteY5" fmla="*/ 2977228 h 2977992"/>
                <a:gd name="connsiteX0" fmla="*/ 0 w 4302642"/>
                <a:gd name="connsiteY0" fmla="*/ 2955956 h 2977985"/>
                <a:gd name="connsiteX1" fmla="*/ 999461 w 4302642"/>
                <a:gd name="connsiteY1" fmla="*/ 2849630 h 2977985"/>
                <a:gd name="connsiteX2" fmla="*/ 1509824 w 4302642"/>
                <a:gd name="connsiteY2" fmla="*/ 2091174 h 2977985"/>
                <a:gd name="connsiteX3" fmla="*/ 2268280 w 4302642"/>
                <a:gd name="connsiteY3" fmla="*/ 105 h 2977985"/>
                <a:gd name="connsiteX4" fmla="*/ 3111796 w 4302642"/>
                <a:gd name="connsiteY4" fmla="*/ 2041556 h 2977985"/>
                <a:gd name="connsiteX5" fmla="*/ 4302642 w 4302642"/>
                <a:gd name="connsiteY5" fmla="*/ 2977221 h 2977985"/>
                <a:gd name="connsiteX0" fmla="*/ 0 w 4302642"/>
                <a:gd name="connsiteY0" fmla="*/ 2955882 h 2977911"/>
                <a:gd name="connsiteX1" fmla="*/ 999461 w 4302642"/>
                <a:gd name="connsiteY1" fmla="*/ 2849556 h 2977911"/>
                <a:gd name="connsiteX2" fmla="*/ 1509824 w 4302642"/>
                <a:gd name="connsiteY2" fmla="*/ 2091100 h 2977911"/>
                <a:gd name="connsiteX3" fmla="*/ 2268280 w 4302642"/>
                <a:gd name="connsiteY3" fmla="*/ 31 h 2977911"/>
                <a:gd name="connsiteX4" fmla="*/ 3062177 w 4302642"/>
                <a:gd name="connsiteY4" fmla="*/ 2041482 h 2977911"/>
                <a:gd name="connsiteX5" fmla="*/ 4302642 w 4302642"/>
                <a:gd name="connsiteY5" fmla="*/ 2977147 h 2977911"/>
                <a:gd name="connsiteX0" fmla="*/ 0 w 4302642"/>
                <a:gd name="connsiteY0" fmla="*/ 2955882 h 2984228"/>
                <a:gd name="connsiteX1" fmla="*/ 999461 w 4302642"/>
                <a:gd name="connsiteY1" fmla="*/ 2849556 h 2984228"/>
                <a:gd name="connsiteX2" fmla="*/ 1509824 w 4302642"/>
                <a:gd name="connsiteY2" fmla="*/ 2091100 h 2984228"/>
                <a:gd name="connsiteX3" fmla="*/ 2268280 w 4302642"/>
                <a:gd name="connsiteY3" fmla="*/ 31 h 2984228"/>
                <a:gd name="connsiteX4" fmla="*/ 3062177 w 4302642"/>
                <a:gd name="connsiteY4" fmla="*/ 2041482 h 2984228"/>
                <a:gd name="connsiteX5" fmla="*/ 4302642 w 4302642"/>
                <a:gd name="connsiteY5" fmla="*/ 2977147 h 2984228"/>
                <a:gd name="connsiteX0" fmla="*/ 0 w 4302642"/>
                <a:gd name="connsiteY0" fmla="*/ 2955882 h 2984228"/>
                <a:gd name="connsiteX1" fmla="*/ 1509824 w 4302642"/>
                <a:gd name="connsiteY1" fmla="*/ 2091100 h 2984228"/>
                <a:gd name="connsiteX2" fmla="*/ 2268280 w 4302642"/>
                <a:gd name="connsiteY2" fmla="*/ 31 h 2984228"/>
                <a:gd name="connsiteX3" fmla="*/ 3062177 w 4302642"/>
                <a:gd name="connsiteY3" fmla="*/ 2041482 h 2984228"/>
                <a:gd name="connsiteX4" fmla="*/ 4302642 w 4302642"/>
                <a:gd name="connsiteY4" fmla="*/ 2977147 h 2984228"/>
                <a:gd name="connsiteX0" fmla="*/ 0 w 4302642"/>
                <a:gd name="connsiteY0" fmla="*/ 2955929 h 2984275"/>
                <a:gd name="connsiteX1" fmla="*/ 1509824 w 4302642"/>
                <a:gd name="connsiteY1" fmla="*/ 2091147 h 2984275"/>
                <a:gd name="connsiteX2" fmla="*/ 2268280 w 4302642"/>
                <a:gd name="connsiteY2" fmla="*/ 78 h 2984275"/>
                <a:gd name="connsiteX3" fmla="*/ 3062177 w 4302642"/>
                <a:gd name="connsiteY3" fmla="*/ 2041529 h 2984275"/>
                <a:gd name="connsiteX4" fmla="*/ 4302642 w 4302642"/>
                <a:gd name="connsiteY4" fmla="*/ 2977194 h 2984275"/>
                <a:gd name="connsiteX0" fmla="*/ 0 w 4302642"/>
                <a:gd name="connsiteY0" fmla="*/ 2920489 h 2950150"/>
                <a:gd name="connsiteX1" fmla="*/ 1509824 w 4302642"/>
                <a:gd name="connsiteY1" fmla="*/ 2055707 h 2950150"/>
                <a:gd name="connsiteX2" fmla="*/ 2268280 w 4302642"/>
                <a:gd name="connsiteY2" fmla="*/ 80 h 2950150"/>
                <a:gd name="connsiteX3" fmla="*/ 3062177 w 4302642"/>
                <a:gd name="connsiteY3" fmla="*/ 2006089 h 2950150"/>
                <a:gd name="connsiteX4" fmla="*/ 4302642 w 4302642"/>
                <a:gd name="connsiteY4" fmla="*/ 2941754 h 2950150"/>
                <a:gd name="connsiteX0" fmla="*/ 0 w 4302642"/>
                <a:gd name="connsiteY0" fmla="*/ 2920489 h 2950988"/>
                <a:gd name="connsiteX1" fmla="*/ 1509824 w 4302642"/>
                <a:gd name="connsiteY1" fmla="*/ 2055707 h 2950988"/>
                <a:gd name="connsiteX2" fmla="*/ 2268280 w 4302642"/>
                <a:gd name="connsiteY2" fmla="*/ 80 h 2950988"/>
                <a:gd name="connsiteX3" fmla="*/ 3062177 w 4302642"/>
                <a:gd name="connsiteY3" fmla="*/ 2006089 h 2950988"/>
                <a:gd name="connsiteX4" fmla="*/ 4302642 w 4302642"/>
                <a:gd name="connsiteY4" fmla="*/ 2941754 h 2950988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4005"/>
                <a:gd name="connsiteX1" fmla="*/ 1481470 w 4302642"/>
                <a:gd name="connsiteY1" fmla="*/ 2055662 h 2954005"/>
                <a:gd name="connsiteX2" fmla="*/ 2268280 w 4302642"/>
                <a:gd name="connsiteY2" fmla="*/ 35 h 2954005"/>
                <a:gd name="connsiteX3" fmla="*/ 3062177 w 4302642"/>
                <a:gd name="connsiteY3" fmla="*/ 2006044 h 2954005"/>
                <a:gd name="connsiteX4" fmla="*/ 4302642 w 4302642"/>
                <a:gd name="connsiteY4" fmla="*/ 2941709 h 2954005"/>
                <a:gd name="connsiteX0" fmla="*/ 0 w 4302642"/>
                <a:gd name="connsiteY0" fmla="*/ 2921198 h 2951696"/>
                <a:gd name="connsiteX1" fmla="*/ 1143664 w 4302642"/>
                <a:gd name="connsiteY1" fmla="*/ 1793678 h 2951696"/>
                <a:gd name="connsiteX2" fmla="*/ 2268280 w 4302642"/>
                <a:gd name="connsiteY2" fmla="*/ 789 h 2951696"/>
                <a:gd name="connsiteX3" fmla="*/ 3062177 w 4302642"/>
                <a:gd name="connsiteY3" fmla="*/ 2006798 h 2951696"/>
                <a:gd name="connsiteX4" fmla="*/ 4302642 w 4302642"/>
                <a:gd name="connsiteY4" fmla="*/ 2942463 h 2951696"/>
                <a:gd name="connsiteX0" fmla="*/ 0 w 4302642"/>
                <a:gd name="connsiteY0" fmla="*/ 2921198 h 2951698"/>
                <a:gd name="connsiteX1" fmla="*/ 1143664 w 4302642"/>
                <a:gd name="connsiteY1" fmla="*/ 1793678 h 2951698"/>
                <a:gd name="connsiteX2" fmla="*/ 2268280 w 4302642"/>
                <a:gd name="connsiteY2" fmla="*/ 789 h 2951698"/>
                <a:gd name="connsiteX3" fmla="*/ 3062177 w 4302642"/>
                <a:gd name="connsiteY3" fmla="*/ 2006798 h 2951698"/>
                <a:gd name="connsiteX4" fmla="*/ 4302642 w 4302642"/>
                <a:gd name="connsiteY4" fmla="*/ 2942463 h 2951698"/>
                <a:gd name="connsiteX0" fmla="*/ 0 w 4302642"/>
                <a:gd name="connsiteY0" fmla="*/ 2920949 h 2950863"/>
                <a:gd name="connsiteX1" fmla="*/ 1143664 w 4302642"/>
                <a:gd name="connsiteY1" fmla="*/ 1793429 h 2950863"/>
                <a:gd name="connsiteX2" fmla="*/ 2268280 w 4302642"/>
                <a:gd name="connsiteY2" fmla="*/ 540 h 2950863"/>
                <a:gd name="connsiteX3" fmla="*/ 3412496 w 4302642"/>
                <a:gd name="connsiteY3" fmla="*/ 1969016 h 2950863"/>
                <a:gd name="connsiteX4" fmla="*/ 4302642 w 4302642"/>
                <a:gd name="connsiteY4" fmla="*/ 2942214 h 2950863"/>
                <a:gd name="connsiteX0" fmla="*/ 0 w 4302642"/>
                <a:gd name="connsiteY0" fmla="*/ 2920949 h 2942214"/>
                <a:gd name="connsiteX1" fmla="*/ 1143664 w 4302642"/>
                <a:gd name="connsiteY1" fmla="*/ 1793429 h 2942214"/>
                <a:gd name="connsiteX2" fmla="*/ 2268280 w 4302642"/>
                <a:gd name="connsiteY2" fmla="*/ 540 h 2942214"/>
                <a:gd name="connsiteX3" fmla="*/ 3412496 w 4302642"/>
                <a:gd name="connsiteY3" fmla="*/ 1969016 h 2942214"/>
                <a:gd name="connsiteX4" fmla="*/ 4302642 w 4302642"/>
                <a:gd name="connsiteY4" fmla="*/ 2942214 h 2942214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912 h 2942177"/>
                <a:gd name="connsiteX1" fmla="*/ 1143664 w 4302642"/>
                <a:gd name="connsiteY1" fmla="*/ 1793392 h 2942177"/>
                <a:gd name="connsiteX2" fmla="*/ 2268280 w 4302642"/>
                <a:gd name="connsiteY2" fmla="*/ 503 h 2942177"/>
                <a:gd name="connsiteX3" fmla="*/ 3437517 w 4302642"/>
                <a:gd name="connsiteY3" fmla="*/ 1956466 h 2942177"/>
                <a:gd name="connsiteX4" fmla="*/ 4302642 w 4302642"/>
                <a:gd name="connsiteY4" fmla="*/ 2942177 h 2942177"/>
                <a:gd name="connsiteX0" fmla="*/ 0 w 4302642"/>
                <a:gd name="connsiteY0" fmla="*/ 2920914 h 2942179"/>
                <a:gd name="connsiteX1" fmla="*/ 1143664 w 4302642"/>
                <a:gd name="connsiteY1" fmla="*/ 1793394 h 2942179"/>
                <a:gd name="connsiteX2" fmla="*/ 2268280 w 4302642"/>
                <a:gd name="connsiteY2" fmla="*/ 505 h 2942179"/>
                <a:gd name="connsiteX3" fmla="*/ 3437517 w 4302642"/>
                <a:gd name="connsiteY3" fmla="*/ 1956468 h 2942179"/>
                <a:gd name="connsiteX4" fmla="*/ 4302642 w 4302642"/>
                <a:gd name="connsiteY4" fmla="*/ 2942179 h 2942179"/>
                <a:gd name="connsiteX0" fmla="*/ 0 w 4302642"/>
                <a:gd name="connsiteY0" fmla="*/ 2920796 h 2942061"/>
                <a:gd name="connsiteX1" fmla="*/ 1143664 w 4302642"/>
                <a:gd name="connsiteY1" fmla="*/ 1793276 h 2942061"/>
                <a:gd name="connsiteX2" fmla="*/ 2268280 w 4302642"/>
                <a:gd name="connsiteY2" fmla="*/ 387 h 2942061"/>
                <a:gd name="connsiteX3" fmla="*/ 3437517 w 4302642"/>
                <a:gd name="connsiteY3" fmla="*/ 1956350 h 2942061"/>
                <a:gd name="connsiteX4" fmla="*/ 4302642 w 4302642"/>
                <a:gd name="connsiteY4" fmla="*/ 2942061 h 2942061"/>
                <a:gd name="connsiteX0" fmla="*/ 0 w 4302642"/>
                <a:gd name="connsiteY0" fmla="*/ 2920524 h 2941789"/>
                <a:gd name="connsiteX1" fmla="*/ 1143664 w 4302642"/>
                <a:gd name="connsiteY1" fmla="*/ 1793004 h 2941789"/>
                <a:gd name="connsiteX2" fmla="*/ 2268280 w 4302642"/>
                <a:gd name="connsiteY2" fmla="*/ 115 h 2941789"/>
                <a:gd name="connsiteX3" fmla="*/ 3437517 w 4302642"/>
                <a:gd name="connsiteY3" fmla="*/ 1956078 h 2941789"/>
                <a:gd name="connsiteX4" fmla="*/ 4302642 w 4302642"/>
                <a:gd name="connsiteY4" fmla="*/ 2941789 h 2941789"/>
                <a:gd name="connsiteX0" fmla="*/ 0 w 4302642"/>
                <a:gd name="connsiteY0" fmla="*/ 2920466 h 2941731"/>
                <a:gd name="connsiteX1" fmla="*/ 1143664 w 4302642"/>
                <a:gd name="connsiteY1" fmla="*/ 1792946 h 2941731"/>
                <a:gd name="connsiteX2" fmla="*/ 2268280 w 4302642"/>
                <a:gd name="connsiteY2" fmla="*/ 57 h 2941731"/>
                <a:gd name="connsiteX3" fmla="*/ 3437517 w 4302642"/>
                <a:gd name="connsiteY3" fmla="*/ 1956020 h 2941731"/>
                <a:gd name="connsiteX4" fmla="*/ 4302642 w 4302642"/>
                <a:gd name="connsiteY4" fmla="*/ 2941731 h 2941731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2269"/>
                <a:gd name="connsiteX1" fmla="*/ 1143664 w 4302642"/>
                <a:gd name="connsiteY1" fmla="*/ 1792944 h 2942269"/>
                <a:gd name="connsiteX2" fmla="*/ 2268280 w 4302642"/>
                <a:gd name="connsiteY2" fmla="*/ 55 h 2942269"/>
                <a:gd name="connsiteX3" fmla="*/ 3437517 w 4302642"/>
                <a:gd name="connsiteY3" fmla="*/ 1956018 h 2942269"/>
                <a:gd name="connsiteX4" fmla="*/ 4302642 w 4302642"/>
                <a:gd name="connsiteY4" fmla="*/ 2941729 h 2942269"/>
                <a:gd name="connsiteX0" fmla="*/ 0 w 5578798"/>
                <a:gd name="connsiteY0" fmla="*/ 2920464 h 3004748"/>
                <a:gd name="connsiteX1" fmla="*/ 1143664 w 5578798"/>
                <a:gd name="connsiteY1" fmla="*/ 1792944 h 3004748"/>
                <a:gd name="connsiteX2" fmla="*/ 2268280 w 5578798"/>
                <a:gd name="connsiteY2" fmla="*/ 55 h 3004748"/>
                <a:gd name="connsiteX3" fmla="*/ 3437517 w 5578798"/>
                <a:gd name="connsiteY3" fmla="*/ 1956018 h 3004748"/>
                <a:gd name="connsiteX4" fmla="*/ 5578798 w 5578798"/>
                <a:gd name="connsiteY4" fmla="*/ 3004286 h 3004748"/>
                <a:gd name="connsiteX0" fmla="*/ 0 w 5578798"/>
                <a:gd name="connsiteY0" fmla="*/ 2920464 h 3004286"/>
                <a:gd name="connsiteX1" fmla="*/ 1143664 w 5578798"/>
                <a:gd name="connsiteY1" fmla="*/ 1792944 h 3004286"/>
                <a:gd name="connsiteX2" fmla="*/ 2268280 w 5578798"/>
                <a:gd name="connsiteY2" fmla="*/ 55 h 3004286"/>
                <a:gd name="connsiteX3" fmla="*/ 3437517 w 5578798"/>
                <a:gd name="connsiteY3" fmla="*/ 1956018 h 3004286"/>
                <a:gd name="connsiteX4" fmla="*/ 5578798 w 5578798"/>
                <a:gd name="connsiteY4" fmla="*/ 3004286 h 3004286"/>
                <a:gd name="connsiteX0" fmla="*/ 0 w 5578798"/>
                <a:gd name="connsiteY0" fmla="*/ 2920457 h 3004279"/>
                <a:gd name="connsiteX1" fmla="*/ 1143664 w 5578798"/>
                <a:gd name="connsiteY1" fmla="*/ 1792937 h 3004279"/>
                <a:gd name="connsiteX2" fmla="*/ 2268280 w 5578798"/>
                <a:gd name="connsiteY2" fmla="*/ 48 h 3004279"/>
                <a:gd name="connsiteX3" fmla="*/ 3437517 w 5578798"/>
                <a:gd name="connsiteY3" fmla="*/ 1956011 h 3004279"/>
                <a:gd name="connsiteX4" fmla="*/ 5578798 w 5578798"/>
                <a:gd name="connsiteY4" fmla="*/ 3004279 h 3004279"/>
                <a:gd name="connsiteX0" fmla="*/ 0 w 5578798"/>
                <a:gd name="connsiteY0" fmla="*/ 2920453 h 3004275"/>
                <a:gd name="connsiteX1" fmla="*/ 1143664 w 5578798"/>
                <a:gd name="connsiteY1" fmla="*/ 1792933 h 3004275"/>
                <a:gd name="connsiteX2" fmla="*/ 2268280 w 5578798"/>
                <a:gd name="connsiteY2" fmla="*/ 44 h 3004275"/>
                <a:gd name="connsiteX3" fmla="*/ 3437517 w 5578798"/>
                <a:gd name="connsiteY3" fmla="*/ 1956007 h 3004275"/>
                <a:gd name="connsiteX4" fmla="*/ 5578798 w 5578798"/>
                <a:gd name="connsiteY4" fmla="*/ 3004275 h 3004275"/>
                <a:gd name="connsiteX0" fmla="*/ 0 w 5578798"/>
                <a:gd name="connsiteY0" fmla="*/ 2920455 h 3004277"/>
                <a:gd name="connsiteX1" fmla="*/ 1143664 w 5578798"/>
                <a:gd name="connsiteY1" fmla="*/ 1792935 h 3004277"/>
                <a:gd name="connsiteX2" fmla="*/ 2268280 w 5578798"/>
                <a:gd name="connsiteY2" fmla="*/ 46 h 3004277"/>
                <a:gd name="connsiteX3" fmla="*/ 3437517 w 5578798"/>
                <a:gd name="connsiteY3" fmla="*/ 1956009 h 3004277"/>
                <a:gd name="connsiteX4" fmla="*/ 5578798 w 5578798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63634"/>
                <a:gd name="connsiteX1" fmla="*/ 3258079 w 7693213"/>
                <a:gd name="connsiteY1" fmla="*/ 1792935 h 3063634"/>
                <a:gd name="connsiteX2" fmla="*/ 4382695 w 7693213"/>
                <a:gd name="connsiteY2" fmla="*/ 46 h 3063634"/>
                <a:gd name="connsiteX3" fmla="*/ 5551932 w 7693213"/>
                <a:gd name="connsiteY3" fmla="*/ 1956009 h 3063634"/>
                <a:gd name="connsiteX4" fmla="*/ 7693213 w 7693213"/>
                <a:gd name="connsiteY4" fmla="*/ 3004277 h 3063634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217783"/>
                <a:gd name="connsiteY0" fmla="*/ 3020545 h 3037137"/>
                <a:gd name="connsiteX1" fmla="*/ 2782649 w 7217783"/>
                <a:gd name="connsiteY1" fmla="*/ 1792935 h 3037137"/>
                <a:gd name="connsiteX2" fmla="*/ 3907265 w 7217783"/>
                <a:gd name="connsiteY2" fmla="*/ 46 h 3037137"/>
                <a:gd name="connsiteX3" fmla="*/ 5076502 w 7217783"/>
                <a:gd name="connsiteY3" fmla="*/ 1956009 h 3037137"/>
                <a:gd name="connsiteX4" fmla="*/ 7217783 w 7217783"/>
                <a:gd name="connsiteY4" fmla="*/ 3004277 h 3037137"/>
                <a:gd name="connsiteX0" fmla="*/ 0 w 7217783"/>
                <a:gd name="connsiteY0" fmla="*/ 3020545 h 3025168"/>
                <a:gd name="connsiteX1" fmla="*/ 2782649 w 7217783"/>
                <a:gd name="connsiteY1" fmla="*/ 1792935 h 3025168"/>
                <a:gd name="connsiteX2" fmla="*/ 3907265 w 7217783"/>
                <a:gd name="connsiteY2" fmla="*/ 46 h 3025168"/>
                <a:gd name="connsiteX3" fmla="*/ 5076502 w 7217783"/>
                <a:gd name="connsiteY3" fmla="*/ 1956009 h 3025168"/>
                <a:gd name="connsiteX4" fmla="*/ 7217783 w 7217783"/>
                <a:gd name="connsiteY4" fmla="*/ 3004277 h 3025168"/>
                <a:gd name="connsiteX0" fmla="*/ 0 w 7217783"/>
                <a:gd name="connsiteY0" fmla="*/ 3020545 h 3024803"/>
                <a:gd name="connsiteX1" fmla="*/ 2782649 w 7217783"/>
                <a:gd name="connsiteY1" fmla="*/ 1792935 h 3024803"/>
                <a:gd name="connsiteX2" fmla="*/ 3907265 w 7217783"/>
                <a:gd name="connsiteY2" fmla="*/ 46 h 3024803"/>
                <a:gd name="connsiteX3" fmla="*/ 5076502 w 7217783"/>
                <a:gd name="connsiteY3" fmla="*/ 1956009 h 3024803"/>
                <a:gd name="connsiteX4" fmla="*/ 7217783 w 7217783"/>
                <a:gd name="connsiteY4" fmla="*/ 3004277 h 3024803"/>
                <a:gd name="connsiteX0" fmla="*/ 0 w 7217783"/>
                <a:gd name="connsiteY0" fmla="*/ 3020545 h 3023906"/>
                <a:gd name="connsiteX1" fmla="*/ 2782649 w 7217783"/>
                <a:gd name="connsiteY1" fmla="*/ 1792935 h 3023906"/>
                <a:gd name="connsiteX2" fmla="*/ 3907265 w 7217783"/>
                <a:gd name="connsiteY2" fmla="*/ 46 h 3023906"/>
                <a:gd name="connsiteX3" fmla="*/ 5076502 w 7217783"/>
                <a:gd name="connsiteY3" fmla="*/ 1956009 h 3023906"/>
                <a:gd name="connsiteX4" fmla="*/ 7217783 w 7217783"/>
                <a:gd name="connsiteY4" fmla="*/ 3004277 h 3023906"/>
                <a:gd name="connsiteX0" fmla="*/ 0 w 7217783"/>
                <a:gd name="connsiteY0" fmla="*/ 3020545 h 3023908"/>
                <a:gd name="connsiteX1" fmla="*/ 2782649 w 7217783"/>
                <a:gd name="connsiteY1" fmla="*/ 1792935 h 3023908"/>
                <a:gd name="connsiteX2" fmla="*/ 3907265 w 7217783"/>
                <a:gd name="connsiteY2" fmla="*/ 46 h 3023908"/>
                <a:gd name="connsiteX3" fmla="*/ 5076502 w 7217783"/>
                <a:gd name="connsiteY3" fmla="*/ 1956009 h 3023908"/>
                <a:gd name="connsiteX4" fmla="*/ 7217783 w 7217783"/>
                <a:gd name="connsiteY4" fmla="*/ 3004277 h 3023908"/>
                <a:gd name="connsiteX0" fmla="*/ 0 w 7217783"/>
                <a:gd name="connsiteY0" fmla="*/ 3020545 h 3029505"/>
                <a:gd name="connsiteX1" fmla="*/ 2782649 w 7217783"/>
                <a:gd name="connsiteY1" fmla="*/ 1792935 h 3029505"/>
                <a:gd name="connsiteX2" fmla="*/ 3907265 w 7217783"/>
                <a:gd name="connsiteY2" fmla="*/ 46 h 3029505"/>
                <a:gd name="connsiteX3" fmla="*/ 5076502 w 7217783"/>
                <a:gd name="connsiteY3" fmla="*/ 1956009 h 3029505"/>
                <a:gd name="connsiteX4" fmla="*/ 7217783 w 7217783"/>
                <a:gd name="connsiteY4" fmla="*/ 3004277 h 3029505"/>
                <a:gd name="connsiteX0" fmla="*/ 0 w 6717330"/>
                <a:gd name="connsiteY0" fmla="*/ 3020546 h 3032521"/>
                <a:gd name="connsiteX1" fmla="*/ 2282196 w 6717330"/>
                <a:gd name="connsiteY1" fmla="*/ 1792935 h 3032521"/>
                <a:gd name="connsiteX2" fmla="*/ 3406812 w 6717330"/>
                <a:gd name="connsiteY2" fmla="*/ 46 h 3032521"/>
                <a:gd name="connsiteX3" fmla="*/ 4576049 w 6717330"/>
                <a:gd name="connsiteY3" fmla="*/ 1956009 h 3032521"/>
                <a:gd name="connsiteX4" fmla="*/ 6717330 w 6717330"/>
                <a:gd name="connsiteY4" fmla="*/ 3004277 h 3032521"/>
                <a:gd name="connsiteX0" fmla="*/ 0 w 6717330"/>
                <a:gd name="connsiteY0" fmla="*/ 3020546 h 3037138"/>
                <a:gd name="connsiteX1" fmla="*/ 2282196 w 6717330"/>
                <a:gd name="connsiteY1" fmla="*/ 1792935 h 3037138"/>
                <a:gd name="connsiteX2" fmla="*/ 3406812 w 6717330"/>
                <a:gd name="connsiteY2" fmla="*/ 46 h 3037138"/>
                <a:gd name="connsiteX3" fmla="*/ 4576049 w 6717330"/>
                <a:gd name="connsiteY3" fmla="*/ 1956009 h 3037138"/>
                <a:gd name="connsiteX4" fmla="*/ 6717330 w 6717330"/>
                <a:gd name="connsiteY4" fmla="*/ 3004277 h 3037138"/>
                <a:gd name="connsiteX0" fmla="*/ 0 w 6717330"/>
                <a:gd name="connsiteY0" fmla="*/ 3020546 h 3034708"/>
                <a:gd name="connsiteX1" fmla="*/ 2282196 w 6717330"/>
                <a:gd name="connsiteY1" fmla="*/ 1792935 h 3034708"/>
                <a:gd name="connsiteX2" fmla="*/ 3406812 w 6717330"/>
                <a:gd name="connsiteY2" fmla="*/ 46 h 3034708"/>
                <a:gd name="connsiteX3" fmla="*/ 4576049 w 6717330"/>
                <a:gd name="connsiteY3" fmla="*/ 1956009 h 3034708"/>
                <a:gd name="connsiteX4" fmla="*/ 6717330 w 6717330"/>
                <a:gd name="connsiteY4" fmla="*/ 3004277 h 3034708"/>
                <a:gd name="connsiteX0" fmla="*/ 0 w 6717330"/>
                <a:gd name="connsiteY0" fmla="*/ 3020546 h 3027229"/>
                <a:gd name="connsiteX1" fmla="*/ 2282196 w 6717330"/>
                <a:gd name="connsiteY1" fmla="*/ 1792935 h 3027229"/>
                <a:gd name="connsiteX2" fmla="*/ 3406812 w 6717330"/>
                <a:gd name="connsiteY2" fmla="*/ 46 h 3027229"/>
                <a:gd name="connsiteX3" fmla="*/ 4576049 w 6717330"/>
                <a:gd name="connsiteY3" fmla="*/ 1956009 h 3027229"/>
                <a:gd name="connsiteX4" fmla="*/ 6717330 w 6717330"/>
                <a:gd name="connsiteY4" fmla="*/ 3004277 h 3027229"/>
                <a:gd name="connsiteX0" fmla="*/ 0 w 6704818"/>
                <a:gd name="connsiteY0" fmla="*/ 2995523 h 3004276"/>
                <a:gd name="connsiteX1" fmla="*/ 2269684 w 6704818"/>
                <a:gd name="connsiteY1" fmla="*/ 1792935 h 3004276"/>
                <a:gd name="connsiteX2" fmla="*/ 3394300 w 6704818"/>
                <a:gd name="connsiteY2" fmla="*/ 46 h 3004276"/>
                <a:gd name="connsiteX3" fmla="*/ 4563537 w 6704818"/>
                <a:gd name="connsiteY3" fmla="*/ 1956009 h 3004276"/>
                <a:gd name="connsiteX4" fmla="*/ 6704818 w 6704818"/>
                <a:gd name="connsiteY4" fmla="*/ 3004277 h 3004276"/>
                <a:gd name="connsiteX0" fmla="*/ 0 w 6704818"/>
                <a:gd name="connsiteY0" fmla="*/ 2995523 h 3017699"/>
                <a:gd name="connsiteX1" fmla="*/ 2269684 w 6704818"/>
                <a:gd name="connsiteY1" fmla="*/ 1792935 h 3017699"/>
                <a:gd name="connsiteX2" fmla="*/ 3394300 w 6704818"/>
                <a:gd name="connsiteY2" fmla="*/ 46 h 3017699"/>
                <a:gd name="connsiteX3" fmla="*/ 4563537 w 6704818"/>
                <a:gd name="connsiteY3" fmla="*/ 1956009 h 3017699"/>
                <a:gd name="connsiteX4" fmla="*/ 6704818 w 6704818"/>
                <a:gd name="connsiteY4" fmla="*/ 3004277 h 301769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23 h 3014529"/>
                <a:gd name="connsiteX1" fmla="*/ 2269684 w 6704818"/>
                <a:gd name="connsiteY1" fmla="*/ 1792935 h 3014529"/>
                <a:gd name="connsiteX2" fmla="*/ 3394300 w 6704818"/>
                <a:gd name="connsiteY2" fmla="*/ 46 h 3014529"/>
                <a:gd name="connsiteX3" fmla="*/ 4563537 w 6704818"/>
                <a:gd name="connsiteY3" fmla="*/ 1956009 h 3014529"/>
                <a:gd name="connsiteX4" fmla="*/ 6704818 w 6704818"/>
                <a:gd name="connsiteY4" fmla="*/ 3004277 h 301452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23 h 3014529"/>
                <a:gd name="connsiteX1" fmla="*/ 2269684 w 6704818"/>
                <a:gd name="connsiteY1" fmla="*/ 1792935 h 3014529"/>
                <a:gd name="connsiteX2" fmla="*/ 3394300 w 6704818"/>
                <a:gd name="connsiteY2" fmla="*/ 46 h 3014529"/>
                <a:gd name="connsiteX3" fmla="*/ 4563537 w 6704818"/>
                <a:gd name="connsiteY3" fmla="*/ 1956009 h 3014529"/>
                <a:gd name="connsiteX4" fmla="*/ 6704818 w 6704818"/>
                <a:gd name="connsiteY4" fmla="*/ 3004277 h 301452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32 h 3014538"/>
                <a:gd name="connsiteX1" fmla="*/ 2269684 w 6704818"/>
                <a:gd name="connsiteY1" fmla="*/ 1792944 h 3014538"/>
                <a:gd name="connsiteX2" fmla="*/ 3394300 w 6704818"/>
                <a:gd name="connsiteY2" fmla="*/ 55 h 3014538"/>
                <a:gd name="connsiteX3" fmla="*/ 4563537 w 6704818"/>
                <a:gd name="connsiteY3" fmla="*/ 1956018 h 3014538"/>
                <a:gd name="connsiteX4" fmla="*/ 5440920 w 6704818"/>
                <a:gd name="connsiteY4" fmla="*/ 2907294 h 3014538"/>
                <a:gd name="connsiteX5" fmla="*/ 6704818 w 6704818"/>
                <a:gd name="connsiteY5" fmla="*/ 3004286 h 3014538"/>
                <a:gd name="connsiteX0" fmla="*/ 0 w 6704818"/>
                <a:gd name="connsiteY0" fmla="*/ 2995532 h 3014540"/>
                <a:gd name="connsiteX1" fmla="*/ 2269684 w 6704818"/>
                <a:gd name="connsiteY1" fmla="*/ 1792944 h 3014540"/>
                <a:gd name="connsiteX2" fmla="*/ 3394300 w 6704818"/>
                <a:gd name="connsiteY2" fmla="*/ 55 h 3014540"/>
                <a:gd name="connsiteX3" fmla="*/ 4563537 w 6704818"/>
                <a:gd name="connsiteY3" fmla="*/ 1956018 h 3014540"/>
                <a:gd name="connsiteX4" fmla="*/ 5440920 w 6704818"/>
                <a:gd name="connsiteY4" fmla="*/ 2907294 h 3014540"/>
                <a:gd name="connsiteX5" fmla="*/ 6704818 w 6704818"/>
                <a:gd name="connsiteY5" fmla="*/ 3004286 h 3014540"/>
                <a:gd name="connsiteX0" fmla="*/ 0 w 6704818"/>
                <a:gd name="connsiteY0" fmla="*/ 2995532 h 3014538"/>
                <a:gd name="connsiteX1" fmla="*/ 2269684 w 6704818"/>
                <a:gd name="connsiteY1" fmla="*/ 1792944 h 3014538"/>
                <a:gd name="connsiteX2" fmla="*/ 3394300 w 6704818"/>
                <a:gd name="connsiteY2" fmla="*/ 55 h 3014538"/>
                <a:gd name="connsiteX3" fmla="*/ 4563537 w 6704818"/>
                <a:gd name="connsiteY3" fmla="*/ 1956018 h 3014538"/>
                <a:gd name="connsiteX4" fmla="*/ 5440920 w 6704818"/>
                <a:gd name="connsiteY4" fmla="*/ 2907294 h 3014538"/>
                <a:gd name="connsiteX5" fmla="*/ 6704818 w 6704818"/>
                <a:gd name="connsiteY5" fmla="*/ 3004286 h 3014538"/>
                <a:gd name="connsiteX0" fmla="*/ 0 w 6704818"/>
                <a:gd name="connsiteY0" fmla="*/ 2995532 h 3066843"/>
                <a:gd name="connsiteX1" fmla="*/ 2269684 w 6704818"/>
                <a:gd name="connsiteY1" fmla="*/ 1792944 h 3066843"/>
                <a:gd name="connsiteX2" fmla="*/ 3394300 w 6704818"/>
                <a:gd name="connsiteY2" fmla="*/ 55 h 3066843"/>
                <a:gd name="connsiteX3" fmla="*/ 4563537 w 6704818"/>
                <a:gd name="connsiteY3" fmla="*/ 1956018 h 3066843"/>
                <a:gd name="connsiteX4" fmla="*/ 5440920 w 6704818"/>
                <a:gd name="connsiteY4" fmla="*/ 2907294 h 3066843"/>
                <a:gd name="connsiteX5" fmla="*/ 6704818 w 6704818"/>
                <a:gd name="connsiteY5" fmla="*/ 3066843 h 3066843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5440920 w 6566046"/>
                <a:gd name="connsiteY4" fmla="*/ 2907294 h 3014539"/>
                <a:gd name="connsiteX5" fmla="*/ 6566046 w 6566046"/>
                <a:gd name="connsiteY5" fmla="*/ 2976340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5440920 w 6566046"/>
                <a:gd name="connsiteY4" fmla="*/ 2907294 h 3014539"/>
                <a:gd name="connsiteX5" fmla="*/ 6566046 w 6566046"/>
                <a:gd name="connsiteY5" fmla="*/ 2976340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6566046 w 6566046"/>
                <a:gd name="connsiteY4" fmla="*/ 2976340 h 3014539"/>
                <a:gd name="connsiteX0" fmla="*/ 0 w 6566046"/>
                <a:gd name="connsiteY0" fmla="*/ 2995532 h 3026983"/>
                <a:gd name="connsiteX1" fmla="*/ 2269684 w 6566046"/>
                <a:gd name="connsiteY1" fmla="*/ 1792944 h 3026983"/>
                <a:gd name="connsiteX2" fmla="*/ 3394300 w 6566046"/>
                <a:gd name="connsiteY2" fmla="*/ 55 h 3026983"/>
                <a:gd name="connsiteX3" fmla="*/ 4563537 w 6566046"/>
                <a:gd name="connsiteY3" fmla="*/ 1956018 h 3026983"/>
                <a:gd name="connsiteX4" fmla="*/ 6566046 w 6566046"/>
                <a:gd name="connsiteY4" fmla="*/ 2976340 h 3026983"/>
                <a:gd name="connsiteX0" fmla="*/ 0 w 6566046"/>
                <a:gd name="connsiteY0" fmla="*/ 2995521 h 3014529"/>
                <a:gd name="connsiteX1" fmla="*/ 2269684 w 6566046"/>
                <a:gd name="connsiteY1" fmla="*/ 1792933 h 3014529"/>
                <a:gd name="connsiteX2" fmla="*/ 3394300 w 6566046"/>
                <a:gd name="connsiteY2" fmla="*/ 44 h 3014529"/>
                <a:gd name="connsiteX3" fmla="*/ 4563537 w 6566046"/>
                <a:gd name="connsiteY3" fmla="*/ 1956007 h 3014529"/>
                <a:gd name="connsiteX4" fmla="*/ 6566046 w 6566046"/>
                <a:gd name="connsiteY4" fmla="*/ 2976329 h 3014529"/>
                <a:gd name="connsiteX0" fmla="*/ 0 w 6566046"/>
                <a:gd name="connsiteY0" fmla="*/ 2995521 h 3014527"/>
                <a:gd name="connsiteX1" fmla="*/ 2269684 w 6566046"/>
                <a:gd name="connsiteY1" fmla="*/ 1792933 h 3014527"/>
                <a:gd name="connsiteX2" fmla="*/ 3394300 w 6566046"/>
                <a:gd name="connsiteY2" fmla="*/ 44 h 3014527"/>
                <a:gd name="connsiteX3" fmla="*/ 4563537 w 6566046"/>
                <a:gd name="connsiteY3" fmla="*/ 1956007 h 3014527"/>
                <a:gd name="connsiteX4" fmla="*/ 6566046 w 6566046"/>
                <a:gd name="connsiteY4" fmla="*/ 2976329 h 3014527"/>
                <a:gd name="connsiteX0" fmla="*/ 0 w 6566046"/>
                <a:gd name="connsiteY0" fmla="*/ 2995519 h 3014527"/>
                <a:gd name="connsiteX1" fmla="*/ 2269684 w 6566046"/>
                <a:gd name="connsiteY1" fmla="*/ 1792931 h 3014527"/>
                <a:gd name="connsiteX2" fmla="*/ 3394300 w 6566046"/>
                <a:gd name="connsiteY2" fmla="*/ 42 h 3014527"/>
                <a:gd name="connsiteX3" fmla="*/ 4563537 w 6566046"/>
                <a:gd name="connsiteY3" fmla="*/ 1956005 h 3014527"/>
                <a:gd name="connsiteX4" fmla="*/ 6566046 w 6566046"/>
                <a:gd name="connsiteY4" fmla="*/ 2976327 h 3014527"/>
                <a:gd name="connsiteX0" fmla="*/ 0 w 6566046"/>
                <a:gd name="connsiteY0" fmla="*/ 2995519 h 3014525"/>
                <a:gd name="connsiteX1" fmla="*/ 2269684 w 6566046"/>
                <a:gd name="connsiteY1" fmla="*/ 1792931 h 3014525"/>
                <a:gd name="connsiteX2" fmla="*/ 3394300 w 6566046"/>
                <a:gd name="connsiteY2" fmla="*/ 42 h 3014525"/>
                <a:gd name="connsiteX3" fmla="*/ 4563537 w 6566046"/>
                <a:gd name="connsiteY3" fmla="*/ 1956005 h 3014525"/>
                <a:gd name="connsiteX4" fmla="*/ 6566046 w 6566046"/>
                <a:gd name="connsiteY4" fmla="*/ 2976327 h 3014525"/>
                <a:gd name="connsiteX0" fmla="*/ 0 w 6566046"/>
                <a:gd name="connsiteY0" fmla="*/ 2995521 h 3014529"/>
                <a:gd name="connsiteX1" fmla="*/ 2269684 w 6566046"/>
                <a:gd name="connsiteY1" fmla="*/ 1792933 h 3014529"/>
                <a:gd name="connsiteX2" fmla="*/ 3394300 w 6566046"/>
                <a:gd name="connsiteY2" fmla="*/ 44 h 3014529"/>
                <a:gd name="connsiteX3" fmla="*/ 4563537 w 6566046"/>
                <a:gd name="connsiteY3" fmla="*/ 1956007 h 3014529"/>
                <a:gd name="connsiteX4" fmla="*/ 6566046 w 6566046"/>
                <a:gd name="connsiteY4" fmla="*/ 2976329 h 3014529"/>
                <a:gd name="connsiteX0" fmla="*/ 0 w 6566046"/>
                <a:gd name="connsiteY0" fmla="*/ 2995523 h 3014529"/>
                <a:gd name="connsiteX1" fmla="*/ 2269684 w 6566046"/>
                <a:gd name="connsiteY1" fmla="*/ 1792935 h 3014529"/>
                <a:gd name="connsiteX2" fmla="*/ 3394300 w 6566046"/>
                <a:gd name="connsiteY2" fmla="*/ 46 h 3014529"/>
                <a:gd name="connsiteX3" fmla="*/ 4563537 w 6566046"/>
                <a:gd name="connsiteY3" fmla="*/ 1956009 h 3014529"/>
                <a:gd name="connsiteX4" fmla="*/ 6566046 w 6566046"/>
                <a:gd name="connsiteY4" fmla="*/ 2976331 h 3014529"/>
                <a:gd name="connsiteX0" fmla="*/ 0 w 5581000"/>
                <a:gd name="connsiteY0" fmla="*/ 2995530 h 3014538"/>
                <a:gd name="connsiteX1" fmla="*/ 2269684 w 5581000"/>
                <a:gd name="connsiteY1" fmla="*/ 1792942 h 3014538"/>
                <a:gd name="connsiteX2" fmla="*/ 3394300 w 5581000"/>
                <a:gd name="connsiteY2" fmla="*/ 53 h 3014538"/>
                <a:gd name="connsiteX3" fmla="*/ 4563537 w 5581000"/>
                <a:gd name="connsiteY3" fmla="*/ 1956016 h 3014538"/>
                <a:gd name="connsiteX4" fmla="*/ 5581000 w 5581000"/>
                <a:gd name="connsiteY4" fmla="*/ 2900565 h 3014538"/>
                <a:gd name="connsiteX0" fmla="*/ 0 w 5581000"/>
                <a:gd name="connsiteY0" fmla="*/ 2995530 h 3014536"/>
                <a:gd name="connsiteX1" fmla="*/ 2269684 w 5581000"/>
                <a:gd name="connsiteY1" fmla="*/ 1792942 h 3014536"/>
                <a:gd name="connsiteX2" fmla="*/ 3394300 w 5581000"/>
                <a:gd name="connsiteY2" fmla="*/ 53 h 3014536"/>
                <a:gd name="connsiteX3" fmla="*/ 4563537 w 5581000"/>
                <a:gd name="connsiteY3" fmla="*/ 1956016 h 3014536"/>
                <a:gd name="connsiteX4" fmla="*/ 5581000 w 5581000"/>
                <a:gd name="connsiteY4" fmla="*/ 2900565 h 3014536"/>
                <a:gd name="connsiteX0" fmla="*/ 0 w 5581000"/>
                <a:gd name="connsiteY0" fmla="*/ 2995521 h 3014529"/>
                <a:gd name="connsiteX1" fmla="*/ 2269684 w 5581000"/>
                <a:gd name="connsiteY1" fmla="*/ 1792933 h 3014529"/>
                <a:gd name="connsiteX2" fmla="*/ 3394300 w 5581000"/>
                <a:gd name="connsiteY2" fmla="*/ 44 h 3014529"/>
                <a:gd name="connsiteX3" fmla="*/ 4563537 w 5581000"/>
                <a:gd name="connsiteY3" fmla="*/ 1956007 h 3014529"/>
                <a:gd name="connsiteX4" fmla="*/ 5581000 w 5581000"/>
                <a:gd name="connsiteY4" fmla="*/ 2900556 h 3014529"/>
                <a:gd name="connsiteX0" fmla="*/ 0 w 5581000"/>
                <a:gd name="connsiteY0" fmla="*/ 2995509 h 3014515"/>
                <a:gd name="connsiteX1" fmla="*/ 2269684 w 5581000"/>
                <a:gd name="connsiteY1" fmla="*/ 1792921 h 3014515"/>
                <a:gd name="connsiteX2" fmla="*/ 3394300 w 5581000"/>
                <a:gd name="connsiteY2" fmla="*/ 32 h 3014515"/>
                <a:gd name="connsiteX3" fmla="*/ 4427144 w 5581000"/>
                <a:gd name="connsiteY3" fmla="*/ 1743832 h 3014515"/>
                <a:gd name="connsiteX4" fmla="*/ 5581000 w 5581000"/>
                <a:gd name="connsiteY4" fmla="*/ 2900544 h 3014515"/>
                <a:gd name="connsiteX0" fmla="*/ 0 w 5581000"/>
                <a:gd name="connsiteY0" fmla="*/ 2995483 h 3014015"/>
                <a:gd name="connsiteX1" fmla="*/ 2307572 w 5581000"/>
                <a:gd name="connsiteY1" fmla="*/ 1762586 h 3014015"/>
                <a:gd name="connsiteX2" fmla="*/ 3394300 w 5581000"/>
                <a:gd name="connsiteY2" fmla="*/ 6 h 3014015"/>
                <a:gd name="connsiteX3" fmla="*/ 4427144 w 5581000"/>
                <a:gd name="connsiteY3" fmla="*/ 1743806 h 3014015"/>
                <a:gd name="connsiteX4" fmla="*/ 5581000 w 5581000"/>
                <a:gd name="connsiteY4" fmla="*/ 2900518 h 3014015"/>
                <a:gd name="connsiteX0" fmla="*/ 0 w 5581000"/>
                <a:gd name="connsiteY0" fmla="*/ 2995481 h 3061147"/>
                <a:gd name="connsiteX1" fmla="*/ 990587 w 5581000"/>
                <a:gd name="connsiteY1" fmla="*/ 2966629 h 3061147"/>
                <a:gd name="connsiteX2" fmla="*/ 2307572 w 5581000"/>
                <a:gd name="connsiteY2" fmla="*/ 1762584 h 3061147"/>
                <a:gd name="connsiteX3" fmla="*/ 3394300 w 5581000"/>
                <a:gd name="connsiteY3" fmla="*/ 4 h 3061147"/>
                <a:gd name="connsiteX4" fmla="*/ 4427144 w 5581000"/>
                <a:gd name="connsiteY4" fmla="*/ 1743804 h 3061147"/>
                <a:gd name="connsiteX5" fmla="*/ 5581000 w 5581000"/>
                <a:gd name="connsiteY5" fmla="*/ 2900516 h 3061147"/>
                <a:gd name="connsiteX0" fmla="*/ 0 w 5581000"/>
                <a:gd name="connsiteY0" fmla="*/ 2995481 h 3061145"/>
                <a:gd name="connsiteX1" fmla="*/ 990587 w 5581000"/>
                <a:gd name="connsiteY1" fmla="*/ 2966629 h 3061145"/>
                <a:gd name="connsiteX2" fmla="*/ 2307572 w 5581000"/>
                <a:gd name="connsiteY2" fmla="*/ 1762584 h 3061145"/>
                <a:gd name="connsiteX3" fmla="*/ 3394300 w 5581000"/>
                <a:gd name="connsiteY3" fmla="*/ 4 h 3061145"/>
                <a:gd name="connsiteX4" fmla="*/ 4427144 w 5581000"/>
                <a:gd name="connsiteY4" fmla="*/ 1743804 h 3061145"/>
                <a:gd name="connsiteX5" fmla="*/ 5581000 w 5581000"/>
                <a:gd name="connsiteY5" fmla="*/ 2900516 h 3061145"/>
                <a:gd name="connsiteX0" fmla="*/ 0 w 5581000"/>
                <a:gd name="connsiteY0" fmla="*/ 2995481 h 3061147"/>
                <a:gd name="connsiteX1" fmla="*/ 990587 w 5581000"/>
                <a:gd name="connsiteY1" fmla="*/ 2966629 h 3061147"/>
                <a:gd name="connsiteX2" fmla="*/ 2307572 w 5581000"/>
                <a:gd name="connsiteY2" fmla="*/ 1762584 h 3061147"/>
                <a:gd name="connsiteX3" fmla="*/ 3394300 w 5581000"/>
                <a:gd name="connsiteY3" fmla="*/ 4 h 3061147"/>
                <a:gd name="connsiteX4" fmla="*/ 4427144 w 5581000"/>
                <a:gd name="connsiteY4" fmla="*/ 1743804 h 3061147"/>
                <a:gd name="connsiteX5" fmla="*/ 5581000 w 5581000"/>
                <a:gd name="connsiteY5" fmla="*/ 2900516 h 3061147"/>
                <a:gd name="connsiteX0" fmla="*/ 0 w 5581000"/>
                <a:gd name="connsiteY0" fmla="*/ 2995492 h 3061156"/>
                <a:gd name="connsiteX1" fmla="*/ 990587 w 5581000"/>
                <a:gd name="connsiteY1" fmla="*/ 2966640 h 3061156"/>
                <a:gd name="connsiteX2" fmla="*/ 2307572 w 5581000"/>
                <a:gd name="connsiteY2" fmla="*/ 1709553 h 3061156"/>
                <a:gd name="connsiteX3" fmla="*/ 3394300 w 5581000"/>
                <a:gd name="connsiteY3" fmla="*/ 15 h 3061156"/>
                <a:gd name="connsiteX4" fmla="*/ 4427144 w 5581000"/>
                <a:gd name="connsiteY4" fmla="*/ 1743815 h 3061156"/>
                <a:gd name="connsiteX5" fmla="*/ 5581000 w 5581000"/>
                <a:gd name="connsiteY5" fmla="*/ 2900527 h 3061156"/>
                <a:gd name="connsiteX0" fmla="*/ 0 w 5581000"/>
                <a:gd name="connsiteY0" fmla="*/ 2995480 h 3061145"/>
                <a:gd name="connsiteX1" fmla="*/ 990587 w 5581000"/>
                <a:gd name="connsiteY1" fmla="*/ 2966628 h 3061145"/>
                <a:gd name="connsiteX2" fmla="*/ 2322726 w 5581000"/>
                <a:gd name="connsiteY2" fmla="*/ 1732273 h 3061145"/>
                <a:gd name="connsiteX3" fmla="*/ 3394300 w 5581000"/>
                <a:gd name="connsiteY3" fmla="*/ 3 h 3061145"/>
                <a:gd name="connsiteX4" fmla="*/ 4427144 w 5581000"/>
                <a:gd name="connsiteY4" fmla="*/ 1743803 h 3061145"/>
                <a:gd name="connsiteX5" fmla="*/ 5581000 w 5581000"/>
                <a:gd name="connsiteY5" fmla="*/ 2900515 h 3061145"/>
                <a:gd name="connsiteX0" fmla="*/ 0 w 5581000"/>
                <a:gd name="connsiteY0" fmla="*/ 2995478 h 3061143"/>
                <a:gd name="connsiteX1" fmla="*/ 990587 w 5581000"/>
                <a:gd name="connsiteY1" fmla="*/ 2966626 h 3061143"/>
                <a:gd name="connsiteX2" fmla="*/ 2322726 w 5581000"/>
                <a:gd name="connsiteY2" fmla="*/ 1732271 h 3061143"/>
                <a:gd name="connsiteX3" fmla="*/ 3394300 w 5581000"/>
                <a:gd name="connsiteY3" fmla="*/ 1 h 3061143"/>
                <a:gd name="connsiteX4" fmla="*/ 4427144 w 5581000"/>
                <a:gd name="connsiteY4" fmla="*/ 1743801 h 3061143"/>
                <a:gd name="connsiteX5" fmla="*/ 5581000 w 5581000"/>
                <a:gd name="connsiteY5" fmla="*/ 2900513 h 3061143"/>
                <a:gd name="connsiteX0" fmla="*/ 0 w 5581000"/>
                <a:gd name="connsiteY0" fmla="*/ 2995478 h 2995478"/>
                <a:gd name="connsiteX1" fmla="*/ 990587 w 5581000"/>
                <a:gd name="connsiteY1" fmla="*/ 2966626 h 2995478"/>
                <a:gd name="connsiteX2" fmla="*/ 2322726 w 5581000"/>
                <a:gd name="connsiteY2" fmla="*/ 1732271 h 2995478"/>
                <a:gd name="connsiteX3" fmla="*/ 3394300 w 5581000"/>
                <a:gd name="connsiteY3" fmla="*/ 1 h 2995478"/>
                <a:gd name="connsiteX4" fmla="*/ 4427144 w 5581000"/>
                <a:gd name="connsiteY4" fmla="*/ 1743801 h 2995478"/>
                <a:gd name="connsiteX5" fmla="*/ 5581000 w 5581000"/>
                <a:gd name="connsiteY5" fmla="*/ 2900513 h 2995478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78 h 2995478"/>
                <a:gd name="connsiteX1" fmla="*/ 998164 w 5581000"/>
                <a:gd name="connsiteY1" fmla="*/ 2936317 h 2995478"/>
                <a:gd name="connsiteX2" fmla="*/ 2322726 w 5581000"/>
                <a:gd name="connsiteY2" fmla="*/ 1732271 h 2995478"/>
                <a:gd name="connsiteX3" fmla="*/ 3394300 w 5581000"/>
                <a:gd name="connsiteY3" fmla="*/ 1 h 2995478"/>
                <a:gd name="connsiteX4" fmla="*/ 4427144 w 5581000"/>
                <a:gd name="connsiteY4" fmla="*/ 1743801 h 2995478"/>
                <a:gd name="connsiteX5" fmla="*/ 5581000 w 5581000"/>
                <a:gd name="connsiteY5" fmla="*/ 2900513 h 2995478"/>
                <a:gd name="connsiteX0" fmla="*/ 0 w 5581000"/>
                <a:gd name="connsiteY0" fmla="*/ 2980323 h 2980323"/>
                <a:gd name="connsiteX1" fmla="*/ 998164 w 5581000"/>
                <a:gd name="connsiteY1" fmla="*/ 2936317 h 2980323"/>
                <a:gd name="connsiteX2" fmla="*/ 2322726 w 5581000"/>
                <a:gd name="connsiteY2" fmla="*/ 1732271 h 2980323"/>
                <a:gd name="connsiteX3" fmla="*/ 3394300 w 5581000"/>
                <a:gd name="connsiteY3" fmla="*/ 1 h 2980323"/>
                <a:gd name="connsiteX4" fmla="*/ 4427144 w 5581000"/>
                <a:gd name="connsiteY4" fmla="*/ 1743801 h 2980323"/>
                <a:gd name="connsiteX5" fmla="*/ 5581000 w 5581000"/>
                <a:gd name="connsiteY5" fmla="*/ 2900513 h 2980323"/>
                <a:gd name="connsiteX0" fmla="*/ 0 w 5573423"/>
                <a:gd name="connsiteY0" fmla="*/ 2980323 h 2980323"/>
                <a:gd name="connsiteX1" fmla="*/ 998164 w 5573423"/>
                <a:gd name="connsiteY1" fmla="*/ 2936317 h 2980323"/>
                <a:gd name="connsiteX2" fmla="*/ 2322726 w 5573423"/>
                <a:gd name="connsiteY2" fmla="*/ 1732271 h 2980323"/>
                <a:gd name="connsiteX3" fmla="*/ 3394300 w 5573423"/>
                <a:gd name="connsiteY3" fmla="*/ 1 h 2980323"/>
                <a:gd name="connsiteX4" fmla="*/ 4427144 w 5573423"/>
                <a:gd name="connsiteY4" fmla="*/ 1743801 h 2980323"/>
                <a:gd name="connsiteX5" fmla="*/ 5573423 w 5573423"/>
                <a:gd name="connsiteY5" fmla="*/ 2923245 h 2980323"/>
                <a:gd name="connsiteX0" fmla="*/ 0 w 5573423"/>
                <a:gd name="connsiteY0" fmla="*/ 2980323 h 2980323"/>
                <a:gd name="connsiteX1" fmla="*/ 998164 w 5573423"/>
                <a:gd name="connsiteY1" fmla="*/ 2936317 h 2980323"/>
                <a:gd name="connsiteX2" fmla="*/ 2322726 w 5573423"/>
                <a:gd name="connsiteY2" fmla="*/ 1732271 h 2980323"/>
                <a:gd name="connsiteX3" fmla="*/ 3394300 w 5573423"/>
                <a:gd name="connsiteY3" fmla="*/ 1 h 2980323"/>
                <a:gd name="connsiteX4" fmla="*/ 4427144 w 5573423"/>
                <a:gd name="connsiteY4" fmla="*/ 1743801 h 2980323"/>
                <a:gd name="connsiteX5" fmla="*/ 5573423 w 5573423"/>
                <a:gd name="connsiteY5" fmla="*/ 2923245 h 2980323"/>
                <a:gd name="connsiteX0" fmla="*/ 0 w 5573423"/>
                <a:gd name="connsiteY0" fmla="*/ 2980337 h 2980337"/>
                <a:gd name="connsiteX1" fmla="*/ 998164 w 5573423"/>
                <a:gd name="connsiteY1" fmla="*/ 2936331 h 2980337"/>
                <a:gd name="connsiteX2" fmla="*/ 2322726 w 5573423"/>
                <a:gd name="connsiteY2" fmla="*/ 1732285 h 2980337"/>
                <a:gd name="connsiteX3" fmla="*/ 3394300 w 5573423"/>
                <a:gd name="connsiteY3" fmla="*/ 15 h 2980337"/>
                <a:gd name="connsiteX4" fmla="*/ 4427144 w 5573423"/>
                <a:gd name="connsiteY4" fmla="*/ 1743815 h 2980337"/>
                <a:gd name="connsiteX5" fmla="*/ 5573423 w 5573423"/>
                <a:gd name="connsiteY5" fmla="*/ 2923259 h 2980337"/>
                <a:gd name="connsiteX0" fmla="*/ 0 w 5573423"/>
                <a:gd name="connsiteY0" fmla="*/ 2980337 h 2980337"/>
                <a:gd name="connsiteX1" fmla="*/ 998164 w 5573423"/>
                <a:gd name="connsiteY1" fmla="*/ 2936331 h 2980337"/>
                <a:gd name="connsiteX2" fmla="*/ 2322726 w 5573423"/>
                <a:gd name="connsiteY2" fmla="*/ 1732285 h 2980337"/>
                <a:gd name="connsiteX3" fmla="*/ 3394300 w 5573423"/>
                <a:gd name="connsiteY3" fmla="*/ 15 h 2980337"/>
                <a:gd name="connsiteX4" fmla="*/ 4427144 w 5573423"/>
                <a:gd name="connsiteY4" fmla="*/ 1743815 h 2980337"/>
                <a:gd name="connsiteX5" fmla="*/ 5573423 w 5573423"/>
                <a:gd name="connsiteY5" fmla="*/ 2923259 h 2980337"/>
                <a:gd name="connsiteX0" fmla="*/ 0 w 5676993"/>
                <a:gd name="connsiteY0" fmla="*/ 2980341 h 2980341"/>
                <a:gd name="connsiteX1" fmla="*/ 998164 w 5676993"/>
                <a:gd name="connsiteY1" fmla="*/ 2936335 h 2980341"/>
                <a:gd name="connsiteX2" fmla="*/ 2322726 w 5676993"/>
                <a:gd name="connsiteY2" fmla="*/ 1732289 h 2980341"/>
                <a:gd name="connsiteX3" fmla="*/ 3394300 w 5676993"/>
                <a:gd name="connsiteY3" fmla="*/ 19 h 2980341"/>
                <a:gd name="connsiteX4" fmla="*/ 4427144 w 5676993"/>
                <a:gd name="connsiteY4" fmla="*/ 1743819 h 2980341"/>
                <a:gd name="connsiteX5" fmla="*/ 5676993 w 5676993"/>
                <a:gd name="connsiteY5" fmla="*/ 2957787 h 2980341"/>
                <a:gd name="connsiteX0" fmla="*/ 0 w 5676993"/>
                <a:gd name="connsiteY0" fmla="*/ 2980337 h 2980337"/>
                <a:gd name="connsiteX1" fmla="*/ 998164 w 5676993"/>
                <a:gd name="connsiteY1" fmla="*/ 2936331 h 2980337"/>
                <a:gd name="connsiteX2" fmla="*/ 2322726 w 5676993"/>
                <a:gd name="connsiteY2" fmla="*/ 1732285 h 2980337"/>
                <a:gd name="connsiteX3" fmla="*/ 3394300 w 5676993"/>
                <a:gd name="connsiteY3" fmla="*/ 15 h 2980337"/>
                <a:gd name="connsiteX4" fmla="*/ 4427144 w 5676993"/>
                <a:gd name="connsiteY4" fmla="*/ 1743815 h 2980337"/>
                <a:gd name="connsiteX5" fmla="*/ 5676993 w 5676993"/>
                <a:gd name="connsiteY5" fmla="*/ 2957783 h 2980337"/>
                <a:gd name="connsiteX0" fmla="*/ 0 w 5676993"/>
                <a:gd name="connsiteY0" fmla="*/ 2980339 h 2980339"/>
                <a:gd name="connsiteX1" fmla="*/ 998164 w 5676993"/>
                <a:gd name="connsiteY1" fmla="*/ 2936333 h 2980339"/>
                <a:gd name="connsiteX2" fmla="*/ 2322726 w 5676993"/>
                <a:gd name="connsiteY2" fmla="*/ 1732287 h 2980339"/>
                <a:gd name="connsiteX3" fmla="*/ 3394300 w 5676993"/>
                <a:gd name="connsiteY3" fmla="*/ 17 h 2980339"/>
                <a:gd name="connsiteX4" fmla="*/ 4427144 w 5676993"/>
                <a:gd name="connsiteY4" fmla="*/ 1743817 h 2980339"/>
                <a:gd name="connsiteX5" fmla="*/ 5676993 w 5676993"/>
                <a:gd name="connsiteY5" fmla="*/ 2957785 h 2980339"/>
                <a:gd name="connsiteX0" fmla="*/ 0 w 5667645"/>
                <a:gd name="connsiteY0" fmla="*/ 2970991 h 2970991"/>
                <a:gd name="connsiteX1" fmla="*/ 988816 w 5667645"/>
                <a:gd name="connsiteY1" fmla="*/ 2936333 h 2970991"/>
                <a:gd name="connsiteX2" fmla="*/ 2313378 w 5667645"/>
                <a:gd name="connsiteY2" fmla="*/ 1732287 h 2970991"/>
                <a:gd name="connsiteX3" fmla="*/ 3384952 w 5667645"/>
                <a:gd name="connsiteY3" fmla="*/ 17 h 2970991"/>
                <a:gd name="connsiteX4" fmla="*/ 4417796 w 5667645"/>
                <a:gd name="connsiteY4" fmla="*/ 1743817 h 2970991"/>
                <a:gd name="connsiteX5" fmla="*/ 5667645 w 5667645"/>
                <a:gd name="connsiteY5" fmla="*/ 2957785 h 2970991"/>
                <a:gd name="connsiteX0" fmla="*/ 0 w 5661413"/>
                <a:gd name="connsiteY0" fmla="*/ 2980339 h 2980339"/>
                <a:gd name="connsiteX1" fmla="*/ 982584 w 5661413"/>
                <a:gd name="connsiteY1" fmla="*/ 2936333 h 2980339"/>
                <a:gd name="connsiteX2" fmla="*/ 2307146 w 5661413"/>
                <a:gd name="connsiteY2" fmla="*/ 1732287 h 2980339"/>
                <a:gd name="connsiteX3" fmla="*/ 3378720 w 5661413"/>
                <a:gd name="connsiteY3" fmla="*/ 17 h 2980339"/>
                <a:gd name="connsiteX4" fmla="*/ 4411564 w 5661413"/>
                <a:gd name="connsiteY4" fmla="*/ 1743817 h 2980339"/>
                <a:gd name="connsiteX5" fmla="*/ 5661413 w 5661413"/>
                <a:gd name="connsiteY5" fmla="*/ 2957785 h 2980339"/>
                <a:gd name="connsiteX0" fmla="*/ 0 w 5474468"/>
                <a:gd name="connsiteY0" fmla="*/ 2970991 h 2970991"/>
                <a:gd name="connsiteX1" fmla="*/ 795639 w 5474468"/>
                <a:gd name="connsiteY1" fmla="*/ 2936333 h 2970991"/>
                <a:gd name="connsiteX2" fmla="*/ 2120201 w 5474468"/>
                <a:gd name="connsiteY2" fmla="*/ 1732287 h 2970991"/>
                <a:gd name="connsiteX3" fmla="*/ 3191775 w 5474468"/>
                <a:gd name="connsiteY3" fmla="*/ 17 h 2970991"/>
                <a:gd name="connsiteX4" fmla="*/ 4224619 w 5474468"/>
                <a:gd name="connsiteY4" fmla="*/ 1743817 h 2970991"/>
                <a:gd name="connsiteX5" fmla="*/ 5474468 w 5474468"/>
                <a:gd name="connsiteY5" fmla="*/ 2957785 h 2970991"/>
                <a:gd name="connsiteX0" fmla="*/ 0 w 5659756"/>
                <a:gd name="connsiteY0" fmla="*/ 2970991 h 2977289"/>
                <a:gd name="connsiteX1" fmla="*/ 795639 w 5659756"/>
                <a:gd name="connsiteY1" fmla="*/ 2936333 h 2977289"/>
                <a:gd name="connsiteX2" fmla="*/ 2120201 w 5659756"/>
                <a:gd name="connsiteY2" fmla="*/ 1732287 h 2977289"/>
                <a:gd name="connsiteX3" fmla="*/ 3191775 w 5659756"/>
                <a:gd name="connsiteY3" fmla="*/ 17 h 2977289"/>
                <a:gd name="connsiteX4" fmla="*/ 4224619 w 5659756"/>
                <a:gd name="connsiteY4" fmla="*/ 1743817 h 2977289"/>
                <a:gd name="connsiteX5" fmla="*/ 5659756 w 5659756"/>
                <a:gd name="connsiteY5" fmla="*/ 2977289 h 2977289"/>
                <a:gd name="connsiteX0" fmla="*/ 0 w 5659756"/>
                <a:gd name="connsiteY0" fmla="*/ 2970991 h 2977289"/>
                <a:gd name="connsiteX1" fmla="*/ 795639 w 5659756"/>
                <a:gd name="connsiteY1" fmla="*/ 2936333 h 2977289"/>
                <a:gd name="connsiteX2" fmla="*/ 2120201 w 5659756"/>
                <a:gd name="connsiteY2" fmla="*/ 1732287 h 2977289"/>
                <a:gd name="connsiteX3" fmla="*/ 3191775 w 5659756"/>
                <a:gd name="connsiteY3" fmla="*/ 17 h 2977289"/>
                <a:gd name="connsiteX4" fmla="*/ 4224619 w 5659756"/>
                <a:gd name="connsiteY4" fmla="*/ 1743817 h 2977289"/>
                <a:gd name="connsiteX5" fmla="*/ 5659756 w 5659756"/>
                <a:gd name="connsiteY5" fmla="*/ 2977289 h 2977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59756" h="2977289">
                  <a:moveTo>
                    <a:pt x="0" y="2970991"/>
                  </a:moveTo>
                  <a:cubicBezTo>
                    <a:pt x="100693" y="2958606"/>
                    <a:pt x="729293" y="2929652"/>
                    <a:pt x="795639" y="2936333"/>
                  </a:cubicBezTo>
                  <a:cubicBezTo>
                    <a:pt x="1500787" y="2923579"/>
                    <a:pt x="1978474" y="1994355"/>
                    <a:pt x="2120201" y="1732287"/>
                  </a:cubicBezTo>
                  <a:cubicBezTo>
                    <a:pt x="2261928" y="1470219"/>
                    <a:pt x="2795575" y="5673"/>
                    <a:pt x="3191775" y="17"/>
                  </a:cubicBezTo>
                  <a:cubicBezTo>
                    <a:pt x="3587975" y="-5639"/>
                    <a:pt x="4085834" y="1432103"/>
                    <a:pt x="4224619" y="1743817"/>
                  </a:cubicBezTo>
                  <a:cubicBezTo>
                    <a:pt x="4694972" y="2694288"/>
                    <a:pt x="5022825" y="2931423"/>
                    <a:pt x="5659756" y="2977289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F93BBE1-D5F5-FA89-6A39-20AB02B4A50F}"/>
                </a:ext>
              </a:extLst>
            </p:cNvPr>
            <p:cNvSpPr>
              <a:spLocks/>
            </p:cNvSpPr>
            <p:nvPr/>
          </p:nvSpPr>
          <p:spPr>
            <a:xfrm flipH="1">
              <a:off x="1343895" y="2400081"/>
              <a:ext cx="3178825" cy="1687402"/>
            </a:xfrm>
            <a:custGeom>
              <a:avLst/>
              <a:gdLst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65454 h 2965454"/>
                <a:gd name="connsiteX1" fmla="*/ 2268280 w 4302642"/>
                <a:gd name="connsiteY1" fmla="*/ 9603 h 2965454"/>
                <a:gd name="connsiteX2" fmla="*/ 3111796 w 4302642"/>
                <a:gd name="connsiteY2" fmla="*/ 2051054 h 2965454"/>
                <a:gd name="connsiteX3" fmla="*/ 4302642 w 4302642"/>
                <a:gd name="connsiteY3" fmla="*/ 2944189 h 2965454"/>
                <a:gd name="connsiteX4" fmla="*/ 4302642 w 4302642"/>
                <a:gd name="connsiteY4" fmla="*/ 2944189 h 2965454"/>
                <a:gd name="connsiteX5" fmla="*/ 4302642 w 4302642"/>
                <a:gd name="connsiteY5" fmla="*/ 2944189 h 2965454"/>
                <a:gd name="connsiteX6" fmla="*/ 4302642 w 4302642"/>
                <a:gd name="connsiteY6" fmla="*/ 2944189 h 296545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6796"/>
                <a:gd name="connsiteX1" fmla="*/ 1509824 w 4302642"/>
                <a:gd name="connsiteY1" fmla="*/ 2091102 h 2956796"/>
                <a:gd name="connsiteX2" fmla="*/ 2268280 w 4302642"/>
                <a:gd name="connsiteY2" fmla="*/ 33 h 2956796"/>
                <a:gd name="connsiteX3" fmla="*/ 3111796 w 4302642"/>
                <a:gd name="connsiteY3" fmla="*/ 2041484 h 2956796"/>
                <a:gd name="connsiteX4" fmla="*/ 4302642 w 4302642"/>
                <a:gd name="connsiteY4" fmla="*/ 2934619 h 2956796"/>
                <a:gd name="connsiteX5" fmla="*/ 4302642 w 4302642"/>
                <a:gd name="connsiteY5" fmla="*/ 2934619 h 2956796"/>
                <a:gd name="connsiteX6" fmla="*/ 4302642 w 4302642"/>
                <a:gd name="connsiteY6" fmla="*/ 2934619 h 2956796"/>
                <a:gd name="connsiteX7" fmla="*/ 4302642 w 4302642"/>
                <a:gd name="connsiteY7" fmla="*/ 2934619 h 2956796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999461 w 4302642"/>
                <a:gd name="connsiteY1" fmla="*/ 2849558 h 2955884"/>
                <a:gd name="connsiteX2" fmla="*/ 1509824 w 4302642"/>
                <a:gd name="connsiteY2" fmla="*/ 2091102 h 2955884"/>
                <a:gd name="connsiteX3" fmla="*/ 2268280 w 4302642"/>
                <a:gd name="connsiteY3" fmla="*/ 33 h 2955884"/>
                <a:gd name="connsiteX4" fmla="*/ 3111796 w 4302642"/>
                <a:gd name="connsiteY4" fmla="*/ 2041484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8" fmla="*/ 4302642 w 4302642"/>
                <a:gd name="connsiteY8" fmla="*/ 2934619 h 2955884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2934698 h 3005581"/>
                <a:gd name="connsiteX8" fmla="*/ 4302642 w 4302642"/>
                <a:gd name="connsiteY8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3005581 h 3005581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068726 w 4302642"/>
                <a:gd name="connsiteY6" fmla="*/ 241015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80227"/>
                <a:gd name="connsiteX1" fmla="*/ 999461 w 4302642"/>
                <a:gd name="connsiteY1" fmla="*/ 2849637 h 2980227"/>
                <a:gd name="connsiteX2" fmla="*/ 1509824 w 4302642"/>
                <a:gd name="connsiteY2" fmla="*/ 2091181 h 2980227"/>
                <a:gd name="connsiteX3" fmla="*/ 2268280 w 4302642"/>
                <a:gd name="connsiteY3" fmla="*/ 112 h 2980227"/>
                <a:gd name="connsiteX4" fmla="*/ 3111796 w 4302642"/>
                <a:gd name="connsiteY4" fmla="*/ 2041563 h 2980227"/>
                <a:gd name="connsiteX5" fmla="*/ 4302642 w 4302642"/>
                <a:gd name="connsiteY5" fmla="*/ 2977228 h 2980227"/>
                <a:gd name="connsiteX0" fmla="*/ 0 w 4302642"/>
                <a:gd name="connsiteY0" fmla="*/ 2955963 h 2978165"/>
                <a:gd name="connsiteX1" fmla="*/ 999461 w 4302642"/>
                <a:gd name="connsiteY1" fmla="*/ 2849637 h 2978165"/>
                <a:gd name="connsiteX2" fmla="*/ 1509824 w 4302642"/>
                <a:gd name="connsiteY2" fmla="*/ 2091181 h 2978165"/>
                <a:gd name="connsiteX3" fmla="*/ 2268280 w 4302642"/>
                <a:gd name="connsiteY3" fmla="*/ 112 h 2978165"/>
                <a:gd name="connsiteX4" fmla="*/ 3111796 w 4302642"/>
                <a:gd name="connsiteY4" fmla="*/ 2041563 h 2978165"/>
                <a:gd name="connsiteX5" fmla="*/ 4302642 w 4302642"/>
                <a:gd name="connsiteY5" fmla="*/ 2977228 h 2978165"/>
                <a:gd name="connsiteX0" fmla="*/ 0 w 4302642"/>
                <a:gd name="connsiteY0" fmla="*/ 2955963 h 2977992"/>
                <a:gd name="connsiteX1" fmla="*/ 999461 w 4302642"/>
                <a:gd name="connsiteY1" fmla="*/ 2849637 h 2977992"/>
                <a:gd name="connsiteX2" fmla="*/ 1509824 w 4302642"/>
                <a:gd name="connsiteY2" fmla="*/ 2091181 h 2977992"/>
                <a:gd name="connsiteX3" fmla="*/ 2268280 w 4302642"/>
                <a:gd name="connsiteY3" fmla="*/ 112 h 2977992"/>
                <a:gd name="connsiteX4" fmla="*/ 3111796 w 4302642"/>
                <a:gd name="connsiteY4" fmla="*/ 2041563 h 2977992"/>
                <a:gd name="connsiteX5" fmla="*/ 4302642 w 4302642"/>
                <a:gd name="connsiteY5" fmla="*/ 2977228 h 2977992"/>
                <a:gd name="connsiteX0" fmla="*/ 0 w 4302642"/>
                <a:gd name="connsiteY0" fmla="*/ 2955956 h 2977985"/>
                <a:gd name="connsiteX1" fmla="*/ 999461 w 4302642"/>
                <a:gd name="connsiteY1" fmla="*/ 2849630 h 2977985"/>
                <a:gd name="connsiteX2" fmla="*/ 1509824 w 4302642"/>
                <a:gd name="connsiteY2" fmla="*/ 2091174 h 2977985"/>
                <a:gd name="connsiteX3" fmla="*/ 2268280 w 4302642"/>
                <a:gd name="connsiteY3" fmla="*/ 105 h 2977985"/>
                <a:gd name="connsiteX4" fmla="*/ 3111796 w 4302642"/>
                <a:gd name="connsiteY4" fmla="*/ 2041556 h 2977985"/>
                <a:gd name="connsiteX5" fmla="*/ 4302642 w 4302642"/>
                <a:gd name="connsiteY5" fmla="*/ 2977221 h 2977985"/>
                <a:gd name="connsiteX0" fmla="*/ 0 w 4302642"/>
                <a:gd name="connsiteY0" fmla="*/ 2955882 h 2977911"/>
                <a:gd name="connsiteX1" fmla="*/ 999461 w 4302642"/>
                <a:gd name="connsiteY1" fmla="*/ 2849556 h 2977911"/>
                <a:gd name="connsiteX2" fmla="*/ 1509824 w 4302642"/>
                <a:gd name="connsiteY2" fmla="*/ 2091100 h 2977911"/>
                <a:gd name="connsiteX3" fmla="*/ 2268280 w 4302642"/>
                <a:gd name="connsiteY3" fmla="*/ 31 h 2977911"/>
                <a:gd name="connsiteX4" fmla="*/ 3062177 w 4302642"/>
                <a:gd name="connsiteY4" fmla="*/ 2041482 h 2977911"/>
                <a:gd name="connsiteX5" fmla="*/ 4302642 w 4302642"/>
                <a:gd name="connsiteY5" fmla="*/ 2977147 h 2977911"/>
                <a:gd name="connsiteX0" fmla="*/ 0 w 4302642"/>
                <a:gd name="connsiteY0" fmla="*/ 2955882 h 2984228"/>
                <a:gd name="connsiteX1" fmla="*/ 999461 w 4302642"/>
                <a:gd name="connsiteY1" fmla="*/ 2849556 h 2984228"/>
                <a:gd name="connsiteX2" fmla="*/ 1509824 w 4302642"/>
                <a:gd name="connsiteY2" fmla="*/ 2091100 h 2984228"/>
                <a:gd name="connsiteX3" fmla="*/ 2268280 w 4302642"/>
                <a:gd name="connsiteY3" fmla="*/ 31 h 2984228"/>
                <a:gd name="connsiteX4" fmla="*/ 3062177 w 4302642"/>
                <a:gd name="connsiteY4" fmla="*/ 2041482 h 2984228"/>
                <a:gd name="connsiteX5" fmla="*/ 4302642 w 4302642"/>
                <a:gd name="connsiteY5" fmla="*/ 2977147 h 2984228"/>
                <a:gd name="connsiteX0" fmla="*/ 0 w 4302642"/>
                <a:gd name="connsiteY0" fmla="*/ 2955882 h 2984228"/>
                <a:gd name="connsiteX1" fmla="*/ 1509824 w 4302642"/>
                <a:gd name="connsiteY1" fmla="*/ 2091100 h 2984228"/>
                <a:gd name="connsiteX2" fmla="*/ 2268280 w 4302642"/>
                <a:gd name="connsiteY2" fmla="*/ 31 h 2984228"/>
                <a:gd name="connsiteX3" fmla="*/ 3062177 w 4302642"/>
                <a:gd name="connsiteY3" fmla="*/ 2041482 h 2984228"/>
                <a:gd name="connsiteX4" fmla="*/ 4302642 w 4302642"/>
                <a:gd name="connsiteY4" fmla="*/ 2977147 h 2984228"/>
                <a:gd name="connsiteX0" fmla="*/ 0 w 4302642"/>
                <a:gd name="connsiteY0" fmla="*/ 2955929 h 2984275"/>
                <a:gd name="connsiteX1" fmla="*/ 1509824 w 4302642"/>
                <a:gd name="connsiteY1" fmla="*/ 2091147 h 2984275"/>
                <a:gd name="connsiteX2" fmla="*/ 2268280 w 4302642"/>
                <a:gd name="connsiteY2" fmla="*/ 78 h 2984275"/>
                <a:gd name="connsiteX3" fmla="*/ 3062177 w 4302642"/>
                <a:gd name="connsiteY3" fmla="*/ 2041529 h 2984275"/>
                <a:gd name="connsiteX4" fmla="*/ 4302642 w 4302642"/>
                <a:gd name="connsiteY4" fmla="*/ 2977194 h 2984275"/>
                <a:gd name="connsiteX0" fmla="*/ 0 w 4302642"/>
                <a:gd name="connsiteY0" fmla="*/ 2920489 h 2950150"/>
                <a:gd name="connsiteX1" fmla="*/ 1509824 w 4302642"/>
                <a:gd name="connsiteY1" fmla="*/ 2055707 h 2950150"/>
                <a:gd name="connsiteX2" fmla="*/ 2268280 w 4302642"/>
                <a:gd name="connsiteY2" fmla="*/ 80 h 2950150"/>
                <a:gd name="connsiteX3" fmla="*/ 3062177 w 4302642"/>
                <a:gd name="connsiteY3" fmla="*/ 2006089 h 2950150"/>
                <a:gd name="connsiteX4" fmla="*/ 4302642 w 4302642"/>
                <a:gd name="connsiteY4" fmla="*/ 2941754 h 2950150"/>
                <a:gd name="connsiteX0" fmla="*/ 0 w 4302642"/>
                <a:gd name="connsiteY0" fmla="*/ 2920489 h 2950988"/>
                <a:gd name="connsiteX1" fmla="*/ 1509824 w 4302642"/>
                <a:gd name="connsiteY1" fmla="*/ 2055707 h 2950988"/>
                <a:gd name="connsiteX2" fmla="*/ 2268280 w 4302642"/>
                <a:gd name="connsiteY2" fmla="*/ 80 h 2950988"/>
                <a:gd name="connsiteX3" fmla="*/ 3062177 w 4302642"/>
                <a:gd name="connsiteY3" fmla="*/ 2006089 h 2950988"/>
                <a:gd name="connsiteX4" fmla="*/ 4302642 w 4302642"/>
                <a:gd name="connsiteY4" fmla="*/ 2941754 h 2950988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4005"/>
                <a:gd name="connsiteX1" fmla="*/ 1481470 w 4302642"/>
                <a:gd name="connsiteY1" fmla="*/ 2055662 h 2954005"/>
                <a:gd name="connsiteX2" fmla="*/ 2268280 w 4302642"/>
                <a:gd name="connsiteY2" fmla="*/ 35 h 2954005"/>
                <a:gd name="connsiteX3" fmla="*/ 3062177 w 4302642"/>
                <a:gd name="connsiteY3" fmla="*/ 2006044 h 2954005"/>
                <a:gd name="connsiteX4" fmla="*/ 4302642 w 4302642"/>
                <a:gd name="connsiteY4" fmla="*/ 2941709 h 2954005"/>
                <a:gd name="connsiteX0" fmla="*/ 0 w 4302642"/>
                <a:gd name="connsiteY0" fmla="*/ 2921198 h 2951696"/>
                <a:gd name="connsiteX1" fmla="*/ 1143664 w 4302642"/>
                <a:gd name="connsiteY1" fmla="*/ 1793678 h 2951696"/>
                <a:gd name="connsiteX2" fmla="*/ 2268280 w 4302642"/>
                <a:gd name="connsiteY2" fmla="*/ 789 h 2951696"/>
                <a:gd name="connsiteX3" fmla="*/ 3062177 w 4302642"/>
                <a:gd name="connsiteY3" fmla="*/ 2006798 h 2951696"/>
                <a:gd name="connsiteX4" fmla="*/ 4302642 w 4302642"/>
                <a:gd name="connsiteY4" fmla="*/ 2942463 h 2951696"/>
                <a:gd name="connsiteX0" fmla="*/ 0 w 4302642"/>
                <a:gd name="connsiteY0" fmla="*/ 2921198 h 2951698"/>
                <a:gd name="connsiteX1" fmla="*/ 1143664 w 4302642"/>
                <a:gd name="connsiteY1" fmla="*/ 1793678 h 2951698"/>
                <a:gd name="connsiteX2" fmla="*/ 2268280 w 4302642"/>
                <a:gd name="connsiteY2" fmla="*/ 789 h 2951698"/>
                <a:gd name="connsiteX3" fmla="*/ 3062177 w 4302642"/>
                <a:gd name="connsiteY3" fmla="*/ 2006798 h 2951698"/>
                <a:gd name="connsiteX4" fmla="*/ 4302642 w 4302642"/>
                <a:gd name="connsiteY4" fmla="*/ 2942463 h 2951698"/>
                <a:gd name="connsiteX0" fmla="*/ 0 w 4302642"/>
                <a:gd name="connsiteY0" fmla="*/ 2920949 h 2950863"/>
                <a:gd name="connsiteX1" fmla="*/ 1143664 w 4302642"/>
                <a:gd name="connsiteY1" fmla="*/ 1793429 h 2950863"/>
                <a:gd name="connsiteX2" fmla="*/ 2268280 w 4302642"/>
                <a:gd name="connsiteY2" fmla="*/ 540 h 2950863"/>
                <a:gd name="connsiteX3" fmla="*/ 3412496 w 4302642"/>
                <a:gd name="connsiteY3" fmla="*/ 1969016 h 2950863"/>
                <a:gd name="connsiteX4" fmla="*/ 4302642 w 4302642"/>
                <a:gd name="connsiteY4" fmla="*/ 2942214 h 2950863"/>
                <a:gd name="connsiteX0" fmla="*/ 0 w 4302642"/>
                <a:gd name="connsiteY0" fmla="*/ 2920949 h 2942214"/>
                <a:gd name="connsiteX1" fmla="*/ 1143664 w 4302642"/>
                <a:gd name="connsiteY1" fmla="*/ 1793429 h 2942214"/>
                <a:gd name="connsiteX2" fmla="*/ 2268280 w 4302642"/>
                <a:gd name="connsiteY2" fmla="*/ 540 h 2942214"/>
                <a:gd name="connsiteX3" fmla="*/ 3412496 w 4302642"/>
                <a:gd name="connsiteY3" fmla="*/ 1969016 h 2942214"/>
                <a:gd name="connsiteX4" fmla="*/ 4302642 w 4302642"/>
                <a:gd name="connsiteY4" fmla="*/ 2942214 h 2942214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912 h 2942177"/>
                <a:gd name="connsiteX1" fmla="*/ 1143664 w 4302642"/>
                <a:gd name="connsiteY1" fmla="*/ 1793392 h 2942177"/>
                <a:gd name="connsiteX2" fmla="*/ 2268280 w 4302642"/>
                <a:gd name="connsiteY2" fmla="*/ 503 h 2942177"/>
                <a:gd name="connsiteX3" fmla="*/ 3437517 w 4302642"/>
                <a:gd name="connsiteY3" fmla="*/ 1956466 h 2942177"/>
                <a:gd name="connsiteX4" fmla="*/ 4302642 w 4302642"/>
                <a:gd name="connsiteY4" fmla="*/ 2942177 h 2942177"/>
                <a:gd name="connsiteX0" fmla="*/ 0 w 4302642"/>
                <a:gd name="connsiteY0" fmla="*/ 2920914 h 2942179"/>
                <a:gd name="connsiteX1" fmla="*/ 1143664 w 4302642"/>
                <a:gd name="connsiteY1" fmla="*/ 1793394 h 2942179"/>
                <a:gd name="connsiteX2" fmla="*/ 2268280 w 4302642"/>
                <a:gd name="connsiteY2" fmla="*/ 505 h 2942179"/>
                <a:gd name="connsiteX3" fmla="*/ 3437517 w 4302642"/>
                <a:gd name="connsiteY3" fmla="*/ 1956468 h 2942179"/>
                <a:gd name="connsiteX4" fmla="*/ 4302642 w 4302642"/>
                <a:gd name="connsiteY4" fmla="*/ 2942179 h 2942179"/>
                <a:gd name="connsiteX0" fmla="*/ 0 w 4302642"/>
                <a:gd name="connsiteY0" fmla="*/ 2920796 h 2942061"/>
                <a:gd name="connsiteX1" fmla="*/ 1143664 w 4302642"/>
                <a:gd name="connsiteY1" fmla="*/ 1793276 h 2942061"/>
                <a:gd name="connsiteX2" fmla="*/ 2268280 w 4302642"/>
                <a:gd name="connsiteY2" fmla="*/ 387 h 2942061"/>
                <a:gd name="connsiteX3" fmla="*/ 3437517 w 4302642"/>
                <a:gd name="connsiteY3" fmla="*/ 1956350 h 2942061"/>
                <a:gd name="connsiteX4" fmla="*/ 4302642 w 4302642"/>
                <a:gd name="connsiteY4" fmla="*/ 2942061 h 2942061"/>
                <a:gd name="connsiteX0" fmla="*/ 0 w 4302642"/>
                <a:gd name="connsiteY0" fmla="*/ 2920524 h 2941789"/>
                <a:gd name="connsiteX1" fmla="*/ 1143664 w 4302642"/>
                <a:gd name="connsiteY1" fmla="*/ 1793004 h 2941789"/>
                <a:gd name="connsiteX2" fmla="*/ 2268280 w 4302642"/>
                <a:gd name="connsiteY2" fmla="*/ 115 h 2941789"/>
                <a:gd name="connsiteX3" fmla="*/ 3437517 w 4302642"/>
                <a:gd name="connsiteY3" fmla="*/ 1956078 h 2941789"/>
                <a:gd name="connsiteX4" fmla="*/ 4302642 w 4302642"/>
                <a:gd name="connsiteY4" fmla="*/ 2941789 h 2941789"/>
                <a:gd name="connsiteX0" fmla="*/ 0 w 4302642"/>
                <a:gd name="connsiteY0" fmla="*/ 2920466 h 2941731"/>
                <a:gd name="connsiteX1" fmla="*/ 1143664 w 4302642"/>
                <a:gd name="connsiteY1" fmla="*/ 1792946 h 2941731"/>
                <a:gd name="connsiteX2" fmla="*/ 2268280 w 4302642"/>
                <a:gd name="connsiteY2" fmla="*/ 57 h 2941731"/>
                <a:gd name="connsiteX3" fmla="*/ 3437517 w 4302642"/>
                <a:gd name="connsiteY3" fmla="*/ 1956020 h 2941731"/>
                <a:gd name="connsiteX4" fmla="*/ 4302642 w 4302642"/>
                <a:gd name="connsiteY4" fmla="*/ 2941731 h 2941731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2269"/>
                <a:gd name="connsiteX1" fmla="*/ 1143664 w 4302642"/>
                <a:gd name="connsiteY1" fmla="*/ 1792944 h 2942269"/>
                <a:gd name="connsiteX2" fmla="*/ 2268280 w 4302642"/>
                <a:gd name="connsiteY2" fmla="*/ 55 h 2942269"/>
                <a:gd name="connsiteX3" fmla="*/ 3437517 w 4302642"/>
                <a:gd name="connsiteY3" fmla="*/ 1956018 h 2942269"/>
                <a:gd name="connsiteX4" fmla="*/ 4302642 w 4302642"/>
                <a:gd name="connsiteY4" fmla="*/ 2941729 h 2942269"/>
                <a:gd name="connsiteX0" fmla="*/ 0 w 5578798"/>
                <a:gd name="connsiteY0" fmla="*/ 2920464 h 3004748"/>
                <a:gd name="connsiteX1" fmla="*/ 1143664 w 5578798"/>
                <a:gd name="connsiteY1" fmla="*/ 1792944 h 3004748"/>
                <a:gd name="connsiteX2" fmla="*/ 2268280 w 5578798"/>
                <a:gd name="connsiteY2" fmla="*/ 55 h 3004748"/>
                <a:gd name="connsiteX3" fmla="*/ 3437517 w 5578798"/>
                <a:gd name="connsiteY3" fmla="*/ 1956018 h 3004748"/>
                <a:gd name="connsiteX4" fmla="*/ 5578798 w 5578798"/>
                <a:gd name="connsiteY4" fmla="*/ 3004286 h 3004748"/>
                <a:gd name="connsiteX0" fmla="*/ 0 w 5578798"/>
                <a:gd name="connsiteY0" fmla="*/ 2920464 h 3004286"/>
                <a:gd name="connsiteX1" fmla="*/ 1143664 w 5578798"/>
                <a:gd name="connsiteY1" fmla="*/ 1792944 h 3004286"/>
                <a:gd name="connsiteX2" fmla="*/ 2268280 w 5578798"/>
                <a:gd name="connsiteY2" fmla="*/ 55 h 3004286"/>
                <a:gd name="connsiteX3" fmla="*/ 3437517 w 5578798"/>
                <a:gd name="connsiteY3" fmla="*/ 1956018 h 3004286"/>
                <a:gd name="connsiteX4" fmla="*/ 5578798 w 5578798"/>
                <a:gd name="connsiteY4" fmla="*/ 3004286 h 3004286"/>
                <a:gd name="connsiteX0" fmla="*/ 0 w 5578798"/>
                <a:gd name="connsiteY0" fmla="*/ 2920457 h 3004279"/>
                <a:gd name="connsiteX1" fmla="*/ 1143664 w 5578798"/>
                <a:gd name="connsiteY1" fmla="*/ 1792937 h 3004279"/>
                <a:gd name="connsiteX2" fmla="*/ 2268280 w 5578798"/>
                <a:gd name="connsiteY2" fmla="*/ 48 h 3004279"/>
                <a:gd name="connsiteX3" fmla="*/ 3437517 w 5578798"/>
                <a:gd name="connsiteY3" fmla="*/ 1956011 h 3004279"/>
                <a:gd name="connsiteX4" fmla="*/ 5578798 w 5578798"/>
                <a:gd name="connsiteY4" fmla="*/ 3004279 h 3004279"/>
                <a:gd name="connsiteX0" fmla="*/ 0 w 5578798"/>
                <a:gd name="connsiteY0" fmla="*/ 2920453 h 3004275"/>
                <a:gd name="connsiteX1" fmla="*/ 1143664 w 5578798"/>
                <a:gd name="connsiteY1" fmla="*/ 1792933 h 3004275"/>
                <a:gd name="connsiteX2" fmla="*/ 2268280 w 5578798"/>
                <a:gd name="connsiteY2" fmla="*/ 44 h 3004275"/>
                <a:gd name="connsiteX3" fmla="*/ 3437517 w 5578798"/>
                <a:gd name="connsiteY3" fmla="*/ 1956007 h 3004275"/>
                <a:gd name="connsiteX4" fmla="*/ 5578798 w 5578798"/>
                <a:gd name="connsiteY4" fmla="*/ 3004275 h 3004275"/>
                <a:gd name="connsiteX0" fmla="*/ 0 w 5578798"/>
                <a:gd name="connsiteY0" fmla="*/ 2920455 h 3004277"/>
                <a:gd name="connsiteX1" fmla="*/ 1143664 w 5578798"/>
                <a:gd name="connsiteY1" fmla="*/ 1792935 h 3004277"/>
                <a:gd name="connsiteX2" fmla="*/ 2268280 w 5578798"/>
                <a:gd name="connsiteY2" fmla="*/ 46 h 3004277"/>
                <a:gd name="connsiteX3" fmla="*/ 3437517 w 5578798"/>
                <a:gd name="connsiteY3" fmla="*/ 1956009 h 3004277"/>
                <a:gd name="connsiteX4" fmla="*/ 5578798 w 5578798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63634"/>
                <a:gd name="connsiteX1" fmla="*/ 3258079 w 7693213"/>
                <a:gd name="connsiteY1" fmla="*/ 1792935 h 3063634"/>
                <a:gd name="connsiteX2" fmla="*/ 4382695 w 7693213"/>
                <a:gd name="connsiteY2" fmla="*/ 46 h 3063634"/>
                <a:gd name="connsiteX3" fmla="*/ 5551932 w 7693213"/>
                <a:gd name="connsiteY3" fmla="*/ 1956009 h 3063634"/>
                <a:gd name="connsiteX4" fmla="*/ 7693213 w 7693213"/>
                <a:gd name="connsiteY4" fmla="*/ 3004277 h 3063634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217783"/>
                <a:gd name="connsiteY0" fmla="*/ 3020545 h 3037137"/>
                <a:gd name="connsiteX1" fmla="*/ 2782649 w 7217783"/>
                <a:gd name="connsiteY1" fmla="*/ 1792935 h 3037137"/>
                <a:gd name="connsiteX2" fmla="*/ 3907265 w 7217783"/>
                <a:gd name="connsiteY2" fmla="*/ 46 h 3037137"/>
                <a:gd name="connsiteX3" fmla="*/ 5076502 w 7217783"/>
                <a:gd name="connsiteY3" fmla="*/ 1956009 h 3037137"/>
                <a:gd name="connsiteX4" fmla="*/ 7217783 w 7217783"/>
                <a:gd name="connsiteY4" fmla="*/ 3004277 h 3037137"/>
                <a:gd name="connsiteX0" fmla="*/ 0 w 7217783"/>
                <a:gd name="connsiteY0" fmla="*/ 3020545 h 3025168"/>
                <a:gd name="connsiteX1" fmla="*/ 2782649 w 7217783"/>
                <a:gd name="connsiteY1" fmla="*/ 1792935 h 3025168"/>
                <a:gd name="connsiteX2" fmla="*/ 3907265 w 7217783"/>
                <a:gd name="connsiteY2" fmla="*/ 46 h 3025168"/>
                <a:gd name="connsiteX3" fmla="*/ 5076502 w 7217783"/>
                <a:gd name="connsiteY3" fmla="*/ 1956009 h 3025168"/>
                <a:gd name="connsiteX4" fmla="*/ 7217783 w 7217783"/>
                <a:gd name="connsiteY4" fmla="*/ 3004277 h 3025168"/>
                <a:gd name="connsiteX0" fmla="*/ 0 w 7217783"/>
                <a:gd name="connsiteY0" fmla="*/ 3020545 h 3024803"/>
                <a:gd name="connsiteX1" fmla="*/ 2782649 w 7217783"/>
                <a:gd name="connsiteY1" fmla="*/ 1792935 h 3024803"/>
                <a:gd name="connsiteX2" fmla="*/ 3907265 w 7217783"/>
                <a:gd name="connsiteY2" fmla="*/ 46 h 3024803"/>
                <a:gd name="connsiteX3" fmla="*/ 5076502 w 7217783"/>
                <a:gd name="connsiteY3" fmla="*/ 1956009 h 3024803"/>
                <a:gd name="connsiteX4" fmla="*/ 7217783 w 7217783"/>
                <a:gd name="connsiteY4" fmla="*/ 3004277 h 3024803"/>
                <a:gd name="connsiteX0" fmla="*/ 0 w 7217783"/>
                <a:gd name="connsiteY0" fmla="*/ 3020545 h 3023906"/>
                <a:gd name="connsiteX1" fmla="*/ 2782649 w 7217783"/>
                <a:gd name="connsiteY1" fmla="*/ 1792935 h 3023906"/>
                <a:gd name="connsiteX2" fmla="*/ 3907265 w 7217783"/>
                <a:gd name="connsiteY2" fmla="*/ 46 h 3023906"/>
                <a:gd name="connsiteX3" fmla="*/ 5076502 w 7217783"/>
                <a:gd name="connsiteY3" fmla="*/ 1956009 h 3023906"/>
                <a:gd name="connsiteX4" fmla="*/ 7217783 w 7217783"/>
                <a:gd name="connsiteY4" fmla="*/ 3004277 h 3023906"/>
                <a:gd name="connsiteX0" fmla="*/ 0 w 7217783"/>
                <a:gd name="connsiteY0" fmla="*/ 3020545 h 3023908"/>
                <a:gd name="connsiteX1" fmla="*/ 2782649 w 7217783"/>
                <a:gd name="connsiteY1" fmla="*/ 1792935 h 3023908"/>
                <a:gd name="connsiteX2" fmla="*/ 3907265 w 7217783"/>
                <a:gd name="connsiteY2" fmla="*/ 46 h 3023908"/>
                <a:gd name="connsiteX3" fmla="*/ 5076502 w 7217783"/>
                <a:gd name="connsiteY3" fmla="*/ 1956009 h 3023908"/>
                <a:gd name="connsiteX4" fmla="*/ 7217783 w 7217783"/>
                <a:gd name="connsiteY4" fmla="*/ 3004277 h 3023908"/>
                <a:gd name="connsiteX0" fmla="*/ 0 w 7217783"/>
                <a:gd name="connsiteY0" fmla="*/ 3020545 h 3029505"/>
                <a:gd name="connsiteX1" fmla="*/ 2782649 w 7217783"/>
                <a:gd name="connsiteY1" fmla="*/ 1792935 h 3029505"/>
                <a:gd name="connsiteX2" fmla="*/ 3907265 w 7217783"/>
                <a:gd name="connsiteY2" fmla="*/ 46 h 3029505"/>
                <a:gd name="connsiteX3" fmla="*/ 5076502 w 7217783"/>
                <a:gd name="connsiteY3" fmla="*/ 1956009 h 3029505"/>
                <a:gd name="connsiteX4" fmla="*/ 7217783 w 7217783"/>
                <a:gd name="connsiteY4" fmla="*/ 3004277 h 3029505"/>
                <a:gd name="connsiteX0" fmla="*/ 0 w 6717330"/>
                <a:gd name="connsiteY0" fmla="*/ 3020546 h 3032521"/>
                <a:gd name="connsiteX1" fmla="*/ 2282196 w 6717330"/>
                <a:gd name="connsiteY1" fmla="*/ 1792935 h 3032521"/>
                <a:gd name="connsiteX2" fmla="*/ 3406812 w 6717330"/>
                <a:gd name="connsiteY2" fmla="*/ 46 h 3032521"/>
                <a:gd name="connsiteX3" fmla="*/ 4576049 w 6717330"/>
                <a:gd name="connsiteY3" fmla="*/ 1956009 h 3032521"/>
                <a:gd name="connsiteX4" fmla="*/ 6717330 w 6717330"/>
                <a:gd name="connsiteY4" fmla="*/ 3004277 h 3032521"/>
                <a:gd name="connsiteX0" fmla="*/ 0 w 6717330"/>
                <a:gd name="connsiteY0" fmla="*/ 3020546 h 3037138"/>
                <a:gd name="connsiteX1" fmla="*/ 2282196 w 6717330"/>
                <a:gd name="connsiteY1" fmla="*/ 1792935 h 3037138"/>
                <a:gd name="connsiteX2" fmla="*/ 3406812 w 6717330"/>
                <a:gd name="connsiteY2" fmla="*/ 46 h 3037138"/>
                <a:gd name="connsiteX3" fmla="*/ 4576049 w 6717330"/>
                <a:gd name="connsiteY3" fmla="*/ 1956009 h 3037138"/>
                <a:gd name="connsiteX4" fmla="*/ 6717330 w 6717330"/>
                <a:gd name="connsiteY4" fmla="*/ 3004277 h 3037138"/>
                <a:gd name="connsiteX0" fmla="*/ 0 w 6717330"/>
                <a:gd name="connsiteY0" fmla="*/ 3020546 h 3034708"/>
                <a:gd name="connsiteX1" fmla="*/ 2282196 w 6717330"/>
                <a:gd name="connsiteY1" fmla="*/ 1792935 h 3034708"/>
                <a:gd name="connsiteX2" fmla="*/ 3406812 w 6717330"/>
                <a:gd name="connsiteY2" fmla="*/ 46 h 3034708"/>
                <a:gd name="connsiteX3" fmla="*/ 4576049 w 6717330"/>
                <a:gd name="connsiteY3" fmla="*/ 1956009 h 3034708"/>
                <a:gd name="connsiteX4" fmla="*/ 6717330 w 6717330"/>
                <a:gd name="connsiteY4" fmla="*/ 3004277 h 3034708"/>
                <a:gd name="connsiteX0" fmla="*/ 0 w 6717330"/>
                <a:gd name="connsiteY0" fmla="*/ 3020546 h 3027229"/>
                <a:gd name="connsiteX1" fmla="*/ 2282196 w 6717330"/>
                <a:gd name="connsiteY1" fmla="*/ 1792935 h 3027229"/>
                <a:gd name="connsiteX2" fmla="*/ 3406812 w 6717330"/>
                <a:gd name="connsiteY2" fmla="*/ 46 h 3027229"/>
                <a:gd name="connsiteX3" fmla="*/ 4576049 w 6717330"/>
                <a:gd name="connsiteY3" fmla="*/ 1956009 h 3027229"/>
                <a:gd name="connsiteX4" fmla="*/ 6717330 w 6717330"/>
                <a:gd name="connsiteY4" fmla="*/ 3004277 h 3027229"/>
                <a:gd name="connsiteX0" fmla="*/ 0 w 6704818"/>
                <a:gd name="connsiteY0" fmla="*/ 2995523 h 3004276"/>
                <a:gd name="connsiteX1" fmla="*/ 2269684 w 6704818"/>
                <a:gd name="connsiteY1" fmla="*/ 1792935 h 3004276"/>
                <a:gd name="connsiteX2" fmla="*/ 3394300 w 6704818"/>
                <a:gd name="connsiteY2" fmla="*/ 46 h 3004276"/>
                <a:gd name="connsiteX3" fmla="*/ 4563537 w 6704818"/>
                <a:gd name="connsiteY3" fmla="*/ 1956009 h 3004276"/>
                <a:gd name="connsiteX4" fmla="*/ 6704818 w 6704818"/>
                <a:gd name="connsiteY4" fmla="*/ 3004277 h 3004276"/>
                <a:gd name="connsiteX0" fmla="*/ 0 w 6704818"/>
                <a:gd name="connsiteY0" fmla="*/ 2995523 h 3017699"/>
                <a:gd name="connsiteX1" fmla="*/ 2269684 w 6704818"/>
                <a:gd name="connsiteY1" fmla="*/ 1792935 h 3017699"/>
                <a:gd name="connsiteX2" fmla="*/ 3394300 w 6704818"/>
                <a:gd name="connsiteY2" fmla="*/ 46 h 3017699"/>
                <a:gd name="connsiteX3" fmla="*/ 4563537 w 6704818"/>
                <a:gd name="connsiteY3" fmla="*/ 1956009 h 3017699"/>
                <a:gd name="connsiteX4" fmla="*/ 6704818 w 6704818"/>
                <a:gd name="connsiteY4" fmla="*/ 3004277 h 301769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23 h 3014529"/>
                <a:gd name="connsiteX1" fmla="*/ 2269684 w 6704818"/>
                <a:gd name="connsiteY1" fmla="*/ 1792935 h 3014529"/>
                <a:gd name="connsiteX2" fmla="*/ 3394300 w 6704818"/>
                <a:gd name="connsiteY2" fmla="*/ 46 h 3014529"/>
                <a:gd name="connsiteX3" fmla="*/ 4563537 w 6704818"/>
                <a:gd name="connsiteY3" fmla="*/ 1956009 h 3014529"/>
                <a:gd name="connsiteX4" fmla="*/ 6704818 w 6704818"/>
                <a:gd name="connsiteY4" fmla="*/ 3004277 h 301452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23 h 3014529"/>
                <a:gd name="connsiteX1" fmla="*/ 2269684 w 6704818"/>
                <a:gd name="connsiteY1" fmla="*/ 1792935 h 3014529"/>
                <a:gd name="connsiteX2" fmla="*/ 3394300 w 6704818"/>
                <a:gd name="connsiteY2" fmla="*/ 46 h 3014529"/>
                <a:gd name="connsiteX3" fmla="*/ 4563537 w 6704818"/>
                <a:gd name="connsiteY3" fmla="*/ 1956009 h 3014529"/>
                <a:gd name="connsiteX4" fmla="*/ 6704818 w 6704818"/>
                <a:gd name="connsiteY4" fmla="*/ 3004277 h 301452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32 h 3014538"/>
                <a:gd name="connsiteX1" fmla="*/ 2269684 w 6704818"/>
                <a:gd name="connsiteY1" fmla="*/ 1792944 h 3014538"/>
                <a:gd name="connsiteX2" fmla="*/ 3394300 w 6704818"/>
                <a:gd name="connsiteY2" fmla="*/ 55 h 3014538"/>
                <a:gd name="connsiteX3" fmla="*/ 4563537 w 6704818"/>
                <a:gd name="connsiteY3" fmla="*/ 1956018 h 3014538"/>
                <a:gd name="connsiteX4" fmla="*/ 5440920 w 6704818"/>
                <a:gd name="connsiteY4" fmla="*/ 2907294 h 3014538"/>
                <a:gd name="connsiteX5" fmla="*/ 6704818 w 6704818"/>
                <a:gd name="connsiteY5" fmla="*/ 3004286 h 3014538"/>
                <a:gd name="connsiteX0" fmla="*/ 0 w 6704818"/>
                <a:gd name="connsiteY0" fmla="*/ 2995532 h 3014540"/>
                <a:gd name="connsiteX1" fmla="*/ 2269684 w 6704818"/>
                <a:gd name="connsiteY1" fmla="*/ 1792944 h 3014540"/>
                <a:gd name="connsiteX2" fmla="*/ 3394300 w 6704818"/>
                <a:gd name="connsiteY2" fmla="*/ 55 h 3014540"/>
                <a:gd name="connsiteX3" fmla="*/ 4563537 w 6704818"/>
                <a:gd name="connsiteY3" fmla="*/ 1956018 h 3014540"/>
                <a:gd name="connsiteX4" fmla="*/ 5440920 w 6704818"/>
                <a:gd name="connsiteY4" fmla="*/ 2907294 h 3014540"/>
                <a:gd name="connsiteX5" fmla="*/ 6704818 w 6704818"/>
                <a:gd name="connsiteY5" fmla="*/ 3004286 h 3014540"/>
                <a:gd name="connsiteX0" fmla="*/ 0 w 6704818"/>
                <a:gd name="connsiteY0" fmla="*/ 2995532 h 3014538"/>
                <a:gd name="connsiteX1" fmla="*/ 2269684 w 6704818"/>
                <a:gd name="connsiteY1" fmla="*/ 1792944 h 3014538"/>
                <a:gd name="connsiteX2" fmla="*/ 3394300 w 6704818"/>
                <a:gd name="connsiteY2" fmla="*/ 55 h 3014538"/>
                <a:gd name="connsiteX3" fmla="*/ 4563537 w 6704818"/>
                <a:gd name="connsiteY3" fmla="*/ 1956018 h 3014538"/>
                <a:gd name="connsiteX4" fmla="*/ 5440920 w 6704818"/>
                <a:gd name="connsiteY4" fmla="*/ 2907294 h 3014538"/>
                <a:gd name="connsiteX5" fmla="*/ 6704818 w 6704818"/>
                <a:gd name="connsiteY5" fmla="*/ 3004286 h 3014538"/>
                <a:gd name="connsiteX0" fmla="*/ 0 w 6704818"/>
                <a:gd name="connsiteY0" fmla="*/ 2995532 h 3066843"/>
                <a:gd name="connsiteX1" fmla="*/ 2269684 w 6704818"/>
                <a:gd name="connsiteY1" fmla="*/ 1792944 h 3066843"/>
                <a:gd name="connsiteX2" fmla="*/ 3394300 w 6704818"/>
                <a:gd name="connsiteY2" fmla="*/ 55 h 3066843"/>
                <a:gd name="connsiteX3" fmla="*/ 4563537 w 6704818"/>
                <a:gd name="connsiteY3" fmla="*/ 1956018 h 3066843"/>
                <a:gd name="connsiteX4" fmla="*/ 5440920 w 6704818"/>
                <a:gd name="connsiteY4" fmla="*/ 2907294 h 3066843"/>
                <a:gd name="connsiteX5" fmla="*/ 6704818 w 6704818"/>
                <a:gd name="connsiteY5" fmla="*/ 3066843 h 3066843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5440920 w 6566046"/>
                <a:gd name="connsiteY4" fmla="*/ 2907294 h 3014539"/>
                <a:gd name="connsiteX5" fmla="*/ 6566046 w 6566046"/>
                <a:gd name="connsiteY5" fmla="*/ 2976340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5440920 w 6566046"/>
                <a:gd name="connsiteY4" fmla="*/ 2907294 h 3014539"/>
                <a:gd name="connsiteX5" fmla="*/ 6566046 w 6566046"/>
                <a:gd name="connsiteY5" fmla="*/ 2976340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6566046 w 6566046"/>
                <a:gd name="connsiteY4" fmla="*/ 2976340 h 3014539"/>
                <a:gd name="connsiteX0" fmla="*/ 0 w 6566046"/>
                <a:gd name="connsiteY0" fmla="*/ 2995532 h 3026983"/>
                <a:gd name="connsiteX1" fmla="*/ 2269684 w 6566046"/>
                <a:gd name="connsiteY1" fmla="*/ 1792944 h 3026983"/>
                <a:gd name="connsiteX2" fmla="*/ 3394300 w 6566046"/>
                <a:gd name="connsiteY2" fmla="*/ 55 h 3026983"/>
                <a:gd name="connsiteX3" fmla="*/ 4563537 w 6566046"/>
                <a:gd name="connsiteY3" fmla="*/ 1956018 h 3026983"/>
                <a:gd name="connsiteX4" fmla="*/ 6566046 w 6566046"/>
                <a:gd name="connsiteY4" fmla="*/ 2976340 h 3026983"/>
                <a:gd name="connsiteX0" fmla="*/ 0 w 6566046"/>
                <a:gd name="connsiteY0" fmla="*/ 2995521 h 3014529"/>
                <a:gd name="connsiteX1" fmla="*/ 2269684 w 6566046"/>
                <a:gd name="connsiteY1" fmla="*/ 1792933 h 3014529"/>
                <a:gd name="connsiteX2" fmla="*/ 3394300 w 6566046"/>
                <a:gd name="connsiteY2" fmla="*/ 44 h 3014529"/>
                <a:gd name="connsiteX3" fmla="*/ 4563537 w 6566046"/>
                <a:gd name="connsiteY3" fmla="*/ 1956007 h 3014529"/>
                <a:gd name="connsiteX4" fmla="*/ 6566046 w 6566046"/>
                <a:gd name="connsiteY4" fmla="*/ 2976329 h 3014529"/>
                <a:gd name="connsiteX0" fmla="*/ 0 w 6566046"/>
                <a:gd name="connsiteY0" fmla="*/ 2995521 h 3014527"/>
                <a:gd name="connsiteX1" fmla="*/ 2269684 w 6566046"/>
                <a:gd name="connsiteY1" fmla="*/ 1792933 h 3014527"/>
                <a:gd name="connsiteX2" fmla="*/ 3394300 w 6566046"/>
                <a:gd name="connsiteY2" fmla="*/ 44 h 3014527"/>
                <a:gd name="connsiteX3" fmla="*/ 4563537 w 6566046"/>
                <a:gd name="connsiteY3" fmla="*/ 1956007 h 3014527"/>
                <a:gd name="connsiteX4" fmla="*/ 6566046 w 6566046"/>
                <a:gd name="connsiteY4" fmla="*/ 2976329 h 3014527"/>
                <a:gd name="connsiteX0" fmla="*/ 0 w 6566046"/>
                <a:gd name="connsiteY0" fmla="*/ 2995519 h 3014527"/>
                <a:gd name="connsiteX1" fmla="*/ 2269684 w 6566046"/>
                <a:gd name="connsiteY1" fmla="*/ 1792931 h 3014527"/>
                <a:gd name="connsiteX2" fmla="*/ 3394300 w 6566046"/>
                <a:gd name="connsiteY2" fmla="*/ 42 h 3014527"/>
                <a:gd name="connsiteX3" fmla="*/ 4563537 w 6566046"/>
                <a:gd name="connsiteY3" fmla="*/ 1956005 h 3014527"/>
                <a:gd name="connsiteX4" fmla="*/ 6566046 w 6566046"/>
                <a:gd name="connsiteY4" fmla="*/ 2976327 h 3014527"/>
                <a:gd name="connsiteX0" fmla="*/ 0 w 6566046"/>
                <a:gd name="connsiteY0" fmla="*/ 2995519 h 3014525"/>
                <a:gd name="connsiteX1" fmla="*/ 2269684 w 6566046"/>
                <a:gd name="connsiteY1" fmla="*/ 1792931 h 3014525"/>
                <a:gd name="connsiteX2" fmla="*/ 3394300 w 6566046"/>
                <a:gd name="connsiteY2" fmla="*/ 42 h 3014525"/>
                <a:gd name="connsiteX3" fmla="*/ 4563537 w 6566046"/>
                <a:gd name="connsiteY3" fmla="*/ 1956005 h 3014525"/>
                <a:gd name="connsiteX4" fmla="*/ 6566046 w 6566046"/>
                <a:gd name="connsiteY4" fmla="*/ 2976327 h 3014525"/>
                <a:gd name="connsiteX0" fmla="*/ 0 w 6566046"/>
                <a:gd name="connsiteY0" fmla="*/ 2995521 h 3014529"/>
                <a:gd name="connsiteX1" fmla="*/ 2269684 w 6566046"/>
                <a:gd name="connsiteY1" fmla="*/ 1792933 h 3014529"/>
                <a:gd name="connsiteX2" fmla="*/ 3394300 w 6566046"/>
                <a:gd name="connsiteY2" fmla="*/ 44 h 3014529"/>
                <a:gd name="connsiteX3" fmla="*/ 4563537 w 6566046"/>
                <a:gd name="connsiteY3" fmla="*/ 1956007 h 3014529"/>
                <a:gd name="connsiteX4" fmla="*/ 6566046 w 6566046"/>
                <a:gd name="connsiteY4" fmla="*/ 2976329 h 3014529"/>
                <a:gd name="connsiteX0" fmla="*/ 0 w 6566046"/>
                <a:gd name="connsiteY0" fmla="*/ 2995523 h 3014529"/>
                <a:gd name="connsiteX1" fmla="*/ 2269684 w 6566046"/>
                <a:gd name="connsiteY1" fmla="*/ 1792935 h 3014529"/>
                <a:gd name="connsiteX2" fmla="*/ 3394300 w 6566046"/>
                <a:gd name="connsiteY2" fmla="*/ 46 h 3014529"/>
                <a:gd name="connsiteX3" fmla="*/ 4563537 w 6566046"/>
                <a:gd name="connsiteY3" fmla="*/ 1956009 h 3014529"/>
                <a:gd name="connsiteX4" fmla="*/ 6566046 w 6566046"/>
                <a:gd name="connsiteY4" fmla="*/ 2976331 h 3014529"/>
                <a:gd name="connsiteX0" fmla="*/ 0 w 5581000"/>
                <a:gd name="connsiteY0" fmla="*/ 2995530 h 3014538"/>
                <a:gd name="connsiteX1" fmla="*/ 2269684 w 5581000"/>
                <a:gd name="connsiteY1" fmla="*/ 1792942 h 3014538"/>
                <a:gd name="connsiteX2" fmla="*/ 3394300 w 5581000"/>
                <a:gd name="connsiteY2" fmla="*/ 53 h 3014538"/>
                <a:gd name="connsiteX3" fmla="*/ 4563537 w 5581000"/>
                <a:gd name="connsiteY3" fmla="*/ 1956016 h 3014538"/>
                <a:gd name="connsiteX4" fmla="*/ 5581000 w 5581000"/>
                <a:gd name="connsiteY4" fmla="*/ 2900565 h 3014538"/>
                <a:gd name="connsiteX0" fmla="*/ 0 w 5581000"/>
                <a:gd name="connsiteY0" fmla="*/ 2995530 h 3014536"/>
                <a:gd name="connsiteX1" fmla="*/ 2269684 w 5581000"/>
                <a:gd name="connsiteY1" fmla="*/ 1792942 h 3014536"/>
                <a:gd name="connsiteX2" fmla="*/ 3394300 w 5581000"/>
                <a:gd name="connsiteY2" fmla="*/ 53 h 3014536"/>
                <a:gd name="connsiteX3" fmla="*/ 4563537 w 5581000"/>
                <a:gd name="connsiteY3" fmla="*/ 1956016 h 3014536"/>
                <a:gd name="connsiteX4" fmla="*/ 5581000 w 5581000"/>
                <a:gd name="connsiteY4" fmla="*/ 2900565 h 3014536"/>
                <a:gd name="connsiteX0" fmla="*/ 0 w 5581000"/>
                <a:gd name="connsiteY0" fmla="*/ 2995521 h 3014529"/>
                <a:gd name="connsiteX1" fmla="*/ 2269684 w 5581000"/>
                <a:gd name="connsiteY1" fmla="*/ 1792933 h 3014529"/>
                <a:gd name="connsiteX2" fmla="*/ 3394300 w 5581000"/>
                <a:gd name="connsiteY2" fmla="*/ 44 h 3014529"/>
                <a:gd name="connsiteX3" fmla="*/ 4563537 w 5581000"/>
                <a:gd name="connsiteY3" fmla="*/ 1956007 h 3014529"/>
                <a:gd name="connsiteX4" fmla="*/ 5581000 w 5581000"/>
                <a:gd name="connsiteY4" fmla="*/ 2900556 h 3014529"/>
                <a:gd name="connsiteX0" fmla="*/ 0 w 5581000"/>
                <a:gd name="connsiteY0" fmla="*/ 2995509 h 3014515"/>
                <a:gd name="connsiteX1" fmla="*/ 2269684 w 5581000"/>
                <a:gd name="connsiteY1" fmla="*/ 1792921 h 3014515"/>
                <a:gd name="connsiteX2" fmla="*/ 3394300 w 5581000"/>
                <a:gd name="connsiteY2" fmla="*/ 32 h 3014515"/>
                <a:gd name="connsiteX3" fmla="*/ 4427144 w 5581000"/>
                <a:gd name="connsiteY3" fmla="*/ 1743832 h 3014515"/>
                <a:gd name="connsiteX4" fmla="*/ 5581000 w 5581000"/>
                <a:gd name="connsiteY4" fmla="*/ 2900544 h 3014515"/>
                <a:gd name="connsiteX0" fmla="*/ 0 w 5581000"/>
                <a:gd name="connsiteY0" fmla="*/ 2995483 h 3014015"/>
                <a:gd name="connsiteX1" fmla="*/ 2307572 w 5581000"/>
                <a:gd name="connsiteY1" fmla="*/ 1762586 h 3014015"/>
                <a:gd name="connsiteX2" fmla="*/ 3394300 w 5581000"/>
                <a:gd name="connsiteY2" fmla="*/ 6 h 3014015"/>
                <a:gd name="connsiteX3" fmla="*/ 4427144 w 5581000"/>
                <a:gd name="connsiteY3" fmla="*/ 1743806 h 3014015"/>
                <a:gd name="connsiteX4" fmla="*/ 5581000 w 5581000"/>
                <a:gd name="connsiteY4" fmla="*/ 2900518 h 3014015"/>
                <a:gd name="connsiteX0" fmla="*/ 0 w 5581000"/>
                <a:gd name="connsiteY0" fmla="*/ 2995481 h 3061147"/>
                <a:gd name="connsiteX1" fmla="*/ 990587 w 5581000"/>
                <a:gd name="connsiteY1" fmla="*/ 2966629 h 3061147"/>
                <a:gd name="connsiteX2" fmla="*/ 2307572 w 5581000"/>
                <a:gd name="connsiteY2" fmla="*/ 1762584 h 3061147"/>
                <a:gd name="connsiteX3" fmla="*/ 3394300 w 5581000"/>
                <a:gd name="connsiteY3" fmla="*/ 4 h 3061147"/>
                <a:gd name="connsiteX4" fmla="*/ 4427144 w 5581000"/>
                <a:gd name="connsiteY4" fmla="*/ 1743804 h 3061147"/>
                <a:gd name="connsiteX5" fmla="*/ 5581000 w 5581000"/>
                <a:gd name="connsiteY5" fmla="*/ 2900516 h 3061147"/>
                <a:gd name="connsiteX0" fmla="*/ 0 w 5581000"/>
                <a:gd name="connsiteY0" fmla="*/ 2995481 h 3061145"/>
                <a:gd name="connsiteX1" fmla="*/ 990587 w 5581000"/>
                <a:gd name="connsiteY1" fmla="*/ 2966629 h 3061145"/>
                <a:gd name="connsiteX2" fmla="*/ 2307572 w 5581000"/>
                <a:gd name="connsiteY2" fmla="*/ 1762584 h 3061145"/>
                <a:gd name="connsiteX3" fmla="*/ 3394300 w 5581000"/>
                <a:gd name="connsiteY3" fmla="*/ 4 h 3061145"/>
                <a:gd name="connsiteX4" fmla="*/ 4427144 w 5581000"/>
                <a:gd name="connsiteY4" fmla="*/ 1743804 h 3061145"/>
                <a:gd name="connsiteX5" fmla="*/ 5581000 w 5581000"/>
                <a:gd name="connsiteY5" fmla="*/ 2900516 h 3061145"/>
                <a:gd name="connsiteX0" fmla="*/ 0 w 5581000"/>
                <a:gd name="connsiteY0" fmla="*/ 2995481 h 3061147"/>
                <a:gd name="connsiteX1" fmla="*/ 990587 w 5581000"/>
                <a:gd name="connsiteY1" fmla="*/ 2966629 h 3061147"/>
                <a:gd name="connsiteX2" fmla="*/ 2307572 w 5581000"/>
                <a:gd name="connsiteY2" fmla="*/ 1762584 h 3061147"/>
                <a:gd name="connsiteX3" fmla="*/ 3394300 w 5581000"/>
                <a:gd name="connsiteY3" fmla="*/ 4 h 3061147"/>
                <a:gd name="connsiteX4" fmla="*/ 4427144 w 5581000"/>
                <a:gd name="connsiteY4" fmla="*/ 1743804 h 3061147"/>
                <a:gd name="connsiteX5" fmla="*/ 5581000 w 5581000"/>
                <a:gd name="connsiteY5" fmla="*/ 2900516 h 3061147"/>
                <a:gd name="connsiteX0" fmla="*/ 0 w 5581000"/>
                <a:gd name="connsiteY0" fmla="*/ 2995492 h 3061156"/>
                <a:gd name="connsiteX1" fmla="*/ 990587 w 5581000"/>
                <a:gd name="connsiteY1" fmla="*/ 2966640 h 3061156"/>
                <a:gd name="connsiteX2" fmla="*/ 2307572 w 5581000"/>
                <a:gd name="connsiteY2" fmla="*/ 1709553 h 3061156"/>
                <a:gd name="connsiteX3" fmla="*/ 3394300 w 5581000"/>
                <a:gd name="connsiteY3" fmla="*/ 15 h 3061156"/>
                <a:gd name="connsiteX4" fmla="*/ 4427144 w 5581000"/>
                <a:gd name="connsiteY4" fmla="*/ 1743815 h 3061156"/>
                <a:gd name="connsiteX5" fmla="*/ 5581000 w 5581000"/>
                <a:gd name="connsiteY5" fmla="*/ 2900527 h 3061156"/>
                <a:gd name="connsiteX0" fmla="*/ 0 w 5581000"/>
                <a:gd name="connsiteY0" fmla="*/ 2995480 h 3061145"/>
                <a:gd name="connsiteX1" fmla="*/ 990587 w 5581000"/>
                <a:gd name="connsiteY1" fmla="*/ 2966628 h 3061145"/>
                <a:gd name="connsiteX2" fmla="*/ 2322726 w 5581000"/>
                <a:gd name="connsiteY2" fmla="*/ 1732273 h 3061145"/>
                <a:gd name="connsiteX3" fmla="*/ 3394300 w 5581000"/>
                <a:gd name="connsiteY3" fmla="*/ 3 h 3061145"/>
                <a:gd name="connsiteX4" fmla="*/ 4427144 w 5581000"/>
                <a:gd name="connsiteY4" fmla="*/ 1743803 h 3061145"/>
                <a:gd name="connsiteX5" fmla="*/ 5581000 w 5581000"/>
                <a:gd name="connsiteY5" fmla="*/ 2900515 h 3061145"/>
                <a:gd name="connsiteX0" fmla="*/ 0 w 5581000"/>
                <a:gd name="connsiteY0" fmla="*/ 2995478 h 3061143"/>
                <a:gd name="connsiteX1" fmla="*/ 990587 w 5581000"/>
                <a:gd name="connsiteY1" fmla="*/ 2966626 h 3061143"/>
                <a:gd name="connsiteX2" fmla="*/ 2322726 w 5581000"/>
                <a:gd name="connsiteY2" fmla="*/ 1732271 h 3061143"/>
                <a:gd name="connsiteX3" fmla="*/ 3394300 w 5581000"/>
                <a:gd name="connsiteY3" fmla="*/ 1 h 3061143"/>
                <a:gd name="connsiteX4" fmla="*/ 4427144 w 5581000"/>
                <a:gd name="connsiteY4" fmla="*/ 1743801 h 3061143"/>
                <a:gd name="connsiteX5" fmla="*/ 5581000 w 5581000"/>
                <a:gd name="connsiteY5" fmla="*/ 2900513 h 3061143"/>
                <a:gd name="connsiteX0" fmla="*/ 0 w 5581000"/>
                <a:gd name="connsiteY0" fmla="*/ 2995478 h 2995478"/>
                <a:gd name="connsiteX1" fmla="*/ 990587 w 5581000"/>
                <a:gd name="connsiteY1" fmla="*/ 2966626 h 2995478"/>
                <a:gd name="connsiteX2" fmla="*/ 2322726 w 5581000"/>
                <a:gd name="connsiteY2" fmla="*/ 1732271 h 2995478"/>
                <a:gd name="connsiteX3" fmla="*/ 3394300 w 5581000"/>
                <a:gd name="connsiteY3" fmla="*/ 1 h 2995478"/>
                <a:gd name="connsiteX4" fmla="*/ 4427144 w 5581000"/>
                <a:gd name="connsiteY4" fmla="*/ 1743801 h 2995478"/>
                <a:gd name="connsiteX5" fmla="*/ 5581000 w 5581000"/>
                <a:gd name="connsiteY5" fmla="*/ 2900513 h 2995478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78 h 2995478"/>
                <a:gd name="connsiteX1" fmla="*/ 998164 w 5581000"/>
                <a:gd name="connsiteY1" fmla="*/ 2936317 h 2995478"/>
                <a:gd name="connsiteX2" fmla="*/ 2322726 w 5581000"/>
                <a:gd name="connsiteY2" fmla="*/ 1732271 h 2995478"/>
                <a:gd name="connsiteX3" fmla="*/ 3394300 w 5581000"/>
                <a:gd name="connsiteY3" fmla="*/ 1 h 2995478"/>
                <a:gd name="connsiteX4" fmla="*/ 4427144 w 5581000"/>
                <a:gd name="connsiteY4" fmla="*/ 1743801 h 2995478"/>
                <a:gd name="connsiteX5" fmla="*/ 5581000 w 5581000"/>
                <a:gd name="connsiteY5" fmla="*/ 2900513 h 2995478"/>
                <a:gd name="connsiteX0" fmla="*/ 0 w 5581000"/>
                <a:gd name="connsiteY0" fmla="*/ 2980323 h 2980323"/>
                <a:gd name="connsiteX1" fmla="*/ 998164 w 5581000"/>
                <a:gd name="connsiteY1" fmla="*/ 2936317 h 2980323"/>
                <a:gd name="connsiteX2" fmla="*/ 2322726 w 5581000"/>
                <a:gd name="connsiteY2" fmla="*/ 1732271 h 2980323"/>
                <a:gd name="connsiteX3" fmla="*/ 3394300 w 5581000"/>
                <a:gd name="connsiteY3" fmla="*/ 1 h 2980323"/>
                <a:gd name="connsiteX4" fmla="*/ 4427144 w 5581000"/>
                <a:gd name="connsiteY4" fmla="*/ 1743801 h 2980323"/>
                <a:gd name="connsiteX5" fmla="*/ 5581000 w 5581000"/>
                <a:gd name="connsiteY5" fmla="*/ 2900513 h 2980323"/>
                <a:gd name="connsiteX0" fmla="*/ 0 w 5573423"/>
                <a:gd name="connsiteY0" fmla="*/ 2980323 h 2980323"/>
                <a:gd name="connsiteX1" fmla="*/ 998164 w 5573423"/>
                <a:gd name="connsiteY1" fmla="*/ 2936317 h 2980323"/>
                <a:gd name="connsiteX2" fmla="*/ 2322726 w 5573423"/>
                <a:gd name="connsiteY2" fmla="*/ 1732271 h 2980323"/>
                <a:gd name="connsiteX3" fmla="*/ 3394300 w 5573423"/>
                <a:gd name="connsiteY3" fmla="*/ 1 h 2980323"/>
                <a:gd name="connsiteX4" fmla="*/ 4427144 w 5573423"/>
                <a:gd name="connsiteY4" fmla="*/ 1743801 h 2980323"/>
                <a:gd name="connsiteX5" fmla="*/ 5573423 w 5573423"/>
                <a:gd name="connsiteY5" fmla="*/ 2923245 h 2980323"/>
                <a:gd name="connsiteX0" fmla="*/ 0 w 5573423"/>
                <a:gd name="connsiteY0" fmla="*/ 2980323 h 2980323"/>
                <a:gd name="connsiteX1" fmla="*/ 998164 w 5573423"/>
                <a:gd name="connsiteY1" fmla="*/ 2936317 h 2980323"/>
                <a:gd name="connsiteX2" fmla="*/ 2322726 w 5573423"/>
                <a:gd name="connsiteY2" fmla="*/ 1732271 h 2980323"/>
                <a:gd name="connsiteX3" fmla="*/ 3394300 w 5573423"/>
                <a:gd name="connsiteY3" fmla="*/ 1 h 2980323"/>
                <a:gd name="connsiteX4" fmla="*/ 4427144 w 5573423"/>
                <a:gd name="connsiteY4" fmla="*/ 1743801 h 2980323"/>
                <a:gd name="connsiteX5" fmla="*/ 5573423 w 5573423"/>
                <a:gd name="connsiteY5" fmla="*/ 2923245 h 2980323"/>
                <a:gd name="connsiteX0" fmla="*/ 0 w 5573423"/>
                <a:gd name="connsiteY0" fmla="*/ 2980337 h 2980337"/>
                <a:gd name="connsiteX1" fmla="*/ 998164 w 5573423"/>
                <a:gd name="connsiteY1" fmla="*/ 2936331 h 2980337"/>
                <a:gd name="connsiteX2" fmla="*/ 2322726 w 5573423"/>
                <a:gd name="connsiteY2" fmla="*/ 1732285 h 2980337"/>
                <a:gd name="connsiteX3" fmla="*/ 3394300 w 5573423"/>
                <a:gd name="connsiteY3" fmla="*/ 15 h 2980337"/>
                <a:gd name="connsiteX4" fmla="*/ 4427144 w 5573423"/>
                <a:gd name="connsiteY4" fmla="*/ 1743815 h 2980337"/>
                <a:gd name="connsiteX5" fmla="*/ 5573423 w 5573423"/>
                <a:gd name="connsiteY5" fmla="*/ 2923259 h 2980337"/>
                <a:gd name="connsiteX0" fmla="*/ 0 w 5573423"/>
                <a:gd name="connsiteY0" fmla="*/ 2980337 h 2980337"/>
                <a:gd name="connsiteX1" fmla="*/ 998164 w 5573423"/>
                <a:gd name="connsiteY1" fmla="*/ 2936331 h 2980337"/>
                <a:gd name="connsiteX2" fmla="*/ 2322726 w 5573423"/>
                <a:gd name="connsiteY2" fmla="*/ 1732285 h 2980337"/>
                <a:gd name="connsiteX3" fmla="*/ 3394300 w 5573423"/>
                <a:gd name="connsiteY3" fmla="*/ 15 h 2980337"/>
                <a:gd name="connsiteX4" fmla="*/ 4427144 w 5573423"/>
                <a:gd name="connsiteY4" fmla="*/ 1743815 h 2980337"/>
                <a:gd name="connsiteX5" fmla="*/ 5573423 w 5573423"/>
                <a:gd name="connsiteY5" fmla="*/ 2923259 h 2980337"/>
                <a:gd name="connsiteX0" fmla="*/ 0 w 5561717"/>
                <a:gd name="connsiteY0" fmla="*/ 2992011 h 2992011"/>
                <a:gd name="connsiteX1" fmla="*/ 986458 w 5561717"/>
                <a:gd name="connsiteY1" fmla="*/ 2936331 h 2992011"/>
                <a:gd name="connsiteX2" fmla="*/ 2311020 w 5561717"/>
                <a:gd name="connsiteY2" fmla="*/ 1732285 h 2992011"/>
                <a:gd name="connsiteX3" fmla="*/ 3382594 w 5561717"/>
                <a:gd name="connsiteY3" fmla="*/ 15 h 2992011"/>
                <a:gd name="connsiteX4" fmla="*/ 4415438 w 5561717"/>
                <a:gd name="connsiteY4" fmla="*/ 1743815 h 2992011"/>
                <a:gd name="connsiteX5" fmla="*/ 5561717 w 5561717"/>
                <a:gd name="connsiteY5" fmla="*/ 2923259 h 2992011"/>
                <a:gd name="connsiteX0" fmla="*/ 0 w 5578994"/>
                <a:gd name="connsiteY0" fmla="*/ 2948935 h 2965034"/>
                <a:gd name="connsiteX1" fmla="*/ 1003735 w 5578994"/>
                <a:gd name="connsiteY1" fmla="*/ 2936331 h 2965034"/>
                <a:gd name="connsiteX2" fmla="*/ 2328297 w 5578994"/>
                <a:gd name="connsiteY2" fmla="*/ 1732285 h 2965034"/>
                <a:gd name="connsiteX3" fmla="*/ 3399871 w 5578994"/>
                <a:gd name="connsiteY3" fmla="*/ 15 h 2965034"/>
                <a:gd name="connsiteX4" fmla="*/ 4432715 w 5578994"/>
                <a:gd name="connsiteY4" fmla="*/ 1743815 h 2965034"/>
                <a:gd name="connsiteX5" fmla="*/ 5578994 w 5578994"/>
                <a:gd name="connsiteY5" fmla="*/ 2923259 h 2965034"/>
                <a:gd name="connsiteX0" fmla="*/ 0 w 5406214"/>
                <a:gd name="connsiteY0" fmla="*/ 2966165 h 2970779"/>
                <a:gd name="connsiteX1" fmla="*/ 830955 w 5406214"/>
                <a:gd name="connsiteY1" fmla="*/ 2936331 h 2970779"/>
                <a:gd name="connsiteX2" fmla="*/ 2155517 w 5406214"/>
                <a:gd name="connsiteY2" fmla="*/ 1732285 h 2970779"/>
                <a:gd name="connsiteX3" fmla="*/ 3227091 w 5406214"/>
                <a:gd name="connsiteY3" fmla="*/ 15 h 2970779"/>
                <a:gd name="connsiteX4" fmla="*/ 4259935 w 5406214"/>
                <a:gd name="connsiteY4" fmla="*/ 1743815 h 2970779"/>
                <a:gd name="connsiteX5" fmla="*/ 5406214 w 5406214"/>
                <a:gd name="connsiteY5" fmla="*/ 2923259 h 2970779"/>
                <a:gd name="connsiteX0" fmla="*/ 0 w 5508706"/>
                <a:gd name="connsiteY0" fmla="*/ 2971033 h 2972868"/>
                <a:gd name="connsiteX1" fmla="*/ 933447 w 5508706"/>
                <a:gd name="connsiteY1" fmla="*/ 2936331 h 2972868"/>
                <a:gd name="connsiteX2" fmla="*/ 2258009 w 5508706"/>
                <a:gd name="connsiteY2" fmla="*/ 1732285 h 2972868"/>
                <a:gd name="connsiteX3" fmla="*/ 3329583 w 5508706"/>
                <a:gd name="connsiteY3" fmla="*/ 15 h 2972868"/>
                <a:gd name="connsiteX4" fmla="*/ 4362427 w 5508706"/>
                <a:gd name="connsiteY4" fmla="*/ 1743815 h 2972868"/>
                <a:gd name="connsiteX5" fmla="*/ 5508706 w 5508706"/>
                <a:gd name="connsiteY5" fmla="*/ 2923259 h 2972868"/>
                <a:gd name="connsiteX0" fmla="*/ 0 w 5616080"/>
                <a:gd name="connsiteY0" fmla="*/ 2971034 h 2972870"/>
                <a:gd name="connsiteX1" fmla="*/ 1040821 w 5616080"/>
                <a:gd name="connsiteY1" fmla="*/ 2936331 h 2972870"/>
                <a:gd name="connsiteX2" fmla="*/ 2365383 w 5616080"/>
                <a:gd name="connsiteY2" fmla="*/ 1732285 h 2972870"/>
                <a:gd name="connsiteX3" fmla="*/ 3436957 w 5616080"/>
                <a:gd name="connsiteY3" fmla="*/ 15 h 2972870"/>
                <a:gd name="connsiteX4" fmla="*/ 4469801 w 5616080"/>
                <a:gd name="connsiteY4" fmla="*/ 1743815 h 2972870"/>
                <a:gd name="connsiteX5" fmla="*/ 5616080 w 5616080"/>
                <a:gd name="connsiteY5" fmla="*/ 2923259 h 297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0" h="2972870">
                  <a:moveTo>
                    <a:pt x="0" y="2971034"/>
                  </a:moveTo>
                  <a:cubicBezTo>
                    <a:pt x="100693" y="2958649"/>
                    <a:pt x="857412" y="2999694"/>
                    <a:pt x="1040821" y="2936331"/>
                  </a:cubicBezTo>
                  <a:cubicBezTo>
                    <a:pt x="1933094" y="2806622"/>
                    <a:pt x="2223656" y="1994353"/>
                    <a:pt x="2365383" y="1732285"/>
                  </a:cubicBezTo>
                  <a:cubicBezTo>
                    <a:pt x="2507110" y="1470217"/>
                    <a:pt x="3040757" y="5671"/>
                    <a:pt x="3436957" y="15"/>
                  </a:cubicBezTo>
                  <a:cubicBezTo>
                    <a:pt x="3833157" y="-5641"/>
                    <a:pt x="4402127" y="1582431"/>
                    <a:pt x="4469801" y="1743815"/>
                  </a:cubicBezTo>
                  <a:cubicBezTo>
                    <a:pt x="4537475" y="1905199"/>
                    <a:pt x="4979149" y="2877393"/>
                    <a:pt x="5616080" y="2923259"/>
                  </a:cubicBezTo>
                </a:path>
              </a:pathLst>
            </a:cu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94B500C-AD5A-8C6C-1281-9BAEE0388108}"/>
                </a:ext>
              </a:extLst>
            </p:cNvPr>
            <p:cNvSpPr/>
            <p:nvPr/>
          </p:nvSpPr>
          <p:spPr>
            <a:xfrm>
              <a:off x="544035" y="1140938"/>
              <a:ext cx="4294056" cy="2945351"/>
            </a:xfrm>
            <a:custGeom>
              <a:avLst/>
              <a:gdLst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65454 h 2965454"/>
                <a:gd name="connsiteX1" fmla="*/ 2268280 w 4302642"/>
                <a:gd name="connsiteY1" fmla="*/ 9603 h 2965454"/>
                <a:gd name="connsiteX2" fmla="*/ 3111796 w 4302642"/>
                <a:gd name="connsiteY2" fmla="*/ 2051054 h 2965454"/>
                <a:gd name="connsiteX3" fmla="*/ 4302642 w 4302642"/>
                <a:gd name="connsiteY3" fmla="*/ 2944189 h 2965454"/>
                <a:gd name="connsiteX4" fmla="*/ 4302642 w 4302642"/>
                <a:gd name="connsiteY4" fmla="*/ 2944189 h 2965454"/>
                <a:gd name="connsiteX5" fmla="*/ 4302642 w 4302642"/>
                <a:gd name="connsiteY5" fmla="*/ 2944189 h 2965454"/>
                <a:gd name="connsiteX6" fmla="*/ 4302642 w 4302642"/>
                <a:gd name="connsiteY6" fmla="*/ 2944189 h 296545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6796"/>
                <a:gd name="connsiteX1" fmla="*/ 1509824 w 4302642"/>
                <a:gd name="connsiteY1" fmla="*/ 2091102 h 2956796"/>
                <a:gd name="connsiteX2" fmla="*/ 2268280 w 4302642"/>
                <a:gd name="connsiteY2" fmla="*/ 33 h 2956796"/>
                <a:gd name="connsiteX3" fmla="*/ 3111796 w 4302642"/>
                <a:gd name="connsiteY3" fmla="*/ 2041484 h 2956796"/>
                <a:gd name="connsiteX4" fmla="*/ 4302642 w 4302642"/>
                <a:gd name="connsiteY4" fmla="*/ 2934619 h 2956796"/>
                <a:gd name="connsiteX5" fmla="*/ 4302642 w 4302642"/>
                <a:gd name="connsiteY5" fmla="*/ 2934619 h 2956796"/>
                <a:gd name="connsiteX6" fmla="*/ 4302642 w 4302642"/>
                <a:gd name="connsiteY6" fmla="*/ 2934619 h 2956796"/>
                <a:gd name="connsiteX7" fmla="*/ 4302642 w 4302642"/>
                <a:gd name="connsiteY7" fmla="*/ 2934619 h 2956796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999461 w 4302642"/>
                <a:gd name="connsiteY1" fmla="*/ 2849558 h 2955884"/>
                <a:gd name="connsiteX2" fmla="*/ 1509824 w 4302642"/>
                <a:gd name="connsiteY2" fmla="*/ 2091102 h 2955884"/>
                <a:gd name="connsiteX3" fmla="*/ 2268280 w 4302642"/>
                <a:gd name="connsiteY3" fmla="*/ 33 h 2955884"/>
                <a:gd name="connsiteX4" fmla="*/ 3111796 w 4302642"/>
                <a:gd name="connsiteY4" fmla="*/ 2041484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8" fmla="*/ 4302642 w 4302642"/>
                <a:gd name="connsiteY8" fmla="*/ 2934619 h 2955884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2934698 h 3005581"/>
                <a:gd name="connsiteX8" fmla="*/ 4302642 w 4302642"/>
                <a:gd name="connsiteY8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3005581 h 3005581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068726 w 4302642"/>
                <a:gd name="connsiteY6" fmla="*/ 241015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80227"/>
                <a:gd name="connsiteX1" fmla="*/ 999461 w 4302642"/>
                <a:gd name="connsiteY1" fmla="*/ 2849637 h 2980227"/>
                <a:gd name="connsiteX2" fmla="*/ 1509824 w 4302642"/>
                <a:gd name="connsiteY2" fmla="*/ 2091181 h 2980227"/>
                <a:gd name="connsiteX3" fmla="*/ 2268280 w 4302642"/>
                <a:gd name="connsiteY3" fmla="*/ 112 h 2980227"/>
                <a:gd name="connsiteX4" fmla="*/ 3111796 w 4302642"/>
                <a:gd name="connsiteY4" fmla="*/ 2041563 h 2980227"/>
                <a:gd name="connsiteX5" fmla="*/ 4302642 w 4302642"/>
                <a:gd name="connsiteY5" fmla="*/ 2977228 h 2980227"/>
                <a:gd name="connsiteX0" fmla="*/ 0 w 4302642"/>
                <a:gd name="connsiteY0" fmla="*/ 2955963 h 2978165"/>
                <a:gd name="connsiteX1" fmla="*/ 999461 w 4302642"/>
                <a:gd name="connsiteY1" fmla="*/ 2849637 h 2978165"/>
                <a:gd name="connsiteX2" fmla="*/ 1509824 w 4302642"/>
                <a:gd name="connsiteY2" fmla="*/ 2091181 h 2978165"/>
                <a:gd name="connsiteX3" fmla="*/ 2268280 w 4302642"/>
                <a:gd name="connsiteY3" fmla="*/ 112 h 2978165"/>
                <a:gd name="connsiteX4" fmla="*/ 3111796 w 4302642"/>
                <a:gd name="connsiteY4" fmla="*/ 2041563 h 2978165"/>
                <a:gd name="connsiteX5" fmla="*/ 4302642 w 4302642"/>
                <a:gd name="connsiteY5" fmla="*/ 2977228 h 2978165"/>
                <a:gd name="connsiteX0" fmla="*/ 0 w 4302642"/>
                <a:gd name="connsiteY0" fmla="*/ 2955963 h 2977992"/>
                <a:gd name="connsiteX1" fmla="*/ 999461 w 4302642"/>
                <a:gd name="connsiteY1" fmla="*/ 2849637 h 2977992"/>
                <a:gd name="connsiteX2" fmla="*/ 1509824 w 4302642"/>
                <a:gd name="connsiteY2" fmla="*/ 2091181 h 2977992"/>
                <a:gd name="connsiteX3" fmla="*/ 2268280 w 4302642"/>
                <a:gd name="connsiteY3" fmla="*/ 112 h 2977992"/>
                <a:gd name="connsiteX4" fmla="*/ 3111796 w 4302642"/>
                <a:gd name="connsiteY4" fmla="*/ 2041563 h 2977992"/>
                <a:gd name="connsiteX5" fmla="*/ 4302642 w 4302642"/>
                <a:gd name="connsiteY5" fmla="*/ 2977228 h 2977992"/>
                <a:gd name="connsiteX0" fmla="*/ 0 w 4302642"/>
                <a:gd name="connsiteY0" fmla="*/ 2955956 h 2977985"/>
                <a:gd name="connsiteX1" fmla="*/ 999461 w 4302642"/>
                <a:gd name="connsiteY1" fmla="*/ 2849630 h 2977985"/>
                <a:gd name="connsiteX2" fmla="*/ 1509824 w 4302642"/>
                <a:gd name="connsiteY2" fmla="*/ 2091174 h 2977985"/>
                <a:gd name="connsiteX3" fmla="*/ 2268280 w 4302642"/>
                <a:gd name="connsiteY3" fmla="*/ 105 h 2977985"/>
                <a:gd name="connsiteX4" fmla="*/ 3111796 w 4302642"/>
                <a:gd name="connsiteY4" fmla="*/ 2041556 h 2977985"/>
                <a:gd name="connsiteX5" fmla="*/ 4302642 w 4302642"/>
                <a:gd name="connsiteY5" fmla="*/ 2977221 h 2977985"/>
                <a:gd name="connsiteX0" fmla="*/ 0 w 4302642"/>
                <a:gd name="connsiteY0" fmla="*/ 2955882 h 2977911"/>
                <a:gd name="connsiteX1" fmla="*/ 999461 w 4302642"/>
                <a:gd name="connsiteY1" fmla="*/ 2849556 h 2977911"/>
                <a:gd name="connsiteX2" fmla="*/ 1509824 w 4302642"/>
                <a:gd name="connsiteY2" fmla="*/ 2091100 h 2977911"/>
                <a:gd name="connsiteX3" fmla="*/ 2268280 w 4302642"/>
                <a:gd name="connsiteY3" fmla="*/ 31 h 2977911"/>
                <a:gd name="connsiteX4" fmla="*/ 3062177 w 4302642"/>
                <a:gd name="connsiteY4" fmla="*/ 2041482 h 2977911"/>
                <a:gd name="connsiteX5" fmla="*/ 4302642 w 4302642"/>
                <a:gd name="connsiteY5" fmla="*/ 2977147 h 2977911"/>
                <a:gd name="connsiteX0" fmla="*/ 0 w 4302642"/>
                <a:gd name="connsiteY0" fmla="*/ 2955882 h 2984228"/>
                <a:gd name="connsiteX1" fmla="*/ 999461 w 4302642"/>
                <a:gd name="connsiteY1" fmla="*/ 2849556 h 2984228"/>
                <a:gd name="connsiteX2" fmla="*/ 1509824 w 4302642"/>
                <a:gd name="connsiteY2" fmla="*/ 2091100 h 2984228"/>
                <a:gd name="connsiteX3" fmla="*/ 2268280 w 4302642"/>
                <a:gd name="connsiteY3" fmla="*/ 31 h 2984228"/>
                <a:gd name="connsiteX4" fmla="*/ 3062177 w 4302642"/>
                <a:gd name="connsiteY4" fmla="*/ 2041482 h 2984228"/>
                <a:gd name="connsiteX5" fmla="*/ 4302642 w 4302642"/>
                <a:gd name="connsiteY5" fmla="*/ 2977147 h 2984228"/>
                <a:gd name="connsiteX0" fmla="*/ 0 w 4302642"/>
                <a:gd name="connsiteY0" fmla="*/ 2955882 h 2984228"/>
                <a:gd name="connsiteX1" fmla="*/ 1509824 w 4302642"/>
                <a:gd name="connsiteY1" fmla="*/ 2091100 h 2984228"/>
                <a:gd name="connsiteX2" fmla="*/ 2268280 w 4302642"/>
                <a:gd name="connsiteY2" fmla="*/ 31 h 2984228"/>
                <a:gd name="connsiteX3" fmla="*/ 3062177 w 4302642"/>
                <a:gd name="connsiteY3" fmla="*/ 2041482 h 2984228"/>
                <a:gd name="connsiteX4" fmla="*/ 4302642 w 4302642"/>
                <a:gd name="connsiteY4" fmla="*/ 2977147 h 2984228"/>
                <a:gd name="connsiteX0" fmla="*/ 0 w 4302642"/>
                <a:gd name="connsiteY0" fmla="*/ 2955929 h 2984275"/>
                <a:gd name="connsiteX1" fmla="*/ 1509824 w 4302642"/>
                <a:gd name="connsiteY1" fmla="*/ 2091147 h 2984275"/>
                <a:gd name="connsiteX2" fmla="*/ 2268280 w 4302642"/>
                <a:gd name="connsiteY2" fmla="*/ 78 h 2984275"/>
                <a:gd name="connsiteX3" fmla="*/ 3062177 w 4302642"/>
                <a:gd name="connsiteY3" fmla="*/ 2041529 h 2984275"/>
                <a:gd name="connsiteX4" fmla="*/ 4302642 w 4302642"/>
                <a:gd name="connsiteY4" fmla="*/ 2977194 h 2984275"/>
                <a:gd name="connsiteX0" fmla="*/ 0 w 4302642"/>
                <a:gd name="connsiteY0" fmla="*/ 2920489 h 2950150"/>
                <a:gd name="connsiteX1" fmla="*/ 1509824 w 4302642"/>
                <a:gd name="connsiteY1" fmla="*/ 2055707 h 2950150"/>
                <a:gd name="connsiteX2" fmla="*/ 2268280 w 4302642"/>
                <a:gd name="connsiteY2" fmla="*/ 80 h 2950150"/>
                <a:gd name="connsiteX3" fmla="*/ 3062177 w 4302642"/>
                <a:gd name="connsiteY3" fmla="*/ 2006089 h 2950150"/>
                <a:gd name="connsiteX4" fmla="*/ 4302642 w 4302642"/>
                <a:gd name="connsiteY4" fmla="*/ 2941754 h 2950150"/>
                <a:gd name="connsiteX0" fmla="*/ 0 w 4302642"/>
                <a:gd name="connsiteY0" fmla="*/ 2920489 h 2950988"/>
                <a:gd name="connsiteX1" fmla="*/ 1509824 w 4302642"/>
                <a:gd name="connsiteY1" fmla="*/ 2055707 h 2950988"/>
                <a:gd name="connsiteX2" fmla="*/ 2268280 w 4302642"/>
                <a:gd name="connsiteY2" fmla="*/ 80 h 2950988"/>
                <a:gd name="connsiteX3" fmla="*/ 3062177 w 4302642"/>
                <a:gd name="connsiteY3" fmla="*/ 2006089 h 2950988"/>
                <a:gd name="connsiteX4" fmla="*/ 4302642 w 4302642"/>
                <a:gd name="connsiteY4" fmla="*/ 2941754 h 2950988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4005"/>
                <a:gd name="connsiteX1" fmla="*/ 1481470 w 4302642"/>
                <a:gd name="connsiteY1" fmla="*/ 2055662 h 2954005"/>
                <a:gd name="connsiteX2" fmla="*/ 2268280 w 4302642"/>
                <a:gd name="connsiteY2" fmla="*/ 35 h 2954005"/>
                <a:gd name="connsiteX3" fmla="*/ 3062177 w 4302642"/>
                <a:gd name="connsiteY3" fmla="*/ 2006044 h 2954005"/>
                <a:gd name="connsiteX4" fmla="*/ 4302642 w 4302642"/>
                <a:gd name="connsiteY4" fmla="*/ 2941709 h 2954005"/>
                <a:gd name="connsiteX0" fmla="*/ 0 w 4294056"/>
                <a:gd name="connsiteY0" fmla="*/ 2937616 h 2970256"/>
                <a:gd name="connsiteX1" fmla="*/ 1472884 w 4294056"/>
                <a:gd name="connsiteY1" fmla="*/ 2055662 h 2970256"/>
                <a:gd name="connsiteX2" fmla="*/ 2259694 w 4294056"/>
                <a:gd name="connsiteY2" fmla="*/ 35 h 2970256"/>
                <a:gd name="connsiteX3" fmla="*/ 3053591 w 4294056"/>
                <a:gd name="connsiteY3" fmla="*/ 2006044 h 2970256"/>
                <a:gd name="connsiteX4" fmla="*/ 4294056 w 4294056"/>
                <a:gd name="connsiteY4" fmla="*/ 2941709 h 2970256"/>
                <a:gd name="connsiteX0" fmla="*/ 0 w 4294056"/>
                <a:gd name="connsiteY0" fmla="*/ 2937616 h 2997591"/>
                <a:gd name="connsiteX1" fmla="*/ 802684 w 4294056"/>
                <a:gd name="connsiteY1" fmla="*/ 2931325 h 2997591"/>
                <a:gd name="connsiteX2" fmla="*/ 1472884 w 4294056"/>
                <a:gd name="connsiteY2" fmla="*/ 2055662 h 2997591"/>
                <a:gd name="connsiteX3" fmla="*/ 2259694 w 4294056"/>
                <a:gd name="connsiteY3" fmla="*/ 35 h 2997591"/>
                <a:gd name="connsiteX4" fmla="*/ 3053591 w 4294056"/>
                <a:gd name="connsiteY4" fmla="*/ 2006044 h 2997591"/>
                <a:gd name="connsiteX5" fmla="*/ 4294056 w 4294056"/>
                <a:gd name="connsiteY5" fmla="*/ 2941709 h 2997591"/>
                <a:gd name="connsiteX0" fmla="*/ 0 w 4294056"/>
                <a:gd name="connsiteY0" fmla="*/ 2937616 h 2950943"/>
                <a:gd name="connsiteX1" fmla="*/ 802684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802684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802684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725411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725411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45351"/>
                <a:gd name="connsiteX1" fmla="*/ 596623 w 4294056"/>
                <a:gd name="connsiteY1" fmla="*/ 2944204 h 2945351"/>
                <a:gd name="connsiteX2" fmla="*/ 1472884 w 4294056"/>
                <a:gd name="connsiteY2" fmla="*/ 2055662 h 2945351"/>
                <a:gd name="connsiteX3" fmla="*/ 2259694 w 4294056"/>
                <a:gd name="connsiteY3" fmla="*/ 35 h 2945351"/>
                <a:gd name="connsiteX4" fmla="*/ 3053591 w 4294056"/>
                <a:gd name="connsiteY4" fmla="*/ 2006044 h 2945351"/>
                <a:gd name="connsiteX5" fmla="*/ 4294056 w 4294056"/>
                <a:gd name="connsiteY5" fmla="*/ 2941709 h 2945351"/>
                <a:gd name="connsiteX0" fmla="*/ 0 w 4294056"/>
                <a:gd name="connsiteY0" fmla="*/ 2937616 h 2945351"/>
                <a:gd name="connsiteX1" fmla="*/ 596623 w 4294056"/>
                <a:gd name="connsiteY1" fmla="*/ 2944204 h 2945351"/>
                <a:gd name="connsiteX2" fmla="*/ 1472884 w 4294056"/>
                <a:gd name="connsiteY2" fmla="*/ 2055662 h 2945351"/>
                <a:gd name="connsiteX3" fmla="*/ 2259694 w 4294056"/>
                <a:gd name="connsiteY3" fmla="*/ 35 h 2945351"/>
                <a:gd name="connsiteX4" fmla="*/ 3053591 w 4294056"/>
                <a:gd name="connsiteY4" fmla="*/ 2006044 h 2945351"/>
                <a:gd name="connsiteX5" fmla="*/ 4294056 w 4294056"/>
                <a:gd name="connsiteY5" fmla="*/ 2941709 h 2945351"/>
                <a:gd name="connsiteX0" fmla="*/ 0 w 4294056"/>
                <a:gd name="connsiteY0" fmla="*/ 2937616 h 2945351"/>
                <a:gd name="connsiteX1" fmla="*/ 596623 w 4294056"/>
                <a:gd name="connsiteY1" fmla="*/ 2944204 h 2945351"/>
                <a:gd name="connsiteX2" fmla="*/ 1472884 w 4294056"/>
                <a:gd name="connsiteY2" fmla="*/ 2055662 h 2945351"/>
                <a:gd name="connsiteX3" fmla="*/ 2259694 w 4294056"/>
                <a:gd name="connsiteY3" fmla="*/ 35 h 2945351"/>
                <a:gd name="connsiteX4" fmla="*/ 3053591 w 4294056"/>
                <a:gd name="connsiteY4" fmla="*/ 2006044 h 2945351"/>
                <a:gd name="connsiteX5" fmla="*/ 4294056 w 4294056"/>
                <a:gd name="connsiteY5" fmla="*/ 2941709 h 2945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4056" h="2945351">
                  <a:moveTo>
                    <a:pt x="0" y="2937616"/>
                  </a:moveTo>
                  <a:cubicBezTo>
                    <a:pt x="133065" y="2934421"/>
                    <a:pt x="497103" y="2949528"/>
                    <a:pt x="596623" y="2944204"/>
                  </a:cubicBezTo>
                  <a:cubicBezTo>
                    <a:pt x="1215593" y="2960345"/>
                    <a:pt x="1407224" y="2204767"/>
                    <a:pt x="1472884" y="2055662"/>
                  </a:cubicBezTo>
                  <a:cubicBezTo>
                    <a:pt x="1538544" y="1906557"/>
                    <a:pt x="1996243" y="8305"/>
                    <a:pt x="2259694" y="35"/>
                  </a:cubicBezTo>
                  <a:cubicBezTo>
                    <a:pt x="2523145" y="-8235"/>
                    <a:pt x="2827945" y="1459058"/>
                    <a:pt x="3053591" y="2006044"/>
                  </a:cubicBezTo>
                  <a:cubicBezTo>
                    <a:pt x="3287525" y="2588944"/>
                    <a:pt x="3334364" y="2981787"/>
                    <a:pt x="4294056" y="2941709"/>
                  </a:cubicBezTo>
                </a:path>
              </a:pathLst>
            </a:cu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2AFAD82-5AF5-2300-2D84-C67FEDBC779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97013" y="1629466"/>
              <a:ext cx="0" cy="4937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0557D2-8C67-84B0-9858-CF545E945D3A}"/>
                  </a:ext>
                </a:extLst>
              </p:cNvPr>
              <p:cNvSpPr txBox="1"/>
              <p:nvPr/>
            </p:nvSpPr>
            <p:spPr>
              <a:xfrm>
                <a:off x="1121610" y="3928324"/>
                <a:ext cx="112107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0557D2-8C67-84B0-9858-CF545E94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0" y="3928324"/>
                <a:ext cx="1121076" cy="490840"/>
              </a:xfrm>
              <a:prstGeom prst="rect">
                <a:avLst/>
              </a:prstGeom>
              <a:blipFill>
                <a:blip r:embed="rId8"/>
                <a:stretch>
                  <a:fillRect l="-1630" r="-5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8553D9-7903-C545-8C52-CDFD1DE3196F}"/>
                  </a:ext>
                </a:extLst>
              </p:cNvPr>
              <p:cNvSpPr txBox="1"/>
              <p:nvPr/>
            </p:nvSpPr>
            <p:spPr>
              <a:xfrm>
                <a:off x="2826618" y="5290226"/>
                <a:ext cx="11080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8553D9-7903-C545-8C52-CDFD1DE31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618" y="5290226"/>
                <a:ext cx="1108059" cy="461665"/>
              </a:xfrm>
              <a:prstGeom prst="rect">
                <a:avLst/>
              </a:prstGeom>
              <a:blipFill>
                <a:blip r:embed="rId9"/>
                <a:stretch>
                  <a:fillRect l="-1657" r="-165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BBFC4BF8-C0EB-F64E-4C3B-1721CF18BFCD}"/>
              </a:ext>
            </a:extLst>
          </p:cNvPr>
          <p:cNvGrpSpPr/>
          <p:nvPr/>
        </p:nvGrpSpPr>
        <p:grpSpPr>
          <a:xfrm>
            <a:off x="145153" y="3875685"/>
            <a:ext cx="5242172" cy="2660451"/>
            <a:chOff x="145153" y="3875685"/>
            <a:chExt cx="5242172" cy="266045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C425917-4F11-947D-34E4-EA3E3B4E02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5153" y="4400276"/>
              <a:ext cx="2776619" cy="2135860"/>
              <a:chOff x="1393723" y="4771424"/>
              <a:chExt cx="1981200" cy="15240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6702C4E-5FE4-07AB-3D8B-C5E009125AF0}"/>
                  </a:ext>
                </a:extLst>
              </p:cNvPr>
              <p:cNvCxnSpPr/>
              <p:nvPr/>
            </p:nvCxnSpPr>
            <p:spPr>
              <a:xfrm>
                <a:off x="2333209" y="4771424"/>
                <a:ext cx="0" cy="1524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00671A2-D05B-39D1-EE8E-95CA7CE8A3DB}"/>
                  </a:ext>
                </a:extLst>
              </p:cNvPr>
              <p:cNvCxnSpPr/>
              <p:nvPr/>
            </p:nvCxnSpPr>
            <p:spPr>
              <a:xfrm>
                <a:off x="1393723" y="5552474"/>
                <a:ext cx="1981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D6C1C43-0E24-CE53-CD47-78292BD855E4}"/>
                  </a:ext>
                </a:extLst>
              </p:cNvPr>
              <p:cNvGrpSpPr/>
              <p:nvPr/>
            </p:nvGrpSpPr>
            <p:grpSpPr>
              <a:xfrm>
                <a:off x="2333209" y="5095274"/>
                <a:ext cx="685800" cy="457200"/>
                <a:chOff x="1828800" y="2038350"/>
                <a:chExt cx="685800" cy="457200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92C4CBA-0D8F-6CE9-5ECC-871AA5CBAE4D}"/>
                    </a:ext>
                  </a:extLst>
                </p:cNvPr>
                <p:cNvSpPr/>
                <p:nvPr/>
              </p:nvSpPr>
              <p:spPr>
                <a:xfrm>
                  <a:off x="18288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1A15344-03CA-41B8-614C-AF3EDE85B29F}"/>
                    </a:ext>
                  </a:extLst>
                </p:cNvPr>
                <p:cNvSpPr/>
                <p:nvPr/>
              </p:nvSpPr>
              <p:spPr>
                <a:xfrm>
                  <a:off x="20574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7F88BB8-4A5E-7281-9E97-831967C0C666}"/>
                    </a:ext>
                  </a:extLst>
                </p:cNvPr>
                <p:cNvSpPr/>
                <p:nvPr/>
              </p:nvSpPr>
              <p:spPr>
                <a:xfrm>
                  <a:off x="18288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B78547FF-BC97-3087-F7DF-1FADA4907E13}"/>
                    </a:ext>
                  </a:extLst>
                </p:cNvPr>
                <p:cNvSpPr/>
                <p:nvPr/>
              </p:nvSpPr>
              <p:spPr>
                <a:xfrm>
                  <a:off x="20574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43BFC56-C473-68AF-72C5-A76995671B69}"/>
                    </a:ext>
                  </a:extLst>
                </p:cNvPr>
                <p:cNvSpPr/>
                <p:nvPr/>
              </p:nvSpPr>
              <p:spPr>
                <a:xfrm>
                  <a:off x="22860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A8F349E-F894-CAC3-0D6D-FBC02AAFB413}"/>
                    </a:ext>
                  </a:extLst>
                </p:cNvPr>
                <p:cNvSpPr/>
                <p:nvPr/>
              </p:nvSpPr>
              <p:spPr>
                <a:xfrm>
                  <a:off x="22860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F92CAF-C947-AB78-C9CB-48CEDAE2F4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8603" y="4287122"/>
              <a:ext cx="846337" cy="636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37181DE-E0C3-C22D-30FF-60578533C035}"/>
                </a:ext>
              </a:extLst>
            </p:cNvPr>
            <p:cNvSpPr txBox="1"/>
            <p:nvPr/>
          </p:nvSpPr>
          <p:spPr>
            <a:xfrm>
              <a:off x="2247042" y="3875685"/>
              <a:ext cx="3140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area is the product of the sides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42766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7C9737-6155-C919-08D3-1EFA5F53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2DC90-93CF-2390-9282-57A170AE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B540522-1F88-E314-D684-F978091B86EA}"/>
                  </a:ext>
                </a:extLst>
              </p:cNvPr>
              <p:cNvSpPr txBox="1"/>
              <p:nvPr/>
            </p:nvSpPr>
            <p:spPr>
              <a:xfrm>
                <a:off x="318512" y="1671402"/>
                <a:ext cx="11772454" cy="111678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In general relativity and Riemannian geometry, the metric tensor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r>
                  <a:rPr lang="en-US" sz="3200" dirty="0"/>
                  <a:t>defines the geometry by defining the scalar product between vectors.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B540522-1F88-E314-D684-F978091B8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12" y="1671402"/>
                <a:ext cx="11772454" cy="1116781"/>
              </a:xfrm>
              <a:prstGeom prst="rect">
                <a:avLst/>
              </a:prstGeom>
              <a:blipFill>
                <a:blip r:embed="rId3"/>
                <a:stretch>
                  <a:fillRect l="-1295" t="-6557" r="-311" b="-17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5A4860-FB6E-15E7-8E0F-9E53EFEBD10A}"/>
                  </a:ext>
                </a:extLst>
              </p:cNvPr>
              <p:cNvSpPr txBox="1"/>
              <p:nvPr/>
            </p:nvSpPr>
            <p:spPr>
              <a:xfrm>
                <a:off x="146669" y="3234789"/>
                <a:ext cx="6132320" cy="861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5A4860-FB6E-15E7-8E0F-9E53EFEBD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69" y="3234789"/>
                <a:ext cx="6132320" cy="8614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05B98D9-E95D-A38D-DACD-F464C8A63770}"/>
                  </a:ext>
                </a:extLst>
              </p:cNvPr>
              <p:cNvSpPr txBox="1"/>
              <p:nvPr/>
            </p:nvSpPr>
            <p:spPr>
              <a:xfrm>
                <a:off x="6280721" y="3320069"/>
                <a:ext cx="5810245" cy="69089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600" dirty="0"/>
                  <a:t> defines lengths and angles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05B98D9-E95D-A38D-DACD-F464C8A63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21" y="3320069"/>
                <a:ext cx="5810245" cy="690895"/>
              </a:xfrm>
              <a:prstGeom prst="rect">
                <a:avLst/>
              </a:prstGeom>
              <a:blipFill>
                <a:blip r:embed="rId5"/>
                <a:stretch>
                  <a:fillRect t="-13274" r="-2099" b="-27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CAD2EC-50D3-188B-7EFE-34230DE670EA}"/>
                  </a:ext>
                </a:extLst>
              </p:cNvPr>
              <p:cNvSpPr txBox="1"/>
              <p:nvPr/>
            </p:nvSpPr>
            <p:spPr>
              <a:xfrm>
                <a:off x="146669" y="4542848"/>
                <a:ext cx="5840830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CAD2EC-50D3-188B-7EFE-34230DE6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69" y="4542848"/>
                <a:ext cx="5840830" cy="7913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C28C72-0870-EBC0-921E-7331CFD6CBF8}"/>
                  </a:ext>
                </a:extLst>
              </p:cNvPr>
              <p:cNvSpPr txBox="1"/>
              <p:nvPr/>
            </p:nvSpPr>
            <p:spPr>
              <a:xfrm>
                <a:off x="658451" y="295407"/>
                <a:ext cx="3638688" cy="78156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4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C28C72-0870-EBC0-921E-7331CFD6C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51" y="295407"/>
                <a:ext cx="3638688" cy="7815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6D1782-9239-BFA2-18A7-F41510CEC4A4}"/>
                  </a:ext>
                </a:extLst>
              </p:cNvPr>
              <p:cNvSpPr txBox="1"/>
              <p:nvPr/>
            </p:nvSpPr>
            <p:spPr>
              <a:xfrm>
                <a:off x="4617617" y="147578"/>
                <a:ext cx="7358233" cy="107721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dirty="0"/>
                  <a:t> defines areas within different degrees </a:t>
                </a:r>
              </a:p>
              <a:p>
                <a:r>
                  <a:rPr lang="en-US" sz="3200" dirty="0"/>
                  <a:t>of freedom and the angles between them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6D1782-9239-BFA2-18A7-F41510CEC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617" y="147578"/>
                <a:ext cx="7358233" cy="1077218"/>
              </a:xfrm>
              <a:prstGeom prst="rect">
                <a:avLst/>
              </a:prstGeom>
              <a:blipFill>
                <a:blip r:embed="rId8"/>
                <a:stretch>
                  <a:fillRect l="-2070" t="-6780" r="-1076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9469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976A30-9CD8-AED4-3A95-C2C349D1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D74F50-2E93-0A6A-2C4C-3B5B7C2D8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57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AFB386-76F1-C0C9-9893-BDFF1E58BFAF}"/>
              </a:ext>
            </a:extLst>
          </p:cNvPr>
          <p:cNvCxnSpPr/>
          <p:nvPr/>
        </p:nvCxnSpPr>
        <p:spPr>
          <a:xfrm flipH="1" flipV="1">
            <a:off x="866265" y="2049057"/>
            <a:ext cx="120140" cy="881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391A96-EDDC-D240-85BB-46A75C9EE932}"/>
              </a:ext>
            </a:extLst>
          </p:cNvPr>
          <p:cNvCxnSpPr/>
          <p:nvPr/>
        </p:nvCxnSpPr>
        <p:spPr>
          <a:xfrm flipV="1">
            <a:off x="993079" y="2402803"/>
            <a:ext cx="533956" cy="5406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5EF702-D84C-E203-257E-C2BFE39A12BA}"/>
              </a:ext>
            </a:extLst>
          </p:cNvPr>
          <p:cNvCxnSpPr/>
          <p:nvPr/>
        </p:nvCxnSpPr>
        <p:spPr>
          <a:xfrm rot="5400000" flipH="1" flipV="1">
            <a:off x="1373523" y="2442850"/>
            <a:ext cx="120140" cy="881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E21515-A67C-2222-F198-00C37C843608}"/>
              </a:ext>
            </a:extLst>
          </p:cNvPr>
          <p:cNvCxnSpPr>
            <a:cxnSpLocks/>
          </p:cNvCxnSpPr>
          <p:nvPr/>
        </p:nvCxnSpPr>
        <p:spPr>
          <a:xfrm flipV="1">
            <a:off x="2534117" y="2721300"/>
            <a:ext cx="347072" cy="854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187C25-968B-E8DB-241D-C8E45DF076B6}"/>
              </a:ext>
            </a:extLst>
          </p:cNvPr>
          <p:cNvCxnSpPr/>
          <p:nvPr/>
        </p:nvCxnSpPr>
        <p:spPr>
          <a:xfrm rot="5400000" flipH="1" flipV="1">
            <a:off x="1907479" y="1902219"/>
            <a:ext cx="120140" cy="881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47BCB7-0FF0-D833-68FD-41C72CFEFFF0}"/>
              </a:ext>
            </a:extLst>
          </p:cNvPr>
          <p:cNvCxnSpPr/>
          <p:nvPr/>
        </p:nvCxnSpPr>
        <p:spPr>
          <a:xfrm flipV="1">
            <a:off x="1856310" y="2282663"/>
            <a:ext cx="533956" cy="5406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570178-777F-9925-7445-CC3B238D2320}"/>
              </a:ext>
            </a:extLst>
          </p:cNvPr>
          <p:cNvCxnSpPr>
            <a:cxnSpLocks/>
          </p:cNvCxnSpPr>
          <p:nvPr/>
        </p:nvCxnSpPr>
        <p:spPr>
          <a:xfrm>
            <a:off x="2534117" y="3581193"/>
            <a:ext cx="726402" cy="2614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496679-BE96-1C54-D8DA-F48DEE8AA9E9}"/>
              </a:ext>
            </a:extLst>
          </p:cNvPr>
          <p:cNvCxnSpPr>
            <a:cxnSpLocks/>
          </p:cNvCxnSpPr>
          <p:nvPr/>
        </p:nvCxnSpPr>
        <p:spPr>
          <a:xfrm>
            <a:off x="2881189" y="2746886"/>
            <a:ext cx="726402" cy="2614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5BAD39-7A08-88BB-E954-3275F7FF9BDD}"/>
              </a:ext>
            </a:extLst>
          </p:cNvPr>
          <p:cNvCxnSpPr>
            <a:cxnSpLocks/>
          </p:cNvCxnSpPr>
          <p:nvPr/>
        </p:nvCxnSpPr>
        <p:spPr>
          <a:xfrm flipV="1">
            <a:off x="3278319" y="3007190"/>
            <a:ext cx="347072" cy="854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03B0FB-F97A-3C4F-45BB-E8149D028A29}"/>
              </a:ext>
            </a:extLst>
          </p:cNvPr>
          <p:cNvGrpSpPr/>
          <p:nvPr/>
        </p:nvGrpSpPr>
        <p:grpSpPr>
          <a:xfrm>
            <a:off x="8838224" y="761986"/>
            <a:ext cx="1910229" cy="1464497"/>
            <a:chOff x="6281004" y="836258"/>
            <a:chExt cx="1910229" cy="14644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ACB559-EC48-2E47-8114-8C5CC95DA993}"/>
                    </a:ext>
                  </a:extLst>
                </p:cNvPr>
                <p:cNvSpPr txBox="1"/>
                <p:nvPr/>
              </p:nvSpPr>
              <p:spPr>
                <a:xfrm rot="21209432">
                  <a:off x="7183381" y="944646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ACB559-EC48-2E47-8114-8C5CC95DA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7183381" y="944646"/>
                  <a:ext cx="54143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CA10FA1-31FF-898F-BC89-1DCD8A57491D}"/>
                </a:ext>
              </a:extLst>
            </p:cNvPr>
            <p:cNvCxnSpPr>
              <a:cxnSpLocks/>
            </p:cNvCxnSpPr>
            <p:nvPr/>
          </p:nvCxnSpPr>
          <p:spPr>
            <a:xfrm rot="-780000" flipV="1">
              <a:off x="6802455" y="836258"/>
              <a:ext cx="100584" cy="896112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DF8D66B0-B5C6-2938-89B6-AE9D515A639E}"/>
                </a:ext>
              </a:extLst>
            </p:cNvPr>
            <p:cNvSpPr/>
            <p:nvPr/>
          </p:nvSpPr>
          <p:spPr>
            <a:xfrm>
              <a:off x="6444076" y="1316649"/>
              <a:ext cx="881028" cy="914400"/>
            </a:xfrm>
            <a:prstGeom prst="arc">
              <a:avLst>
                <a:gd name="adj1" fmla="val 16042351"/>
                <a:gd name="adj2" fmla="val 18057690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8676642C-F846-2111-5B26-677FDE5F3122}"/>
                </a:ext>
              </a:extLst>
            </p:cNvPr>
            <p:cNvSpPr/>
            <p:nvPr/>
          </p:nvSpPr>
          <p:spPr>
            <a:xfrm rot="2573959">
              <a:off x="6281004" y="1386355"/>
              <a:ext cx="881028" cy="914400"/>
            </a:xfrm>
            <a:prstGeom prst="arc">
              <a:avLst>
                <a:gd name="adj1" fmla="val 16211592"/>
                <a:gd name="adj2" fmla="val 17960471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1601CEB-1E0F-C058-A014-D8A08CDE87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5054" y="1633054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4923371-6B4B-33F3-9E86-828A4C4251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6220" y="1082191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4B24CCD-70E6-30D6-4DC2-C34E197CC9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7706" y="977726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9CC631A-7E6D-2622-400D-75B1C6141E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3059" y="977726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6B6A5C-1E86-A5E3-CBA4-448939AE977B}"/>
                    </a:ext>
                  </a:extLst>
                </p:cNvPr>
                <p:cNvSpPr txBox="1"/>
                <p:nvPr/>
              </p:nvSpPr>
              <p:spPr>
                <a:xfrm rot="21275284">
                  <a:off x="6861265" y="1612717"/>
                  <a:ext cx="1202316" cy="58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Wingdings 3" panose="05040102010807070707" pitchFamily="18" charset="2"/>
                              </a:rPr>
                              <m:t>P</m:t>
                            </m:r>
                          </m:e>
                          <m:sub/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90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6B6A5C-1E86-A5E3-CBA4-448939AE9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75284">
                  <a:off x="6861265" y="1612717"/>
                  <a:ext cx="1202316" cy="5808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FEC5518-17DA-BB08-CFF2-8B48B2368324}"/>
                    </a:ext>
                  </a:extLst>
                </p:cNvPr>
                <p:cNvSpPr txBox="1"/>
                <p:nvPr/>
              </p:nvSpPr>
              <p:spPr>
                <a:xfrm rot="21209432">
                  <a:off x="7056017" y="1276233"/>
                  <a:ext cx="4210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FEC5518-17DA-BB08-CFF2-8B48B23683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7056017" y="1276233"/>
                  <a:ext cx="421013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8A322AF-8454-8524-4541-D17B771BEE6A}"/>
                    </a:ext>
                  </a:extLst>
                </p:cNvPr>
                <p:cNvSpPr txBox="1"/>
                <p:nvPr/>
              </p:nvSpPr>
              <p:spPr>
                <a:xfrm rot="21209432">
                  <a:off x="6881954" y="973924"/>
                  <a:ext cx="39414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8A322AF-8454-8524-4541-D17B771BEE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6881954" y="973924"/>
                  <a:ext cx="394147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642CB46-86EE-45AC-0A32-6FD032FF2454}"/>
              </a:ext>
            </a:extLst>
          </p:cNvPr>
          <p:cNvGrpSpPr/>
          <p:nvPr/>
        </p:nvGrpSpPr>
        <p:grpSpPr>
          <a:xfrm>
            <a:off x="7070440" y="644670"/>
            <a:ext cx="1507577" cy="2088642"/>
            <a:chOff x="9637921" y="675136"/>
            <a:chExt cx="1507577" cy="20886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C6722CD-D9FE-E4C4-8E32-62E9A48E9ACD}"/>
                    </a:ext>
                  </a:extLst>
                </p:cNvPr>
                <p:cNvSpPr txBox="1"/>
                <p:nvPr/>
              </p:nvSpPr>
              <p:spPr>
                <a:xfrm rot="21209432">
                  <a:off x="10602486" y="1423482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C6722CD-D9FE-E4C4-8E32-62E9A48E9A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10602486" y="1423482"/>
                  <a:ext cx="54143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C1BBAD3-C038-45EE-C1D0-32103019EB1A}"/>
                </a:ext>
              </a:extLst>
            </p:cNvPr>
            <p:cNvCxnSpPr>
              <a:cxnSpLocks/>
            </p:cNvCxnSpPr>
            <p:nvPr/>
          </p:nvCxnSpPr>
          <p:spPr>
            <a:xfrm rot="-780000" flipV="1">
              <a:off x="10159372" y="1299281"/>
              <a:ext cx="100584" cy="896112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98258C68-BF83-81D4-FB96-B6329CE99E68}"/>
                </a:ext>
              </a:extLst>
            </p:cNvPr>
            <p:cNvSpPr/>
            <p:nvPr/>
          </p:nvSpPr>
          <p:spPr>
            <a:xfrm>
              <a:off x="9800993" y="1779672"/>
              <a:ext cx="881028" cy="914400"/>
            </a:xfrm>
            <a:prstGeom prst="arc">
              <a:avLst>
                <a:gd name="adj1" fmla="val 16042351"/>
                <a:gd name="adj2" fmla="val 18057690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8299A75A-788B-8E32-B987-E94198DE7FC8}"/>
                </a:ext>
              </a:extLst>
            </p:cNvPr>
            <p:cNvSpPr/>
            <p:nvPr/>
          </p:nvSpPr>
          <p:spPr>
            <a:xfrm rot="2573959">
              <a:off x="9637921" y="1849378"/>
              <a:ext cx="881028" cy="914400"/>
            </a:xfrm>
            <a:prstGeom prst="arc">
              <a:avLst>
                <a:gd name="adj1" fmla="val 16211592"/>
                <a:gd name="adj2" fmla="val 17960471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9962594-495E-487A-A6B0-7032C3FF3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1971" y="2096077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433E387-1ADD-25E1-3A65-B8E7A42FB2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3137" y="1545214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C08A21B-ECDE-10A4-9C5A-C4D576A7F88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153262" y="1072512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F36501-3473-CEDD-6DE0-36284DA56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2464" y="678117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0C12D11-3094-64E0-1CDC-BAD592FB7EFC}"/>
                    </a:ext>
                  </a:extLst>
                </p:cNvPr>
                <p:cNvSpPr txBox="1"/>
                <p:nvPr/>
              </p:nvSpPr>
              <p:spPr>
                <a:xfrm rot="21275284">
                  <a:off x="9645380" y="1408130"/>
                  <a:ext cx="4725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0C12D11-3094-64E0-1CDC-BAD592FB7E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75284">
                  <a:off x="9645380" y="1408130"/>
                  <a:ext cx="472502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F0B9C4B-BB42-81CF-2A07-4C23B20426DA}"/>
                    </a:ext>
                  </a:extLst>
                </p:cNvPr>
                <p:cNvSpPr txBox="1"/>
                <p:nvPr/>
              </p:nvSpPr>
              <p:spPr>
                <a:xfrm rot="21209432">
                  <a:off x="10425781" y="1763265"/>
                  <a:ext cx="4210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F0B9C4B-BB42-81CF-2A07-4C23B20426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10425781" y="1763265"/>
                  <a:ext cx="421013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52D3493-DB00-EBFA-2415-B47D66DB9ABC}"/>
                    </a:ext>
                  </a:extLst>
                </p:cNvPr>
                <p:cNvSpPr txBox="1"/>
                <p:nvPr/>
              </p:nvSpPr>
              <p:spPr>
                <a:xfrm rot="21209432">
                  <a:off x="10206537" y="1347547"/>
                  <a:ext cx="39414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52D3493-DB00-EBFA-2415-B47D66DB9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10206537" y="1347547"/>
                  <a:ext cx="394147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E7A9622-D413-758B-4AC9-92BC85ABD5B7}"/>
                  </a:ext>
                </a:extLst>
              </p:cNvPr>
              <p:cNvSpPr txBox="1"/>
              <p:nvPr/>
            </p:nvSpPr>
            <p:spPr>
              <a:xfrm>
                <a:off x="2197235" y="1268985"/>
                <a:ext cx="4548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E7A9622-D413-758B-4AC9-92BC85ABD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235" y="1268985"/>
                <a:ext cx="4548040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BE960A31-DAC0-6A1A-3E3D-450C89FFE834}"/>
              </a:ext>
            </a:extLst>
          </p:cNvPr>
          <p:cNvGrpSpPr/>
          <p:nvPr/>
        </p:nvGrpSpPr>
        <p:grpSpPr>
          <a:xfrm>
            <a:off x="5707417" y="2732188"/>
            <a:ext cx="1910229" cy="1333536"/>
            <a:chOff x="6281004" y="967219"/>
            <a:chExt cx="1910229" cy="13335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D4F82C1-E97F-7E29-6DF0-D4DB840B02C1}"/>
                    </a:ext>
                  </a:extLst>
                </p:cNvPr>
                <p:cNvSpPr txBox="1"/>
                <p:nvPr/>
              </p:nvSpPr>
              <p:spPr>
                <a:xfrm rot="21209432">
                  <a:off x="6688846" y="967219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D4F82C1-E97F-7E29-6DF0-D4DB840B02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6688846" y="967219"/>
                  <a:ext cx="541430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39987AB1-0421-8868-3522-649EDF543BA3}"/>
                </a:ext>
              </a:extLst>
            </p:cNvPr>
            <p:cNvSpPr/>
            <p:nvPr/>
          </p:nvSpPr>
          <p:spPr>
            <a:xfrm rot="2573959">
              <a:off x="6281004" y="1386355"/>
              <a:ext cx="881028" cy="914400"/>
            </a:xfrm>
            <a:prstGeom prst="arc">
              <a:avLst>
                <a:gd name="adj1" fmla="val 16211592"/>
                <a:gd name="adj2" fmla="val 17960471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303C615-2639-F074-4134-8553F6A09C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5054" y="1633054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710FF3A-32C5-CBBB-B1E6-8219A4F71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6220" y="1082191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22C27B4-1F1B-BCA9-4A2C-C739FA5300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7706" y="977726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E9E832C-8C36-7EE1-70AE-EF84C132F1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3059" y="977726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BF32DA5-3E65-526C-A7C6-09DE61E7DBFF}"/>
                    </a:ext>
                  </a:extLst>
                </p:cNvPr>
                <p:cNvSpPr txBox="1"/>
                <p:nvPr/>
              </p:nvSpPr>
              <p:spPr>
                <a:xfrm rot="21275284">
                  <a:off x="6861265" y="1612717"/>
                  <a:ext cx="1202316" cy="58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Wingdings 3" panose="05040102010807070707" pitchFamily="18" charset="2"/>
                              </a:rPr>
                              <m:t>P</m:t>
                            </m:r>
                          </m:e>
                          <m:sub/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90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BF32DA5-3E65-526C-A7C6-09DE61E7DB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75284">
                  <a:off x="6861265" y="1612717"/>
                  <a:ext cx="1202316" cy="5808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8E93120-6AEF-0F57-EFA3-BBBF9EA82977}"/>
                    </a:ext>
                  </a:extLst>
                </p:cNvPr>
                <p:cNvSpPr txBox="1"/>
                <p:nvPr/>
              </p:nvSpPr>
              <p:spPr>
                <a:xfrm rot="21209432">
                  <a:off x="7056017" y="1276233"/>
                  <a:ext cx="4210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8E93120-6AEF-0F57-EFA3-BBBF9EA82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7056017" y="1276233"/>
                  <a:ext cx="421013" cy="400110"/>
                </a:xfrm>
                <a:prstGeom prst="rect">
                  <a:avLst/>
                </a:prstGeom>
                <a:blipFill>
                  <a:blip r:embed="rId14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108537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0BF35E-866A-D7C4-9467-4E7BB097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768B8E-8138-81F1-2E9B-D84BD4DC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58</a:t>
            </a:fld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791CD55-0B17-EA2F-7416-FF007FD44715}"/>
              </a:ext>
            </a:extLst>
          </p:cNvPr>
          <p:cNvGrpSpPr/>
          <p:nvPr/>
        </p:nvGrpSpPr>
        <p:grpSpPr>
          <a:xfrm>
            <a:off x="3809875" y="1268974"/>
            <a:ext cx="2487715" cy="853600"/>
            <a:chOff x="1405859" y="1171762"/>
            <a:chExt cx="2487715" cy="8536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90304C1-9ADE-AB54-B5EF-44E9C6B0CF36}"/>
                </a:ext>
              </a:extLst>
            </p:cNvPr>
            <p:cNvSpPr/>
            <p:nvPr/>
          </p:nvSpPr>
          <p:spPr>
            <a:xfrm>
              <a:off x="1858297" y="1172799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DF29EB-0247-72B5-F348-2877E1A21F4D}"/>
                </a:ext>
              </a:extLst>
            </p:cNvPr>
            <p:cNvSpPr/>
            <p:nvPr/>
          </p:nvSpPr>
          <p:spPr>
            <a:xfrm>
              <a:off x="2089355" y="1172799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C252A17-7655-72F6-A522-83B93474CE7C}"/>
                </a:ext>
              </a:extLst>
            </p:cNvPr>
            <p:cNvSpPr/>
            <p:nvPr/>
          </p:nvSpPr>
          <p:spPr>
            <a:xfrm>
              <a:off x="2320413" y="1172799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2B5ACA8-D8F5-FB32-797A-FF748C7F01CA}"/>
                </a:ext>
              </a:extLst>
            </p:cNvPr>
            <p:cNvSpPr/>
            <p:nvPr/>
          </p:nvSpPr>
          <p:spPr>
            <a:xfrm>
              <a:off x="1858297" y="137758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991CDBD-9B49-4F67-998C-15DF96E67E82}"/>
                </a:ext>
              </a:extLst>
            </p:cNvPr>
            <p:cNvSpPr/>
            <p:nvPr/>
          </p:nvSpPr>
          <p:spPr>
            <a:xfrm>
              <a:off x="2089355" y="137758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52A8C50-3CBD-9EEF-BCF2-6AE0CF11C21C}"/>
                </a:ext>
              </a:extLst>
            </p:cNvPr>
            <p:cNvSpPr/>
            <p:nvPr/>
          </p:nvSpPr>
          <p:spPr>
            <a:xfrm>
              <a:off x="2320413" y="137758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67D2F1D-C83D-839B-81B3-698666B7F43A}"/>
                </a:ext>
              </a:extLst>
            </p:cNvPr>
            <p:cNvSpPr/>
            <p:nvPr/>
          </p:nvSpPr>
          <p:spPr>
            <a:xfrm>
              <a:off x="1858297" y="1582373"/>
              <a:ext cx="78658" cy="7865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72A357A-3E49-C0A6-9AAF-F5377409F445}"/>
                </a:ext>
              </a:extLst>
            </p:cNvPr>
            <p:cNvSpPr/>
            <p:nvPr/>
          </p:nvSpPr>
          <p:spPr>
            <a:xfrm>
              <a:off x="2089355" y="1582373"/>
              <a:ext cx="78658" cy="78658"/>
            </a:xfrm>
            <a:prstGeom prst="ellipse">
              <a:avLst/>
            </a:prstGeom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AC11EDD-B422-541C-E86F-DF3B026E246B}"/>
                </a:ext>
              </a:extLst>
            </p:cNvPr>
            <p:cNvSpPr/>
            <p:nvPr/>
          </p:nvSpPr>
          <p:spPr>
            <a:xfrm>
              <a:off x="2320413" y="1582373"/>
              <a:ext cx="78658" cy="78658"/>
            </a:xfrm>
            <a:prstGeom prst="ellips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2E2951E-CB3E-D47F-71A0-C5830711B38F}"/>
                </a:ext>
              </a:extLst>
            </p:cNvPr>
            <p:cNvSpPr/>
            <p:nvPr/>
          </p:nvSpPr>
          <p:spPr>
            <a:xfrm>
              <a:off x="1858297" y="1946704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0307562-A310-5047-3538-79BA1FB339C4}"/>
                </a:ext>
              </a:extLst>
            </p:cNvPr>
            <p:cNvSpPr/>
            <p:nvPr/>
          </p:nvSpPr>
          <p:spPr>
            <a:xfrm>
              <a:off x="2089355" y="1946704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A8EDCF4-CEE7-6EC2-5D2A-3422EE131CF8}"/>
                </a:ext>
              </a:extLst>
            </p:cNvPr>
            <p:cNvSpPr/>
            <p:nvPr/>
          </p:nvSpPr>
          <p:spPr>
            <a:xfrm>
              <a:off x="2320413" y="1946704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DF5D149-0DD8-4122-286D-27874C279625}"/>
                </a:ext>
              </a:extLst>
            </p:cNvPr>
            <p:cNvSpPr/>
            <p:nvPr/>
          </p:nvSpPr>
          <p:spPr>
            <a:xfrm>
              <a:off x="1405859" y="117176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1AA7551-EA83-E3E6-FC68-956A35B92A97}"/>
                </a:ext>
              </a:extLst>
            </p:cNvPr>
            <p:cNvSpPr/>
            <p:nvPr/>
          </p:nvSpPr>
          <p:spPr>
            <a:xfrm>
              <a:off x="1405859" y="137654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922130A-3956-5724-1341-320F435A3525}"/>
                </a:ext>
              </a:extLst>
            </p:cNvPr>
            <p:cNvSpPr/>
            <p:nvPr/>
          </p:nvSpPr>
          <p:spPr>
            <a:xfrm>
              <a:off x="1405859" y="1581336"/>
              <a:ext cx="78658" cy="7865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30C7520-4075-1BDB-8ACF-15F631889ACA}"/>
                </a:ext>
              </a:extLst>
            </p:cNvPr>
            <p:cNvCxnSpPr/>
            <p:nvPr/>
          </p:nvCxnSpPr>
          <p:spPr>
            <a:xfrm>
              <a:off x="2551471" y="1376549"/>
              <a:ext cx="648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4B80006-95FA-A12D-DD3C-76D9A91FAB14}"/>
                </a:ext>
              </a:extLst>
            </p:cNvPr>
            <p:cNvSpPr/>
            <p:nvPr/>
          </p:nvSpPr>
          <p:spPr>
            <a:xfrm>
              <a:off x="3352800" y="117176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3B6F3A3-3881-B178-F467-1DF725BFB521}"/>
                </a:ext>
              </a:extLst>
            </p:cNvPr>
            <p:cNvSpPr/>
            <p:nvPr/>
          </p:nvSpPr>
          <p:spPr>
            <a:xfrm>
              <a:off x="3583858" y="117176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5798643-6891-516C-1220-A646AD7CA59D}"/>
                </a:ext>
              </a:extLst>
            </p:cNvPr>
            <p:cNvSpPr/>
            <p:nvPr/>
          </p:nvSpPr>
          <p:spPr>
            <a:xfrm>
              <a:off x="3814916" y="117176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EF101FD-3E5E-EC3A-DFAF-5D07A321CB66}"/>
                </a:ext>
              </a:extLst>
            </p:cNvPr>
            <p:cNvSpPr/>
            <p:nvPr/>
          </p:nvSpPr>
          <p:spPr>
            <a:xfrm>
              <a:off x="3352800" y="137654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7E0B5BC-B17F-F96F-11B7-A2ED9DC1363C}"/>
                </a:ext>
              </a:extLst>
            </p:cNvPr>
            <p:cNvSpPr/>
            <p:nvPr/>
          </p:nvSpPr>
          <p:spPr>
            <a:xfrm>
              <a:off x="3583858" y="137654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5A49EDA-51CE-32C4-E342-CDDC039C79CF}"/>
                </a:ext>
              </a:extLst>
            </p:cNvPr>
            <p:cNvSpPr/>
            <p:nvPr/>
          </p:nvSpPr>
          <p:spPr>
            <a:xfrm>
              <a:off x="3814916" y="137654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6339063-2D28-4388-78D3-1C1FA4397847}"/>
                </a:ext>
              </a:extLst>
            </p:cNvPr>
            <p:cNvSpPr/>
            <p:nvPr/>
          </p:nvSpPr>
          <p:spPr>
            <a:xfrm>
              <a:off x="3352800" y="1581336"/>
              <a:ext cx="78658" cy="7865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61367E7-92EB-AA84-1A40-F573444B03ED}"/>
                </a:ext>
              </a:extLst>
            </p:cNvPr>
            <p:cNvSpPr/>
            <p:nvPr/>
          </p:nvSpPr>
          <p:spPr>
            <a:xfrm>
              <a:off x="3583858" y="1581336"/>
              <a:ext cx="78658" cy="78658"/>
            </a:xfrm>
            <a:prstGeom prst="ellipse">
              <a:avLst/>
            </a:prstGeom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CCF7E07-325C-F5D1-0CCA-E0674FB21CE8}"/>
                </a:ext>
              </a:extLst>
            </p:cNvPr>
            <p:cNvSpPr/>
            <p:nvPr/>
          </p:nvSpPr>
          <p:spPr>
            <a:xfrm>
              <a:off x="3814916" y="1581336"/>
              <a:ext cx="78658" cy="78658"/>
            </a:xfrm>
            <a:prstGeom prst="ellips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022B7F4-95E2-9104-FB0C-CF6CB71DE9F2}"/>
              </a:ext>
            </a:extLst>
          </p:cNvPr>
          <p:cNvGrpSpPr/>
          <p:nvPr/>
        </p:nvGrpSpPr>
        <p:grpSpPr>
          <a:xfrm>
            <a:off x="3809875" y="2927827"/>
            <a:ext cx="2487715" cy="853600"/>
            <a:chOff x="3760752" y="2926262"/>
            <a:chExt cx="2487715" cy="85360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678C799-A778-FA64-F02D-7E311816D87B}"/>
                </a:ext>
              </a:extLst>
            </p:cNvPr>
            <p:cNvSpPr/>
            <p:nvPr/>
          </p:nvSpPr>
          <p:spPr>
            <a:xfrm>
              <a:off x="4213190" y="2927299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4EB9E66-BE5E-2F5D-16E0-A4EB0CB95FCF}"/>
                </a:ext>
              </a:extLst>
            </p:cNvPr>
            <p:cNvSpPr/>
            <p:nvPr/>
          </p:nvSpPr>
          <p:spPr>
            <a:xfrm>
              <a:off x="4444248" y="2927299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5D363A5-E2D8-51F5-64B5-813E1CE0C93D}"/>
                </a:ext>
              </a:extLst>
            </p:cNvPr>
            <p:cNvSpPr/>
            <p:nvPr/>
          </p:nvSpPr>
          <p:spPr>
            <a:xfrm>
              <a:off x="4675306" y="2927299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9768ED9-80F8-5A55-0AC7-54B17694777A}"/>
                </a:ext>
              </a:extLst>
            </p:cNvPr>
            <p:cNvSpPr/>
            <p:nvPr/>
          </p:nvSpPr>
          <p:spPr>
            <a:xfrm>
              <a:off x="4213190" y="313208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9E33574-7928-95AE-4262-284EE03B1842}"/>
                </a:ext>
              </a:extLst>
            </p:cNvPr>
            <p:cNvSpPr/>
            <p:nvPr/>
          </p:nvSpPr>
          <p:spPr>
            <a:xfrm>
              <a:off x="4444248" y="313208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D810BA9-354A-D698-2755-F97F19C516C3}"/>
                </a:ext>
              </a:extLst>
            </p:cNvPr>
            <p:cNvSpPr/>
            <p:nvPr/>
          </p:nvSpPr>
          <p:spPr>
            <a:xfrm>
              <a:off x="4675306" y="313208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D4922B7-1302-3528-80E0-CC3C07299532}"/>
                </a:ext>
              </a:extLst>
            </p:cNvPr>
            <p:cNvSpPr/>
            <p:nvPr/>
          </p:nvSpPr>
          <p:spPr>
            <a:xfrm>
              <a:off x="4213190" y="3336873"/>
              <a:ext cx="78658" cy="7865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913F044-C054-111C-0FAD-1062FF0E9D2D}"/>
                </a:ext>
              </a:extLst>
            </p:cNvPr>
            <p:cNvSpPr/>
            <p:nvPr/>
          </p:nvSpPr>
          <p:spPr>
            <a:xfrm>
              <a:off x="4444248" y="3336873"/>
              <a:ext cx="78658" cy="78658"/>
            </a:xfrm>
            <a:prstGeom prst="ellipse">
              <a:avLst/>
            </a:prstGeom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1577D06-0DBA-160B-2495-8F1FEB30CF2F}"/>
                </a:ext>
              </a:extLst>
            </p:cNvPr>
            <p:cNvSpPr/>
            <p:nvPr/>
          </p:nvSpPr>
          <p:spPr>
            <a:xfrm>
              <a:off x="4675306" y="3336873"/>
              <a:ext cx="78658" cy="78658"/>
            </a:xfrm>
            <a:prstGeom prst="ellips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905D145-33F2-BC90-5491-E172C90E32FE}"/>
                </a:ext>
              </a:extLst>
            </p:cNvPr>
            <p:cNvSpPr/>
            <p:nvPr/>
          </p:nvSpPr>
          <p:spPr>
            <a:xfrm>
              <a:off x="4213190" y="3701204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20B273D-46C1-3DD8-1ABE-B6C3C49F39D2}"/>
                </a:ext>
              </a:extLst>
            </p:cNvPr>
            <p:cNvSpPr/>
            <p:nvPr/>
          </p:nvSpPr>
          <p:spPr>
            <a:xfrm>
              <a:off x="4444248" y="3701204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FB9CACA-F9AB-DFFB-C1E2-750CDDA64DCF}"/>
                </a:ext>
              </a:extLst>
            </p:cNvPr>
            <p:cNvSpPr/>
            <p:nvPr/>
          </p:nvSpPr>
          <p:spPr>
            <a:xfrm>
              <a:off x="4675306" y="3701204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C8E4DBA-0C26-BDC7-FBE8-805CC8C50AC9}"/>
                </a:ext>
              </a:extLst>
            </p:cNvPr>
            <p:cNvSpPr/>
            <p:nvPr/>
          </p:nvSpPr>
          <p:spPr>
            <a:xfrm>
              <a:off x="3760752" y="292626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AFAE093-8720-C97C-4CE8-68822500F83D}"/>
                </a:ext>
              </a:extLst>
            </p:cNvPr>
            <p:cNvSpPr/>
            <p:nvPr/>
          </p:nvSpPr>
          <p:spPr>
            <a:xfrm>
              <a:off x="3760752" y="313104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D9D1840-8453-8164-6536-DBF8377D94DD}"/>
                </a:ext>
              </a:extLst>
            </p:cNvPr>
            <p:cNvSpPr/>
            <p:nvPr/>
          </p:nvSpPr>
          <p:spPr>
            <a:xfrm>
              <a:off x="3760752" y="3335836"/>
              <a:ext cx="78658" cy="7865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61CF1B0-8C24-383F-6F56-2FE33B9BA38A}"/>
                </a:ext>
              </a:extLst>
            </p:cNvPr>
            <p:cNvCxnSpPr/>
            <p:nvPr/>
          </p:nvCxnSpPr>
          <p:spPr>
            <a:xfrm>
              <a:off x="4906364" y="3131049"/>
              <a:ext cx="648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DE56C4C-F6EA-4DF2-7368-DCDFE71CDDFB}"/>
                </a:ext>
              </a:extLst>
            </p:cNvPr>
            <p:cNvSpPr/>
            <p:nvPr/>
          </p:nvSpPr>
          <p:spPr>
            <a:xfrm>
              <a:off x="5707693" y="2926262"/>
              <a:ext cx="78658" cy="7865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5E26B64-7685-CD61-DA06-DE7C628A0A0A}"/>
                </a:ext>
              </a:extLst>
            </p:cNvPr>
            <p:cNvSpPr/>
            <p:nvPr/>
          </p:nvSpPr>
          <p:spPr>
            <a:xfrm>
              <a:off x="5938751" y="292626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9A6745B-F7F6-E536-F85C-8C5FB0AB4E0F}"/>
                </a:ext>
              </a:extLst>
            </p:cNvPr>
            <p:cNvSpPr/>
            <p:nvPr/>
          </p:nvSpPr>
          <p:spPr>
            <a:xfrm>
              <a:off x="6169809" y="2926262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47D423E-4C96-EA26-5322-658C6AB897CA}"/>
                </a:ext>
              </a:extLst>
            </p:cNvPr>
            <p:cNvSpPr/>
            <p:nvPr/>
          </p:nvSpPr>
          <p:spPr>
            <a:xfrm>
              <a:off x="5707693" y="3131049"/>
              <a:ext cx="78658" cy="7865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15BCA1E-DC0D-F4DB-6CC6-8D6F32132D04}"/>
                </a:ext>
              </a:extLst>
            </p:cNvPr>
            <p:cNvSpPr/>
            <p:nvPr/>
          </p:nvSpPr>
          <p:spPr>
            <a:xfrm>
              <a:off x="5938751" y="3131049"/>
              <a:ext cx="78658" cy="7865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E09D605-C346-CC19-0B3D-9D30E730DFAF}"/>
                </a:ext>
              </a:extLst>
            </p:cNvPr>
            <p:cNvSpPr/>
            <p:nvPr/>
          </p:nvSpPr>
          <p:spPr>
            <a:xfrm>
              <a:off x="6169809" y="3131049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A45F680-2F13-0A36-E4F5-D43915FA6715}"/>
                </a:ext>
              </a:extLst>
            </p:cNvPr>
            <p:cNvSpPr/>
            <p:nvPr/>
          </p:nvSpPr>
          <p:spPr>
            <a:xfrm>
              <a:off x="5707693" y="333583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418A3C4-F878-D8F9-AFF9-215F6B8F961F}"/>
                </a:ext>
              </a:extLst>
            </p:cNvPr>
            <p:cNvSpPr/>
            <p:nvPr/>
          </p:nvSpPr>
          <p:spPr>
            <a:xfrm>
              <a:off x="5938751" y="3335836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6E278C2-AA6F-D757-7B98-E4FBFD6B2230}"/>
                </a:ext>
              </a:extLst>
            </p:cNvPr>
            <p:cNvSpPr/>
            <p:nvPr/>
          </p:nvSpPr>
          <p:spPr>
            <a:xfrm>
              <a:off x="6169809" y="333583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100D593-824B-1C43-4665-416FD1C72596}"/>
              </a:ext>
            </a:extLst>
          </p:cNvPr>
          <p:cNvGrpSpPr/>
          <p:nvPr/>
        </p:nvGrpSpPr>
        <p:grpSpPr>
          <a:xfrm>
            <a:off x="3809875" y="4586679"/>
            <a:ext cx="2487715" cy="853600"/>
            <a:chOff x="1405859" y="4217871"/>
            <a:chExt cx="2487715" cy="853600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5F1DB14-4865-94F4-1723-185D22861403}"/>
                </a:ext>
              </a:extLst>
            </p:cNvPr>
            <p:cNvSpPr/>
            <p:nvPr/>
          </p:nvSpPr>
          <p:spPr>
            <a:xfrm>
              <a:off x="1858297" y="4218908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A62415A-AC1C-77EA-B479-A4F812D70F79}"/>
                </a:ext>
              </a:extLst>
            </p:cNvPr>
            <p:cNvSpPr/>
            <p:nvPr/>
          </p:nvSpPr>
          <p:spPr>
            <a:xfrm>
              <a:off x="2089355" y="4218908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2F0B19C-067F-E271-C26C-2515602935FD}"/>
                </a:ext>
              </a:extLst>
            </p:cNvPr>
            <p:cNvSpPr/>
            <p:nvPr/>
          </p:nvSpPr>
          <p:spPr>
            <a:xfrm>
              <a:off x="2320413" y="4218908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7FB0313-0F08-8EFB-A5F6-54FE57C91A9F}"/>
                </a:ext>
              </a:extLst>
            </p:cNvPr>
            <p:cNvSpPr/>
            <p:nvPr/>
          </p:nvSpPr>
          <p:spPr>
            <a:xfrm>
              <a:off x="1858297" y="4423695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291862-0977-58BA-D55A-81CF77EB886E}"/>
                </a:ext>
              </a:extLst>
            </p:cNvPr>
            <p:cNvSpPr/>
            <p:nvPr/>
          </p:nvSpPr>
          <p:spPr>
            <a:xfrm>
              <a:off x="2089355" y="4423695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F34C364C-2070-7F08-B79F-B8F7519856A1}"/>
                </a:ext>
              </a:extLst>
            </p:cNvPr>
            <p:cNvSpPr/>
            <p:nvPr/>
          </p:nvSpPr>
          <p:spPr>
            <a:xfrm>
              <a:off x="2320413" y="4423695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67CC7B2-046A-FD7A-720D-0795589D7D96}"/>
                </a:ext>
              </a:extLst>
            </p:cNvPr>
            <p:cNvSpPr/>
            <p:nvPr/>
          </p:nvSpPr>
          <p:spPr>
            <a:xfrm>
              <a:off x="1858297" y="4628482"/>
              <a:ext cx="78658" cy="7865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EF68F6C4-3AB4-A296-77DD-0C5D72D98060}"/>
                </a:ext>
              </a:extLst>
            </p:cNvPr>
            <p:cNvSpPr/>
            <p:nvPr/>
          </p:nvSpPr>
          <p:spPr>
            <a:xfrm>
              <a:off x="2089355" y="4628482"/>
              <a:ext cx="78658" cy="78658"/>
            </a:xfrm>
            <a:prstGeom prst="ellipse">
              <a:avLst/>
            </a:prstGeom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0F78535-630F-9525-2E72-4A761C54644B}"/>
                </a:ext>
              </a:extLst>
            </p:cNvPr>
            <p:cNvSpPr/>
            <p:nvPr/>
          </p:nvSpPr>
          <p:spPr>
            <a:xfrm>
              <a:off x="2320413" y="4628482"/>
              <a:ext cx="78658" cy="78658"/>
            </a:xfrm>
            <a:prstGeom prst="ellips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22C7339-E4F7-C38F-C5B3-C5CD1EA2832F}"/>
                </a:ext>
              </a:extLst>
            </p:cNvPr>
            <p:cNvSpPr/>
            <p:nvPr/>
          </p:nvSpPr>
          <p:spPr>
            <a:xfrm>
              <a:off x="1858297" y="4992813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09F7117-F751-AD9C-B57A-CCF929153F90}"/>
                </a:ext>
              </a:extLst>
            </p:cNvPr>
            <p:cNvSpPr/>
            <p:nvPr/>
          </p:nvSpPr>
          <p:spPr>
            <a:xfrm>
              <a:off x="2089355" y="4992813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E96C3BE-8EA4-85B2-7AF6-2B070FC74626}"/>
                </a:ext>
              </a:extLst>
            </p:cNvPr>
            <p:cNvSpPr/>
            <p:nvPr/>
          </p:nvSpPr>
          <p:spPr>
            <a:xfrm>
              <a:off x="2320413" y="4992813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E62F3C1-EF79-8F2D-1B4D-583A5680300F}"/>
                </a:ext>
              </a:extLst>
            </p:cNvPr>
            <p:cNvSpPr/>
            <p:nvPr/>
          </p:nvSpPr>
          <p:spPr>
            <a:xfrm>
              <a:off x="1405859" y="4217871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176C9B9-C263-A34C-E004-83F89A8C597E}"/>
                </a:ext>
              </a:extLst>
            </p:cNvPr>
            <p:cNvSpPr/>
            <p:nvPr/>
          </p:nvSpPr>
          <p:spPr>
            <a:xfrm>
              <a:off x="1405859" y="4422658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DA2482D-C924-64C9-71C6-018B7B93A6C4}"/>
                </a:ext>
              </a:extLst>
            </p:cNvPr>
            <p:cNvSpPr/>
            <p:nvPr/>
          </p:nvSpPr>
          <p:spPr>
            <a:xfrm>
              <a:off x="1405859" y="4627445"/>
              <a:ext cx="78658" cy="7865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D3E0DEB-EB86-AA38-5535-C9593449DFD1}"/>
                </a:ext>
              </a:extLst>
            </p:cNvPr>
            <p:cNvCxnSpPr/>
            <p:nvPr/>
          </p:nvCxnSpPr>
          <p:spPr>
            <a:xfrm>
              <a:off x="2551471" y="4422658"/>
              <a:ext cx="648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0E5F8E7A-2E15-8C3C-F457-5ECF6E4D0217}"/>
                </a:ext>
              </a:extLst>
            </p:cNvPr>
            <p:cNvSpPr/>
            <p:nvPr/>
          </p:nvSpPr>
          <p:spPr>
            <a:xfrm>
              <a:off x="3352800" y="4217871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39511547-494E-928B-7871-D14911808175}"/>
                </a:ext>
              </a:extLst>
            </p:cNvPr>
            <p:cNvSpPr/>
            <p:nvPr/>
          </p:nvSpPr>
          <p:spPr>
            <a:xfrm>
              <a:off x="3814916" y="4217871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DFC123B-B8BB-9E58-2C47-910BCDA137D4}"/>
                </a:ext>
              </a:extLst>
            </p:cNvPr>
            <p:cNvSpPr/>
            <p:nvPr/>
          </p:nvSpPr>
          <p:spPr>
            <a:xfrm>
              <a:off x="3352800" y="4422658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D328A38-F307-C3AA-4508-F8EEB720FA9D}"/>
                </a:ext>
              </a:extLst>
            </p:cNvPr>
            <p:cNvSpPr/>
            <p:nvPr/>
          </p:nvSpPr>
          <p:spPr>
            <a:xfrm>
              <a:off x="3583858" y="4422658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3C322C99-C89E-BCFB-FE32-9E02E38AD6BA}"/>
                </a:ext>
              </a:extLst>
            </p:cNvPr>
            <p:cNvSpPr/>
            <p:nvPr/>
          </p:nvSpPr>
          <p:spPr>
            <a:xfrm>
              <a:off x="3814916" y="4422658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74B7EB83-30CC-561D-1407-0C84BE2A871F}"/>
                </a:ext>
              </a:extLst>
            </p:cNvPr>
            <p:cNvSpPr/>
            <p:nvPr/>
          </p:nvSpPr>
          <p:spPr>
            <a:xfrm>
              <a:off x="3814916" y="4627445"/>
              <a:ext cx="78658" cy="78658"/>
            </a:xfrm>
            <a:prstGeom prst="ellips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9FEB527-DCBB-EC8E-31B1-1B16CD3DE4A0}"/>
                  </a:ext>
                </a:extLst>
              </p:cNvPr>
              <p:cNvSpPr txBox="1"/>
              <p:nvPr/>
            </p:nvSpPr>
            <p:spPr>
              <a:xfrm>
                <a:off x="1100478" y="30063"/>
                <a:ext cx="3687933" cy="70788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4000" dirty="0"/>
                  <a:t> possible Maps:</a:t>
                </a: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9FEB527-DCBB-EC8E-31B1-1B16CD3DE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78" y="30063"/>
                <a:ext cx="3687933" cy="707886"/>
              </a:xfrm>
              <a:prstGeom prst="rect">
                <a:avLst/>
              </a:prstGeom>
              <a:blipFill>
                <a:blip r:embed="rId3"/>
                <a:stretch>
                  <a:fillRect t="-15517" r="-4793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D5200E7-17E7-934F-D811-8E1C372D8336}"/>
                  </a:ext>
                </a:extLst>
              </p:cNvPr>
              <p:cNvSpPr txBox="1"/>
              <p:nvPr/>
            </p:nvSpPr>
            <p:spPr>
              <a:xfrm>
                <a:off x="312675" y="1343261"/>
                <a:ext cx="2766335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D5200E7-17E7-934F-D811-8E1C372D8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75" y="1343261"/>
                <a:ext cx="2766335" cy="523220"/>
              </a:xfrm>
              <a:prstGeom prst="rect">
                <a:avLst/>
              </a:prstGeom>
              <a:blipFill>
                <a:blip r:embed="rId4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998BF01-BBFE-9FC3-03F5-804242F970D3}"/>
                  </a:ext>
                </a:extLst>
              </p:cNvPr>
              <p:cNvSpPr txBox="1"/>
              <p:nvPr/>
            </p:nvSpPr>
            <p:spPr>
              <a:xfrm>
                <a:off x="827960" y="2871004"/>
                <a:ext cx="1566070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𝑋𝑌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998BF01-BBFE-9FC3-03F5-804242F97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60" y="2871004"/>
                <a:ext cx="1566070" cy="523220"/>
              </a:xfrm>
              <a:prstGeom prst="rect">
                <a:avLst/>
              </a:prstGeom>
              <a:blipFill>
                <a:blip r:embed="rId5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>
            <a:extLst>
              <a:ext uri="{FF2B5EF4-FFF2-40B4-BE49-F238E27FC236}">
                <a16:creationId xmlns:a16="http://schemas.microsoft.com/office/drawing/2014/main" id="{1B5D9FB7-852D-AFA5-8C52-E6E645A7A75E}"/>
              </a:ext>
            </a:extLst>
          </p:cNvPr>
          <p:cNvSpPr txBox="1"/>
          <p:nvPr/>
        </p:nvSpPr>
        <p:spPr>
          <a:xfrm>
            <a:off x="74212" y="4507078"/>
            <a:ext cx="32432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Removes some cases</a:t>
            </a:r>
          </a:p>
          <a:p>
            <a:r>
              <a:rPr lang="en-US" sz="2000" dirty="0"/>
              <a:t>(map cannot be reversible)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758A1B6-BA18-4B2F-0A48-B8945F33E33E}"/>
              </a:ext>
            </a:extLst>
          </p:cNvPr>
          <p:cNvSpPr txBox="1"/>
          <p:nvPr/>
        </p:nvSpPr>
        <p:spPr>
          <a:xfrm>
            <a:off x="6558145" y="1058262"/>
            <a:ext cx="51015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preserves statistical independence and </a:t>
            </a:r>
          </a:p>
          <a:p>
            <a:pPr algn="ctr"/>
            <a:r>
              <a:rPr lang="en-US" sz="2400" dirty="0"/>
              <a:t>variable independence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42DBC19-F8CB-05AA-07B8-51954C463B1A}"/>
              </a:ext>
            </a:extLst>
          </p:cNvPr>
          <p:cNvSpPr txBox="1"/>
          <p:nvPr/>
        </p:nvSpPr>
        <p:spPr>
          <a:xfrm>
            <a:off x="6587586" y="2756444"/>
            <a:ext cx="51668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introduces statistical independence but </a:t>
            </a:r>
          </a:p>
          <a:p>
            <a:pPr algn="ctr"/>
            <a:r>
              <a:rPr lang="en-US" sz="2400" dirty="0"/>
              <a:t>preserves variable independence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9422AE9-8D7A-0CBD-7416-7C1232CEB6F6}"/>
              </a:ext>
            </a:extLst>
          </p:cNvPr>
          <p:cNvSpPr txBox="1"/>
          <p:nvPr/>
        </p:nvSpPr>
        <p:spPr>
          <a:xfrm>
            <a:off x="5493844" y="5361503"/>
            <a:ext cx="379014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loses variable independence</a:t>
            </a:r>
          </a:p>
        </p:txBody>
      </p:sp>
    </p:spTree>
    <p:extLst>
      <p:ext uri="{BB962C8B-B14F-4D97-AF65-F5344CB8AC3E}">
        <p14:creationId xmlns:p14="http://schemas.microsoft.com/office/powerpoint/2010/main" val="317175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02B72E-E237-DCCE-F4EB-6FC4CA89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E266C2-5BD8-E70D-A16F-7F45B03E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/>
              <p:nvPr/>
            </p:nvSpPr>
            <p:spPr>
              <a:xfrm>
                <a:off x="1065612" y="193043"/>
                <a:ext cx="1024774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preforms a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90</m:t>
                    </m:r>
                  </m:oMath>
                </a14:m>
                <a:r>
                  <a:rPr lang="en-US" sz="2800" dirty="0"/>
                  <a:t> degree rotation within each degree of freedom, </a:t>
                </a:r>
              </a:p>
              <a:p>
                <a:pPr algn="ctr"/>
                <a:r>
                  <a:rPr lang="en-US" sz="2800" dirty="0"/>
                  <a:t>switching components between position and momentum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612" y="193043"/>
                <a:ext cx="10247741" cy="954107"/>
              </a:xfrm>
              <a:prstGeom prst="rect">
                <a:avLst/>
              </a:prstGeom>
              <a:blipFill>
                <a:blip r:embed="rId2"/>
                <a:stretch>
                  <a:fillRect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B3D587-0648-2E9C-7C37-35B08361D75D}"/>
                  </a:ext>
                </a:extLst>
              </p:cNvPr>
              <p:cNvSpPr txBox="1"/>
              <p:nvPr/>
            </p:nvSpPr>
            <p:spPr>
              <a:xfrm>
                <a:off x="1984434" y="1283091"/>
                <a:ext cx="8206349" cy="605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Given: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𝑏𝑎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=[−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B3D587-0648-2E9C-7C37-35B08361D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434" y="1283091"/>
                <a:ext cx="8206349" cy="605871"/>
              </a:xfrm>
              <a:prstGeom prst="rect">
                <a:avLst/>
              </a:prstGeom>
              <a:blipFill>
                <a:blip r:embed="rId3"/>
                <a:stretch>
                  <a:fillRect l="-1114" b="-27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81DC58-ED1E-1ACD-A184-832F870615C3}"/>
                  </a:ext>
                </a:extLst>
              </p:cNvPr>
              <p:cNvSpPr txBox="1"/>
              <p:nvPr/>
            </p:nvSpPr>
            <p:spPr>
              <a:xfrm>
                <a:off x="0" y="2042148"/>
                <a:ext cx="1239191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Insight: the displacement field is still equal to the gradient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800" dirty="0"/>
                  <a:t> rotated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90</m:t>
                    </m:r>
                  </m:oMath>
                </a14:m>
                <a:r>
                  <a:rPr lang="en-US" sz="2800" dirty="0"/>
                  <a:t> degrees, </a:t>
                </a:r>
              </a:p>
              <a:p>
                <a:pPr algn="ctr"/>
                <a:r>
                  <a:rPr lang="en-US" sz="2800" dirty="0"/>
                  <a:t>except there are now multiple ways to preform this rotation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81DC58-ED1E-1ACD-A184-832F87061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42148"/>
                <a:ext cx="12391918" cy="954107"/>
              </a:xfrm>
              <a:prstGeom prst="rect">
                <a:avLst/>
              </a:prstGeom>
              <a:blipFill>
                <a:blip r:embed="rId4"/>
                <a:stretch>
                  <a:fillRect l="-492" t="-6369" r="-541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DB258E-7E9D-BE3B-9448-4B072E1EDFB9}"/>
                  </a:ext>
                </a:extLst>
              </p:cNvPr>
              <p:cNvSpPr txBox="1"/>
              <p:nvPr/>
            </p:nvSpPr>
            <p:spPr>
              <a:xfrm>
                <a:off x="296370" y="3328279"/>
                <a:ext cx="92509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It is only the rotation defined by</a:t>
                </a:r>
                <a:r>
                  <a:rPr lang="en-US" sz="3600" b="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that works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DB258E-7E9D-BE3B-9448-4B072E1ED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70" y="3328279"/>
                <a:ext cx="9250930" cy="646331"/>
              </a:xfrm>
              <a:prstGeom prst="rect">
                <a:avLst/>
              </a:prstGeom>
              <a:blipFill>
                <a:blip r:embed="rId5"/>
                <a:stretch>
                  <a:fillRect l="-1582" t="-15094" r="-1516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423D7B8-EC07-F77B-4D08-78114035CD7E}"/>
              </a:ext>
            </a:extLst>
          </p:cNvPr>
          <p:cNvGrpSpPr>
            <a:grpSpLocks noChangeAspect="1"/>
          </p:cNvGrpSpPr>
          <p:nvPr/>
        </p:nvGrpSpPr>
        <p:grpSpPr>
          <a:xfrm>
            <a:off x="987479" y="3974610"/>
            <a:ext cx="3629981" cy="2508106"/>
            <a:chOff x="282846" y="148632"/>
            <a:chExt cx="5764696" cy="398306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2BD539C-A62E-A444-09C1-35C294EC31DB}"/>
                </a:ext>
              </a:extLst>
            </p:cNvPr>
            <p:cNvGrpSpPr/>
            <p:nvPr/>
          </p:nvGrpSpPr>
          <p:grpSpPr>
            <a:xfrm>
              <a:off x="282846" y="148632"/>
              <a:ext cx="5764696" cy="3983069"/>
              <a:chOff x="445273" y="1527182"/>
              <a:chExt cx="5764696" cy="3983069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657EFA6-A7FF-992A-5038-A3F5ACAB4F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4E416C7-FE80-0FF8-1343-347A23542B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543A098-4C0C-DD1F-C5FC-C2A4F5EB78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AAF8C30-2281-B54E-157B-FAE969E62F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33496" y="1717475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0382B4E8-92D8-8BE5-AC1D-BFF408098AD4}"/>
                      </a:ext>
                    </a:extLst>
                  </p:cNvPr>
                  <p:cNvSpPr txBox="1"/>
                  <p:nvPr/>
                </p:nvSpPr>
                <p:spPr>
                  <a:xfrm>
                    <a:off x="5784069" y="3603320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0382B4E8-92D8-8BE5-AC1D-BFF408098A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4069" y="3603320"/>
                    <a:ext cx="36798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60526" b="-6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338698A-43C1-1FB1-27EF-6FE4A579C108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338698A-43C1-1FB1-27EF-6FE4A579C1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25532" b="-6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3370D225-8B0A-D66D-4281-0A84527E0C13}"/>
                      </a:ext>
                    </a:extLst>
                  </p:cNvPr>
                  <p:cNvSpPr txBox="1"/>
                  <p:nvPr/>
                </p:nvSpPr>
                <p:spPr>
                  <a:xfrm>
                    <a:off x="5066330" y="1643028"/>
                    <a:ext cx="367986" cy="369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3370D225-8B0A-D66D-4281-0A84527E0C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6330" y="1643028"/>
                    <a:ext cx="367986" cy="369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63158" b="-6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8D39A52-17D5-1953-1F90-AFE6F1890288}"/>
                      </a:ext>
                    </a:extLst>
                  </p:cNvPr>
                  <p:cNvSpPr txBox="1"/>
                  <p:nvPr/>
                </p:nvSpPr>
                <p:spPr>
                  <a:xfrm>
                    <a:off x="2312109" y="1527182"/>
                    <a:ext cx="46583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8D39A52-17D5-1953-1F90-AFE6F18902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2109" y="1527182"/>
                    <a:ext cx="465833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25000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48789DA-A7A2-8A61-C21E-743D5DBA0207}"/>
                </a:ext>
              </a:extLst>
            </p:cNvPr>
            <p:cNvCxnSpPr>
              <a:cxnSpLocks/>
            </p:cNvCxnSpPr>
            <p:nvPr/>
          </p:nvCxnSpPr>
          <p:spPr>
            <a:xfrm rot="2820000" flipH="1" flipV="1">
              <a:off x="3508558" y="1428696"/>
              <a:ext cx="0" cy="92851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32EC0C1-4BA0-2E65-C9E1-998ED9A20A7C}"/>
                </a:ext>
              </a:extLst>
            </p:cNvPr>
            <p:cNvCxnSpPr>
              <a:cxnSpLocks/>
            </p:cNvCxnSpPr>
            <p:nvPr/>
          </p:nvCxnSpPr>
          <p:spPr>
            <a:xfrm rot="19620000" flipH="1" flipV="1">
              <a:off x="2919792" y="1371150"/>
              <a:ext cx="0" cy="928517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A59DFB9-B829-79D6-7E6F-B7A0ACD7E845}"/>
                </a:ext>
              </a:extLst>
            </p:cNvPr>
            <p:cNvCxnSpPr/>
            <p:nvPr/>
          </p:nvCxnSpPr>
          <p:spPr>
            <a:xfrm flipV="1">
              <a:off x="3165191" y="1306799"/>
              <a:ext cx="0" cy="928517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62EB97E-F875-0582-C1F4-E21BAD0BC2F8}"/>
                </a:ext>
              </a:extLst>
            </p:cNvPr>
            <p:cNvCxnSpPr>
              <a:cxnSpLocks/>
            </p:cNvCxnSpPr>
            <p:nvPr/>
          </p:nvCxnSpPr>
          <p:spPr>
            <a:xfrm>
              <a:off x="3165192" y="2225357"/>
              <a:ext cx="928516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9A53C4-28E6-ACC1-5ACE-58976B9239FC}"/>
              </a:ext>
            </a:extLst>
          </p:cNvPr>
          <p:cNvGrpSpPr>
            <a:grpSpLocks noChangeAspect="1"/>
          </p:cNvGrpSpPr>
          <p:nvPr/>
        </p:nvGrpSpPr>
        <p:grpSpPr>
          <a:xfrm>
            <a:off x="5114325" y="3993333"/>
            <a:ext cx="3629981" cy="2504563"/>
            <a:chOff x="282846" y="154258"/>
            <a:chExt cx="5764696" cy="397744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9182E23-263C-B8D0-5A75-A04B32D2401A}"/>
                </a:ext>
              </a:extLst>
            </p:cNvPr>
            <p:cNvGrpSpPr/>
            <p:nvPr/>
          </p:nvGrpSpPr>
          <p:grpSpPr>
            <a:xfrm>
              <a:off x="282846" y="154258"/>
              <a:ext cx="5764696" cy="3977443"/>
              <a:chOff x="445273" y="1532808"/>
              <a:chExt cx="5764696" cy="3977443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713F51E-D353-EC09-0F28-FB25DA91E7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40ADFA1-2DEB-DF9F-9DE5-9EC64D7419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177308A-5423-06E2-AADB-B6A68FA56C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350770-F9C5-F029-F3B4-361E222B57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33496" y="1717475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F57D16F-9783-82A5-C424-B7AA447486D1}"/>
                      </a:ext>
                    </a:extLst>
                  </p:cNvPr>
                  <p:cNvSpPr txBox="1"/>
                  <p:nvPr/>
                </p:nvSpPr>
                <p:spPr>
                  <a:xfrm>
                    <a:off x="5759953" y="3625969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F57D16F-9783-82A5-C424-B7AA447486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9953" y="3625969"/>
                    <a:ext cx="36798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57895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1FBE8D6-060E-2AB2-9D5D-E913A2890526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1FBE8D6-060E-2AB2-9D5D-E913A28905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25532" b="-6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3F781786-57EC-C239-B4DD-DBF53A2C0B68}"/>
                      </a:ext>
                    </a:extLst>
                  </p:cNvPr>
                  <p:cNvSpPr txBox="1"/>
                  <p:nvPr/>
                </p:nvSpPr>
                <p:spPr>
                  <a:xfrm>
                    <a:off x="5122585" y="1621899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3F781786-57EC-C239-B4DD-DBF53A2C0B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2585" y="1621899"/>
                    <a:ext cx="367986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63158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0DF65DB-CB5C-C9DB-C4F3-F4C6D721ED37}"/>
                      </a:ext>
                    </a:extLst>
                  </p:cNvPr>
                  <p:cNvSpPr txBox="1"/>
                  <p:nvPr/>
                </p:nvSpPr>
                <p:spPr>
                  <a:xfrm>
                    <a:off x="2296655" y="1532808"/>
                    <a:ext cx="46583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0DF65DB-CB5C-C9DB-C4F3-F4C6D721ED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6655" y="1532808"/>
                    <a:ext cx="465833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27083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633FD10-04DE-0122-984E-CBA198CE6B75}"/>
                </a:ext>
              </a:extLst>
            </p:cNvPr>
            <p:cNvCxnSpPr>
              <a:cxnSpLocks/>
            </p:cNvCxnSpPr>
            <p:nvPr/>
          </p:nvCxnSpPr>
          <p:spPr>
            <a:xfrm rot="2760000" flipH="1" flipV="1">
              <a:off x="3509025" y="1442418"/>
              <a:ext cx="0" cy="928517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1EA763B-4416-DDA2-DF1B-393D5245BBE2}"/>
                </a:ext>
              </a:extLst>
            </p:cNvPr>
            <p:cNvCxnSpPr>
              <a:cxnSpLocks/>
            </p:cNvCxnSpPr>
            <p:nvPr/>
          </p:nvCxnSpPr>
          <p:spPr>
            <a:xfrm rot="8880000" flipH="1" flipV="1">
              <a:off x="3407142" y="2152493"/>
              <a:ext cx="0" cy="928517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2BB107C-5D32-1442-9079-BEE0E0030601}"/>
                </a:ext>
              </a:extLst>
            </p:cNvPr>
            <p:cNvCxnSpPr>
              <a:cxnSpLocks/>
            </p:cNvCxnSpPr>
            <p:nvPr/>
          </p:nvCxnSpPr>
          <p:spPr>
            <a:xfrm>
              <a:off x="3165192" y="2225357"/>
              <a:ext cx="928516" cy="0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71DF33A-3F41-1061-E21E-AD8991D6F81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165191" y="2237664"/>
              <a:ext cx="0" cy="92851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590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F41C9D4-F562-D2F7-8306-B1CCB2EE2953}"/>
                  </a:ext>
                </a:extLst>
              </p:cNvPr>
              <p:cNvSpPr txBox="1"/>
              <p:nvPr/>
            </p:nvSpPr>
            <p:spPr>
              <a:xfrm>
                <a:off x="3257791" y="1832377"/>
                <a:ext cx="5311198" cy="2507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4400" b="0" dirty="0"/>
                  <a:t>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0=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br>
                  <a:rPr lang="en-US" sz="4400" b="0" i="1" dirty="0">
                    <a:latin typeface="Cambria Math" panose="02040503050406030204" pitchFamily="18" charset="0"/>
                  </a:rPr>
                </a:br>
                <a:r>
                  <a:rPr lang="en-US" sz="44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sSup>
                          <m:sSup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sSub>
                          <m:sSub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br>
                  <a:rPr lang="en-US" sz="4400" b="0" i="1" dirty="0">
                    <a:latin typeface="Cambria Math" panose="02040503050406030204" pitchFamily="18" charset="0"/>
                  </a:rPr>
                </a:br>
                <a:r>
                  <a:rPr lang="en-US" sz="44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44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F41C9D4-F562-D2F7-8306-B1CCB2EE2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791" y="1832377"/>
                <a:ext cx="5311198" cy="25074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94B1AA0-8ABB-E55C-C293-33B7BE2AC581}"/>
              </a:ext>
            </a:extLst>
          </p:cNvPr>
          <p:cNvSpPr txBox="1"/>
          <p:nvPr/>
        </p:nvSpPr>
        <p:spPr>
          <a:xfrm>
            <a:off x="9889520" y="373405"/>
            <a:ext cx="121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S-DOF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73088C6-0C27-1324-A9F7-CFF64685283A}"/>
                  </a:ext>
                </a:extLst>
              </p:cNvPr>
              <p:cNvSpPr/>
              <p:nvPr/>
            </p:nvSpPr>
            <p:spPr>
              <a:xfrm>
                <a:off x="9105106" y="1150259"/>
                <a:ext cx="2956707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73088C6-0C27-1324-A9F7-CFF6468528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106" y="1150259"/>
                <a:ext cx="2956707" cy="490199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9">
                <a:extLst>
                  <a:ext uri="{FF2B5EF4-FFF2-40B4-BE49-F238E27FC236}">
                    <a16:creationId xmlns:a16="http://schemas.microsoft.com/office/drawing/2014/main" id="{10362E86-6F33-EBD3-B973-96592F046160}"/>
                  </a:ext>
                </a:extLst>
              </p:cNvPr>
              <p:cNvSpPr txBox="1"/>
              <p:nvPr/>
            </p:nvSpPr>
            <p:spPr>
              <a:xfrm>
                <a:off x="9151305" y="1702541"/>
                <a:ext cx="2636876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9">
                <a:extLst>
                  <a:ext uri="{FF2B5EF4-FFF2-40B4-BE49-F238E27FC236}">
                    <a16:creationId xmlns:a16="http://schemas.microsoft.com/office/drawing/2014/main" id="{10362E86-6F33-EBD3-B973-96592F046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305" y="1702541"/>
                <a:ext cx="2636876" cy="490199"/>
              </a:xfrm>
              <a:prstGeom prst="rect">
                <a:avLst/>
              </a:prstGeom>
              <a:blipFill>
                <a:blip r:embed="rId5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9">
                <a:extLst>
                  <a:ext uri="{FF2B5EF4-FFF2-40B4-BE49-F238E27FC236}">
                    <a16:creationId xmlns:a16="http://schemas.microsoft.com/office/drawing/2014/main" id="{3F55A87B-9CAA-1F46-8284-E8563EEE184A}"/>
                  </a:ext>
                </a:extLst>
              </p:cNvPr>
              <p:cNvSpPr txBox="1"/>
              <p:nvPr/>
            </p:nvSpPr>
            <p:spPr>
              <a:xfrm>
                <a:off x="9151305" y="2140914"/>
                <a:ext cx="7382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9">
                <a:extLst>
                  <a:ext uri="{FF2B5EF4-FFF2-40B4-BE49-F238E27FC236}">
                    <a16:creationId xmlns:a16="http://schemas.microsoft.com/office/drawing/2014/main" id="{3F55A87B-9CAA-1F46-8284-E8563EEE1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305" y="2140914"/>
                <a:ext cx="73821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19">
                <a:extLst>
                  <a:ext uri="{FF2B5EF4-FFF2-40B4-BE49-F238E27FC236}">
                    <a16:creationId xmlns:a16="http://schemas.microsoft.com/office/drawing/2014/main" id="{EF96D6BB-F589-4F16-73E3-3F8C457B2B24}"/>
                  </a:ext>
                </a:extLst>
              </p:cNvPr>
              <p:cNvSpPr txBox="1"/>
              <p:nvPr/>
            </p:nvSpPr>
            <p:spPr>
              <a:xfrm>
                <a:off x="71132" y="4733523"/>
                <a:ext cx="919264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 The displacement field is </a:t>
                </a:r>
              </a:p>
              <a:p>
                <a:pPr algn="ctr"/>
                <a:r>
                  <a:rPr lang="en-US" sz="4800" dirty="0" err="1">
                    <a:solidFill>
                      <a:schemeClr val="accent6">
                        <a:lumMod val="75000"/>
                      </a:schemeClr>
                    </a:solidFill>
                  </a:rPr>
                  <a:t>divergenceless</a:t>
                </a:r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4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 (DR-DIV)</a:t>
                </a:r>
              </a:p>
            </p:txBody>
          </p:sp>
        </mc:Choice>
        <mc:Fallback xmlns="">
          <p:sp>
            <p:nvSpPr>
              <p:cNvPr id="4" name="TextBox 19">
                <a:extLst>
                  <a:ext uri="{FF2B5EF4-FFF2-40B4-BE49-F238E27FC236}">
                    <a16:creationId xmlns:a16="http://schemas.microsoft.com/office/drawing/2014/main" id="{EF96D6BB-F589-4F16-73E3-3F8C457B2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2" y="4733523"/>
                <a:ext cx="9192645" cy="1569660"/>
              </a:xfrm>
              <a:prstGeom prst="rect">
                <a:avLst/>
              </a:prstGeom>
              <a:blipFill>
                <a:blip r:embed="rId7"/>
                <a:stretch>
                  <a:fillRect l="-3050" t="-8527" r="-1989" b="-19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95BF4E0B-7091-CC96-F1F6-4B0F6A6A7CAD}"/>
              </a:ext>
            </a:extLst>
          </p:cNvPr>
          <p:cNvGrpSpPr/>
          <p:nvPr/>
        </p:nvGrpSpPr>
        <p:grpSpPr>
          <a:xfrm>
            <a:off x="403819" y="188768"/>
            <a:ext cx="4529725" cy="3027546"/>
            <a:chOff x="3024581" y="1705977"/>
            <a:chExt cx="4529725" cy="302754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D137E9D-4F6C-E084-0456-40604367724B}"/>
                </a:ext>
              </a:extLst>
            </p:cNvPr>
            <p:cNvGrpSpPr/>
            <p:nvPr/>
          </p:nvGrpSpPr>
          <p:grpSpPr>
            <a:xfrm>
              <a:off x="4286430" y="2504711"/>
              <a:ext cx="1801167" cy="1551913"/>
              <a:chOff x="7420028" y="2390234"/>
              <a:chExt cx="1801167" cy="1551913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EF6FAFD-DABC-96B8-CD4E-FB00A79BC549}"/>
                  </a:ext>
                </a:extLst>
              </p:cNvPr>
              <p:cNvSpPr/>
              <p:nvPr/>
            </p:nvSpPr>
            <p:spPr>
              <a:xfrm>
                <a:off x="7531821" y="2516150"/>
                <a:ext cx="1571303" cy="1224783"/>
              </a:xfrm>
              <a:custGeom>
                <a:avLst/>
                <a:gdLst>
                  <a:gd name="connsiteX0" fmla="*/ 57178 w 1829995"/>
                  <a:gd name="connsiteY0" fmla="*/ 1404604 h 1404604"/>
                  <a:gd name="connsiteX1" fmla="*/ 85170 w 1829995"/>
                  <a:gd name="connsiteY1" fmla="*/ 882089 h 1404604"/>
                  <a:gd name="connsiteX2" fmla="*/ 868942 w 1829995"/>
                  <a:gd name="connsiteY2" fmla="*/ 79657 h 1404604"/>
                  <a:gd name="connsiteX3" fmla="*/ 1829995 w 1829995"/>
                  <a:gd name="connsiteY3" fmla="*/ 79657 h 1404604"/>
                  <a:gd name="connsiteX0" fmla="*/ 57178 w 1829995"/>
                  <a:gd name="connsiteY0" fmla="*/ 1435711 h 1435711"/>
                  <a:gd name="connsiteX1" fmla="*/ 85170 w 1829995"/>
                  <a:gd name="connsiteY1" fmla="*/ 913196 h 1435711"/>
                  <a:gd name="connsiteX2" fmla="*/ 868942 w 1829995"/>
                  <a:gd name="connsiteY2" fmla="*/ 110764 h 1435711"/>
                  <a:gd name="connsiteX3" fmla="*/ 1829995 w 1829995"/>
                  <a:gd name="connsiteY3" fmla="*/ 110764 h 1435711"/>
                  <a:gd name="connsiteX0" fmla="*/ 57178 w 1829995"/>
                  <a:gd name="connsiteY0" fmla="*/ 1416085 h 1416085"/>
                  <a:gd name="connsiteX1" fmla="*/ 85170 w 1829995"/>
                  <a:gd name="connsiteY1" fmla="*/ 893570 h 1416085"/>
                  <a:gd name="connsiteX2" fmla="*/ 868942 w 1829995"/>
                  <a:gd name="connsiteY2" fmla="*/ 91138 h 1416085"/>
                  <a:gd name="connsiteX3" fmla="*/ 1829995 w 1829995"/>
                  <a:gd name="connsiteY3" fmla="*/ 131778 h 1416085"/>
                  <a:gd name="connsiteX0" fmla="*/ 75158 w 1847975"/>
                  <a:gd name="connsiteY0" fmla="*/ 1416085 h 1416085"/>
                  <a:gd name="connsiteX1" fmla="*/ 103150 w 1847975"/>
                  <a:gd name="connsiteY1" fmla="*/ 893570 h 1416085"/>
                  <a:gd name="connsiteX2" fmla="*/ 886922 w 1847975"/>
                  <a:gd name="connsiteY2" fmla="*/ 91138 h 1416085"/>
                  <a:gd name="connsiteX3" fmla="*/ 1847975 w 1847975"/>
                  <a:gd name="connsiteY3" fmla="*/ 131778 h 1416085"/>
                  <a:gd name="connsiteX0" fmla="*/ 71180 w 1854157"/>
                  <a:gd name="connsiteY0" fmla="*/ 1411005 h 1411005"/>
                  <a:gd name="connsiteX1" fmla="*/ 109332 w 1854157"/>
                  <a:gd name="connsiteY1" fmla="*/ 893570 h 1411005"/>
                  <a:gd name="connsiteX2" fmla="*/ 893104 w 1854157"/>
                  <a:gd name="connsiteY2" fmla="*/ 91138 h 1411005"/>
                  <a:gd name="connsiteX3" fmla="*/ 1854157 w 1854157"/>
                  <a:gd name="connsiteY3" fmla="*/ 131778 h 1411005"/>
                  <a:gd name="connsiteX0" fmla="*/ 70463 w 1855345"/>
                  <a:gd name="connsiteY0" fmla="*/ 1405290 h 1405290"/>
                  <a:gd name="connsiteX1" fmla="*/ 110520 w 1855345"/>
                  <a:gd name="connsiteY1" fmla="*/ 893570 h 1405290"/>
                  <a:gd name="connsiteX2" fmla="*/ 894292 w 1855345"/>
                  <a:gd name="connsiteY2" fmla="*/ 91138 h 1405290"/>
                  <a:gd name="connsiteX3" fmla="*/ 1855345 w 1855345"/>
                  <a:gd name="connsiteY3" fmla="*/ 131778 h 1405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55345" h="1405290">
                    <a:moveTo>
                      <a:pt x="70463" y="1405290"/>
                    </a:moveTo>
                    <a:cubicBezTo>
                      <a:pt x="-31448" y="1254444"/>
                      <a:pt x="-26785" y="1112595"/>
                      <a:pt x="110520" y="893570"/>
                    </a:cubicBezTo>
                    <a:cubicBezTo>
                      <a:pt x="247825" y="674545"/>
                      <a:pt x="603488" y="224877"/>
                      <a:pt x="894292" y="91138"/>
                    </a:cubicBezTo>
                    <a:cubicBezTo>
                      <a:pt x="1185096" y="-42601"/>
                      <a:pt x="1796821" y="-29227"/>
                      <a:pt x="1855345" y="131778"/>
                    </a:cubicBezTo>
                  </a:path>
                </a:pathLst>
              </a:custGeom>
              <a:noFill/>
              <a:ln w="38100">
                <a:solidFill>
                  <a:schemeClr val="accent5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4670FEB-E4EB-D7A8-C273-193D97046063}"/>
                  </a:ext>
                </a:extLst>
              </p:cNvPr>
              <p:cNvSpPr/>
              <p:nvPr/>
            </p:nvSpPr>
            <p:spPr>
              <a:xfrm rot="4458677">
                <a:off x="7544655" y="2265607"/>
                <a:ext cx="1551913" cy="1801167"/>
              </a:xfrm>
              <a:custGeom>
                <a:avLst/>
                <a:gdLst>
                  <a:gd name="connsiteX0" fmla="*/ 543485 w 2015003"/>
                  <a:gd name="connsiteY0" fmla="*/ 57463 h 2116231"/>
                  <a:gd name="connsiteX1" fmla="*/ 1523199 w 2015003"/>
                  <a:gd name="connsiteY1" fmla="*/ 178761 h 2116231"/>
                  <a:gd name="connsiteX2" fmla="*/ 1560522 w 2015003"/>
                  <a:gd name="connsiteY2" fmla="*/ 943871 h 2116231"/>
                  <a:gd name="connsiteX3" fmla="*/ 1999060 w 2015003"/>
                  <a:gd name="connsiteY3" fmla="*/ 1643667 h 2116231"/>
                  <a:gd name="connsiteX4" fmla="*/ 916709 w 2015003"/>
                  <a:gd name="connsiteY4" fmla="*/ 2110198 h 2116231"/>
                  <a:gd name="connsiteX5" fmla="*/ 720766 w 2015003"/>
                  <a:gd name="connsiteY5" fmla="*/ 1317096 h 2116231"/>
                  <a:gd name="connsiteX6" fmla="*/ 2309 w 2015003"/>
                  <a:gd name="connsiteY6" fmla="*/ 934541 h 2116231"/>
                  <a:gd name="connsiteX7" fmla="*/ 543485 w 2015003"/>
                  <a:gd name="connsiteY7" fmla="*/ 57463 h 2116231"/>
                  <a:gd name="connsiteX0" fmla="*/ 543485 w 2014235"/>
                  <a:gd name="connsiteY0" fmla="*/ 57463 h 2119110"/>
                  <a:gd name="connsiteX1" fmla="*/ 1523199 w 2014235"/>
                  <a:gd name="connsiteY1" fmla="*/ 178761 h 2119110"/>
                  <a:gd name="connsiteX2" fmla="*/ 1560522 w 2014235"/>
                  <a:gd name="connsiteY2" fmla="*/ 943871 h 2119110"/>
                  <a:gd name="connsiteX3" fmla="*/ 1999060 w 2014235"/>
                  <a:gd name="connsiteY3" fmla="*/ 1643667 h 2119110"/>
                  <a:gd name="connsiteX4" fmla="*/ 916709 w 2014235"/>
                  <a:gd name="connsiteY4" fmla="*/ 2110198 h 2119110"/>
                  <a:gd name="connsiteX5" fmla="*/ 720766 w 2014235"/>
                  <a:gd name="connsiteY5" fmla="*/ 1317096 h 2119110"/>
                  <a:gd name="connsiteX6" fmla="*/ 2309 w 2014235"/>
                  <a:gd name="connsiteY6" fmla="*/ 934541 h 2119110"/>
                  <a:gd name="connsiteX7" fmla="*/ 543485 w 2014235"/>
                  <a:gd name="connsiteY7" fmla="*/ 57463 h 2119110"/>
                  <a:gd name="connsiteX0" fmla="*/ 543485 w 1980874"/>
                  <a:gd name="connsiteY0" fmla="*/ 57463 h 2128421"/>
                  <a:gd name="connsiteX1" fmla="*/ 1523199 w 1980874"/>
                  <a:gd name="connsiteY1" fmla="*/ 178761 h 2128421"/>
                  <a:gd name="connsiteX2" fmla="*/ 1560522 w 1980874"/>
                  <a:gd name="connsiteY2" fmla="*/ 943871 h 2128421"/>
                  <a:gd name="connsiteX3" fmla="*/ 1964847 w 1980874"/>
                  <a:gd name="connsiteY3" fmla="*/ 1730974 h 2128421"/>
                  <a:gd name="connsiteX4" fmla="*/ 916709 w 1980874"/>
                  <a:gd name="connsiteY4" fmla="*/ 2110198 h 2128421"/>
                  <a:gd name="connsiteX5" fmla="*/ 720766 w 1980874"/>
                  <a:gd name="connsiteY5" fmla="*/ 1317096 h 2128421"/>
                  <a:gd name="connsiteX6" fmla="*/ 2309 w 1980874"/>
                  <a:gd name="connsiteY6" fmla="*/ 934541 h 2128421"/>
                  <a:gd name="connsiteX7" fmla="*/ 543485 w 1980874"/>
                  <a:gd name="connsiteY7" fmla="*/ 57463 h 2128421"/>
                  <a:gd name="connsiteX0" fmla="*/ 543485 w 1975539"/>
                  <a:gd name="connsiteY0" fmla="*/ 57463 h 2163482"/>
                  <a:gd name="connsiteX1" fmla="*/ 1523199 w 1975539"/>
                  <a:gd name="connsiteY1" fmla="*/ 178761 h 2163482"/>
                  <a:gd name="connsiteX2" fmla="*/ 1560522 w 1975539"/>
                  <a:gd name="connsiteY2" fmla="*/ 943871 h 2163482"/>
                  <a:gd name="connsiteX3" fmla="*/ 1964847 w 1975539"/>
                  <a:gd name="connsiteY3" fmla="*/ 1730974 h 2163482"/>
                  <a:gd name="connsiteX4" fmla="*/ 1069419 w 1975539"/>
                  <a:gd name="connsiteY4" fmla="*/ 2153091 h 2163482"/>
                  <a:gd name="connsiteX5" fmla="*/ 720766 w 1975539"/>
                  <a:gd name="connsiteY5" fmla="*/ 1317096 h 2163482"/>
                  <a:gd name="connsiteX6" fmla="*/ 2309 w 1975539"/>
                  <a:gd name="connsiteY6" fmla="*/ 934541 h 2163482"/>
                  <a:gd name="connsiteX7" fmla="*/ 543485 w 1975539"/>
                  <a:gd name="connsiteY7" fmla="*/ 57463 h 2163482"/>
                  <a:gd name="connsiteX0" fmla="*/ 543485 w 1975539"/>
                  <a:gd name="connsiteY0" fmla="*/ 57463 h 2170997"/>
                  <a:gd name="connsiteX1" fmla="*/ 1523199 w 1975539"/>
                  <a:gd name="connsiteY1" fmla="*/ 178761 h 2170997"/>
                  <a:gd name="connsiteX2" fmla="*/ 1560522 w 1975539"/>
                  <a:gd name="connsiteY2" fmla="*/ 943871 h 2170997"/>
                  <a:gd name="connsiteX3" fmla="*/ 1964847 w 1975539"/>
                  <a:gd name="connsiteY3" fmla="*/ 1730974 h 2170997"/>
                  <a:gd name="connsiteX4" fmla="*/ 1069419 w 1975539"/>
                  <a:gd name="connsiteY4" fmla="*/ 2153091 h 2170997"/>
                  <a:gd name="connsiteX5" fmla="*/ 720766 w 1975539"/>
                  <a:gd name="connsiteY5" fmla="*/ 1317096 h 2170997"/>
                  <a:gd name="connsiteX6" fmla="*/ 2309 w 1975539"/>
                  <a:gd name="connsiteY6" fmla="*/ 934541 h 2170997"/>
                  <a:gd name="connsiteX7" fmla="*/ 543485 w 1975539"/>
                  <a:gd name="connsiteY7" fmla="*/ 57463 h 2170997"/>
                  <a:gd name="connsiteX0" fmla="*/ 543485 w 1986971"/>
                  <a:gd name="connsiteY0" fmla="*/ 57463 h 2188674"/>
                  <a:gd name="connsiteX1" fmla="*/ 1523199 w 1986971"/>
                  <a:gd name="connsiteY1" fmla="*/ 178761 h 2188674"/>
                  <a:gd name="connsiteX2" fmla="*/ 1560522 w 1986971"/>
                  <a:gd name="connsiteY2" fmla="*/ 943871 h 2188674"/>
                  <a:gd name="connsiteX3" fmla="*/ 1964847 w 1986971"/>
                  <a:gd name="connsiteY3" fmla="*/ 1730974 h 2188674"/>
                  <a:gd name="connsiteX4" fmla="*/ 1069419 w 1986971"/>
                  <a:gd name="connsiteY4" fmla="*/ 2153091 h 2188674"/>
                  <a:gd name="connsiteX5" fmla="*/ 720766 w 1986971"/>
                  <a:gd name="connsiteY5" fmla="*/ 1317096 h 2188674"/>
                  <a:gd name="connsiteX6" fmla="*/ 2309 w 1986971"/>
                  <a:gd name="connsiteY6" fmla="*/ 934541 h 2188674"/>
                  <a:gd name="connsiteX7" fmla="*/ 543485 w 1986971"/>
                  <a:gd name="connsiteY7" fmla="*/ 57463 h 2188674"/>
                  <a:gd name="connsiteX0" fmla="*/ 554169 w 1997655"/>
                  <a:gd name="connsiteY0" fmla="*/ 57463 h 2203770"/>
                  <a:gd name="connsiteX1" fmla="*/ 1533883 w 1997655"/>
                  <a:gd name="connsiteY1" fmla="*/ 178761 h 2203770"/>
                  <a:gd name="connsiteX2" fmla="*/ 1571206 w 1997655"/>
                  <a:gd name="connsiteY2" fmla="*/ 943871 h 2203770"/>
                  <a:gd name="connsiteX3" fmla="*/ 1975531 w 1997655"/>
                  <a:gd name="connsiteY3" fmla="*/ 1730974 h 2203770"/>
                  <a:gd name="connsiteX4" fmla="*/ 1080103 w 1997655"/>
                  <a:gd name="connsiteY4" fmla="*/ 2153091 h 2203770"/>
                  <a:gd name="connsiteX5" fmla="*/ 12993 w 1997655"/>
                  <a:gd name="connsiteY5" fmla="*/ 934541 h 2203770"/>
                  <a:gd name="connsiteX6" fmla="*/ 554169 w 1997655"/>
                  <a:gd name="connsiteY6" fmla="*/ 57463 h 2203770"/>
                  <a:gd name="connsiteX0" fmla="*/ 554169 w 1989255"/>
                  <a:gd name="connsiteY0" fmla="*/ 54327 h 2179975"/>
                  <a:gd name="connsiteX1" fmla="*/ 1533883 w 1989255"/>
                  <a:gd name="connsiteY1" fmla="*/ 175625 h 2179975"/>
                  <a:gd name="connsiteX2" fmla="*/ 1616926 w 1989255"/>
                  <a:gd name="connsiteY2" fmla="*/ 846968 h 2179975"/>
                  <a:gd name="connsiteX3" fmla="*/ 1975531 w 1989255"/>
                  <a:gd name="connsiteY3" fmla="*/ 1727838 h 2179975"/>
                  <a:gd name="connsiteX4" fmla="*/ 1080103 w 1989255"/>
                  <a:gd name="connsiteY4" fmla="*/ 2149955 h 2179975"/>
                  <a:gd name="connsiteX5" fmla="*/ 12993 w 1989255"/>
                  <a:gd name="connsiteY5" fmla="*/ 931405 h 2179975"/>
                  <a:gd name="connsiteX6" fmla="*/ 554169 w 1989255"/>
                  <a:gd name="connsiteY6" fmla="*/ 54327 h 2179975"/>
                  <a:gd name="connsiteX0" fmla="*/ 305977 w 1741063"/>
                  <a:gd name="connsiteY0" fmla="*/ 90459 h 2192681"/>
                  <a:gd name="connsiteX1" fmla="*/ 1285691 w 1741063"/>
                  <a:gd name="connsiteY1" fmla="*/ 211757 h 2192681"/>
                  <a:gd name="connsiteX2" fmla="*/ 1368734 w 1741063"/>
                  <a:gd name="connsiteY2" fmla="*/ 883100 h 2192681"/>
                  <a:gd name="connsiteX3" fmla="*/ 1727339 w 1741063"/>
                  <a:gd name="connsiteY3" fmla="*/ 1763970 h 2192681"/>
                  <a:gd name="connsiteX4" fmla="*/ 831911 w 1741063"/>
                  <a:gd name="connsiteY4" fmla="*/ 2186087 h 2192681"/>
                  <a:gd name="connsiteX5" fmla="*/ 24611 w 1741063"/>
                  <a:gd name="connsiteY5" fmla="*/ 1457254 h 2192681"/>
                  <a:gd name="connsiteX6" fmla="*/ 305977 w 1741063"/>
                  <a:gd name="connsiteY6" fmla="*/ 90459 h 2192681"/>
                  <a:gd name="connsiteX0" fmla="*/ 193443 w 1780632"/>
                  <a:gd name="connsiteY0" fmla="*/ 113292 h 2122552"/>
                  <a:gd name="connsiteX1" fmla="*/ 1325260 w 1780632"/>
                  <a:gd name="connsiteY1" fmla="*/ 141628 h 2122552"/>
                  <a:gd name="connsiteX2" fmla="*/ 1408303 w 1780632"/>
                  <a:gd name="connsiteY2" fmla="*/ 812971 h 2122552"/>
                  <a:gd name="connsiteX3" fmla="*/ 1766908 w 1780632"/>
                  <a:gd name="connsiteY3" fmla="*/ 1693841 h 2122552"/>
                  <a:gd name="connsiteX4" fmla="*/ 871480 w 1780632"/>
                  <a:gd name="connsiteY4" fmla="*/ 2115958 h 2122552"/>
                  <a:gd name="connsiteX5" fmla="*/ 64180 w 1780632"/>
                  <a:gd name="connsiteY5" fmla="*/ 1387125 h 2122552"/>
                  <a:gd name="connsiteX6" fmla="*/ 193443 w 1780632"/>
                  <a:gd name="connsiteY6" fmla="*/ 113292 h 2122552"/>
                  <a:gd name="connsiteX0" fmla="*/ 193443 w 1780632"/>
                  <a:gd name="connsiteY0" fmla="*/ 113292 h 2126761"/>
                  <a:gd name="connsiteX1" fmla="*/ 1325260 w 1780632"/>
                  <a:gd name="connsiteY1" fmla="*/ 141628 h 2126761"/>
                  <a:gd name="connsiteX2" fmla="*/ 1408303 w 1780632"/>
                  <a:gd name="connsiteY2" fmla="*/ 812971 h 2126761"/>
                  <a:gd name="connsiteX3" fmla="*/ 1766908 w 1780632"/>
                  <a:gd name="connsiteY3" fmla="*/ 1693841 h 2126761"/>
                  <a:gd name="connsiteX4" fmla="*/ 871480 w 1780632"/>
                  <a:gd name="connsiteY4" fmla="*/ 2115958 h 2126761"/>
                  <a:gd name="connsiteX5" fmla="*/ 64180 w 1780632"/>
                  <a:gd name="connsiteY5" fmla="*/ 1387125 h 2126761"/>
                  <a:gd name="connsiteX6" fmla="*/ 193443 w 1780632"/>
                  <a:gd name="connsiteY6" fmla="*/ 113292 h 2126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0632" h="2126761">
                    <a:moveTo>
                      <a:pt x="193443" y="113292"/>
                    </a:moveTo>
                    <a:cubicBezTo>
                      <a:pt x="403623" y="-94291"/>
                      <a:pt x="1122783" y="25015"/>
                      <a:pt x="1325260" y="141628"/>
                    </a:cubicBezTo>
                    <a:cubicBezTo>
                      <a:pt x="1527737" y="258241"/>
                      <a:pt x="1334695" y="554269"/>
                      <a:pt x="1408303" y="812971"/>
                    </a:cubicBezTo>
                    <a:cubicBezTo>
                      <a:pt x="1481911" y="1071673"/>
                      <a:pt x="1856378" y="1476677"/>
                      <a:pt x="1766908" y="1693841"/>
                    </a:cubicBezTo>
                    <a:cubicBezTo>
                      <a:pt x="1677438" y="1911005"/>
                      <a:pt x="1218149" y="2184739"/>
                      <a:pt x="871480" y="2115958"/>
                    </a:cubicBezTo>
                    <a:cubicBezTo>
                      <a:pt x="524811" y="2047177"/>
                      <a:pt x="177186" y="1720903"/>
                      <a:pt x="64180" y="1387125"/>
                    </a:cubicBezTo>
                    <a:cubicBezTo>
                      <a:pt x="-48826" y="1053347"/>
                      <a:pt x="-16737" y="320875"/>
                      <a:pt x="193443" y="113292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7560BD3-A9B6-EC3E-1DEF-0D29F79557E2}"/>
                  </a:ext>
                </a:extLst>
              </p:cNvPr>
              <p:cNvSpPr/>
              <p:nvPr/>
            </p:nvSpPr>
            <p:spPr>
              <a:xfrm>
                <a:off x="7606719" y="2640671"/>
                <a:ext cx="1524689" cy="1185370"/>
              </a:xfrm>
              <a:custGeom>
                <a:avLst/>
                <a:gdLst>
                  <a:gd name="connsiteX0" fmla="*/ 1782147 w 1782147"/>
                  <a:gd name="connsiteY0" fmla="*/ 0 h 1335438"/>
                  <a:gd name="connsiteX1" fmla="*/ 1642188 w 1782147"/>
                  <a:gd name="connsiteY1" fmla="*/ 587828 h 1335438"/>
                  <a:gd name="connsiteX2" fmla="*/ 1035698 w 1782147"/>
                  <a:gd name="connsiteY2" fmla="*/ 746449 h 1335438"/>
                  <a:gd name="connsiteX3" fmla="*/ 597159 w 1782147"/>
                  <a:gd name="connsiteY3" fmla="*/ 1231641 h 1335438"/>
                  <a:gd name="connsiteX4" fmla="*/ 0 w 1782147"/>
                  <a:gd name="connsiteY4" fmla="*/ 1278294 h 1335438"/>
                  <a:gd name="connsiteX0" fmla="*/ 1766907 w 1766907"/>
                  <a:gd name="connsiteY0" fmla="*/ 0 h 1342602"/>
                  <a:gd name="connsiteX1" fmla="*/ 1626948 w 1766907"/>
                  <a:gd name="connsiteY1" fmla="*/ 587828 h 1342602"/>
                  <a:gd name="connsiteX2" fmla="*/ 1020458 w 1766907"/>
                  <a:gd name="connsiteY2" fmla="*/ 746449 h 1342602"/>
                  <a:gd name="connsiteX3" fmla="*/ 581919 w 1766907"/>
                  <a:gd name="connsiteY3" fmla="*/ 1231641 h 1342602"/>
                  <a:gd name="connsiteX4" fmla="*/ 0 w 1766907"/>
                  <a:gd name="connsiteY4" fmla="*/ 1288454 h 1342602"/>
                  <a:gd name="connsiteX0" fmla="*/ 1766907 w 1766907"/>
                  <a:gd name="connsiteY0" fmla="*/ 0 h 1362894"/>
                  <a:gd name="connsiteX1" fmla="*/ 1626948 w 1766907"/>
                  <a:gd name="connsiteY1" fmla="*/ 587828 h 1362894"/>
                  <a:gd name="connsiteX2" fmla="*/ 1020458 w 1766907"/>
                  <a:gd name="connsiteY2" fmla="*/ 746449 h 1362894"/>
                  <a:gd name="connsiteX3" fmla="*/ 581919 w 1766907"/>
                  <a:gd name="connsiteY3" fmla="*/ 1231641 h 1362894"/>
                  <a:gd name="connsiteX4" fmla="*/ 0 w 1766907"/>
                  <a:gd name="connsiteY4" fmla="*/ 1288454 h 1362894"/>
                  <a:gd name="connsiteX0" fmla="*/ 1766907 w 1766907"/>
                  <a:gd name="connsiteY0" fmla="*/ 0 h 1365149"/>
                  <a:gd name="connsiteX1" fmla="*/ 1626948 w 1766907"/>
                  <a:gd name="connsiteY1" fmla="*/ 587828 h 1365149"/>
                  <a:gd name="connsiteX2" fmla="*/ 1020458 w 1766907"/>
                  <a:gd name="connsiteY2" fmla="*/ 746449 h 1365149"/>
                  <a:gd name="connsiteX3" fmla="*/ 581919 w 1766907"/>
                  <a:gd name="connsiteY3" fmla="*/ 1231641 h 1365149"/>
                  <a:gd name="connsiteX4" fmla="*/ 0 w 1766907"/>
                  <a:gd name="connsiteY4" fmla="*/ 1288454 h 1365149"/>
                  <a:gd name="connsiteX0" fmla="*/ 1766907 w 1766907"/>
                  <a:gd name="connsiteY0" fmla="*/ 0 h 1365149"/>
                  <a:gd name="connsiteX1" fmla="*/ 1626948 w 1766907"/>
                  <a:gd name="connsiteY1" fmla="*/ 587828 h 1365149"/>
                  <a:gd name="connsiteX2" fmla="*/ 1020458 w 1766907"/>
                  <a:gd name="connsiteY2" fmla="*/ 746449 h 1365149"/>
                  <a:gd name="connsiteX3" fmla="*/ 642879 w 1766907"/>
                  <a:gd name="connsiteY3" fmla="*/ 1231641 h 1365149"/>
                  <a:gd name="connsiteX4" fmla="*/ 0 w 1766907"/>
                  <a:gd name="connsiteY4" fmla="*/ 1288454 h 1365149"/>
                  <a:gd name="connsiteX0" fmla="*/ 1787227 w 1787227"/>
                  <a:gd name="connsiteY0" fmla="*/ 0 h 1362609"/>
                  <a:gd name="connsiteX1" fmla="*/ 1626948 w 1787227"/>
                  <a:gd name="connsiteY1" fmla="*/ 585288 h 1362609"/>
                  <a:gd name="connsiteX2" fmla="*/ 1020458 w 1787227"/>
                  <a:gd name="connsiteY2" fmla="*/ 743909 h 1362609"/>
                  <a:gd name="connsiteX3" fmla="*/ 642879 w 1787227"/>
                  <a:gd name="connsiteY3" fmla="*/ 1229101 h 1362609"/>
                  <a:gd name="connsiteX4" fmla="*/ 0 w 1787227"/>
                  <a:gd name="connsiteY4" fmla="*/ 1285914 h 1362609"/>
                  <a:gd name="connsiteX0" fmla="*/ 1787227 w 1809320"/>
                  <a:gd name="connsiteY0" fmla="*/ 0 h 1362609"/>
                  <a:gd name="connsiteX1" fmla="*/ 1626948 w 1809320"/>
                  <a:gd name="connsiteY1" fmla="*/ 585288 h 1362609"/>
                  <a:gd name="connsiteX2" fmla="*/ 1020458 w 1809320"/>
                  <a:gd name="connsiteY2" fmla="*/ 743909 h 1362609"/>
                  <a:gd name="connsiteX3" fmla="*/ 642879 w 1809320"/>
                  <a:gd name="connsiteY3" fmla="*/ 1229101 h 1362609"/>
                  <a:gd name="connsiteX4" fmla="*/ 0 w 1809320"/>
                  <a:gd name="connsiteY4" fmla="*/ 1285914 h 1362609"/>
                  <a:gd name="connsiteX0" fmla="*/ 1777067 w 1800305"/>
                  <a:gd name="connsiteY0" fmla="*/ 0 h 1360069"/>
                  <a:gd name="connsiteX1" fmla="*/ 1626948 w 1800305"/>
                  <a:gd name="connsiteY1" fmla="*/ 582748 h 1360069"/>
                  <a:gd name="connsiteX2" fmla="*/ 1020458 w 1800305"/>
                  <a:gd name="connsiteY2" fmla="*/ 741369 h 1360069"/>
                  <a:gd name="connsiteX3" fmla="*/ 642879 w 1800305"/>
                  <a:gd name="connsiteY3" fmla="*/ 1226561 h 1360069"/>
                  <a:gd name="connsiteX4" fmla="*/ 0 w 1800305"/>
                  <a:gd name="connsiteY4" fmla="*/ 1283374 h 1360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305" h="1360069">
                    <a:moveTo>
                      <a:pt x="1777067" y="0"/>
                    </a:moveTo>
                    <a:cubicBezTo>
                      <a:pt x="1845491" y="236790"/>
                      <a:pt x="1753050" y="459186"/>
                      <a:pt x="1626948" y="582748"/>
                    </a:cubicBezTo>
                    <a:cubicBezTo>
                      <a:pt x="1500846" y="706310"/>
                      <a:pt x="1184470" y="634067"/>
                      <a:pt x="1020458" y="741369"/>
                    </a:cubicBezTo>
                    <a:cubicBezTo>
                      <a:pt x="856446" y="848671"/>
                      <a:pt x="815495" y="1137920"/>
                      <a:pt x="642879" y="1226561"/>
                    </a:cubicBezTo>
                    <a:cubicBezTo>
                      <a:pt x="470263" y="1315202"/>
                      <a:pt x="152918" y="1444586"/>
                      <a:pt x="0" y="1283374"/>
                    </a:cubicBezTo>
                  </a:path>
                </a:pathLst>
              </a:cu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917F987-D18A-0F41-9EBA-1D5A43EC66CD}"/>
                </a:ext>
              </a:extLst>
            </p:cNvPr>
            <p:cNvGrpSpPr/>
            <p:nvPr/>
          </p:nvGrpSpPr>
          <p:grpSpPr>
            <a:xfrm>
              <a:off x="3024581" y="1705977"/>
              <a:ext cx="4529725" cy="3027546"/>
              <a:chOff x="445273" y="1610481"/>
              <a:chExt cx="5834720" cy="389977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B325553-473E-5D89-4F1A-CF164F4F6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DE480D9-60FA-7C87-4D86-E1C226EA7C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448B58D-18E5-3B59-6262-64455F9163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30EE7C1-F1EC-9711-7CA2-6A7730B98B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AD942DE0-B948-31DC-D8ED-E3F480B045B6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AD942DE0-B948-31DC-D8ED-E3F480B045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29787" b="-3829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5D6FCDAC-2B1A-189E-EFBB-1FE52AD06054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5D6FCDAC-2B1A-189E-EFBB-1FE52AD060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695" b="-3829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74E8C4C0-6D37-AFEC-80D5-5A66A9DD9B7E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74E8C4C0-6D37-AFEC-80D5-5A66A9DD9B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31915" b="-3829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0A5F62F-FBDA-B8E7-3518-F46F34F0CD4F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0A5F62F-FBDA-B8E7-3518-F46F34F0CD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3390" b="-3617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68F5F67-3290-41E4-BE6B-31DAEA105FEF}"/>
                </a:ext>
              </a:extLst>
            </p:cNvPr>
            <p:cNvGrpSpPr/>
            <p:nvPr/>
          </p:nvGrpSpPr>
          <p:grpSpPr>
            <a:xfrm>
              <a:off x="4126667" y="2086463"/>
              <a:ext cx="2246535" cy="2281217"/>
              <a:chOff x="1702438" y="722033"/>
              <a:chExt cx="2893753" cy="2938428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68F2094-4526-9C52-97CF-82C0BE78F2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9863" y="722033"/>
                <a:ext cx="380502" cy="462309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5389FC3-075A-BE40-B8D0-D7726CD5E8AC}"/>
                  </a:ext>
                </a:extLst>
              </p:cNvPr>
              <p:cNvCxnSpPr/>
              <p:nvPr/>
            </p:nvCxnSpPr>
            <p:spPr>
              <a:xfrm flipV="1">
                <a:off x="4084996" y="1322804"/>
                <a:ext cx="342245" cy="28360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E33DC04-07BD-BB55-5F23-CFF6F0E7A5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07238" y="1746964"/>
                <a:ext cx="489079" cy="199658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36496BF-F9E1-0C75-BB66-EC38E6C576C9}"/>
                  </a:ext>
                </a:extLst>
              </p:cNvPr>
              <p:cNvCxnSpPr/>
              <p:nvPr/>
            </p:nvCxnSpPr>
            <p:spPr>
              <a:xfrm flipV="1">
                <a:off x="3503323" y="2619871"/>
                <a:ext cx="315949" cy="38673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068096D-171A-9B2E-E35B-F0DACA7D0C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5756" y="3319052"/>
                <a:ext cx="249719" cy="341409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85F142D-84F4-AB83-D715-D2B4A0C583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88129" y="1874114"/>
                <a:ext cx="408062" cy="18617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9F345E1-92F5-0F70-5939-D02F07305C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2438" y="2681882"/>
                <a:ext cx="274784" cy="26271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F03FAF7-9728-2F53-07F9-EA3D29F3F4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33772" y="1887755"/>
                <a:ext cx="356341" cy="47087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2306091-CF6C-367D-9C71-BC9E5CACC4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26087" y="1155371"/>
                <a:ext cx="165225" cy="309236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70FD7FF-15B1-E9DF-FAA8-993D81E93C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0676" y="2973516"/>
                <a:ext cx="125783" cy="32899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44A8239-91F2-AD5E-1A3F-308B1006EA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2021" y="2356218"/>
                <a:ext cx="660008" cy="110152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2778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9B4B1B-E28B-6C15-2694-9F0FF826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135F0F-C238-BDBC-4A3F-1C3D8F0B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39EBA-79EE-5942-61FF-F2311EEE3546}"/>
                  </a:ext>
                </a:extLst>
              </p:cNvPr>
              <p:cNvSpPr txBox="1"/>
              <p:nvPr/>
            </p:nvSpPr>
            <p:spPr>
              <a:xfrm>
                <a:off x="4241364" y="790888"/>
                <a:ext cx="2977097" cy="678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39EBA-79EE-5942-61FF-F2311EEE3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364" y="790888"/>
                <a:ext cx="2977097" cy="6789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6A6F6A-5ACC-1A6F-F085-E694E66BF313}"/>
                  </a:ext>
                </a:extLst>
              </p:cNvPr>
              <p:cNvSpPr txBox="1"/>
              <p:nvPr/>
            </p:nvSpPr>
            <p:spPr>
              <a:xfrm>
                <a:off x="700226" y="826122"/>
                <a:ext cx="29427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6A6F6A-5ACC-1A6F-F085-E694E66BF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6" y="826122"/>
                <a:ext cx="294279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D0E181-F3DE-7114-6008-1B2F96DA687B}"/>
                  </a:ext>
                </a:extLst>
              </p:cNvPr>
              <p:cNvSpPr txBox="1"/>
              <p:nvPr/>
            </p:nvSpPr>
            <p:spPr>
              <a:xfrm>
                <a:off x="272522" y="1616066"/>
                <a:ext cx="5424305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D0E181-F3DE-7114-6008-1B2F96DA6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22" y="1616066"/>
                <a:ext cx="5424305" cy="12661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B0F248-E991-A3AC-1600-3C2A049C8ED8}"/>
                  </a:ext>
                </a:extLst>
              </p:cNvPr>
              <p:cNvSpPr txBox="1"/>
              <p:nvPr/>
            </p:nvSpPr>
            <p:spPr>
              <a:xfrm>
                <a:off x="669169" y="4369948"/>
                <a:ext cx="5027658" cy="645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B0F248-E991-A3AC-1600-3C2A049C8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69" y="4369948"/>
                <a:ext cx="5027658" cy="645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389A90-58DC-744D-2EEB-C58EBD10079E}"/>
              </a:ext>
            </a:extLst>
          </p:cNvPr>
          <p:cNvCxnSpPr>
            <a:cxnSpLocks/>
          </p:cNvCxnSpPr>
          <p:nvPr/>
        </p:nvCxnSpPr>
        <p:spPr>
          <a:xfrm flipH="1" flipV="1">
            <a:off x="2627914" y="4932605"/>
            <a:ext cx="435795" cy="54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4C27B4-FF3D-0BC6-F9C3-2295272CEAB3}"/>
                  </a:ext>
                </a:extLst>
              </p:cNvPr>
              <p:cNvSpPr txBox="1"/>
              <p:nvPr/>
            </p:nvSpPr>
            <p:spPr>
              <a:xfrm>
                <a:off x="2627914" y="5492305"/>
                <a:ext cx="14502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3200" dirty="0"/>
                  <a:t>!!!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4C27B4-FF3D-0BC6-F9C3-2295272CE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14" y="5492305"/>
                <a:ext cx="1450269" cy="584775"/>
              </a:xfrm>
              <a:prstGeom prst="rect">
                <a:avLst/>
              </a:prstGeom>
              <a:blipFill>
                <a:blip r:embed="rId6"/>
                <a:stretch>
                  <a:fillRect t="-12500" r="-10504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0AAF43-37EA-A6E7-34AC-24E930019D66}"/>
                  </a:ext>
                </a:extLst>
              </p:cNvPr>
              <p:cNvSpPr txBox="1"/>
              <p:nvPr/>
            </p:nvSpPr>
            <p:spPr>
              <a:xfrm>
                <a:off x="10489120" y="1375596"/>
                <a:ext cx="1548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0AAF43-37EA-A6E7-34AC-24E930019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9120" y="1375596"/>
                <a:ext cx="1548373" cy="369332"/>
              </a:xfrm>
              <a:prstGeom prst="rect">
                <a:avLst/>
              </a:prstGeom>
              <a:blipFill>
                <a:blip r:embed="rId7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69ECE3-CB81-4965-70EA-6B669AE04CC2}"/>
                  </a:ext>
                </a:extLst>
              </p:cNvPr>
              <p:cNvSpPr txBox="1"/>
              <p:nvPr/>
            </p:nvSpPr>
            <p:spPr>
              <a:xfrm>
                <a:off x="8871658" y="1375596"/>
                <a:ext cx="1548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69ECE3-CB81-4965-70EA-6B669AE04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658" y="1375596"/>
                <a:ext cx="1548244" cy="369332"/>
              </a:xfrm>
              <a:prstGeom prst="rect">
                <a:avLst/>
              </a:prstGeom>
              <a:blipFill>
                <a:blip r:embed="rId8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71507F-433E-A14A-1564-9324F7F36920}"/>
                  </a:ext>
                </a:extLst>
              </p:cNvPr>
              <p:cNvSpPr txBox="1"/>
              <p:nvPr/>
            </p:nvSpPr>
            <p:spPr>
              <a:xfrm>
                <a:off x="8204548" y="1894399"/>
                <a:ext cx="4022768" cy="777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71507F-433E-A14A-1564-9324F7F36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548" y="1894399"/>
                <a:ext cx="4022768" cy="7772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A703B77-A269-84BE-3D7F-48FEFC3F49A4}"/>
                  </a:ext>
                </a:extLst>
              </p:cNvPr>
              <p:cNvSpPr txBox="1"/>
              <p:nvPr/>
            </p:nvSpPr>
            <p:spPr>
              <a:xfrm>
                <a:off x="7978624" y="2779860"/>
                <a:ext cx="4204997" cy="412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A703B77-A269-84BE-3D7F-48FEFC3F4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624" y="2779860"/>
                <a:ext cx="4204997" cy="412036"/>
              </a:xfrm>
              <a:prstGeom prst="rect">
                <a:avLst/>
              </a:prstGeom>
              <a:blipFill>
                <a:blip r:embed="rId10"/>
                <a:stretch>
                  <a:fillRect t="-5882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CC1B21-F408-B1C9-8C54-59EC5116E59C}"/>
                  </a:ext>
                </a:extLst>
              </p:cNvPr>
              <p:cNvSpPr txBox="1"/>
              <p:nvPr/>
            </p:nvSpPr>
            <p:spPr>
              <a:xfrm>
                <a:off x="877003" y="56504"/>
                <a:ext cx="10199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/>
                  <a:t>Let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m:rPr>
                        <m:nor/>
                      </m:rPr>
                      <a:rPr lang="en-US" sz="2400" dirty="0"/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400" dirty="0"/>
                  <a:t> represent the evolution of q and p after an infinitesimal time step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CC1B21-F408-B1C9-8C54-59EC5116E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03" y="56504"/>
                <a:ext cx="10199587" cy="461665"/>
              </a:xfrm>
              <a:prstGeom prst="rect">
                <a:avLst/>
              </a:prstGeom>
              <a:blipFill>
                <a:blip r:embed="rId11"/>
                <a:stretch>
                  <a:fillRect l="-47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81FB20-8345-34BB-7790-FB01A6AE1DB6}"/>
              </a:ext>
            </a:extLst>
          </p:cNvPr>
          <p:cNvCxnSpPr>
            <a:cxnSpLocks/>
          </p:cNvCxnSpPr>
          <p:nvPr/>
        </p:nvCxnSpPr>
        <p:spPr>
          <a:xfrm flipH="1" flipV="1">
            <a:off x="10305510" y="3261988"/>
            <a:ext cx="367219" cy="24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10A092-EFD6-F2AF-9214-D8D0AAFF4B87}"/>
                  </a:ext>
                </a:extLst>
              </p:cNvPr>
              <p:cNvSpPr txBox="1"/>
              <p:nvPr/>
            </p:nvSpPr>
            <p:spPr>
              <a:xfrm>
                <a:off x="10415429" y="3470924"/>
                <a:ext cx="11389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400" dirty="0"/>
                  <a:t>!!!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10A092-EFD6-F2AF-9214-D8D0AAFF4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429" y="3470924"/>
                <a:ext cx="1138966" cy="461665"/>
              </a:xfrm>
              <a:prstGeom prst="rect">
                <a:avLst/>
              </a:prstGeom>
              <a:blipFill>
                <a:blip r:embed="rId12"/>
                <a:stretch>
                  <a:fillRect l="-1613" t="-10526" r="-698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1218CCC6-82F1-05F9-02B5-888DEF4F17D4}"/>
              </a:ext>
            </a:extLst>
          </p:cNvPr>
          <p:cNvSpPr txBox="1"/>
          <p:nvPr/>
        </p:nvSpPr>
        <p:spPr>
          <a:xfrm>
            <a:off x="9927717" y="667640"/>
            <a:ext cx="121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S-DOF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D5A4552-D961-8E5F-B79B-31322CEF1508}"/>
                  </a:ext>
                </a:extLst>
              </p:cNvPr>
              <p:cNvSpPr txBox="1"/>
              <p:nvPr/>
            </p:nvSpPr>
            <p:spPr>
              <a:xfrm>
                <a:off x="119730" y="2979402"/>
                <a:ext cx="5504777" cy="12840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D5A4552-D961-8E5F-B79B-31322CEF1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2979402"/>
                <a:ext cx="5504777" cy="128406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203C5CC6-966A-3143-D03B-67B21E29C23A}"/>
              </a:ext>
            </a:extLst>
          </p:cNvPr>
          <p:cNvGrpSpPr/>
          <p:nvPr/>
        </p:nvGrpSpPr>
        <p:grpSpPr>
          <a:xfrm>
            <a:off x="5729912" y="2834598"/>
            <a:ext cx="3412500" cy="3439788"/>
            <a:chOff x="8639026" y="456959"/>
            <a:chExt cx="3412500" cy="343978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49EF963-AB57-5FF7-86A8-42F711391639}"/>
                </a:ext>
              </a:extLst>
            </p:cNvPr>
            <p:cNvGrpSpPr/>
            <p:nvPr/>
          </p:nvGrpSpPr>
          <p:grpSpPr>
            <a:xfrm>
              <a:off x="8639026" y="456959"/>
              <a:ext cx="3412500" cy="3439788"/>
              <a:chOff x="565964" y="763198"/>
              <a:chExt cx="5530036" cy="56062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A992275B-24A0-CF08-390B-44309697CD97}"/>
                      </a:ext>
                    </a:extLst>
                  </p:cNvPr>
                  <p:cNvSpPr txBox="1"/>
                  <p:nvPr/>
                </p:nvSpPr>
                <p:spPr>
                  <a:xfrm>
                    <a:off x="2924223" y="763198"/>
                    <a:ext cx="250103" cy="36929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A992275B-24A0-CF08-390B-44309697CD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4223" y="763198"/>
                    <a:ext cx="250103" cy="3692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72000" r="-84000" b="-1054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9001409D-FE06-8BC0-C722-0C84A9971E2E}"/>
                      </a:ext>
                    </a:extLst>
                  </p:cNvPr>
                  <p:cNvSpPr txBox="1"/>
                  <p:nvPr/>
                </p:nvSpPr>
                <p:spPr>
                  <a:xfrm>
                    <a:off x="5845897" y="3592944"/>
                    <a:ext cx="250103" cy="3030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9001409D-FE06-8BC0-C722-0C84A9971E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5897" y="3592944"/>
                    <a:ext cx="250103" cy="30308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69231" r="-73077" b="-15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BCBBD8D4-AD14-343A-5BEF-A1B054CC27EB}"/>
                  </a:ext>
                </a:extLst>
              </p:cNvPr>
              <p:cNvGrpSpPr/>
              <p:nvPr/>
            </p:nvGrpSpPr>
            <p:grpSpPr>
              <a:xfrm>
                <a:off x="565964" y="883621"/>
                <a:ext cx="5486400" cy="5485835"/>
                <a:chOff x="3878442" y="1338439"/>
                <a:chExt cx="3840480" cy="3840480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63FB2FAA-ADD3-1F32-1BAC-0E1EB5ECE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8682" y="1338439"/>
                  <a:ext cx="0" cy="38404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F9774FC5-0776-ACF4-B8BD-3A96C8EFD6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798682" y="1338439"/>
                  <a:ext cx="0" cy="38404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4190871-B3BC-72F7-77A5-5662E334DC2F}"/>
                </a:ext>
              </a:extLst>
            </p:cNvPr>
            <p:cNvGrpSpPr/>
            <p:nvPr/>
          </p:nvGrpSpPr>
          <p:grpSpPr>
            <a:xfrm>
              <a:off x="9006828" y="883030"/>
              <a:ext cx="2672680" cy="2664760"/>
              <a:chOff x="4320934" y="1945939"/>
              <a:chExt cx="3533584" cy="3523111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5F95419E-DCD9-41D4-2707-DFE113AABE68}"/>
                  </a:ext>
                </a:extLst>
              </p:cNvPr>
              <p:cNvGrpSpPr/>
              <p:nvPr/>
            </p:nvGrpSpPr>
            <p:grpSpPr>
              <a:xfrm>
                <a:off x="4481077" y="2121268"/>
                <a:ext cx="3183077" cy="3187720"/>
                <a:chOff x="4481077" y="2121268"/>
                <a:chExt cx="3183077" cy="3187720"/>
              </a:xfrm>
            </p:grpSpPr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93D4B3E2-50AF-6D71-E4F3-6184FBA143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6115197" y="2859106"/>
                  <a:ext cx="0" cy="2247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1CAEF244-E4B2-43A1-D840-2DBB374D0D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701408" y="3743961"/>
                  <a:ext cx="223686" cy="410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D9A597ED-4013-BE1B-0E32-6D0A938A2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065283" y="4334876"/>
                  <a:ext cx="0" cy="2247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48B996DE-8213-ECB7-28BE-DB3946AA59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5223267" y="3695135"/>
                  <a:ext cx="228901" cy="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29ACF74D-BC12-6930-A657-6D3E89E183F2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6506140" y="4154069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B9E26161-3A93-EC6D-0196-498A263102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5422060" y="4101830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24402481-65E1-5530-C4D2-B174C8C79C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5481865" y="3105632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FCE73147-DC27-FEA2-F3D2-D4A5093E7F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6555910" y="3139229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B294C46A-F454-9BEE-A2EC-5206CEFF33D1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 flipV="1">
                  <a:off x="4481077" y="3415021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7A8A1648-5548-63F3-7D80-0F8334E93D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720000" flipV="1">
                  <a:off x="6615704" y="2438495"/>
                  <a:ext cx="0" cy="33706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27881A4A-B4A5-4B2D-D502-DD202C1F4F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994059" y="4268393"/>
                  <a:ext cx="312930" cy="13103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FBA286DC-FA53-E1D3-00ED-BF3E9A852A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5477623" y="4670650"/>
                  <a:ext cx="124007" cy="30693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E3726756-E307-E14D-816A-4B0A6A8EB7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720000" flipH="1">
                  <a:off x="4785877" y="3211150"/>
                  <a:ext cx="335529" cy="138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A2765C41-B611-59C7-CA73-2939C4CE3C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534948" y="4673832"/>
                  <a:ext cx="129782" cy="30575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1C96FA6A-04B6-2446-3B39-4F22E50CF4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4788961" y="4126503"/>
                  <a:ext cx="305753" cy="12978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7FB44D8D-B235-F118-C042-C56E1E4DA2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5554086" y="2428311"/>
                  <a:ext cx="129855" cy="30557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76EAE89B-4C2A-1119-561F-4E3E52F12B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720000" flipV="1">
                  <a:off x="7125310" y="3178374"/>
                  <a:ext cx="234871" cy="234871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6710FD92-AD77-D580-196C-FC3C86FDA180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5870552" y="2121268"/>
                  <a:ext cx="492109" cy="1397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4A3554F2-CAE3-90A7-A59E-C44A6189C648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2700000" flipH="1" flipV="1">
                  <a:off x="4972658" y="2320111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8F8CFD87-A2D0-6ABE-7174-4E9BE4954F9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8100000" flipH="1" flipV="1">
                  <a:off x="7183780" y="2329632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B57152F3-5C8C-0DFA-6ABD-F511F23E3A93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0800000" flipH="1" flipV="1">
                  <a:off x="7662113" y="3484473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9871D941-00A7-EB85-5B28-7A42C8EA707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3500000" flipH="1" flipV="1">
                  <a:off x="7184367" y="4606447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210CE78B-17CC-2A3D-1F0A-679C954C04A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6200000" flipH="1" flipV="1">
                  <a:off x="6064263" y="5061913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E92081C4-8A17-92F9-442D-264EE147AF34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8900000" flipH="1" flipV="1">
                  <a:off x="4904146" y="4566597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1D91FDF0-0EDC-984A-A7FF-C627D951C2D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840000" flipV="1">
                <a:off x="6854250" y="1649716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6266AF16-692B-9725-7AEE-B27F87392D1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9540000" flipV="1">
                <a:off x="7854518" y="2691730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CADAFFC7-0CBD-5469-C0D0-647D7545E1F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2240000" flipV="1">
                <a:off x="7771157" y="4235910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9485FC4B-016F-28EA-2555-C9AEB1B2A06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940000" flipV="1">
                <a:off x="6911162" y="5110993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60A0349B-0B25-508C-F3E0-AE826DA66FE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7640000" flipV="1">
                <a:off x="5331923" y="5142478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4D862433-2254-0F0A-B5A3-561CDE2E0EA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20340000" flipV="1">
                <a:off x="4333665" y="4132376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F87A86DE-21E2-3CD1-165F-A890D6801CC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40000" flipV="1">
                <a:off x="4320934" y="2622868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26589620-75A5-CAFB-DE92-3DB0C5747E5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4140000" flipV="1">
                <a:off x="5362210" y="1619367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BD4C498-61B2-41B3-5C7A-577B1EE28B68}"/>
                </a:ext>
              </a:extLst>
            </p:cNvPr>
            <p:cNvGrpSpPr>
              <a:grpSpLocks noChangeAspect="1"/>
            </p:cNvGrpSpPr>
            <p:nvPr/>
          </p:nvGrpSpPr>
          <p:grpSpPr>
            <a:xfrm rot="19800000">
              <a:off x="10214046" y="1131120"/>
              <a:ext cx="852468" cy="614570"/>
              <a:chOff x="8500759" y="3280789"/>
              <a:chExt cx="747971" cy="539234"/>
            </a:xfrm>
          </p:grpSpPr>
          <p:sp>
            <p:nvSpPr>
              <p:cNvPr id="52" name="Parallelogram 51">
                <a:extLst>
                  <a:ext uri="{FF2B5EF4-FFF2-40B4-BE49-F238E27FC236}">
                    <a16:creationId xmlns:a16="http://schemas.microsoft.com/office/drawing/2014/main" id="{E78767F0-B9A5-9FAC-01C6-74FEEA0C49FE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40000"/>
                </a:srgbClr>
              </a:solidFill>
              <a:ln>
                <a:solidFill>
                  <a:srgbClr val="9C5BCD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761A1111-CC18-D165-E324-2C2B974AAC5A}"/>
                  </a:ext>
                </a:extLst>
              </p:cNvPr>
              <p:cNvCxnSpPr>
                <a:cxnSpLocks/>
                <a:stCxn id="55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rgbClr val="7030A0">
                  <a:alpha val="40000"/>
                </a:s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28DE1EEB-C43C-3115-00F2-543E67BE98B5}"/>
                  </a:ext>
                </a:extLst>
              </p:cNvPr>
              <p:cNvCxnSpPr>
                <a:cxnSpLocks/>
                <a:stCxn id="55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rgbClr val="7030A0">
                  <a:alpha val="40000"/>
                </a:s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B88CAB9-CFC8-E9FD-3BEF-8D18266F7B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40000"/>
                </a:srgbClr>
              </a:solidFill>
              <a:ln>
                <a:solidFill>
                  <a:srgbClr val="7030A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580F400-7A4E-3E3B-0831-9415A0DAAB1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575092" y="1399732"/>
              <a:ext cx="852468" cy="614570"/>
              <a:chOff x="8500759" y="3280789"/>
              <a:chExt cx="747971" cy="539234"/>
            </a:xfrm>
          </p:grpSpPr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293DC4E7-A975-CCC4-64B8-F8437866F66F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70000"/>
                </a:srgbClr>
              </a:solidFill>
              <a:ln>
                <a:solidFill>
                  <a:srgbClr val="9C5BCD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4F125DF-01E7-16D5-7B21-449CF9C494AF}"/>
                  </a:ext>
                </a:extLst>
              </p:cNvPr>
              <p:cNvCxnSpPr>
                <a:cxnSpLocks/>
                <a:stCxn id="51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7030A0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7FBE30F-A976-EAB0-024D-9DBE1426D9A9}"/>
                  </a:ext>
                </a:extLst>
              </p:cNvPr>
              <p:cNvCxnSpPr>
                <a:cxnSpLocks/>
                <a:stCxn id="51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7030A0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7BED8FF-D7DF-1742-DAAE-F0B3EE4A33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70000"/>
                </a:srgbClr>
              </a:solidFill>
              <a:ln>
                <a:solidFill>
                  <a:srgbClr val="7030A0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CA003A5-4204-D0C7-A4C8-E6F9C84F0B1E}"/>
                </a:ext>
              </a:extLst>
            </p:cNvPr>
            <p:cNvGrpSpPr>
              <a:grpSpLocks noChangeAspect="1"/>
            </p:cNvGrpSpPr>
            <p:nvPr/>
          </p:nvGrpSpPr>
          <p:grpSpPr>
            <a:xfrm rot="1808578">
              <a:off x="10762027" y="1798812"/>
              <a:ext cx="852468" cy="614570"/>
              <a:chOff x="8500759" y="3280789"/>
              <a:chExt cx="747971" cy="539234"/>
            </a:xfrm>
          </p:grpSpPr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id="{0418188C-3659-716C-316C-E9918D3EEE52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E55933F0-16A9-06B3-B658-33B1A7961D51}"/>
                  </a:ext>
                </a:extLst>
              </p:cNvPr>
              <p:cNvCxnSpPr>
                <a:cxnSpLocks/>
                <a:stCxn id="47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6B30BAD4-A20C-33C6-0DE9-E1CFDD71D264}"/>
                  </a:ext>
                </a:extLst>
              </p:cNvPr>
              <p:cNvCxnSpPr>
                <a:cxnSpLocks/>
                <a:stCxn id="47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0CA19A8-68C9-8427-33E0-04197DD250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237BBD3-96CB-3B15-7A9F-75F181283D3B}"/>
                </a:ext>
              </a:extLst>
            </p:cNvPr>
            <p:cNvGrpSpPr>
              <a:grpSpLocks noChangeAspect="1"/>
            </p:cNvGrpSpPr>
            <p:nvPr/>
          </p:nvGrpSpPr>
          <p:grpSpPr>
            <a:xfrm rot="3600000">
              <a:off x="10754926" y="2258193"/>
              <a:ext cx="852468" cy="614570"/>
              <a:chOff x="8500759" y="3280789"/>
              <a:chExt cx="747971" cy="539234"/>
            </a:xfrm>
          </p:grpSpPr>
          <p:sp>
            <p:nvSpPr>
              <p:cNvPr id="40" name="Parallelogram 39">
                <a:extLst>
                  <a:ext uri="{FF2B5EF4-FFF2-40B4-BE49-F238E27FC236}">
                    <a16:creationId xmlns:a16="http://schemas.microsoft.com/office/drawing/2014/main" id="{8C04D93A-4819-80ED-8F3B-695EE1AD68CC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70000"/>
                </a:srgbClr>
              </a:solidFill>
              <a:ln>
                <a:solidFill>
                  <a:srgbClr val="9C5BCD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C02D677-F473-6C97-4BDA-C2D0E5F54E0B}"/>
                  </a:ext>
                </a:extLst>
              </p:cNvPr>
              <p:cNvCxnSpPr>
                <a:cxnSpLocks/>
                <a:stCxn id="43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9C5BCD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2FEC527A-7575-6DC3-24AD-57BB0E592DFE}"/>
                  </a:ext>
                </a:extLst>
              </p:cNvPr>
              <p:cNvCxnSpPr>
                <a:cxnSpLocks/>
                <a:stCxn id="43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9C5BCD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3495159-FC01-4784-BBA1-0F28F09C91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70000"/>
                </a:srgbClr>
              </a:solidFill>
              <a:ln>
                <a:solidFill>
                  <a:srgbClr val="9C5BCD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50B45D0-4D1D-19CE-22CA-321CDF2D7B0D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0501020" y="2654737"/>
              <a:ext cx="852468" cy="614570"/>
              <a:chOff x="8500759" y="3280789"/>
              <a:chExt cx="747971" cy="539234"/>
            </a:xfrm>
          </p:grpSpPr>
          <p:sp>
            <p:nvSpPr>
              <p:cNvPr id="36" name="Parallelogram 35">
                <a:extLst>
                  <a:ext uri="{FF2B5EF4-FFF2-40B4-BE49-F238E27FC236}">
                    <a16:creationId xmlns:a16="http://schemas.microsoft.com/office/drawing/2014/main" id="{B857EC14-63A7-2638-34B2-2CAD35AE15E6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40000"/>
                </a:srgbClr>
              </a:solidFill>
              <a:ln>
                <a:solidFill>
                  <a:srgbClr val="7030A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36E6FDCD-C375-F180-D451-FAFCE97967BC}"/>
                  </a:ext>
                </a:extLst>
              </p:cNvPr>
              <p:cNvCxnSpPr>
                <a:cxnSpLocks/>
                <a:stCxn id="39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crgbClr r="0" g="0" b="0">
                  <a:alpha val="40000"/>
                </a:sc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7B9A743E-EA2F-8293-614B-CA83F0920BC1}"/>
                  </a:ext>
                </a:extLst>
              </p:cNvPr>
              <p:cNvCxnSpPr>
                <a:cxnSpLocks/>
                <a:stCxn id="39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crgbClr r="0" g="0" b="0">
                  <a:alpha val="40000"/>
                </a:sc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E234426-2AFB-6E08-3146-B89B6B48F5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40000"/>
                </a:srgbClr>
              </a:solidFill>
              <a:ln>
                <a:solidFill>
                  <a:srgbClr val="7030A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2622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E34A33-6F2D-034F-41AB-EA55A0287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6BDEB0-6C31-7116-DC0F-E5AD1CA1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A4088-FEFD-AB1D-E567-C7F3DF0A7A66}"/>
              </a:ext>
            </a:extLst>
          </p:cNvPr>
          <p:cNvSpPr txBox="1"/>
          <p:nvPr/>
        </p:nvSpPr>
        <p:spPr>
          <a:xfrm>
            <a:off x="311784" y="2722213"/>
            <a:ext cx="11228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The Jacobian is still the multiplicative factor between past and future areas and densities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A00E26-560F-FACA-F5B0-4F9A4C580D86}"/>
              </a:ext>
            </a:extLst>
          </p:cNvPr>
          <p:cNvSpPr txBox="1"/>
          <p:nvPr/>
        </p:nvSpPr>
        <p:spPr>
          <a:xfrm>
            <a:off x="768166" y="890626"/>
            <a:ext cx="3129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9">
                <a:extLst>
                  <a:ext uri="{FF2B5EF4-FFF2-40B4-BE49-F238E27FC236}">
                    <a16:creationId xmlns:a16="http://schemas.microsoft.com/office/drawing/2014/main" id="{42A183D1-4961-BC26-005D-13BD61908B72}"/>
                  </a:ext>
                </a:extLst>
              </p:cNvPr>
              <p:cNvSpPr txBox="1"/>
              <p:nvPr/>
            </p:nvSpPr>
            <p:spPr>
              <a:xfrm>
                <a:off x="54829" y="3429000"/>
                <a:ext cx="10262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19">
                <a:extLst>
                  <a:ext uri="{FF2B5EF4-FFF2-40B4-BE49-F238E27FC236}">
                    <a16:creationId xmlns:a16="http://schemas.microsoft.com/office/drawing/2014/main" id="{42A183D1-4961-BC26-005D-13BD61908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9" y="3429000"/>
                <a:ext cx="1026243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726804-036B-F9ED-6A28-3A1C6995B988}"/>
                  </a:ext>
                </a:extLst>
              </p:cNvPr>
              <p:cNvSpPr txBox="1"/>
              <p:nvPr/>
            </p:nvSpPr>
            <p:spPr>
              <a:xfrm>
                <a:off x="924619" y="1399614"/>
                <a:ext cx="9650399" cy="1143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DR-DIV </a:t>
                </a:r>
              </a:p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The Jacobian of the time evolution is unitary: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p>
                          <m:sSupPr>
                            <m:ctrlP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726804-036B-F9ED-6A28-3A1C6995B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19" y="1399614"/>
                <a:ext cx="9650399" cy="1143326"/>
              </a:xfrm>
              <a:prstGeom prst="rect">
                <a:avLst/>
              </a:prstGeom>
              <a:blipFill>
                <a:blip r:embed="rId3"/>
                <a:stretch>
                  <a:fillRect l="-1642" t="-6417" b="-1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8CFD30-7E95-3410-383B-C49B673F88FC}"/>
                  </a:ext>
                </a:extLst>
              </p:cNvPr>
              <p:cNvSpPr txBox="1"/>
              <p:nvPr/>
            </p:nvSpPr>
            <p:spPr>
              <a:xfrm>
                <a:off x="892204" y="3880630"/>
                <a:ext cx="9371796" cy="51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Densities are conserved through the evolution: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(DR-DEN)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8CFD30-7E95-3410-383B-C49B673F8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04" y="3880630"/>
                <a:ext cx="9371796" cy="511166"/>
              </a:xfrm>
              <a:prstGeom prst="rect">
                <a:avLst/>
              </a:prstGeom>
              <a:blipFill>
                <a:blip r:embed="rId4"/>
                <a:stretch>
                  <a:fillRect l="-975" t="-3614" b="-24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7F2D67-7F50-A76B-56D9-872F979C4D39}"/>
                  </a:ext>
                </a:extLst>
              </p:cNvPr>
              <p:cNvSpPr txBox="1"/>
              <p:nvPr/>
            </p:nvSpPr>
            <p:spPr>
              <a:xfrm>
                <a:off x="892204" y="3457579"/>
                <a:ext cx="10569432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Volumes are conserved through the evolution: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^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(DR-VOL)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7F2D67-7F50-A76B-56D9-872F979C4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04" y="3457579"/>
                <a:ext cx="10569432" cy="481542"/>
              </a:xfrm>
              <a:prstGeom prst="rect">
                <a:avLst/>
              </a:prstGeom>
              <a:blipFill>
                <a:blip r:embed="rId5"/>
                <a:stretch>
                  <a:fillRect l="-865" t="-6329" b="-27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23AE61-4F49-AC9E-AF1B-49D5E2B624B4}"/>
                  </a:ext>
                </a:extLst>
              </p:cNvPr>
              <p:cNvSpPr txBox="1"/>
              <p:nvPr/>
            </p:nvSpPr>
            <p:spPr>
              <a:xfrm>
                <a:off x="2633420" y="335019"/>
                <a:ext cx="5850641" cy="790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p>
                          <m:sSup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23AE61-4F49-AC9E-AF1B-49D5E2B62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420" y="335019"/>
                <a:ext cx="5850641" cy="7904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969252-3709-639B-D73B-2DBCD1AE1D1F}"/>
                  </a:ext>
                </a:extLst>
              </p:cNvPr>
              <p:cNvSpPr txBox="1"/>
              <p:nvPr/>
            </p:nvSpPr>
            <p:spPr>
              <a:xfrm>
                <a:off x="1081072" y="4646273"/>
                <a:ext cx="70653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DR-DIV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DR-DEN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969252-3709-639B-D73B-2DBCD1AE1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072" y="4646273"/>
                <a:ext cx="7065397" cy="584775"/>
              </a:xfrm>
              <a:prstGeom prst="rect">
                <a:avLst/>
              </a:prstGeom>
              <a:blipFill>
                <a:blip r:embed="rId7"/>
                <a:stretch>
                  <a:fillRect l="-1812" t="-12500" r="-181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06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88025</TotalTime>
  <Words>4763</Words>
  <Application>Microsoft Office PowerPoint</Application>
  <PresentationFormat>Widescreen</PresentationFormat>
  <Paragraphs>805</Paragraphs>
  <Slides>58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Bradley Hand ITC</vt:lpstr>
      <vt:lpstr>Calibri</vt:lpstr>
      <vt:lpstr>Calibri Light</vt:lpstr>
      <vt:lpstr>Cambria Math</vt:lpstr>
      <vt:lpstr>Wingdings 3</vt:lpstr>
      <vt:lpstr>Office Theme</vt:lpstr>
      <vt:lpstr>Multiple degrees of Freedom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221</cp:revision>
  <dcterms:created xsi:type="dcterms:W3CDTF">2021-04-07T15:17:47Z</dcterms:created>
  <dcterms:modified xsi:type="dcterms:W3CDTF">2024-07-18T21:22:28Z</dcterms:modified>
</cp:coreProperties>
</file>