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9" r:id="rId2"/>
    <p:sldId id="902" r:id="rId3"/>
    <p:sldId id="936" r:id="rId4"/>
    <p:sldId id="965" r:id="rId5"/>
    <p:sldId id="941" r:id="rId6"/>
    <p:sldId id="937" r:id="rId7"/>
    <p:sldId id="985" r:id="rId8"/>
    <p:sldId id="945" r:id="rId9"/>
    <p:sldId id="944" r:id="rId10"/>
    <p:sldId id="946" r:id="rId11"/>
    <p:sldId id="947" r:id="rId12"/>
    <p:sldId id="971" r:id="rId13"/>
    <p:sldId id="948" r:id="rId14"/>
    <p:sldId id="924" r:id="rId15"/>
    <p:sldId id="918" r:id="rId16"/>
    <p:sldId id="950" r:id="rId17"/>
    <p:sldId id="972" r:id="rId18"/>
    <p:sldId id="907" r:id="rId19"/>
    <p:sldId id="973" r:id="rId20"/>
    <p:sldId id="984" r:id="rId21"/>
    <p:sldId id="953" r:id="rId22"/>
    <p:sldId id="976" r:id="rId23"/>
    <p:sldId id="909" r:id="rId24"/>
    <p:sldId id="986" r:id="rId25"/>
    <p:sldId id="908" r:id="rId26"/>
    <p:sldId id="920" r:id="rId27"/>
    <p:sldId id="966" r:id="rId28"/>
    <p:sldId id="995" r:id="rId29"/>
    <p:sldId id="968" r:id="rId30"/>
    <p:sldId id="969" r:id="rId31"/>
    <p:sldId id="957" r:id="rId32"/>
    <p:sldId id="963" r:id="rId33"/>
    <p:sldId id="912" r:id="rId34"/>
    <p:sldId id="982" r:id="rId35"/>
    <p:sldId id="983" r:id="rId36"/>
    <p:sldId id="959" r:id="rId37"/>
    <p:sldId id="913" r:id="rId38"/>
    <p:sldId id="994" r:id="rId39"/>
    <p:sldId id="979" r:id="rId40"/>
    <p:sldId id="961" r:id="rId41"/>
    <p:sldId id="988" r:id="rId42"/>
    <p:sldId id="990" r:id="rId43"/>
    <p:sldId id="977" r:id="rId44"/>
    <p:sldId id="991" r:id="rId45"/>
    <p:sldId id="992" r:id="rId46"/>
    <p:sldId id="914" r:id="rId47"/>
    <p:sldId id="915" r:id="rId48"/>
    <p:sldId id="978" r:id="rId49"/>
    <p:sldId id="970" r:id="rId50"/>
    <p:sldId id="952" r:id="rId51"/>
    <p:sldId id="932" r:id="rId52"/>
    <p:sldId id="917" r:id="rId53"/>
    <p:sldId id="923" r:id="rId54"/>
    <p:sldId id="919" r:id="rId55"/>
    <p:sldId id="99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000000"/>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2086" dt="2024-05-30T20:24:52.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6" autoAdjust="0"/>
    <p:restoredTop sz="87935" autoAdjust="0"/>
  </p:normalViewPr>
  <p:slideViewPr>
    <p:cSldViewPr snapToGrid="0">
      <p:cViewPr varScale="1">
        <p:scale>
          <a:sx n="103" d="100"/>
          <a:sy n="103" d="100"/>
        </p:scale>
        <p:origin x="132" y="696"/>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5-30T20:24:52.111" v="9892" actId="20577"/>
      <pc:docMkLst>
        <pc:docMk/>
      </pc:docMkLst>
      <pc:sldChg chg="addSp delSp modSp mod">
        <pc:chgData name="Phillip Kaufman" userId="c001b2a046940d7c" providerId="LiveId" clId="{5CB25B10-5B1C-4017-B167-ED3104435743}" dt="2024-05-29T22:12:08.933" v="9437" actId="12788"/>
        <pc:sldMkLst>
          <pc:docMk/>
          <pc:sldMk cId="2876084972" sldId="902"/>
        </pc:sldMkLst>
        <pc:spChg chg="mod">
          <ac:chgData name="Phillip Kaufman" userId="c001b2a046940d7c" providerId="LiveId" clId="{5CB25B10-5B1C-4017-B167-ED3104435743}" dt="2024-05-29T22:12:08.933" v="9437" actId="12788"/>
          <ac:spMkLst>
            <pc:docMk/>
            <pc:sldMk cId="2876084972" sldId="902"/>
            <ac:spMk id="4" creationId="{109FA656-95E7-7B48-38D6-E5E75FFA1D89}"/>
          </ac:spMkLst>
        </pc:spChg>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5-30T19:27:13.578" v="9868" actId="1076"/>
        <pc:sldMkLst>
          <pc:docMk/>
          <pc:sldMk cId="699598180" sldId="907"/>
        </pc:sldMkLst>
        <pc:spChg chg="mod">
          <ac:chgData name="Phillip Kaufman" userId="c001b2a046940d7c" providerId="LiveId" clId="{5CB25B10-5B1C-4017-B167-ED3104435743}" dt="2024-05-30T06:40:32.923" v="9824"/>
          <ac:spMkLst>
            <pc:docMk/>
            <pc:sldMk cId="699598180" sldId="907"/>
            <ac:spMk id="4" creationId="{CE7D0D33-D4A4-EDBF-80E0-1E0C613CB23F}"/>
          </ac:spMkLst>
        </pc:spChg>
        <pc:spChg chg="mod">
          <ac:chgData name="Phillip Kaufman" userId="c001b2a046940d7c" providerId="LiveId" clId="{5CB25B10-5B1C-4017-B167-ED3104435743}" dt="2024-05-21T01:29:52.658" v="4052" actId="1038"/>
          <ac:spMkLst>
            <pc:docMk/>
            <pc:sldMk cId="699598180" sldId="907"/>
            <ac:spMk id="5" creationId="{598D03F2-93D9-83BF-CDA9-A512BA4F8C99}"/>
          </ac:spMkLst>
        </pc:spChg>
        <pc:spChg chg="mod">
          <ac:chgData name="Phillip Kaufman" userId="c001b2a046940d7c" providerId="LiveId" clId="{5CB25B10-5B1C-4017-B167-ED3104435743}" dt="2024-05-21T01:29:52.658" v="4052" actId="1038"/>
          <ac:spMkLst>
            <pc:docMk/>
            <pc:sldMk cId="699598180" sldId="907"/>
            <ac:spMk id="6" creationId="{AA2EDE3B-E316-5354-6C01-6E53B36D5921}"/>
          </ac:spMkLst>
        </pc:spChg>
        <pc:spChg chg="mod">
          <ac:chgData name="Phillip Kaufman" userId="c001b2a046940d7c" providerId="LiveId" clId="{5CB25B10-5B1C-4017-B167-ED3104435743}" dt="2024-05-21T04:51:50.652" v="5284" actId="1076"/>
          <ac:spMkLst>
            <pc:docMk/>
            <pc:sldMk cId="699598180" sldId="907"/>
            <ac:spMk id="7" creationId="{BE1122DA-8E00-C761-2D7C-D92F8957FD3F}"/>
          </ac:spMkLst>
        </pc:spChg>
        <pc:spChg chg="del mod">
          <ac:chgData name="Phillip Kaufman" userId="c001b2a046940d7c" providerId="LiveId" clId="{5CB25B10-5B1C-4017-B167-ED3104435743}" dt="2024-05-21T04:52:09.548" v="5287" actId="478"/>
          <ac:spMkLst>
            <pc:docMk/>
            <pc:sldMk cId="699598180" sldId="907"/>
            <ac:spMk id="8" creationId="{531E1E80-F671-0E28-E413-10E0A2076E7F}"/>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8T03:15:05.929" v="2773"/>
          <ac:spMkLst>
            <pc:docMk/>
            <pc:sldMk cId="699598180" sldId="907"/>
            <ac:spMk id="11" creationId="{6847A359-4F27-1740-BA9E-1E9926953775}"/>
          </ac:spMkLst>
        </pc:spChg>
        <pc:spChg chg="mod">
          <ac:chgData name="Phillip Kaufman" userId="c001b2a046940d7c" providerId="LiveId" clId="{5CB25B10-5B1C-4017-B167-ED3104435743}" dt="2024-05-18T03:15:05.929" v="2773"/>
          <ac:spMkLst>
            <pc:docMk/>
            <pc:sldMk cId="699598180" sldId="907"/>
            <ac:spMk id="12" creationId="{248A348E-A041-24AA-3C25-F83B7D7A6247}"/>
          </ac:spMkLst>
        </pc:spChg>
        <pc:spChg chg="mod">
          <ac:chgData name="Phillip Kaufman" userId="c001b2a046940d7c" providerId="LiveId" clId="{5CB25B10-5B1C-4017-B167-ED3104435743}" dt="2024-05-30T06:40:32.923" v="9824"/>
          <ac:spMkLst>
            <pc:docMk/>
            <pc:sldMk cId="699598180" sldId="907"/>
            <ac:spMk id="43" creationId="{A9F5587D-9058-B96B-2A8D-B8661BE66E02}"/>
          </ac:spMkLst>
        </pc:spChg>
        <pc:spChg chg="mod">
          <ac:chgData name="Phillip Kaufman" userId="c001b2a046940d7c" providerId="LiveId" clId="{5CB25B10-5B1C-4017-B167-ED3104435743}" dt="2024-05-30T06:40:32.923" v="9824"/>
          <ac:spMkLst>
            <pc:docMk/>
            <pc:sldMk cId="699598180" sldId="907"/>
            <ac:spMk id="44" creationId="{02A5E079-59BE-789F-BCB1-26DC631198F6}"/>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8T03:15:05.929" v="2773"/>
          <ac:spMkLst>
            <pc:docMk/>
            <pc:sldMk cId="699598180" sldId="907"/>
            <ac:spMk id="46" creationId="{6B956C8B-16CE-6E2C-BB57-0E21AFEA993A}"/>
          </ac:spMkLst>
        </pc:spChg>
        <pc:spChg chg="mod">
          <ac:chgData name="Phillip Kaufman" userId="c001b2a046940d7c" providerId="LiveId" clId="{5CB25B10-5B1C-4017-B167-ED3104435743}" dt="2024-05-18T03:15:05.929" v="2773"/>
          <ac:spMkLst>
            <pc:docMk/>
            <pc:sldMk cId="699598180" sldId="907"/>
            <ac:spMk id="47" creationId="{48484C3D-5319-3D6D-5B1E-94FB42F4C2D6}"/>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mod">
          <ac:chgData name="Phillip Kaufman" userId="c001b2a046940d7c" providerId="LiveId" clId="{5CB25B10-5B1C-4017-B167-ED3104435743}" dt="2024-05-30T06:40:32.923" v="9824"/>
          <ac:spMkLst>
            <pc:docMk/>
            <pc:sldMk cId="699598180" sldId="907"/>
            <ac:spMk id="50" creationId="{B31ADCE6-1F95-FD46-2903-372E968721D8}"/>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add del mod">
          <ac:chgData name="Phillip Kaufman" userId="c001b2a046940d7c" providerId="LiveId" clId="{5CB25B10-5B1C-4017-B167-ED3104435743}" dt="2024-05-29T06:21:44.304" v="9379" actId="404"/>
          <ac:spMkLst>
            <pc:docMk/>
            <pc:sldMk cId="699598180" sldId="907"/>
            <ac:spMk id="51" creationId="{E090AB11-6989-674F-1526-0A7CD9AD30C5}"/>
          </ac:spMkLst>
        </pc:spChg>
        <pc:spChg chg="mod">
          <ac:chgData name="Phillip Kaufman" userId="c001b2a046940d7c" providerId="LiveId" clId="{5CB25B10-5B1C-4017-B167-ED3104435743}" dt="2024-05-30T06:40:38.901" v="9826" actId="165"/>
          <ac:spMkLst>
            <pc:docMk/>
            <pc:sldMk cId="699598180" sldId="907"/>
            <ac:spMk id="52" creationId="{88D31723-655B-57B3-DC08-53C0AF735D41}"/>
          </ac:spMkLst>
        </pc:spChg>
        <pc:spChg chg="mod">
          <ac:chgData name="Phillip Kaufman" userId="c001b2a046940d7c" providerId="LiveId" clId="{5CB25B10-5B1C-4017-B167-ED3104435743}" dt="2024-05-30T19:27:13.578" v="9868" actId="1076"/>
          <ac:spMkLst>
            <pc:docMk/>
            <pc:sldMk cId="699598180" sldId="907"/>
            <ac:spMk id="53" creationId="{0CEC64E8-75BE-07C1-41FA-E1C59581DEE9}"/>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30T06:40:38.901" v="9826" actId="165"/>
          <ac:spMkLst>
            <pc:docMk/>
            <pc:sldMk cId="699598180" sldId="907"/>
            <ac:spMk id="55" creationId="{912131EA-AB51-DB61-24A2-BD127F8580DB}"/>
          </ac:spMkLst>
        </pc:spChg>
        <pc:spChg chg="mod">
          <ac:chgData name="Phillip Kaufman" userId="c001b2a046940d7c" providerId="LiveId" clId="{5CB25B10-5B1C-4017-B167-ED3104435743}" dt="2024-05-30T06:40:38.901" v="9826" actId="165"/>
          <ac:spMkLst>
            <pc:docMk/>
            <pc:sldMk cId="699598180" sldId="907"/>
            <ac:spMk id="56" creationId="{7DE3BBA0-A4D4-26C6-9C0D-9BD3DF448E73}"/>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add mod ord">
          <ac:chgData name="Phillip Kaufman" userId="c001b2a046940d7c" providerId="LiveId" clId="{5CB25B10-5B1C-4017-B167-ED3104435743}" dt="2024-05-30T06:40:38.901" v="9826" actId="165"/>
          <ac:spMkLst>
            <pc:docMk/>
            <pc:sldMk cId="699598180" sldId="907"/>
            <ac:spMk id="60" creationId="{930A9234-D102-F001-719F-72B9F752CC7C}"/>
          </ac:spMkLst>
        </pc:spChg>
        <pc:spChg chg="add mod ord">
          <ac:chgData name="Phillip Kaufman" userId="c001b2a046940d7c" providerId="LiveId" clId="{5CB25B10-5B1C-4017-B167-ED3104435743}" dt="2024-05-30T06:40:38.901" v="9826" actId="165"/>
          <ac:spMkLst>
            <pc:docMk/>
            <pc:sldMk cId="699598180" sldId="907"/>
            <ac:spMk id="61" creationId="{C38D1E4C-CFEF-D52B-57AA-0BCABC4F435A}"/>
          </ac:spMkLst>
        </pc:spChg>
        <pc:spChg chg="mod topLvl">
          <ac:chgData name="Phillip Kaufman" userId="c001b2a046940d7c" providerId="LiveId" clId="{5CB25B10-5B1C-4017-B167-ED3104435743}" dt="2024-05-30T06:42:03.882" v="9847" actId="165"/>
          <ac:spMkLst>
            <pc:docMk/>
            <pc:sldMk cId="699598180" sldId="907"/>
            <ac:spMk id="101" creationId="{9AFF47E0-8C48-26A0-0000-6DF1FACDA3CD}"/>
          </ac:spMkLst>
        </pc:spChg>
        <pc:spChg chg="add del mod topLvl">
          <ac:chgData name="Phillip Kaufman" userId="c001b2a046940d7c" providerId="LiveId" clId="{5CB25B10-5B1C-4017-B167-ED3104435743}" dt="2024-05-30T06:42:03.882" v="9847" actId="165"/>
          <ac:spMkLst>
            <pc:docMk/>
            <pc:sldMk cId="699598180" sldId="907"/>
            <ac:spMk id="102" creationId="{F9138A63-C208-2ADB-936B-128288A16BF4}"/>
          </ac:spMkLst>
        </pc:spChg>
        <pc:spChg chg="mod">
          <ac:chgData name="Phillip Kaufman" userId="c001b2a046940d7c" providerId="LiveId" clId="{5CB25B10-5B1C-4017-B167-ED3104435743}" dt="2024-05-30T06:42:03.882" v="9847" actId="165"/>
          <ac:spMkLst>
            <pc:docMk/>
            <pc:sldMk cId="699598180" sldId="907"/>
            <ac:spMk id="137" creationId="{5EE5B35F-9E5B-D1E1-3806-CDF40302B8F3}"/>
          </ac:spMkLst>
        </pc:spChg>
        <pc:spChg chg="mod">
          <ac:chgData name="Phillip Kaufman" userId="c001b2a046940d7c" providerId="LiveId" clId="{5CB25B10-5B1C-4017-B167-ED3104435743}" dt="2024-05-30T06:42:03.882" v="9847" actId="165"/>
          <ac:spMkLst>
            <pc:docMk/>
            <pc:sldMk cId="699598180" sldId="907"/>
            <ac:spMk id="138" creationId="{709DD11A-A7C8-E6BE-64DD-86375AA658C1}"/>
          </ac:spMkLst>
        </pc:spChg>
        <pc:spChg chg="mod">
          <ac:chgData name="Phillip Kaufman" userId="c001b2a046940d7c" providerId="LiveId" clId="{5CB25B10-5B1C-4017-B167-ED3104435743}" dt="2024-05-30T06:40:59.401" v="9829"/>
          <ac:spMkLst>
            <pc:docMk/>
            <pc:sldMk cId="699598180" sldId="907"/>
            <ac:spMk id="150" creationId="{86B2838C-7B4C-0A23-E428-C8F795B7F81B}"/>
          </ac:spMkLst>
        </pc:spChg>
        <pc:spChg chg="mod">
          <ac:chgData name="Phillip Kaufman" userId="c001b2a046940d7c" providerId="LiveId" clId="{5CB25B10-5B1C-4017-B167-ED3104435743}" dt="2024-05-30T06:40:59.401" v="9829"/>
          <ac:spMkLst>
            <pc:docMk/>
            <pc:sldMk cId="699598180" sldId="907"/>
            <ac:spMk id="153" creationId="{8E463916-B14F-F5D3-CE13-0257A499445E}"/>
          </ac:spMkLst>
        </pc:spChg>
        <pc:spChg chg="mod">
          <ac:chgData name="Phillip Kaufman" userId="c001b2a046940d7c" providerId="LiveId" clId="{5CB25B10-5B1C-4017-B167-ED3104435743}" dt="2024-05-30T06:40:59.401" v="9829"/>
          <ac:spMkLst>
            <pc:docMk/>
            <pc:sldMk cId="699598180" sldId="907"/>
            <ac:spMk id="154" creationId="{E3A9B2A4-8BAA-8DBF-FC66-F1EC385A2248}"/>
          </ac:spMkLst>
        </pc:spChg>
        <pc:spChg chg="mod">
          <ac:chgData name="Phillip Kaufman" userId="c001b2a046940d7c" providerId="LiveId" clId="{5CB25B10-5B1C-4017-B167-ED3104435743}" dt="2024-05-30T06:40:59.401" v="9829"/>
          <ac:spMkLst>
            <pc:docMk/>
            <pc:sldMk cId="699598180" sldId="907"/>
            <ac:spMk id="157" creationId="{86BF7261-4E95-BA0E-4BF5-E991729966CB}"/>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mod">
          <ac:chgData name="Phillip Kaufman" userId="c001b2a046940d7c" providerId="LiveId" clId="{5CB25B10-5B1C-4017-B167-ED3104435743}" dt="2024-05-30T06:40:59.401" v="9829"/>
          <ac:spMkLst>
            <pc:docMk/>
            <pc:sldMk cId="699598180" sldId="907"/>
            <ac:spMk id="158" creationId="{3C933FC9-E9A5-BC16-E9AD-ED83BCEE28C5}"/>
          </ac:spMkLst>
        </pc:spChg>
        <pc:spChg chg="mod">
          <ac:chgData name="Phillip Kaufman" userId="c001b2a046940d7c" providerId="LiveId" clId="{5CB25B10-5B1C-4017-B167-ED3104435743}" dt="2024-05-30T06:40:59.401" v="9829"/>
          <ac:spMkLst>
            <pc:docMk/>
            <pc:sldMk cId="699598180" sldId="907"/>
            <ac:spMk id="161" creationId="{1F3D402A-A444-37FC-EB4F-4963516A2478}"/>
          </ac:spMkLst>
        </pc:spChg>
        <pc:spChg chg="mod">
          <ac:chgData name="Phillip Kaufman" userId="c001b2a046940d7c" providerId="LiveId" clId="{5CB25B10-5B1C-4017-B167-ED3104435743}" dt="2024-05-30T06:40:59.401" v="9829"/>
          <ac:spMkLst>
            <pc:docMk/>
            <pc:sldMk cId="699598180" sldId="907"/>
            <ac:spMk id="162" creationId="{52823F7D-A0A2-D0F7-50EE-DC52695BB739}"/>
          </ac:spMkLst>
        </pc:spChg>
        <pc:spChg chg="mod">
          <ac:chgData name="Phillip Kaufman" userId="c001b2a046940d7c" providerId="LiveId" clId="{5CB25B10-5B1C-4017-B167-ED3104435743}" dt="2024-05-30T06:40:59.401" v="9829"/>
          <ac:spMkLst>
            <pc:docMk/>
            <pc:sldMk cId="699598180" sldId="907"/>
            <ac:spMk id="165" creationId="{6B24A2B4-5E55-E6CC-D0AF-8A8AE8091797}"/>
          </ac:spMkLst>
        </pc:spChg>
        <pc:spChg chg="mod">
          <ac:chgData name="Phillip Kaufman" userId="c001b2a046940d7c" providerId="LiveId" clId="{5CB25B10-5B1C-4017-B167-ED3104435743}" dt="2024-05-30T06:40:59.401" v="9829"/>
          <ac:spMkLst>
            <pc:docMk/>
            <pc:sldMk cId="699598180" sldId="907"/>
            <ac:spMk id="166" creationId="{D64BB0FF-E17B-445B-2EC8-E449C92BC033}"/>
          </ac:spMkLst>
        </pc:spChg>
        <pc:spChg chg="mod">
          <ac:chgData name="Phillip Kaufman" userId="c001b2a046940d7c" providerId="LiveId" clId="{5CB25B10-5B1C-4017-B167-ED3104435743}" dt="2024-05-30T06:40:59.401" v="9829"/>
          <ac:spMkLst>
            <pc:docMk/>
            <pc:sldMk cId="699598180" sldId="907"/>
            <ac:spMk id="169" creationId="{EC6894A9-E274-E1A3-2E7B-3DF85F66045B}"/>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spChg chg="mod">
          <ac:chgData name="Phillip Kaufman" userId="c001b2a046940d7c" providerId="LiveId" clId="{5CB25B10-5B1C-4017-B167-ED3104435743}" dt="2024-05-30T06:40:59.401" v="9829"/>
          <ac:spMkLst>
            <pc:docMk/>
            <pc:sldMk cId="699598180" sldId="907"/>
            <ac:spMk id="203" creationId="{1AE59974-6893-7112-3CDC-ADF1D37BA481}"/>
          </ac:spMkLst>
        </pc:spChg>
        <pc:spChg chg="mod">
          <ac:chgData name="Phillip Kaufman" userId="c001b2a046940d7c" providerId="LiveId" clId="{5CB25B10-5B1C-4017-B167-ED3104435743}" dt="2024-05-30T06:40:59.401" v="9829"/>
          <ac:spMkLst>
            <pc:docMk/>
            <pc:sldMk cId="699598180" sldId="907"/>
            <ac:spMk id="204" creationId="{6F1A4E5B-C857-7A85-C7D7-6D6674F93B32}"/>
          </ac:spMkLst>
        </pc:spChg>
        <pc:spChg chg="mod">
          <ac:chgData name="Phillip Kaufman" userId="c001b2a046940d7c" providerId="LiveId" clId="{5CB25B10-5B1C-4017-B167-ED3104435743}" dt="2024-05-30T06:41:47.773" v="9838" actId="165"/>
          <ac:spMkLst>
            <pc:docMk/>
            <pc:sldMk cId="699598180" sldId="907"/>
            <ac:spMk id="216" creationId="{57371B7D-B28F-63BA-9C94-F38F5B8BDF59}"/>
          </ac:spMkLst>
        </pc:spChg>
        <pc:spChg chg="mod">
          <ac:chgData name="Phillip Kaufman" userId="c001b2a046940d7c" providerId="LiveId" clId="{5CB25B10-5B1C-4017-B167-ED3104435743}" dt="2024-05-30T06:41:47.773" v="9838" actId="165"/>
          <ac:spMkLst>
            <pc:docMk/>
            <pc:sldMk cId="699598180" sldId="907"/>
            <ac:spMk id="219" creationId="{73715E22-86DC-AD9A-4766-5CDC3472BE4B}"/>
          </ac:spMkLst>
        </pc:spChg>
        <pc:spChg chg="mod">
          <ac:chgData name="Phillip Kaufman" userId="c001b2a046940d7c" providerId="LiveId" clId="{5CB25B10-5B1C-4017-B167-ED3104435743}" dt="2024-05-30T06:41:47.773" v="9838" actId="165"/>
          <ac:spMkLst>
            <pc:docMk/>
            <pc:sldMk cId="699598180" sldId="907"/>
            <ac:spMk id="220" creationId="{4DEEC3D8-2410-458E-02E6-73A29F2586B2}"/>
          </ac:spMkLst>
        </pc:spChg>
        <pc:spChg chg="mod">
          <ac:chgData name="Phillip Kaufman" userId="c001b2a046940d7c" providerId="LiveId" clId="{5CB25B10-5B1C-4017-B167-ED3104435743}" dt="2024-05-30T06:41:47.773" v="9838" actId="165"/>
          <ac:spMkLst>
            <pc:docMk/>
            <pc:sldMk cId="699598180" sldId="907"/>
            <ac:spMk id="223" creationId="{04A3AEB4-BED8-93E3-E160-21381D94798F}"/>
          </ac:spMkLst>
        </pc:spChg>
        <pc:spChg chg="mod">
          <ac:chgData name="Phillip Kaufman" userId="c001b2a046940d7c" providerId="LiveId" clId="{5CB25B10-5B1C-4017-B167-ED3104435743}" dt="2024-05-30T06:41:47.773" v="9838" actId="165"/>
          <ac:spMkLst>
            <pc:docMk/>
            <pc:sldMk cId="699598180" sldId="907"/>
            <ac:spMk id="224" creationId="{465CE6AE-4D31-D6D8-298A-1226026205DE}"/>
          </ac:spMkLst>
        </pc:spChg>
        <pc:spChg chg="mod">
          <ac:chgData name="Phillip Kaufman" userId="c001b2a046940d7c" providerId="LiveId" clId="{5CB25B10-5B1C-4017-B167-ED3104435743}" dt="2024-05-30T06:41:47.773" v="9838" actId="165"/>
          <ac:spMkLst>
            <pc:docMk/>
            <pc:sldMk cId="699598180" sldId="907"/>
            <ac:spMk id="227" creationId="{A26ACC53-E00C-88DC-AF36-3C8BC7D73EF1}"/>
          </ac:spMkLst>
        </pc:spChg>
        <pc:spChg chg="mod">
          <ac:chgData name="Phillip Kaufman" userId="c001b2a046940d7c" providerId="LiveId" clId="{5CB25B10-5B1C-4017-B167-ED3104435743}" dt="2024-05-30T06:41:47.773" v="9838" actId="165"/>
          <ac:spMkLst>
            <pc:docMk/>
            <pc:sldMk cId="699598180" sldId="907"/>
            <ac:spMk id="228" creationId="{EC9FACBB-6BAB-41BC-C848-F7F2C0F69A9D}"/>
          </ac:spMkLst>
        </pc:spChg>
        <pc:spChg chg="mod">
          <ac:chgData name="Phillip Kaufman" userId="c001b2a046940d7c" providerId="LiveId" clId="{5CB25B10-5B1C-4017-B167-ED3104435743}" dt="2024-05-30T06:41:47.773" v="9838" actId="165"/>
          <ac:spMkLst>
            <pc:docMk/>
            <pc:sldMk cId="699598180" sldId="907"/>
            <ac:spMk id="231" creationId="{32668743-3A17-971C-E98E-E666A060AC28}"/>
          </ac:spMkLst>
        </pc:spChg>
        <pc:spChg chg="mod">
          <ac:chgData name="Phillip Kaufman" userId="c001b2a046940d7c" providerId="LiveId" clId="{5CB25B10-5B1C-4017-B167-ED3104435743}" dt="2024-05-30T06:41:47.773" v="9838" actId="165"/>
          <ac:spMkLst>
            <pc:docMk/>
            <pc:sldMk cId="699598180" sldId="907"/>
            <ac:spMk id="232" creationId="{D649336D-FCC2-4A2B-7D17-31A16A4148EA}"/>
          </ac:spMkLst>
        </pc:spChg>
        <pc:spChg chg="mod">
          <ac:chgData name="Phillip Kaufman" userId="c001b2a046940d7c" providerId="LiveId" clId="{5CB25B10-5B1C-4017-B167-ED3104435743}" dt="2024-05-30T06:41:47.773" v="9838" actId="165"/>
          <ac:spMkLst>
            <pc:docMk/>
            <pc:sldMk cId="699598180" sldId="907"/>
            <ac:spMk id="235" creationId="{B77C5D01-F18D-AD8D-638B-5863F21C8236}"/>
          </ac:spMkLst>
        </pc:spChg>
        <pc:spChg chg="mod">
          <ac:chgData name="Phillip Kaufman" userId="c001b2a046940d7c" providerId="LiveId" clId="{5CB25B10-5B1C-4017-B167-ED3104435743}" dt="2024-05-30T06:41:47.773" v="9838" actId="165"/>
          <ac:spMkLst>
            <pc:docMk/>
            <pc:sldMk cId="699598180" sldId="907"/>
            <ac:spMk id="269" creationId="{AF27CBF0-1C2B-C449-3943-C1003B45E5B4}"/>
          </ac:spMkLst>
        </pc:spChg>
        <pc:spChg chg="mod">
          <ac:chgData name="Phillip Kaufman" userId="c001b2a046940d7c" providerId="LiveId" clId="{5CB25B10-5B1C-4017-B167-ED3104435743}" dt="2024-05-30T06:41:47.773" v="9838" actId="165"/>
          <ac:spMkLst>
            <pc:docMk/>
            <pc:sldMk cId="699598180" sldId="907"/>
            <ac:spMk id="270" creationId="{6C068195-D985-1B16-1140-BA3C15DA5AC2}"/>
          </ac:spMkLst>
        </pc:spChg>
        <pc:grpChg chg="add del mod">
          <ac:chgData name="Phillip Kaufman" userId="c001b2a046940d7c" providerId="LiveId" clId="{5CB25B10-5B1C-4017-B167-ED3104435743}" dt="2024-05-27T07:29:47.279" v="8611" actId="478"/>
          <ac:grpSpMkLst>
            <pc:docMk/>
            <pc:sldMk cId="699598180" sldId="907"/>
            <ac:grpSpMk id="4" creationId="{93DD7DEF-A846-DD65-34CB-65A9A9CD6831}"/>
          </ac:grpSpMkLst>
        </pc:gr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8T03:15:05.929" v="2773"/>
          <ac:grpSpMkLst>
            <pc:docMk/>
            <pc:sldMk cId="699598180" sldId="907"/>
            <ac:grpSpMk id="9" creationId="{52B7D510-A00B-684E-2F79-2178D0D903BA}"/>
          </ac:grpSpMkLst>
        </pc:grpChg>
        <pc:grpChg chg="mod">
          <ac:chgData name="Phillip Kaufman" userId="c001b2a046940d7c" providerId="LiveId" clId="{5CB25B10-5B1C-4017-B167-ED3104435743}" dt="2024-05-30T06:40:32.923" v="9824"/>
          <ac:grpSpMkLst>
            <pc:docMk/>
            <pc:sldMk cId="699598180" sldId="907"/>
            <ac:grpSpMk id="9" creationId="{61537282-0296-07D3-920D-2D22FBC222AD}"/>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5-18T03:15:05.929" v="2773"/>
          <ac:grpSpMkLst>
            <pc:docMk/>
            <pc:sldMk cId="699598180" sldId="907"/>
            <ac:grpSpMk id="10" creationId="{02CFCCF5-857C-F7C1-5A16-94F87519A1D0}"/>
          </ac:grpSpMkLst>
        </pc:grpChg>
        <pc:grpChg chg="mod">
          <ac:chgData name="Phillip Kaufman" userId="c001b2a046940d7c" providerId="LiveId" clId="{5CB25B10-5B1C-4017-B167-ED3104435743}" dt="2024-05-30T06:40:32.923" v="9824"/>
          <ac:grpSpMkLst>
            <pc:docMk/>
            <pc:sldMk cId="699598180" sldId="907"/>
            <ac:grpSpMk id="10" creationId="{81532124-7C22-5A48-C2D6-A8526E5EF2CA}"/>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8T03:15:05.929" v="2773"/>
          <ac:grpSpMkLst>
            <pc:docMk/>
            <pc:sldMk cId="699598180" sldId="907"/>
            <ac:grpSpMk id="13" creationId="{FF2DC6D6-1788-0CC2-0116-E097788F9E65}"/>
          </ac:grpSpMkLst>
        </pc:grpChg>
        <pc:grpChg chg="mod">
          <ac:chgData name="Phillip Kaufman" userId="c001b2a046940d7c" providerId="LiveId" clId="{5CB25B10-5B1C-4017-B167-ED3104435743}" dt="2024-05-30T06:40:32.923" v="9824"/>
          <ac:grpSpMkLst>
            <pc:docMk/>
            <pc:sldMk cId="699598180" sldId="907"/>
            <ac:grpSpMk id="45" creationId="{5726E392-2BF8-F315-F571-3673BB352A1A}"/>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add mod">
          <ac:chgData name="Phillip Kaufman" userId="c001b2a046940d7c" providerId="LiveId" clId="{5CB25B10-5B1C-4017-B167-ED3104435743}" dt="2024-05-30T06:40:32.923" v="9824"/>
          <ac:grpSpMkLst>
            <pc:docMk/>
            <pc:sldMk cId="699598180" sldId="907"/>
            <ac:grpSpMk id="48" creationId="{7C4C504F-995C-A18E-EBA3-9EC1CBC01A84}"/>
          </ac:grpSpMkLst>
        </pc:grpChg>
        <pc:grpChg chg="mod">
          <ac:chgData name="Phillip Kaufman" userId="c001b2a046940d7c" providerId="LiveId" clId="{5CB25B10-5B1C-4017-B167-ED3104435743}" dt="2024-05-18T03:15:05.929" v="2773"/>
          <ac:grpSpMkLst>
            <pc:docMk/>
            <pc:sldMk cId="699598180" sldId="907"/>
            <ac:grpSpMk id="48" creationId="{7CB72435-9BAE-51BD-E0FE-E5EA11B3559D}"/>
          </ac:grpSpMkLst>
        </pc:grpChg>
        <pc:grpChg chg="mod">
          <ac:chgData name="Phillip Kaufman" userId="c001b2a046940d7c" providerId="LiveId" clId="{5CB25B10-5B1C-4017-B167-ED3104435743}" dt="2024-05-30T06:40:32.923" v="9824"/>
          <ac:grpSpMkLst>
            <pc:docMk/>
            <pc:sldMk cId="699598180" sldId="907"/>
            <ac:grpSpMk id="49" creationId="{BE4806B8-852E-B523-AA1E-02D8DFC39208}"/>
          </ac:grpSpMkLst>
        </pc:grpChg>
        <pc:grpChg chg="add del mod">
          <ac:chgData name="Phillip Kaufman" userId="c001b2a046940d7c" providerId="LiveId" clId="{5CB25B10-5B1C-4017-B167-ED3104435743}" dt="2024-05-18T03:15:05.718" v="2772" actId="478"/>
          <ac:grpSpMkLst>
            <pc:docMk/>
            <pc:sldMk cId="699598180" sldId="907"/>
            <ac:grpSpMk id="52" creationId="{4B3FD2F3-0826-2791-42F9-7D260BED4C76}"/>
          </ac:grpSpMkLst>
        </pc:grpChg>
        <pc:grpChg chg="add mod">
          <ac:chgData name="Phillip Kaufman" userId="c001b2a046940d7c" providerId="LiveId" clId="{5CB25B10-5B1C-4017-B167-ED3104435743}" dt="2024-05-30T06:40:38.901" v="9826" actId="165"/>
          <ac:grpSpMkLst>
            <pc:docMk/>
            <pc:sldMk cId="699598180" sldId="907"/>
            <ac:grpSpMk id="54" creationId="{702E1644-04B7-96C2-7F51-405038005B7B}"/>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mod">
          <ac:chgData name="Phillip Kaufman" userId="c001b2a046940d7c" providerId="LiveId" clId="{5CB25B10-5B1C-4017-B167-ED3104435743}" dt="2024-05-30T06:40:38.901" v="9826" actId="165"/>
          <ac:grpSpMkLst>
            <pc:docMk/>
            <pc:sldMk cId="699598180" sldId="907"/>
            <ac:grpSpMk id="57" creationId="{20AE7404-09DB-06E4-00D8-CE320ACD29C6}"/>
          </ac:grpSpMkLst>
        </pc:grpChg>
        <pc:grpChg chg="add mod">
          <ac:chgData name="Phillip Kaufman" userId="c001b2a046940d7c" providerId="LiveId" clId="{5CB25B10-5B1C-4017-B167-ED3104435743}" dt="2024-05-30T06:40:38.901" v="9826" actId="165"/>
          <ac:grpSpMkLst>
            <pc:docMk/>
            <pc:sldMk cId="699598180" sldId="907"/>
            <ac:grpSpMk id="62" creationId="{2D954D97-6658-06D2-4458-ADC8858CE5DA}"/>
          </ac:grpSpMkLst>
        </pc:grpChg>
        <pc:grpChg chg="mod">
          <ac:chgData name="Phillip Kaufman" userId="c001b2a046940d7c" providerId="LiveId" clId="{5CB25B10-5B1C-4017-B167-ED3104435743}" dt="2024-05-30T06:40:38.901" v="9826" actId="165"/>
          <ac:grpSpMkLst>
            <pc:docMk/>
            <pc:sldMk cId="699598180" sldId="907"/>
            <ac:grpSpMk id="63" creationId="{AC24F948-3D05-08F4-D538-964A8908780F}"/>
          </ac:grpSpMkLst>
        </pc:grpChg>
        <pc:grpChg chg="add mod ord topLvl">
          <ac:chgData name="Phillip Kaufman" userId="c001b2a046940d7c" providerId="LiveId" clId="{5CB25B10-5B1C-4017-B167-ED3104435743}" dt="2024-05-30T19:27:06.212" v="9867" actId="166"/>
          <ac:grpSpMkLst>
            <pc:docMk/>
            <pc:sldMk cId="699598180" sldId="907"/>
            <ac:grpSpMk id="96" creationId="{B4B72F42-EB0E-D6E0-AA65-8AD9365B12D8}"/>
          </ac:grpSpMkLst>
        </pc:grpChg>
        <pc:grpChg chg="add del mod topLvl">
          <ac:chgData name="Phillip Kaufman" userId="c001b2a046940d7c" providerId="LiveId" clId="{5CB25B10-5B1C-4017-B167-ED3104435743}" dt="2024-05-30T06:40:42.595" v="9827" actId="478"/>
          <ac:grpSpMkLst>
            <pc:docMk/>
            <pc:sldMk cId="699598180" sldId="907"/>
            <ac:grpSpMk id="97" creationId="{E0D10679-3A7C-E231-B2C0-24BC19788C0A}"/>
          </ac:grpSpMkLst>
        </pc:grpChg>
        <pc:grpChg chg="add del mod">
          <ac:chgData name="Phillip Kaufman" userId="c001b2a046940d7c" providerId="LiveId" clId="{5CB25B10-5B1C-4017-B167-ED3104435743}" dt="2024-05-30T06:40:38.901" v="9826" actId="165"/>
          <ac:grpSpMkLst>
            <pc:docMk/>
            <pc:sldMk cId="699598180" sldId="907"/>
            <ac:grpSpMk id="98" creationId="{0DDF2062-725F-CAF4-9F8E-E66295DDF45C}"/>
          </ac:grpSpMkLst>
        </pc:grpChg>
        <pc:grpChg chg="add del mod">
          <ac:chgData name="Phillip Kaufman" userId="c001b2a046940d7c" providerId="LiveId" clId="{5CB25B10-5B1C-4017-B167-ED3104435743}" dt="2024-05-30T06:42:05.201" v="9848" actId="478"/>
          <ac:grpSpMkLst>
            <pc:docMk/>
            <pc:sldMk cId="699598180" sldId="907"/>
            <ac:grpSpMk id="99" creationId="{88853D91-57FE-F766-D791-830FBD30183D}"/>
          </ac:grpSpMkLst>
        </pc:grpChg>
        <pc:grpChg chg="mod topLvl">
          <ac:chgData name="Phillip Kaufman" userId="c001b2a046940d7c" providerId="LiveId" clId="{5CB25B10-5B1C-4017-B167-ED3104435743}" dt="2024-05-30T06:42:03.882" v="9847" actId="165"/>
          <ac:grpSpMkLst>
            <pc:docMk/>
            <pc:sldMk cId="699598180" sldId="907"/>
            <ac:grpSpMk id="100" creationId="{03146C35-0984-FB7C-C889-5C3B74A6E614}"/>
          </ac:grpSpMkLst>
        </pc:grpChg>
        <pc:grpChg chg="mod topLvl">
          <ac:chgData name="Phillip Kaufman" userId="c001b2a046940d7c" providerId="LiveId" clId="{5CB25B10-5B1C-4017-B167-ED3104435743}" dt="2024-05-30T06:42:03.882" v="9847" actId="165"/>
          <ac:grpSpMkLst>
            <pc:docMk/>
            <pc:sldMk cId="699598180" sldId="907"/>
            <ac:grpSpMk id="103" creationId="{002A9F6A-7860-7823-044C-3A63A09D5E9D}"/>
          </ac:grpSpMkLst>
        </pc:grpChg>
        <pc:grpChg chg="mod">
          <ac:chgData name="Phillip Kaufman" userId="c001b2a046940d7c" providerId="LiveId" clId="{5CB25B10-5B1C-4017-B167-ED3104435743}" dt="2024-05-30T06:42:03.882" v="9847" actId="165"/>
          <ac:grpSpMkLst>
            <pc:docMk/>
            <pc:sldMk cId="699598180" sldId="907"/>
            <ac:grpSpMk id="104" creationId="{14CD5052-F1D1-DC58-29F9-1555E9290CCE}"/>
          </ac:grpSpMkLst>
        </pc:grpChg>
        <pc:grpChg chg="mod">
          <ac:chgData name="Phillip Kaufman" userId="c001b2a046940d7c" providerId="LiveId" clId="{5CB25B10-5B1C-4017-B167-ED3104435743}" dt="2024-05-30T06:42:03.882" v="9847" actId="165"/>
          <ac:grpSpMkLst>
            <pc:docMk/>
            <pc:sldMk cId="699598180" sldId="907"/>
            <ac:grpSpMk id="139" creationId="{59BCB317-E369-05D7-568A-48B5D12C0C39}"/>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grpChg chg="add mod">
          <ac:chgData name="Phillip Kaufman" userId="c001b2a046940d7c" providerId="LiveId" clId="{5CB25B10-5B1C-4017-B167-ED3104435743}" dt="2024-05-30T06:40:59.401" v="9829"/>
          <ac:grpSpMkLst>
            <pc:docMk/>
            <pc:sldMk cId="699598180" sldId="907"/>
            <ac:grpSpMk id="142" creationId="{F306AD06-387A-C1A3-EC1E-BAC3E9D8B28D}"/>
          </ac:grpSpMkLst>
        </pc:grpChg>
        <pc:grpChg chg="mod">
          <ac:chgData name="Phillip Kaufman" userId="c001b2a046940d7c" providerId="LiveId" clId="{5CB25B10-5B1C-4017-B167-ED3104435743}" dt="2024-05-30T06:40:59.401" v="9829"/>
          <ac:grpSpMkLst>
            <pc:docMk/>
            <pc:sldMk cId="699598180" sldId="907"/>
            <ac:grpSpMk id="143" creationId="{CB342210-7B5D-B427-F8CA-C27D6341579E}"/>
          </ac:grpSpMkLst>
        </pc:grpChg>
        <pc:grpChg chg="mod">
          <ac:chgData name="Phillip Kaufman" userId="c001b2a046940d7c" providerId="LiveId" clId="{5CB25B10-5B1C-4017-B167-ED3104435743}" dt="2024-05-30T06:40:59.401" v="9829"/>
          <ac:grpSpMkLst>
            <pc:docMk/>
            <pc:sldMk cId="699598180" sldId="907"/>
            <ac:grpSpMk id="144" creationId="{E28B52BB-EA74-EB55-4902-A6257F4220C6}"/>
          </ac:grpSpMkLst>
        </pc:grpChg>
        <pc:grpChg chg="mod">
          <ac:chgData name="Phillip Kaufman" userId="c001b2a046940d7c" providerId="LiveId" clId="{5CB25B10-5B1C-4017-B167-ED3104435743}" dt="2024-05-30T06:40:59.401" v="9829"/>
          <ac:grpSpMkLst>
            <pc:docMk/>
            <pc:sldMk cId="699598180" sldId="907"/>
            <ac:grpSpMk id="145" creationId="{6174E7F1-49F1-B79F-BB76-7D7CC5758D8F}"/>
          </ac:grpSpMkLst>
        </pc:grpChg>
        <pc:grpChg chg="mod">
          <ac:chgData name="Phillip Kaufman" userId="c001b2a046940d7c" providerId="LiveId" clId="{5CB25B10-5B1C-4017-B167-ED3104435743}" dt="2024-05-30T06:40:59.401" v="9829"/>
          <ac:grpSpMkLst>
            <pc:docMk/>
            <pc:sldMk cId="699598180" sldId="907"/>
            <ac:grpSpMk id="146" creationId="{D6FCB0B1-4187-B897-B554-4C545EEC58DF}"/>
          </ac:grpSpMkLst>
        </pc:grpChg>
        <pc:grpChg chg="mod">
          <ac:chgData name="Phillip Kaufman" userId="c001b2a046940d7c" providerId="LiveId" clId="{5CB25B10-5B1C-4017-B167-ED3104435743}" dt="2024-05-30T06:40:59.401" v="9829"/>
          <ac:grpSpMkLst>
            <pc:docMk/>
            <pc:sldMk cId="699598180" sldId="907"/>
            <ac:grpSpMk id="147" creationId="{654999D2-AD45-F25E-7B60-500FE65299B3}"/>
          </ac:grpSpMkLst>
        </pc:grpChg>
        <pc:grpChg chg="mod">
          <ac:chgData name="Phillip Kaufman" userId="c001b2a046940d7c" providerId="LiveId" clId="{5CB25B10-5B1C-4017-B167-ED3104435743}" dt="2024-05-30T06:40:59.401" v="9829"/>
          <ac:grpSpMkLst>
            <pc:docMk/>
            <pc:sldMk cId="699598180" sldId="907"/>
            <ac:grpSpMk id="148" creationId="{2840AE9D-125B-22C3-16AD-A74E0BF57FA3}"/>
          </ac:grpSpMkLst>
        </pc:grpChg>
        <pc:grpChg chg="mod">
          <ac:chgData name="Phillip Kaufman" userId="c001b2a046940d7c" providerId="LiveId" clId="{5CB25B10-5B1C-4017-B167-ED3104435743}" dt="2024-05-30T06:40:59.401" v="9829"/>
          <ac:grpSpMkLst>
            <pc:docMk/>
            <pc:sldMk cId="699598180" sldId="907"/>
            <ac:grpSpMk id="149" creationId="{C53DE553-9A08-4488-31B6-16FC47B1AD34}"/>
          </ac:grpSpMkLst>
        </pc:grpChg>
        <pc:grpChg chg="mod">
          <ac:chgData name="Phillip Kaufman" userId="c001b2a046940d7c" providerId="LiveId" clId="{5CB25B10-5B1C-4017-B167-ED3104435743}" dt="2024-05-30T06:40:59.401" v="9829"/>
          <ac:grpSpMkLst>
            <pc:docMk/>
            <pc:sldMk cId="699598180" sldId="907"/>
            <ac:grpSpMk id="170" creationId="{DF3317E3-8D97-2D17-62C6-25198D2D5199}"/>
          </ac:grpSpMkLst>
        </pc:grpChg>
        <pc:grpChg chg="mod">
          <ac:chgData name="Phillip Kaufman" userId="c001b2a046940d7c" providerId="LiveId" clId="{5CB25B10-5B1C-4017-B167-ED3104435743}" dt="2024-05-30T06:40:59.401" v="9829"/>
          <ac:grpSpMkLst>
            <pc:docMk/>
            <pc:sldMk cId="699598180" sldId="907"/>
            <ac:grpSpMk id="205" creationId="{AC931522-A140-E341-E184-9C33162F92C0}"/>
          </ac:grpSpMkLst>
        </pc:grpChg>
        <pc:grpChg chg="add del mod">
          <ac:chgData name="Phillip Kaufman" userId="c001b2a046940d7c" providerId="LiveId" clId="{5CB25B10-5B1C-4017-B167-ED3104435743}" dt="2024-05-30T06:41:47.773" v="9838" actId="165"/>
          <ac:grpSpMkLst>
            <pc:docMk/>
            <pc:sldMk cId="699598180" sldId="907"/>
            <ac:grpSpMk id="208" creationId="{09A6CD51-BD65-D581-51DA-2FA31ADBC027}"/>
          </ac:grpSpMkLst>
        </pc:grpChg>
        <pc:grpChg chg="mod topLvl">
          <ac:chgData name="Phillip Kaufman" userId="c001b2a046940d7c" providerId="LiveId" clId="{5CB25B10-5B1C-4017-B167-ED3104435743}" dt="2024-05-30T06:41:47.773" v="9838" actId="165"/>
          <ac:grpSpMkLst>
            <pc:docMk/>
            <pc:sldMk cId="699598180" sldId="907"/>
            <ac:grpSpMk id="209" creationId="{4CD779BF-18F0-8DCC-CEDD-48DA5361264C}"/>
          </ac:grpSpMkLst>
        </pc:grpChg>
        <pc:grpChg chg="mod topLvl">
          <ac:chgData name="Phillip Kaufman" userId="c001b2a046940d7c" providerId="LiveId" clId="{5CB25B10-5B1C-4017-B167-ED3104435743}" dt="2024-05-30T06:41:47.773" v="9838" actId="165"/>
          <ac:grpSpMkLst>
            <pc:docMk/>
            <pc:sldMk cId="699598180" sldId="907"/>
            <ac:grpSpMk id="210" creationId="{81A8C403-68CB-BE33-B5A9-344820E1CCA1}"/>
          </ac:grpSpMkLst>
        </pc:grpChg>
        <pc:grpChg chg="del mod topLvl">
          <ac:chgData name="Phillip Kaufman" userId="c001b2a046940d7c" providerId="LiveId" clId="{5CB25B10-5B1C-4017-B167-ED3104435743}" dt="2024-05-30T06:41:53.034" v="9843" actId="478"/>
          <ac:grpSpMkLst>
            <pc:docMk/>
            <pc:sldMk cId="699598180" sldId="907"/>
            <ac:grpSpMk id="211" creationId="{98DF5D29-60BB-17B8-7497-986DF61D4780}"/>
          </ac:grpSpMkLst>
        </pc:grpChg>
        <pc:grpChg chg="del mod topLvl">
          <ac:chgData name="Phillip Kaufman" userId="c001b2a046940d7c" providerId="LiveId" clId="{5CB25B10-5B1C-4017-B167-ED3104435743}" dt="2024-05-30T06:41:52.554" v="9842" actId="478"/>
          <ac:grpSpMkLst>
            <pc:docMk/>
            <pc:sldMk cId="699598180" sldId="907"/>
            <ac:grpSpMk id="212" creationId="{B5B0E1AB-F31B-55EB-B239-CCF0044CF109}"/>
          </ac:grpSpMkLst>
        </pc:grpChg>
        <pc:grpChg chg="del mod topLvl">
          <ac:chgData name="Phillip Kaufman" userId="c001b2a046940d7c" providerId="LiveId" clId="{5CB25B10-5B1C-4017-B167-ED3104435743}" dt="2024-05-30T06:41:51.893" v="9841" actId="478"/>
          <ac:grpSpMkLst>
            <pc:docMk/>
            <pc:sldMk cId="699598180" sldId="907"/>
            <ac:grpSpMk id="213" creationId="{DA6C77CA-1CC3-0075-63B6-602CC0DE7DC8}"/>
          </ac:grpSpMkLst>
        </pc:grpChg>
        <pc:grpChg chg="del mod topLvl">
          <ac:chgData name="Phillip Kaufman" userId="c001b2a046940d7c" providerId="LiveId" clId="{5CB25B10-5B1C-4017-B167-ED3104435743}" dt="2024-05-30T06:41:51.405" v="9840" actId="478"/>
          <ac:grpSpMkLst>
            <pc:docMk/>
            <pc:sldMk cId="699598180" sldId="907"/>
            <ac:grpSpMk id="214" creationId="{5913B98E-2E85-6EA1-29B1-ED655A1A9E81}"/>
          </ac:grpSpMkLst>
        </pc:grpChg>
        <pc:grpChg chg="del mod topLvl">
          <ac:chgData name="Phillip Kaufman" userId="c001b2a046940d7c" providerId="LiveId" clId="{5CB25B10-5B1C-4017-B167-ED3104435743}" dt="2024-05-30T06:41:50.614" v="9839" actId="478"/>
          <ac:grpSpMkLst>
            <pc:docMk/>
            <pc:sldMk cId="699598180" sldId="907"/>
            <ac:grpSpMk id="215" creationId="{9F276EB8-054B-FF3B-A1C0-C1B4856672B9}"/>
          </ac:grpSpMkLst>
        </pc:grpChg>
        <pc:grpChg chg="mod">
          <ac:chgData name="Phillip Kaufman" userId="c001b2a046940d7c" providerId="LiveId" clId="{5CB25B10-5B1C-4017-B167-ED3104435743}" dt="2024-05-30T06:41:47.773" v="9838" actId="165"/>
          <ac:grpSpMkLst>
            <pc:docMk/>
            <pc:sldMk cId="699598180" sldId="907"/>
            <ac:grpSpMk id="23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71" creationId="{0FDD553B-5808-971D-8778-0443301D8D0A}"/>
          </ac:grpSpMkLst>
        </pc:grpChg>
        <pc:cxnChg chg="mod">
          <ac:chgData name="Phillip Kaufman" userId="c001b2a046940d7c" providerId="LiveId" clId="{5CB25B10-5B1C-4017-B167-ED3104435743}" dt="2024-05-30T06:40:32.923" v="9824"/>
          <ac:cxnSpMkLst>
            <pc:docMk/>
            <pc:sldMk cId="699598180" sldId="907"/>
            <ac:cxnSpMk id="11" creationId="{A92830B2-344C-E95C-DEBA-631A62D7E325}"/>
          </ac:cxnSpMkLst>
        </pc:cxnChg>
        <pc:cxnChg chg="mod">
          <ac:chgData name="Phillip Kaufman" userId="c001b2a046940d7c" providerId="LiveId" clId="{5CB25B10-5B1C-4017-B167-ED3104435743}" dt="2024-05-30T06:40:32.923" v="9824"/>
          <ac:cxnSpMkLst>
            <pc:docMk/>
            <pc:sldMk cId="699598180" sldId="907"/>
            <ac:cxnSpMk id="12" creationId="{8B7438FA-6264-FBBB-6134-9DA6BEAE08B1}"/>
          </ac:cxnSpMkLst>
        </pc:cxnChg>
        <pc:cxnChg chg="mod">
          <ac:chgData name="Phillip Kaufman" userId="c001b2a046940d7c" providerId="LiveId" clId="{5CB25B10-5B1C-4017-B167-ED3104435743}" dt="2024-05-30T06:40:32.923" v="9824"/>
          <ac:cxnSpMkLst>
            <pc:docMk/>
            <pc:sldMk cId="699598180" sldId="907"/>
            <ac:cxnSpMk id="13" creationId="{8B4B4D4F-9D96-A0EE-9734-DA832B125F5D}"/>
          </ac:cxnSpMkLst>
        </pc:cxn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8T03:15:05.929" v="2773"/>
          <ac:cxnSpMkLst>
            <pc:docMk/>
            <pc:sldMk cId="699598180" sldId="907"/>
            <ac:cxnSpMk id="14" creationId="{A4A9C1AF-C374-8AA0-844D-F4E2D1EFD04F}"/>
          </ac:cxnSpMkLst>
        </pc:cxnChg>
        <pc:cxnChg chg="mod">
          <ac:chgData name="Phillip Kaufman" userId="c001b2a046940d7c" providerId="LiveId" clId="{5CB25B10-5B1C-4017-B167-ED3104435743}" dt="2024-05-30T06:40:32.923" v="9824"/>
          <ac:cxnSpMkLst>
            <pc:docMk/>
            <pc:sldMk cId="699598180" sldId="907"/>
            <ac:cxnSpMk id="14" creationId="{D1F529AE-E276-738C-D087-8D51C4862801}"/>
          </ac:cxnSpMkLst>
        </pc:cxnChg>
        <pc:cxnChg chg="mod">
          <ac:chgData name="Phillip Kaufman" userId="c001b2a046940d7c" providerId="LiveId" clId="{5CB25B10-5B1C-4017-B167-ED3104435743}" dt="2024-05-18T03:15:05.929" v="2773"/>
          <ac:cxnSpMkLst>
            <pc:docMk/>
            <pc:sldMk cId="699598180" sldId="907"/>
            <ac:cxnSpMk id="15" creationId="{0638AB5D-2070-05C8-3CDC-116DE6F5C569}"/>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30T06:40:32.923" v="9824"/>
          <ac:cxnSpMkLst>
            <pc:docMk/>
            <pc:sldMk cId="699598180" sldId="907"/>
            <ac:cxnSpMk id="15" creationId="{89739D85-890A-932B-0952-9011D711F53B}"/>
          </ac:cxnSpMkLst>
        </pc:cxnChg>
        <pc:cxnChg chg="mod">
          <ac:chgData name="Phillip Kaufman" userId="c001b2a046940d7c" providerId="LiveId" clId="{5CB25B10-5B1C-4017-B167-ED3104435743}" dt="2024-05-30T06:40:32.923" v="9824"/>
          <ac:cxnSpMkLst>
            <pc:docMk/>
            <pc:sldMk cId="699598180" sldId="907"/>
            <ac:cxnSpMk id="16" creationId="{5017B453-DA38-9D85-6F05-66C5C2A4B053}"/>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8T03:15:05.929" v="2773"/>
          <ac:cxnSpMkLst>
            <pc:docMk/>
            <pc:sldMk cId="699598180" sldId="907"/>
            <ac:cxnSpMk id="16" creationId="{C61C21EB-D7E7-BC5D-AE40-FBDF854E81F4}"/>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30T06:40:32.923" v="9824"/>
          <ac:cxnSpMkLst>
            <pc:docMk/>
            <pc:sldMk cId="699598180" sldId="907"/>
            <ac:cxnSpMk id="17" creationId="{68BB4FDC-1EF0-1967-9BC3-26989019B1ED}"/>
          </ac:cxnSpMkLst>
        </pc:cxnChg>
        <pc:cxnChg chg="mod">
          <ac:chgData name="Phillip Kaufman" userId="c001b2a046940d7c" providerId="LiveId" clId="{5CB25B10-5B1C-4017-B167-ED3104435743}" dt="2024-05-18T03:15:05.929" v="2773"/>
          <ac:cxnSpMkLst>
            <pc:docMk/>
            <pc:sldMk cId="699598180" sldId="907"/>
            <ac:cxnSpMk id="17" creationId="{A931BC8E-B7F6-FC12-F839-C1A628388E71}"/>
          </ac:cxnSpMkLst>
        </pc:cxnChg>
        <pc:cxnChg chg="mod">
          <ac:chgData name="Phillip Kaufman" userId="c001b2a046940d7c" providerId="LiveId" clId="{5CB25B10-5B1C-4017-B167-ED3104435743}" dt="2024-05-18T03:15:05.929" v="2773"/>
          <ac:cxnSpMkLst>
            <pc:docMk/>
            <pc:sldMk cId="699598180" sldId="907"/>
            <ac:cxnSpMk id="18" creationId="{4FF357D9-07A6-03F0-70EE-1A065E2F8AFE}"/>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5-30T06:40:32.923" v="9824"/>
          <ac:cxnSpMkLst>
            <pc:docMk/>
            <pc:sldMk cId="699598180" sldId="907"/>
            <ac:cxnSpMk id="18" creationId="{D7A8126B-D773-8326-5DD9-F927CC154887}"/>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30T06:40:32.923" v="9824"/>
          <ac:cxnSpMkLst>
            <pc:docMk/>
            <pc:sldMk cId="699598180" sldId="907"/>
            <ac:cxnSpMk id="19" creationId="{BC2782E3-5D57-6BC0-807C-9112F088DC04}"/>
          </ac:cxnSpMkLst>
        </pc:cxnChg>
        <pc:cxnChg chg="mod">
          <ac:chgData name="Phillip Kaufman" userId="c001b2a046940d7c" providerId="LiveId" clId="{5CB25B10-5B1C-4017-B167-ED3104435743}" dt="2024-05-18T03:15:05.929" v="2773"/>
          <ac:cxnSpMkLst>
            <pc:docMk/>
            <pc:sldMk cId="699598180" sldId="907"/>
            <ac:cxnSpMk id="19" creationId="{CDFC175C-500B-728F-F461-93EBBAD24F92}"/>
          </ac:cxnSpMkLst>
        </pc:cxnChg>
        <pc:cxnChg chg="mod">
          <ac:chgData name="Phillip Kaufman" userId="c001b2a046940d7c" providerId="LiveId" clId="{5CB25B10-5B1C-4017-B167-ED3104435743}" dt="2024-05-18T03:15:05.929" v="2773"/>
          <ac:cxnSpMkLst>
            <pc:docMk/>
            <pc:sldMk cId="699598180" sldId="907"/>
            <ac:cxnSpMk id="20" creationId="{46808104-2A97-98D0-6738-0C5A9C67DE8B}"/>
          </ac:cxnSpMkLst>
        </pc:cxnChg>
        <pc:cxnChg chg="mod">
          <ac:chgData name="Phillip Kaufman" userId="c001b2a046940d7c" providerId="LiveId" clId="{5CB25B10-5B1C-4017-B167-ED3104435743}" dt="2024-05-30T06:40:32.923" v="9824"/>
          <ac:cxnSpMkLst>
            <pc:docMk/>
            <pc:sldMk cId="699598180" sldId="907"/>
            <ac:cxnSpMk id="20" creationId="{AEF777AF-ECB5-AC2F-51B8-C8EDACFC4D86}"/>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8T03:15:05.929" v="2773"/>
          <ac:cxnSpMkLst>
            <pc:docMk/>
            <pc:sldMk cId="699598180" sldId="907"/>
            <ac:cxnSpMk id="21" creationId="{3F9014C1-0B9D-640D-EB72-5E55E2441F20}"/>
          </ac:cxnSpMkLst>
        </pc:cxnChg>
        <pc:cxnChg chg="mod">
          <ac:chgData name="Phillip Kaufman" userId="c001b2a046940d7c" providerId="LiveId" clId="{5CB25B10-5B1C-4017-B167-ED3104435743}" dt="2024-05-30T06:40:32.923" v="9824"/>
          <ac:cxnSpMkLst>
            <pc:docMk/>
            <pc:sldMk cId="699598180" sldId="907"/>
            <ac:cxnSpMk id="21" creationId="{5908120F-8ECB-D55D-D7A2-C9DFBC914208}"/>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30T06:40:32.923" v="9824"/>
          <ac:cxnSpMkLst>
            <pc:docMk/>
            <pc:sldMk cId="699598180" sldId="907"/>
            <ac:cxnSpMk id="22" creationId="{72131D86-F9DA-9570-BA1B-31DE8D18E422}"/>
          </ac:cxnSpMkLst>
        </pc:cxnChg>
        <pc:cxnChg chg="mod">
          <ac:chgData name="Phillip Kaufman" userId="c001b2a046940d7c" providerId="LiveId" clId="{5CB25B10-5B1C-4017-B167-ED3104435743}" dt="2024-05-18T03:15:05.929" v="2773"/>
          <ac:cxnSpMkLst>
            <pc:docMk/>
            <pc:sldMk cId="699598180" sldId="907"/>
            <ac:cxnSpMk id="22" creationId="{73CCF25A-6F3E-2159-3CE9-4E9DAB30C5C6}"/>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30T06:40:32.923" v="9824"/>
          <ac:cxnSpMkLst>
            <pc:docMk/>
            <pc:sldMk cId="699598180" sldId="907"/>
            <ac:cxnSpMk id="23" creationId="{5EEBC58D-AD69-0387-1B8A-7AD9BB3BC6ED}"/>
          </ac:cxnSpMkLst>
        </pc:cxnChg>
        <pc:cxnChg chg="mod">
          <ac:chgData name="Phillip Kaufman" userId="c001b2a046940d7c" providerId="LiveId" clId="{5CB25B10-5B1C-4017-B167-ED3104435743}" dt="2024-05-18T03:15:05.929" v="2773"/>
          <ac:cxnSpMkLst>
            <pc:docMk/>
            <pc:sldMk cId="699598180" sldId="907"/>
            <ac:cxnSpMk id="23" creationId="{D4151092-BD04-D1A6-0E86-9DD071F3AD39}"/>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5-18T03:15:05.929" v="2773"/>
          <ac:cxnSpMkLst>
            <pc:docMk/>
            <pc:sldMk cId="699598180" sldId="907"/>
            <ac:cxnSpMk id="24" creationId="{456B498D-54F5-B987-491D-26FE6DC47639}"/>
          </ac:cxnSpMkLst>
        </pc:cxnChg>
        <pc:cxnChg chg="mod">
          <ac:chgData name="Phillip Kaufman" userId="c001b2a046940d7c" providerId="LiveId" clId="{5CB25B10-5B1C-4017-B167-ED3104435743}" dt="2024-05-30T06:40:32.923" v="9824"/>
          <ac:cxnSpMkLst>
            <pc:docMk/>
            <pc:sldMk cId="699598180" sldId="907"/>
            <ac:cxnSpMk id="24" creationId="{8DCDF094-F929-5981-C515-E0CDA620ACBD}"/>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30T06:40:32.923" v="9824"/>
          <ac:cxnSpMkLst>
            <pc:docMk/>
            <pc:sldMk cId="699598180" sldId="907"/>
            <ac:cxnSpMk id="25" creationId="{46987D16-DA3D-74E9-2CDD-E1563EE52D0D}"/>
          </ac:cxnSpMkLst>
        </pc:cxnChg>
        <pc:cxnChg chg="mod">
          <ac:chgData name="Phillip Kaufman" userId="c001b2a046940d7c" providerId="LiveId" clId="{5CB25B10-5B1C-4017-B167-ED3104435743}" dt="2024-05-18T03:15:05.929" v="2773"/>
          <ac:cxnSpMkLst>
            <pc:docMk/>
            <pc:sldMk cId="699598180" sldId="907"/>
            <ac:cxnSpMk id="25" creationId="{A555F7F8-9875-EDA7-4710-A2C2134BCDCE}"/>
          </ac:cxnSpMkLst>
        </pc:cxnChg>
        <pc:cxnChg chg="mod">
          <ac:chgData name="Phillip Kaufman" userId="c001b2a046940d7c" providerId="LiveId" clId="{5CB25B10-5B1C-4017-B167-ED3104435743}" dt="2024-05-18T03:15:05.929" v="2773"/>
          <ac:cxnSpMkLst>
            <pc:docMk/>
            <pc:sldMk cId="699598180" sldId="907"/>
            <ac:cxnSpMk id="26" creationId="{8DBDD67B-5B73-D606-F2F4-263861A099DA}"/>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30T06:40:32.923" v="9824"/>
          <ac:cxnSpMkLst>
            <pc:docMk/>
            <pc:sldMk cId="699598180" sldId="907"/>
            <ac:cxnSpMk id="26" creationId="{ECC83144-8A8D-27C4-0176-18D7925F02FE}"/>
          </ac:cxnSpMkLst>
        </pc:cxnChg>
        <pc:cxnChg chg="mod">
          <ac:chgData name="Phillip Kaufman" userId="c001b2a046940d7c" providerId="LiveId" clId="{5CB25B10-5B1C-4017-B167-ED3104435743}" dt="2024-05-30T06:40:32.923" v="9824"/>
          <ac:cxnSpMkLst>
            <pc:docMk/>
            <pc:sldMk cId="699598180" sldId="907"/>
            <ac:cxnSpMk id="27" creationId="{3EB214C9-8C7E-5D9C-4FE5-30D2D23CDFAC}"/>
          </ac:cxnSpMkLst>
        </pc:cxnChg>
        <pc:cxnChg chg="mod">
          <ac:chgData name="Phillip Kaufman" userId="c001b2a046940d7c" providerId="LiveId" clId="{5CB25B10-5B1C-4017-B167-ED3104435743}" dt="2024-05-18T03:15:05.929" v="2773"/>
          <ac:cxnSpMkLst>
            <pc:docMk/>
            <pc:sldMk cId="699598180" sldId="907"/>
            <ac:cxnSpMk id="27" creationId="{B8C6D55C-A57F-BA5B-665A-AA06F94B8C4C}"/>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8T03:15:05.929" v="2773"/>
          <ac:cxnSpMkLst>
            <pc:docMk/>
            <pc:sldMk cId="699598180" sldId="907"/>
            <ac:cxnSpMk id="28" creationId="{8901198A-D75D-B12E-23F9-28804CF26A0F}"/>
          </ac:cxnSpMkLst>
        </pc:cxnChg>
        <pc:cxnChg chg="mod">
          <ac:chgData name="Phillip Kaufman" userId="c001b2a046940d7c" providerId="LiveId" clId="{5CB25B10-5B1C-4017-B167-ED3104435743}" dt="2024-05-30T06:40:32.923" v="9824"/>
          <ac:cxnSpMkLst>
            <pc:docMk/>
            <pc:sldMk cId="699598180" sldId="907"/>
            <ac:cxnSpMk id="28" creationId="{DD98D715-27CE-5A53-19E1-933BEC12582A}"/>
          </ac:cxnSpMkLst>
        </pc:cxnChg>
        <pc:cxnChg chg="mod">
          <ac:chgData name="Phillip Kaufman" userId="c001b2a046940d7c" providerId="LiveId" clId="{5CB25B10-5B1C-4017-B167-ED3104435743}" dt="2024-05-18T03:15:05.929" v="2773"/>
          <ac:cxnSpMkLst>
            <pc:docMk/>
            <pc:sldMk cId="699598180" sldId="907"/>
            <ac:cxnSpMk id="29" creationId="{06D3E3C7-3393-0E4B-C51B-877D4D7DA365}"/>
          </ac:cxnSpMkLst>
        </pc:cxnChg>
        <pc:cxnChg chg="mod">
          <ac:chgData name="Phillip Kaufman" userId="c001b2a046940d7c" providerId="LiveId" clId="{5CB25B10-5B1C-4017-B167-ED3104435743}" dt="2024-05-30T06:40:32.923" v="9824"/>
          <ac:cxnSpMkLst>
            <pc:docMk/>
            <pc:sldMk cId="699598180" sldId="907"/>
            <ac:cxnSpMk id="29" creationId="{6C22A968-4A9C-AA11-3776-BD3FD2D0FF45}"/>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5-18T03:15:05.929" v="2773"/>
          <ac:cxnSpMkLst>
            <pc:docMk/>
            <pc:sldMk cId="699598180" sldId="907"/>
            <ac:cxnSpMk id="30" creationId="{0828BC8E-6265-2420-331C-4DC181841C47}"/>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30T06:40:32.923" v="9824"/>
          <ac:cxnSpMkLst>
            <pc:docMk/>
            <pc:sldMk cId="699598180" sldId="907"/>
            <ac:cxnSpMk id="30" creationId="{87C67097-B972-68E1-EAB5-D56203012F1E}"/>
          </ac:cxnSpMkLst>
        </pc:cxnChg>
        <pc:cxnChg chg="mod">
          <ac:chgData name="Phillip Kaufman" userId="c001b2a046940d7c" providerId="LiveId" clId="{5CB25B10-5B1C-4017-B167-ED3104435743}" dt="2024-05-30T06:40:32.923" v="9824"/>
          <ac:cxnSpMkLst>
            <pc:docMk/>
            <pc:sldMk cId="699598180" sldId="907"/>
            <ac:cxnSpMk id="31" creationId="{12AEBF87-E6C5-2FF7-C129-F7085F2144CF}"/>
          </ac:cxnSpMkLst>
        </pc:cxnChg>
        <pc:cxnChg chg="mod">
          <ac:chgData name="Phillip Kaufman" userId="c001b2a046940d7c" providerId="LiveId" clId="{5CB25B10-5B1C-4017-B167-ED3104435743}" dt="2024-05-18T03:15:05.929" v="2773"/>
          <ac:cxnSpMkLst>
            <pc:docMk/>
            <pc:sldMk cId="699598180" sldId="907"/>
            <ac:cxnSpMk id="31" creationId="{616D435F-BDE4-FCA3-0A1F-906D7CE5A6F0}"/>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8T03:15:05.929" v="2773"/>
          <ac:cxnSpMkLst>
            <pc:docMk/>
            <pc:sldMk cId="699598180" sldId="907"/>
            <ac:cxnSpMk id="32" creationId="{92057478-395A-0B18-C01F-16D7A404A644}"/>
          </ac:cxnSpMkLst>
        </pc:cxnChg>
        <pc:cxnChg chg="mod">
          <ac:chgData name="Phillip Kaufman" userId="c001b2a046940d7c" providerId="LiveId" clId="{5CB25B10-5B1C-4017-B167-ED3104435743}" dt="2024-05-30T06:40:32.923" v="9824"/>
          <ac:cxnSpMkLst>
            <pc:docMk/>
            <pc:sldMk cId="699598180" sldId="907"/>
            <ac:cxnSpMk id="32" creationId="{BC24FF26-E0AD-5BDB-2545-99547BCB8297}"/>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8T03:15:05.929" v="2773"/>
          <ac:cxnSpMkLst>
            <pc:docMk/>
            <pc:sldMk cId="699598180" sldId="907"/>
            <ac:cxnSpMk id="33" creationId="{022776C9-8F95-463F-2EC1-DB355AB149BA}"/>
          </ac:cxnSpMkLst>
        </pc:cxnChg>
        <pc:cxnChg chg="mod">
          <ac:chgData name="Phillip Kaufman" userId="c001b2a046940d7c" providerId="LiveId" clId="{5CB25B10-5B1C-4017-B167-ED3104435743}" dt="2024-05-30T06:40:32.923" v="9824"/>
          <ac:cxnSpMkLst>
            <pc:docMk/>
            <pc:sldMk cId="699598180" sldId="907"/>
            <ac:cxnSpMk id="33" creationId="{62889D88-6BB8-CDD5-8775-725B3F7CEE47}"/>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5-30T06:40:32.923" v="9824"/>
          <ac:cxnSpMkLst>
            <pc:docMk/>
            <pc:sldMk cId="699598180" sldId="907"/>
            <ac:cxnSpMk id="34" creationId="{6D3A73CC-7A63-B348-79FD-BEABEFCA8C02}"/>
          </ac:cxnSpMkLst>
        </pc:cxnChg>
        <pc:cxnChg chg="mod">
          <ac:chgData name="Phillip Kaufman" userId="c001b2a046940d7c" providerId="LiveId" clId="{5CB25B10-5B1C-4017-B167-ED3104435743}" dt="2024-05-18T03:15:05.929" v="2773"/>
          <ac:cxnSpMkLst>
            <pc:docMk/>
            <pc:sldMk cId="699598180" sldId="907"/>
            <ac:cxnSpMk id="34" creationId="{86EC9715-F155-A2C0-B9F6-13A6E1FC1689}"/>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30T06:40:32.923" v="9824"/>
          <ac:cxnSpMkLst>
            <pc:docMk/>
            <pc:sldMk cId="699598180" sldId="907"/>
            <ac:cxnSpMk id="35" creationId="{B1051D4F-6513-9140-307F-F0BF1942BB9F}"/>
          </ac:cxnSpMkLst>
        </pc:cxnChg>
        <pc:cxnChg chg="mod">
          <ac:chgData name="Phillip Kaufman" userId="c001b2a046940d7c" providerId="LiveId" clId="{5CB25B10-5B1C-4017-B167-ED3104435743}" dt="2024-05-18T03:15:05.929" v="2773"/>
          <ac:cxnSpMkLst>
            <pc:docMk/>
            <pc:sldMk cId="699598180" sldId="907"/>
            <ac:cxnSpMk id="35" creationId="{F171638A-40BD-D25A-9F00-7EDDD6E3A6D4}"/>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5-30T06:40:32.923" v="9824"/>
          <ac:cxnSpMkLst>
            <pc:docMk/>
            <pc:sldMk cId="699598180" sldId="907"/>
            <ac:cxnSpMk id="36" creationId="{C242BA71-E5B0-14D6-87A0-4F4256966ACB}"/>
          </ac:cxnSpMkLst>
        </pc:cxnChg>
        <pc:cxnChg chg="mod">
          <ac:chgData name="Phillip Kaufman" userId="c001b2a046940d7c" providerId="LiveId" clId="{5CB25B10-5B1C-4017-B167-ED3104435743}" dt="2024-05-18T03:15:05.929" v="2773"/>
          <ac:cxnSpMkLst>
            <pc:docMk/>
            <pc:sldMk cId="699598180" sldId="907"/>
            <ac:cxnSpMk id="36" creationId="{CE50C6B0-3BC1-9A08-4AA0-0DDDC067823C}"/>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5-30T06:40:32.923" v="9824"/>
          <ac:cxnSpMkLst>
            <pc:docMk/>
            <pc:sldMk cId="699598180" sldId="907"/>
            <ac:cxnSpMk id="37" creationId="{71E79B96-1A14-F2A4-28F7-4003EF402351}"/>
          </ac:cxnSpMkLst>
        </pc:cxnChg>
        <pc:cxnChg chg="mod">
          <ac:chgData name="Phillip Kaufman" userId="c001b2a046940d7c" providerId="LiveId" clId="{5CB25B10-5B1C-4017-B167-ED3104435743}" dt="2024-05-18T03:15:05.929" v="2773"/>
          <ac:cxnSpMkLst>
            <pc:docMk/>
            <pc:sldMk cId="699598180" sldId="907"/>
            <ac:cxnSpMk id="37" creationId="{F8349599-16C5-1DB1-8443-337156714F22}"/>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8T03:15:05.929" v="2773"/>
          <ac:cxnSpMkLst>
            <pc:docMk/>
            <pc:sldMk cId="699598180" sldId="907"/>
            <ac:cxnSpMk id="38" creationId="{1FBF5EAC-9BC2-6BDF-B24C-120D2E61F83C}"/>
          </ac:cxnSpMkLst>
        </pc:cxnChg>
        <pc:cxnChg chg="mod">
          <ac:chgData name="Phillip Kaufman" userId="c001b2a046940d7c" providerId="LiveId" clId="{5CB25B10-5B1C-4017-B167-ED3104435743}" dt="2024-05-30T06:40:32.923" v="9824"/>
          <ac:cxnSpMkLst>
            <pc:docMk/>
            <pc:sldMk cId="699598180" sldId="907"/>
            <ac:cxnSpMk id="38" creationId="{8EAB2C6B-7B17-53C8-12D9-ACCAB23FD905}"/>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5-30T06:40:32.923" v="9824"/>
          <ac:cxnSpMkLst>
            <pc:docMk/>
            <pc:sldMk cId="699598180" sldId="907"/>
            <ac:cxnSpMk id="39" creationId="{D8339FD8-109E-CC36-DAC8-6544858F0C19}"/>
          </ac:cxnSpMkLst>
        </pc:cxnChg>
        <pc:cxnChg chg="mod">
          <ac:chgData name="Phillip Kaufman" userId="c001b2a046940d7c" providerId="LiveId" clId="{5CB25B10-5B1C-4017-B167-ED3104435743}" dt="2024-05-18T03:15:05.929" v="2773"/>
          <ac:cxnSpMkLst>
            <pc:docMk/>
            <pc:sldMk cId="699598180" sldId="907"/>
            <ac:cxnSpMk id="39" creationId="{F69FCBB1-F6C9-ADCA-1902-BCAD3C70D1E8}"/>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5-18T03:15:05.929" v="2773"/>
          <ac:cxnSpMkLst>
            <pc:docMk/>
            <pc:sldMk cId="699598180" sldId="907"/>
            <ac:cxnSpMk id="40" creationId="{65C57788-3ADC-7AB4-7CDE-81C61B46AA94}"/>
          </ac:cxnSpMkLst>
        </pc:cxnChg>
        <pc:cxnChg chg="mod">
          <ac:chgData name="Phillip Kaufman" userId="c001b2a046940d7c" providerId="LiveId" clId="{5CB25B10-5B1C-4017-B167-ED3104435743}" dt="2024-05-30T06:40:32.923" v="9824"/>
          <ac:cxnSpMkLst>
            <pc:docMk/>
            <pc:sldMk cId="699598180" sldId="907"/>
            <ac:cxnSpMk id="40" creationId="{8F2DA02D-C232-1D5F-887E-AD0594326409}"/>
          </ac:cxnSpMkLst>
        </pc:cxnChg>
        <pc:cxnChg chg="mod">
          <ac:chgData name="Phillip Kaufman" userId="c001b2a046940d7c" providerId="LiveId" clId="{5CB25B10-5B1C-4017-B167-ED3104435743}" dt="2024-05-30T06:40:32.923" v="9824"/>
          <ac:cxnSpMkLst>
            <pc:docMk/>
            <pc:sldMk cId="699598180" sldId="907"/>
            <ac:cxnSpMk id="41" creationId="{00D6610A-0520-A90B-EB5B-8E9419B68144}"/>
          </ac:cxnSpMkLst>
        </pc:cxnChg>
        <pc:cxnChg chg="mod">
          <ac:chgData name="Phillip Kaufman" userId="c001b2a046940d7c" providerId="LiveId" clId="{5CB25B10-5B1C-4017-B167-ED3104435743}" dt="2024-05-18T03:15:05.929" v="2773"/>
          <ac:cxnSpMkLst>
            <pc:docMk/>
            <pc:sldMk cId="699598180" sldId="907"/>
            <ac:cxnSpMk id="41" creationId="{6206B96D-F40B-34B5-4995-6BA49A229718}"/>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5-30T06:40:32.923" v="9824"/>
          <ac:cxnSpMkLst>
            <pc:docMk/>
            <pc:sldMk cId="699598180" sldId="907"/>
            <ac:cxnSpMk id="42" creationId="{8DE88CF7-A404-2DE8-7737-BC91491E35E5}"/>
          </ac:cxnSpMkLst>
        </pc:cxnChg>
        <pc:cxnChg chg="mod">
          <ac:chgData name="Phillip Kaufman" userId="c001b2a046940d7c" providerId="LiveId" clId="{5CB25B10-5B1C-4017-B167-ED3104435743}" dt="2024-05-18T03:15:05.929" v="2773"/>
          <ac:cxnSpMkLst>
            <pc:docMk/>
            <pc:sldMk cId="699598180" sldId="907"/>
            <ac:cxnSpMk id="42" creationId="{A44007AE-ACE4-F596-ADCE-3B2597BBD280}"/>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8T03:15:05.929" v="2773"/>
          <ac:cxnSpMkLst>
            <pc:docMk/>
            <pc:sldMk cId="699598180" sldId="907"/>
            <ac:cxnSpMk id="43" creationId="{211E7655-4227-46D6-B9CA-5DF25D36F93D}"/>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8T03:15:05.929" v="2773"/>
          <ac:cxnSpMkLst>
            <pc:docMk/>
            <pc:sldMk cId="699598180" sldId="907"/>
            <ac:cxnSpMk id="44" creationId="{A30E79B9-11C7-B2DF-1A83-1CA0DD67BBFE}"/>
          </ac:cxnSpMkLst>
        </pc:cxnChg>
        <pc:cxnChg chg="mod">
          <ac:chgData name="Phillip Kaufman" userId="c001b2a046940d7c" providerId="LiveId" clId="{5CB25B10-5B1C-4017-B167-ED3104435743}" dt="2024-05-18T03:15:05.929" v="2773"/>
          <ac:cxnSpMkLst>
            <pc:docMk/>
            <pc:sldMk cId="699598180" sldId="907"/>
            <ac:cxnSpMk id="45" creationId="{324AE85D-237F-CC41-620B-2160E9F2E5B5}"/>
          </ac:cxnSpMkLst>
        </pc:cxnChg>
        <pc:cxnChg chg="mod">
          <ac:chgData name="Phillip Kaufman" userId="c001b2a046940d7c" providerId="LiveId" clId="{5CB25B10-5B1C-4017-B167-ED3104435743}" dt="2024-05-30T06:40:32.923" v="9824"/>
          <ac:cxnSpMkLst>
            <pc:docMk/>
            <pc:sldMk cId="699598180" sldId="907"/>
            <ac:cxnSpMk id="46" creationId="{5F1B9755-0D58-9E66-A338-DF110D045FF3}"/>
          </ac:cxnSpMkLst>
        </pc:cxnChg>
        <pc:cxnChg chg="mod">
          <ac:chgData name="Phillip Kaufman" userId="c001b2a046940d7c" providerId="LiveId" clId="{5CB25B10-5B1C-4017-B167-ED3104435743}" dt="2024-05-30T06:40:32.923" v="9824"/>
          <ac:cxnSpMkLst>
            <pc:docMk/>
            <pc:sldMk cId="699598180" sldId="907"/>
            <ac:cxnSpMk id="47" creationId="{B18C15DD-E93B-EC56-90F9-FBF48852B2F0}"/>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8T03:15:05.929" v="2773"/>
          <ac:cxnSpMkLst>
            <pc:docMk/>
            <pc:sldMk cId="699598180" sldId="907"/>
            <ac:cxnSpMk id="49" creationId="{B27E3BFD-7083-93C0-9D39-169D31AE3143}"/>
          </ac:cxnSpMkLst>
        </pc:cxnChg>
        <pc:cxnChg chg="mod">
          <ac:chgData name="Phillip Kaufman" userId="c001b2a046940d7c" providerId="LiveId" clId="{5CB25B10-5B1C-4017-B167-ED3104435743}" dt="2024-05-18T03:15:05.929" v="2773"/>
          <ac:cxnSpMkLst>
            <pc:docMk/>
            <pc:sldMk cId="699598180" sldId="907"/>
            <ac:cxnSpMk id="50" creationId="{8D1CAEFF-3719-EAFC-0235-5C0C802ECE08}"/>
          </ac:cxnSpMkLst>
        </pc:cxnChg>
        <pc:cxnChg chg="mod">
          <ac:chgData name="Phillip Kaufman" userId="c001b2a046940d7c" providerId="LiveId" clId="{5CB25B10-5B1C-4017-B167-ED3104435743}" dt="2024-05-30T06:40:38.901" v="9826" actId="165"/>
          <ac:cxnSpMkLst>
            <pc:docMk/>
            <pc:sldMk cId="699598180" sldId="907"/>
            <ac:cxnSpMk id="58" creationId="{1257B425-A52E-532F-B012-E74FCA232112}"/>
          </ac:cxnSpMkLst>
        </pc:cxnChg>
        <pc:cxnChg chg="mod">
          <ac:chgData name="Phillip Kaufman" userId="c001b2a046940d7c" providerId="LiveId" clId="{5CB25B10-5B1C-4017-B167-ED3104435743}" dt="2024-05-30T06:40:38.901" v="9826" actId="165"/>
          <ac:cxnSpMkLst>
            <pc:docMk/>
            <pc:sldMk cId="699598180" sldId="907"/>
            <ac:cxnSpMk id="59" creationId="{58722C4D-C107-D022-B109-A250677271F6}"/>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30T06:40:38.901" v="9826" actId="165"/>
          <ac:cxnSpMkLst>
            <pc:docMk/>
            <pc:sldMk cId="699598180" sldId="907"/>
            <ac:cxnSpMk id="64" creationId="{534845B7-044F-5E99-5F35-9F0B7728A07D}"/>
          </ac:cxnSpMkLst>
        </pc:cxnChg>
        <pc:cxnChg chg="mod">
          <ac:chgData name="Phillip Kaufman" userId="c001b2a046940d7c" providerId="LiveId" clId="{5CB25B10-5B1C-4017-B167-ED3104435743}" dt="2024-05-30T06:40:38.901" v="9826" actId="165"/>
          <ac:cxnSpMkLst>
            <pc:docMk/>
            <pc:sldMk cId="699598180" sldId="907"/>
            <ac:cxnSpMk id="65" creationId="{59CD2AD6-C651-1FB6-80D1-28ECC84F5D7A}"/>
          </ac:cxnSpMkLst>
        </pc:cxnChg>
        <pc:cxnChg chg="mod">
          <ac:chgData name="Phillip Kaufman" userId="c001b2a046940d7c" providerId="LiveId" clId="{5CB25B10-5B1C-4017-B167-ED3104435743}" dt="2024-05-30T06:40:38.901" v="9826" actId="165"/>
          <ac:cxnSpMkLst>
            <pc:docMk/>
            <pc:sldMk cId="699598180" sldId="907"/>
            <ac:cxnSpMk id="66" creationId="{53AAB35C-BF0B-A712-2E05-7028501C567F}"/>
          </ac:cxnSpMkLst>
        </pc:cxnChg>
        <pc:cxnChg chg="mod">
          <ac:chgData name="Phillip Kaufman" userId="c001b2a046940d7c" providerId="LiveId" clId="{5CB25B10-5B1C-4017-B167-ED3104435743}" dt="2024-05-30T06:40:38.901" v="9826" actId="165"/>
          <ac:cxnSpMkLst>
            <pc:docMk/>
            <pc:sldMk cId="699598180" sldId="907"/>
            <ac:cxnSpMk id="67" creationId="{9604077B-2FC1-E521-740E-312572EE0B0E}"/>
          </ac:cxnSpMkLst>
        </pc:cxnChg>
        <pc:cxnChg chg="mod">
          <ac:chgData name="Phillip Kaufman" userId="c001b2a046940d7c" providerId="LiveId" clId="{5CB25B10-5B1C-4017-B167-ED3104435743}" dt="2024-05-30T06:40:38.901" v="9826" actId="165"/>
          <ac:cxnSpMkLst>
            <pc:docMk/>
            <pc:sldMk cId="699598180" sldId="907"/>
            <ac:cxnSpMk id="68" creationId="{7538A4D9-CEE9-44D5-8B8A-6C4FDAAAF1E0}"/>
          </ac:cxnSpMkLst>
        </pc:cxnChg>
        <pc:cxnChg chg="mod">
          <ac:chgData name="Phillip Kaufman" userId="c001b2a046940d7c" providerId="LiveId" clId="{5CB25B10-5B1C-4017-B167-ED3104435743}" dt="2024-05-30T06:40:38.901" v="9826" actId="165"/>
          <ac:cxnSpMkLst>
            <pc:docMk/>
            <pc:sldMk cId="699598180" sldId="907"/>
            <ac:cxnSpMk id="69" creationId="{73369427-7630-077F-E30B-22C62EFF8E3E}"/>
          </ac:cxnSpMkLst>
        </pc:cxnChg>
        <pc:cxnChg chg="mod">
          <ac:chgData name="Phillip Kaufman" userId="c001b2a046940d7c" providerId="LiveId" clId="{5CB25B10-5B1C-4017-B167-ED3104435743}" dt="2024-05-30T06:40:38.901" v="9826" actId="165"/>
          <ac:cxnSpMkLst>
            <pc:docMk/>
            <pc:sldMk cId="699598180" sldId="907"/>
            <ac:cxnSpMk id="70" creationId="{0D8574D2-3BE9-B889-A51A-5082001F8C78}"/>
          </ac:cxnSpMkLst>
        </pc:cxnChg>
        <pc:cxnChg chg="mod">
          <ac:chgData name="Phillip Kaufman" userId="c001b2a046940d7c" providerId="LiveId" clId="{5CB25B10-5B1C-4017-B167-ED3104435743}" dt="2024-05-30T06:40:38.901" v="9826" actId="165"/>
          <ac:cxnSpMkLst>
            <pc:docMk/>
            <pc:sldMk cId="699598180" sldId="907"/>
            <ac:cxnSpMk id="71" creationId="{93ECC9B5-84E3-515F-F280-4A2BC7109871}"/>
          </ac:cxnSpMkLst>
        </pc:cxnChg>
        <pc:cxnChg chg="mod">
          <ac:chgData name="Phillip Kaufman" userId="c001b2a046940d7c" providerId="LiveId" clId="{5CB25B10-5B1C-4017-B167-ED3104435743}" dt="2024-05-30T06:40:38.901" v="9826" actId="165"/>
          <ac:cxnSpMkLst>
            <pc:docMk/>
            <pc:sldMk cId="699598180" sldId="907"/>
            <ac:cxnSpMk id="72" creationId="{C3CE201B-C953-F0EF-EF69-0C851726D6E9}"/>
          </ac:cxnSpMkLst>
        </pc:cxnChg>
        <pc:cxnChg chg="mod">
          <ac:chgData name="Phillip Kaufman" userId="c001b2a046940d7c" providerId="LiveId" clId="{5CB25B10-5B1C-4017-B167-ED3104435743}" dt="2024-05-30T06:40:38.901" v="9826" actId="165"/>
          <ac:cxnSpMkLst>
            <pc:docMk/>
            <pc:sldMk cId="699598180" sldId="907"/>
            <ac:cxnSpMk id="73" creationId="{3A2026B6-894B-3EA0-7EFF-5DF3858B019B}"/>
          </ac:cxnSpMkLst>
        </pc:cxnChg>
        <pc:cxnChg chg="mod">
          <ac:chgData name="Phillip Kaufman" userId="c001b2a046940d7c" providerId="LiveId" clId="{5CB25B10-5B1C-4017-B167-ED3104435743}" dt="2024-05-30T06:40:38.901" v="9826" actId="165"/>
          <ac:cxnSpMkLst>
            <pc:docMk/>
            <pc:sldMk cId="699598180" sldId="907"/>
            <ac:cxnSpMk id="74" creationId="{C150A2FD-8E73-DED6-DF1E-FA9EA6D163EC}"/>
          </ac:cxnSpMkLst>
        </pc:cxnChg>
        <pc:cxnChg chg="mod">
          <ac:chgData name="Phillip Kaufman" userId="c001b2a046940d7c" providerId="LiveId" clId="{5CB25B10-5B1C-4017-B167-ED3104435743}" dt="2024-05-30T06:40:38.901" v="9826" actId="165"/>
          <ac:cxnSpMkLst>
            <pc:docMk/>
            <pc:sldMk cId="699598180" sldId="907"/>
            <ac:cxnSpMk id="75" creationId="{29AB0722-9E1D-3E63-E3F6-41AAC888C66B}"/>
          </ac:cxnSpMkLst>
        </pc:cxnChg>
        <pc:cxnChg chg="mod">
          <ac:chgData name="Phillip Kaufman" userId="c001b2a046940d7c" providerId="LiveId" clId="{5CB25B10-5B1C-4017-B167-ED3104435743}" dt="2024-05-30T06:40:38.901" v="9826" actId="165"/>
          <ac:cxnSpMkLst>
            <pc:docMk/>
            <pc:sldMk cId="699598180" sldId="907"/>
            <ac:cxnSpMk id="76" creationId="{0F178F9D-D116-B049-787C-6C5436948982}"/>
          </ac:cxnSpMkLst>
        </pc:cxnChg>
        <pc:cxnChg chg="mod">
          <ac:chgData name="Phillip Kaufman" userId="c001b2a046940d7c" providerId="LiveId" clId="{5CB25B10-5B1C-4017-B167-ED3104435743}" dt="2024-05-30T06:40:38.901" v="9826" actId="165"/>
          <ac:cxnSpMkLst>
            <pc:docMk/>
            <pc:sldMk cId="699598180" sldId="907"/>
            <ac:cxnSpMk id="77" creationId="{625F199D-3D82-14AE-C8EE-8A6957869D5D}"/>
          </ac:cxnSpMkLst>
        </pc:cxnChg>
        <pc:cxnChg chg="mod">
          <ac:chgData name="Phillip Kaufman" userId="c001b2a046940d7c" providerId="LiveId" clId="{5CB25B10-5B1C-4017-B167-ED3104435743}" dt="2024-05-30T06:40:38.901" v="9826" actId="165"/>
          <ac:cxnSpMkLst>
            <pc:docMk/>
            <pc:sldMk cId="699598180" sldId="907"/>
            <ac:cxnSpMk id="78" creationId="{0C2B0E19-5F12-243E-2F44-5E30C3DFC9A0}"/>
          </ac:cxnSpMkLst>
        </pc:cxnChg>
        <pc:cxnChg chg="mod">
          <ac:chgData name="Phillip Kaufman" userId="c001b2a046940d7c" providerId="LiveId" clId="{5CB25B10-5B1C-4017-B167-ED3104435743}" dt="2024-05-30T06:40:38.901" v="9826" actId="165"/>
          <ac:cxnSpMkLst>
            <pc:docMk/>
            <pc:sldMk cId="699598180" sldId="907"/>
            <ac:cxnSpMk id="79" creationId="{D7B398CA-763C-7213-D2E2-E5AFC132BCE3}"/>
          </ac:cxnSpMkLst>
        </pc:cxnChg>
        <pc:cxnChg chg="mod">
          <ac:chgData name="Phillip Kaufman" userId="c001b2a046940d7c" providerId="LiveId" clId="{5CB25B10-5B1C-4017-B167-ED3104435743}" dt="2024-05-30T06:40:38.901" v="9826" actId="165"/>
          <ac:cxnSpMkLst>
            <pc:docMk/>
            <pc:sldMk cId="699598180" sldId="907"/>
            <ac:cxnSpMk id="80" creationId="{BF01C22B-6B98-0622-AA29-E86E95F68F41}"/>
          </ac:cxnSpMkLst>
        </pc:cxnChg>
        <pc:cxnChg chg="mod">
          <ac:chgData name="Phillip Kaufman" userId="c001b2a046940d7c" providerId="LiveId" clId="{5CB25B10-5B1C-4017-B167-ED3104435743}" dt="2024-05-30T06:40:38.901" v="9826" actId="165"/>
          <ac:cxnSpMkLst>
            <pc:docMk/>
            <pc:sldMk cId="699598180" sldId="907"/>
            <ac:cxnSpMk id="81" creationId="{0A4B1E4F-FFE9-000F-7026-12E4B16A373F}"/>
          </ac:cxnSpMkLst>
        </pc:cxnChg>
        <pc:cxnChg chg="mod">
          <ac:chgData name="Phillip Kaufman" userId="c001b2a046940d7c" providerId="LiveId" clId="{5CB25B10-5B1C-4017-B167-ED3104435743}" dt="2024-05-30T06:40:38.901" v="9826" actId="165"/>
          <ac:cxnSpMkLst>
            <pc:docMk/>
            <pc:sldMk cId="699598180" sldId="907"/>
            <ac:cxnSpMk id="82" creationId="{FF4D8CB9-4FD5-A304-7CC3-646D92C57457}"/>
          </ac:cxnSpMkLst>
        </pc:cxnChg>
        <pc:cxnChg chg="mod">
          <ac:chgData name="Phillip Kaufman" userId="c001b2a046940d7c" providerId="LiveId" clId="{5CB25B10-5B1C-4017-B167-ED3104435743}" dt="2024-05-30T06:40:38.901" v="9826" actId="165"/>
          <ac:cxnSpMkLst>
            <pc:docMk/>
            <pc:sldMk cId="699598180" sldId="907"/>
            <ac:cxnSpMk id="83" creationId="{9DEA3E5C-BDD9-D2D2-90B1-8BEA2731C617}"/>
          </ac:cxnSpMkLst>
        </pc:cxnChg>
        <pc:cxnChg chg="mod">
          <ac:chgData name="Phillip Kaufman" userId="c001b2a046940d7c" providerId="LiveId" clId="{5CB25B10-5B1C-4017-B167-ED3104435743}" dt="2024-05-30T06:40:38.901" v="9826" actId="165"/>
          <ac:cxnSpMkLst>
            <pc:docMk/>
            <pc:sldMk cId="699598180" sldId="907"/>
            <ac:cxnSpMk id="84" creationId="{2368F84E-C25E-6252-2324-F338CDF4D951}"/>
          </ac:cxnSpMkLst>
        </pc:cxnChg>
        <pc:cxnChg chg="mod">
          <ac:chgData name="Phillip Kaufman" userId="c001b2a046940d7c" providerId="LiveId" clId="{5CB25B10-5B1C-4017-B167-ED3104435743}" dt="2024-05-30T06:40:38.901" v="9826" actId="165"/>
          <ac:cxnSpMkLst>
            <pc:docMk/>
            <pc:sldMk cId="699598180" sldId="907"/>
            <ac:cxnSpMk id="85" creationId="{81307CA4-B6F8-B755-F94E-6BD99F923501}"/>
          </ac:cxnSpMkLst>
        </pc:cxnChg>
        <pc:cxnChg chg="mod">
          <ac:chgData name="Phillip Kaufman" userId="c001b2a046940d7c" providerId="LiveId" clId="{5CB25B10-5B1C-4017-B167-ED3104435743}" dt="2024-05-30T06:40:38.901" v="9826" actId="165"/>
          <ac:cxnSpMkLst>
            <pc:docMk/>
            <pc:sldMk cId="699598180" sldId="907"/>
            <ac:cxnSpMk id="86" creationId="{89B2803E-6D53-FB2D-27C7-31C0B0321C71}"/>
          </ac:cxnSpMkLst>
        </pc:cxnChg>
        <pc:cxnChg chg="mod">
          <ac:chgData name="Phillip Kaufman" userId="c001b2a046940d7c" providerId="LiveId" clId="{5CB25B10-5B1C-4017-B167-ED3104435743}" dt="2024-05-30T06:40:38.901" v="9826" actId="165"/>
          <ac:cxnSpMkLst>
            <pc:docMk/>
            <pc:sldMk cId="699598180" sldId="907"/>
            <ac:cxnSpMk id="87" creationId="{41221BA1-72B7-812F-6387-EA02064DC127}"/>
          </ac:cxnSpMkLst>
        </pc:cxnChg>
        <pc:cxnChg chg="mod">
          <ac:chgData name="Phillip Kaufman" userId="c001b2a046940d7c" providerId="LiveId" clId="{5CB25B10-5B1C-4017-B167-ED3104435743}" dt="2024-05-30T06:40:38.901" v="9826" actId="165"/>
          <ac:cxnSpMkLst>
            <pc:docMk/>
            <pc:sldMk cId="699598180" sldId="907"/>
            <ac:cxnSpMk id="88" creationId="{0DFA2597-7FE1-D0DF-87BE-1581AC2DDD8B}"/>
          </ac:cxnSpMkLst>
        </pc:cxnChg>
        <pc:cxnChg chg="mod">
          <ac:chgData name="Phillip Kaufman" userId="c001b2a046940d7c" providerId="LiveId" clId="{5CB25B10-5B1C-4017-B167-ED3104435743}" dt="2024-05-30T06:40:38.901" v="9826" actId="165"/>
          <ac:cxnSpMkLst>
            <pc:docMk/>
            <pc:sldMk cId="699598180" sldId="907"/>
            <ac:cxnSpMk id="89" creationId="{4B807561-72FF-27FB-4AB4-FE7C124F12FC}"/>
          </ac:cxnSpMkLst>
        </pc:cxnChg>
        <pc:cxnChg chg="mod">
          <ac:chgData name="Phillip Kaufman" userId="c001b2a046940d7c" providerId="LiveId" clId="{5CB25B10-5B1C-4017-B167-ED3104435743}" dt="2024-05-30T06:40:38.901" v="9826" actId="165"/>
          <ac:cxnSpMkLst>
            <pc:docMk/>
            <pc:sldMk cId="699598180" sldId="907"/>
            <ac:cxnSpMk id="90" creationId="{1E26883F-8FD3-349C-1AFE-A125FEB42EA1}"/>
          </ac:cxnSpMkLst>
        </pc:cxnChg>
        <pc:cxnChg chg="mod">
          <ac:chgData name="Phillip Kaufman" userId="c001b2a046940d7c" providerId="LiveId" clId="{5CB25B10-5B1C-4017-B167-ED3104435743}" dt="2024-05-30T06:40:38.901" v="9826" actId="165"/>
          <ac:cxnSpMkLst>
            <pc:docMk/>
            <pc:sldMk cId="699598180" sldId="907"/>
            <ac:cxnSpMk id="91" creationId="{D2E4CC80-BF43-7707-92C7-876C59DA0D12}"/>
          </ac:cxnSpMkLst>
        </pc:cxnChg>
        <pc:cxnChg chg="mod">
          <ac:chgData name="Phillip Kaufman" userId="c001b2a046940d7c" providerId="LiveId" clId="{5CB25B10-5B1C-4017-B167-ED3104435743}" dt="2024-05-30T06:40:38.901" v="9826" actId="165"/>
          <ac:cxnSpMkLst>
            <pc:docMk/>
            <pc:sldMk cId="699598180" sldId="907"/>
            <ac:cxnSpMk id="92" creationId="{507554D6-BEE8-C04A-7101-7936DC4C517C}"/>
          </ac:cxnSpMkLst>
        </pc:cxnChg>
        <pc:cxnChg chg="mod">
          <ac:chgData name="Phillip Kaufman" userId="c001b2a046940d7c" providerId="LiveId" clId="{5CB25B10-5B1C-4017-B167-ED3104435743}" dt="2024-05-30T06:40:38.901" v="9826" actId="165"/>
          <ac:cxnSpMkLst>
            <pc:docMk/>
            <pc:sldMk cId="699598180" sldId="907"/>
            <ac:cxnSpMk id="93" creationId="{C0826FE7-CDC9-949E-82E0-086A309C38B6}"/>
          </ac:cxnSpMkLst>
        </pc:cxnChg>
        <pc:cxnChg chg="mod">
          <ac:chgData name="Phillip Kaufman" userId="c001b2a046940d7c" providerId="LiveId" clId="{5CB25B10-5B1C-4017-B167-ED3104435743}" dt="2024-05-30T06:40:38.901" v="9826" actId="165"/>
          <ac:cxnSpMkLst>
            <pc:docMk/>
            <pc:sldMk cId="699598180" sldId="907"/>
            <ac:cxnSpMk id="94" creationId="{08C78111-3E02-21E1-13D4-FFF7CEF4E082}"/>
          </ac:cxnSpMkLst>
        </pc:cxnChg>
        <pc:cxnChg chg="mod">
          <ac:chgData name="Phillip Kaufman" userId="c001b2a046940d7c" providerId="LiveId" clId="{5CB25B10-5B1C-4017-B167-ED3104435743}" dt="2024-05-30T06:40:38.901" v="9826" actId="165"/>
          <ac:cxnSpMkLst>
            <pc:docMk/>
            <pc:sldMk cId="699598180" sldId="907"/>
            <ac:cxnSpMk id="95" creationId="{FEFC5544-CCAF-C460-2B70-062457810406}"/>
          </ac:cxnSpMkLst>
        </pc:cxnChg>
        <pc:cxnChg chg="mod">
          <ac:chgData name="Phillip Kaufman" userId="c001b2a046940d7c" providerId="LiveId" clId="{5CB25B10-5B1C-4017-B167-ED3104435743}" dt="2024-05-30T06:42:03.882" v="9847" actId="165"/>
          <ac:cxnSpMkLst>
            <pc:docMk/>
            <pc:sldMk cId="699598180" sldId="907"/>
            <ac:cxnSpMk id="105" creationId="{9B1222B8-569A-2B62-B735-A0D803F35783}"/>
          </ac:cxnSpMkLst>
        </pc:cxnChg>
        <pc:cxnChg chg="mod">
          <ac:chgData name="Phillip Kaufman" userId="c001b2a046940d7c" providerId="LiveId" clId="{5CB25B10-5B1C-4017-B167-ED3104435743}" dt="2024-05-30T06:42:03.882" v="9847" actId="165"/>
          <ac:cxnSpMkLst>
            <pc:docMk/>
            <pc:sldMk cId="699598180" sldId="907"/>
            <ac:cxnSpMk id="106" creationId="{CB70F9FD-E871-1968-4293-9684A981C762}"/>
          </ac:cxnSpMkLst>
        </pc:cxnChg>
        <pc:cxnChg chg="mod">
          <ac:chgData name="Phillip Kaufman" userId="c001b2a046940d7c" providerId="LiveId" clId="{5CB25B10-5B1C-4017-B167-ED3104435743}" dt="2024-05-30T06:42:03.882" v="9847" actId="165"/>
          <ac:cxnSpMkLst>
            <pc:docMk/>
            <pc:sldMk cId="699598180" sldId="907"/>
            <ac:cxnSpMk id="107" creationId="{6641000D-D79A-C47E-6B87-CB0023E32A47}"/>
          </ac:cxnSpMkLst>
        </pc:cxnChg>
        <pc:cxnChg chg="mod">
          <ac:chgData name="Phillip Kaufman" userId="c001b2a046940d7c" providerId="LiveId" clId="{5CB25B10-5B1C-4017-B167-ED3104435743}" dt="2024-05-30T06:42:03.882" v="9847" actId="165"/>
          <ac:cxnSpMkLst>
            <pc:docMk/>
            <pc:sldMk cId="699598180" sldId="907"/>
            <ac:cxnSpMk id="108" creationId="{9C35FD6B-F525-BDBA-9076-A59A4E8DEC8E}"/>
          </ac:cxnSpMkLst>
        </pc:cxnChg>
        <pc:cxnChg chg="mod">
          <ac:chgData name="Phillip Kaufman" userId="c001b2a046940d7c" providerId="LiveId" clId="{5CB25B10-5B1C-4017-B167-ED3104435743}" dt="2024-05-30T06:42:03.882" v="9847" actId="165"/>
          <ac:cxnSpMkLst>
            <pc:docMk/>
            <pc:sldMk cId="699598180" sldId="907"/>
            <ac:cxnSpMk id="109" creationId="{5F11EA5A-C290-C91A-D657-4904A4C8AF90}"/>
          </ac:cxnSpMkLst>
        </pc:cxnChg>
        <pc:cxnChg chg="mod">
          <ac:chgData name="Phillip Kaufman" userId="c001b2a046940d7c" providerId="LiveId" clId="{5CB25B10-5B1C-4017-B167-ED3104435743}" dt="2024-05-30T06:42:03.882" v="9847" actId="165"/>
          <ac:cxnSpMkLst>
            <pc:docMk/>
            <pc:sldMk cId="699598180" sldId="907"/>
            <ac:cxnSpMk id="110" creationId="{A9B63D39-CB15-C157-06CD-CB7F797522F7}"/>
          </ac:cxnSpMkLst>
        </pc:cxnChg>
        <pc:cxnChg chg="mod">
          <ac:chgData name="Phillip Kaufman" userId="c001b2a046940d7c" providerId="LiveId" clId="{5CB25B10-5B1C-4017-B167-ED3104435743}" dt="2024-05-30T06:42:03.882" v="9847" actId="165"/>
          <ac:cxnSpMkLst>
            <pc:docMk/>
            <pc:sldMk cId="699598180" sldId="907"/>
            <ac:cxnSpMk id="111" creationId="{D8DC8155-5025-EB3D-89E4-A0C553B88C69}"/>
          </ac:cxnSpMkLst>
        </pc:cxnChg>
        <pc:cxnChg chg="mod">
          <ac:chgData name="Phillip Kaufman" userId="c001b2a046940d7c" providerId="LiveId" clId="{5CB25B10-5B1C-4017-B167-ED3104435743}" dt="2024-05-30T06:42:03.882" v="9847" actId="165"/>
          <ac:cxnSpMkLst>
            <pc:docMk/>
            <pc:sldMk cId="699598180" sldId="907"/>
            <ac:cxnSpMk id="112" creationId="{D7B466FB-FB54-9A33-75B1-608B187BD4BE}"/>
          </ac:cxnSpMkLst>
        </pc:cxnChg>
        <pc:cxnChg chg="mod">
          <ac:chgData name="Phillip Kaufman" userId="c001b2a046940d7c" providerId="LiveId" clId="{5CB25B10-5B1C-4017-B167-ED3104435743}" dt="2024-05-30T06:42:03.882" v="9847" actId="165"/>
          <ac:cxnSpMkLst>
            <pc:docMk/>
            <pc:sldMk cId="699598180" sldId="907"/>
            <ac:cxnSpMk id="113" creationId="{30825B59-5A50-B4AC-C3B6-14C4C9952A51}"/>
          </ac:cxnSpMkLst>
        </pc:cxnChg>
        <pc:cxnChg chg="mod">
          <ac:chgData name="Phillip Kaufman" userId="c001b2a046940d7c" providerId="LiveId" clId="{5CB25B10-5B1C-4017-B167-ED3104435743}" dt="2024-05-30T06:42:03.882" v="9847" actId="165"/>
          <ac:cxnSpMkLst>
            <pc:docMk/>
            <pc:sldMk cId="699598180" sldId="907"/>
            <ac:cxnSpMk id="114" creationId="{F58DC0FF-2820-9DB0-9C3E-2C3BD2DCF7CE}"/>
          </ac:cxnSpMkLst>
        </pc:cxnChg>
        <pc:cxnChg chg="mod">
          <ac:chgData name="Phillip Kaufman" userId="c001b2a046940d7c" providerId="LiveId" clId="{5CB25B10-5B1C-4017-B167-ED3104435743}" dt="2024-05-30T06:42:03.882" v="9847" actId="165"/>
          <ac:cxnSpMkLst>
            <pc:docMk/>
            <pc:sldMk cId="699598180" sldId="907"/>
            <ac:cxnSpMk id="115" creationId="{466BAD55-3803-17B6-5A25-C9449D0A9AD2}"/>
          </ac:cxnSpMkLst>
        </pc:cxnChg>
        <pc:cxnChg chg="mod">
          <ac:chgData name="Phillip Kaufman" userId="c001b2a046940d7c" providerId="LiveId" clId="{5CB25B10-5B1C-4017-B167-ED3104435743}" dt="2024-05-30T06:42:03.882" v="9847" actId="165"/>
          <ac:cxnSpMkLst>
            <pc:docMk/>
            <pc:sldMk cId="699598180" sldId="907"/>
            <ac:cxnSpMk id="116" creationId="{20F7B6B1-5F85-0F01-BE23-BF659ABB90DA}"/>
          </ac:cxnSpMkLst>
        </pc:cxnChg>
        <pc:cxnChg chg="mod">
          <ac:chgData name="Phillip Kaufman" userId="c001b2a046940d7c" providerId="LiveId" clId="{5CB25B10-5B1C-4017-B167-ED3104435743}" dt="2024-05-30T06:42:03.882" v="9847" actId="165"/>
          <ac:cxnSpMkLst>
            <pc:docMk/>
            <pc:sldMk cId="699598180" sldId="907"/>
            <ac:cxnSpMk id="117" creationId="{32DE1131-657E-F627-4C39-AD88F4345072}"/>
          </ac:cxnSpMkLst>
        </pc:cxnChg>
        <pc:cxnChg chg="mod">
          <ac:chgData name="Phillip Kaufman" userId="c001b2a046940d7c" providerId="LiveId" clId="{5CB25B10-5B1C-4017-B167-ED3104435743}" dt="2024-05-30T06:42:03.882" v="9847" actId="165"/>
          <ac:cxnSpMkLst>
            <pc:docMk/>
            <pc:sldMk cId="699598180" sldId="907"/>
            <ac:cxnSpMk id="118" creationId="{E3B181B0-4BCB-54E3-2B59-CFA1560D158A}"/>
          </ac:cxnSpMkLst>
        </pc:cxnChg>
        <pc:cxnChg chg="mod">
          <ac:chgData name="Phillip Kaufman" userId="c001b2a046940d7c" providerId="LiveId" clId="{5CB25B10-5B1C-4017-B167-ED3104435743}" dt="2024-05-30T06:42:03.882" v="9847" actId="165"/>
          <ac:cxnSpMkLst>
            <pc:docMk/>
            <pc:sldMk cId="699598180" sldId="907"/>
            <ac:cxnSpMk id="119" creationId="{E474C834-BFCD-63CA-AC50-C708D3A9A1EB}"/>
          </ac:cxnSpMkLst>
        </pc:cxnChg>
        <pc:cxnChg chg="mod">
          <ac:chgData name="Phillip Kaufman" userId="c001b2a046940d7c" providerId="LiveId" clId="{5CB25B10-5B1C-4017-B167-ED3104435743}" dt="2024-05-30T06:42:03.882" v="9847" actId="165"/>
          <ac:cxnSpMkLst>
            <pc:docMk/>
            <pc:sldMk cId="699598180" sldId="907"/>
            <ac:cxnSpMk id="120" creationId="{A9E8317A-8F4E-14C8-81AB-284DDC925854}"/>
          </ac:cxnSpMkLst>
        </pc:cxnChg>
        <pc:cxnChg chg="mod">
          <ac:chgData name="Phillip Kaufman" userId="c001b2a046940d7c" providerId="LiveId" clId="{5CB25B10-5B1C-4017-B167-ED3104435743}" dt="2024-05-30T06:42:03.882" v="9847" actId="165"/>
          <ac:cxnSpMkLst>
            <pc:docMk/>
            <pc:sldMk cId="699598180" sldId="907"/>
            <ac:cxnSpMk id="121" creationId="{9049F732-721A-B21F-88F3-FE3D1F3D0B18}"/>
          </ac:cxnSpMkLst>
        </pc:cxnChg>
        <pc:cxnChg chg="mod">
          <ac:chgData name="Phillip Kaufman" userId="c001b2a046940d7c" providerId="LiveId" clId="{5CB25B10-5B1C-4017-B167-ED3104435743}" dt="2024-05-30T06:42:03.882" v="9847" actId="165"/>
          <ac:cxnSpMkLst>
            <pc:docMk/>
            <pc:sldMk cId="699598180" sldId="907"/>
            <ac:cxnSpMk id="122" creationId="{B14452C9-4B54-A8D7-C93A-BEFA93F8A847}"/>
          </ac:cxnSpMkLst>
        </pc:cxnChg>
        <pc:cxnChg chg="mod">
          <ac:chgData name="Phillip Kaufman" userId="c001b2a046940d7c" providerId="LiveId" clId="{5CB25B10-5B1C-4017-B167-ED3104435743}" dt="2024-05-30T06:42:03.882" v="9847" actId="165"/>
          <ac:cxnSpMkLst>
            <pc:docMk/>
            <pc:sldMk cId="699598180" sldId="907"/>
            <ac:cxnSpMk id="123" creationId="{03260CBB-6C72-52AC-68BF-C9F0A5AA5AA5}"/>
          </ac:cxnSpMkLst>
        </pc:cxnChg>
        <pc:cxnChg chg="mod">
          <ac:chgData name="Phillip Kaufman" userId="c001b2a046940d7c" providerId="LiveId" clId="{5CB25B10-5B1C-4017-B167-ED3104435743}" dt="2024-05-30T06:42:03.882" v="9847" actId="165"/>
          <ac:cxnSpMkLst>
            <pc:docMk/>
            <pc:sldMk cId="699598180" sldId="907"/>
            <ac:cxnSpMk id="124" creationId="{A16951A4-F641-1D24-ADD7-E64B684EDD4A}"/>
          </ac:cxnSpMkLst>
        </pc:cxnChg>
        <pc:cxnChg chg="mod">
          <ac:chgData name="Phillip Kaufman" userId="c001b2a046940d7c" providerId="LiveId" clId="{5CB25B10-5B1C-4017-B167-ED3104435743}" dt="2024-05-30T06:42:03.882" v="9847" actId="165"/>
          <ac:cxnSpMkLst>
            <pc:docMk/>
            <pc:sldMk cId="699598180" sldId="907"/>
            <ac:cxnSpMk id="125" creationId="{D2347123-0E8B-DA66-5916-76B7C3A13015}"/>
          </ac:cxnSpMkLst>
        </pc:cxnChg>
        <pc:cxnChg chg="mod">
          <ac:chgData name="Phillip Kaufman" userId="c001b2a046940d7c" providerId="LiveId" clId="{5CB25B10-5B1C-4017-B167-ED3104435743}" dt="2024-05-30T06:42:03.882" v="9847" actId="165"/>
          <ac:cxnSpMkLst>
            <pc:docMk/>
            <pc:sldMk cId="699598180" sldId="907"/>
            <ac:cxnSpMk id="126" creationId="{7D4C2104-FFBA-3C86-F2EB-8E58BA01474B}"/>
          </ac:cxnSpMkLst>
        </pc:cxnChg>
        <pc:cxnChg chg="mod">
          <ac:chgData name="Phillip Kaufman" userId="c001b2a046940d7c" providerId="LiveId" clId="{5CB25B10-5B1C-4017-B167-ED3104435743}" dt="2024-05-30T06:42:03.882" v="9847" actId="165"/>
          <ac:cxnSpMkLst>
            <pc:docMk/>
            <pc:sldMk cId="699598180" sldId="907"/>
            <ac:cxnSpMk id="127" creationId="{FE1E2C90-6AA4-8465-D716-76F13FE8148A}"/>
          </ac:cxnSpMkLst>
        </pc:cxnChg>
        <pc:cxnChg chg="mod">
          <ac:chgData name="Phillip Kaufman" userId="c001b2a046940d7c" providerId="LiveId" clId="{5CB25B10-5B1C-4017-B167-ED3104435743}" dt="2024-05-30T06:42:03.882" v="9847" actId="165"/>
          <ac:cxnSpMkLst>
            <pc:docMk/>
            <pc:sldMk cId="699598180" sldId="907"/>
            <ac:cxnSpMk id="128" creationId="{2B2F7599-B5D0-0AA1-718B-974BB1800378}"/>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30T06:42:03.882" v="9847" actId="165"/>
          <ac:cxnSpMkLst>
            <pc:docMk/>
            <pc:sldMk cId="699598180" sldId="907"/>
            <ac:cxnSpMk id="129" creationId="{80CC47FF-B060-F424-73CA-D087E04EC3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30T06:42:03.882" v="9847" actId="165"/>
          <ac:cxnSpMkLst>
            <pc:docMk/>
            <pc:sldMk cId="699598180" sldId="907"/>
            <ac:cxnSpMk id="130" creationId="{72D9E4BC-0D47-89B7-2F85-799EBCEE4854}"/>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30T06:42:03.882" v="9847" actId="165"/>
          <ac:cxnSpMkLst>
            <pc:docMk/>
            <pc:sldMk cId="699598180" sldId="907"/>
            <ac:cxnSpMk id="131" creationId="{F687ED5F-0BB4-A4EE-0246-61D61D98865E}"/>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30T06:42:03.882" v="9847" actId="165"/>
          <ac:cxnSpMkLst>
            <pc:docMk/>
            <pc:sldMk cId="699598180" sldId="907"/>
            <ac:cxnSpMk id="132" creationId="{DE807E5C-F026-4E86-AE8D-1BA3BD452781}"/>
          </ac:cxnSpMkLst>
        </pc:cxnChg>
        <pc:cxnChg chg="mod">
          <ac:chgData name="Phillip Kaufman" userId="c001b2a046940d7c" providerId="LiveId" clId="{5CB25B10-5B1C-4017-B167-ED3104435743}" dt="2024-05-30T06:42:03.882" v="9847" actId="165"/>
          <ac:cxnSpMkLst>
            <pc:docMk/>
            <pc:sldMk cId="699598180" sldId="907"/>
            <ac:cxnSpMk id="133" creationId="{345BFBD4-C6CE-1606-4C38-CD1871E60D38}"/>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30T06:42:03.882" v="9847" actId="165"/>
          <ac:cxnSpMkLst>
            <pc:docMk/>
            <pc:sldMk cId="699598180" sldId="907"/>
            <ac:cxnSpMk id="134" creationId="{78C072D6-6664-0BA4-791C-80A04B9E096D}"/>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30T06:42:03.882" v="9847" actId="165"/>
          <ac:cxnSpMkLst>
            <pc:docMk/>
            <pc:sldMk cId="699598180" sldId="907"/>
            <ac:cxnSpMk id="135" creationId="{64673831-A8AB-0677-7877-609FA56BE447}"/>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30T06:42:03.882" v="9847" actId="165"/>
          <ac:cxnSpMkLst>
            <pc:docMk/>
            <pc:sldMk cId="699598180" sldId="907"/>
            <ac:cxnSpMk id="136" creationId="{9F79ADB1-8FAC-7FAE-9CA2-4C73FD4A63C2}"/>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30T06:42:03.882" v="9847" actId="165"/>
          <ac:cxnSpMkLst>
            <pc:docMk/>
            <pc:sldMk cId="699598180" sldId="907"/>
            <ac:cxnSpMk id="140" creationId="{F5FA943D-864C-F968-C290-DB32F6B50F8D}"/>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30T06:42:03.882" v="9847" actId="165"/>
          <ac:cxnSpMkLst>
            <pc:docMk/>
            <pc:sldMk cId="699598180" sldId="907"/>
            <ac:cxnSpMk id="141" creationId="{FFF266F6-05C0-0BF2-6DC4-CA1DB73CDF77}"/>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30T06:40:59.401" v="9829"/>
          <ac:cxnSpMkLst>
            <pc:docMk/>
            <pc:sldMk cId="699598180" sldId="907"/>
            <ac:cxnSpMk id="151" creationId="{E30CB255-0F95-A086-1980-EB1D271078A3}"/>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30T06:40:59.401" v="9829"/>
          <ac:cxnSpMkLst>
            <pc:docMk/>
            <pc:sldMk cId="699598180" sldId="907"/>
            <ac:cxnSpMk id="152" creationId="{E92C632B-78EC-45CD-D519-CB4B3317D4E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30T06:40:59.401" v="9829"/>
          <ac:cxnSpMkLst>
            <pc:docMk/>
            <pc:sldMk cId="699598180" sldId="907"/>
            <ac:cxnSpMk id="155" creationId="{6CA0F3BD-ECAA-E7A0-80DD-7F2C4AEB7622}"/>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cxnChg chg="mod">
          <ac:chgData name="Phillip Kaufman" userId="c001b2a046940d7c" providerId="LiveId" clId="{5CB25B10-5B1C-4017-B167-ED3104435743}" dt="2024-05-30T06:40:59.401" v="9829"/>
          <ac:cxnSpMkLst>
            <pc:docMk/>
            <pc:sldMk cId="699598180" sldId="907"/>
            <ac:cxnSpMk id="156" creationId="{F46EC8CF-64CC-071E-098C-1E5C20790713}"/>
          </ac:cxnSpMkLst>
        </pc:cxnChg>
        <pc:cxnChg chg="mod">
          <ac:chgData name="Phillip Kaufman" userId="c001b2a046940d7c" providerId="LiveId" clId="{5CB25B10-5B1C-4017-B167-ED3104435743}" dt="2024-05-30T06:40:59.401" v="9829"/>
          <ac:cxnSpMkLst>
            <pc:docMk/>
            <pc:sldMk cId="699598180" sldId="907"/>
            <ac:cxnSpMk id="159" creationId="{0352D6A1-3C31-4933-AC56-AABE23BB2537}"/>
          </ac:cxnSpMkLst>
        </pc:cxnChg>
        <pc:cxnChg chg="mod">
          <ac:chgData name="Phillip Kaufman" userId="c001b2a046940d7c" providerId="LiveId" clId="{5CB25B10-5B1C-4017-B167-ED3104435743}" dt="2024-05-30T06:40:59.401" v="9829"/>
          <ac:cxnSpMkLst>
            <pc:docMk/>
            <pc:sldMk cId="699598180" sldId="907"/>
            <ac:cxnSpMk id="160" creationId="{5AFD16D6-E115-FA33-A6D5-DB8DB150E677}"/>
          </ac:cxnSpMkLst>
        </pc:cxnChg>
        <pc:cxnChg chg="mod">
          <ac:chgData name="Phillip Kaufman" userId="c001b2a046940d7c" providerId="LiveId" clId="{5CB25B10-5B1C-4017-B167-ED3104435743}" dt="2024-05-30T06:40:59.401" v="9829"/>
          <ac:cxnSpMkLst>
            <pc:docMk/>
            <pc:sldMk cId="699598180" sldId="907"/>
            <ac:cxnSpMk id="163" creationId="{8C7F7C51-81AB-2489-B1A9-D3D52A9F5367}"/>
          </ac:cxnSpMkLst>
        </pc:cxnChg>
        <pc:cxnChg chg="mod">
          <ac:chgData name="Phillip Kaufman" userId="c001b2a046940d7c" providerId="LiveId" clId="{5CB25B10-5B1C-4017-B167-ED3104435743}" dt="2024-05-30T06:40:59.401" v="9829"/>
          <ac:cxnSpMkLst>
            <pc:docMk/>
            <pc:sldMk cId="699598180" sldId="907"/>
            <ac:cxnSpMk id="164" creationId="{484CDBC6-4848-7DAA-0788-EC42C27F6DA7}"/>
          </ac:cxnSpMkLst>
        </pc:cxnChg>
        <pc:cxnChg chg="mod">
          <ac:chgData name="Phillip Kaufman" userId="c001b2a046940d7c" providerId="LiveId" clId="{5CB25B10-5B1C-4017-B167-ED3104435743}" dt="2024-05-30T06:40:59.401" v="9829"/>
          <ac:cxnSpMkLst>
            <pc:docMk/>
            <pc:sldMk cId="699598180" sldId="907"/>
            <ac:cxnSpMk id="167" creationId="{01555EFC-E62A-5AF6-1D37-7195B86E5B11}"/>
          </ac:cxnSpMkLst>
        </pc:cxnChg>
        <pc:cxnChg chg="mod">
          <ac:chgData name="Phillip Kaufman" userId="c001b2a046940d7c" providerId="LiveId" clId="{5CB25B10-5B1C-4017-B167-ED3104435743}" dt="2024-05-30T06:40:59.401" v="9829"/>
          <ac:cxnSpMkLst>
            <pc:docMk/>
            <pc:sldMk cId="699598180" sldId="907"/>
            <ac:cxnSpMk id="168" creationId="{AE1CCACF-C887-419A-971B-8236817D1D51}"/>
          </ac:cxnSpMkLst>
        </pc:cxnChg>
        <pc:cxnChg chg="mod">
          <ac:chgData name="Phillip Kaufman" userId="c001b2a046940d7c" providerId="LiveId" clId="{5CB25B10-5B1C-4017-B167-ED3104435743}" dt="2024-05-30T06:40:59.401" v="9829"/>
          <ac:cxnSpMkLst>
            <pc:docMk/>
            <pc:sldMk cId="699598180" sldId="907"/>
            <ac:cxnSpMk id="171" creationId="{A536B771-8357-52EA-10BB-7FB498787629}"/>
          </ac:cxnSpMkLst>
        </pc:cxnChg>
        <pc:cxnChg chg="mod">
          <ac:chgData name="Phillip Kaufman" userId="c001b2a046940d7c" providerId="LiveId" clId="{5CB25B10-5B1C-4017-B167-ED3104435743}" dt="2024-05-30T06:40:59.401" v="9829"/>
          <ac:cxnSpMkLst>
            <pc:docMk/>
            <pc:sldMk cId="699598180" sldId="907"/>
            <ac:cxnSpMk id="172" creationId="{0BBD71BE-FBD2-2301-A7A7-BC8E4F5E2602}"/>
          </ac:cxnSpMkLst>
        </pc:cxnChg>
        <pc:cxnChg chg="mod">
          <ac:chgData name="Phillip Kaufman" userId="c001b2a046940d7c" providerId="LiveId" clId="{5CB25B10-5B1C-4017-B167-ED3104435743}" dt="2024-05-30T06:40:59.401" v="9829"/>
          <ac:cxnSpMkLst>
            <pc:docMk/>
            <pc:sldMk cId="699598180" sldId="907"/>
            <ac:cxnSpMk id="173" creationId="{62B86F47-9E76-2D49-6277-72A60EC1BC4E}"/>
          </ac:cxnSpMkLst>
        </pc:cxnChg>
        <pc:cxnChg chg="mod">
          <ac:chgData name="Phillip Kaufman" userId="c001b2a046940d7c" providerId="LiveId" clId="{5CB25B10-5B1C-4017-B167-ED3104435743}" dt="2024-05-30T06:40:59.401" v="9829"/>
          <ac:cxnSpMkLst>
            <pc:docMk/>
            <pc:sldMk cId="699598180" sldId="907"/>
            <ac:cxnSpMk id="174" creationId="{B7C80DE9-C1E8-EA33-7D55-71F8294BA32C}"/>
          </ac:cxnSpMkLst>
        </pc:cxnChg>
        <pc:cxnChg chg="mod">
          <ac:chgData name="Phillip Kaufman" userId="c001b2a046940d7c" providerId="LiveId" clId="{5CB25B10-5B1C-4017-B167-ED3104435743}" dt="2024-05-30T06:40:59.401" v="9829"/>
          <ac:cxnSpMkLst>
            <pc:docMk/>
            <pc:sldMk cId="699598180" sldId="907"/>
            <ac:cxnSpMk id="175" creationId="{020078D0-7B74-F693-58BA-1FDF0614B35E}"/>
          </ac:cxnSpMkLst>
        </pc:cxnChg>
        <pc:cxnChg chg="mod">
          <ac:chgData name="Phillip Kaufman" userId="c001b2a046940d7c" providerId="LiveId" clId="{5CB25B10-5B1C-4017-B167-ED3104435743}" dt="2024-05-30T06:40:59.401" v="9829"/>
          <ac:cxnSpMkLst>
            <pc:docMk/>
            <pc:sldMk cId="699598180" sldId="907"/>
            <ac:cxnSpMk id="176" creationId="{93700AE9-7C2E-885D-18B0-0A17D839A3E7}"/>
          </ac:cxnSpMkLst>
        </pc:cxnChg>
        <pc:cxnChg chg="mod">
          <ac:chgData name="Phillip Kaufman" userId="c001b2a046940d7c" providerId="LiveId" clId="{5CB25B10-5B1C-4017-B167-ED3104435743}" dt="2024-05-30T06:40:59.401" v="9829"/>
          <ac:cxnSpMkLst>
            <pc:docMk/>
            <pc:sldMk cId="699598180" sldId="907"/>
            <ac:cxnSpMk id="177" creationId="{E225306F-A14A-A94D-70DD-999A81CC3650}"/>
          </ac:cxnSpMkLst>
        </pc:cxnChg>
        <pc:cxnChg chg="mod">
          <ac:chgData name="Phillip Kaufman" userId="c001b2a046940d7c" providerId="LiveId" clId="{5CB25B10-5B1C-4017-B167-ED3104435743}" dt="2024-05-30T06:40:59.401" v="9829"/>
          <ac:cxnSpMkLst>
            <pc:docMk/>
            <pc:sldMk cId="699598180" sldId="907"/>
            <ac:cxnSpMk id="178" creationId="{48454959-5488-9F7B-371A-623139CA4E6E}"/>
          </ac:cxnSpMkLst>
        </pc:cxnChg>
        <pc:cxnChg chg="mod">
          <ac:chgData name="Phillip Kaufman" userId="c001b2a046940d7c" providerId="LiveId" clId="{5CB25B10-5B1C-4017-B167-ED3104435743}" dt="2024-05-30T06:40:59.401" v="9829"/>
          <ac:cxnSpMkLst>
            <pc:docMk/>
            <pc:sldMk cId="699598180" sldId="907"/>
            <ac:cxnSpMk id="179" creationId="{482B459E-0D15-C14D-D788-6E92AD7B8D96}"/>
          </ac:cxnSpMkLst>
        </pc:cxnChg>
        <pc:cxnChg chg="mod">
          <ac:chgData name="Phillip Kaufman" userId="c001b2a046940d7c" providerId="LiveId" clId="{5CB25B10-5B1C-4017-B167-ED3104435743}" dt="2024-05-30T06:40:59.401" v="9829"/>
          <ac:cxnSpMkLst>
            <pc:docMk/>
            <pc:sldMk cId="699598180" sldId="907"/>
            <ac:cxnSpMk id="180" creationId="{FC3839D1-779D-7CB7-C9A7-4E343EE05CEE}"/>
          </ac:cxnSpMkLst>
        </pc:cxnChg>
        <pc:cxnChg chg="mod">
          <ac:chgData name="Phillip Kaufman" userId="c001b2a046940d7c" providerId="LiveId" clId="{5CB25B10-5B1C-4017-B167-ED3104435743}" dt="2024-05-30T06:40:59.401" v="9829"/>
          <ac:cxnSpMkLst>
            <pc:docMk/>
            <pc:sldMk cId="699598180" sldId="907"/>
            <ac:cxnSpMk id="181" creationId="{64DCCE4F-3924-5400-74FF-B1F44B941591}"/>
          </ac:cxnSpMkLst>
        </pc:cxnChg>
        <pc:cxnChg chg="mod">
          <ac:chgData name="Phillip Kaufman" userId="c001b2a046940d7c" providerId="LiveId" clId="{5CB25B10-5B1C-4017-B167-ED3104435743}" dt="2024-05-30T06:40:59.401" v="9829"/>
          <ac:cxnSpMkLst>
            <pc:docMk/>
            <pc:sldMk cId="699598180" sldId="907"/>
            <ac:cxnSpMk id="182" creationId="{FF852F78-3B5A-EBFD-29C4-ADDC0CC61B88}"/>
          </ac:cxnSpMkLst>
        </pc:cxnChg>
        <pc:cxnChg chg="mod">
          <ac:chgData name="Phillip Kaufman" userId="c001b2a046940d7c" providerId="LiveId" clId="{5CB25B10-5B1C-4017-B167-ED3104435743}" dt="2024-05-30T06:40:59.401" v="9829"/>
          <ac:cxnSpMkLst>
            <pc:docMk/>
            <pc:sldMk cId="699598180" sldId="907"/>
            <ac:cxnSpMk id="183" creationId="{51090818-4F28-CB35-7901-8654A1A87298}"/>
          </ac:cxnSpMkLst>
        </pc:cxnChg>
        <pc:cxnChg chg="mod">
          <ac:chgData name="Phillip Kaufman" userId="c001b2a046940d7c" providerId="LiveId" clId="{5CB25B10-5B1C-4017-B167-ED3104435743}" dt="2024-05-30T06:40:59.401" v="9829"/>
          <ac:cxnSpMkLst>
            <pc:docMk/>
            <pc:sldMk cId="699598180" sldId="907"/>
            <ac:cxnSpMk id="184" creationId="{565CF56D-C6C0-7098-53C6-8312D755177A}"/>
          </ac:cxnSpMkLst>
        </pc:cxnChg>
        <pc:cxnChg chg="mod">
          <ac:chgData name="Phillip Kaufman" userId="c001b2a046940d7c" providerId="LiveId" clId="{5CB25B10-5B1C-4017-B167-ED3104435743}" dt="2024-05-30T06:40:59.401" v="9829"/>
          <ac:cxnSpMkLst>
            <pc:docMk/>
            <pc:sldMk cId="699598180" sldId="907"/>
            <ac:cxnSpMk id="185" creationId="{4B39CD84-0493-64EF-7E0F-5F0F05F48735}"/>
          </ac:cxnSpMkLst>
        </pc:cxnChg>
        <pc:cxnChg chg="mod">
          <ac:chgData name="Phillip Kaufman" userId="c001b2a046940d7c" providerId="LiveId" clId="{5CB25B10-5B1C-4017-B167-ED3104435743}" dt="2024-05-30T06:40:59.401" v="9829"/>
          <ac:cxnSpMkLst>
            <pc:docMk/>
            <pc:sldMk cId="699598180" sldId="907"/>
            <ac:cxnSpMk id="186" creationId="{4060EB15-75B3-3BDE-186F-9FC364CADB7A}"/>
          </ac:cxnSpMkLst>
        </pc:cxnChg>
        <pc:cxnChg chg="mod">
          <ac:chgData name="Phillip Kaufman" userId="c001b2a046940d7c" providerId="LiveId" clId="{5CB25B10-5B1C-4017-B167-ED3104435743}" dt="2024-05-30T06:40:59.401" v="9829"/>
          <ac:cxnSpMkLst>
            <pc:docMk/>
            <pc:sldMk cId="699598180" sldId="907"/>
            <ac:cxnSpMk id="187" creationId="{2908F2D8-9A47-3B89-37F9-F3B54E13108C}"/>
          </ac:cxnSpMkLst>
        </pc:cxnChg>
        <pc:cxnChg chg="mod">
          <ac:chgData name="Phillip Kaufman" userId="c001b2a046940d7c" providerId="LiveId" clId="{5CB25B10-5B1C-4017-B167-ED3104435743}" dt="2024-05-30T06:40:59.401" v="9829"/>
          <ac:cxnSpMkLst>
            <pc:docMk/>
            <pc:sldMk cId="699598180" sldId="907"/>
            <ac:cxnSpMk id="188" creationId="{54EA7754-8326-7309-6366-ECC8BCF65FAF}"/>
          </ac:cxnSpMkLst>
        </pc:cxnChg>
        <pc:cxnChg chg="mod">
          <ac:chgData name="Phillip Kaufman" userId="c001b2a046940d7c" providerId="LiveId" clId="{5CB25B10-5B1C-4017-B167-ED3104435743}" dt="2024-05-30T06:40:59.401" v="9829"/>
          <ac:cxnSpMkLst>
            <pc:docMk/>
            <pc:sldMk cId="699598180" sldId="907"/>
            <ac:cxnSpMk id="189" creationId="{AFF43ACF-7640-8B2D-C1B8-DF7BF6DCF981}"/>
          </ac:cxnSpMkLst>
        </pc:cxnChg>
        <pc:cxnChg chg="mod">
          <ac:chgData name="Phillip Kaufman" userId="c001b2a046940d7c" providerId="LiveId" clId="{5CB25B10-5B1C-4017-B167-ED3104435743}" dt="2024-05-30T06:40:59.401" v="9829"/>
          <ac:cxnSpMkLst>
            <pc:docMk/>
            <pc:sldMk cId="699598180" sldId="907"/>
            <ac:cxnSpMk id="190" creationId="{1DC56930-9810-392A-1D81-1269AC2146AF}"/>
          </ac:cxnSpMkLst>
        </pc:cxnChg>
        <pc:cxnChg chg="mod">
          <ac:chgData name="Phillip Kaufman" userId="c001b2a046940d7c" providerId="LiveId" clId="{5CB25B10-5B1C-4017-B167-ED3104435743}" dt="2024-05-30T06:40:59.401" v="9829"/>
          <ac:cxnSpMkLst>
            <pc:docMk/>
            <pc:sldMk cId="699598180" sldId="907"/>
            <ac:cxnSpMk id="191" creationId="{A43C3196-E606-1632-9CF9-9B5641BA9C5D}"/>
          </ac:cxnSpMkLst>
        </pc:cxnChg>
        <pc:cxnChg chg="mod">
          <ac:chgData name="Phillip Kaufman" userId="c001b2a046940d7c" providerId="LiveId" clId="{5CB25B10-5B1C-4017-B167-ED3104435743}" dt="2024-05-30T06:40:59.401" v="9829"/>
          <ac:cxnSpMkLst>
            <pc:docMk/>
            <pc:sldMk cId="699598180" sldId="907"/>
            <ac:cxnSpMk id="192" creationId="{AFD5649E-80F5-2B76-43F4-8EC8E20240E9}"/>
          </ac:cxnSpMkLst>
        </pc:cxnChg>
        <pc:cxnChg chg="mod">
          <ac:chgData name="Phillip Kaufman" userId="c001b2a046940d7c" providerId="LiveId" clId="{5CB25B10-5B1C-4017-B167-ED3104435743}" dt="2024-05-30T06:40:59.401" v="9829"/>
          <ac:cxnSpMkLst>
            <pc:docMk/>
            <pc:sldMk cId="699598180" sldId="907"/>
            <ac:cxnSpMk id="193" creationId="{22D721A7-7D11-2D8C-4035-E83BB4A5DBAC}"/>
          </ac:cxnSpMkLst>
        </pc:cxnChg>
        <pc:cxnChg chg="mod">
          <ac:chgData name="Phillip Kaufman" userId="c001b2a046940d7c" providerId="LiveId" clId="{5CB25B10-5B1C-4017-B167-ED3104435743}" dt="2024-05-30T06:40:59.401" v="9829"/>
          <ac:cxnSpMkLst>
            <pc:docMk/>
            <pc:sldMk cId="699598180" sldId="907"/>
            <ac:cxnSpMk id="194" creationId="{AC6FCB9E-121F-0B87-AD4E-A61642FB1D8D}"/>
          </ac:cxnSpMkLst>
        </pc:cxnChg>
        <pc:cxnChg chg="mod">
          <ac:chgData name="Phillip Kaufman" userId="c001b2a046940d7c" providerId="LiveId" clId="{5CB25B10-5B1C-4017-B167-ED3104435743}" dt="2024-05-30T06:40:59.401" v="9829"/>
          <ac:cxnSpMkLst>
            <pc:docMk/>
            <pc:sldMk cId="699598180" sldId="907"/>
            <ac:cxnSpMk id="195" creationId="{F1588530-4942-A751-3CF3-CAA377CFD5B7}"/>
          </ac:cxnSpMkLst>
        </pc:cxnChg>
        <pc:cxnChg chg="mod">
          <ac:chgData name="Phillip Kaufman" userId="c001b2a046940d7c" providerId="LiveId" clId="{5CB25B10-5B1C-4017-B167-ED3104435743}" dt="2024-05-30T06:40:59.401" v="9829"/>
          <ac:cxnSpMkLst>
            <pc:docMk/>
            <pc:sldMk cId="699598180" sldId="907"/>
            <ac:cxnSpMk id="196" creationId="{6527AB74-D3C3-5004-667D-20AE4D32A6B5}"/>
          </ac:cxnSpMkLst>
        </pc:cxnChg>
        <pc:cxnChg chg="mod">
          <ac:chgData name="Phillip Kaufman" userId="c001b2a046940d7c" providerId="LiveId" clId="{5CB25B10-5B1C-4017-B167-ED3104435743}" dt="2024-05-30T06:40:59.401" v="9829"/>
          <ac:cxnSpMkLst>
            <pc:docMk/>
            <pc:sldMk cId="699598180" sldId="907"/>
            <ac:cxnSpMk id="197" creationId="{75537496-ACA6-DE4A-2BA7-84935E0F2059}"/>
          </ac:cxnSpMkLst>
        </pc:cxnChg>
        <pc:cxnChg chg="mod">
          <ac:chgData name="Phillip Kaufman" userId="c001b2a046940d7c" providerId="LiveId" clId="{5CB25B10-5B1C-4017-B167-ED3104435743}" dt="2024-05-30T06:40:59.401" v="9829"/>
          <ac:cxnSpMkLst>
            <pc:docMk/>
            <pc:sldMk cId="699598180" sldId="907"/>
            <ac:cxnSpMk id="198" creationId="{58A5335A-BF50-6725-B753-093D473443AB}"/>
          </ac:cxnSpMkLst>
        </pc:cxnChg>
        <pc:cxnChg chg="mod">
          <ac:chgData name="Phillip Kaufman" userId="c001b2a046940d7c" providerId="LiveId" clId="{5CB25B10-5B1C-4017-B167-ED3104435743}" dt="2024-05-30T06:40:59.401" v="9829"/>
          <ac:cxnSpMkLst>
            <pc:docMk/>
            <pc:sldMk cId="699598180" sldId="907"/>
            <ac:cxnSpMk id="199" creationId="{E2971724-3732-9D3C-29BC-177232C866FD}"/>
          </ac:cxnSpMkLst>
        </pc:cxnChg>
        <pc:cxnChg chg="mod">
          <ac:chgData name="Phillip Kaufman" userId="c001b2a046940d7c" providerId="LiveId" clId="{5CB25B10-5B1C-4017-B167-ED3104435743}" dt="2024-05-30T06:40:59.401" v="9829"/>
          <ac:cxnSpMkLst>
            <pc:docMk/>
            <pc:sldMk cId="699598180" sldId="907"/>
            <ac:cxnSpMk id="200" creationId="{181F7E21-195A-1614-5EE7-2FBBC2D1B628}"/>
          </ac:cxnSpMkLst>
        </pc:cxnChg>
        <pc:cxnChg chg="mod">
          <ac:chgData name="Phillip Kaufman" userId="c001b2a046940d7c" providerId="LiveId" clId="{5CB25B10-5B1C-4017-B167-ED3104435743}" dt="2024-05-30T06:40:59.401" v="9829"/>
          <ac:cxnSpMkLst>
            <pc:docMk/>
            <pc:sldMk cId="699598180" sldId="907"/>
            <ac:cxnSpMk id="201" creationId="{D801876A-9EAA-A164-8BF7-F1C3E932EACB}"/>
          </ac:cxnSpMkLst>
        </pc:cxnChg>
        <pc:cxnChg chg="mod">
          <ac:chgData name="Phillip Kaufman" userId="c001b2a046940d7c" providerId="LiveId" clId="{5CB25B10-5B1C-4017-B167-ED3104435743}" dt="2024-05-30T06:40:59.401" v="9829"/>
          <ac:cxnSpMkLst>
            <pc:docMk/>
            <pc:sldMk cId="699598180" sldId="907"/>
            <ac:cxnSpMk id="202" creationId="{99F2F1EE-76AB-6692-9DEE-2DF00D92A56D}"/>
          </ac:cxnSpMkLst>
        </pc:cxnChg>
        <pc:cxnChg chg="mod">
          <ac:chgData name="Phillip Kaufman" userId="c001b2a046940d7c" providerId="LiveId" clId="{5CB25B10-5B1C-4017-B167-ED3104435743}" dt="2024-05-30T06:40:59.401" v="9829"/>
          <ac:cxnSpMkLst>
            <pc:docMk/>
            <pc:sldMk cId="699598180" sldId="907"/>
            <ac:cxnSpMk id="206" creationId="{D12B358B-847D-DE79-3B7D-DB54AA704F3F}"/>
          </ac:cxnSpMkLst>
        </pc:cxnChg>
        <pc:cxnChg chg="mod">
          <ac:chgData name="Phillip Kaufman" userId="c001b2a046940d7c" providerId="LiveId" clId="{5CB25B10-5B1C-4017-B167-ED3104435743}" dt="2024-05-30T06:40:59.401" v="9829"/>
          <ac:cxnSpMkLst>
            <pc:docMk/>
            <pc:sldMk cId="699598180" sldId="907"/>
            <ac:cxnSpMk id="207" creationId="{74EA4E0B-0D10-5521-6556-CD878220AEB7}"/>
          </ac:cxnSpMkLst>
        </pc:cxnChg>
        <pc:cxnChg chg="mod">
          <ac:chgData name="Phillip Kaufman" userId="c001b2a046940d7c" providerId="LiveId" clId="{5CB25B10-5B1C-4017-B167-ED3104435743}" dt="2024-05-30T06:41:50.614" v="9839" actId="478"/>
          <ac:cxnSpMkLst>
            <pc:docMk/>
            <pc:sldMk cId="699598180" sldId="907"/>
            <ac:cxnSpMk id="217" creationId="{FE63029C-5414-C3D8-D6E3-0D79017B2B6B}"/>
          </ac:cxnSpMkLst>
        </pc:cxnChg>
        <pc:cxnChg chg="mod">
          <ac:chgData name="Phillip Kaufman" userId="c001b2a046940d7c" providerId="LiveId" clId="{5CB25B10-5B1C-4017-B167-ED3104435743}" dt="2024-05-30T06:41:50.614" v="9839" actId="478"/>
          <ac:cxnSpMkLst>
            <pc:docMk/>
            <pc:sldMk cId="699598180" sldId="907"/>
            <ac:cxnSpMk id="218" creationId="{54283A73-F945-7847-0290-C4709E710FFE}"/>
          </ac:cxnSpMkLst>
        </pc:cxnChg>
        <pc:cxnChg chg="mod">
          <ac:chgData name="Phillip Kaufman" userId="c001b2a046940d7c" providerId="LiveId" clId="{5CB25B10-5B1C-4017-B167-ED3104435743}" dt="2024-05-30T06:41:51.405" v="9840" actId="478"/>
          <ac:cxnSpMkLst>
            <pc:docMk/>
            <pc:sldMk cId="699598180" sldId="907"/>
            <ac:cxnSpMk id="221" creationId="{58FF8935-3155-0AAB-C170-ADF2DAB8F2DC}"/>
          </ac:cxnSpMkLst>
        </pc:cxnChg>
        <pc:cxnChg chg="mod">
          <ac:chgData name="Phillip Kaufman" userId="c001b2a046940d7c" providerId="LiveId" clId="{5CB25B10-5B1C-4017-B167-ED3104435743}" dt="2024-05-30T06:41:51.405" v="9840" actId="478"/>
          <ac:cxnSpMkLst>
            <pc:docMk/>
            <pc:sldMk cId="699598180" sldId="907"/>
            <ac:cxnSpMk id="222" creationId="{FC851C9F-4384-7822-AEEA-FADF6A159AA8}"/>
          </ac:cxnSpMkLst>
        </pc:cxnChg>
        <pc:cxnChg chg="mod">
          <ac:chgData name="Phillip Kaufman" userId="c001b2a046940d7c" providerId="LiveId" clId="{5CB25B10-5B1C-4017-B167-ED3104435743}" dt="2024-05-30T06:41:51.893" v="9841" actId="478"/>
          <ac:cxnSpMkLst>
            <pc:docMk/>
            <pc:sldMk cId="699598180" sldId="907"/>
            <ac:cxnSpMk id="225" creationId="{CDE4E56B-895A-AB56-2D37-738A3BD7C7B1}"/>
          </ac:cxnSpMkLst>
        </pc:cxnChg>
        <pc:cxnChg chg="mod">
          <ac:chgData name="Phillip Kaufman" userId="c001b2a046940d7c" providerId="LiveId" clId="{5CB25B10-5B1C-4017-B167-ED3104435743}" dt="2024-05-30T06:41:51.893" v="9841" actId="478"/>
          <ac:cxnSpMkLst>
            <pc:docMk/>
            <pc:sldMk cId="699598180" sldId="907"/>
            <ac:cxnSpMk id="226" creationId="{DF84B2E5-A1A1-FA66-9207-E86FB81FC543}"/>
          </ac:cxnSpMkLst>
        </pc:cxnChg>
        <pc:cxnChg chg="mod">
          <ac:chgData name="Phillip Kaufman" userId="c001b2a046940d7c" providerId="LiveId" clId="{5CB25B10-5B1C-4017-B167-ED3104435743}" dt="2024-05-30T06:41:52.554" v="9842" actId="478"/>
          <ac:cxnSpMkLst>
            <pc:docMk/>
            <pc:sldMk cId="699598180" sldId="907"/>
            <ac:cxnSpMk id="229" creationId="{71EA66CA-6C32-C1CE-F5C3-C08CE211E79E}"/>
          </ac:cxnSpMkLst>
        </pc:cxnChg>
        <pc:cxnChg chg="mod">
          <ac:chgData name="Phillip Kaufman" userId="c001b2a046940d7c" providerId="LiveId" clId="{5CB25B10-5B1C-4017-B167-ED3104435743}" dt="2024-05-30T06:41:52.554" v="9842" actId="478"/>
          <ac:cxnSpMkLst>
            <pc:docMk/>
            <pc:sldMk cId="699598180" sldId="907"/>
            <ac:cxnSpMk id="230" creationId="{D595C45D-B032-A499-E4E2-5BE1DA695E9F}"/>
          </ac:cxnSpMkLst>
        </pc:cxnChg>
        <pc:cxnChg chg="mod">
          <ac:chgData name="Phillip Kaufman" userId="c001b2a046940d7c" providerId="LiveId" clId="{5CB25B10-5B1C-4017-B167-ED3104435743}" dt="2024-05-30T06:41:53.034" v="9843" actId="478"/>
          <ac:cxnSpMkLst>
            <pc:docMk/>
            <pc:sldMk cId="699598180" sldId="907"/>
            <ac:cxnSpMk id="233" creationId="{4C30D1BE-34E4-77D0-64AA-D7228A64562B}"/>
          </ac:cxnSpMkLst>
        </pc:cxnChg>
        <pc:cxnChg chg="mod">
          <ac:chgData name="Phillip Kaufman" userId="c001b2a046940d7c" providerId="LiveId" clId="{5CB25B10-5B1C-4017-B167-ED3104435743}" dt="2024-05-30T06:41:53.034" v="9843" actId="478"/>
          <ac:cxnSpMkLst>
            <pc:docMk/>
            <pc:sldMk cId="699598180" sldId="907"/>
            <ac:cxnSpMk id="234" creationId="{AC28B5AB-3ABB-AB87-FE8E-223CFEC011C9}"/>
          </ac:cxnSpMkLst>
        </pc:cxnChg>
        <pc:cxnChg chg="mod">
          <ac:chgData name="Phillip Kaufman" userId="c001b2a046940d7c" providerId="LiveId" clId="{5CB25B10-5B1C-4017-B167-ED3104435743}" dt="2024-05-30T06:41:47.773" v="9838" actId="165"/>
          <ac:cxnSpMkLst>
            <pc:docMk/>
            <pc:sldMk cId="699598180" sldId="907"/>
            <ac:cxnSpMk id="237" creationId="{525DBA8B-945C-950C-2F6A-B3583648C70E}"/>
          </ac:cxnSpMkLst>
        </pc:cxnChg>
        <pc:cxnChg chg="mod">
          <ac:chgData name="Phillip Kaufman" userId="c001b2a046940d7c" providerId="LiveId" clId="{5CB25B10-5B1C-4017-B167-ED3104435743}" dt="2024-05-30T06:41:47.773" v="9838" actId="165"/>
          <ac:cxnSpMkLst>
            <pc:docMk/>
            <pc:sldMk cId="699598180" sldId="907"/>
            <ac:cxnSpMk id="238" creationId="{BBBB7411-E71C-1D8D-F202-413B8CB00A7D}"/>
          </ac:cxnSpMkLst>
        </pc:cxnChg>
        <pc:cxnChg chg="mod">
          <ac:chgData name="Phillip Kaufman" userId="c001b2a046940d7c" providerId="LiveId" clId="{5CB25B10-5B1C-4017-B167-ED3104435743}" dt="2024-05-30T06:41:47.773" v="9838" actId="165"/>
          <ac:cxnSpMkLst>
            <pc:docMk/>
            <pc:sldMk cId="699598180" sldId="907"/>
            <ac:cxnSpMk id="239" creationId="{3F5D5DC1-E3E6-CA6F-A7BB-07BB52B4A5EA}"/>
          </ac:cxnSpMkLst>
        </pc:cxnChg>
        <pc:cxnChg chg="mod">
          <ac:chgData name="Phillip Kaufman" userId="c001b2a046940d7c" providerId="LiveId" clId="{5CB25B10-5B1C-4017-B167-ED3104435743}" dt="2024-05-30T06:41:47.773" v="9838" actId="165"/>
          <ac:cxnSpMkLst>
            <pc:docMk/>
            <pc:sldMk cId="699598180" sldId="907"/>
            <ac:cxnSpMk id="240" creationId="{07EBB97A-519B-A6ED-B4CE-D5349A358412}"/>
          </ac:cxnSpMkLst>
        </pc:cxnChg>
        <pc:cxnChg chg="mod">
          <ac:chgData name="Phillip Kaufman" userId="c001b2a046940d7c" providerId="LiveId" clId="{5CB25B10-5B1C-4017-B167-ED3104435743}" dt="2024-05-30T06:41:47.773" v="9838" actId="165"/>
          <ac:cxnSpMkLst>
            <pc:docMk/>
            <pc:sldMk cId="699598180" sldId="907"/>
            <ac:cxnSpMk id="241" creationId="{D140164F-ECDC-77FA-5D0B-CFF995A951DC}"/>
          </ac:cxnSpMkLst>
        </pc:cxnChg>
        <pc:cxnChg chg="mod">
          <ac:chgData name="Phillip Kaufman" userId="c001b2a046940d7c" providerId="LiveId" clId="{5CB25B10-5B1C-4017-B167-ED3104435743}" dt="2024-05-30T06:41:47.773" v="9838" actId="165"/>
          <ac:cxnSpMkLst>
            <pc:docMk/>
            <pc:sldMk cId="699598180" sldId="907"/>
            <ac:cxnSpMk id="242" creationId="{B44A0D5B-A119-F81F-0FDF-B9AE35131401}"/>
          </ac:cxnSpMkLst>
        </pc:cxnChg>
        <pc:cxnChg chg="mod">
          <ac:chgData name="Phillip Kaufman" userId="c001b2a046940d7c" providerId="LiveId" clId="{5CB25B10-5B1C-4017-B167-ED3104435743}" dt="2024-05-30T06:41:47.773" v="9838" actId="165"/>
          <ac:cxnSpMkLst>
            <pc:docMk/>
            <pc:sldMk cId="699598180" sldId="907"/>
            <ac:cxnSpMk id="243" creationId="{2AF7A930-7D88-4D80-37BC-235B16547857}"/>
          </ac:cxnSpMkLst>
        </pc:cxnChg>
        <pc:cxnChg chg="mod">
          <ac:chgData name="Phillip Kaufman" userId="c001b2a046940d7c" providerId="LiveId" clId="{5CB25B10-5B1C-4017-B167-ED3104435743}" dt="2024-05-30T06:41:47.773" v="9838" actId="165"/>
          <ac:cxnSpMkLst>
            <pc:docMk/>
            <pc:sldMk cId="699598180" sldId="907"/>
            <ac:cxnSpMk id="244" creationId="{F464D117-F3C1-4D60-D5E3-E4A1B4B84E70}"/>
          </ac:cxnSpMkLst>
        </pc:cxnChg>
        <pc:cxnChg chg="mod">
          <ac:chgData name="Phillip Kaufman" userId="c001b2a046940d7c" providerId="LiveId" clId="{5CB25B10-5B1C-4017-B167-ED3104435743}" dt="2024-05-30T06:41:47.773" v="9838" actId="165"/>
          <ac:cxnSpMkLst>
            <pc:docMk/>
            <pc:sldMk cId="699598180" sldId="907"/>
            <ac:cxnSpMk id="245" creationId="{2311DFE7-C51C-A14F-1867-15C2B3BF68E9}"/>
          </ac:cxnSpMkLst>
        </pc:cxnChg>
        <pc:cxnChg chg="mod">
          <ac:chgData name="Phillip Kaufman" userId="c001b2a046940d7c" providerId="LiveId" clId="{5CB25B10-5B1C-4017-B167-ED3104435743}" dt="2024-05-30T06:41:47.773" v="9838" actId="165"/>
          <ac:cxnSpMkLst>
            <pc:docMk/>
            <pc:sldMk cId="699598180" sldId="907"/>
            <ac:cxnSpMk id="246" creationId="{E6EA769C-8C95-FC37-1190-D2CAFD27AD9B}"/>
          </ac:cxnSpMkLst>
        </pc:cxnChg>
        <pc:cxnChg chg="mod">
          <ac:chgData name="Phillip Kaufman" userId="c001b2a046940d7c" providerId="LiveId" clId="{5CB25B10-5B1C-4017-B167-ED3104435743}" dt="2024-05-30T06:41:47.773" v="9838" actId="165"/>
          <ac:cxnSpMkLst>
            <pc:docMk/>
            <pc:sldMk cId="699598180" sldId="907"/>
            <ac:cxnSpMk id="247" creationId="{A7B539B2-BEE7-0554-E048-3AF98D8940CA}"/>
          </ac:cxnSpMkLst>
        </pc:cxnChg>
        <pc:cxnChg chg="mod">
          <ac:chgData name="Phillip Kaufman" userId="c001b2a046940d7c" providerId="LiveId" clId="{5CB25B10-5B1C-4017-B167-ED3104435743}" dt="2024-05-30T06:41:47.773" v="9838" actId="165"/>
          <ac:cxnSpMkLst>
            <pc:docMk/>
            <pc:sldMk cId="699598180" sldId="907"/>
            <ac:cxnSpMk id="248" creationId="{DDFE9D80-BEDA-F8F1-0A65-DFDBC716CB14}"/>
          </ac:cxnSpMkLst>
        </pc:cxnChg>
        <pc:cxnChg chg="mod">
          <ac:chgData name="Phillip Kaufman" userId="c001b2a046940d7c" providerId="LiveId" clId="{5CB25B10-5B1C-4017-B167-ED3104435743}" dt="2024-05-30T06:41:47.773" v="9838" actId="165"/>
          <ac:cxnSpMkLst>
            <pc:docMk/>
            <pc:sldMk cId="699598180" sldId="907"/>
            <ac:cxnSpMk id="249" creationId="{F733B106-686B-88D4-530C-63D3175CB74A}"/>
          </ac:cxnSpMkLst>
        </pc:cxnChg>
        <pc:cxnChg chg="mod">
          <ac:chgData name="Phillip Kaufman" userId="c001b2a046940d7c" providerId="LiveId" clId="{5CB25B10-5B1C-4017-B167-ED3104435743}" dt="2024-05-30T06:41:47.773" v="9838" actId="165"/>
          <ac:cxnSpMkLst>
            <pc:docMk/>
            <pc:sldMk cId="699598180" sldId="907"/>
            <ac:cxnSpMk id="250" creationId="{AD5337C4-F528-1C4E-A3E9-9007B6492DCB}"/>
          </ac:cxnSpMkLst>
        </pc:cxnChg>
        <pc:cxnChg chg="mod">
          <ac:chgData name="Phillip Kaufman" userId="c001b2a046940d7c" providerId="LiveId" clId="{5CB25B10-5B1C-4017-B167-ED3104435743}" dt="2024-05-30T06:41:47.773" v="9838" actId="165"/>
          <ac:cxnSpMkLst>
            <pc:docMk/>
            <pc:sldMk cId="699598180" sldId="907"/>
            <ac:cxnSpMk id="251" creationId="{7F896CE1-06C0-5FF6-EAA5-C8906EF10C5F}"/>
          </ac:cxnSpMkLst>
        </pc:cxnChg>
        <pc:cxnChg chg="mod">
          <ac:chgData name="Phillip Kaufman" userId="c001b2a046940d7c" providerId="LiveId" clId="{5CB25B10-5B1C-4017-B167-ED3104435743}" dt="2024-05-30T06:41:47.773" v="9838" actId="165"/>
          <ac:cxnSpMkLst>
            <pc:docMk/>
            <pc:sldMk cId="699598180" sldId="907"/>
            <ac:cxnSpMk id="252" creationId="{2641C93A-356A-04FD-5348-4802E612DFD2}"/>
          </ac:cxnSpMkLst>
        </pc:cxnChg>
        <pc:cxnChg chg="mod">
          <ac:chgData name="Phillip Kaufman" userId="c001b2a046940d7c" providerId="LiveId" clId="{5CB25B10-5B1C-4017-B167-ED3104435743}" dt="2024-05-30T06:41:47.773" v="9838" actId="165"/>
          <ac:cxnSpMkLst>
            <pc:docMk/>
            <pc:sldMk cId="699598180" sldId="907"/>
            <ac:cxnSpMk id="253" creationId="{2DCE6592-5C88-D8AD-58F5-BA83178BBCF3}"/>
          </ac:cxnSpMkLst>
        </pc:cxnChg>
        <pc:cxnChg chg="mod">
          <ac:chgData name="Phillip Kaufman" userId="c001b2a046940d7c" providerId="LiveId" clId="{5CB25B10-5B1C-4017-B167-ED3104435743}" dt="2024-05-30T06:41:47.773" v="9838" actId="165"/>
          <ac:cxnSpMkLst>
            <pc:docMk/>
            <pc:sldMk cId="699598180" sldId="907"/>
            <ac:cxnSpMk id="254" creationId="{38DBCFC4-5656-ED56-E6F5-45F77BD10DCE}"/>
          </ac:cxnSpMkLst>
        </pc:cxnChg>
        <pc:cxnChg chg="mod">
          <ac:chgData name="Phillip Kaufman" userId="c001b2a046940d7c" providerId="LiveId" clId="{5CB25B10-5B1C-4017-B167-ED3104435743}" dt="2024-05-30T06:41:47.773" v="9838" actId="165"/>
          <ac:cxnSpMkLst>
            <pc:docMk/>
            <pc:sldMk cId="699598180" sldId="907"/>
            <ac:cxnSpMk id="25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56" creationId="{EA3A97E2-E4A9-5BEE-E972-51D5DF4338DC}"/>
          </ac:cxnSpMkLst>
        </pc:cxnChg>
        <pc:cxnChg chg="mod">
          <ac:chgData name="Phillip Kaufman" userId="c001b2a046940d7c" providerId="LiveId" clId="{5CB25B10-5B1C-4017-B167-ED3104435743}" dt="2024-05-30T06:41:47.773" v="9838" actId="165"/>
          <ac:cxnSpMkLst>
            <pc:docMk/>
            <pc:sldMk cId="699598180" sldId="907"/>
            <ac:cxnSpMk id="257" creationId="{EEAC98F1-8CE6-8B60-934D-CD7281F13C46}"/>
          </ac:cxnSpMkLst>
        </pc:cxnChg>
        <pc:cxnChg chg="mod">
          <ac:chgData name="Phillip Kaufman" userId="c001b2a046940d7c" providerId="LiveId" clId="{5CB25B10-5B1C-4017-B167-ED3104435743}" dt="2024-05-30T06:41:47.773" v="9838" actId="165"/>
          <ac:cxnSpMkLst>
            <pc:docMk/>
            <pc:sldMk cId="699598180" sldId="907"/>
            <ac:cxnSpMk id="258" creationId="{A5D8F313-51E4-9C1E-F086-B413263D7558}"/>
          </ac:cxnSpMkLst>
        </pc:cxnChg>
        <pc:cxnChg chg="mod">
          <ac:chgData name="Phillip Kaufman" userId="c001b2a046940d7c" providerId="LiveId" clId="{5CB25B10-5B1C-4017-B167-ED3104435743}" dt="2024-05-30T06:41:47.773" v="9838" actId="165"/>
          <ac:cxnSpMkLst>
            <pc:docMk/>
            <pc:sldMk cId="699598180" sldId="907"/>
            <ac:cxnSpMk id="259" creationId="{418AB587-E757-86AA-566A-49587FE28E71}"/>
          </ac:cxnSpMkLst>
        </pc:cxnChg>
        <pc:cxnChg chg="mod">
          <ac:chgData name="Phillip Kaufman" userId="c001b2a046940d7c" providerId="LiveId" clId="{5CB25B10-5B1C-4017-B167-ED3104435743}" dt="2024-05-30T06:41:47.773" v="9838" actId="165"/>
          <ac:cxnSpMkLst>
            <pc:docMk/>
            <pc:sldMk cId="699598180" sldId="907"/>
            <ac:cxnSpMk id="260" creationId="{116AAD1D-B26E-1C0D-8DC6-BAA7E82F6499}"/>
          </ac:cxnSpMkLst>
        </pc:cxnChg>
        <pc:cxnChg chg="mod">
          <ac:chgData name="Phillip Kaufman" userId="c001b2a046940d7c" providerId="LiveId" clId="{5CB25B10-5B1C-4017-B167-ED3104435743}" dt="2024-05-30T06:41:47.773" v="9838" actId="165"/>
          <ac:cxnSpMkLst>
            <pc:docMk/>
            <pc:sldMk cId="699598180" sldId="907"/>
            <ac:cxnSpMk id="261" creationId="{5A99D70C-9270-FA02-3A4A-4751707CEB3B}"/>
          </ac:cxnSpMkLst>
        </pc:cxnChg>
        <pc:cxnChg chg="mod">
          <ac:chgData name="Phillip Kaufman" userId="c001b2a046940d7c" providerId="LiveId" clId="{5CB25B10-5B1C-4017-B167-ED3104435743}" dt="2024-05-30T06:41:47.773" v="9838" actId="165"/>
          <ac:cxnSpMkLst>
            <pc:docMk/>
            <pc:sldMk cId="699598180" sldId="907"/>
            <ac:cxnSpMk id="262" creationId="{D1311C1D-052A-FFE7-22D6-D46E825DBC7A}"/>
          </ac:cxnSpMkLst>
        </pc:cxnChg>
        <pc:cxnChg chg="mod">
          <ac:chgData name="Phillip Kaufman" userId="c001b2a046940d7c" providerId="LiveId" clId="{5CB25B10-5B1C-4017-B167-ED3104435743}" dt="2024-05-30T06:41:47.773" v="9838" actId="165"/>
          <ac:cxnSpMkLst>
            <pc:docMk/>
            <pc:sldMk cId="699598180" sldId="907"/>
            <ac:cxnSpMk id="263" creationId="{6FE0AB50-B6D8-8EF6-EC2F-12E74FD723A4}"/>
          </ac:cxnSpMkLst>
        </pc:cxnChg>
        <pc:cxnChg chg="mod">
          <ac:chgData name="Phillip Kaufman" userId="c001b2a046940d7c" providerId="LiveId" clId="{5CB25B10-5B1C-4017-B167-ED3104435743}" dt="2024-05-30T06:41:47.773" v="9838" actId="165"/>
          <ac:cxnSpMkLst>
            <pc:docMk/>
            <pc:sldMk cId="699598180" sldId="907"/>
            <ac:cxnSpMk id="264" creationId="{EDA8DE14-CE40-239F-166E-81FA9CBA7E0E}"/>
          </ac:cxnSpMkLst>
        </pc:cxnChg>
        <pc:cxnChg chg="mod">
          <ac:chgData name="Phillip Kaufman" userId="c001b2a046940d7c" providerId="LiveId" clId="{5CB25B10-5B1C-4017-B167-ED3104435743}" dt="2024-05-30T06:41:47.773" v="9838" actId="165"/>
          <ac:cxnSpMkLst>
            <pc:docMk/>
            <pc:sldMk cId="699598180" sldId="907"/>
            <ac:cxnSpMk id="265" creationId="{4683242D-3039-F9D3-A42B-8447DC535210}"/>
          </ac:cxnSpMkLst>
        </pc:cxnChg>
        <pc:cxnChg chg="mod">
          <ac:chgData name="Phillip Kaufman" userId="c001b2a046940d7c" providerId="LiveId" clId="{5CB25B10-5B1C-4017-B167-ED3104435743}" dt="2024-05-30T06:41:47.773" v="9838" actId="165"/>
          <ac:cxnSpMkLst>
            <pc:docMk/>
            <pc:sldMk cId="699598180" sldId="907"/>
            <ac:cxnSpMk id="266" creationId="{4B2B0099-65F9-9636-D7A2-8B76188A7EF1}"/>
          </ac:cxnSpMkLst>
        </pc:cxnChg>
        <pc:cxnChg chg="mod">
          <ac:chgData name="Phillip Kaufman" userId="c001b2a046940d7c" providerId="LiveId" clId="{5CB25B10-5B1C-4017-B167-ED3104435743}" dt="2024-05-30T06:41:47.773" v="9838" actId="165"/>
          <ac:cxnSpMkLst>
            <pc:docMk/>
            <pc:sldMk cId="699598180" sldId="907"/>
            <ac:cxnSpMk id="267" creationId="{9D567344-28AC-FA6D-137F-78EBEB297B8C}"/>
          </ac:cxnSpMkLst>
        </pc:cxnChg>
        <pc:cxnChg chg="mod">
          <ac:chgData name="Phillip Kaufman" userId="c001b2a046940d7c" providerId="LiveId" clId="{5CB25B10-5B1C-4017-B167-ED3104435743}" dt="2024-05-30T06:41:47.773" v="9838" actId="165"/>
          <ac:cxnSpMkLst>
            <pc:docMk/>
            <pc:sldMk cId="699598180" sldId="907"/>
            <ac:cxnSpMk id="268" creationId="{569F5112-4075-FD5D-95BB-A765D5F963BA}"/>
          </ac:cxnSpMkLst>
        </pc:cxnChg>
        <pc:cxnChg chg="mod">
          <ac:chgData name="Phillip Kaufman" userId="c001b2a046940d7c" providerId="LiveId" clId="{5CB25B10-5B1C-4017-B167-ED3104435743}" dt="2024-05-30T06:41:47.773" v="9838" actId="165"/>
          <ac:cxnSpMkLst>
            <pc:docMk/>
            <pc:sldMk cId="699598180" sldId="907"/>
            <ac:cxnSpMk id="272" creationId="{1C817988-01DF-1C00-8E6C-5A138064616C}"/>
          </ac:cxnSpMkLst>
        </pc:cxnChg>
        <pc:cxnChg chg="mod">
          <ac:chgData name="Phillip Kaufman" userId="c001b2a046940d7c" providerId="LiveId" clId="{5CB25B10-5B1C-4017-B167-ED3104435743}" dt="2024-05-30T06:41:47.773" v="9838" actId="165"/>
          <ac:cxnSpMkLst>
            <pc:docMk/>
            <pc:sldMk cId="699598180" sldId="907"/>
            <ac:cxnSpMk id="273" creationId="{8889EEFD-2049-9213-893C-A08305D42BE2}"/>
          </ac:cxnSpMkLst>
        </pc:cxnChg>
      </pc:sldChg>
      <pc:sldChg chg="addSp delSp modSp mod">
        <pc:chgData name="Phillip Kaufman" userId="c001b2a046940d7c" providerId="LiveId" clId="{5CB25B10-5B1C-4017-B167-ED3104435743}" dt="2024-05-30T06:40:09.894" v="9821"/>
        <pc:sldMkLst>
          <pc:docMk/>
          <pc:sldMk cId="1216216427" sldId="908"/>
        </pc:sldMkLst>
        <pc:spChg chg="add del mod">
          <ac:chgData name="Phillip Kaufman" userId="c001b2a046940d7c" providerId="LiveId" clId="{5CB25B10-5B1C-4017-B167-ED3104435743}" dt="2024-05-29T01:31:30.286" v="9292"/>
          <ac:spMkLst>
            <pc:docMk/>
            <pc:sldMk cId="1216216427" sldId="908"/>
            <ac:spMk id="6" creationId="{9DFF4507-1C03-FFC2-CB5D-B58051F14673}"/>
          </ac:spMkLst>
        </pc:spChg>
        <pc:spChg chg="mod">
          <ac:chgData name="Phillip Kaufman" userId="c001b2a046940d7c" providerId="LiveId" clId="{5CB25B10-5B1C-4017-B167-ED3104435743}" dt="2024-05-30T06:38:13.443" v="9775"/>
          <ac:spMkLst>
            <pc:docMk/>
            <pc:sldMk cId="1216216427" sldId="908"/>
            <ac:spMk id="6" creationId="{E35E2BCE-189D-DA2F-D9AA-25EE01AC3D8D}"/>
          </ac:spMkLst>
        </pc:spChg>
        <pc:spChg chg="mod">
          <ac:chgData name="Phillip Kaufman" userId="c001b2a046940d7c" providerId="LiveId" clId="{5CB25B10-5B1C-4017-B167-ED3104435743}" dt="2024-05-30T06:38:13.443" v="9775"/>
          <ac:spMkLst>
            <pc:docMk/>
            <pc:sldMk cId="1216216427" sldId="908"/>
            <ac:spMk id="7" creationId="{142241B9-AFBE-BD10-AD10-96CEAB09ABBA}"/>
          </ac:spMkLst>
        </pc:spChg>
        <pc:spChg chg="mod topLvl">
          <ac:chgData name="Phillip Kaufman" userId="c001b2a046940d7c" providerId="LiveId" clId="{5CB25B10-5B1C-4017-B167-ED3104435743}" dt="2024-05-27T07:14:11.956" v="8420" actId="165"/>
          <ac:spMkLst>
            <pc:docMk/>
            <pc:sldMk cId="1216216427" sldId="908"/>
            <ac:spMk id="8" creationId="{B357B8F7-7072-604B-ED3B-4FEE341C7ECF}"/>
          </ac:spMkLst>
        </pc:spChg>
        <pc:spChg chg="mod topLvl">
          <ac:chgData name="Phillip Kaufman" userId="c001b2a046940d7c" providerId="LiveId" clId="{5CB25B10-5B1C-4017-B167-ED3104435743}" dt="2024-05-27T07:14:11.956" v="8420" actId="165"/>
          <ac:spMkLst>
            <pc:docMk/>
            <pc:sldMk cId="1216216427" sldId="908"/>
            <ac:spMk id="9" creationId="{15FB747B-1BB3-DFD0-4C61-8CC8AE48872C}"/>
          </ac:spMkLst>
        </pc:spChg>
        <pc:spChg chg="mod">
          <ac:chgData name="Phillip Kaufman" userId="c001b2a046940d7c" providerId="LiveId" clId="{5CB25B10-5B1C-4017-B167-ED3104435743}" dt="2024-05-30T06:39:59.892" v="9819"/>
          <ac:spMkLst>
            <pc:docMk/>
            <pc:sldMk cId="1216216427" sldId="908"/>
            <ac:spMk id="17" creationId="{8031EE7F-C896-2D27-5B01-16C828576920}"/>
          </ac:spMkLst>
        </pc:spChg>
        <pc:spChg chg="mod">
          <ac:chgData name="Phillip Kaufman" userId="c001b2a046940d7c" providerId="LiveId" clId="{5CB25B10-5B1C-4017-B167-ED3104435743}" dt="2024-05-30T06:39:59.892" v="9819"/>
          <ac:spMkLst>
            <pc:docMk/>
            <pc:sldMk cId="1216216427" sldId="908"/>
            <ac:spMk id="18" creationId="{31E19365-83E9-8795-15D0-84FF83EC5513}"/>
          </ac:spMkLst>
        </pc:spChg>
        <pc:spChg chg="mod">
          <ac:chgData name="Phillip Kaufman" userId="c001b2a046940d7c" providerId="LiveId" clId="{5CB25B10-5B1C-4017-B167-ED3104435743}" dt="2024-05-21T04:28:21.119" v="5261" actId="1076"/>
          <ac:spMkLst>
            <pc:docMk/>
            <pc:sldMk cId="1216216427" sldId="908"/>
            <ac:spMk id="30" creationId="{FA04F64B-2072-BD9D-F586-BDFC341F9A98}"/>
          </ac:spMkLst>
        </pc:spChg>
        <pc:spChg chg="mod">
          <ac:chgData name="Phillip Kaufman" userId="c001b2a046940d7c" providerId="LiveId" clId="{5CB25B10-5B1C-4017-B167-ED3104435743}" dt="2024-05-21T04:53:48.885" v="5344" actId="1076"/>
          <ac:spMkLst>
            <pc:docMk/>
            <pc:sldMk cId="1216216427" sldId="908"/>
            <ac:spMk id="31" creationId="{AFCFE026-7334-EB87-0241-A955304A5424}"/>
          </ac:spMkLst>
        </pc:spChg>
        <pc:spChg chg="mod">
          <ac:chgData name="Phillip Kaufman" userId="c001b2a046940d7c" providerId="LiveId" clId="{5CB25B10-5B1C-4017-B167-ED3104435743}" dt="2024-05-29T01:31:17.127" v="9290" actId="1076"/>
          <ac:spMkLst>
            <pc:docMk/>
            <pc:sldMk cId="1216216427" sldId="908"/>
            <ac:spMk id="32" creationId="{8478D247-9F56-FA8B-971B-13F5A06E101D}"/>
          </ac:spMkLst>
        </pc:spChg>
        <pc:spChg chg="add mod">
          <ac:chgData name="Phillip Kaufman" userId="c001b2a046940d7c" providerId="LiveId" clId="{5CB25B10-5B1C-4017-B167-ED3104435743}" dt="2024-05-21T04:53:53.933" v="5347" actId="1076"/>
          <ac:spMkLst>
            <pc:docMk/>
            <pc:sldMk cId="1216216427" sldId="908"/>
            <ac:spMk id="36" creationId="{7E5266ED-0CA4-6BBB-8E63-2936606F0AE9}"/>
          </ac:spMkLst>
        </pc:spChg>
        <pc:spChg chg="mod">
          <ac:chgData name="Phillip Kaufman" userId="c001b2a046940d7c" providerId="LiveId" clId="{5CB25B10-5B1C-4017-B167-ED3104435743}" dt="2024-05-28T01:37:52.915" v="9084" actId="1076"/>
          <ac:spMkLst>
            <pc:docMk/>
            <pc:sldMk cId="1216216427" sldId="908"/>
            <ac:spMk id="48" creationId="{5700D942-A6ED-B232-416D-55F720D47B1F}"/>
          </ac:spMkLst>
        </pc:spChg>
        <pc:spChg chg="mod">
          <ac:chgData name="Phillip Kaufman" userId="c001b2a046940d7c" providerId="LiveId" clId="{5CB25B10-5B1C-4017-B167-ED3104435743}" dt="2024-05-30T06:39:59.892" v="9819"/>
          <ac:spMkLst>
            <pc:docMk/>
            <pc:sldMk cId="1216216427" sldId="908"/>
            <ac:spMk id="63" creationId="{72264268-842C-B6D5-2DA9-E7AAE5D6911F}"/>
          </ac:spMkLst>
        </pc:spChg>
        <pc:spChg chg="mod">
          <ac:chgData name="Phillip Kaufman" userId="c001b2a046940d7c" providerId="LiveId" clId="{5CB25B10-5B1C-4017-B167-ED3104435743}" dt="2024-05-30T06:39:59.892" v="9819"/>
          <ac:spMkLst>
            <pc:docMk/>
            <pc:sldMk cId="1216216427" sldId="908"/>
            <ac:spMk id="64" creationId="{554D1FDF-5329-E119-7926-1F86407C8326}"/>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spChg chg="mod">
          <ac:chgData name="Phillip Kaufman" userId="c001b2a046940d7c" providerId="LiveId" clId="{5CB25B10-5B1C-4017-B167-ED3104435743}" dt="2024-05-27T07:14:11.956" v="8420" actId="165"/>
          <ac:spMkLst>
            <pc:docMk/>
            <pc:sldMk cId="1216216427" sldId="908"/>
            <ac:spMk id="88" creationId="{AE2C504C-C3B7-279D-FE83-A39C99EB5302}"/>
          </ac:spMkLst>
        </pc:spChg>
        <pc:spChg chg="mod">
          <ac:chgData name="Phillip Kaufman" userId="c001b2a046940d7c" providerId="LiveId" clId="{5CB25B10-5B1C-4017-B167-ED3104435743}" dt="2024-05-27T07:14:11.956" v="8420" actId="165"/>
          <ac:spMkLst>
            <pc:docMk/>
            <pc:sldMk cId="1216216427" sldId="908"/>
            <ac:spMk id="89" creationId="{89955996-7B36-4126-CECF-9146AA0B8B44}"/>
          </ac:spMkLst>
        </pc:spChg>
        <pc:spChg chg="del mod">
          <ac:chgData name="Phillip Kaufman" userId="c001b2a046940d7c" providerId="LiveId" clId="{5CB25B10-5B1C-4017-B167-ED3104435743}" dt="2024-05-18T03:15:15.679" v="2776" actId="478"/>
          <ac:spMkLst>
            <pc:docMk/>
            <pc:sldMk cId="1216216427" sldId="908"/>
            <ac:spMk id="92" creationId="{01EDDFF4-B33F-A42F-580A-A194229FD8E6}"/>
          </ac:spMkLst>
        </pc:spChg>
        <pc:spChg chg="mod">
          <ac:chgData name="Phillip Kaufman" userId="c001b2a046940d7c" providerId="LiveId" clId="{5CB25B10-5B1C-4017-B167-ED3104435743}" dt="2024-05-27T07:25:40.384" v="8572"/>
          <ac:spMkLst>
            <pc:docMk/>
            <pc:sldMk cId="1216216427" sldId="908"/>
            <ac:spMk id="165" creationId="{6C83B873-CA92-2AE7-0C50-AAC88A905D24}"/>
          </ac:spMkLst>
        </pc:spChg>
        <pc:spChg chg="mod">
          <ac:chgData name="Phillip Kaufman" userId="c001b2a046940d7c" providerId="LiveId" clId="{5CB25B10-5B1C-4017-B167-ED3104435743}" dt="2024-05-27T07:25:40.384" v="8572"/>
          <ac:spMkLst>
            <pc:docMk/>
            <pc:sldMk cId="1216216427" sldId="908"/>
            <ac:spMk id="166" creationId="{86E16C0E-ABC7-4C49-5BB6-34D3B42136C3}"/>
          </ac:spMkLst>
        </pc:spChg>
        <pc:spChg chg="mod">
          <ac:chgData name="Phillip Kaufman" userId="c001b2a046940d7c" providerId="LiveId" clId="{5CB25B10-5B1C-4017-B167-ED3104435743}" dt="2024-05-27T07:25:40.384" v="8572"/>
          <ac:spMkLst>
            <pc:docMk/>
            <pc:sldMk cId="1216216427" sldId="908"/>
            <ac:spMk id="167" creationId="{D786625D-EE24-9E05-F311-F203FC3B02B5}"/>
          </ac:spMkLst>
        </pc:spChg>
        <pc:spChg chg="mod">
          <ac:chgData name="Phillip Kaufman" userId="c001b2a046940d7c" providerId="LiveId" clId="{5CB25B10-5B1C-4017-B167-ED3104435743}" dt="2024-05-27T07:25:40.384" v="8572"/>
          <ac:spMkLst>
            <pc:docMk/>
            <pc:sldMk cId="1216216427" sldId="908"/>
            <ac:spMk id="168" creationId="{E3F95250-107B-7BC3-55CE-6E602CD06795}"/>
          </ac:spMkLst>
        </pc:spChg>
        <pc:spChg chg="mod">
          <ac:chgData name="Phillip Kaufman" userId="c001b2a046940d7c" providerId="LiveId" clId="{5CB25B10-5B1C-4017-B167-ED3104435743}" dt="2024-05-27T07:25:40.384" v="8572"/>
          <ac:spMkLst>
            <pc:docMk/>
            <pc:sldMk cId="1216216427" sldId="908"/>
            <ac:spMk id="171" creationId="{1B87B33E-C0D6-23A1-38BA-E88D298831D9}"/>
          </ac:spMkLst>
        </pc:spChg>
        <pc:spChg chg="mod">
          <ac:chgData name="Phillip Kaufman" userId="c001b2a046940d7c" providerId="LiveId" clId="{5CB25B10-5B1C-4017-B167-ED3104435743}" dt="2024-05-27T07:25:40.384" v="8572"/>
          <ac:spMkLst>
            <pc:docMk/>
            <pc:sldMk cId="1216216427" sldId="908"/>
            <ac:spMk id="173" creationId="{06F18DCA-E150-1B4A-61A6-5FD5F6A7D10E}"/>
          </ac:spMkLst>
        </pc:spChg>
        <pc:spChg chg="mod">
          <ac:chgData name="Phillip Kaufman" userId="c001b2a046940d7c" providerId="LiveId" clId="{5CB25B10-5B1C-4017-B167-ED3104435743}" dt="2024-05-27T07:25:40.384" v="8572"/>
          <ac:spMkLst>
            <pc:docMk/>
            <pc:sldMk cId="1216216427" sldId="908"/>
            <ac:spMk id="174" creationId="{5A71D5AD-68E5-94F0-CA74-DFE7309EA141}"/>
          </ac:spMkLst>
        </pc:spChg>
        <pc:spChg chg="mod">
          <ac:chgData name="Phillip Kaufman" userId="c001b2a046940d7c" providerId="LiveId" clId="{5CB25B10-5B1C-4017-B167-ED3104435743}" dt="2024-05-27T07:25:40.384" v="8572"/>
          <ac:spMkLst>
            <pc:docMk/>
            <pc:sldMk cId="1216216427" sldId="908"/>
            <ac:spMk id="176" creationId="{651834B5-1909-9F38-58B1-C09F15DB44E5}"/>
          </ac:spMkLst>
        </pc:spChg>
        <pc:spChg chg="mod">
          <ac:chgData name="Phillip Kaufman" userId="c001b2a046940d7c" providerId="LiveId" clId="{5CB25B10-5B1C-4017-B167-ED3104435743}" dt="2024-05-27T07:25:40.384" v="8572"/>
          <ac:spMkLst>
            <pc:docMk/>
            <pc:sldMk cId="1216216427" sldId="908"/>
            <ac:spMk id="177" creationId="{02F66C81-AC60-5CEC-6F34-FB6221DA1FF2}"/>
          </ac:spMkLst>
        </pc:spChg>
        <pc:spChg chg="mod">
          <ac:chgData name="Phillip Kaufman" userId="c001b2a046940d7c" providerId="LiveId" clId="{5CB25B10-5B1C-4017-B167-ED3104435743}" dt="2024-05-27T07:25:40.384" v="8572"/>
          <ac:spMkLst>
            <pc:docMk/>
            <pc:sldMk cId="1216216427" sldId="908"/>
            <ac:spMk id="180" creationId="{600D518C-20C6-DCC3-4A23-7825D6D7B506}"/>
          </ac:spMkLst>
        </pc:spChg>
        <pc:grpChg chg="add mod ord">
          <ac:chgData name="Phillip Kaufman" userId="c001b2a046940d7c" providerId="LiveId" clId="{5CB25B10-5B1C-4017-B167-ED3104435743}" dt="2024-05-30T06:39:33.131" v="9814" actId="1038"/>
          <ac:grpSpMkLst>
            <pc:docMk/>
            <pc:sldMk cId="1216216427" sldId="908"/>
            <ac:grpSpMk id="4" creationId="{BB58C6E9-2CEB-948D-BCFE-C41FBD675FF9}"/>
          </ac:grpSpMkLst>
        </pc:grpChg>
        <pc:grpChg chg="add del mod">
          <ac:chgData name="Phillip Kaufman" userId="c001b2a046940d7c" providerId="LiveId" clId="{5CB25B10-5B1C-4017-B167-ED3104435743}" dt="2024-05-27T07:14:11.956" v="8420" actId="165"/>
          <ac:grpSpMkLst>
            <pc:docMk/>
            <pc:sldMk cId="1216216427" sldId="908"/>
            <ac:grpSpMk id="4" creationId="{D5682286-B4A4-52D4-0CC2-B7AC7A53049A}"/>
          </ac:grpSpMkLst>
        </pc:grpChg>
        <pc:grpChg chg="del mod topLvl">
          <ac:chgData name="Phillip Kaufman" userId="c001b2a046940d7c" providerId="LiveId" clId="{5CB25B10-5B1C-4017-B167-ED3104435743}" dt="2024-05-30T06:38:23.907" v="9777" actId="478"/>
          <ac:grpSpMkLst>
            <pc:docMk/>
            <pc:sldMk cId="1216216427" sldId="908"/>
            <ac:grpSpMk id="5" creationId="{7ABD594B-7456-A9AF-B4A7-86D15332187C}"/>
          </ac:grpSpMkLst>
        </pc:grpChg>
        <pc:grpChg chg="del mod topLvl">
          <ac:chgData name="Phillip Kaufman" userId="c001b2a046940d7c" providerId="LiveId" clId="{5CB25B10-5B1C-4017-B167-ED3104435743}" dt="2024-05-27T07:18:52.543" v="8484" actId="478"/>
          <ac:grpSpMkLst>
            <pc:docMk/>
            <pc:sldMk cId="1216216427" sldId="908"/>
            <ac:grpSpMk id="7" creationId="{0E4E9382-058F-14A6-B951-D3D7EE27F24A}"/>
          </ac:grpSpMkLst>
        </pc:grpChg>
        <pc:grpChg chg="mod">
          <ac:chgData name="Phillip Kaufman" userId="c001b2a046940d7c" providerId="LiveId" clId="{5CB25B10-5B1C-4017-B167-ED3104435743}" dt="2024-05-27T07:14:11.956" v="8420" actId="165"/>
          <ac:grpSpMkLst>
            <pc:docMk/>
            <pc:sldMk cId="1216216427" sldId="908"/>
            <ac:grpSpMk id="10" creationId="{0A05EF09-698E-CA2A-EE47-4D6AD1284941}"/>
          </ac:grpSpMkLst>
        </pc:grpChg>
        <pc:grpChg chg="mod">
          <ac:chgData name="Phillip Kaufman" userId="c001b2a046940d7c" providerId="LiveId" clId="{5CB25B10-5B1C-4017-B167-ED3104435743}" dt="2024-05-30T06:38:13.443" v="9775"/>
          <ac:grpSpMkLst>
            <pc:docMk/>
            <pc:sldMk cId="1216216427" sldId="908"/>
            <ac:grpSpMk id="10" creationId="{C7DBAD28-A46D-CBC4-63CC-A8DFADF4AEE8}"/>
          </ac:grpSpMkLst>
        </pc:grpChg>
        <pc:grpChg chg="add mod">
          <ac:chgData name="Phillip Kaufman" userId="c001b2a046940d7c" providerId="LiveId" clId="{5CB25B10-5B1C-4017-B167-ED3104435743}" dt="2024-05-30T06:39:05.887" v="9797" actId="164"/>
          <ac:grpSpMkLst>
            <pc:docMk/>
            <pc:sldMk cId="1216216427" sldId="908"/>
            <ac:grpSpMk id="13" creationId="{A609693A-6E97-E6EB-3F7F-FA496F1F19EA}"/>
          </ac:grpSpMkLst>
        </pc:grpChg>
        <pc:grpChg chg="add del mod">
          <ac:chgData name="Phillip Kaufman" userId="c001b2a046940d7c" providerId="LiveId" clId="{5CB25B10-5B1C-4017-B167-ED3104435743}" dt="2024-05-30T06:39:46.467" v="9815" actId="165"/>
          <ac:grpSpMkLst>
            <pc:docMk/>
            <pc:sldMk cId="1216216427" sldId="908"/>
            <ac:grpSpMk id="14" creationId="{524A1475-BCAE-4D2B-BE03-67C64B73A138}"/>
          </ac:grpSpMkLst>
        </pc:grpChg>
        <pc:grpChg chg="add mod">
          <ac:chgData name="Phillip Kaufman" userId="c001b2a046940d7c" providerId="LiveId" clId="{5CB25B10-5B1C-4017-B167-ED3104435743}" dt="2024-05-30T06:39:59.892" v="9819"/>
          <ac:grpSpMkLst>
            <pc:docMk/>
            <pc:sldMk cId="1216216427" sldId="908"/>
            <ac:grpSpMk id="15" creationId="{EA17B82E-B025-B7FA-54A8-DC52223A8D9D}"/>
          </ac:grpSpMkLst>
        </pc:grpChg>
        <pc:grpChg chg="mod">
          <ac:chgData name="Phillip Kaufman" userId="c001b2a046940d7c" providerId="LiveId" clId="{5CB25B10-5B1C-4017-B167-ED3104435743}" dt="2024-05-30T06:39:59.892" v="9819"/>
          <ac:grpSpMkLst>
            <pc:docMk/>
            <pc:sldMk cId="1216216427" sldId="908"/>
            <ac:grpSpMk id="16" creationId="{540409FF-AE83-1B2D-54D9-8B1524619EFA}"/>
          </ac:grpSpMkLst>
        </pc:grpChg>
        <pc:grpChg chg="mod">
          <ac:chgData name="Phillip Kaufman" userId="c001b2a046940d7c" providerId="LiveId" clId="{5CB25B10-5B1C-4017-B167-ED3104435743}" dt="2024-05-30T06:39:59.892" v="9819"/>
          <ac:grpSpMkLst>
            <pc:docMk/>
            <pc:sldMk cId="1216216427" sldId="908"/>
            <ac:grpSpMk id="19" creationId="{67D720F7-A362-2CFF-4F6E-DD94DD07451B}"/>
          </ac:grpSpMkLst>
        </pc:grpChg>
        <pc:grpChg chg="mod">
          <ac:chgData name="Phillip Kaufman" userId="c001b2a046940d7c" providerId="LiveId" clId="{5CB25B10-5B1C-4017-B167-ED3104435743}" dt="2024-05-30T06:39:59.892" v="9819"/>
          <ac:grpSpMkLst>
            <pc:docMk/>
            <pc:sldMk cId="1216216427" sldId="908"/>
            <ac:grpSpMk id="20" creationId="{5B557251-6CE1-338C-ABA1-9FB43EA360B0}"/>
          </ac:grpSpMkLst>
        </pc:gr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ac:chgData name="Phillip Kaufman" userId="c001b2a046940d7c" providerId="LiveId" clId="{5CB25B10-5B1C-4017-B167-ED3104435743}" dt="2024-05-27T07:18:50.919" v="8483" actId="478"/>
          <ac:grpSpMkLst>
            <pc:docMk/>
            <pc:sldMk cId="1216216427" sldId="908"/>
            <ac:grpSpMk id="30" creationId="{2C4DD4FF-24F0-3029-474E-A3F54049BA12}"/>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mod">
          <ac:chgData name="Phillip Kaufman" userId="c001b2a046940d7c" providerId="LiveId" clId="{5CB25B10-5B1C-4017-B167-ED3104435743}" dt="2024-05-27T07:11:31.777" v="8383"/>
          <ac:grpSpMkLst>
            <pc:docMk/>
            <pc:sldMk cId="1216216427" sldId="908"/>
            <ac:grpSpMk id="35" creationId="{1584395C-4D7D-C574-B216-7C097A78BFDF}"/>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mod">
          <ac:chgData name="Phillip Kaufman" userId="c001b2a046940d7c" providerId="LiveId" clId="{5CB25B10-5B1C-4017-B167-ED3104435743}" dt="2024-05-27T07:11:31.777" v="8383"/>
          <ac:grpSpMkLst>
            <pc:docMk/>
            <pc:sldMk cId="1216216427" sldId="908"/>
            <ac:grpSpMk id="42" creationId="{679C92CD-85F7-BD4F-9258-62F67B8E8193}"/>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mod">
          <ac:chgData name="Phillip Kaufman" userId="c001b2a046940d7c" providerId="LiveId" clId="{5CB25B10-5B1C-4017-B167-ED3104435743}" dt="2024-05-30T06:39:59.892" v="9819"/>
          <ac:grpSpMkLst>
            <pc:docMk/>
            <pc:sldMk cId="1216216427" sldId="908"/>
            <ac:grpSpMk id="65" creationId="{654832DB-2853-BD2D-8A2B-B1CAFB24475D}"/>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del mod">
          <ac:chgData name="Phillip Kaufman" userId="c001b2a046940d7c" providerId="LiveId" clId="{5CB25B10-5B1C-4017-B167-ED3104435743}" dt="2024-05-18T03:15:14.402" v="2775" actId="478"/>
          <ac:grpSpMkLst>
            <pc:docMk/>
            <pc:sldMk cId="1216216427" sldId="908"/>
            <ac:grpSpMk id="75" creationId="{2A719AC2-7F28-C542-7787-FCC1092DE90C}"/>
          </ac:grpSpMkLst>
        </pc:grpChg>
        <pc:grpChg chg="mod">
          <ac:chgData name="Phillip Kaufman" userId="c001b2a046940d7c" providerId="LiveId" clId="{5CB25B10-5B1C-4017-B167-ED3104435743}" dt="2024-05-27T07:14:11.956" v="8420" actId="165"/>
          <ac:grpSpMkLst>
            <pc:docMk/>
            <pc:sldMk cId="1216216427" sldId="908"/>
            <ac:grpSpMk id="90" creationId="{19B5C1FE-E1C4-92D1-59E7-C44FF13D70B5}"/>
          </ac:grpSpMkLst>
        </pc:grpChg>
        <pc:grpChg chg="add del mod">
          <ac:chgData name="Phillip Kaufman" userId="c001b2a046940d7c" providerId="LiveId" clId="{5CB25B10-5B1C-4017-B167-ED3104435743}" dt="2024-05-27T07:19:23.486" v="8496" actId="165"/>
          <ac:grpSpMkLst>
            <pc:docMk/>
            <pc:sldMk cId="1216216427" sldId="908"/>
            <ac:grpSpMk id="92" creationId="{F73F927B-AEBA-B367-ACFD-230CB3F8F59B}"/>
          </ac:grpSpMkLst>
        </pc:grpChg>
        <pc:grpChg chg="mod topLvl">
          <ac:chgData name="Phillip Kaufman" userId="c001b2a046940d7c" providerId="LiveId" clId="{5CB25B10-5B1C-4017-B167-ED3104435743}" dt="2024-05-30T06:39:46.467" v="9815" actId="165"/>
          <ac:grpSpMkLst>
            <pc:docMk/>
            <pc:sldMk cId="1216216427" sldId="908"/>
            <ac:grpSpMk id="94" creationId="{D7366541-05D7-E9D9-DB05-D9D50341D472}"/>
          </ac:grpSpMkLst>
        </pc:grpChg>
        <pc:grpChg chg="add del mod topLvl">
          <ac:chgData name="Phillip Kaufman" userId="c001b2a046940d7c" providerId="LiveId" clId="{5CB25B10-5B1C-4017-B167-ED3104435743}" dt="2024-05-30T06:39:46.467" v="9815" actId="165"/>
          <ac:grpSpMkLst>
            <pc:docMk/>
            <pc:sldMk cId="1216216427" sldId="908"/>
            <ac:grpSpMk id="95" creationId="{209C4096-38D8-3F27-7B90-10CA445B5384}"/>
          </ac:grpSpMkLst>
        </pc:grpChg>
        <pc:grpChg chg="mod">
          <ac:chgData name="Phillip Kaufman" userId="c001b2a046940d7c" providerId="LiveId" clId="{5CB25B10-5B1C-4017-B167-ED3104435743}" dt="2024-05-30T06:39:46.467" v="9815" actId="165"/>
          <ac:grpSpMkLst>
            <pc:docMk/>
            <pc:sldMk cId="1216216427" sldId="908"/>
            <ac:grpSpMk id="96" creationId="{4C445ABA-A899-89E0-CE76-FAC63E0C1135}"/>
          </ac:grpSpMkLst>
        </pc:grpChg>
        <pc:grpChg chg="mod">
          <ac:chgData name="Phillip Kaufman" userId="c001b2a046940d7c" providerId="LiveId" clId="{5CB25B10-5B1C-4017-B167-ED3104435743}" dt="2024-05-30T06:39:46.467" v="9815" actId="165"/>
          <ac:grpSpMkLst>
            <pc:docMk/>
            <pc:sldMk cId="1216216427" sldId="908"/>
            <ac:grpSpMk id="98" creationId="{E820FF8B-4696-FE6C-99DF-BFEBCAAC349C}"/>
          </ac:grpSpMkLst>
        </pc:grpChg>
        <pc:grpChg chg="mod">
          <ac:chgData name="Phillip Kaufman" userId="c001b2a046940d7c" providerId="LiveId" clId="{5CB25B10-5B1C-4017-B167-ED3104435743}" dt="2024-05-30T06:39:46.467" v="9815" actId="165"/>
          <ac:grpSpMkLst>
            <pc:docMk/>
            <pc:sldMk cId="1216216427" sldId="908"/>
            <ac:grpSpMk id="130" creationId="{A2681201-81CA-C8A8-1558-33B786D4065D}"/>
          </ac:grpSpMkLst>
        </pc:grpChg>
        <pc:grpChg chg="add mod">
          <ac:chgData name="Phillip Kaufman" userId="c001b2a046940d7c" providerId="LiveId" clId="{5CB25B10-5B1C-4017-B167-ED3104435743}" dt="2024-05-27T07:25:40.384" v="8572"/>
          <ac:grpSpMkLst>
            <pc:docMk/>
            <pc:sldMk cId="1216216427" sldId="908"/>
            <ac:grpSpMk id="163" creationId="{0482A622-2EE7-A19B-771A-E11FA20D5916}"/>
          </ac:grpSpMkLst>
        </pc:grpChg>
        <pc:grpChg chg="mod">
          <ac:chgData name="Phillip Kaufman" userId="c001b2a046940d7c" providerId="LiveId" clId="{5CB25B10-5B1C-4017-B167-ED3104435743}" dt="2024-05-27T07:25:40.384" v="8572"/>
          <ac:grpSpMkLst>
            <pc:docMk/>
            <pc:sldMk cId="1216216427" sldId="908"/>
            <ac:grpSpMk id="164" creationId="{A1AEB0E8-87DB-E428-932D-04AAB19C2943}"/>
          </ac:grpSpMkLst>
        </pc:grpChg>
        <pc:grpChg chg="add mod">
          <ac:chgData name="Phillip Kaufman" userId="c001b2a046940d7c" providerId="LiveId" clId="{5CB25B10-5B1C-4017-B167-ED3104435743}" dt="2024-05-27T07:25:40.384" v="8572"/>
          <ac:grpSpMkLst>
            <pc:docMk/>
            <pc:sldMk cId="1216216427" sldId="908"/>
            <ac:grpSpMk id="172" creationId="{E34F7F38-FA23-4426-6374-E15F3BD3EFBD}"/>
          </ac:grpSpMkLst>
        </pc:grpChg>
        <pc:grpChg chg="mod">
          <ac:chgData name="Phillip Kaufman" userId="c001b2a046940d7c" providerId="LiveId" clId="{5CB25B10-5B1C-4017-B167-ED3104435743}" dt="2024-05-27T07:25:40.384" v="8572"/>
          <ac:grpSpMkLst>
            <pc:docMk/>
            <pc:sldMk cId="1216216427" sldId="908"/>
            <ac:grpSpMk id="175" creationId="{3345846A-201D-0993-F7AA-C32B802BAFC0}"/>
          </ac:grpSpMkLst>
        </pc:grp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27T07:14:11.956" v="8420" actId="165"/>
          <ac:cxnSpMkLst>
            <pc:docMk/>
            <pc:sldMk cId="1216216427" sldId="908"/>
            <ac:cxnSpMk id="11" creationId="{A712DE21-6FF0-D640-B8D6-315BC465D9FD}"/>
          </ac:cxnSpMkLst>
        </pc:cxnChg>
        <pc:cxnChg chg="mod">
          <ac:chgData name="Phillip Kaufman" userId="c001b2a046940d7c" providerId="LiveId" clId="{5CB25B10-5B1C-4017-B167-ED3104435743}" dt="2024-05-30T06:38:13.443" v="9775"/>
          <ac:cxnSpMkLst>
            <pc:docMk/>
            <pc:sldMk cId="1216216427" sldId="908"/>
            <ac:cxnSpMk id="11" creationId="{EEF8C79C-E32D-9F2E-31DF-E4CE78D2AA16}"/>
          </ac:cxnSpMkLst>
        </pc:cxnChg>
        <pc:cxnChg chg="mod">
          <ac:chgData name="Phillip Kaufman" userId="c001b2a046940d7c" providerId="LiveId" clId="{5CB25B10-5B1C-4017-B167-ED3104435743}" dt="2024-05-27T07:14:11.956" v="8420" actId="165"/>
          <ac:cxnSpMkLst>
            <pc:docMk/>
            <pc:sldMk cId="1216216427" sldId="908"/>
            <ac:cxnSpMk id="12" creationId="{66FDDAFA-0232-C40D-1009-F7BD107ABA1C}"/>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5-30T06:38:13.443" v="9775"/>
          <ac:cxnSpMkLst>
            <pc:docMk/>
            <pc:sldMk cId="1216216427" sldId="908"/>
            <ac:cxnSpMk id="12" creationId="{A5243163-0892-9BEE-4F0D-25668FF9F25C}"/>
          </ac:cxnSpMkLst>
        </pc:cxnChg>
        <pc:cxnChg chg="mod">
          <ac:chgData name="Phillip Kaufman" userId="c001b2a046940d7c" providerId="LiveId" clId="{5CB25B10-5B1C-4017-B167-ED3104435743}" dt="2024-05-27T07:14:11.956" v="8420" actId="165"/>
          <ac:cxnSpMkLst>
            <pc:docMk/>
            <pc:sldMk cId="1216216427" sldId="908"/>
            <ac:cxnSpMk id="13" creationId="{A5A9FE4C-051D-D410-B500-3F7016C5AC98}"/>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5-27T07:14:11.956" v="8420" actId="165"/>
          <ac:cxnSpMkLst>
            <pc:docMk/>
            <pc:sldMk cId="1216216427" sldId="908"/>
            <ac:cxnSpMk id="14" creationId="{B70927E6-2960-897C-18E9-1AFFD6F4A73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27T07:14:11.956" v="8420" actId="165"/>
          <ac:cxnSpMkLst>
            <pc:docMk/>
            <pc:sldMk cId="1216216427" sldId="908"/>
            <ac:cxnSpMk id="15" creationId="{11139BDC-9D70-F9E8-A69E-56890504E41B}"/>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27T07:14:11.956" v="8420" actId="165"/>
          <ac:cxnSpMkLst>
            <pc:docMk/>
            <pc:sldMk cId="1216216427" sldId="908"/>
            <ac:cxnSpMk id="16" creationId="{98335BE9-7E0F-94BB-8C70-746A2E844EB7}"/>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27T07:14:11.956" v="8420" actId="165"/>
          <ac:cxnSpMkLst>
            <pc:docMk/>
            <pc:sldMk cId="1216216427" sldId="908"/>
            <ac:cxnSpMk id="17" creationId="{9B057E7F-870E-F2AB-8464-5962E323B6A3}"/>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27T07:14:11.956" v="8420" actId="165"/>
          <ac:cxnSpMkLst>
            <pc:docMk/>
            <pc:sldMk cId="1216216427" sldId="908"/>
            <ac:cxnSpMk id="18" creationId="{FD994909-DE31-944B-75CB-47C93CE9715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27T07:14:11.956" v="8420" actId="165"/>
          <ac:cxnSpMkLst>
            <pc:docMk/>
            <pc:sldMk cId="1216216427" sldId="908"/>
            <ac:cxnSpMk id="19" creationId="{A7117613-752E-B1D8-762F-9817EA3ACA76}"/>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5-27T07:14:11.956" v="8420" actId="165"/>
          <ac:cxnSpMkLst>
            <pc:docMk/>
            <pc:sldMk cId="1216216427" sldId="908"/>
            <ac:cxnSpMk id="20" creationId="{9CDA810C-1214-DB10-4339-D28E7F1715FF}"/>
          </ac:cxnSpMkLst>
        </pc:cxnChg>
        <pc:cxnChg chg="mod">
          <ac:chgData name="Phillip Kaufman" userId="c001b2a046940d7c" providerId="LiveId" clId="{5CB25B10-5B1C-4017-B167-ED3104435743}" dt="2024-05-30T06:39:59.892" v="9819"/>
          <ac:cxnSpMkLst>
            <pc:docMk/>
            <pc:sldMk cId="1216216427" sldId="908"/>
            <ac:cxnSpMk id="21" creationId="{03D85FA3-EBE6-0ED4-2C39-AEEC6D14417B}"/>
          </ac:cxnSpMkLst>
        </pc:cxnChg>
        <pc:cxnChg chg="mod">
          <ac:chgData name="Phillip Kaufman" userId="c001b2a046940d7c" providerId="LiveId" clId="{5CB25B10-5B1C-4017-B167-ED3104435743}" dt="2024-05-27T07:14:11.956" v="8420" actId="165"/>
          <ac:cxnSpMkLst>
            <pc:docMk/>
            <pc:sldMk cId="1216216427" sldId="908"/>
            <ac:cxnSpMk id="21" creationId="{7758DC80-929A-AC05-E8AC-3535F70BDCE9}"/>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27T07:14:11.956" v="8420" actId="165"/>
          <ac:cxnSpMkLst>
            <pc:docMk/>
            <pc:sldMk cId="1216216427" sldId="908"/>
            <ac:cxnSpMk id="22" creationId="{BB4562E1-D236-E2C0-267C-11148F54F023}"/>
          </ac:cxnSpMkLst>
        </pc:cxnChg>
        <pc:cxnChg chg="mod">
          <ac:chgData name="Phillip Kaufman" userId="c001b2a046940d7c" providerId="LiveId" clId="{5CB25B10-5B1C-4017-B167-ED3104435743}" dt="2024-05-30T06:39:59.892" v="9819"/>
          <ac:cxnSpMkLst>
            <pc:docMk/>
            <pc:sldMk cId="1216216427" sldId="908"/>
            <ac:cxnSpMk id="22" creationId="{CB68259F-9102-4CDB-B119-B630CC7DA5AB}"/>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27T07:14:11.956" v="8420" actId="165"/>
          <ac:cxnSpMkLst>
            <pc:docMk/>
            <pc:sldMk cId="1216216427" sldId="908"/>
            <ac:cxnSpMk id="23" creationId="{C6CE108E-8B9D-01B4-4C41-3B72A7F42015}"/>
          </ac:cxnSpMkLst>
        </pc:cxnChg>
        <pc:cxnChg chg="mod">
          <ac:chgData name="Phillip Kaufman" userId="c001b2a046940d7c" providerId="LiveId" clId="{5CB25B10-5B1C-4017-B167-ED3104435743}" dt="2024-05-30T06:39:59.892" v="9819"/>
          <ac:cxnSpMkLst>
            <pc:docMk/>
            <pc:sldMk cId="1216216427" sldId="908"/>
            <ac:cxnSpMk id="23" creationId="{E45AC918-55F6-03F2-6607-E52843B52E51}"/>
          </ac:cxnSpMkLst>
        </pc:cxnChg>
        <pc:cxnChg chg="mod">
          <ac:chgData name="Phillip Kaufman" userId="c001b2a046940d7c" providerId="LiveId" clId="{5CB25B10-5B1C-4017-B167-ED3104435743}" dt="2024-05-30T06:39:59.892" v="9819"/>
          <ac:cxnSpMkLst>
            <pc:docMk/>
            <pc:sldMk cId="1216216427" sldId="908"/>
            <ac:cxnSpMk id="24" creationId="{1A2A4840-1DF7-59FF-29A6-34D357A7ABAD}"/>
          </ac:cxnSpMkLst>
        </pc:cxnChg>
        <pc:cxnChg chg="mod">
          <ac:chgData name="Phillip Kaufman" userId="c001b2a046940d7c" providerId="LiveId" clId="{5CB25B10-5B1C-4017-B167-ED3104435743}" dt="2024-05-27T07:14:11.956" v="8420" actId="165"/>
          <ac:cxnSpMkLst>
            <pc:docMk/>
            <pc:sldMk cId="1216216427" sldId="908"/>
            <ac:cxnSpMk id="24" creationId="{23FFA505-7CB4-5C3B-5671-45DCE438D0F7}"/>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5-27T07:14:11.956" v="8420" actId="165"/>
          <ac:cxnSpMkLst>
            <pc:docMk/>
            <pc:sldMk cId="1216216427" sldId="908"/>
            <ac:cxnSpMk id="25" creationId="{99B2F9C5-7E3D-74A7-930C-A21E2DEE0CE8}"/>
          </ac:cxnSpMkLst>
        </pc:cxnChg>
        <pc:cxnChg chg="mod">
          <ac:chgData name="Phillip Kaufman" userId="c001b2a046940d7c" providerId="LiveId" clId="{5CB25B10-5B1C-4017-B167-ED3104435743}" dt="2024-05-30T06:39:59.892" v="9819"/>
          <ac:cxnSpMkLst>
            <pc:docMk/>
            <pc:sldMk cId="1216216427" sldId="908"/>
            <ac:cxnSpMk id="25" creationId="{FE349F4E-2CB0-973D-368D-9E34C50DB2CD}"/>
          </ac:cxnSpMkLst>
        </pc:cxnChg>
        <pc:cxnChg chg="mod">
          <ac:chgData name="Phillip Kaufman" userId="c001b2a046940d7c" providerId="LiveId" clId="{5CB25B10-5B1C-4017-B167-ED3104435743}" dt="2024-05-27T07:14:11.956" v="8420" actId="165"/>
          <ac:cxnSpMkLst>
            <pc:docMk/>
            <pc:sldMk cId="1216216427" sldId="908"/>
            <ac:cxnSpMk id="26" creationId="{5820C95A-6308-8CB4-9DD5-6C28AB83FA06}"/>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5-30T06:39:59.892" v="9819"/>
          <ac:cxnSpMkLst>
            <pc:docMk/>
            <pc:sldMk cId="1216216427" sldId="908"/>
            <ac:cxnSpMk id="26" creationId="{F6A25963-6EC2-826A-AAB5-B417C70A8079}"/>
          </ac:cxnSpMkLst>
        </pc:cxnChg>
        <pc:cxnChg chg="mod">
          <ac:chgData name="Phillip Kaufman" userId="c001b2a046940d7c" providerId="LiveId" clId="{5CB25B10-5B1C-4017-B167-ED3104435743}" dt="2024-05-30T06:39:59.892" v="9819"/>
          <ac:cxnSpMkLst>
            <pc:docMk/>
            <pc:sldMk cId="1216216427" sldId="908"/>
            <ac:cxnSpMk id="27" creationId="{25166591-EBEA-1788-6209-11515C24711D}"/>
          </ac:cxnSpMkLst>
        </pc:cxnChg>
        <pc:cxnChg chg="mod">
          <ac:chgData name="Phillip Kaufman" userId="c001b2a046940d7c" providerId="LiveId" clId="{5CB25B10-5B1C-4017-B167-ED3104435743}" dt="2024-05-27T07:14:11.956" v="8420" actId="165"/>
          <ac:cxnSpMkLst>
            <pc:docMk/>
            <pc:sldMk cId="1216216427" sldId="908"/>
            <ac:cxnSpMk id="27" creationId="{347056B7-2782-0BEA-255E-71A8CF25F4D6}"/>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5-30T06:39:59.892" v="9819"/>
          <ac:cxnSpMkLst>
            <pc:docMk/>
            <pc:sldMk cId="1216216427" sldId="908"/>
            <ac:cxnSpMk id="28" creationId="{880803E2-DFDE-BC7D-D823-5815E3FB7CB4}"/>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ac:chgData name="Phillip Kaufman" userId="c001b2a046940d7c" providerId="LiveId" clId="{5CB25B10-5B1C-4017-B167-ED3104435743}" dt="2024-05-27T07:14:11.956" v="8420" actId="165"/>
          <ac:cxnSpMkLst>
            <pc:docMk/>
            <pc:sldMk cId="1216216427" sldId="908"/>
            <ac:cxnSpMk id="28" creationId="{C10EBDBA-459B-9990-4060-FB9AAB80273B}"/>
          </ac:cxnSpMkLst>
        </pc:cxnChg>
        <pc:cxnChg chg="mod">
          <ac:chgData name="Phillip Kaufman" userId="c001b2a046940d7c" providerId="LiveId" clId="{5CB25B10-5B1C-4017-B167-ED3104435743}" dt="2024-05-27T07:14:11.956" v="8420" actId="165"/>
          <ac:cxnSpMkLst>
            <pc:docMk/>
            <pc:sldMk cId="1216216427" sldId="908"/>
            <ac:cxnSpMk id="29" creationId="{B1561FBD-6162-7D78-EDB5-0045E6049D1A}"/>
          </ac:cxnSpMkLst>
        </pc:cxnChg>
        <pc:cxnChg chg="mod">
          <ac:chgData name="Phillip Kaufman" userId="c001b2a046940d7c" providerId="LiveId" clId="{5CB25B10-5B1C-4017-B167-ED3104435743}" dt="2024-05-30T06:39:59.892" v="9819"/>
          <ac:cxnSpMkLst>
            <pc:docMk/>
            <pc:sldMk cId="1216216427" sldId="908"/>
            <ac:cxnSpMk id="29" creationId="{C9229B9F-4094-51A3-8732-07686AAFFB4C}"/>
          </ac:cxnSpMkLst>
        </pc:cxnChg>
        <pc:cxnChg chg="mod">
          <ac:chgData name="Phillip Kaufman" userId="c001b2a046940d7c" providerId="LiveId" clId="{5CB25B10-5B1C-4017-B167-ED3104435743}" dt="2024-05-30T06:39:59.892" v="9819"/>
          <ac:cxnSpMkLst>
            <pc:docMk/>
            <pc:sldMk cId="1216216427" sldId="908"/>
            <ac:cxnSpMk id="30" creationId="{8C0CA439-CE48-E2D3-37FC-099BF1EA569E}"/>
          </ac:cxnSpMkLst>
        </pc:cxnChg>
        <pc:cxnChg chg="mod">
          <ac:chgData name="Phillip Kaufman" userId="c001b2a046940d7c" providerId="LiveId" clId="{5CB25B10-5B1C-4017-B167-ED3104435743}" dt="2024-05-27T07:14:11.956" v="8420" actId="165"/>
          <ac:cxnSpMkLst>
            <pc:docMk/>
            <pc:sldMk cId="1216216427" sldId="908"/>
            <ac:cxnSpMk id="33" creationId="{253D8350-C2B7-88AC-DD73-E987346A7E4A}"/>
          </ac:cxnSpMkLst>
        </pc:cxnChg>
        <pc:cxnChg chg="mod">
          <ac:chgData name="Phillip Kaufman" userId="c001b2a046940d7c" providerId="LiveId" clId="{5CB25B10-5B1C-4017-B167-ED3104435743}" dt="2024-05-30T06:39:59.892" v="9819"/>
          <ac:cxnSpMkLst>
            <pc:docMk/>
            <pc:sldMk cId="1216216427" sldId="908"/>
            <ac:cxnSpMk id="33" creationId="{92D764C1-2EA4-F9B8-E26A-F8C65D342F19}"/>
          </ac:cxnSpMkLst>
        </pc:cxnChg>
        <pc:cxnChg chg="mod">
          <ac:chgData name="Phillip Kaufman" userId="c001b2a046940d7c" providerId="LiveId" clId="{5CB25B10-5B1C-4017-B167-ED3104435743}" dt="2024-05-27T07:14:11.956" v="8420" actId="165"/>
          <ac:cxnSpMkLst>
            <pc:docMk/>
            <pc:sldMk cId="1216216427" sldId="908"/>
            <ac:cxnSpMk id="34" creationId="{8859E14F-EA0C-AAF6-5C3F-EC23BD122E24}"/>
          </ac:cxnSpMkLst>
        </pc:cxnChg>
        <pc:cxnChg chg="mod">
          <ac:chgData name="Phillip Kaufman" userId="c001b2a046940d7c" providerId="LiveId" clId="{5CB25B10-5B1C-4017-B167-ED3104435743}" dt="2024-05-30T06:39:59.892" v="9819"/>
          <ac:cxnSpMkLst>
            <pc:docMk/>
            <pc:sldMk cId="1216216427" sldId="908"/>
            <ac:cxnSpMk id="34" creationId="{C8D20307-DFA4-5ACF-F20D-AC08948FA7CC}"/>
          </ac:cxnSpMkLst>
        </pc:cxnChg>
        <pc:cxnChg chg="add del mod">
          <ac:chgData name="Phillip Kaufman" userId="c001b2a046940d7c" providerId="LiveId" clId="{5CB25B10-5B1C-4017-B167-ED3104435743}" dt="2024-05-20T00:51:55.783" v="3719" actId="478"/>
          <ac:cxnSpMkLst>
            <pc:docMk/>
            <pc:sldMk cId="1216216427" sldId="908"/>
            <ac:cxnSpMk id="35" creationId="{22A26E0F-B5BB-2F6F-FD5C-E83249332898}"/>
          </ac:cxnSpMkLst>
        </pc:cxnChg>
        <pc:cxnChg chg="mod">
          <ac:chgData name="Phillip Kaufman" userId="c001b2a046940d7c" providerId="LiveId" clId="{5CB25B10-5B1C-4017-B167-ED3104435743}" dt="2024-05-30T06:39:59.892" v="9819"/>
          <ac:cxnSpMkLst>
            <pc:docMk/>
            <pc:sldMk cId="1216216427" sldId="908"/>
            <ac:cxnSpMk id="35" creationId="{3944A697-A754-341A-E0B3-6CDB07BC52B6}"/>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ac:chgData name="Phillip Kaufman" userId="c001b2a046940d7c" providerId="LiveId" clId="{5CB25B10-5B1C-4017-B167-ED3104435743}" dt="2024-05-30T06:39:59.892" v="9819"/>
          <ac:cxnSpMkLst>
            <pc:docMk/>
            <pc:sldMk cId="1216216427" sldId="908"/>
            <ac:cxnSpMk id="37" creationId="{85129266-5B7E-DB75-5CCC-21BDFF44F9D2}"/>
          </ac:cxnSpMkLst>
        </pc:cxnChg>
        <pc:cxnChg chg="mod">
          <ac:chgData name="Phillip Kaufman" userId="c001b2a046940d7c" providerId="LiveId" clId="{5CB25B10-5B1C-4017-B167-ED3104435743}" dt="2024-05-27T07:11:31.777" v="8383"/>
          <ac:cxnSpMkLst>
            <pc:docMk/>
            <pc:sldMk cId="1216216427" sldId="908"/>
            <ac:cxnSpMk id="37" creationId="{A5E92D17-E446-B02B-1AD1-9AC5F51EF3A1}"/>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ac:chgData name="Phillip Kaufman" userId="c001b2a046940d7c" providerId="LiveId" clId="{5CB25B10-5B1C-4017-B167-ED3104435743}" dt="2024-05-27T07:14:11.956" v="8420" actId="165"/>
          <ac:cxnSpMkLst>
            <pc:docMk/>
            <pc:sldMk cId="1216216427" sldId="908"/>
            <ac:cxnSpMk id="39" creationId="{B20F047F-1318-4E95-8486-0727CED963A8}"/>
          </ac:cxnSpMkLst>
        </pc:cxnChg>
        <pc:cxnChg chg="mod">
          <ac:chgData name="Phillip Kaufman" userId="c001b2a046940d7c" providerId="LiveId" clId="{5CB25B10-5B1C-4017-B167-ED3104435743}" dt="2024-05-30T06:39:59.892" v="9819"/>
          <ac:cxnSpMkLst>
            <pc:docMk/>
            <pc:sldMk cId="1216216427" sldId="908"/>
            <ac:cxnSpMk id="39" creationId="{E2E0CA68-0649-50AC-4277-C104506FBED7}"/>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ac:chgData name="Phillip Kaufman" userId="c001b2a046940d7c" providerId="LiveId" clId="{5CB25B10-5B1C-4017-B167-ED3104435743}" dt="2024-05-30T06:39:59.892" v="9819"/>
          <ac:cxnSpMkLst>
            <pc:docMk/>
            <pc:sldMk cId="1216216427" sldId="908"/>
            <ac:cxnSpMk id="42" creationId="{974BFA37-D505-E97C-EBFE-AD0C209BD403}"/>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ac:chgData name="Phillip Kaufman" userId="c001b2a046940d7c" providerId="LiveId" clId="{5CB25B10-5B1C-4017-B167-ED3104435743}" dt="2024-05-30T06:39:59.892" v="9819"/>
          <ac:cxnSpMkLst>
            <pc:docMk/>
            <pc:sldMk cId="1216216427" sldId="908"/>
            <ac:cxnSpMk id="43" creationId="{E05762D0-29F8-785D-EEA3-6B25EBC8DF95}"/>
          </ac:cxnSpMkLst>
        </pc:cxnChg>
        <pc:cxnChg chg="mod">
          <ac:chgData name="Phillip Kaufman" userId="c001b2a046940d7c" providerId="LiveId" clId="{5CB25B10-5B1C-4017-B167-ED3104435743}" dt="2024-05-27T07:11:31.777" v="8383"/>
          <ac:cxnSpMkLst>
            <pc:docMk/>
            <pc:sldMk cId="1216216427" sldId="908"/>
            <ac:cxnSpMk id="43" creationId="{FCBC0EAE-BD05-1776-5399-53C0972D7179}"/>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ac:chgData name="Phillip Kaufman" userId="c001b2a046940d7c" providerId="LiveId" clId="{5CB25B10-5B1C-4017-B167-ED3104435743}" dt="2024-05-27T07:11:31.777" v="8383"/>
          <ac:cxnSpMkLst>
            <pc:docMk/>
            <pc:sldMk cId="1216216427" sldId="908"/>
            <ac:cxnSpMk id="46" creationId="{67253519-3AFB-34BC-ADBE-380DA7E635AA}"/>
          </ac:cxnSpMkLst>
        </pc:cxnChg>
        <pc:cxnChg chg="mod">
          <ac:chgData name="Phillip Kaufman" userId="c001b2a046940d7c" providerId="LiveId" clId="{5CB25B10-5B1C-4017-B167-ED3104435743}" dt="2024-05-30T06:39:59.892" v="9819"/>
          <ac:cxnSpMkLst>
            <pc:docMk/>
            <pc:sldMk cId="1216216427" sldId="908"/>
            <ac:cxnSpMk id="46" creationId="{F6E8A497-92F2-4A40-8AB6-F061B3EA023A}"/>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ac:chgData name="Phillip Kaufman" userId="c001b2a046940d7c" providerId="LiveId" clId="{5CB25B10-5B1C-4017-B167-ED3104435743}" dt="2024-05-27T07:11:31.777" v="8383"/>
          <ac:cxnSpMkLst>
            <pc:docMk/>
            <pc:sldMk cId="1216216427" sldId="908"/>
            <ac:cxnSpMk id="49" creationId="{B0DE6A9C-B3B4-3367-606F-CF92A4828A9C}"/>
          </ac:cxnSpMkLst>
        </pc:cxnChg>
        <pc:cxnChg chg="mod">
          <ac:chgData name="Phillip Kaufman" userId="c001b2a046940d7c" providerId="LiveId" clId="{5CB25B10-5B1C-4017-B167-ED3104435743}" dt="2024-05-30T06:39:59.892" v="9819"/>
          <ac:cxnSpMkLst>
            <pc:docMk/>
            <pc:sldMk cId="1216216427" sldId="908"/>
            <ac:cxnSpMk id="49" creationId="{F11C15DF-6352-AA01-5FC4-478D61F5411C}"/>
          </ac:cxnSpMkLst>
        </pc:cxnChg>
        <pc:cxnChg chg="mod">
          <ac:chgData name="Phillip Kaufman" userId="c001b2a046940d7c" providerId="LiveId" clId="{5CB25B10-5B1C-4017-B167-ED3104435743}" dt="2024-05-30T06:39:59.892" v="9819"/>
          <ac:cxnSpMkLst>
            <pc:docMk/>
            <pc:sldMk cId="1216216427" sldId="908"/>
            <ac:cxnSpMk id="50" creationId="{5B80FF48-A270-B03A-3B1E-D4113682E684}"/>
          </ac:cxnSpMkLst>
        </pc:cxnChg>
        <pc:cxnChg chg="mod">
          <ac:chgData name="Phillip Kaufman" userId="c001b2a046940d7c" providerId="LiveId" clId="{5CB25B10-5B1C-4017-B167-ED3104435743}" dt="2024-05-27T07:14:11.956" v="8420" actId="165"/>
          <ac:cxnSpMkLst>
            <pc:docMk/>
            <pc:sldMk cId="1216216427" sldId="908"/>
            <ac:cxnSpMk id="50" creationId="{C053C75D-51B1-FC09-66A1-206C4DC1DAE7}"/>
          </ac:cxnSpMkLst>
        </pc:cxnChg>
        <pc:cxnChg chg="mod">
          <ac:chgData name="Phillip Kaufman" userId="c001b2a046940d7c" providerId="LiveId" clId="{5CB25B10-5B1C-4017-B167-ED3104435743}" dt="2024-05-27T07:11:31.777" v="8383"/>
          <ac:cxnSpMkLst>
            <pc:docMk/>
            <pc:sldMk cId="1216216427" sldId="908"/>
            <ac:cxnSpMk id="51" creationId="{5590EBFF-B58D-11DA-C5AF-E3F2210B089C}"/>
          </ac:cxnSpMkLst>
        </pc:cxnChg>
        <pc:cxnChg chg="mod">
          <ac:chgData name="Phillip Kaufman" userId="c001b2a046940d7c" providerId="LiveId" clId="{5CB25B10-5B1C-4017-B167-ED3104435743}" dt="2024-05-30T06:39:59.892" v="9819"/>
          <ac:cxnSpMkLst>
            <pc:docMk/>
            <pc:sldMk cId="1216216427" sldId="908"/>
            <ac:cxnSpMk id="51" creationId="{AE2F1F11-BB18-6A5B-C6A2-D27767794856}"/>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ac:chgData name="Phillip Kaufman" userId="c001b2a046940d7c" providerId="LiveId" clId="{5CB25B10-5B1C-4017-B167-ED3104435743}" dt="2024-05-30T06:39:59.892" v="9819"/>
          <ac:cxnSpMkLst>
            <pc:docMk/>
            <pc:sldMk cId="1216216427" sldId="908"/>
            <ac:cxnSpMk id="52" creationId="{61AFA7B9-842E-40E5-973A-5F6D39C73818}"/>
          </ac:cxnSpMkLst>
        </pc:cxnChg>
        <pc:cxnChg chg="mod">
          <ac:chgData name="Phillip Kaufman" userId="c001b2a046940d7c" providerId="LiveId" clId="{5CB25B10-5B1C-4017-B167-ED3104435743}" dt="2024-05-27T07:11:31.777" v="8383"/>
          <ac:cxnSpMkLst>
            <pc:docMk/>
            <pc:sldMk cId="1216216427" sldId="908"/>
            <ac:cxnSpMk id="52" creationId="{E29C0643-EB7C-B874-19B7-6A9D97733DCC}"/>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ac:chgData name="Phillip Kaufman" userId="c001b2a046940d7c" providerId="LiveId" clId="{5CB25B10-5B1C-4017-B167-ED3104435743}" dt="2024-05-27T07:11:31.777" v="8383"/>
          <ac:cxnSpMkLst>
            <pc:docMk/>
            <pc:sldMk cId="1216216427" sldId="908"/>
            <ac:cxnSpMk id="53" creationId="{A3A118F2-A249-D8CE-2063-2CCA667AC4CE}"/>
          </ac:cxnSpMkLst>
        </pc:cxnChg>
        <pc:cxnChg chg="mod">
          <ac:chgData name="Phillip Kaufman" userId="c001b2a046940d7c" providerId="LiveId" clId="{5CB25B10-5B1C-4017-B167-ED3104435743}" dt="2024-05-30T06:39:59.892" v="9819"/>
          <ac:cxnSpMkLst>
            <pc:docMk/>
            <pc:sldMk cId="1216216427" sldId="908"/>
            <ac:cxnSpMk id="53" creationId="{B5AA02EC-0CA0-C79C-9ECC-F0ABF2C364E9}"/>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ac:chgData name="Phillip Kaufman" userId="c001b2a046940d7c" providerId="LiveId" clId="{5CB25B10-5B1C-4017-B167-ED3104435743}" dt="2024-05-30T06:39:59.892" v="9819"/>
          <ac:cxnSpMkLst>
            <pc:docMk/>
            <pc:sldMk cId="1216216427" sldId="908"/>
            <ac:cxnSpMk id="54" creationId="{6D168969-F781-843F-7CCC-56FCDF8EB02C}"/>
          </ac:cxnSpMkLst>
        </pc:cxnChg>
        <pc:cxnChg chg="mod">
          <ac:chgData name="Phillip Kaufman" userId="c001b2a046940d7c" providerId="LiveId" clId="{5CB25B10-5B1C-4017-B167-ED3104435743}" dt="2024-05-27T07:11:31.777" v="8383"/>
          <ac:cxnSpMkLst>
            <pc:docMk/>
            <pc:sldMk cId="1216216427" sldId="908"/>
            <ac:cxnSpMk id="54" creationId="{B9E32474-11A4-2CC7-C77B-CA0971DF36D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ac:chgData name="Phillip Kaufman" userId="c001b2a046940d7c" providerId="LiveId" clId="{5CB25B10-5B1C-4017-B167-ED3104435743}" dt="2024-05-30T06:39:59.892" v="9819"/>
          <ac:cxnSpMkLst>
            <pc:docMk/>
            <pc:sldMk cId="1216216427" sldId="908"/>
            <ac:cxnSpMk id="55" creationId="{08417E96-1255-82D6-95C3-1A5CB8CC0693}"/>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ac:chgData name="Phillip Kaufman" userId="c001b2a046940d7c" providerId="LiveId" clId="{5CB25B10-5B1C-4017-B167-ED3104435743}" dt="2024-05-27T07:11:31.777" v="8383"/>
          <ac:cxnSpMkLst>
            <pc:docMk/>
            <pc:sldMk cId="1216216427" sldId="908"/>
            <ac:cxnSpMk id="55" creationId="{EE7959D1-F193-71F3-A561-9500CC4959D5}"/>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ac:chgData name="Phillip Kaufman" userId="c001b2a046940d7c" providerId="LiveId" clId="{5CB25B10-5B1C-4017-B167-ED3104435743}" dt="2024-05-30T06:39:59.892" v="9819"/>
          <ac:cxnSpMkLst>
            <pc:docMk/>
            <pc:sldMk cId="1216216427" sldId="908"/>
            <ac:cxnSpMk id="56" creationId="{A1EC9A8E-F12C-677B-EF0C-F49E8CEB73D0}"/>
          </ac:cxnSpMkLst>
        </pc:cxnChg>
        <pc:cxnChg chg="mod">
          <ac:chgData name="Phillip Kaufman" userId="c001b2a046940d7c" providerId="LiveId" clId="{5CB25B10-5B1C-4017-B167-ED3104435743}" dt="2024-05-27T07:11:31.777" v="8383"/>
          <ac:cxnSpMkLst>
            <pc:docMk/>
            <pc:sldMk cId="1216216427" sldId="908"/>
            <ac:cxnSpMk id="56" creationId="{B0FED93A-BAF5-0AB3-61FB-29530752FF0B}"/>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ac:chgData name="Phillip Kaufman" userId="c001b2a046940d7c" providerId="LiveId" clId="{5CB25B10-5B1C-4017-B167-ED3104435743}" dt="2024-05-27T07:11:31.777" v="8383"/>
          <ac:cxnSpMkLst>
            <pc:docMk/>
            <pc:sldMk cId="1216216427" sldId="908"/>
            <ac:cxnSpMk id="57" creationId="{9C3C441B-9676-B8F0-6D86-19B91C1B0ACC}"/>
          </ac:cxnSpMkLst>
        </pc:cxnChg>
        <pc:cxnChg chg="mod">
          <ac:chgData name="Phillip Kaufman" userId="c001b2a046940d7c" providerId="LiveId" clId="{5CB25B10-5B1C-4017-B167-ED3104435743}" dt="2024-05-30T06:39:59.892" v="9819"/>
          <ac:cxnSpMkLst>
            <pc:docMk/>
            <pc:sldMk cId="1216216427" sldId="908"/>
            <ac:cxnSpMk id="57" creationId="{B65768D5-D4F3-FE99-1DDC-6CFB59525CB4}"/>
          </ac:cxnSpMkLst>
        </pc:cxnChg>
        <pc:cxnChg chg="mod">
          <ac:chgData name="Phillip Kaufman" userId="c001b2a046940d7c" providerId="LiveId" clId="{5CB25B10-5B1C-4017-B167-ED3104435743}" dt="2024-05-30T06:39:59.892" v="9819"/>
          <ac:cxnSpMkLst>
            <pc:docMk/>
            <pc:sldMk cId="1216216427" sldId="908"/>
            <ac:cxnSpMk id="58" creationId="{472C8021-01E8-2E95-CC95-DE29DC04588A}"/>
          </ac:cxnSpMkLst>
        </pc:cxnChg>
        <pc:cxnChg chg="mod">
          <ac:chgData name="Phillip Kaufman" userId="c001b2a046940d7c" providerId="LiveId" clId="{5CB25B10-5B1C-4017-B167-ED3104435743}" dt="2024-05-27T07:11:31.777" v="8383"/>
          <ac:cxnSpMkLst>
            <pc:docMk/>
            <pc:sldMk cId="1216216427" sldId="908"/>
            <ac:cxnSpMk id="58" creationId="{5F01DC7A-FC46-9671-7A0F-0D84CA9731F3}"/>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ac:chgData name="Phillip Kaufman" userId="c001b2a046940d7c" providerId="LiveId" clId="{5CB25B10-5B1C-4017-B167-ED3104435743}" dt="2024-05-27T07:11:31.777" v="8383"/>
          <ac:cxnSpMkLst>
            <pc:docMk/>
            <pc:sldMk cId="1216216427" sldId="908"/>
            <ac:cxnSpMk id="59" creationId="{8004989B-72C3-5BF1-4951-E2A6D98CA34A}"/>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ac:chgData name="Phillip Kaufman" userId="c001b2a046940d7c" providerId="LiveId" clId="{5CB25B10-5B1C-4017-B167-ED3104435743}" dt="2024-05-30T06:39:59.892" v="9819"/>
          <ac:cxnSpMkLst>
            <pc:docMk/>
            <pc:sldMk cId="1216216427" sldId="908"/>
            <ac:cxnSpMk id="59" creationId="{F6B489C4-C2E7-F8E0-9867-AD9A19270FC4}"/>
          </ac:cxnSpMkLst>
        </pc:cxnChg>
        <pc:cxnChg chg="mod">
          <ac:chgData name="Phillip Kaufman" userId="c001b2a046940d7c" providerId="LiveId" clId="{5CB25B10-5B1C-4017-B167-ED3104435743}" dt="2024-05-30T06:39:59.892" v="9819"/>
          <ac:cxnSpMkLst>
            <pc:docMk/>
            <pc:sldMk cId="1216216427" sldId="908"/>
            <ac:cxnSpMk id="60" creationId="{373FF24C-1CB0-D488-D649-549C913575A1}"/>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ac:chgData name="Phillip Kaufman" userId="c001b2a046940d7c" providerId="LiveId" clId="{5CB25B10-5B1C-4017-B167-ED3104435743}" dt="2024-05-27T07:11:31.777" v="8383"/>
          <ac:cxnSpMkLst>
            <pc:docMk/>
            <pc:sldMk cId="1216216427" sldId="908"/>
            <ac:cxnSpMk id="60" creationId="{85C875F8-E5A3-DF4F-DF39-316DD7BCDBAC}"/>
          </ac:cxnSpMkLst>
        </pc:cxnChg>
        <pc:cxnChg chg="mod">
          <ac:chgData name="Phillip Kaufman" userId="c001b2a046940d7c" providerId="LiveId" clId="{5CB25B10-5B1C-4017-B167-ED3104435743}" dt="2024-05-27T07:11:31.777" v="8383"/>
          <ac:cxnSpMkLst>
            <pc:docMk/>
            <pc:sldMk cId="1216216427" sldId="908"/>
            <ac:cxnSpMk id="61" creationId="{2A16E1C6-548A-468A-CC3A-F49DF973BF5A}"/>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ac:chgData name="Phillip Kaufman" userId="c001b2a046940d7c" providerId="LiveId" clId="{5CB25B10-5B1C-4017-B167-ED3104435743}" dt="2024-05-30T06:39:59.892" v="9819"/>
          <ac:cxnSpMkLst>
            <pc:docMk/>
            <pc:sldMk cId="1216216427" sldId="908"/>
            <ac:cxnSpMk id="61" creationId="{DF466D3F-BED3-2B9E-69F1-A202B545BAA5}"/>
          </ac:cxnSpMkLst>
        </pc:cxnChg>
        <pc:cxnChg chg="mod">
          <ac:chgData name="Phillip Kaufman" userId="c001b2a046940d7c" providerId="LiveId" clId="{5CB25B10-5B1C-4017-B167-ED3104435743}" dt="2024-05-30T06:39:59.892" v="9819"/>
          <ac:cxnSpMkLst>
            <pc:docMk/>
            <pc:sldMk cId="1216216427" sldId="908"/>
            <ac:cxnSpMk id="62" creationId="{32927E93-4C6F-1B1D-08B1-7352F20D16D4}"/>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ac:chgData name="Phillip Kaufman" userId="c001b2a046940d7c" providerId="LiveId" clId="{5CB25B10-5B1C-4017-B167-ED3104435743}" dt="2024-05-27T07:11:31.777" v="8383"/>
          <ac:cxnSpMkLst>
            <pc:docMk/>
            <pc:sldMk cId="1216216427" sldId="908"/>
            <ac:cxnSpMk id="62" creationId="{CB85A998-8FAC-C739-5050-322620A964CE}"/>
          </ac:cxnSpMkLst>
        </pc:cxnChg>
        <pc:cxnChg chg="mod">
          <ac:chgData name="Phillip Kaufman" userId="c001b2a046940d7c" providerId="LiveId" clId="{5CB25B10-5B1C-4017-B167-ED3104435743}" dt="2024-05-27T07:11:31.777" v="8383"/>
          <ac:cxnSpMkLst>
            <pc:docMk/>
            <pc:sldMk cId="1216216427" sldId="908"/>
            <ac:cxnSpMk id="63" creationId="{0F632180-7C58-2BCD-9F2B-A6846722811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ac:chgData name="Phillip Kaufman" userId="c001b2a046940d7c" providerId="LiveId" clId="{5CB25B10-5B1C-4017-B167-ED3104435743}" dt="2024-05-27T07:11:31.777" v="8383"/>
          <ac:cxnSpMkLst>
            <pc:docMk/>
            <pc:sldMk cId="1216216427" sldId="908"/>
            <ac:cxnSpMk id="64" creationId="{84AD180E-6C7E-2014-595E-441678229DD3}"/>
          </ac:cxnSpMkLst>
        </pc:cxnChg>
        <pc:cxnChg chg="mod">
          <ac:chgData name="Phillip Kaufman" userId="c001b2a046940d7c" providerId="LiveId" clId="{5CB25B10-5B1C-4017-B167-ED3104435743}" dt="2024-05-27T07:11:31.777" v="8383"/>
          <ac:cxnSpMkLst>
            <pc:docMk/>
            <pc:sldMk cId="1216216427" sldId="908"/>
            <ac:cxnSpMk id="65" creationId="{31AC7817-EEA3-128C-47C5-1B9CF65CD9C6}"/>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ac:chgData name="Phillip Kaufman" userId="c001b2a046940d7c" providerId="LiveId" clId="{5CB25B10-5B1C-4017-B167-ED3104435743}" dt="2024-05-27T07:11:31.777" v="8383"/>
          <ac:cxnSpMkLst>
            <pc:docMk/>
            <pc:sldMk cId="1216216427" sldId="908"/>
            <ac:cxnSpMk id="66" creationId="{209F3319-4E71-D8EA-4F6F-651A6D9888C3}"/>
          </ac:cxnSpMkLst>
        </pc:cxnChg>
        <pc:cxnChg chg="mod">
          <ac:chgData name="Phillip Kaufman" userId="c001b2a046940d7c" providerId="LiveId" clId="{5CB25B10-5B1C-4017-B167-ED3104435743}" dt="2024-05-30T06:39:59.892" v="9819"/>
          <ac:cxnSpMkLst>
            <pc:docMk/>
            <pc:sldMk cId="1216216427" sldId="908"/>
            <ac:cxnSpMk id="66" creationId="{66CABC34-F82D-3C3C-36EB-AFF4519C6142}"/>
          </ac:cxnSpMkLst>
        </pc:cxnChg>
        <pc:cxnChg chg="mod">
          <ac:chgData name="Phillip Kaufman" userId="c001b2a046940d7c" providerId="LiveId" clId="{5CB25B10-5B1C-4017-B167-ED3104435743}" dt="2024-05-27T07:11:31.777" v="8383"/>
          <ac:cxnSpMkLst>
            <pc:docMk/>
            <pc:sldMk cId="1216216427" sldId="908"/>
            <ac:cxnSpMk id="67" creationId="{22AA2638-7802-7A0A-6140-F474C9828680}"/>
          </ac:cxnSpMkLst>
        </pc:cxnChg>
        <pc:cxnChg chg="mod">
          <ac:chgData name="Phillip Kaufman" userId="c001b2a046940d7c" providerId="LiveId" clId="{5CB25B10-5B1C-4017-B167-ED3104435743}" dt="2024-05-30T06:39:59.892" v="9819"/>
          <ac:cxnSpMkLst>
            <pc:docMk/>
            <pc:sldMk cId="1216216427" sldId="908"/>
            <ac:cxnSpMk id="67" creationId="{696F7746-97FE-A5F3-E77F-2E2DC5D64B2C}"/>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ac:chgData name="Phillip Kaufman" userId="c001b2a046940d7c" providerId="LiveId" clId="{5CB25B10-5B1C-4017-B167-ED3104435743}" dt="2024-05-27T07:11:31.777" v="8383"/>
          <ac:cxnSpMkLst>
            <pc:docMk/>
            <pc:sldMk cId="1216216427" sldId="908"/>
            <ac:cxnSpMk id="68" creationId="{46ADBD90-AB47-71AA-2A90-3C860158988F}"/>
          </ac:cxnSpMkLst>
        </pc:cxnChg>
        <pc:cxnChg chg="add mod">
          <ac:chgData name="Phillip Kaufman" userId="c001b2a046940d7c" providerId="LiveId" clId="{5CB25B10-5B1C-4017-B167-ED3104435743}" dt="2024-05-30T06:40:09.894" v="9821"/>
          <ac:cxnSpMkLst>
            <pc:docMk/>
            <pc:sldMk cId="1216216427" sldId="908"/>
            <ac:cxnSpMk id="68" creationId="{C8D33B9B-3138-1F19-75B9-92EBCC58096C}"/>
          </ac:cxnSpMkLst>
        </pc:cxnChg>
        <pc:cxnChg chg="mod">
          <ac:chgData name="Phillip Kaufman" userId="c001b2a046940d7c" providerId="LiveId" clId="{5CB25B10-5B1C-4017-B167-ED3104435743}" dt="2024-05-27T07:11:31.777" v="8383"/>
          <ac:cxnSpMkLst>
            <pc:docMk/>
            <pc:sldMk cId="1216216427" sldId="908"/>
            <ac:cxnSpMk id="69" creationId="{193F0B72-E5D3-F184-3294-2BFD0B4FF345}"/>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cxnChg chg="mod">
          <ac:chgData name="Phillip Kaufman" userId="c001b2a046940d7c" providerId="LiveId" clId="{5CB25B10-5B1C-4017-B167-ED3104435743}" dt="2024-05-27T07:11:31.777" v="8383"/>
          <ac:cxnSpMkLst>
            <pc:docMk/>
            <pc:sldMk cId="1216216427" sldId="908"/>
            <ac:cxnSpMk id="70" creationId="{BD04BE15-F2B6-9D66-2365-EDFFC7979927}"/>
          </ac:cxnSpMkLst>
        </pc:cxnChg>
        <pc:cxnChg chg="mod">
          <ac:chgData name="Phillip Kaufman" userId="c001b2a046940d7c" providerId="LiveId" clId="{5CB25B10-5B1C-4017-B167-ED3104435743}" dt="2024-05-27T07:14:11.956" v="8420" actId="165"/>
          <ac:cxnSpMkLst>
            <pc:docMk/>
            <pc:sldMk cId="1216216427" sldId="908"/>
            <ac:cxnSpMk id="71" creationId="{11C67CAC-2B83-5917-173A-03E0E3E56B27}"/>
          </ac:cxnSpMkLst>
        </pc:cxnChg>
        <pc:cxnChg chg="mod">
          <ac:chgData name="Phillip Kaufman" userId="c001b2a046940d7c" providerId="LiveId" clId="{5CB25B10-5B1C-4017-B167-ED3104435743}" dt="2024-05-27T07:11:31.777" v="8383"/>
          <ac:cxnSpMkLst>
            <pc:docMk/>
            <pc:sldMk cId="1216216427" sldId="908"/>
            <ac:cxnSpMk id="72" creationId="{45165002-8F6E-78BB-74C1-8BB826F4369B}"/>
          </ac:cxnSpMkLst>
        </pc:cxnChg>
        <pc:cxnChg chg="mod">
          <ac:chgData name="Phillip Kaufman" userId="c001b2a046940d7c" providerId="LiveId" clId="{5CB25B10-5B1C-4017-B167-ED3104435743}" dt="2024-05-27T07:11:31.777" v="8383"/>
          <ac:cxnSpMkLst>
            <pc:docMk/>
            <pc:sldMk cId="1216216427" sldId="908"/>
            <ac:cxnSpMk id="73" creationId="{4EB5CAF0-4252-C6F2-CDC9-763E09023C30}"/>
          </ac:cxnSpMkLst>
        </pc:cxnChg>
        <pc:cxnChg chg="mod">
          <ac:chgData name="Phillip Kaufman" userId="c001b2a046940d7c" providerId="LiveId" clId="{5CB25B10-5B1C-4017-B167-ED3104435743}" dt="2024-05-27T07:11:31.777" v="8383"/>
          <ac:cxnSpMkLst>
            <pc:docMk/>
            <pc:sldMk cId="1216216427" sldId="908"/>
            <ac:cxnSpMk id="74" creationId="{19421FB4-DDC3-19EA-B085-E8E4E6AD5AFD}"/>
          </ac:cxnSpMkLst>
        </pc:cxnChg>
        <pc:cxnChg chg="mod">
          <ac:chgData name="Phillip Kaufman" userId="c001b2a046940d7c" providerId="LiveId" clId="{5CB25B10-5B1C-4017-B167-ED3104435743}" dt="2024-05-27T07:11:31.777" v="8383"/>
          <ac:cxnSpMkLst>
            <pc:docMk/>
            <pc:sldMk cId="1216216427" sldId="908"/>
            <ac:cxnSpMk id="75" creationId="{DB045AAC-A367-9EB0-864C-1CF0AFFD69F0}"/>
          </ac:cxnSpMkLst>
        </pc:cxnChg>
        <pc:cxnChg chg="mod">
          <ac:chgData name="Phillip Kaufman" userId="c001b2a046940d7c" providerId="LiveId" clId="{5CB25B10-5B1C-4017-B167-ED3104435743}" dt="2024-05-27T07:14:11.956" v="8420" actId="165"/>
          <ac:cxnSpMkLst>
            <pc:docMk/>
            <pc:sldMk cId="1216216427" sldId="908"/>
            <ac:cxnSpMk id="76" creationId="{13592C7E-8913-5F2B-A658-D28D644F133D}"/>
          </ac:cxnSpMkLst>
        </pc:cxnChg>
        <pc:cxnChg chg="mod">
          <ac:chgData name="Phillip Kaufman" userId="c001b2a046940d7c" providerId="LiveId" clId="{5CB25B10-5B1C-4017-B167-ED3104435743}" dt="2024-05-27T07:11:31.777" v="8383"/>
          <ac:cxnSpMkLst>
            <pc:docMk/>
            <pc:sldMk cId="1216216427" sldId="908"/>
            <ac:cxnSpMk id="77" creationId="{6E07BA6D-B148-46E1-3809-28FDA6F3AF71}"/>
          </ac:cxnSpMkLst>
        </pc:cxnChg>
        <pc:cxnChg chg="mod">
          <ac:chgData name="Phillip Kaufman" userId="c001b2a046940d7c" providerId="LiveId" clId="{5CB25B10-5B1C-4017-B167-ED3104435743}" dt="2024-05-27T07:11:31.777" v="8383"/>
          <ac:cxnSpMkLst>
            <pc:docMk/>
            <pc:sldMk cId="1216216427" sldId="908"/>
            <ac:cxnSpMk id="78" creationId="{877E708C-1B1E-8A13-22FB-34FD63A84011}"/>
          </ac:cxnSpMkLst>
        </pc:cxnChg>
        <pc:cxnChg chg="mod">
          <ac:chgData name="Phillip Kaufman" userId="c001b2a046940d7c" providerId="LiveId" clId="{5CB25B10-5B1C-4017-B167-ED3104435743}" dt="2024-05-27T07:11:31.777" v="8383"/>
          <ac:cxnSpMkLst>
            <pc:docMk/>
            <pc:sldMk cId="1216216427" sldId="908"/>
            <ac:cxnSpMk id="79" creationId="{382C229D-79A3-6348-7EC7-CAE97656786E}"/>
          </ac:cxnSpMkLst>
        </pc:cxnChg>
        <pc:cxnChg chg="mod">
          <ac:chgData name="Phillip Kaufman" userId="c001b2a046940d7c" providerId="LiveId" clId="{5CB25B10-5B1C-4017-B167-ED3104435743}" dt="2024-05-27T07:11:31.777" v="8383"/>
          <ac:cxnSpMkLst>
            <pc:docMk/>
            <pc:sldMk cId="1216216427" sldId="908"/>
            <ac:cxnSpMk id="80" creationId="{6F9C0258-1C40-A395-2770-11CB5B38FB59}"/>
          </ac:cxnSpMkLst>
        </pc:cxnChg>
        <pc:cxnChg chg="mod">
          <ac:chgData name="Phillip Kaufman" userId="c001b2a046940d7c" providerId="LiveId" clId="{5CB25B10-5B1C-4017-B167-ED3104435743}" dt="2024-05-27T07:14:11.956" v="8420" actId="165"/>
          <ac:cxnSpMkLst>
            <pc:docMk/>
            <pc:sldMk cId="1216216427" sldId="908"/>
            <ac:cxnSpMk id="81" creationId="{1199C4E3-82B3-C8C6-8358-C7B624FBAAAD}"/>
          </ac:cxnSpMkLst>
        </pc:cxnChg>
        <pc:cxnChg chg="mod">
          <ac:chgData name="Phillip Kaufman" userId="c001b2a046940d7c" providerId="LiveId" clId="{5CB25B10-5B1C-4017-B167-ED3104435743}" dt="2024-05-27T07:14:11.956" v="8420" actId="165"/>
          <ac:cxnSpMkLst>
            <pc:docMk/>
            <pc:sldMk cId="1216216427" sldId="908"/>
            <ac:cxnSpMk id="82" creationId="{ECFFC939-992B-CF98-372D-79D067305841}"/>
          </ac:cxnSpMkLst>
        </pc:cxnChg>
        <pc:cxnChg chg="mod">
          <ac:chgData name="Phillip Kaufman" userId="c001b2a046940d7c" providerId="LiveId" clId="{5CB25B10-5B1C-4017-B167-ED3104435743}" dt="2024-05-27T07:14:11.956" v="8420" actId="165"/>
          <ac:cxnSpMkLst>
            <pc:docMk/>
            <pc:sldMk cId="1216216427" sldId="908"/>
            <ac:cxnSpMk id="83" creationId="{4C271E39-4CA1-2505-80FB-852014D96C6D}"/>
          </ac:cxnSpMkLst>
        </pc:cxnChg>
        <pc:cxnChg chg="mod">
          <ac:chgData name="Phillip Kaufman" userId="c001b2a046940d7c" providerId="LiveId" clId="{5CB25B10-5B1C-4017-B167-ED3104435743}" dt="2024-05-27T07:14:11.956" v="8420" actId="165"/>
          <ac:cxnSpMkLst>
            <pc:docMk/>
            <pc:sldMk cId="1216216427" sldId="908"/>
            <ac:cxnSpMk id="84" creationId="{CCA6ACEC-E3D5-2E03-D07A-17F763AD9216}"/>
          </ac:cxnSpMkLst>
        </pc:cxnChg>
        <pc:cxnChg chg="mod">
          <ac:chgData name="Phillip Kaufman" userId="c001b2a046940d7c" providerId="LiveId" clId="{5CB25B10-5B1C-4017-B167-ED3104435743}" dt="2024-05-27T07:14:11.956" v="8420" actId="165"/>
          <ac:cxnSpMkLst>
            <pc:docMk/>
            <pc:sldMk cId="1216216427" sldId="908"/>
            <ac:cxnSpMk id="85" creationId="{8246C12D-FBF9-F549-5AE0-D29020299FAE}"/>
          </ac:cxnSpMkLst>
        </pc:cxnChg>
        <pc:cxnChg chg="mod">
          <ac:chgData name="Phillip Kaufman" userId="c001b2a046940d7c" providerId="LiveId" clId="{5CB25B10-5B1C-4017-B167-ED3104435743}" dt="2024-05-27T07:14:11.956" v="8420" actId="165"/>
          <ac:cxnSpMkLst>
            <pc:docMk/>
            <pc:sldMk cId="1216216427" sldId="908"/>
            <ac:cxnSpMk id="86" creationId="{277A5F9D-F3F5-6A08-57E0-6C3796EB75FE}"/>
          </ac:cxnSpMkLst>
        </pc:cxnChg>
        <pc:cxnChg chg="mod">
          <ac:chgData name="Phillip Kaufman" userId="c001b2a046940d7c" providerId="LiveId" clId="{5CB25B10-5B1C-4017-B167-ED3104435743}" dt="2024-05-27T07:14:11.956" v="8420" actId="165"/>
          <ac:cxnSpMkLst>
            <pc:docMk/>
            <pc:sldMk cId="1216216427" sldId="908"/>
            <ac:cxnSpMk id="87" creationId="{CD0385CD-945B-F490-29F7-1E7550EDFC6A}"/>
          </ac:cxnSpMkLst>
        </pc:cxnChg>
        <pc:cxnChg chg="mod">
          <ac:chgData name="Phillip Kaufman" userId="c001b2a046940d7c" providerId="LiveId" clId="{5CB25B10-5B1C-4017-B167-ED3104435743}" dt="2024-05-27T07:14:11.956" v="8420" actId="165"/>
          <ac:cxnSpMkLst>
            <pc:docMk/>
            <pc:sldMk cId="1216216427" sldId="908"/>
            <ac:cxnSpMk id="91" creationId="{D007DB84-F246-0D62-A17A-5DEE5B61D81E}"/>
          </ac:cxnSpMkLst>
        </pc:cxnChg>
        <pc:cxnChg chg="mod">
          <ac:chgData name="Phillip Kaufman" userId="c001b2a046940d7c" providerId="LiveId" clId="{5CB25B10-5B1C-4017-B167-ED3104435743}" dt="2024-05-27T07:14:11.956" v="8420" actId="165"/>
          <ac:cxnSpMkLst>
            <pc:docMk/>
            <pc:sldMk cId="1216216427" sldId="908"/>
            <ac:cxnSpMk id="93" creationId="{40B18477-2820-4F7E-1B06-796066870200}"/>
          </ac:cxnSpMkLst>
        </pc:cxnChg>
        <pc:cxnChg chg="mod">
          <ac:chgData name="Phillip Kaufman" userId="c001b2a046940d7c" providerId="LiveId" clId="{5CB25B10-5B1C-4017-B167-ED3104435743}" dt="2024-05-30T06:39:46.467" v="9815" actId="165"/>
          <ac:cxnSpMkLst>
            <pc:docMk/>
            <pc:sldMk cId="1216216427" sldId="908"/>
            <ac:cxnSpMk id="97" creationId="{880D6CDC-E614-1AB2-6025-58803371C35E}"/>
          </ac:cxnSpMkLst>
        </pc:cxnChg>
        <pc:cxnChg chg="mod">
          <ac:chgData name="Phillip Kaufman" userId="c001b2a046940d7c" providerId="LiveId" clId="{5CB25B10-5B1C-4017-B167-ED3104435743}" dt="2024-05-30T06:39:46.467" v="9815" actId="165"/>
          <ac:cxnSpMkLst>
            <pc:docMk/>
            <pc:sldMk cId="1216216427" sldId="908"/>
            <ac:cxnSpMk id="99" creationId="{DEA90A62-FA54-A51C-E9BD-5D75D7840962}"/>
          </ac:cxnSpMkLst>
        </pc:cxnChg>
        <pc:cxnChg chg="mod">
          <ac:chgData name="Phillip Kaufman" userId="c001b2a046940d7c" providerId="LiveId" clId="{5CB25B10-5B1C-4017-B167-ED3104435743}" dt="2024-05-30T06:39:46.467" v="9815" actId="165"/>
          <ac:cxnSpMkLst>
            <pc:docMk/>
            <pc:sldMk cId="1216216427" sldId="908"/>
            <ac:cxnSpMk id="100" creationId="{357AE4BB-1C04-308D-9D49-A42D2A49798E}"/>
          </ac:cxnSpMkLst>
        </pc:cxnChg>
        <pc:cxnChg chg="mod">
          <ac:chgData name="Phillip Kaufman" userId="c001b2a046940d7c" providerId="LiveId" clId="{5CB25B10-5B1C-4017-B167-ED3104435743}" dt="2024-05-30T06:39:46.467" v="9815" actId="165"/>
          <ac:cxnSpMkLst>
            <pc:docMk/>
            <pc:sldMk cId="1216216427" sldId="908"/>
            <ac:cxnSpMk id="101" creationId="{F54DB94C-7306-1AD6-DA56-828D2BBD6CA8}"/>
          </ac:cxnSpMkLst>
        </pc:cxnChg>
        <pc:cxnChg chg="mod">
          <ac:chgData name="Phillip Kaufman" userId="c001b2a046940d7c" providerId="LiveId" clId="{5CB25B10-5B1C-4017-B167-ED3104435743}" dt="2024-05-30T06:39:46.467" v="9815" actId="165"/>
          <ac:cxnSpMkLst>
            <pc:docMk/>
            <pc:sldMk cId="1216216427" sldId="908"/>
            <ac:cxnSpMk id="102" creationId="{88DD2121-C4C6-D05D-6C43-F9CD5724BA8B}"/>
          </ac:cxnSpMkLst>
        </pc:cxnChg>
        <pc:cxnChg chg="mod">
          <ac:chgData name="Phillip Kaufman" userId="c001b2a046940d7c" providerId="LiveId" clId="{5CB25B10-5B1C-4017-B167-ED3104435743}" dt="2024-05-30T06:39:46.467" v="9815" actId="165"/>
          <ac:cxnSpMkLst>
            <pc:docMk/>
            <pc:sldMk cId="1216216427" sldId="908"/>
            <ac:cxnSpMk id="103" creationId="{FDF8FD43-C409-6966-682F-B3948AED3E00}"/>
          </ac:cxnSpMkLst>
        </pc:cxnChg>
        <pc:cxnChg chg="mod">
          <ac:chgData name="Phillip Kaufman" userId="c001b2a046940d7c" providerId="LiveId" clId="{5CB25B10-5B1C-4017-B167-ED3104435743}" dt="2024-05-30T06:39:46.467" v="9815" actId="165"/>
          <ac:cxnSpMkLst>
            <pc:docMk/>
            <pc:sldMk cId="1216216427" sldId="908"/>
            <ac:cxnSpMk id="104" creationId="{5B27221A-9D1B-B11E-C708-E0F1DA124FD5}"/>
          </ac:cxnSpMkLst>
        </pc:cxnChg>
        <pc:cxnChg chg="mod">
          <ac:chgData name="Phillip Kaufman" userId="c001b2a046940d7c" providerId="LiveId" clId="{5CB25B10-5B1C-4017-B167-ED3104435743}" dt="2024-05-30T06:39:46.467" v="9815" actId="165"/>
          <ac:cxnSpMkLst>
            <pc:docMk/>
            <pc:sldMk cId="1216216427" sldId="908"/>
            <ac:cxnSpMk id="105" creationId="{D77B0542-D269-9845-DB1D-6242E08B8624}"/>
          </ac:cxnSpMkLst>
        </pc:cxnChg>
        <pc:cxnChg chg="mod">
          <ac:chgData name="Phillip Kaufman" userId="c001b2a046940d7c" providerId="LiveId" clId="{5CB25B10-5B1C-4017-B167-ED3104435743}" dt="2024-05-30T06:39:46.467" v="9815" actId="165"/>
          <ac:cxnSpMkLst>
            <pc:docMk/>
            <pc:sldMk cId="1216216427" sldId="908"/>
            <ac:cxnSpMk id="106" creationId="{2BDCF3A6-95B8-AF0E-25BD-5DBB073E395A}"/>
          </ac:cxnSpMkLst>
        </pc:cxnChg>
        <pc:cxnChg chg="mod">
          <ac:chgData name="Phillip Kaufman" userId="c001b2a046940d7c" providerId="LiveId" clId="{5CB25B10-5B1C-4017-B167-ED3104435743}" dt="2024-05-30T06:39:46.467" v="9815" actId="165"/>
          <ac:cxnSpMkLst>
            <pc:docMk/>
            <pc:sldMk cId="1216216427" sldId="908"/>
            <ac:cxnSpMk id="107" creationId="{D1EB80DB-72FC-34E9-34D3-69AD60042947}"/>
          </ac:cxnSpMkLst>
        </pc:cxnChg>
        <pc:cxnChg chg="mod">
          <ac:chgData name="Phillip Kaufman" userId="c001b2a046940d7c" providerId="LiveId" clId="{5CB25B10-5B1C-4017-B167-ED3104435743}" dt="2024-05-30T06:39:46.467" v="9815" actId="165"/>
          <ac:cxnSpMkLst>
            <pc:docMk/>
            <pc:sldMk cId="1216216427" sldId="908"/>
            <ac:cxnSpMk id="108" creationId="{B3882948-D93B-0FDC-CF8D-AFDBE97D66EF}"/>
          </ac:cxnSpMkLst>
        </pc:cxnChg>
        <pc:cxnChg chg="mod">
          <ac:chgData name="Phillip Kaufman" userId="c001b2a046940d7c" providerId="LiveId" clId="{5CB25B10-5B1C-4017-B167-ED3104435743}" dt="2024-05-30T06:39:46.467" v="9815" actId="165"/>
          <ac:cxnSpMkLst>
            <pc:docMk/>
            <pc:sldMk cId="1216216427" sldId="908"/>
            <ac:cxnSpMk id="109" creationId="{5A5812C2-C45E-C24E-8A87-41AA6C96327A}"/>
          </ac:cxnSpMkLst>
        </pc:cxnChg>
        <pc:cxnChg chg="mod">
          <ac:chgData name="Phillip Kaufman" userId="c001b2a046940d7c" providerId="LiveId" clId="{5CB25B10-5B1C-4017-B167-ED3104435743}" dt="2024-05-30T06:39:46.467" v="9815" actId="165"/>
          <ac:cxnSpMkLst>
            <pc:docMk/>
            <pc:sldMk cId="1216216427" sldId="908"/>
            <ac:cxnSpMk id="110" creationId="{D7EC676D-61B6-EB42-E117-4D45BEA4E309}"/>
          </ac:cxnSpMkLst>
        </pc:cxnChg>
        <pc:cxnChg chg="mod">
          <ac:chgData name="Phillip Kaufman" userId="c001b2a046940d7c" providerId="LiveId" clId="{5CB25B10-5B1C-4017-B167-ED3104435743}" dt="2024-05-30T06:39:46.467" v="9815" actId="165"/>
          <ac:cxnSpMkLst>
            <pc:docMk/>
            <pc:sldMk cId="1216216427" sldId="908"/>
            <ac:cxnSpMk id="111" creationId="{50DFBA5A-90C0-4D41-9C08-FD305212A95B}"/>
          </ac:cxnSpMkLst>
        </pc:cxnChg>
        <pc:cxnChg chg="mod">
          <ac:chgData name="Phillip Kaufman" userId="c001b2a046940d7c" providerId="LiveId" clId="{5CB25B10-5B1C-4017-B167-ED3104435743}" dt="2024-05-30T06:39:46.467" v="9815" actId="165"/>
          <ac:cxnSpMkLst>
            <pc:docMk/>
            <pc:sldMk cId="1216216427" sldId="908"/>
            <ac:cxnSpMk id="112" creationId="{AC997AA8-9AFB-27D3-BE77-CA69C8160E3F}"/>
          </ac:cxnSpMkLst>
        </pc:cxnChg>
        <pc:cxnChg chg="mod">
          <ac:chgData name="Phillip Kaufman" userId="c001b2a046940d7c" providerId="LiveId" clId="{5CB25B10-5B1C-4017-B167-ED3104435743}" dt="2024-05-30T06:39:46.467" v="9815" actId="165"/>
          <ac:cxnSpMkLst>
            <pc:docMk/>
            <pc:sldMk cId="1216216427" sldId="908"/>
            <ac:cxnSpMk id="113" creationId="{D8789158-BD4F-8B4E-75D8-0CE2B505138E}"/>
          </ac:cxnSpMkLst>
        </pc:cxnChg>
        <pc:cxnChg chg="mod">
          <ac:chgData name="Phillip Kaufman" userId="c001b2a046940d7c" providerId="LiveId" clId="{5CB25B10-5B1C-4017-B167-ED3104435743}" dt="2024-05-30T06:39:46.467" v="9815" actId="165"/>
          <ac:cxnSpMkLst>
            <pc:docMk/>
            <pc:sldMk cId="1216216427" sldId="908"/>
            <ac:cxnSpMk id="114" creationId="{9AA2ADF2-0EB3-F8AE-8018-396B37EE93D1}"/>
          </ac:cxnSpMkLst>
        </pc:cxnChg>
        <pc:cxnChg chg="mod">
          <ac:chgData name="Phillip Kaufman" userId="c001b2a046940d7c" providerId="LiveId" clId="{5CB25B10-5B1C-4017-B167-ED3104435743}" dt="2024-05-30T06:39:46.467" v="9815" actId="165"/>
          <ac:cxnSpMkLst>
            <pc:docMk/>
            <pc:sldMk cId="1216216427" sldId="908"/>
            <ac:cxnSpMk id="115" creationId="{884CF5ED-A86B-984A-B49A-E554C13733A1}"/>
          </ac:cxnSpMkLst>
        </pc:cxnChg>
        <pc:cxnChg chg="mod">
          <ac:chgData name="Phillip Kaufman" userId="c001b2a046940d7c" providerId="LiveId" clId="{5CB25B10-5B1C-4017-B167-ED3104435743}" dt="2024-05-30T06:39:46.467" v="9815" actId="165"/>
          <ac:cxnSpMkLst>
            <pc:docMk/>
            <pc:sldMk cId="1216216427" sldId="908"/>
            <ac:cxnSpMk id="116" creationId="{AB0533E7-9880-E07F-9915-BE0F60A2DB8B}"/>
          </ac:cxnSpMkLst>
        </pc:cxnChg>
        <pc:cxnChg chg="mod">
          <ac:chgData name="Phillip Kaufman" userId="c001b2a046940d7c" providerId="LiveId" clId="{5CB25B10-5B1C-4017-B167-ED3104435743}" dt="2024-05-30T06:39:46.467" v="9815" actId="165"/>
          <ac:cxnSpMkLst>
            <pc:docMk/>
            <pc:sldMk cId="1216216427" sldId="908"/>
            <ac:cxnSpMk id="117" creationId="{9C00787A-F7FE-A1D3-8136-2F234423EC5A}"/>
          </ac:cxnSpMkLst>
        </pc:cxnChg>
        <pc:cxnChg chg="mod">
          <ac:chgData name="Phillip Kaufman" userId="c001b2a046940d7c" providerId="LiveId" clId="{5CB25B10-5B1C-4017-B167-ED3104435743}" dt="2024-05-30T06:39:46.467" v="9815" actId="165"/>
          <ac:cxnSpMkLst>
            <pc:docMk/>
            <pc:sldMk cId="1216216427" sldId="908"/>
            <ac:cxnSpMk id="118" creationId="{CFD894F4-A54C-2449-F8A7-2056567D8B83}"/>
          </ac:cxnSpMkLst>
        </pc:cxnChg>
        <pc:cxnChg chg="mod">
          <ac:chgData name="Phillip Kaufman" userId="c001b2a046940d7c" providerId="LiveId" clId="{5CB25B10-5B1C-4017-B167-ED3104435743}" dt="2024-05-30T06:39:46.467" v="9815" actId="165"/>
          <ac:cxnSpMkLst>
            <pc:docMk/>
            <pc:sldMk cId="1216216427" sldId="908"/>
            <ac:cxnSpMk id="119" creationId="{1FDAD910-0F26-EC19-D76F-BC19A495C9D1}"/>
          </ac:cxnSpMkLst>
        </pc:cxnChg>
        <pc:cxnChg chg="mod">
          <ac:chgData name="Phillip Kaufman" userId="c001b2a046940d7c" providerId="LiveId" clId="{5CB25B10-5B1C-4017-B167-ED3104435743}" dt="2024-05-30T06:39:46.467" v="9815" actId="165"/>
          <ac:cxnSpMkLst>
            <pc:docMk/>
            <pc:sldMk cId="1216216427" sldId="908"/>
            <ac:cxnSpMk id="120" creationId="{F86D9FAC-C826-E18E-B1E3-B7A8A21A1A59}"/>
          </ac:cxnSpMkLst>
        </pc:cxnChg>
        <pc:cxnChg chg="mod">
          <ac:chgData name="Phillip Kaufman" userId="c001b2a046940d7c" providerId="LiveId" clId="{5CB25B10-5B1C-4017-B167-ED3104435743}" dt="2024-05-30T06:39:46.467" v="9815" actId="165"/>
          <ac:cxnSpMkLst>
            <pc:docMk/>
            <pc:sldMk cId="1216216427" sldId="908"/>
            <ac:cxnSpMk id="121" creationId="{6587553B-3BCA-77C7-85CA-CDA6A9AFA742}"/>
          </ac:cxnSpMkLst>
        </pc:cxnChg>
        <pc:cxnChg chg="mod">
          <ac:chgData name="Phillip Kaufman" userId="c001b2a046940d7c" providerId="LiveId" clId="{5CB25B10-5B1C-4017-B167-ED3104435743}" dt="2024-05-30T06:39:46.467" v="9815" actId="165"/>
          <ac:cxnSpMkLst>
            <pc:docMk/>
            <pc:sldMk cId="1216216427" sldId="908"/>
            <ac:cxnSpMk id="122" creationId="{38EB0723-78AF-211E-FC2D-923B3E5E2FD2}"/>
          </ac:cxnSpMkLst>
        </pc:cxnChg>
        <pc:cxnChg chg="mod">
          <ac:chgData name="Phillip Kaufman" userId="c001b2a046940d7c" providerId="LiveId" clId="{5CB25B10-5B1C-4017-B167-ED3104435743}" dt="2024-05-30T06:39:46.467" v="9815" actId="165"/>
          <ac:cxnSpMkLst>
            <pc:docMk/>
            <pc:sldMk cId="1216216427" sldId="908"/>
            <ac:cxnSpMk id="123" creationId="{71EF1748-2CEA-CBB6-775B-A078C4F0E409}"/>
          </ac:cxnSpMkLst>
        </pc:cxnChg>
        <pc:cxnChg chg="mod">
          <ac:chgData name="Phillip Kaufman" userId="c001b2a046940d7c" providerId="LiveId" clId="{5CB25B10-5B1C-4017-B167-ED3104435743}" dt="2024-05-30T06:39:46.467" v="9815" actId="165"/>
          <ac:cxnSpMkLst>
            <pc:docMk/>
            <pc:sldMk cId="1216216427" sldId="908"/>
            <ac:cxnSpMk id="124" creationId="{72176F83-D48D-E122-2570-DD0B07A841FF}"/>
          </ac:cxnSpMkLst>
        </pc:cxnChg>
        <pc:cxnChg chg="mod">
          <ac:chgData name="Phillip Kaufman" userId="c001b2a046940d7c" providerId="LiveId" clId="{5CB25B10-5B1C-4017-B167-ED3104435743}" dt="2024-05-30T06:39:46.467" v="9815" actId="165"/>
          <ac:cxnSpMkLst>
            <pc:docMk/>
            <pc:sldMk cId="1216216427" sldId="908"/>
            <ac:cxnSpMk id="125" creationId="{37257C17-E73D-C00F-138B-EC6D032B23E1}"/>
          </ac:cxnSpMkLst>
        </pc:cxnChg>
        <pc:cxnChg chg="mod">
          <ac:chgData name="Phillip Kaufman" userId="c001b2a046940d7c" providerId="LiveId" clId="{5CB25B10-5B1C-4017-B167-ED3104435743}" dt="2024-05-30T06:39:46.467" v="9815" actId="165"/>
          <ac:cxnSpMkLst>
            <pc:docMk/>
            <pc:sldMk cId="1216216427" sldId="908"/>
            <ac:cxnSpMk id="126" creationId="{C46C0F2A-8A53-1AF5-CBF7-6B001CA316B1}"/>
          </ac:cxnSpMkLst>
        </pc:cxnChg>
        <pc:cxnChg chg="mod">
          <ac:chgData name="Phillip Kaufman" userId="c001b2a046940d7c" providerId="LiveId" clId="{5CB25B10-5B1C-4017-B167-ED3104435743}" dt="2024-05-30T06:39:46.467" v="9815" actId="165"/>
          <ac:cxnSpMkLst>
            <pc:docMk/>
            <pc:sldMk cId="1216216427" sldId="908"/>
            <ac:cxnSpMk id="127" creationId="{56ED5E51-7F0A-0447-18E9-28E8EE0E8ABB}"/>
          </ac:cxnSpMkLst>
        </pc:cxnChg>
        <pc:cxnChg chg="mod">
          <ac:chgData name="Phillip Kaufman" userId="c001b2a046940d7c" providerId="LiveId" clId="{5CB25B10-5B1C-4017-B167-ED3104435743}" dt="2024-05-30T06:39:46.467" v="9815" actId="165"/>
          <ac:cxnSpMkLst>
            <pc:docMk/>
            <pc:sldMk cId="1216216427" sldId="908"/>
            <ac:cxnSpMk id="128" creationId="{79500A99-066D-290F-0504-601B60907E5B}"/>
          </ac:cxnSpMkLst>
        </pc:cxnChg>
        <pc:cxnChg chg="mod">
          <ac:chgData name="Phillip Kaufman" userId="c001b2a046940d7c" providerId="LiveId" clId="{5CB25B10-5B1C-4017-B167-ED3104435743}" dt="2024-05-30T06:39:46.467" v="9815" actId="165"/>
          <ac:cxnSpMkLst>
            <pc:docMk/>
            <pc:sldMk cId="1216216427" sldId="908"/>
            <ac:cxnSpMk id="129" creationId="{AAC3E6CD-A72A-BE93-6C4D-9B9598C2DC86}"/>
          </ac:cxnSpMkLst>
        </pc:cxnChg>
        <pc:cxnChg chg="mod">
          <ac:chgData name="Phillip Kaufman" userId="c001b2a046940d7c" providerId="LiveId" clId="{5CB25B10-5B1C-4017-B167-ED3104435743}" dt="2024-05-30T06:39:46.467" v="9815" actId="165"/>
          <ac:cxnSpMkLst>
            <pc:docMk/>
            <pc:sldMk cId="1216216427" sldId="908"/>
            <ac:cxnSpMk id="131" creationId="{BFFF498F-A554-F5A2-0DBA-9DDA44620047}"/>
          </ac:cxnSpMkLst>
        </pc:cxnChg>
        <pc:cxnChg chg="mod">
          <ac:chgData name="Phillip Kaufman" userId="c001b2a046940d7c" providerId="LiveId" clId="{5CB25B10-5B1C-4017-B167-ED3104435743}" dt="2024-05-30T06:39:46.467" v="9815" actId="165"/>
          <ac:cxnSpMkLst>
            <pc:docMk/>
            <pc:sldMk cId="1216216427" sldId="908"/>
            <ac:cxnSpMk id="132" creationId="{71153A38-13B0-CBE5-71C0-DEEF8751AEEF}"/>
          </ac:cxnSpMkLst>
        </pc:cxnChg>
        <pc:cxnChg chg="mod">
          <ac:chgData name="Phillip Kaufman" userId="c001b2a046940d7c" providerId="LiveId" clId="{5CB25B10-5B1C-4017-B167-ED3104435743}" dt="2024-05-30T06:39:46.467" v="9815" actId="165"/>
          <ac:cxnSpMkLst>
            <pc:docMk/>
            <pc:sldMk cId="1216216427" sldId="908"/>
            <ac:cxnSpMk id="133" creationId="{EA78046D-DD99-1D4F-1B0F-E14B3C356686}"/>
          </ac:cxnSpMkLst>
        </pc:cxnChg>
        <pc:cxnChg chg="mod">
          <ac:chgData name="Phillip Kaufman" userId="c001b2a046940d7c" providerId="LiveId" clId="{5CB25B10-5B1C-4017-B167-ED3104435743}" dt="2024-05-30T06:39:46.467" v="9815" actId="165"/>
          <ac:cxnSpMkLst>
            <pc:docMk/>
            <pc:sldMk cId="1216216427" sldId="908"/>
            <ac:cxnSpMk id="134" creationId="{4E1D75A3-57E9-35EE-9099-4F727BE45F2B}"/>
          </ac:cxnSpMkLst>
        </pc:cxnChg>
        <pc:cxnChg chg="mod">
          <ac:chgData name="Phillip Kaufman" userId="c001b2a046940d7c" providerId="LiveId" clId="{5CB25B10-5B1C-4017-B167-ED3104435743}" dt="2024-05-30T06:39:46.467" v="9815" actId="165"/>
          <ac:cxnSpMkLst>
            <pc:docMk/>
            <pc:sldMk cId="1216216427" sldId="908"/>
            <ac:cxnSpMk id="135" creationId="{D18AC4D9-E205-B975-DAA6-EAF4393FCEC6}"/>
          </ac:cxnSpMkLst>
        </pc:cxnChg>
        <pc:cxnChg chg="mod">
          <ac:chgData name="Phillip Kaufman" userId="c001b2a046940d7c" providerId="LiveId" clId="{5CB25B10-5B1C-4017-B167-ED3104435743}" dt="2024-05-30T06:39:46.467" v="9815" actId="165"/>
          <ac:cxnSpMkLst>
            <pc:docMk/>
            <pc:sldMk cId="1216216427" sldId="908"/>
            <ac:cxnSpMk id="136" creationId="{2962577E-1507-286E-4319-376E4E467AAC}"/>
          </ac:cxnSpMkLst>
        </pc:cxnChg>
        <pc:cxnChg chg="mod">
          <ac:chgData name="Phillip Kaufman" userId="c001b2a046940d7c" providerId="LiveId" clId="{5CB25B10-5B1C-4017-B167-ED3104435743}" dt="2024-05-30T06:39:46.467" v="9815" actId="165"/>
          <ac:cxnSpMkLst>
            <pc:docMk/>
            <pc:sldMk cId="1216216427" sldId="908"/>
            <ac:cxnSpMk id="137" creationId="{D0B68F9E-792A-D63C-2EC5-8BE6BA78CC2B}"/>
          </ac:cxnSpMkLst>
        </pc:cxnChg>
        <pc:cxnChg chg="mod">
          <ac:chgData name="Phillip Kaufman" userId="c001b2a046940d7c" providerId="LiveId" clId="{5CB25B10-5B1C-4017-B167-ED3104435743}" dt="2024-05-30T06:39:46.467" v="9815" actId="165"/>
          <ac:cxnSpMkLst>
            <pc:docMk/>
            <pc:sldMk cId="1216216427" sldId="908"/>
            <ac:cxnSpMk id="138" creationId="{2F1F400A-3BE4-C7A6-65F3-39407D474E9C}"/>
          </ac:cxnSpMkLst>
        </pc:cxnChg>
        <pc:cxnChg chg="mod">
          <ac:chgData name="Phillip Kaufman" userId="c001b2a046940d7c" providerId="LiveId" clId="{5CB25B10-5B1C-4017-B167-ED3104435743}" dt="2024-05-30T06:39:46.467" v="9815" actId="165"/>
          <ac:cxnSpMkLst>
            <pc:docMk/>
            <pc:sldMk cId="1216216427" sldId="908"/>
            <ac:cxnSpMk id="139" creationId="{92A817CA-0E1F-775D-CFB6-A627D374959C}"/>
          </ac:cxnSpMkLst>
        </pc:cxnChg>
        <pc:cxnChg chg="mod">
          <ac:chgData name="Phillip Kaufman" userId="c001b2a046940d7c" providerId="LiveId" clId="{5CB25B10-5B1C-4017-B167-ED3104435743}" dt="2024-05-30T06:39:46.467" v="9815" actId="165"/>
          <ac:cxnSpMkLst>
            <pc:docMk/>
            <pc:sldMk cId="1216216427" sldId="908"/>
            <ac:cxnSpMk id="140" creationId="{032411EA-3621-0A5B-1321-4C6782C8DB2B}"/>
          </ac:cxnSpMkLst>
        </pc:cxnChg>
        <pc:cxnChg chg="mod">
          <ac:chgData name="Phillip Kaufman" userId="c001b2a046940d7c" providerId="LiveId" clId="{5CB25B10-5B1C-4017-B167-ED3104435743}" dt="2024-05-30T06:39:46.467" v="9815" actId="165"/>
          <ac:cxnSpMkLst>
            <pc:docMk/>
            <pc:sldMk cId="1216216427" sldId="908"/>
            <ac:cxnSpMk id="141" creationId="{AAE11E94-DED8-FD7C-EC0B-947EB32476FE}"/>
          </ac:cxnSpMkLst>
        </pc:cxnChg>
        <pc:cxnChg chg="mod">
          <ac:chgData name="Phillip Kaufman" userId="c001b2a046940d7c" providerId="LiveId" clId="{5CB25B10-5B1C-4017-B167-ED3104435743}" dt="2024-05-30T06:39:46.467" v="9815" actId="165"/>
          <ac:cxnSpMkLst>
            <pc:docMk/>
            <pc:sldMk cId="1216216427" sldId="908"/>
            <ac:cxnSpMk id="142" creationId="{BEBBF55E-504F-710A-121A-412D51A58960}"/>
          </ac:cxnSpMkLst>
        </pc:cxnChg>
        <pc:cxnChg chg="mod">
          <ac:chgData name="Phillip Kaufman" userId="c001b2a046940d7c" providerId="LiveId" clId="{5CB25B10-5B1C-4017-B167-ED3104435743}" dt="2024-05-30T06:39:46.467" v="9815" actId="165"/>
          <ac:cxnSpMkLst>
            <pc:docMk/>
            <pc:sldMk cId="1216216427" sldId="908"/>
            <ac:cxnSpMk id="143" creationId="{0729AD43-16E6-17A5-44F8-E791DCA07CC2}"/>
          </ac:cxnSpMkLst>
        </pc:cxnChg>
        <pc:cxnChg chg="mod">
          <ac:chgData name="Phillip Kaufman" userId="c001b2a046940d7c" providerId="LiveId" clId="{5CB25B10-5B1C-4017-B167-ED3104435743}" dt="2024-05-30T06:39:46.467" v="9815" actId="165"/>
          <ac:cxnSpMkLst>
            <pc:docMk/>
            <pc:sldMk cId="1216216427" sldId="908"/>
            <ac:cxnSpMk id="144" creationId="{285413B1-A017-7BE7-F201-17B5323DF985}"/>
          </ac:cxnSpMkLst>
        </pc:cxnChg>
        <pc:cxnChg chg="mod">
          <ac:chgData name="Phillip Kaufman" userId="c001b2a046940d7c" providerId="LiveId" clId="{5CB25B10-5B1C-4017-B167-ED3104435743}" dt="2024-05-30T06:39:46.467" v="9815" actId="165"/>
          <ac:cxnSpMkLst>
            <pc:docMk/>
            <pc:sldMk cId="1216216427" sldId="908"/>
            <ac:cxnSpMk id="145" creationId="{AAE0D431-CD7D-6F8E-97A5-A4482D234ECB}"/>
          </ac:cxnSpMkLst>
        </pc:cxnChg>
        <pc:cxnChg chg="mod">
          <ac:chgData name="Phillip Kaufman" userId="c001b2a046940d7c" providerId="LiveId" clId="{5CB25B10-5B1C-4017-B167-ED3104435743}" dt="2024-05-30T06:39:46.467" v="9815" actId="165"/>
          <ac:cxnSpMkLst>
            <pc:docMk/>
            <pc:sldMk cId="1216216427" sldId="908"/>
            <ac:cxnSpMk id="146" creationId="{8B3A3947-D8A9-6399-C504-D45F5264AAAB}"/>
          </ac:cxnSpMkLst>
        </pc:cxnChg>
        <pc:cxnChg chg="mod">
          <ac:chgData name="Phillip Kaufman" userId="c001b2a046940d7c" providerId="LiveId" clId="{5CB25B10-5B1C-4017-B167-ED3104435743}" dt="2024-05-30T06:39:46.467" v="9815" actId="165"/>
          <ac:cxnSpMkLst>
            <pc:docMk/>
            <pc:sldMk cId="1216216427" sldId="908"/>
            <ac:cxnSpMk id="147" creationId="{D70136DE-67BF-A4C6-E356-3C4AE31D3011}"/>
          </ac:cxnSpMkLst>
        </pc:cxnChg>
        <pc:cxnChg chg="mod">
          <ac:chgData name="Phillip Kaufman" userId="c001b2a046940d7c" providerId="LiveId" clId="{5CB25B10-5B1C-4017-B167-ED3104435743}" dt="2024-05-30T06:39:46.467" v="9815" actId="165"/>
          <ac:cxnSpMkLst>
            <pc:docMk/>
            <pc:sldMk cId="1216216427" sldId="908"/>
            <ac:cxnSpMk id="148" creationId="{C92EF7AF-DD7E-C0F9-DF5D-21E5E1C7D800}"/>
          </ac:cxnSpMkLst>
        </pc:cxnChg>
        <pc:cxnChg chg="mod">
          <ac:chgData name="Phillip Kaufman" userId="c001b2a046940d7c" providerId="LiveId" clId="{5CB25B10-5B1C-4017-B167-ED3104435743}" dt="2024-05-30T06:39:46.467" v="9815" actId="165"/>
          <ac:cxnSpMkLst>
            <pc:docMk/>
            <pc:sldMk cId="1216216427" sldId="908"/>
            <ac:cxnSpMk id="149" creationId="{40AE40DE-1BEB-EFB7-F3F1-531CB4181965}"/>
          </ac:cxnSpMkLst>
        </pc:cxnChg>
        <pc:cxnChg chg="mod">
          <ac:chgData name="Phillip Kaufman" userId="c001b2a046940d7c" providerId="LiveId" clId="{5CB25B10-5B1C-4017-B167-ED3104435743}" dt="2024-05-30T06:39:46.467" v="9815" actId="165"/>
          <ac:cxnSpMkLst>
            <pc:docMk/>
            <pc:sldMk cId="1216216427" sldId="908"/>
            <ac:cxnSpMk id="150" creationId="{7763B01F-7941-D082-2D9A-63EB8F2C8972}"/>
          </ac:cxnSpMkLst>
        </pc:cxnChg>
        <pc:cxnChg chg="mod">
          <ac:chgData name="Phillip Kaufman" userId="c001b2a046940d7c" providerId="LiveId" clId="{5CB25B10-5B1C-4017-B167-ED3104435743}" dt="2024-05-30T06:39:46.467" v="9815" actId="165"/>
          <ac:cxnSpMkLst>
            <pc:docMk/>
            <pc:sldMk cId="1216216427" sldId="908"/>
            <ac:cxnSpMk id="151" creationId="{7C6824AF-A798-DD48-25E9-B18D57FA98CB}"/>
          </ac:cxnSpMkLst>
        </pc:cxnChg>
        <pc:cxnChg chg="mod">
          <ac:chgData name="Phillip Kaufman" userId="c001b2a046940d7c" providerId="LiveId" clId="{5CB25B10-5B1C-4017-B167-ED3104435743}" dt="2024-05-30T06:39:46.467" v="9815" actId="165"/>
          <ac:cxnSpMkLst>
            <pc:docMk/>
            <pc:sldMk cId="1216216427" sldId="908"/>
            <ac:cxnSpMk id="152" creationId="{EECA2ACA-C525-D84B-0FDA-867E9C085646}"/>
          </ac:cxnSpMkLst>
        </pc:cxnChg>
        <pc:cxnChg chg="mod">
          <ac:chgData name="Phillip Kaufman" userId="c001b2a046940d7c" providerId="LiveId" clId="{5CB25B10-5B1C-4017-B167-ED3104435743}" dt="2024-05-30T06:39:46.467" v="9815" actId="165"/>
          <ac:cxnSpMkLst>
            <pc:docMk/>
            <pc:sldMk cId="1216216427" sldId="908"/>
            <ac:cxnSpMk id="153" creationId="{7EA747AF-FFF6-277E-5B4C-271A59AE858C}"/>
          </ac:cxnSpMkLst>
        </pc:cxnChg>
        <pc:cxnChg chg="mod">
          <ac:chgData name="Phillip Kaufman" userId="c001b2a046940d7c" providerId="LiveId" clId="{5CB25B10-5B1C-4017-B167-ED3104435743}" dt="2024-05-30T06:39:46.467" v="9815" actId="165"/>
          <ac:cxnSpMkLst>
            <pc:docMk/>
            <pc:sldMk cId="1216216427" sldId="908"/>
            <ac:cxnSpMk id="154" creationId="{F998C950-A226-6950-0693-B2B0AB3C047D}"/>
          </ac:cxnSpMkLst>
        </pc:cxnChg>
        <pc:cxnChg chg="mod">
          <ac:chgData name="Phillip Kaufman" userId="c001b2a046940d7c" providerId="LiveId" clId="{5CB25B10-5B1C-4017-B167-ED3104435743}" dt="2024-05-30T06:39:46.467" v="9815" actId="165"/>
          <ac:cxnSpMkLst>
            <pc:docMk/>
            <pc:sldMk cId="1216216427" sldId="908"/>
            <ac:cxnSpMk id="155" creationId="{AFC96305-3076-CBD2-FBF3-13E5256DB491}"/>
          </ac:cxnSpMkLst>
        </pc:cxnChg>
        <pc:cxnChg chg="mod">
          <ac:chgData name="Phillip Kaufman" userId="c001b2a046940d7c" providerId="LiveId" clId="{5CB25B10-5B1C-4017-B167-ED3104435743}" dt="2024-05-30T06:39:46.467" v="9815" actId="165"/>
          <ac:cxnSpMkLst>
            <pc:docMk/>
            <pc:sldMk cId="1216216427" sldId="908"/>
            <ac:cxnSpMk id="156" creationId="{9A66D00F-89B7-CB84-BDC7-3DB1C9610443}"/>
          </ac:cxnSpMkLst>
        </pc:cxnChg>
        <pc:cxnChg chg="mod">
          <ac:chgData name="Phillip Kaufman" userId="c001b2a046940d7c" providerId="LiveId" clId="{5CB25B10-5B1C-4017-B167-ED3104435743}" dt="2024-05-30T06:39:46.467" v="9815" actId="165"/>
          <ac:cxnSpMkLst>
            <pc:docMk/>
            <pc:sldMk cId="1216216427" sldId="908"/>
            <ac:cxnSpMk id="157" creationId="{A7834E52-DFE6-EFFA-FB49-31849626E984}"/>
          </ac:cxnSpMkLst>
        </pc:cxnChg>
        <pc:cxnChg chg="mod">
          <ac:chgData name="Phillip Kaufman" userId="c001b2a046940d7c" providerId="LiveId" clId="{5CB25B10-5B1C-4017-B167-ED3104435743}" dt="2024-05-30T06:39:46.467" v="9815" actId="165"/>
          <ac:cxnSpMkLst>
            <pc:docMk/>
            <pc:sldMk cId="1216216427" sldId="908"/>
            <ac:cxnSpMk id="158" creationId="{3488B07C-B8F4-16EB-9954-FC568FB1BDDA}"/>
          </ac:cxnSpMkLst>
        </pc:cxnChg>
        <pc:cxnChg chg="mod">
          <ac:chgData name="Phillip Kaufman" userId="c001b2a046940d7c" providerId="LiveId" clId="{5CB25B10-5B1C-4017-B167-ED3104435743}" dt="2024-05-30T06:39:46.467" v="9815" actId="165"/>
          <ac:cxnSpMkLst>
            <pc:docMk/>
            <pc:sldMk cId="1216216427" sldId="908"/>
            <ac:cxnSpMk id="159" creationId="{18780328-79AB-1D49-23B8-4FE8BD0D264E}"/>
          </ac:cxnSpMkLst>
        </pc:cxnChg>
        <pc:cxnChg chg="mod">
          <ac:chgData name="Phillip Kaufman" userId="c001b2a046940d7c" providerId="LiveId" clId="{5CB25B10-5B1C-4017-B167-ED3104435743}" dt="2024-05-30T06:39:46.467" v="9815" actId="165"/>
          <ac:cxnSpMkLst>
            <pc:docMk/>
            <pc:sldMk cId="1216216427" sldId="908"/>
            <ac:cxnSpMk id="160" creationId="{73854735-8C49-C6DF-0F10-72EF2BF04707}"/>
          </ac:cxnSpMkLst>
        </pc:cxnChg>
        <pc:cxnChg chg="mod">
          <ac:chgData name="Phillip Kaufman" userId="c001b2a046940d7c" providerId="LiveId" clId="{5CB25B10-5B1C-4017-B167-ED3104435743}" dt="2024-05-30T06:39:46.467" v="9815" actId="165"/>
          <ac:cxnSpMkLst>
            <pc:docMk/>
            <pc:sldMk cId="1216216427" sldId="908"/>
            <ac:cxnSpMk id="161" creationId="{6DB29328-95BF-CF57-8FD2-D805548D8433}"/>
          </ac:cxnSpMkLst>
        </pc:cxnChg>
        <pc:cxnChg chg="mod">
          <ac:chgData name="Phillip Kaufman" userId="c001b2a046940d7c" providerId="LiveId" clId="{5CB25B10-5B1C-4017-B167-ED3104435743}" dt="2024-05-30T06:39:46.467" v="9815" actId="165"/>
          <ac:cxnSpMkLst>
            <pc:docMk/>
            <pc:sldMk cId="1216216427" sldId="908"/>
            <ac:cxnSpMk id="162" creationId="{536CAAD9-408C-A0D1-0176-33725361FE42}"/>
          </ac:cxnSpMkLst>
        </pc:cxnChg>
        <pc:cxnChg chg="mod">
          <ac:chgData name="Phillip Kaufman" userId="c001b2a046940d7c" providerId="LiveId" clId="{5CB25B10-5B1C-4017-B167-ED3104435743}" dt="2024-05-27T07:25:40.384" v="8572"/>
          <ac:cxnSpMkLst>
            <pc:docMk/>
            <pc:sldMk cId="1216216427" sldId="908"/>
            <ac:cxnSpMk id="169" creationId="{7ACA5D4D-035C-9D6E-B294-E98D4795A27D}"/>
          </ac:cxnSpMkLst>
        </pc:cxnChg>
        <pc:cxnChg chg="mod">
          <ac:chgData name="Phillip Kaufman" userId="c001b2a046940d7c" providerId="LiveId" clId="{5CB25B10-5B1C-4017-B167-ED3104435743}" dt="2024-05-27T07:25:40.384" v="8572"/>
          <ac:cxnSpMkLst>
            <pc:docMk/>
            <pc:sldMk cId="1216216427" sldId="908"/>
            <ac:cxnSpMk id="170" creationId="{9EA102D2-083F-0C8D-DB9F-B6430AE7A7B1}"/>
          </ac:cxnSpMkLst>
        </pc:cxnChg>
        <pc:cxnChg chg="mod">
          <ac:chgData name="Phillip Kaufman" userId="c001b2a046940d7c" providerId="LiveId" clId="{5CB25B10-5B1C-4017-B167-ED3104435743}" dt="2024-05-27T07:25:40.384" v="8572"/>
          <ac:cxnSpMkLst>
            <pc:docMk/>
            <pc:sldMk cId="1216216427" sldId="908"/>
            <ac:cxnSpMk id="178" creationId="{D44F8750-C3A8-4934-D03B-3FFA95328CD5}"/>
          </ac:cxnSpMkLst>
        </pc:cxnChg>
        <pc:cxnChg chg="mod">
          <ac:chgData name="Phillip Kaufman" userId="c001b2a046940d7c" providerId="LiveId" clId="{5CB25B10-5B1C-4017-B167-ED3104435743}" dt="2024-05-27T07:25:40.384" v="8572"/>
          <ac:cxnSpMkLst>
            <pc:docMk/>
            <pc:sldMk cId="1216216427" sldId="908"/>
            <ac:cxnSpMk id="179" creationId="{AAE42689-D74C-19F1-00FA-0568776C78EC}"/>
          </ac:cxnSpMkLst>
        </pc:cxnChg>
      </pc:sldChg>
      <pc:sldChg chg="modSp mod">
        <pc:chgData name="Phillip Kaufman" userId="c001b2a046940d7c" providerId="LiveId" clId="{5CB25B10-5B1C-4017-B167-ED3104435743}" dt="2024-05-29T06:23:14.966" v="9414" actId="14100"/>
        <pc:sldMkLst>
          <pc:docMk/>
          <pc:sldMk cId="1060826229" sldId="909"/>
        </pc:sldMkLst>
        <pc:spChg chg="mod">
          <ac:chgData name="Phillip Kaufman" userId="c001b2a046940d7c" providerId="LiveId" clId="{5CB25B10-5B1C-4017-B167-ED3104435743}" dt="2024-05-29T06:22:59.334" v="9409" actId="1076"/>
          <ac:spMkLst>
            <pc:docMk/>
            <pc:sldMk cId="1060826229" sldId="909"/>
            <ac:spMk id="5" creationId="{2363DC16-84B0-3645-9D5D-3B4C5B32A909}"/>
          </ac:spMkLst>
        </pc:spChg>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29T06:22:59.256" v="9407" actId="403"/>
          <ac:spMkLst>
            <pc:docMk/>
            <pc:sldMk cId="1060826229" sldId="909"/>
            <ac:spMk id="7" creationId="{70D5E521-6D9F-1E9F-5ED1-71D91179585E}"/>
          </ac:spMkLst>
        </pc:spChg>
        <pc:spChg chg="mod">
          <ac:chgData name="Phillip Kaufman" userId="c001b2a046940d7c" providerId="LiveId" clId="{5CB25B10-5B1C-4017-B167-ED3104435743}" dt="2024-05-21T04:53:17.301" v="5336" actId="1035"/>
          <ac:spMkLst>
            <pc:docMk/>
            <pc:sldMk cId="1060826229" sldId="909"/>
            <ac:spMk id="8" creationId="{89BE1D70-77E9-EC2E-763D-FC3DB808929D}"/>
          </ac:spMkLst>
        </pc:spChg>
        <pc:spChg chg="mod">
          <ac:chgData name="Phillip Kaufman" userId="c001b2a046940d7c" providerId="LiveId" clId="{5CB25B10-5B1C-4017-B167-ED3104435743}" dt="2024-05-29T06:22:22.042" v="9391" actId="1076"/>
          <ac:spMkLst>
            <pc:docMk/>
            <pc:sldMk cId="1060826229" sldId="909"/>
            <ac:spMk id="9" creationId="{5152D29F-22B8-BE66-6847-1F8E6664EC18}"/>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pChg chg="mod">
          <ac:chgData name="Phillip Kaufman" userId="c001b2a046940d7c" providerId="LiveId" clId="{5CB25B10-5B1C-4017-B167-ED3104435743}" dt="2024-05-29T06:23:14.966" v="9414" actId="14100"/>
          <ac:spMkLst>
            <pc:docMk/>
            <pc:sldMk cId="1060826229" sldId="909"/>
            <ac:spMk id="15" creationId="{C1123282-722D-C0E3-D893-DCE95FE93BB3}"/>
          </ac:spMkLst>
        </pc:spChg>
        <pc:spChg chg="mod">
          <ac:chgData name="Phillip Kaufman" userId="c001b2a046940d7c" providerId="LiveId" clId="{5CB25B10-5B1C-4017-B167-ED3104435743}" dt="2024-05-29T06:22:30.633" v="9393" actId="403"/>
          <ac:spMkLst>
            <pc:docMk/>
            <pc:sldMk cId="1060826229" sldId="909"/>
            <ac:spMk id="17" creationId="{83E63983-1AE9-8BA9-D133-0146910B8817}"/>
          </ac:spMkLst>
        </pc:spChg>
        <pc:spChg chg="mod">
          <ac:chgData name="Phillip Kaufman" userId="c001b2a046940d7c" providerId="LiveId" clId="{5CB25B10-5B1C-4017-B167-ED3104435743}" dt="2024-05-29T06:22:22.042" v="9391" actId="1076"/>
          <ac:spMkLst>
            <pc:docMk/>
            <pc:sldMk cId="1060826229" sldId="909"/>
            <ac:spMk id="21" creationId="{3B1D1C47-253A-6983-DB3F-0A109D98478E}"/>
          </ac:spMkLst>
        </pc:spChg>
        <pc:cxnChg chg="mod">
          <ac:chgData name="Phillip Kaufman" userId="c001b2a046940d7c" providerId="LiveId" clId="{5CB25B10-5B1C-4017-B167-ED3104435743}" dt="2024-05-29T06:22:59.302" v="9408" actId="1076"/>
          <ac:cxnSpMkLst>
            <pc:docMk/>
            <pc:sldMk cId="1060826229" sldId="909"/>
            <ac:cxnSpMk id="11" creationId="{7BD7FA7F-F13D-BB05-A9A1-EBA3E0F15A5D}"/>
          </ac:cxnSpMkLst>
        </pc:cxnChg>
        <pc:cxnChg chg="mod">
          <ac:chgData name="Phillip Kaufman" userId="c001b2a046940d7c" providerId="LiveId" clId="{5CB25B10-5B1C-4017-B167-ED3104435743}" dt="2024-05-29T06:23:01.392" v="9411" actId="1076"/>
          <ac:cxnSpMkLst>
            <pc:docMk/>
            <pc:sldMk cId="1060826229" sldId="909"/>
            <ac:cxnSpMk id="14" creationId="{86EC4283-6DCF-7060-9B52-E6D5D1913A2C}"/>
          </ac:cxnSpMkLst>
        </pc:cxnChg>
        <pc:cxnChg chg="mod">
          <ac:chgData name="Phillip Kaufman" userId="c001b2a046940d7c" providerId="LiveId" clId="{5CB25B10-5B1C-4017-B167-ED3104435743}" dt="2024-05-29T06:22:27.262" v="9392" actId="1076"/>
          <ac:cxnSpMkLst>
            <pc:docMk/>
            <pc:sldMk cId="1060826229" sldId="909"/>
            <ac:cxnSpMk id="19" creationId="{099C3BC2-780A-CFA3-9748-5D748F3C7867}"/>
          </ac:cxnSpMkLst>
        </pc:cxnChg>
      </pc:sldChg>
      <pc:sldChg chg="addSp delSp modSp add del mod">
        <pc:chgData name="Phillip Kaufman" userId="c001b2a046940d7c" providerId="LiveId" clId="{5CB25B10-5B1C-4017-B167-ED3104435743}" dt="2024-05-30T19:37:17.844" v="9890" actId="12788"/>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30T19:37:17.844" v="9890" actId="12788"/>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addSp delSp modSp mod">
        <pc:chgData name="Phillip Kaufman" userId="c001b2a046940d7c" providerId="LiveId" clId="{5CB25B10-5B1C-4017-B167-ED3104435743}" dt="2024-05-29T06:24:55.193" v="9423" actId="12788"/>
        <pc:sldMkLst>
          <pc:docMk/>
          <pc:sldMk cId="463738887" sldId="914"/>
        </pc:sldMkLst>
        <pc:spChg chg="add mod">
          <ac:chgData name="Phillip Kaufman" userId="c001b2a046940d7c" providerId="LiveId" clId="{5CB25B10-5B1C-4017-B167-ED3104435743}" dt="2024-05-29T01:40:48.646" v="9356" actId="1076"/>
          <ac:spMkLst>
            <pc:docMk/>
            <pc:sldMk cId="463738887" sldId="914"/>
            <ac:spMk id="4" creationId="{70332CFA-FD01-AD6D-2A3B-2CACA7D2EAE3}"/>
          </ac:spMkLst>
        </pc:spChg>
        <pc:spChg chg="del mod">
          <ac:chgData name="Phillip Kaufman" userId="c001b2a046940d7c" providerId="LiveId" clId="{5CB25B10-5B1C-4017-B167-ED3104435743}" dt="2024-05-22T22:12:08.219" v="5988" actId="478"/>
          <ac:spMkLst>
            <pc:docMk/>
            <pc:sldMk cId="463738887" sldId="914"/>
            <ac:spMk id="5" creationId="{ADEB419A-2C14-73F4-B056-2FB8A88E8557}"/>
          </ac:spMkLst>
        </pc:spChg>
        <pc:spChg chg="mod">
          <ac:chgData name="Phillip Kaufman" userId="c001b2a046940d7c" providerId="LiveId" clId="{5CB25B10-5B1C-4017-B167-ED3104435743}" dt="2024-05-29T06:24:55.193" v="9423" actId="12788"/>
          <ac:spMkLst>
            <pc:docMk/>
            <pc:sldMk cId="463738887" sldId="914"/>
            <ac:spMk id="6" creationId="{5BB1B450-2FA9-DC4A-A271-00C753CA8479}"/>
          </ac:spMkLst>
        </pc:spChg>
        <pc:spChg chg="add mod">
          <ac:chgData name="Phillip Kaufman" userId="c001b2a046940d7c" providerId="LiveId" clId="{5CB25B10-5B1C-4017-B167-ED3104435743}" dt="2024-05-29T06:24:55.193" v="9423" actId="12788"/>
          <ac:spMkLst>
            <pc:docMk/>
            <pc:sldMk cId="463738887" sldId="914"/>
            <ac:spMk id="7" creationId="{F36535B3-F335-FB67-4355-197CA5DC3C1A}"/>
          </ac:spMkLst>
        </pc:spChg>
        <pc:spChg chg="mod">
          <ac:chgData name="Phillip Kaufman" userId="c001b2a046940d7c" providerId="LiveId" clId="{5CB25B10-5B1C-4017-B167-ED3104435743}" dt="2024-05-29T01:28:41.814" v="9272" actId="1036"/>
          <ac:spMkLst>
            <pc:docMk/>
            <pc:sldMk cId="463738887" sldId="914"/>
            <ac:spMk id="8" creationId="{80352CA5-576A-2E9B-4FAE-C8CED755590A}"/>
          </ac:spMkLst>
        </pc:spChg>
      </pc:sldChg>
      <pc:sldChg chg="addSp delSp modSp mod">
        <pc:chgData name="Phillip Kaufman" userId="c001b2a046940d7c" providerId="LiveId" clId="{5CB25B10-5B1C-4017-B167-ED3104435743}" dt="2024-05-29T01:41:22.144" v="9359" actId="20577"/>
        <pc:sldMkLst>
          <pc:docMk/>
          <pc:sldMk cId="2610469962" sldId="915"/>
        </pc:sldMkLst>
        <pc:spChg chg="mod">
          <ac:chgData name="Phillip Kaufman" userId="c001b2a046940d7c" providerId="LiveId" clId="{5CB25B10-5B1C-4017-B167-ED3104435743}" dt="2024-05-29T01:36:27.357" v="9342" actId="1076"/>
          <ac:spMkLst>
            <pc:docMk/>
            <pc:sldMk cId="2610469962" sldId="915"/>
            <ac:spMk id="2" creationId="{F8ED51E4-B15E-A159-045F-94977C983983}"/>
          </ac:spMkLst>
        </pc:spChg>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29T01:37:13.416" v="9349" actId="465"/>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del mod">
          <ac:chgData name="Phillip Kaufman" userId="c001b2a046940d7c" providerId="LiveId" clId="{5CB25B10-5B1C-4017-B167-ED3104435743}" dt="2024-05-29T01:33:36.424" v="9309"/>
          <ac:spMkLst>
            <pc:docMk/>
            <pc:sldMk cId="2610469962" sldId="915"/>
            <ac:spMk id="6" creationId="{5736A654-2D73-74DB-D957-A9DB2E89A08A}"/>
          </ac:spMkLst>
        </pc:spChg>
        <pc:spChg chg="add mod">
          <ac:chgData name="Phillip Kaufman" userId="c001b2a046940d7c" providerId="LiveId" clId="{5CB25B10-5B1C-4017-B167-ED3104435743}" dt="2024-05-29T01:37:13.416" v="9349" actId="465"/>
          <ac:spMkLst>
            <pc:docMk/>
            <pc:sldMk cId="2610469962" sldId="915"/>
            <ac:spMk id="7" creationId="{06EF432A-76D3-73D4-8032-07F7CEAF3A4D}"/>
          </ac:spMkLst>
        </pc:spChg>
        <pc:spChg chg="add mod">
          <ac:chgData name="Phillip Kaufman" userId="c001b2a046940d7c" providerId="LiveId" clId="{5CB25B10-5B1C-4017-B167-ED3104435743}" dt="2024-05-29T01:37:13.416" v="9349" actId="465"/>
          <ac:spMkLst>
            <pc:docMk/>
            <pc:sldMk cId="2610469962" sldId="915"/>
            <ac:spMk id="8" creationId="{0A85B826-7FCE-B0A7-B77D-235379E20896}"/>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29T01:41:22.144" v="9359" actId="20577"/>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29T01:37:13.416" v="9349" actId="465"/>
          <ac:spMkLst>
            <pc:docMk/>
            <pc:sldMk cId="2610469962" sldId="915"/>
            <ac:spMk id="14" creationId="{752FB5F9-BA8F-490D-4181-B748B101B955}"/>
          </ac:spMkLst>
        </pc:spChg>
        <pc:spChg chg="add mod">
          <ac:chgData name="Phillip Kaufman" userId="c001b2a046940d7c" providerId="LiveId" clId="{5CB25B10-5B1C-4017-B167-ED3104435743}" dt="2024-05-29T01:37:13.416" v="9349" actId="465"/>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29T01:37:13.416" v="9349" actId="465"/>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29T01:37:13.416" v="9349" actId="465"/>
          <ac:spMkLst>
            <pc:docMk/>
            <pc:sldMk cId="2610469962" sldId="915"/>
            <ac:spMk id="19" creationId="{306F4392-6AC9-2AB7-116D-91DACB3920D6}"/>
          </ac:spMkLst>
        </pc:spChg>
        <pc:spChg chg="add mod">
          <ac:chgData name="Phillip Kaufman" userId="c001b2a046940d7c" providerId="LiveId" clId="{5CB25B10-5B1C-4017-B167-ED3104435743}" dt="2024-05-29T01:37:13.416" v="9349" actId="465"/>
          <ac:spMkLst>
            <pc:docMk/>
            <pc:sldMk cId="2610469962" sldId="915"/>
            <ac:spMk id="20" creationId="{67542795-3C29-6DE2-DF25-B27DC731AEE8}"/>
          </ac:spMkLst>
        </pc:spChg>
        <pc:spChg chg="add mod">
          <ac:chgData name="Phillip Kaufman" userId="c001b2a046940d7c" providerId="LiveId" clId="{5CB25B10-5B1C-4017-B167-ED3104435743}" dt="2024-05-29T01:37:13.416" v="9349" actId="465"/>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29T01:37:07.852" v="9348" actId="1076"/>
          <ac:spMkLst>
            <pc:docMk/>
            <pc:sldMk cId="2610469962" sldId="915"/>
            <ac:spMk id="27" creationId="{2E2C4DF5-C2AE-1DB0-AA11-225AC4F22876}"/>
          </ac:spMkLst>
        </pc:spChg>
        <pc:spChg chg="add mod">
          <ac:chgData name="Phillip Kaufman" userId="c001b2a046940d7c" providerId="LiveId" clId="{5CB25B10-5B1C-4017-B167-ED3104435743}" dt="2024-05-29T01:37:07.852" v="9348" actId="1076"/>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29T01:37:13.416" v="9349" actId="465"/>
          <ac:spMkLst>
            <pc:docMk/>
            <pc:sldMk cId="2610469962" sldId="915"/>
            <ac:spMk id="30" creationId="{B710B4CC-C5E3-9B36-63ED-53E63E29C62D}"/>
          </ac:spMkLst>
        </pc:spChg>
      </pc:sldChg>
      <pc:sldChg chg="addSp delSp modSp mod">
        <pc:chgData name="Phillip Kaufman" userId="c001b2a046940d7c" providerId="LiveId" clId="{5CB25B10-5B1C-4017-B167-ED3104435743}" dt="2024-05-30T06:36:29.211" v="9767" actId="14100"/>
        <pc:sldMkLst>
          <pc:docMk/>
          <pc:sldMk cId="4214571263" sldId="918"/>
        </pc:sldMkLst>
        <pc:spChg chg="mod">
          <ac:chgData name="Phillip Kaufman" userId="c001b2a046940d7c" providerId="LiveId" clId="{5CB25B10-5B1C-4017-B167-ED3104435743}" dt="2024-05-30T06:36:00.479" v="9764" actId="1076"/>
          <ac:spMkLst>
            <pc:docMk/>
            <pc:sldMk cId="4214571263" sldId="918"/>
            <ac:spMk id="6" creationId="{685F41AD-212C-D1BF-8CB9-927D2E94D32E}"/>
          </ac:spMkLst>
        </pc:spChg>
        <pc:spChg chg="mod">
          <ac:chgData name="Phillip Kaufman" userId="c001b2a046940d7c" providerId="LiveId" clId="{5CB25B10-5B1C-4017-B167-ED3104435743}" dt="2024-05-30T06:36:00.479" v="9764" actId="1076"/>
          <ac:spMkLst>
            <pc:docMk/>
            <pc:sldMk cId="4214571263" sldId="918"/>
            <ac:spMk id="7" creationId="{2BC0283F-7302-42BA-D791-96E40BC2B5D4}"/>
          </ac:spMkLst>
        </pc:spChg>
        <pc:spChg chg="mod">
          <ac:chgData name="Phillip Kaufman" userId="c001b2a046940d7c" providerId="LiveId" clId="{5CB25B10-5B1C-4017-B167-ED3104435743}" dt="2024-05-30T06:36:00.479" v="9764" actId="1076"/>
          <ac:spMkLst>
            <pc:docMk/>
            <pc:sldMk cId="4214571263" sldId="918"/>
            <ac:spMk id="8" creationId="{7AFBD274-89D4-3CA6-B7A0-8427FA775DED}"/>
          </ac:spMkLst>
        </pc:spChg>
        <pc:spChg chg="mod">
          <ac:chgData name="Phillip Kaufman" userId="c001b2a046940d7c" providerId="LiveId" clId="{5CB25B10-5B1C-4017-B167-ED3104435743}" dt="2024-05-30T06:36:00.479" v="9764" actId="1076"/>
          <ac:spMkLst>
            <pc:docMk/>
            <pc:sldMk cId="4214571263" sldId="918"/>
            <ac:spMk id="9" creationId="{1A6CCFC4-C453-53E8-37A0-3B8409EDF4CA}"/>
          </ac:spMkLst>
        </pc:spChg>
        <pc:spChg chg="mod">
          <ac:chgData name="Phillip Kaufman" userId="c001b2a046940d7c" providerId="LiveId" clId="{5CB25B10-5B1C-4017-B167-ED3104435743}" dt="2024-05-26T07:03:51.802" v="7567" actId="165"/>
          <ac:spMkLst>
            <pc:docMk/>
            <pc:sldMk cId="4214571263" sldId="918"/>
            <ac:spMk id="16" creationId="{B755C6A6-62FF-8A7B-6A27-9B1E108CA01E}"/>
          </ac:spMkLst>
        </pc:spChg>
        <pc:spChg chg="mod">
          <ac:chgData name="Phillip Kaufman" userId="c001b2a046940d7c" providerId="LiveId" clId="{5CB25B10-5B1C-4017-B167-ED3104435743}" dt="2024-05-26T07:03:51.802" v="7567" actId="165"/>
          <ac:spMkLst>
            <pc:docMk/>
            <pc:sldMk cId="4214571263" sldId="918"/>
            <ac:spMk id="19" creationId="{571D0915-7285-50F3-D5DB-BB227F5EC315}"/>
          </ac:spMkLst>
        </pc:spChg>
        <pc:spChg chg="mod">
          <ac:chgData name="Phillip Kaufman" userId="c001b2a046940d7c" providerId="LiveId" clId="{5CB25B10-5B1C-4017-B167-ED3104435743}" dt="2024-05-26T07:03:51.802" v="7567" actId="165"/>
          <ac:spMkLst>
            <pc:docMk/>
            <pc:sldMk cId="4214571263" sldId="918"/>
            <ac:spMk id="20" creationId="{B79E3478-56E6-0973-66C8-D020803DA43C}"/>
          </ac:spMkLst>
        </pc:spChg>
        <pc:spChg chg="mod">
          <ac:chgData name="Phillip Kaufman" userId="c001b2a046940d7c" providerId="LiveId" clId="{5CB25B10-5B1C-4017-B167-ED3104435743}" dt="2024-05-26T07:03:51.802" v="7567" actId="165"/>
          <ac:spMkLst>
            <pc:docMk/>
            <pc:sldMk cId="4214571263" sldId="918"/>
            <ac:spMk id="23" creationId="{36F92AAD-749D-E998-17C6-442D75F03DA3}"/>
          </ac:spMkLst>
        </pc:spChg>
        <pc:spChg chg="mod">
          <ac:chgData name="Phillip Kaufman" userId="c001b2a046940d7c" providerId="LiveId" clId="{5CB25B10-5B1C-4017-B167-ED3104435743}" dt="2024-05-26T07:03:51.802" v="7567" actId="165"/>
          <ac:spMkLst>
            <pc:docMk/>
            <pc:sldMk cId="4214571263" sldId="918"/>
            <ac:spMk id="24" creationId="{771341D9-58BB-EE09-7300-0C41A33744A1}"/>
          </ac:spMkLst>
        </pc:spChg>
        <pc:spChg chg="mod">
          <ac:chgData name="Phillip Kaufman" userId="c001b2a046940d7c" providerId="LiveId" clId="{5CB25B10-5B1C-4017-B167-ED3104435743}" dt="2024-05-26T07:03:51.802" v="7567" actId="165"/>
          <ac:spMkLst>
            <pc:docMk/>
            <pc:sldMk cId="4214571263" sldId="918"/>
            <ac:spMk id="27" creationId="{AEF689A6-B60C-BBBF-6601-34675ACE1D19}"/>
          </ac:spMkLst>
        </pc:spChg>
        <pc:spChg chg="mod">
          <ac:chgData name="Phillip Kaufman" userId="c001b2a046940d7c" providerId="LiveId" clId="{5CB25B10-5B1C-4017-B167-ED3104435743}" dt="2024-05-26T07:03:51.802" v="7567" actId="165"/>
          <ac:spMkLst>
            <pc:docMk/>
            <pc:sldMk cId="4214571263" sldId="918"/>
            <ac:spMk id="28" creationId="{A461FFE0-8C5F-A9CD-A6F9-CA0562B7A931}"/>
          </ac:spMkLst>
        </pc:spChg>
        <pc:spChg chg="mod">
          <ac:chgData name="Phillip Kaufman" userId="c001b2a046940d7c" providerId="LiveId" clId="{5CB25B10-5B1C-4017-B167-ED3104435743}" dt="2024-05-26T07:03:51.802" v="7567" actId="165"/>
          <ac:spMkLst>
            <pc:docMk/>
            <pc:sldMk cId="4214571263" sldId="918"/>
            <ac:spMk id="32" creationId="{281DFA68-D083-032C-5615-DFA2A9AFC489}"/>
          </ac:spMkLst>
        </pc:spChg>
        <pc:spChg chg="mod">
          <ac:chgData name="Phillip Kaufman" userId="c001b2a046940d7c" providerId="LiveId" clId="{5CB25B10-5B1C-4017-B167-ED3104435743}" dt="2024-05-26T07:03:51.802" v="7567" actId="165"/>
          <ac:spMkLst>
            <pc:docMk/>
            <pc:sldMk cId="4214571263" sldId="918"/>
            <ac:spMk id="33" creationId="{61E3775E-1945-544A-313A-300FAB9D8801}"/>
          </ac:spMkLst>
        </pc:spChg>
        <pc:spChg chg="mod">
          <ac:chgData name="Phillip Kaufman" userId="c001b2a046940d7c" providerId="LiveId" clId="{5CB25B10-5B1C-4017-B167-ED3104435743}" dt="2024-05-26T07:03:51.802" v="7567" actId="165"/>
          <ac:spMkLst>
            <pc:docMk/>
            <pc:sldMk cId="4214571263" sldId="918"/>
            <ac:spMk id="36" creationId="{5698DF4B-995F-CE3A-7774-3CA551FB8130}"/>
          </ac:spMkLst>
        </pc:spChg>
        <pc:spChg chg="mod">
          <ac:chgData name="Phillip Kaufman" userId="c001b2a046940d7c" providerId="LiveId" clId="{5CB25B10-5B1C-4017-B167-ED3104435743}" dt="2024-05-30T06:21:04.098" v="9579"/>
          <ac:spMkLst>
            <pc:docMk/>
            <pc:sldMk cId="4214571263" sldId="918"/>
            <ac:spMk id="47" creationId="{A7CDD028-ABA8-3DB5-A612-D3D0DF3D6C53}"/>
          </ac:spMkLst>
        </pc:spChg>
        <pc:spChg chg="mod">
          <ac:chgData name="Phillip Kaufman" userId="c001b2a046940d7c" providerId="LiveId" clId="{5CB25B10-5B1C-4017-B167-ED3104435743}" dt="2024-05-30T06:21:04.098" v="9579"/>
          <ac:spMkLst>
            <pc:docMk/>
            <pc:sldMk cId="4214571263" sldId="918"/>
            <ac:spMk id="48" creationId="{E2001E16-6C93-A41A-1C90-B81D8EE44D4C}"/>
          </ac:spMkLst>
        </pc:spChg>
        <pc:spChg chg="mod">
          <ac:chgData name="Phillip Kaufman" userId="c001b2a046940d7c" providerId="LiveId" clId="{5CB25B10-5B1C-4017-B167-ED3104435743}" dt="2024-05-30T06:21:04.098" v="9579"/>
          <ac:spMkLst>
            <pc:docMk/>
            <pc:sldMk cId="4214571263" sldId="918"/>
            <ac:spMk id="49" creationId="{9D694361-4FCC-21AA-0F3A-F9A5DFAC1002}"/>
          </ac:spMkLst>
        </pc:spChg>
        <pc:spChg chg="mod">
          <ac:chgData name="Phillip Kaufman" userId="c001b2a046940d7c" providerId="LiveId" clId="{5CB25B10-5B1C-4017-B167-ED3104435743}" dt="2024-05-30T06:21:04.098" v="9579"/>
          <ac:spMkLst>
            <pc:docMk/>
            <pc:sldMk cId="4214571263" sldId="918"/>
            <ac:spMk id="50" creationId="{EDD420FE-3CEA-7C9E-F853-E741F829F79F}"/>
          </ac:spMkLst>
        </pc:spChg>
        <pc:spChg chg="mod">
          <ac:chgData name="Phillip Kaufman" userId="c001b2a046940d7c" providerId="LiveId" clId="{5CB25B10-5B1C-4017-B167-ED3104435743}" dt="2024-05-30T06:36:00.479" v="9764" actId="1076"/>
          <ac:spMkLst>
            <pc:docMk/>
            <pc:sldMk cId="4214571263" sldId="918"/>
            <ac:spMk id="51" creationId="{65C10617-D89B-B151-157C-2A1C02AD83F9}"/>
          </ac:spMkLst>
        </pc:spChg>
        <pc:spChg chg="mod">
          <ac:chgData name="Phillip Kaufman" userId="c001b2a046940d7c" providerId="LiveId" clId="{5CB25B10-5B1C-4017-B167-ED3104435743}" dt="2024-05-30T06:21:04.098" v="9579"/>
          <ac:spMkLst>
            <pc:docMk/>
            <pc:sldMk cId="4214571263" sldId="918"/>
            <ac:spMk id="52" creationId="{19948A8C-191E-79FB-978B-BB2553B5225D}"/>
          </ac:spMkLst>
        </pc:spChg>
        <pc:spChg chg="mod">
          <ac:chgData name="Phillip Kaufman" userId="c001b2a046940d7c" providerId="LiveId" clId="{5CB25B10-5B1C-4017-B167-ED3104435743}" dt="2024-05-30T06:21:04.098" v="9579"/>
          <ac:spMkLst>
            <pc:docMk/>
            <pc:sldMk cId="4214571263" sldId="918"/>
            <ac:spMk id="53" creationId="{0D1FABA0-1F1E-F7B6-E13C-84250EEC6B29}"/>
          </ac:spMkLst>
        </pc:spChg>
        <pc:spChg chg="mod">
          <ac:chgData name="Phillip Kaufman" userId="c001b2a046940d7c" providerId="LiveId" clId="{5CB25B10-5B1C-4017-B167-ED3104435743}" dt="2024-05-30T06:21:04.098" v="9579"/>
          <ac:spMkLst>
            <pc:docMk/>
            <pc:sldMk cId="4214571263" sldId="918"/>
            <ac:spMk id="54" creationId="{5E47D7EB-2A4F-D296-E31B-015878DF474B}"/>
          </ac:spMkLst>
        </pc:spChg>
        <pc:spChg chg="mod">
          <ac:chgData name="Phillip Kaufman" userId="c001b2a046940d7c" providerId="LiveId" clId="{5CB25B10-5B1C-4017-B167-ED3104435743}" dt="2024-05-18T03:11:31.044" v="2734" actId="165"/>
          <ac:spMkLst>
            <pc:docMk/>
            <pc:sldMk cId="4214571263" sldId="918"/>
            <ac:spMk id="55" creationId="{A703F3C9-ADAA-6F79-1ADB-AFBA55B8DEFA}"/>
          </ac:spMkLst>
        </pc:spChg>
        <pc:spChg chg="mod">
          <ac:chgData name="Phillip Kaufman" userId="c001b2a046940d7c" providerId="LiveId" clId="{5CB25B10-5B1C-4017-B167-ED3104435743}" dt="2024-05-30T06:21:04.098" v="9579"/>
          <ac:spMkLst>
            <pc:docMk/>
            <pc:sldMk cId="4214571263" sldId="918"/>
            <ac:spMk id="55" creationId="{D19B24C6-8C0D-1D22-1C81-1CF3EED82A69}"/>
          </ac:spMkLst>
        </pc:spChg>
        <pc:spChg chg="mod">
          <ac:chgData name="Phillip Kaufman" userId="c001b2a046940d7c" providerId="LiveId" clId="{5CB25B10-5B1C-4017-B167-ED3104435743}" dt="2024-05-18T03:11:31.044" v="2734" actId="165"/>
          <ac:spMkLst>
            <pc:docMk/>
            <pc:sldMk cId="4214571263" sldId="918"/>
            <ac:spMk id="56" creationId="{9ED13CEE-575A-E6C8-A3DB-98D58712062F}"/>
          </ac:spMkLst>
        </pc:spChg>
        <pc:spChg chg="mod">
          <ac:chgData name="Phillip Kaufman" userId="c001b2a046940d7c" providerId="LiveId" clId="{5CB25B10-5B1C-4017-B167-ED3104435743}" dt="2024-05-18T03:11:31.044" v="2734" actId="165"/>
          <ac:spMkLst>
            <pc:docMk/>
            <pc:sldMk cId="4214571263" sldId="918"/>
            <ac:spMk id="57" creationId="{4E26D679-5A44-ADA9-17B7-3DCABEFA7FFE}"/>
          </ac:spMkLst>
        </pc:spChg>
        <pc:spChg chg="mod">
          <ac:chgData name="Phillip Kaufman" userId="c001b2a046940d7c" providerId="LiveId" clId="{5CB25B10-5B1C-4017-B167-ED3104435743}" dt="2024-05-18T03:11:31.044" v="2734" actId="165"/>
          <ac:spMkLst>
            <pc:docMk/>
            <pc:sldMk cId="4214571263" sldId="918"/>
            <ac:spMk id="58" creationId="{AC452B23-89CE-895D-84A4-70B7C08E38C9}"/>
          </ac:spMkLst>
        </pc:spChg>
        <pc:spChg chg="mod">
          <ac:chgData name="Phillip Kaufman" userId="c001b2a046940d7c" providerId="LiveId" clId="{5CB25B10-5B1C-4017-B167-ED3104435743}" dt="2024-05-18T03:11:31.044" v="2734" actId="165"/>
          <ac:spMkLst>
            <pc:docMk/>
            <pc:sldMk cId="4214571263" sldId="918"/>
            <ac:spMk id="59" creationId="{7DF7DA4D-14A6-4FBC-59AD-0B7F82F78C88}"/>
          </ac:spMkLst>
        </pc:spChg>
        <pc:spChg chg="mod">
          <ac:chgData name="Phillip Kaufman" userId="c001b2a046940d7c" providerId="LiveId" clId="{5CB25B10-5B1C-4017-B167-ED3104435743}" dt="2024-05-18T03:11:31.044" v="2734" actId="165"/>
          <ac:spMkLst>
            <pc:docMk/>
            <pc:sldMk cId="4214571263" sldId="918"/>
            <ac:spMk id="60" creationId="{F98962D9-2003-C16F-005F-ACAC861CC7DC}"/>
          </ac:spMkLst>
        </pc:spChg>
        <pc:spChg chg="mod">
          <ac:chgData name="Phillip Kaufman" userId="c001b2a046940d7c" providerId="LiveId" clId="{5CB25B10-5B1C-4017-B167-ED3104435743}" dt="2024-05-27T07:31:35.873" v="8665"/>
          <ac:spMkLst>
            <pc:docMk/>
            <pc:sldMk cId="4214571263" sldId="918"/>
            <ac:spMk id="67" creationId="{AAD3BE37-B86E-9E04-1172-9424D99BAE8B}"/>
          </ac:spMkLst>
        </pc:spChg>
        <pc:spChg chg="mod">
          <ac:chgData name="Phillip Kaufman" userId="c001b2a046940d7c" providerId="LiveId" clId="{5CB25B10-5B1C-4017-B167-ED3104435743}" dt="2024-05-27T07:31:35.873" v="8665"/>
          <ac:spMkLst>
            <pc:docMk/>
            <pc:sldMk cId="4214571263" sldId="918"/>
            <ac:spMk id="70" creationId="{622DFA10-B8D5-A551-A3E9-EA66174F4135}"/>
          </ac:spMkLst>
        </pc:spChg>
        <pc:spChg chg="mod">
          <ac:chgData name="Phillip Kaufman" userId="c001b2a046940d7c" providerId="LiveId" clId="{5CB25B10-5B1C-4017-B167-ED3104435743}" dt="2024-05-27T07:31:35.873" v="8665"/>
          <ac:spMkLst>
            <pc:docMk/>
            <pc:sldMk cId="4214571263" sldId="918"/>
            <ac:spMk id="71" creationId="{EE264D0D-9B9F-BAA5-09B3-B58D08C6DFD9}"/>
          </ac:spMkLst>
        </pc:spChg>
        <pc:spChg chg="mod">
          <ac:chgData name="Phillip Kaufman" userId="c001b2a046940d7c" providerId="LiveId" clId="{5CB25B10-5B1C-4017-B167-ED3104435743}" dt="2024-05-27T07:31:35.873" v="8665"/>
          <ac:spMkLst>
            <pc:docMk/>
            <pc:sldMk cId="4214571263" sldId="918"/>
            <ac:spMk id="74" creationId="{8E4C4EF7-D177-C372-A6B4-7AC96EE1E71D}"/>
          </ac:spMkLst>
        </pc:spChg>
        <pc:spChg chg="mod">
          <ac:chgData name="Phillip Kaufman" userId="c001b2a046940d7c" providerId="LiveId" clId="{5CB25B10-5B1C-4017-B167-ED3104435743}" dt="2024-05-27T07:31:35.873" v="8665"/>
          <ac:spMkLst>
            <pc:docMk/>
            <pc:sldMk cId="4214571263" sldId="918"/>
            <ac:spMk id="75" creationId="{63CFA5E4-2A27-358B-ABE7-7E1E8A5A8A03}"/>
          </ac:spMkLst>
        </pc:spChg>
        <pc:spChg chg="mod">
          <ac:chgData name="Phillip Kaufman" userId="c001b2a046940d7c" providerId="LiveId" clId="{5CB25B10-5B1C-4017-B167-ED3104435743}" dt="2024-05-27T07:31:35.873" v="8665"/>
          <ac:spMkLst>
            <pc:docMk/>
            <pc:sldMk cId="4214571263" sldId="918"/>
            <ac:spMk id="78" creationId="{ADA55344-3164-00C4-4EF2-6984E2139E87}"/>
          </ac:spMkLst>
        </pc:spChg>
        <pc:spChg chg="mod">
          <ac:chgData name="Phillip Kaufman" userId="c001b2a046940d7c" providerId="LiveId" clId="{5CB25B10-5B1C-4017-B167-ED3104435743}" dt="2024-05-27T07:31:35.873" v="8665"/>
          <ac:spMkLst>
            <pc:docMk/>
            <pc:sldMk cId="4214571263" sldId="918"/>
            <ac:spMk id="79" creationId="{82A8F678-8BBA-1B89-6D4E-B7DE31A491BD}"/>
          </ac:spMkLst>
        </pc:spChg>
        <pc:spChg chg="mod">
          <ac:chgData name="Phillip Kaufman" userId="c001b2a046940d7c" providerId="LiveId" clId="{5CB25B10-5B1C-4017-B167-ED3104435743}" dt="2024-05-27T07:31:35.873" v="8665"/>
          <ac:spMkLst>
            <pc:docMk/>
            <pc:sldMk cId="4214571263" sldId="918"/>
            <ac:spMk id="82" creationId="{4B769F55-6E76-7459-79A8-A6C1F3606889}"/>
          </ac:spMkLst>
        </pc:spChg>
        <pc:spChg chg="mod">
          <ac:chgData name="Phillip Kaufman" userId="c001b2a046940d7c" providerId="LiveId" clId="{5CB25B10-5B1C-4017-B167-ED3104435743}" dt="2024-05-27T07:31:35.873" v="8665"/>
          <ac:spMkLst>
            <pc:docMk/>
            <pc:sldMk cId="4214571263" sldId="918"/>
            <ac:spMk id="83" creationId="{CAABC622-C3FF-6E94-8019-9C3CBAE01D89}"/>
          </ac:spMkLst>
        </pc:spChg>
        <pc:spChg chg="mod">
          <ac:chgData name="Phillip Kaufman" userId="c001b2a046940d7c" providerId="LiveId" clId="{5CB25B10-5B1C-4017-B167-ED3104435743}" dt="2024-05-27T07:31:35.873" v="8665"/>
          <ac:spMkLst>
            <pc:docMk/>
            <pc:sldMk cId="4214571263" sldId="918"/>
            <ac:spMk id="86" creationId="{BE702CB9-F0FB-0DDC-8BC9-1D958493D0AB}"/>
          </ac:spMkLst>
        </pc:spChg>
        <pc:spChg chg="mod">
          <ac:chgData name="Phillip Kaufman" userId="c001b2a046940d7c" providerId="LiveId" clId="{5CB25B10-5B1C-4017-B167-ED3104435743}" dt="2024-05-18T03:14:01.998" v="2760"/>
          <ac:spMkLst>
            <pc:docMk/>
            <pc:sldMk cId="4214571263" sldId="918"/>
            <ac:spMk id="94" creationId="{9B669E4C-277E-782E-153A-EE60DCF6C3CB}"/>
          </ac:spMkLst>
        </pc:spChg>
        <pc:spChg chg="mod">
          <ac:chgData name="Phillip Kaufman" userId="c001b2a046940d7c" providerId="LiveId" clId="{5CB25B10-5B1C-4017-B167-ED3104435743}" dt="2024-05-18T03:14:01.998" v="2760"/>
          <ac:spMkLst>
            <pc:docMk/>
            <pc:sldMk cId="4214571263" sldId="918"/>
            <ac:spMk id="95" creationId="{CCB725D4-EE4D-665C-2208-D5F00E9F3FC7}"/>
          </ac:spMkLst>
        </pc:spChg>
        <pc:spChg chg="add mod topLvl">
          <ac:chgData name="Phillip Kaufman" userId="c001b2a046940d7c" providerId="LiveId" clId="{5CB25B10-5B1C-4017-B167-ED3104435743}" dt="2024-05-18T03:14:01.998" v="2760"/>
          <ac:spMkLst>
            <pc:docMk/>
            <pc:sldMk cId="4214571263" sldId="918"/>
            <ac:spMk id="99" creationId="{0D130AD8-DFFE-897E-DE61-6E686DF8A356}"/>
          </ac:spMkLst>
        </pc:spChg>
        <pc:spChg chg="add del mod topLvl">
          <ac:chgData name="Phillip Kaufman" userId="c001b2a046940d7c" providerId="LiveId" clId="{5CB25B10-5B1C-4017-B167-ED3104435743}" dt="2024-05-18T03:13:54.711" v="2759" actId="478"/>
          <ac:spMkLst>
            <pc:docMk/>
            <pc:sldMk cId="4214571263" sldId="918"/>
            <ac:spMk id="100" creationId="{D280F32A-EC15-F657-B8E1-806FFF23F1CB}"/>
          </ac:spMkLst>
        </pc:spChg>
        <pc:spChg chg="mod">
          <ac:chgData name="Phillip Kaufman" userId="c001b2a046940d7c" providerId="LiveId" clId="{5CB25B10-5B1C-4017-B167-ED3104435743}" dt="2024-05-18T03:13:06.455" v="2750"/>
          <ac:spMkLst>
            <pc:docMk/>
            <pc:sldMk cId="4214571263" sldId="918"/>
            <ac:spMk id="103" creationId="{96F9817A-75A5-07B9-D697-3F56DCC06B49}"/>
          </ac:spMkLst>
        </pc:spChg>
        <pc:spChg chg="mod">
          <ac:chgData name="Phillip Kaufman" userId="c001b2a046940d7c" providerId="LiveId" clId="{5CB25B10-5B1C-4017-B167-ED3104435743}" dt="2024-05-18T03:13:06.455" v="2750"/>
          <ac:spMkLst>
            <pc:docMk/>
            <pc:sldMk cId="4214571263" sldId="918"/>
            <ac:spMk id="104" creationId="{EBAA26AC-0965-F3BF-1DA2-B395676E4526}"/>
          </ac:spMkLst>
        </pc:spChg>
        <pc:spChg chg="mod">
          <ac:chgData name="Phillip Kaufman" userId="c001b2a046940d7c" providerId="LiveId" clId="{5CB25B10-5B1C-4017-B167-ED3104435743}" dt="2024-05-18T03:13:12.731" v="2754" actId="571"/>
          <ac:spMkLst>
            <pc:docMk/>
            <pc:sldMk cId="4214571263" sldId="918"/>
            <ac:spMk id="110" creationId="{CB400C30-295C-3BBC-B0A4-67F0D4A8EF0B}"/>
          </ac:spMkLst>
        </pc:spChg>
        <pc:spChg chg="mod">
          <ac:chgData name="Phillip Kaufman" userId="c001b2a046940d7c" providerId="LiveId" clId="{5CB25B10-5B1C-4017-B167-ED3104435743}" dt="2024-05-18T03:13:12.731" v="2754" actId="571"/>
          <ac:spMkLst>
            <pc:docMk/>
            <pc:sldMk cId="4214571263" sldId="918"/>
            <ac:spMk id="111" creationId="{7373BD21-53C1-3B9F-F849-BAAE6B8DE711}"/>
          </ac:spMkLst>
        </pc:spChg>
        <pc:spChg chg="mod">
          <ac:chgData name="Phillip Kaufman" userId="c001b2a046940d7c" providerId="LiveId" clId="{5CB25B10-5B1C-4017-B167-ED3104435743}" dt="2024-05-26T07:03:51.802" v="7567" actId="165"/>
          <ac:spMkLst>
            <pc:docMk/>
            <pc:sldMk cId="4214571263" sldId="918"/>
            <ac:spMk id="112" creationId="{C1A41F86-8C9E-E6E2-1A6C-D794EC5A37B3}"/>
          </ac:spMkLst>
        </pc:spChg>
        <pc:spChg chg="mod">
          <ac:chgData name="Phillip Kaufman" userId="c001b2a046940d7c" providerId="LiveId" clId="{5CB25B10-5B1C-4017-B167-ED3104435743}" dt="2024-05-26T07:03:51.802" v="7567" actId="165"/>
          <ac:spMkLst>
            <pc:docMk/>
            <pc:sldMk cId="4214571263" sldId="918"/>
            <ac:spMk id="113" creationId="{BC426316-35B9-1F81-EA6A-DBB8D5C1F2E6}"/>
          </ac:spMkLst>
        </pc:spChg>
        <pc:spChg chg="mod">
          <ac:chgData name="Phillip Kaufman" userId="c001b2a046940d7c" providerId="LiveId" clId="{5CB25B10-5B1C-4017-B167-ED3104435743}" dt="2024-05-30T06:36:12.567" v="9765" actId="1076"/>
          <ac:spMkLst>
            <pc:docMk/>
            <pc:sldMk cId="4214571263" sldId="918"/>
            <ac:spMk id="119" creationId="{E0B8D2DF-CC6C-54DF-19A4-BF9D2C0CAC31}"/>
          </ac:spMkLst>
        </pc:spChg>
        <pc:spChg chg="mod">
          <ac:chgData name="Phillip Kaufman" userId="c001b2a046940d7c" providerId="LiveId" clId="{5CB25B10-5B1C-4017-B167-ED3104435743}" dt="2024-05-30T06:36:12.567" v="9765" actId="1076"/>
          <ac:spMkLst>
            <pc:docMk/>
            <pc:sldMk cId="4214571263" sldId="918"/>
            <ac:spMk id="123" creationId="{CC7C8056-1CB9-5C56-A403-0ACAA2F6D590}"/>
          </ac:spMkLst>
        </pc:spChg>
        <pc:spChg chg="mod">
          <ac:chgData name="Phillip Kaufman" userId="c001b2a046940d7c" providerId="LiveId" clId="{5CB25B10-5B1C-4017-B167-ED3104435743}" dt="2024-05-27T07:31:35.873" v="8665"/>
          <ac:spMkLst>
            <pc:docMk/>
            <pc:sldMk cId="4214571263" sldId="918"/>
            <ac:spMk id="141" creationId="{9C867F1C-FA74-607F-A232-E939D323E3C9}"/>
          </ac:spMkLst>
        </pc:spChg>
        <pc:spChg chg="mod">
          <ac:chgData name="Phillip Kaufman" userId="c001b2a046940d7c" providerId="LiveId" clId="{5CB25B10-5B1C-4017-B167-ED3104435743}" dt="2024-05-27T07:31:35.873" v="8665"/>
          <ac:spMkLst>
            <pc:docMk/>
            <pc:sldMk cId="4214571263" sldId="918"/>
            <ac:spMk id="142" creationId="{A16DE966-BC86-23F1-03F5-2949531776D2}"/>
          </ac:spMkLst>
        </pc:spChg>
        <pc:spChg chg="add mod">
          <ac:chgData name="Phillip Kaufman" userId="c001b2a046940d7c" providerId="LiveId" clId="{5CB25B10-5B1C-4017-B167-ED3104435743}" dt="2024-05-18T03:14:49.639" v="2767" actId="1076"/>
          <ac:spMkLst>
            <pc:docMk/>
            <pc:sldMk cId="4214571263" sldId="918"/>
            <ac:spMk id="146" creationId="{2CADEC14-ECFD-3685-957A-29F57BA02C7C}"/>
          </ac:spMkLst>
        </pc:spChg>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5-30T06:32:31.839" v="9732"/>
          <ac:spMkLst>
            <pc:docMk/>
            <pc:sldMk cId="4214571263" sldId="918"/>
            <ac:spMk id="164" creationId="{C461C3E2-F237-20D4-82CE-68D8CF93690D}"/>
          </ac:spMkLst>
        </pc:spChg>
        <pc:spChg chg="mod">
          <ac:chgData name="Phillip Kaufman" userId="c001b2a046940d7c" providerId="LiveId" clId="{5CB25B10-5B1C-4017-B167-ED3104435743}" dt="2024-05-30T06:32:31.839" v="9732"/>
          <ac:spMkLst>
            <pc:docMk/>
            <pc:sldMk cId="4214571263" sldId="918"/>
            <ac:spMk id="165" creationId="{DE451811-5D60-B020-8F0A-DB10283D5030}"/>
          </ac:spMkLst>
        </pc:spChg>
        <pc:spChg chg="mod">
          <ac:chgData name="Phillip Kaufman" userId="c001b2a046940d7c" providerId="LiveId" clId="{5CB25B10-5B1C-4017-B167-ED3104435743}" dt="2024-05-30T06:32:31.839" v="9732"/>
          <ac:spMkLst>
            <pc:docMk/>
            <pc:sldMk cId="4214571263" sldId="918"/>
            <ac:spMk id="166" creationId="{DC26A4CD-FFFC-2389-FAA6-7F41754B50DB}"/>
          </ac:spMkLst>
        </pc:spChg>
        <pc:spChg chg="mod">
          <ac:chgData name="Phillip Kaufman" userId="c001b2a046940d7c" providerId="LiveId" clId="{5CB25B10-5B1C-4017-B167-ED3104435743}" dt="2024-05-30T06:32:31.839" v="9732"/>
          <ac:spMkLst>
            <pc:docMk/>
            <pc:sldMk cId="4214571263" sldId="918"/>
            <ac:spMk id="167" creationId="{08A46315-BB51-D923-8943-FACC469D9025}"/>
          </ac:spMkLst>
        </pc:spChg>
        <pc:spChg chg="mod">
          <ac:chgData name="Phillip Kaufman" userId="c001b2a046940d7c" providerId="LiveId" clId="{5CB25B10-5B1C-4017-B167-ED3104435743}" dt="2024-05-30T06:32:31.839" v="9732"/>
          <ac:spMkLst>
            <pc:docMk/>
            <pc:sldMk cId="4214571263" sldId="918"/>
            <ac:spMk id="168" creationId="{FCB058FF-29CE-A081-3CE5-6529F299A43E}"/>
          </ac:spMkLst>
        </pc:spChg>
        <pc:spChg chg="mod">
          <ac:chgData name="Phillip Kaufman" userId="c001b2a046940d7c" providerId="LiveId" clId="{5CB25B10-5B1C-4017-B167-ED3104435743}" dt="2024-05-30T06:32:31.839" v="9732"/>
          <ac:spMkLst>
            <pc:docMk/>
            <pc:sldMk cId="4214571263" sldId="918"/>
            <ac:spMk id="169" creationId="{B163A152-1782-1417-04E7-C3A49833D699}"/>
          </ac:spMkLst>
        </pc:spChg>
        <pc:spChg chg="mod">
          <ac:chgData name="Phillip Kaufman" userId="c001b2a046940d7c" providerId="LiveId" clId="{5CB25B10-5B1C-4017-B167-ED3104435743}" dt="2024-05-30T06:32:31.839" v="9732"/>
          <ac:spMkLst>
            <pc:docMk/>
            <pc:sldMk cId="4214571263" sldId="918"/>
            <ac:spMk id="170" creationId="{284DEF58-FC22-E327-BBBB-FABA2F7E4675}"/>
          </ac:spMkLst>
        </pc:spChg>
        <pc:spChg chg="mod">
          <ac:chgData name="Phillip Kaufman" userId="c001b2a046940d7c" providerId="LiveId" clId="{5CB25B10-5B1C-4017-B167-ED3104435743}" dt="2024-05-30T06:32:31.839" v="9732"/>
          <ac:spMkLst>
            <pc:docMk/>
            <pc:sldMk cId="4214571263" sldId="918"/>
            <ac:spMk id="171" creationId="{37B343DE-E157-4A4C-73CD-247FADAEFCCD}"/>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grpChg chg="add del mod">
          <ac:chgData name="Phillip Kaufman" userId="c001b2a046940d7c" providerId="LiveId" clId="{5CB25B10-5B1C-4017-B167-ED3104435743}" dt="2024-05-18T03:11:31.044" v="2734" actId="165"/>
          <ac:grpSpMkLst>
            <pc:docMk/>
            <pc:sldMk cId="4214571263" sldId="918"/>
            <ac:grpSpMk id="4" creationId="{04D77D0E-4CBC-776D-4DD1-7FBCDCAFFAC0}"/>
          </ac:grpSpMkLst>
        </pc:gr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add mod">
          <ac:chgData name="Phillip Kaufman" userId="c001b2a046940d7c" providerId="LiveId" clId="{5CB25B10-5B1C-4017-B167-ED3104435743}" dt="2024-05-27T07:31:35.873" v="8665"/>
          <ac:grpSpMkLst>
            <pc:docMk/>
            <pc:sldMk cId="4214571263" sldId="918"/>
            <ac:grpSpMk id="4" creationId="{40D3B6EF-502B-3296-B8F8-1BFC758BA87B}"/>
          </ac:grpSpMkLst>
        </pc:grpChg>
        <pc:grpChg chg="del">
          <ac:chgData name="Phillip Kaufman" userId="c001b2a046940d7c" providerId="LiveId" clId="{5CB25B10-5B1C-4017-B167-ED3104435743}" dt="2024-05-26T07:03:51.802" v="7567" actId="165"/>
          <ac:grpSpMkLst>
            <pc:docMk/>
            <pc:sldMk cId="4214571263" sldId="918"/>
            <ac:grpSpMk id="4" creationId="{67789815-1AF6-640F-9A89-FF5C871622CC}"/>
          </ac:grpSpMkLst>
        </pc:grpChg>
        <pc:grpChg chg="del mod">
          <ac:chgData name="Phillip Kaufman" userId="c001b2a046940d7c" providerId="LiveId" clId="{5CB25B10-5B1C-4017-B167-ED3104435743}" dt="2024-05-18T03:12:49.007" v="2746" actId="478"/>
          <ac:grpSpMkLst>
            <pc:docMk/>
            <pc:sldMk cId="4214571263" sldId="918"/>
            <ac:grpSpMk id="5" creationId="{293E52BD-8F93-CCF5-A7DF-974E44637119}"/>
          </ac:grpSpMkLst>
        </pc:grpChg>
        <pc:grpChg chg="mod topLvl">
          <ac:chgData name="Phillip Kaufman" userId="c001b2a046940d7c" providerId="LiveId" clId="{5CB25B10-5B1C-4017-B167-ED3104435743}" dt="2024-05-26T07:05:54.569" v="7578" actId="164"/>
          <ac:grpSpMkLst>
            <pc:docMk/>
            <pc:sldMk cId="4214571263" sldId="918"/>
            <ac:grpSpMk id="5" creationId="{9D25FA35-06A0-F90D-2BEF-D4E66CB46D8E}"/>
          </ac:grpSpMkLst>
        </pc:grpChg>
        <pc:grpChg chg="mod topLvl">
          <ac:chgData name="Phillip Kaufman" userId="c001b2a046940d7c" providerId="LiveId" clId="{5CB25B10-5B1C-4017-B167-ED3104435743}" dt="2024-05-26T07:05:54.569" v="7578" actId="164"/>
          <ac:grpSpMkLst>
            <pc:docMk/>
            <pc:sldMk cId="4214571263" sldId="918"/>
            <ac:grpSpMk id="10" creationId="{0BF11E68-3C6E-71CF-92B9-FA8A53C75051}"/>
          </ac:grpSpMkLst>
        </pc:grpChg>
        <pc:grpChg chg="mod topLvl">
          <ac:chgData name="Phillip Kaufman" userId="c001b2a046940d7c" providerId="LiveId" clId="{5CB25B10-5B1C-4017-B167-ED3104435743}" dt="2024-05-26T07:05:54.569" v="7578" actId="164"/>
          <ac:grpSpMkLst>
            <pc:docMk/>
            <pc:sldMk cId="4214571263" sldId="918"/>
            <ac:grpSpMk id="11" creationId="{51B93178-E0A2-A70C-1FD6-36958254450F}"/>
          </ac:grpSpMkLst>
        </pc:grpChg>
        <pc:grpChg chg="mod topLvl">
          <ac:chgData name="Phillip Kaufman" userId="c001b2a046940d7c" providerId="LiveId" clId="{5CB25B10-5B1C-4017-B167-ED3104435743}" dt="2024-05-18T03:14:01.998" v="2760"/>
          <ac:grpSpMkLst>
            <pc:docMk/>
            <pc:sldMk cId="4214571263" sldId="918"/>
            <ac:grpSpMk id="12" creationId="{0883D804-6661-955C-6301-D00542699D7A}"/>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add del mod">
          <ac:chgData name="Phillip Kaufman" userId="c001b2a046940d7c" providerId="LiveId" clId="{5CB25B10-5B1C-4017-B167-ED3104435743}" dt="2024-05-27T07:31:35.365" v="8664" actId="478"/>
          <ac:grpSpMkLst>
            <pc:docMk/>
            <pc:sldMk cId="4214571263" sldId="918"/>
            <ac:grpSpMk id="12" creationId="{AC7773E0-214D-A459-2119-6C7FC11B4F11}"/>
          </ac:grpSpMkLst>
        </pc:grpChg>
        <pc:grpChg chg="mod topLvl">
          <ac:chgData name="Phillip Kaufman" userId="c001b2a046940d7c" providerId="LiveId" clId="{5CB25B10-5B1C-4017-B167-ED3104435743}" dt="2024-05-26T07:05:54.569" v="7578" actId="164"/>
          <ac:grpSpMkLst>
            <pc:docMk/>
            <pc:sldMk cId="4214571263" sldId="918"/>
            <ac:grpSpMk id="13" creationId="{8FC7C4BD-29F4-0963-3A0C-03C3A9C38714}"/>
          </ac:grpSpMkLst>
        </pc:grpChg>
        <pc:grpChg chg="add del mod">
          <ac:chgData name="Phillip Kaufman" userId="c001b2a046940d7c" providerId="LiveId" clId="{5CB25B10-5B1C-4017-B167-ED3104435743}" dt="2024-05-30T06:21:10.306" v="9581" actId="21"/>
          <ac:grpSpMkLst>
            <pc:docMk/>
            <pc:sldMk cId="4214571263" sldId="918"/>
            <ac:grpSpMk id="13" creationId="{B94D9726-AFB5-BF8B-6D12-B28D2FD9E50A}"/>
          </ac:grpSpMkLst>
        </pc:grpChg>
        <pc:grpChg chg="mod">
          <ac:chgData name="Phillip Kaufman" userId="c001b2a046940d7c" providerId="LiveId" clId="{5CB25B10-5B1C-4017-B167-ED3104435743}" dt="2024-05-30T06:21:04.098" v="9579"/>
          <ac:grpSpMkLst>
            <pc:docMk/>
            <pc:sldMk cId="4214571263" sldId="918"/>
            <ac:grpSpMk id="14" creationId="{53C2DE8D-A145-E493-32BC-35869F3FBD37}"/>
          </ac:grpSpMkLst>
        </pc:grpChg>
        <pc:grpChg chg="mod topLvl">
          <ac:chgData name="Phillip Kaufman" userId="c001b2a046940d7c" providerId="LiveId" clId="{5CB25B10-5B1C-4017-B167-ED3104435743}" dt="2024-05-26T07:05:54.569" v="7578" actId="164"/>
          <ac:grpSpMkLst>
            <pc:docMk/>
            <pc:sldMk cId="4214571263" sldId="918"/>
            <ac:grpSpMk id="14" creationId="{F1FE9E4C-815A-01CD-A54E-7BDFC1A1169F}"/>
          </ac:grpSpMkLst>
        </pc:grpChg>
        <pc:grpChg chg="mod topLvl">
          <ac:chgData name="Phillip Kaufman" userId="c001b2a046940d7c" providerId="LiveId" clId="{5CB25B10-5B1C-4017-B167-ED3104435743}" dt="2024-05-26T07:05:54.569" v="7578" actId="164"/>
          <ac:grpSpMkLst>
            <pc:docMk/>
            <pc:sldMk cId="4214571263" sldId="918"/>
            <ac:grpSpMk id="15" creationId="{B44E892C-24F3-B16F-5C63-9E242D1C3517}"/>
          </ac:grpSpMkLst>
        </pc:grpChg>
        <pc:grpChg chg="mod">
          <ac:chgData name="Phillip Kaufman" userId="c001b2a046940d7c" providerId="LiveId" clId="{5CB25B10-5B1C-4017-B167-ED3104435743}" dt="2024-05-30T06:21:04.098" v="9579"/>
          <ac:grpSpMkLst>
            <pc:docMk/>
            <pc:sldMk cId="4214571263" sldId="918"/>
            <ac:grpSpMk id="15" creationId="{E9847C14-DE0E-CF1E-09C2-7E2D2D02677F}"/>
          </ac:grpSpMkLst>
        </pc:grpChg>
        <pc:grpChg chg="mod">
          <ac:chgData name="Phillip Kaufman" userId="c001b2a046940d7c" providerId="LiveId" clId="{5CB25B10-5B1C-4017-B167-ED3104435743}" dt="2024-05-30T06:21:04.098" v="9579"/>
          <ac:grpSpMkLst>
            <pc:docMk/>
            <pc:sldMk cId="4214571263" sldId="918"/>
            <ac:grpSpMk id="16" creationId="{3062C8BB-F662-6478-541F-0DE2256C68D3}"/>
          </ac:grpSpMkLst>
        </pc:grpChg>
        <pc:grpChg chg="mod">
          <ac:chgData name="Phillip Kaufman" userId="c001b2a046940d7c" providerId="LiveId" clId="{5CB25B10-5B1C-4017-B167-ED3104435743}" dt="2024-05-30T06:21:04.098" v="9579"/>
          <ac:grpSpMkLst>
            <pc:docMk/>
            <pc:sldMk cId="4214571263" sldId="918"/>
            <ac:grpSpMk id="17" creationId="{E4E225A0-B15F-8781-277B-B07C7979F33B}"/>
          </ac:grpSpMkLst>
        </pc:grpChg>
        <pc:grpChg chg="mod topLvl">
          <ac:chgData name="Phillip Kaufman" userId="c001b2a046940d7c" providerId="LiveId" clId="{5CB25B10-5B1C-4017-B167-ED3104435743}" dt="2024-05-18T03:14:01.998" v="2760"/>
          <ac:grpSpMkLst>
            <pc:docMk/>
            <pc:sldMk cId="4214571263" sldId="918"/>
            <ac:grpSpMk id="29" creationId="{253DBE49-AAED-E86C-CBE6-A1858BDA00C8}"/>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mod">
          <ac:chgData name="Phillip Kaufman" userId="c001b2a046940d7c" providerId="LiveId" clId="{5CB25B10-5B1C-4017-B167-ED3104435743}" dt="2024-05-27T07:31:35.873" v="8665"/>
          <ac:grpSpMkLst>
            <pc:docMk/>
            <pc:sldMk cId="4214571263" sldId="918"/>
            <ac:grpSpMk id="29" creationId="{D24EA47A-E025-5919-0B85-8ACC2DEB1807}"/>
          </ac:grpSpMkLst>
        </pc:grpChg>
        <pc:grpChg chg="mod">
          <ac:chgData name="Phillip Kaufman" userId="c001b2a046940d7c" providerId="LiveId" clId="{5CB25B10-5B1C-4017-B167-ED3104435743}" dt="2024-05-26T07:03:51.802" v="7567" actId="165"/>
          <ac:grpSpMkLst>
            <pc:docMk/>
            <pc:sldMk cId="4214571263" sldId="918"/>
            <ac:grpSpMk id="37" creationId="{B5B4A191-2317-D23A-D879-7B6FCE2C8C04}"/>
          </ac:grpSpMkLst>
        </pc:grpChg>
        <pc:grpChg chg="mod">
          <ac:chgData name="Phillip Kaufman" userId="c001b2a046940d7c" providerId="LiveId" clId="{5CB25B10-5B1C-4017-B167-ED3104435743}" dt="2024-05-26T07:03:51.802" v="7567" actId="165"/>
          <ac:grpSpMkLst>
            <pc:docMk/>
            <pc:sldMk cId="4214571263" sldId="918"/>
            <ac:grpSpMk id="38" creationId="{4D313FBC-ACF0-4162-E2DD-030955A9F1C7}"/>
          </ac:grpSpMkLst>
        </pc:grpChg>
        <pc:grpChg chg="mod">
          <ac:chgData name="Phillip Kaufman" userId="c001b2a046940d7c" providerId="LiveId" clId="{5CB25B10-5B1C-4017-B167-ED3104435743}" dt="2024-05-26T07:03:51.802" v="7567" actId="165"/>
          <ac:grpSpMkLst>
            <pc:docMk/>
            <pc:sldMk cId="4214571263" sldId="918"/>
            <ac:grpSpMk id="39" creationId="{2002249E-B347-941D-262B-F84BCD83072F}"/>
          </ac:grpSpMkLst>
        </pc:grpChg>
        <pc:grpChg chg="del mod topLvl">
          <ac:chgData name="Phillip Kaufman" userId="c001b2a046940d7c" providerId="LiveId" clId="{5CB25B10-5B1C-4017-B167-ED3104435743}" dt="2024-05-18T03:11:33.556" v="2735" actId="478"/>
          <ac:grpSpMkLst>
            <pc:docMk/>
            <pc:sldMk cId="4214571263" sldId="918"/>
            <ac:grpSpMk id="54" creationId="{B0A68BA1-AE38-CE6F-5ACE-970647AFEDF3}"/>
          </ac:grpSpMkLst>
        </pc:grpChg>
        <pc:grpChg chg="mod">
          <ac:chgData name="Phillip Kaufman" userId="c001b2a046940d7c" providerId="LiveId" clId="{5CB25B10-5B1C-4017-B167-ED3104435743}" dt="2024-05-30T06:21:04.098" v="9579"/>
          <ac:grpSpMkLst>
            <pc:docMk/>
            <pc:sldMk cId="4214571263" sldId="918"/>
            <ac:grpSpMk id="56" creationId="{3EB058C6-AA9B-B3E3-D298-D9F9C63A1BE3}"/>
          </ac:grpSpMkLst>
        </pc:grpChg>
        <pc:grpChg chg="add del mod">
          <ac:chgData name="Phillip Kaufman" userId="c001b2a046940d7c" providerId="LiveId" clId="{5CB25B10-5B1C-4017-B167-ED3104435743}" dt="2024-05-30T06:32:35.487" v="9733" actId="21"/>
          <ac:grpSpMkLst>
            <pc:docMk/>
            <pc:sldMk cId="4214571263" sldId="918"/>
            <ac:grpSpMk id="59" creationId="{0D58256F-BC3C-2C8A-D6CA-E1D1F1AE19D4}"/>
          </ac:grpSpMkLst>
        </pc:grpChg>
        <pc:grpChg chg="mod">
          <ac:chgData name="Phillip Kaufman" userId="c001b2a046940d7c" providerId="LiveId" clId="{5CB25B10-5B1C-4017-B167-ED3104435743}" dt="2024-05-30T06:32:31.839" v="9732"/>
          <ac:grpSpMkLst>
            <pc:docMk/>
            <pc:sldMk cId="4214571263" sldId="918"/>
            <ac:grpSpMk id="60" creationId="{9A68A700-CC98-9242-A7F6-A67814796BAF}"/>
          </ac:grpSpMkLst>
        </pc:grpChg>
        <pc:grpChg chg="mod">
          <ac:chgData name="Phillip Kaufman" userId="c001b2a046940d7c" providerId="LiveId" clId="{5CB25B10-5B1C-4017-B167-ED3104435743}" dt="2024-05-18T03:14:01.998" v="2760"/>
          <ac:grpSpMkLst>
            <pc:docMk/>
            <pc:sldMk cId="4214571263" sldId="918"/>
            <ac:grpSpMk id="61" creationId="{98429ADA-34BA-1686-6817-6DD0FEF305A2}"/>
          </ac:grpSpMkLst>
        </pc:grpChg>
        <pc:grpChg chg="mod">
          <ac:chgData name="Phillip Kaufman" userId="c001b2a046940d7c" providerId="LiveId" clId="{5CB25B10-5B1C-4017-B167-ED3104435743}" dt="2024-05-27T07:31:35.873" v="8665"/>
          <ac:grpSpMkLst>
            <pc:docMk/>
            <pc:sldMk cId="4214571263" sldId="918"/>
            <ac:grpSpMk id="61" creationId="{9E8DE05C-E4E4-E239-11BD-532EA5709826}"/>
          </ac:grpSpMkLst>
        </pc:grpChg>
        <pc:grpChg chg="mod">
          <ac:chgData name="Phillip Kaufman" userId="c001b2a046940d7c" providerId="LiveId" clId="{5CB25B10-5B1C-4017-B167-ED3104435743}" dt="2024-05-27T07:31:35.873" v="8665"/>
          <ac:grpSpMkLst>
            <pc:docMk/>
            <pc:sldMk cId="4214571263" sldId="918"/>
            <ac:grpSpMk id="62" creationId="{471BFB4C-C385-0555-4CBC-EADF1D75D1F6}"/>
          </ac:grpSpMkLst>
        </pc:grpChg>
        <pc:grpChg chg="mod">
          <ac:chgData name="Phillip Kaufman" userId="c001b2a046940d7c" providerId="LiveId" clId="{5CB25B10-5B1C-4017-B167-ED3104435743}" dt="2024-05-27T07:31:35.873" v="8665"/>
          <ac:grpSpMkLst>
            <pc:docMk/>
            <pc:sldMk cId="4214571263" sldId="918"/>
            <ac:grpSpMk id="63" creationId="{BB2562B5-FBF0-8B81-CF24-339E99170E90}"/>
          </ac:grpSpMkLst>
        </pc:grpChg>
        <pc:grpChg chg="mod">
          <ac:chgData name="Phillip Kaufman" userId="c001b2a046940d7c" providerId="LiveId" clId="{5CB25B10-5B1C-4017-B167-ED3104435743}" dt="2024-05-27T07:31:35.873" v="8665"/>
          <ac:grpSpMkLst>
            <pc:docMk/>
            <pc:sldMk cId="4214571263" sldId="918"/>
            <ac:grpSpMk id="64" creationId="{1CDF1FFE-967E-9A37-AF5A-099BE798244B}"/>
          </ac:grpSpMkLst>
        </pc:grpChg>
        <pc:grpChg chg="mod">
          <ac:chgData name="Phillip Kaufman" userId="c001b2a046940d7c" providerId="LiveId" clId="{5CB25B10-5B1C-4017-B167-ED3104435743}" dt="2024-05-27T07:31:35.873" v="8665"/>
          <ac:grpSpMkLst>
            <pc:docMk/>
            <pc:sldMk cId="4214571263" sldId="918"/>
            <ac:grpSpMk id="65" creationId="{6E7D90E4-71D8-3197-2005-CD69E3181E9C}"/>
          </ac:grpSpMkLst>
        </pc:grpChg>
        <pc:grpChg chg="mod">
          <ac:chgData name="Phillip Kaufman" userId="c001b2a046940d7c" providerId="LiveId" clId="{5CB25B10-5B1C-4017-B167-ED3104435743}" dt="2024-05-27T07:31:35.873" v="8665"/>
          <ac:grpSpMkLst>
            <pc:docMk/>
            <pc:sldMk cId="4214571263" sldId="918"/>
            <ac:grpSpMk id="66" creationId="{2B46164F-BFB2-6413-3F0D-C165EE8F60CA}"/>
          </ac:grpSpMkLst>
        </pc:grpChg>
        <pc:grpChg chg="mod">
          <ac:chgData name="Phillip Kaufman" userId="c001b2a046940d7c" providerId="LiveId" clId="{5CB25B10-5B1C-4017-B167-ED3104435743}" dt="2024-05-27T07:31:35.873" v="8665"/>
          <ac:grpSpMkLst>
            <pc:docMk/>
            <pc:sldMk cId="4214571263" sldId="918"/>
            <ac:grpSpMk id="87" creationId="{DA11E212-6FC2-DBF8-A444-59BA7C9B3D6D}"/>
          </ac:grpSpMkLst>
        </pc:grpChg>
        <pc:grpChg chg="mod">
          <ac:chgData name="Phillip Kaufman" userId="c001b2a046940d7c" providerId="LiveId" clId="{5CB25B10-5B1C-4017-B167-ED3104435743}" dt="2024-05-18T03:14:01.998" v="2760"/>
          <ac:grpSpMkLst>
            <pc:docMk/>
            <pc:sldMk cId="4214571263" sldId="918"/>
            <ac:grpSpMk id="96" creationId="{A1F8DDEA-F162-700B-D3F3-533C1D74D5F9}"/>
          </ac:grpSpMkLst>
        </pc:grpChg>
        <pc:grpChg chg="mod">
          <ac:chgData name="Phillip Kaufman" userId="c001b2a046940d7c" providerId="LiveId" clId="{5CB25B10-5B1C-4017-B167-ED3104435743}" dt="2024-05-30T06:32:31.839" v="9732"/>
          <ac:grpSpMkLst>
            <pc:docMk/>
            <pc:sldMk cId="4214571263" sldId="918"/>
            <ac:grpSpMk id="100" creationId="{5101EC26-F82F-365F-66F0-0F2E9CEF9B07}"/>
          </ac:grpSpMkLst>
        </pc:grpChg>
        <pc:grpChg chg="mod">
          <ac:chgData name="Phillip Kaufman" userId="c001b2a046940d7c" providerId="LiveId" clId="{5CB25B10-5B1C-4017-B167-ED3104435743}" dt="2024-05-30T06:32:31.839" v="9732"/>
          <ac:grpSpMkLst>
            <pc:docMk/>
            <pc:sldMk cId="4214571263" sldId="918"/>
            <ac:grpSpMk id="101" creationId="{4C47BD13-4396-8ABB-936A-371452F975EB}"/>
          </ac:grpSpMkLst>
        </pc:grpChg>
        <pc:grpChg chg="add del mod">
          <ac:chgData name="Phillip Kaufman" userId="c001b2a046940d7c" providerId="LiveId" clId="{5CB25B10-5B1C-4017-B167-ED3104435743}" dt="2024-05-18T03:13:17.404" v="2755" actId="165"/>
          <ac:grpSpMkLst>
            <pc:docMk/>
            <pc:sldMk cId="4214571263" sldId="918"/>
            <ac:grpSpMk id="101" creationId="{8715FBED-9E19-AA01-CC65-19B3EAE11CDA}"/>
          </ac:grpSpMkLst>
        </pc:grpChg>
        <pc:grpChg chg="mod">
          <ac:chgData name="Phillip Kaufman" userId="c001b2a046940d7c" providerId="LiveId" clId="{5CB25B10-5B1C-4017-B167-ED3104435743}" dt="2024-05-30T06:32:31.839" v="9732"/>
          <ac:grpSpMkLst>
            <pc:docMk/>
            <pc:sldMk cId="4214571263" sldId="918"/>
            <ac:grpSpMk id="102" creationId="{8E9A8695-EA00-4147-B954-ADB631A06DE1}"/>
          </ac:grpSpMkLst>
        </pc:grpChg>
        <pc:grpChg chg="add mod">
          <ac:chgData name="Phillip Kaufman" userId="c001b2a046940d7c" providerId="LiveId" clId="{5CB25B10-5B1C-4017-B167-ED3104435743}" dt="2024-05-18T03:13:06.455" v="2750"/>
          <ac:grpSpMkLst>
            <pc:docMk/>
            <pc:sldMk cId="4214571263" sldId="918"/>
            <ac:grpSpMk id="102" creationId="{C04269AC-910C-F068-0609-B10FA92A83AD}"/>
          </ac:grpSpMkLst>
        </pc:grpChg>
        <pc:grpChg chg="mod">
          <ac:chgData name="Phillip Kaufman" userId="c001b2a046940d7c" providerId="LiveId" clId="{5CB25B10-5B1C-4017-B167-ED3104435743}" dt="2024-05-18T03:13:06.455" v="2750"/>
          <ac:grpSpMkLst>
            <pc:docMk/>
            <pc:sldMk cId="4214571263" sldId="918"/>
            <ac:grpSpMk id="105" creationId="{3929A01A-7870-E55B-EE69-EC455A7963AA}"/>
          </ac:grpSpMkLst>
        </pc:grpChg>
        <pc:grpChg chg="add mod">
          <ac:chgData name="Phillip Kaufman" userId="c001b2a046940d7c" providerId="LiveId" clId="{5CB25B10-5B1C-4017-B167-ED3104435743}" dt="2024-05-18T03:13:12.731" v="2754" actId="571"/>
          <ac:grpSpMkLst>
            <pc:docMk/>
            <pc:sldMk cId="4214571263" sldId="918"/>
            <ac:grpSpMk id="108" creationId="{090A4854-3ED7-3C08-91F7-1D59C3CFC47B}"/>
          </ac:grpSpMkLst>
        </pc:grpChg>
        <pc:grpChg chg="mod">
          <ac:chgData name="Phillip Kaufman" userId="c001b2a046940d7c" providerId="LiveId" clId="{5CB25B10-5B1C-4017-B167-ED3104435743}" dt="2024-05-18T03:13:12.731" v="2754" actId="571"/>
          <ac:grpSpMkLst>
            <pc:docMk/>
            <pc:sldMk cId="4214571263" sldId="918"/>
            <ac:grpSpMk id="109" creationId="{E392A72A-14A9-D703-C063-92D9B3F74C60}"/>
          </ac:grpSpMkLst>
        </pc:grpChg>
        <pc:grpChg chg="mod">
          <ac:chgData name="Phillip Kaufman" userId="c001b2a046940d7c" providerId="LiveId" clId="{5CB25B10-5B1C-4017-B167-ED3104435743}" dt="2024-05-18T03:13:12.731" v="2754" actId="571"/>
          <ac:grpSpMkLst>
            <pc:docMk/>
            <pc:sldMk cId="4214571263" sldId="918"/>
            <ac:grpSpMk id="112" creationId="{15A3305C-04B1-35CB-FBEC-71A9B778D425}"/>
          </ac:grpSpMkLst>
        </pc:grpChg>
        <pc:grpChg chg="mod">
          <ac:chgData name="Phillip Kaufman" userId="c001b2a046940d7c" providerId="LiveId" clId="{5CB25B10-5B1C-4017-B167-ED3104435743}" dt="2024-05-26T07:03:51.802" v="7567" actId="165"/>
          <ac:grpSpMkLst>
            <pc:docMk/>
            <pc:sldMk cId="4214571263" sldId="918"/>
            <ac:grpSpMk id="114" creationId="{2B103FD6-A001-4044-AEA0-780C440A738B}"/>
          </ac:grpSpMkLst>
        </pc:grpChg>
        <pc:grpChg chg="mod">
          <ac:chgData name="Phillip Kaufman" userId="c001b2a046940d7c" providerId="LiveId" clId="{5CB25B10-5B1C-4017-B167-ED3104435743}" dt="2024-05-27T07:31:35.873" v="8665"/>
          <ac:grpSpMkLst>
            <pc:docMk/>
            <pc:sldMk cId="4214571263" sldId="918"/>
            <ac:grpSpMk id="143" creationId="{40295473-E7B4-D1BA-5B04-539DB8DC5A1A}"/>
          </ac:grpSpMkLst>
        </pc:grpChg>
        <pc:grpChg chg="add mod">
          <ac:chgData name="Phillip Kaufman" userId="c001b2a046940d7c" providerId="LiveId" clId="{5CB25B10-5B1C-4017-B167-ED3104435743}" dt="2024-05-18T03:14:01.998" v="2760"/>
          <ac:grpSpMkLst>
            <pc:docMk/>
            <pc:sldMk cId="4214571263" sldId="918"/>
            <ac:grpSpMk id="145" creationId="{335FDE2C-31A7-7F8F-396C-4B3474BB725E}"/>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5-30T06:32:31.839" v="9732"/>
          <ac:grpSpMkLst>
            <pc:docMk/>
            <pc:sldMk cId="4214571263" sldId="918"/>
            <ac:grpSpMk id="172" creationId="{40778C5D-B0D9-24C1-8D36-9FFE38B10810}"/>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cxnChg chg="mod">
          <ac:chgData name="Phillip Kaufman" userId="c001b2a046940d7c" providerId="LiveId" clId="{5CB25B10-5B1C-4017-B167-ED3104435743}" dt="2024-05-30T06:21:04.098" v="9579"/>
          <ac:cxnSpMkLst>
            <pc:docMk/>
            <pc:sldMk cId="4214571263" sldId="918"/>
            <ac:cxnSpMk id="5" creationId="{6B7F3BF2-81EB-71A7-08F8-D3E7E264BE53}"/>
          </ac:cxnSpMkLst>
        </pc:cxnChg>
        <pc:cxnChg chg="mod">
          <ac:chgData name="Phillip Kaufman" userId="c001b2a046940d7c" providerId="LiveId" clId="{5CB25B10-5B1C-4017-B167-ED3104435743}" dt="2024-05-30T06:21:04.098" v="9579"/>
          <ac:cxnSpMkLst>
            <pc:docMk/>
            <pc:sldMk cId="4214571263" sldId="918"/>
            <ac:cxnSpMk id="10" creationId="{46D0E0DA-DE2B-0926-2A9F-F57A581F63C0}"/>
          </ac:cxnSpMkLst>
        </pc:cxnChg>
        <pc:cxnChg chg="mod">
          <ac:chgData name="Phillip Kaufman" userId="c001b2a046940d7c" providerId="LiveId" clId="{5CB25B10-5B1C-4017-B167-ED3104435743}" dt="2024-05-30T06:21:04.098" v="9579"/>
          <ac:cxnSpMkLst>
            <pc:docMk/>
            <pc:sldMk cId="4214571263" sldId="918"/>
            <ac:cxnSpMk id="11" creationId="{9BB4876D-5433-4A9C-234F-21714037F4E2}"/>
          </ac:cxnSpMkLst>
        </pc:cxnChg>
        <pc:cxnChg chg="mod">
          <ac:chgData name="Phillip Kaufman" userId="c001b2a046940d7c" providerId="LiveId" clId="{5CB25B10-5B1C-4017-B167-ED3104435743}" dt="2024-05-30T06:21:04.098" v="9579"/>
          <ac:cxnSpMkLst>
            <pc:docMk/>
            <pc:sldMk cId="4214571263" sldId="918"/>
            <ac:cxnSpMk id="12" creationId="{D41DE25A-81EF-CE48-0DE9-5B1163134EBF}"/>
          </ac:cxnSpMkLst>
        </pc:cxnChg>
        <pc:cxnChg chg="mod">
          <ac:chgData name="Phillip Kaufman" userId="c001b2a046940d7c" providerId="LiveId" clId="{5CB25B10-5B1C-4017-B167-ED3104435743}" dt="2024-05-27T07:31:35.365" v="8664" actId="478"/>
          <ac:cxnSpMkLst>
            <pc:docMk/>
            <pc:sldMk cId="4214571263" sldId="918"/>
            <ac:cxnSpMk id="17" creationId="{40C90D04-CBEE-D448-FB22-76728F4ADFBB}"/>
          </ac:cxnSpMkLst>
        </pc:cxnChg>
        <pc:cxnChg chg="mod">
          <ac:chgData name="Phillip Kaufman" userId="c001b2a046940d7c" providerId="LiveId" clId="{5CB25B10-5B1C-4017-B167-ED3104435743}" dt="2024-05-27T07:31:35.365" v="8664" actId="478"/>
          <ac:cxnSpMkLst>
            <pc:docMk/>
            <pc:sldMk cId="4214571263" sldId="918"/>
            <ac:cxnSpMk id="18" creationId="{03AA46FC-9D44-B2EB-7CB0-35566A308152}"/>
          </ac:cxnSpMkLst>
        </pc:cxnChg>
        <pc:cxnChg chg="mod">
          <ac:chgData name="Phillip Kaufman" userId="c001b2a046940d7c" providerId="LiveId" clId="{5CB25B10-5B1C-4017-B167-ED3104435743}" dt="2024-05-30T06:21:04.098" v="9579"/>
          <ac:cxnSpMkLst>
            <pc:docMk/>
            <pc:sldMk cId="4214571263" sldId="918"/>
            <ac:cxnSpMk id="18" creationId="{3FD74823-CA79-4E71-5FFB-7A5CEDED0BD9}"/>
          </ac:cxnSpMkLst>
        </pc:cxnChg>
        <pc:cxnChg chg="mod">
          <ac:chgData name="Phillip Kaufman" userId="c001b2a046940d7c" providerId="LiveId" clId="{5CB25B10-5B1C-4017-B167-ED3104435743}" dt="2024-05-30T06:21:04.098" v="9579"/>
          <ac:cxnSpMkLst>
            <pc:docMk/>
            <pc:sldMk cId="4214571263" sldId="918"/>
            <ac:cxnSpMk id="19" creationId="{E7AC65BC-96B1-DBDB-607F-C3A7D0D359E1}"/>
          </ac:cxnSpMkLst>
        </pc:cxnChg>
        <pc:cxnChg chg="mod">
          <ac:chgData name="Phillip Kaufman" userId="c001b2a046940d7c" providerId="LiveId" clId="{5CB25B10-5B1C-4017-B167-ED3104435743}" dt="2024-05-30T06:21:04.098" v="9579"/>
          <ac:cxnSpMkLst>
            <pc:docMk/>
            <pc:sldMk cId="4214571263" sldId="918"/>
            <ac:cxnSpMk id="20" creationId="{A52A62CF-83E1-6256-A83D-10C2E0055D0B}"/>
          </ac:cxnSpMkLst>
        </pc:cxnChg>
        <pc:cxnChg chg="mod">
          <ac:chgData name="Phillip Kaufman" userId="c001b2a046940d7c" providerId="LiveId" clId="{5CB25B10-5B1C-4017-B167-ED3104435743}" dt="2024-05-30T06:21:04.098" v="9579"/>
          <ac:cxnSpMkLst>
            <pc:docMk/>
            <pc:sldMk cId="4214571263" sldId="918"/>
            <ac:cxnSpMk id="21" creationId="{6164441F-C2EA-63C8-535F-B06E67CC36AA}"/>
          </ac:cxnSpMkLst>
        </pc:cxnChg>
        <pc:cxnChg chg="mod">
          <ac:chgData name="Phillip Kaufman" userId="c001b2a046940d7c" providerId="LiveId" clId="{5CB25B10-5B1C-4017-B167-ED3104435743}" dt="2024-05-27T07:31:35.365" v="8664" actId="478"/>
          <ac:cxnSpMkLst>
            <pc:docMk/>
            <pc:sldMk cId="4214571263" sldId="918"/>
            <ac:cxnSpMk id="21" creationId="{6B3AB4CC-1313-68AE-EBBC-FD53AE0A821D}"/>
          </ac:cxnSpMkLst>
        </pc:cxnChg>
        <pc:cxnChg chg="mod">
          <ac:chgData name="Phillip Kaufman" userId="c001b2a046940d7c" providerId="LiveId" clId="{5CB25B10-5B1C-4017-B167-ED3104435743}" dt="2024-05-27T07:31:35.365" v="8664" actId="478"/>
          <ac:cxnSpMkLst>
            <pc:docMk/>
            <pc:sldMk cId="4214571263" sldId="918"/>
            <ac:cxnSpMk id="22" creationId="{3063EED6-132F-A772-5932-0B931E7B5628}"/>
          </ac:cxnSpMkLst>
        </pc:cxnChg>
        <pc:cxnChg chg="mod">
          <ac:chgData name="Phillip Kaufman" userId="c001b2a046940d7c" providerId="LiveId" clId="{5CB25B10-5B1C-4017-B167-ED3104435743}" dt="2024-05-30T06:21:04.098" v="9579"/>
          <ac:cxnSpMkLst>
            <pc:docMk/>
            <pc:sldMk cId="4214571263" sldId="918"/>
            <ac:cxnSpMk id="22" creationId="{CDA8214F-AE5E-32B0-D5A7-CC26F0E0567E}"/>
          </ac:cxnSpMkLst>
        </pc:cxnChg>
        <pc:cxnChg chg="mod">
          <ac:chgData name="Phillip Kaufman" userId="c001b2a046940d7c" providerId="LiveId" clId="{5CB25B10-5B1C-4017-B167-ED3104435743}" dt="2024-05-30T06:21:04.098" v="9579"/>
          <ac:cxnSpMkLst>
            <pc:docMk/>
            <pc:sldMk cId="4214571263" sldId="918"/>
            <ac:cxnSpMk id="23" creationId="{919AEC0B-37D7-DC0E-D04B-580398697CAB}"/>
          </ac:cxnSpMkLst>
        </pc:cxnChg>
        <pc:cxnChg chg="mod">
          <ac:chgData name="Phillip Kaufman" userId="c001b2a046940d7c" providerId="LiveId" clId="{5CB25B10-5B1C-4017-B167-ED3104435743}" dt="2024-05-30T06:21:04.098" v="9579"/>
          <ac:cxnSpMkLst>
            <pc:docMk/>
            <pc:sldMk cId="4214571263" sldId="918"/>
            <ac:cxnSpMk id="24" creationId="{30226716-1885-8E2C-54FA-C3F1586C183E}"/>
          </ac:cxnSpMkLst>
        </pc:cxnChg>
        <pc:cxnChg chg="mod">
          <ac:chgData name="Phillip Kaufman" userId="c001b2a046940d7c" providerId="LiveId" clId="{5CB25B10-5B1C-4017-B167-ED3104435743}" dt="2024-05-30T06:21:04.098" v="9579"/>
          <ac:cxnSpMkLst>
            <pc:docMk/>
            <pc:sldMk cId="4214571263" sldId="918"/>
            <ac:cxnSpMk id="25" creationId="{03B7BF9A-AF71-763A-B4F9-E4197954E316}"/>
          </ac:cxnSpMkLst>
        </pc:cxnChg>
        <pc:cxnChg chg="mod">
          <ac:chgData name="Phillip Kaufman" userId="c001b2a046940d7c" providerId="LiveId" clId="{5CB25B10-5B1C-4017-B167-ED3104435743}" dt="2024-05-27T07:31:35.365" v="8664" actId="478"/>
          <ac:cxnSpMkLst>
            <pc:docMk/>
            <pc:sldMk cId="4214571263" sldId="918"/>
            <ac:cxnSpMk id="25" creationId="{24CCB725-5F0A-5D1C-EB2C-CACFDB0D893A}"/>
          </ac:cxnSpMkLst>
        </pc:cxnChg>
        <pc:cxnChg chg="mod">
          <ac:chgData name="Phillip Kaufman" userId="c001b2a046940d7c" providerId="LiveId" clId="{5CB25B10-5B1C-4017-B167-ED3104435743}" dt="2024-05-30T06:21:04.098" v="9579"/>
          <ac:cxnSpMkLst>
            <pc:docMk/>
            <pc:sldMk cId="4214571263" sldId="918"/>
            <ac:cxnSpMk id="26" creationId="{1677D573-C7F0-579E-BA1F-D5341A1B3D1A}"/>
          </ac:cxnSpMkLst>
        </pc:cxnChg>
        <pc:cxnChg chg="mod">
          <ac:chgData name="Phillip Kaufman" userId="c001b2a046940d7c" providerId="LiveId" clId="{5CB25B10-5B1C-4017-B167-ED3104435743}" dt="2024-05-27T07:31:35.365" v="8664" actId="478"/>
          <ac:cxnSpMkLst>
            <pc:docMk/>
            <pc:sldMk cId="4214571263" sldId="918"/>
            <ac:cxnSpMk id="26" creationId="{49EA4F47-25E4-FDE7-8CA2-8149714F50D0}"/>
          </ac:cxnSpMkLst>
        </pc:cxnChg>
        <pc:cxnChg chg="mod">
          <ac:chgData name="Phillip Kaufman" userId="c001b2a046940d7c" providerId="LiveId" clId="{5CB25B10-5B1C-4017-B167-ED3104435743}" dt="2024-05-30T06:21:04.098" v="9579"/>
          <ac:cxnSpMkLst>
            <pc:docMk/>
            <pc:sldMk cId="4214571263" sldId="918"/>
            <ac:cxnSpMk id="27" creationId="{693ACF24-2D90-ECC3-89A9-0E8C50D5C971}"/>
          </ac:cxnSpMkLst>
        </pc:cxnChg>
        <pc:cxnChg chg="mod">
          <ac:chgData name="Phillip Kaufman" userId="c001b2a046940d7c" providerId="LiveId" clId="{5CB25B10-5B1C-4017-B167-ED3104435743}" dt="2024-05-30T06:21:04.098" v="9579"/>
          <ac:cxnSpMkLst>
            <pc:docMk/>
            <pc:sldMk cId="4214571263" sldId="918"/>
            <ac:cxnSpMk id="28" creationId="{20101FC5-C076-C492-88A7-D6FCE629385F}"/>
          </ac:cxnSpMkLst>
        </pc:cxnChg>
        <pc:cxnChg chg="mod">
          <ac:chgData name="Phillip Kaufman" userId="c001b2a046940d7c" providerId="LiveId" clId="{5CB25B10-5B1C-4017-B167-ED3104435743}" dt="2024-05-27T07:31:35.365" v="8664" actId="478"/>
          <ac:cxnSpMkLst>
            <pc:docMk/>
            <pc:sldMk cId="4214571263" sldId="918"/>
            <ac:cxnSpMk id="30" creationId="{27A0E931-223E-E68E-AA21-CE28D507146B}"/>
          </ac:cxnSpMkLst>
        </pc:cxnChg>
        <pc:cxnChg chg="mod">
          <ac:chgData name="Phillip Kaufman" userId="c001b2a046940d7c" providerId="LiveId" clId="{5CB25B10-5B1C-4017-B167-ED3104435743}" dt="2024-05-30T06:21:04.098" v="9579"/>
          <ac:cxnSpMkLst>
            <pc:docMk/>
            <pc:sldMk cId="4214571263" sldId="918"/>
            <ac:cxnSpMk id="30" creationId="{5D1F793E-B360-103C-2F38-990DD266A6ED}"/>
          </ac:cxnSpMkLst>
        </pc:cxnChg>
        <pc:cxnChg chg="mod">
          <ac:chgData name="Phillip Kaufman" userId="c001b2a046940d7c" providerId="LiveId" clId="{5CB25B10-5B1C-4017-B167-ED3104435743}" dt="2024-05-30T06:21:04.098" v="9579"/>
          <ac:cxnSpMkLst>
            <pc:docMk/>
            <pc:sldMk cId="4214571263" sldId="918"/>
            <ac:cxnSpMk id="31" creationId="{176B3FEE-0488-EBD5-5794-5B0EC18D4F00}"/>
          </ac:cxnSpMkLst>
        </pc:cxnChg>
        <pc:cxnChg chg="mod">
          <ac:chgData name="Phillip Kaufman" userId="c001b2a046940d7c" providerId="LiveId" clId="{5CB25B10-5B1C-4017-B167-ED3104435743}" dt="2024-05-27T07:31:35.365" v="8664" actId="478"/>
          <ac:cxnSpMkLst>
            <pc:docMk/>
            <pc:sldMk cId="4214571263" sldId="918"/>
            <ac:cxnSpMk id="31" creationId="{5CA8A998-EEC5-9194-281D-AFC1398AE61D}"/>
          </ac:cxnSpMkLst>
        </pc:cxnChg>
        <pc:cxnChg chg="mod">
          <ac:chgData name="Phillip Kaufman" userId="c001b2a046940d7c" providerId="LiveId" clId="{5CB25B10-5B1C-4017-B167-ED3104435743}" dt="2024-05-30T06:21:04.098" v="9579"/>
          <ac:cxnSpMkLst>
            <pc:docMk/>
            <pc:sldMk cId="4214571263" sldId="918"/>
            <ac:cxnSpMk id="32" creationId="{023989A8-BFA7-2900-70D7-0FDF1D3A6050}"/>
          </ac:cxnSpMkLst>
        </pc:cxnChg>
        <pc:cxnChg chg="mod">
          <ac:chgData name="Phillip Kaufman" userId="c001b2a046940d7c" providerId="LiveId" clId="{5CB25B10-5B1C-4017-B167-ED3104435743}" dt="2024-05-30T06:21:04.098" v="9579"/>
          <ac:cxnSpMkLst>
            <pc:docMk/>
            <pc:sldMk cId="4214571263" sldId="918"/>
            <ac:cxnSpMk id="33" creationId="{8DCBFDAB-ACC9-616E-AFC2-DC2CE63AA599}"/>
          </ac:cxnSpMkLst>
        </pc:cxnChg>
        <pc:cxnChg chg="mod">
          <ac:chgData name="Phillip Kaufman" userId="c001b2a046940d7c" providerId="LiveId" clId="{5CB25B10-5B1C-4017-B167-ED3104435743}" dt="2024-05-27T07:31:35.365" v="8664" actId="478"/>
          <ac:cxnSpMkLst>
            <pc:docMk/>
            <pc:sldMk cId="4214571263" sldId="918"/>
            <ac:cxnSpMk id="34" creationId="{19274448-3ACF-8B49-7691-5B7395B94A74}"/>
          </ac:cxnSpMkLst>
        </pc:cxnChg>
        <pc:cxnChg chg="mod">
          <ac:chgData name="Phillip Kaufman" userId="c001b2a046940d7c" providerId="LiveId" clId="{5CB25B10-5B1C-4017-B167-ED3104435743}" dt="2024-05-30T06:21:04.098" v="9579"/>
          <ac:cxnSpMkLst>
            <pc:docMk/>
            <pc:sldMk cId="4214571263" sldId="918"/>
            <ac:cxnSpMk id="34" creationId="{8759F606-1910-823C-F323-5A0D2066745F}"/>
          </ac:cxnSpMkLst>
        </pc:cxnChg>
        <pc:cxnChg chg="mod">
          <ac:chgData name="Phillip Kaufman" userId="c001b2a046940d7c" providerId="LiveId" clId="{5CB25B10-5B1C-4017-B167-ED3104435743}" dt="2024-05-30T06:21:04.098" v="9579"/>
          <ac:cxnSpMkLst>
            <pc:docMk/>
            <pc:sldMk cId="4214571263" sldId="918"/>
            <ac:cxnSpMk id="35" creationId="{9FE3AD43-E081-27F6-010F-3BF5249B5951}"/>
          </ac:cxnSpMkLst>
        </pc:cxnChg>
        <pc:cxnChg chg="mod">
          <ac:chgData name="Phillip Kaufman" userId="c001b2a046940d7c" providerId="LiveId" clId="{5CB25B10-5B1C-4017-B167-ED3104435743}" dt="2024-05-27T07:31:35.365" v="8664" actId="478"/>
          <ac:cxnSpMkLst>
            <pc:docMk/>
            <pc:sldMk cId="4214571263" sldId="918"/>
            <ac:cxnSpMk id="35" creationId="{B2029648-0933-3918-E8FF-1C9C4FEA4E9A}"/>
          </ac:cxnSpMkLst>
        </pc:cxnChg>
        <pc:cxnChg chg="mod">
          <ac:chgData name="Phillip Kaufman" userId="c001b2a046940d7c" providerId="LiveId" clId="{5CB25B10-5B1C-4017-B167-ED3104435743}" dt="2024-05-30T06:21:04.098" v="9579"/>
          <ac:cxnSpMkLst>
            <pc:docMk/>
            <pc:sldMk cId="4214571263" sldId="918"/>
            <ac:cxnSpMk id="36" creationId="{B7619207-08EC-350F-6FC0-C3B35116752D}"/>
          </ac:cxnSpMkLst>
        </pc:cxnChg>
        <pc:cxnChg chg="mod">
          <ac:chgData name="Phillip Kaufman" userId="c001b2a046940d7c" providerId="LiveId" clId="{5CB25B10-5B1C-4017-B167-ED3104435743}" dt="2024-05-30T06:21:04.098" v="9579"/>
          <ac:cxnSpMkLst>
            <pc:docMk/>
            <pc:sldMk cId="4214571263" sldId="918"/>
            <ac:cxnSpMk id="37" creationId="{3DD82490-897A-2DEF-CC70-942B9A4FA8CF}"/>
          </ac:cxnSpMkLst>
        </pc:cxnChg>
        <pc:cxnChg chg="mod">
          <ac:chgData name="Phillip Kaufman" userId="c001b2a046940d7c" providerId="LiveId" clId="{5CB25B10-5B1C-4017-B167-ED3104435743}" dt="2024-05-30T06:21:04.098" v="9579"/>
          <ac:cxnSpMkLst>
            <pc:docMk/>
            <pc:sldMk cId="4214571263" sldId="918"/>
            <ac:cxnSpMk id="38" creationId="{53C8989E-D193-89FA-C2C1-731F1EF8A2ED}"/>
          </ac:cxnSpMkLst>
        </pc:cxnChg>
        <pc:cxnChg chg="mod">
          <ac:chgData name="Phillip Kaufman" userId="c001b2a046940d7c" providerId="LiveId" clId="{5CB25B10-5B1C-4017-B167-ED3104435743}" dt="2024-05-30T06:21:04.098" v="9579"/>
          <ac:cxnSpMkLst>
            <pc:docMk/>
            <pc:sldMk cId="4214571263" sldId="918"/>
            <ac:cxnSpMk id="39" creationId="{11DC7649-30CB-A873-8EA7-3C9A39AE660B}"/>
          </ac:cxnSpMkLst>
        </pc:cxnChg>
        <pc:cxnChg chg="mod">
          <ac:chgData name="Phillip Kaufman" userId="c001b2a046940d7c" providerId="LiveId" clId="{5CB25B10-5B1C-4017-B167-ED3104435743}" dt="2024-05-30T06:21:04.098" v="9579"/>
          <ac:cxnSpMkLst>
            <pc:docMk/>
            <pc:sldMk cId="4214571263" sldId="918"/>
            <ac:cxnSpMk id="40" creationId="{75D14CEF-1BAD-6E5B-D889-B7F84FB3BCC8}"/>
          </ac:cxnSpMkLst>
        </pc:cxnChg>
        <pc:cxnChg chg="mod">
          <ac:chgData name="Phillip Kaufman" userId="c001b2a046940d7c" providerId="LiveId" clId="{5CB25B10-5B1C-4017-B167-ED3104435743}" dt="2024-05-26T07:03:51.802" v="7567" actId="165"/>
          <ac:cxnSpMkLst>
            <pc:docMk/>
            <pc:sldMk cId="4214571263" sldId="918"/>
            <ac:cxnSpMk id="40" creationId="{CA3A63A1-043C-1061-E911-E9DAB6E1772B}"/>
          </ac:cxnSpMkLst>
        </pc:cxnChg>
        <pc:cxnChg chg="mod">
          <ac:chgData name="Phillip Kaufman" userId="c001b2a046940d7c" providerId="LiveId" clId="{5CB25B10-5B1C-4017-B167-ED3104435743}" dt="2024-05-26T07:03:51.802" v="7567" actId="165"/>
          <ac:cxnSpMkLst>
            <pc:docMk/>
            <pc:sldMk cId="4214571263" sldId="918"/>
            <ac:cxnSpMk id="41" creationId="{13EC2F83-26C0-EE83-1393-F7D16F850201}"/>
          </ac:cxnSpMkLst>
        </pc:cxnChg>
        <pc:cxnChg chg="mod">
          <ac:chgData name="Phillip Kaufman" userId="c001b2a046940d7c" providerId="LiveId" clId="{5CB25B10-5B1C-4017-B167-ED3104435743}" dt="2024-05-30T06:21:04.098" v="9579"/>
          <ac:cxnSpMkLst>
            <pc:docMk/>
            <pc:sldMk cId="4214571263" sldId="918"/>
            <ac:cxnSpMk id="41" creationId="{B4CED3F8-2C65-8366-D90E-E133FFE59DC2}"/>
          </ac:cxnSpMkLst>
        </pc:cxnChg>
        <pc:cxnChg chg="mod">
          <ac:chgData name="Phillip Kaufman" userId="c001b2a046940d7c" providerId="LiveId" clId="{5CB25B10-5B1C-4017-B167-ED3104435743}" dt="2024-05-26T07:03:51.802" v="7567" actId="165"/>
          <ac:cxnSpMkLst>
            <pc:docMk/>
            <pc:sldMk cId="4214571263" sldId="918"/>
            <ac:cxnSpMk id="42" creationId="{2C78B1F8-B65E-A31E-51EA-3ED635F9092D}"/>
          </ac:cxnSpMkLst>
        </pc:cxnChg>
        <pc:cxnChg chg="mod">
          <ac:chgData name="Phillip Kaufman" userId="c001b2a046940d7c" providerId="LiveId" clId="{5CB25B10-5B1C-4017-B167-ED3104435743}" dt="2024-05-30T06:21:04.098" v="9579"/>
          <ac:cxnSpMkLst>
            <pc:docMk/>
            <pc:sldMk cId="4214571263" sldId="918"/>
            <ac:cxnSpMk id="42" creationId="{5AEB4C55-6CCC-1B14-AF06-62A6CE45F67F}"/>
          </ac:cxnSpMkLst>
        </pc:cxnChg>
        <pc:cxnChg chg="mod">
          <ac:chgData name="Phillip Kaufman" userId="c001b2a046940d7c" providerId="LiveId" clId="{5CB25B10-5B1C-4017-B167-ED3104435743}" dt="2024-05-30T06:21:04.098" v="9579"/>
          <ac:cxnSpMkLst>
            <pc:docMk/>
            <pc:sldMk cId="4214571263" sldId="918"/>
            <ac:cxnSpMk id="43" creationId="{3BEE66C4-5BF3-09B7-6E76-A70198283E45}"/>
          </ac:cxnSpMkLst>
        </pc:cxnChg>
        <pc:cxnChg chg="mod">
          <ac:chgData name="Phillip Kaufman" userId="c001b2a046940d7c" providerId="LiveId" clId="{5CB25B10-5B1C-4017-B167-ED3104435743}" dt="2024-05-26T07:03:51.802" v="7567" actId="165"/>
          <ac:cxnSpMkLst>
            <pc:docMk/>
            <pc:sldMk cId="4214571263" sldId="918"/>
            <ac:cxnSpMk id="43" creationId="{ADC6287F-6B63-FD0B-3CBF-678969B92697}"/>
          </ac:cxnSpMkLst>
        </pc:cxnChg>
        <pc:cxnChg chg="mod">
          <ac:chgData name="Phillip Kaufman" userId="c001b2a046940d7c" providerId="LiveId" clId="{5CB25B10-5B1C-4017-B167-ED3104435743}" dt="2024-05-26T07:03:51.802" v="7567" actId="165"/>
          <ac:cxnSpMkLst>
            <pc:docMk/>
            <pc:sldMk cId="4214571263" sldId="918"/>
            <ac:cxnSpMk id="44" creationId="{DCDB864E-A400-576C-E2B5-461438468692}"/>
          </ac:cxnSpMkLst>
        </pc:cxnChg>
        <pc:cxnChg chg="mod">
          <ac:chgData name="Phillip Kaufman" userId="c001b2a046940d7c" providerId="LiveId" clId="{5CB25B10-5B1C-4017-B167-ED3104435743}" dt="2024-05-30T06:21:04.098" v="9579"/>
          <ac:cxnSpMkLst>
            <pc:docMk/>
            <pc:sldMk cId="4214571263" sldId="918"/>
            <ac:cxnSpMk id="44" creationId="{EFC8E58F-12F4-DD00-DAE3-2ED05B2BBD3D}"/>
          </ac:cxnSpMkLst>
        </pc:cxnChg>
        <pc:cxnChg chg="mod">
          <ac:chgData name="Phillip Kaufman" userId="c001b2a046940d7c" providerId="LiveId" clId="{5CB25B10-5B1C-4017-B167-ED3104435743}" dt="2024-05-26T07:03:51.802" v="7567" actId="165"/>
          <ac:cxnSpMkLst>
            <pc:docMk/>
            <pc:sldMk cId="4214571263" sldId="918"/>
            <ac:cxnSpMk id="45" creationId="{32FD0ACE-E480-605B-DC5C-2E0EE7EBDA28}"/>
          </ac:cxnSpMkLst>
        </pc:cxnChg>
        <pc:cxnChg chg="mod">
          <ac:chgData name="Phillip Kaufman" userId="c001b2a046940d7c" providerId="LiveId" clId="{5CB25B10-5B1C-4017-B167-ED3104435743}" dt="2024-05-30T06:21:04.098" v="9579"/>
          <ac:cxnSpMkLst>
            <pc:docMk/>
            <pc:sldMk cId="4214571263" sldId="918"/>
            <ac:cxnSpMk id="45" creationId="{777DC1D6-2ACE-F984-66BD-E02AB10435B7}"/>
          </ac:cxnSpMkLst>
        </pc:cxnChg>
        <pc:cxnChg chg="mod">
          <ac:chgData name="Phillip Kaufman" userId="c001b2a046940d7c" providerId="LiveId" clId="{5CB25B10-5B1C-4017-B167-ED3104435743}" dt="2024-05-26T07:03:51.802" v="7567" actId="165"/>
          <ac:cxnSpMkLst>
            <pc:docMk/>
            <pc:sldMk cId="4214571263" sldId="918"/>
            <ac:cxnSpMk id="46" creationId="{6C9C276C-74B8-ABD9-0915-5C34882800D0}"/>
          </ac:cxnSpMkLst>
        </pc:cxnChg>
        <pc:cxnChg chg="mod">
          <ac:chgData name="Phillip Kaufman" userId="c001b2a046940d7c" providerId="LiveId" clId="{5CB25B10-5B1C-4017-B167-ED3104435743}" dt="2024-05-30T06:21:04.098" v="9579"/>
          <ac:cxnSpMkLst>
            <pc:docMk/>
            <pc:sldMk cId="4214571263" sldId="918"/>
            <ac:cxnSpMk id="46" creationId="{DB2560FB-C7CC-C399-B4E8-CEA9849B5336}"/>
          </ac:cxnSpMkLst>
        </pc:cxnChg>
        <pc:cxnChg chg="mod">
          <ac:chgData name="Phillip Kaufman" userId="c001b2a046940d7c" providerId="LiveId" clId="{5CB25B10-5B1C-4017-B167-ED3104435743}" dt="2024-05-26T07:03:51.802" v="7567" actId="165"/>
          <ac:cxnSpMkLst>
            <pc:docMk/>
            <pc:sldMk cId="4214571263" sldId="918"/>
            <ac:cxnSpMk id="47" creationId="{9CE0EC5C-56C3-A319-88C3-4049D4709576}"/>
          </ac:cxnSpMkLst>
        </pc:cxnChg>
        <pc:cxnChg chg="mod">
          <ac:chgData name="Phillip Kaufman" userId="c001b2a046940d7c" providerId="LiveId" clId="{5CB25B10-5B1C-4017-B167-ED3104435743}" dt="2024-05-26T07:03:51.802" v="7567" actId="165"/>
          <ac:cxnSpMkLst>
            <pc:docMk/>
            <pc:sldMk cId="4214571263" sldId="918"/>
            <ac:cxnSpMk id="48" creationId="{C07A2592-1241-6A5E-1838-A2936B831C35}"/>
          </ac:cxnSpMkLst>
        </pc:cxnChg>
        <pc:cxnChg chg="mod">
          <ac:chgData name="Phillip Kaufman" userId="c001b2a046940d7c" providerId="LiveId" clId="{5CB25B10-5B1C-4017-B167-ED3104435743}" dt="2024-05-26T07:03:51.802" v="7567" actId="165"/>
          <ac:cxnSpMkLst>
            <pc:docMk/>
            <pc:sldMk cId="4214571263" sldId="918"/>
            <ac:cxnSpMk id="49" creationId="{B6A227C2-3980-396A-F172-01DC877CD4D0}"/>
          </ac:cxnSpMkLst>
        </pc:cxnChg>
        <pc:cxnChg chg="mod">
          <ac:chgData name="Phillip Kaufman" userId="c001b2a046940d7c" providerId="LiveId" clId="{5CB25B10-5B1C-4017-B167-ED3104435743}" dt="2024-05-26T07:03:51.802" v="7567" actId="165"/>
          <ac:cxnSpMkLst>
            <pc:docMk/>
            <pc:sldMk cId="4214571263" sldId="918"/>
            <ac:cxnSpMk id="50" creationId="{837D2387-0DCE-4901-BAB5-7866B5135EF9}"/>
          </ac:cxnSpMkLst>
        </pc:cxnChg>
        <pc:cxnChg chg="mod">
          <ac:chgData name="Phillip Kaufman" userId="c001b2a046940d7c" providerId="LiveId" clId="{5CB25B10-5B1C-4017-B167-ED3104435743}" dt="2024-05-26T07:03:51.802" v="7567" actId="165"/>
          <ac:cxnSpMkLst>
            <pc:docMk/>
            <pc:sldMk cId="4214571263" sldId="918"/>
            <ac:cxnSpMk id="52" creationId="{B7ACAE5B-A991-517F-238B-19BC6C594C9F}"/>
          </ac:cxnSpMkLst>
        </pc:cxnChg>
        <pc:cxnChg chg="mod">
          <ac:chgData name="Phillip Kaufman" userId="c001b2a046940d7c" providerId="LiveId" clId="{5CB25B10-5B1C-4017-B167-ED3104435743}" dt="2024-05-26T07:03:51.802" v="7567" actId="165"/>
          <ac:cxnSpMkLst>
            <pc:docMk/>
            <pc:sldMk cId="4214571263" sldId="918"/>
            <ac:cxnSpMk id="53" creationId="{7E0077A7-0B63-BB93-9149-D53E58E1F3E9}"/>
          </ac:cxnSpMkLst>
        </pc:cxnChg>
        <pc:cxnChg chg="mod">
          <ac:chgData name="Phillip Kaufman" userId="c001b2a046940d7c" providerId="LiveId" clId="{5CB25B10-5B1C-4017-B167-ED3104435743}" dt="2024-05-26T07:03:51.802" v="7567" actId="165"/>
          <ac:cxnSpMkLst>
            <pc:docMk/>
            <pc:sldMk cId="4214571263" sldId="918"/>
            <ac:cxnSpMk id="54" creationId="{51BD7552-8B24-D6C5-6C90-2810E0FFDE1C}"/>
          </ac:cxnSpMkLst>
        </pc:cxnChg>
        <pc:cxnChg chg="mod">
          <ac:chgData name="Phillip Kaufman" userId="c001b2a046940d7c" providerId="LiveId" clId="{5CB25B10-5B1C-4017-B167-ED3104435743}" dt="2024-05-26T07:03:51.802" v="7567" actId="165"/>
          <ac:cxnSpMkLst>
            <pc:docMk/>
            <pc:sldMk cId="4214571263" sldId="918"/>
            <ac:cxnSpMk id="55" creationId="{EE502843-3A25-A6D6-186C-C83F98FB2989}"/>
          </ac:cxnSpMkLst>
        </pc:cxnChg>
        <pc:cxnChg chg="mod">
          <ac:chgData name="Phillip Kaufman" userId="c001b2a046940d7c" providerId="LiveId" clId="{5CB25B10-5B1C-4017-B167-ED3104435743}" dt="2024-05-26T07:03:51.802" v="7567" actId="165"/>
          <ac:cxnSpMkLst>
            <pc:docMk/>
            <pc:sldMk cId="4214571263" sldId="918"/>
            <ac:cxnSpMk id="56" creationId="{29985116-3530-D85A-0AF7-9E7A4517DE07}"/>
          </ac:cxnSpMkLst>
        </pc:cxnChg>
        <pc:cxnChg chg="mod">
          <ac:chgData name="Phillip Kaufman" userId="c001b2a046940d7c" providerId="LiveId" clId="{5CB25B10-5B1C-4017-B167-ED3104435743}" dt="2024-05-30T06:21:04.098" v="9579"/>
          <ac:cxnSpMkLst>
            <pc:docMk/>
            <pc:sldMk cId="4214571263" sldId="918"/>
            <ac:cxnSpMk id="57" creationId="{50F70508-2275-311D-9342-4126219C50DF}"/>
          </ac:cxnSpMkLst>
        </pc:cxnChg>
        <pc:cxnChg chg="mod">
          <ac:chgData name="Phillip Kaufman" userId="c001b2a046940d7c" providerId="LiveId" clId="{5CB25B10-5B1C-4017-B167-ED3104435743}" dt="2024-05-26T07:03:51.802" v="7567" actId="165"/>
          <ac:cxnSpMkLst>
            <pc:docMk/>
            <pc:sldMk cId="4214571263" sldId="918"/>
            <ac:cxnSpMk id="57" creationId="{63A5DDAF-968D-6F67-9310-AEC76FCEAAAF}"/>
          </ac:cxnSpMkLst>
        </pc:cxnChg>
        <pc:cxnChg chg="mod">
          <ac:chgData name="Phillip Kaufman" userId="c001b2a046940d7c" providerId="LiveId" clId="{5CB25B10-5B1C-4017-B167-ED3104435743}" dt="2024-05-26T07:03:51.802" v="7567" actId="165"/>
          <ac:cxnSpMkLst>
            <pc:docMk/>
            <pc:sldMk cId="4214571263" sldId="918"/>
            <ac:cxnSpMk id="58" creationId="{3C623ADD-EF55-FCAC-E15A-D2D1F8DE7F18}"/>
          </ac:cxnSpMkLst>
        </pc:cxnChg>
        <pc:cxnChg chg="mod">
          <ac:chgData name="Phillip Kaufman" userId="c001b2a046940d7c" providerId="LiveId" clId="{5CB25B10-5B1C-4017-B167-ED3104435743}" dt="2024-05-30T06:21:04.098" v="9579"/>
          <ac:cxnSpMkLst>
            <pc:docMk/>
            <pc:sldMk cId="4214571263" sldId="918"/>
            <ac:cxnSpMk id="58" creationId="{DE2D0711-1E20-E421-4692-D814078BC80E}"/>
          </ac:cxnSpMkLst>
        </pc:cxnChg>
        <pc:cxnChg chg="mod">
          <ac:chgData name="Phillip Kaufman" userId="c001b2a046940d7c" providerId="LiveId" clId="{5CB25B10-5B1C-4017-B167-ED3104435743}" dt="2024-05-26T07:03:51.802" v="7567" actId="165"/>
          <ac:cxnSpMkLst>
            <pc:docMk/>
            <pc:sldMk cId="4214571263" sldId="918"/>
            <ac:cxnSpMk id="59" creationId="{8250F7A3-1157-493D-4012-D0E0E82CD384}"/>
          </ac:cxnSpMkLst>
        </pc:cxnChg>
        <pc:cxnChg chg="mod">
          <ac:chgData name="Phillip Kaufman" userId="c001b2a046940d7c" providerId="LiveId" clId="{5CB25B10-5B1C-4017-B167-ED3104435743}" dt="2024-05-26T07:03:51.802" v="7567" actId="165"/>
          <ac:cxnSpMkLst>
            <pc:docMk/>
            <pc:sldMk cId="4214571263" sldId="918"/>
            <ac:cxnSpMk id="60" creationId="{F398575E-18F4-9A74-3D99-0C5E9CAF604F}"/>
          </ac:cxnSpMkLst>
        </pc:cxnChg>
        <pc:cxnChg chg="mod">
          <ac:chgData name="Phillip Kaufman" userId="c001b2a046940d7c" providerId="LiveId" clId="{5CB25B10-5B1C-4017-B167-ED3104435743}" dt="2024-05-18T03:14:01.998" v="2760"/>
          <ac:cxnSpMkLst>
            <pc:docMk/>
            <pc:sldMk cId="4214571263" sldId="918"/>
            <ac:cxnSpMk id="62" creationId="{27ABCB35-3ECE-2BF7-A7B9-CDC3F18F8626}"/>
          </ac:cxnSpMkLst>
        </pc:cxnChg>
        <pc:cxnChg chg="mod">
          <ac:chgData name="Phillip Kaufman" userId="c001b2a046940d7c" providerId="LiveId" clId="{5CB25B10-5B1C-4017-B167-ED3104435743}" dt="2024-05-18T03:14:01.998" v="2760"/>
          <ac:cxnSpMkLst>
            <pc:docMk/>
            <pc:sldMk cId="4214571263" sldId="918"/>
            <ac:cxnSpMk id="63" creationId="{5E2F6A17-DCEE-4405-6DD1-3CD2C83D7476}"/>
          </ac:cxnSpMkLst>
        </pc:cxnChg>
        <pc:cxnChg chg="mod">
          <ac:chgData name="Phillip Kaufman" userId="c001b2a046940d7c" providerId="LiveId" clId="{5CB25B10-5B1C-4017-B167-ED3104435743}" dt="2024-05-18T03:14:01.998" v="2760"/>
          <ac:cxnSpMkLst>
            <pc:docMk/>
            <pc:sldMk cId="4214571263" sldId="918"/>
            <ac:cxnSpMk id="64" creationId="{E47A1D76-D3B8-DF1F-1E6F-7E671EE54928}"/>
          </ac:cxnSpMkLst>
        </pc:cxnChg>
        <pc:cxnChg chg="mod">
          <ac:chgData name="Phillip Kaufman" userId="c001b2a046940d7c" providerId="LiveId" clId="{5CB25B10-5B1C-4017-B167-ED3104435743}" dt="2024-05-18T03:14:01.998" v="2760"/>
          <ac:cxnSpMkLst>
            <pc:docMk/>
            <pc:sldMk cId="4214571263" sldId="918"/>
            <ac:cxnSpMk id="65" creationId="{33E11B2D-C737-08B3-5FD2-7707550D8817}"/>
          </ac:cxnSpMkLst>
        </pc:cxnChg>
        <pc:cxnChg chg="mod">
          <ac:chgData name="Phillip Kaufman" userId="c001b2a046940d7c" providerId="LiveId" clId="{5CB25B10-5B1C-4017-B167-ED3104435743}" dt="2024-05-18T03:14:01.998" v="2760"/>
          <ac:cxnSpMkLst>
            <pc:docMk/>
            <pc:sldMk cId="4214571263" sldId="918"/>
            <ac:cxnSpMk id="66" creationId="{7437AD5E-3059-3CC1-A7DC-59F9EB850734}"/>
          </ac:cxnSpMkLst>
        </pc:cxnChg>
        <pc:cxnChg chg="mod">
          <ac:chgData name="Phillip Kaufman" userId="c001b2a046940d7c" providerId="LiveId" clId="{5CB25B10-5B1C-4017-B167-ED3104435743}" dt="2024-05-18T03:14:01.998" v="2760"/>
          <ac:cxnSpMkLst>
            <pc:docMk/>
            <pc:sldMk cId="4214571263" sldId="918"/>
            <ac:cxnSpMk id="67" creationId="{4D8A571B-BCA1-7A6B-014E-6C6354AEADFD}"/>
          </ac:cxnSpMkLst>
        </pc:cxnChg>
        <pc:cxnChg chg="mod">
          <ac:chgData name="Phillip Kaufman" userId="c001b2a046940d7c" providerId="LiveId" clId="{5CB25B10-5B1C-4017-B167-ED3104435743}" dt="2024-05-27T07:31:35.873" v="8665"/>
          <ac:cxnSpMkLst>
            <pc:docMk/>
            <pc:sldMk cId="4214571263" sldId="918"/>
            <ac:cxnSpMk id="68" creationId="{24304DDF-4C8C-8707-7F65-4D29D6931994}"/>
          </ac:cxnSpMkLst>
        </pc:cxnChg>
        <pc:cxnChg chg="mod">
          <ac:chgData name="Phillip Kaufman" userId="c001b2a046940d7c" providerId="LiveId" clId="{5CB25B10-5B1C-4017-B167-ED3104435743}" dt="2024-05-18T03:14:01.998" v="2760"/>
          <ac:cxnSpMkLst>
            <pc:docMk/>
            <pc:sldMk cId="4214571263" sldId="918"/>
            <ac:cxnSpMk id="68" creationId="{D4617545-447B-507F-04F5-91B50FA8D376}"/>
          </ac:cxnSpMkLst>
        </pc:cxn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27T07:31:35.873" v="8665"/>
          <ac:cxnSpMkLst>
            <pc:docMk/>
            <pc:sldMk cId="4214571263" sldId="918"/>
            <ac:cxnSpMk id="69" creationId="{94781F75-4289-A8C2-DAA2-D8A31DD84852}"/>
          </ac:cxnSpMkLst>
        </pc:cxnChg>
        <pc:cxnChg chg="mod">
          <ac:chgData name="Phillip Kaufman" userId="c001b2a046940d7c" providerId="LiveId" clId="{5CB25B10-5B1C-4017-B167-ED3104435743}" dt="2024-05-18T03:14:01.998" v="2760"/>
          <ac:cxnSpMkLst>
            <pc:docMk/>
            <pc:sldMk cId="4214571263" sldId="918"/>
            <ac:cxnSpMk id="69" creationId="{D53F9246-8DEF-40E0-0571-7F9DFC4FCD2C}"/>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8T03:14:01.998" v="2760"/>
          <ac:cxnSpMkLst>
            <pc:docMk/>
            <pc:sldMk cId="4214571263" sldId="918"/>
            <ac:cxnSpMk id="70" creationId="{CF675E6B-1DAB-667D-06AA-7C99D765BDC0}"/>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8T03:14:01.998" v="2760"/>
          <ac:cxnSpMkLst>
            <pc:docMk/>
            <pc:sldMk cId="4214571263" sldId="918"/>
            <ac:cxnSpMk id="71" creationId="{AFFAB099-885E-9ACE-28E3-862A1904913A}"/>
          </ac:cxnSpMkLst>
        </pc:cxnChg>
        <pc:cxnChg chg="mod">
          <ac:chgData name="Phillip Kaufman" userId="c001b2a046940d7c" providerId="LiveId" clId="{5CB25B10-5B1C-4017-B167-ED3104435743}" dt="2024-05-18T03:14:01.998" v="2760"/>
          <ac:cxnSpMkLst>
            <pc:docMk/>
            <pc:sldMk cId="4214571263" sldId="918"/>
            <ac:cxnSpMk id="72" creationId="{09B610BA-3348-CA24-A9DD-0CF1CE0BB53A}"/>
          </ac:cxnSpMkLst>
        </pc:cxnChg>
        <pc:cxnChg chg="mod">
          <ac:chgData name="Phillip Kaufman" userId="c001b2a046940d7c" providerId="LiveId" clId="{5CB25B10-5B1C-4017-B167-ED3104435743}" dt="2024-05-27T07:31:35.873" v="8665"/>
          <ac:cxnSpMkLst>
            <pc:docMk/>
            <pc:sldMk cId="4214571263" sldId="918"/>
            <ac:cxnSpMk id="72" creationId="{86384668-9290-B0FC-49BE-1FC260A55945}"/>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8T03:14:01.998" v="2760"/>
          <ac:cxnSpMkLst>
            <pc:docMk/>
            <pc:sldMk cId="4214571263" sldId="918"/>
            <ac:cxnSpMk id="73" creationId="{8B742CA2-C6CC-03BD-8E5F-B6DE305CACC3}"/>
          </ac:cxnSpMkLst>
        </pc:cxnChg>
        <pc:cxnChg chg="mod">
          <ac:chgData name="Phillip Kaufman" userId="c001b2a046940d7c" providerId="LiveId" clId="{5CB25B10-5B1C-4017-B167-ED3104435743}" dt="2024-05-27T07:31:35.873" v="8665"/>
          <ac:cxnSpMkLst>
            <pc:docMk/>
            <pc:sldMk cId="4214571263" sldId="918"/>
            <ac:cxnSpMk id="73" creationId="{B6872640-7693-2931-59D9-3D9E5D9AC7CB}"/>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8T03:14:01.998" v="2760"/>
          <ac:cxnSpMkLst>
            <pc:docMk/>
            <pc:sldMk cId="4214571263" sldId="918"/>
            <ac:cxnSpMk id="74" creationId="{E67C6BBC-0CE6-C720-0053-31435D8FFEA5}"/>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8T03:14:01.998" v="2760"/>
          <ac:cxnSpMkLst>
            <pc:docMk/>
            <pc:sldMk cId="4214571263" sldId="918"/>
            <ac:cxnSpMk id="75" creationId="{1E10D778-BC7A-73BC-4899-CADDD5254A60}"/>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8T03:14:01.998" v="2760"/>
          <ac:cxnSpMkLst>
            <pc:docMk/>
            <pc:sldMk cId="4214571263" sldId="918"/>
            <ac:cxnSpMk id="76" creationId="{DABBCA37-06B2-CD44-E8D8-4EA79DB80E95}"/>
          </ac:cxnSpMkLst>
        </pc:cxnChg>
        <pc:cxnChg chg="mod">
          <ac:chgData name="Phillip Kaufman" userId="c001b2a046940d7c" providerId="LiveId" clId="{5CB25B10-5B1C-4017-B167-ED3104435743}" dt="2024-05-27T07:31:35.873" v="8665"/>
          <ac:cxnSpMkLst>
            <pc:docMk/>
            <pc:sldMk cId="4214571263" sldId="918"/>
            <ac:cxnSpMk id="76" creationId="{EED40C26-056A-E3D6-5250-EF292C8A7BBB}"/>
          </ac:cxnSpMkLst>
        </pc:cxnChg>
        <pc:cxnChg chg="mod">
          <ac:chgData name="Phillip Kaufman" userId="c001b2a046940d7c" providerId="LiveId" clId="{5CB25B10-5B1C-4017-B167-ED3104435743}" dt="2024-05-27T07:31:35.873" v="8665"/>
          <ac:cxnSpMkLst>
            <pc:docMk/>
            <pc:sldMk cId="4214571263" sldId="918"/>
            <ac:cxnSpMk id="77" creationId="{49728372-A610-0BB9-BA6F-32D2E74EC4D1}"/>
          </ac:cxnSpMkLst>
        </pc:cxnChg>
        <pc:cxnChg chg="mod">
          <ac:chgData name="Phillip Kaufman" userId="c001b2a046940d7c" providerId="LiveId" clId="{5CB25B10-5B1C-4017-B167-ED3104435743}" dt="2024-05-18T03:14:01.998" v="2760"/>
          <ac:cxnSpMkLst>
            <pc:docMk/>
            <pc:sldMk cId="4214571263" sldId="918"/>
            <ac:cxnSpMk id="77" creationId="{BF781C34-3FB8-E5B5-66BB-01934AE89523}"/>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8T03:14:01.998" v="2760"/>
          <ac:cxnSpMkLst>
            <pc:docMk/>
            <pc:sldMk cId="4214571263" sldId="918"/>
            <ac:cxnSpMk id="78" creationId="{19438145-C2B2-B22F-79CA-2FFA2C9B048D}"/>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8T03:14:01.998" v="2760"/>
          <ac:cxnSpMkLst>
            <pc:docMk/>
            <pc:sldMk cId="4214571263" sldId="918"/>
            <ac:cxnSpMk id="79" creationId="{E20DD835-8910-764C-D6DC-C7F7435B78B7}"/>
          </ac:cxnSpMkLst>
        </pc:cxnChg>
        <pc:cxnChg chg="mod">
          <ac:chgData name="Phillip Kaufman" userId="c001b2a046940d7c" providerId="LiveId" clId="{5CB25B10-5B1C-4017-B167-ED3104435743}" dt="2024-05-27T07:31:35.873" v="8665"/>
          <ac:cxnSpMkLst>
            <pc:docMk/>
            <pc:sldMk cId="4214571263" sldId="918"/>
            <ac:cxnSpMk id="80" creationId="{1C3BE16B-3067-3185-D96A-AD72E7B55FDD}"/>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8T03:14:01.998" v="2760"/>
          <ac:cxnSpMkLst>
            <pc:docMk/>
            <pc:sldMk cId="4214571263" sldId="918"/>
            <ac:cxnSpMk id="80" creationId="{D5D51C98-CD6B-191F-05E7-23A3D9008EF3}"/>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27T07:31:35.873" v="8665"/>
          <ac:cxnSpMkLst>
            <pc:docMk/>
            <pc:sldMk cId="4214571263" sldId="918"/>
            <ac:cxnSpMk id="81" creationId="{815E7B30-8E30-9AFF-9CDA-A1371CD36E75}"/>
          </ac:cxnSpMkLst>
        </pc:cxnChg>
        <pc:cxnChg chg="mod">
          <ac:chgData name="Phillip Kaufman" userId="c001b2a046940d7c" providerId="LiveId" clId="{5CB25B10-5B1C-4017-B167-ED3104435743}" dt="2024-05-18T03:14:01.998" v="2760"/>
          <ac:cxnSpMkLst>
            <pc:docMk/>
            <pc:sldMk cId="4214571263" sldId="918"/>
            <ac:cxnSpMk id="81" creationId="{B10ECF73-85E6-28F5-D93B-F982567C7FDC}"/>
          </ac:cxnSpMkLst>
        </pc:cxnChg>
        <pc:cxnChg chg="mod">
          <ac:chgData name="Phillip Kaufman" userId="c001b2a046940d7c" providerId="LiveId" clId="{5CB25B10-5B1C-4017-B167-ED3104435743}" dt="2024-05-18T03:14:01.998" v="2760"/>
          <ac:cxnSpMkLst>
            <pc:docMk/>
            <pc:sldMk cId="4214571263" sldId="918"/>
            <ac:cxnSpMk id="82" creationId="{8FC34F0B-9D40-418D-8558-850016FBCC2D}"/>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8T03:14:01.998" v="2760"/>
          <ac:cxnSpMkLst>
            <pc:docMk/>
            <pc:sldMk cId="4214571263" sldId="918"/>
            <ac:cxnSpMk id="83" creationId="{304EDDFE-8150-693B-3D60-53287796E388}"/>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27T07:31:35.873" v="8665"/>
          <ac:cxnSpMkLst>
            <pc:docMk/>
            <pc:sldMk cId="4214571263" sldId="918"/>
            <ac:cxnSpMk id="84" creationId="{31DE0E2A-9FA1-E4CC-74FE-CE775C981AC4}"/>
          </ac:cxnSpMkLst>
        </pc:cxnChg>
        <pc:cxnChg chg="mod">
          <ac:chgData name="Phillip Kaufman" userId="c001b2a046940d7c" providerId="LiveId" clId="{5CB25B10-5B1C-4017-B167-ED3104435743}" dt="2024-05-18T03:14:01.998" v="2760"/>
          <ac:cxnSpMkLst>
            <pc:docMk/>
            <pc:sldMk cId="4214571263" sldId="918"/>
            <ac:cxnSpMk id="84" creationId="{6C526D28-6149-5064-A782-FB35E6D14BC1}"/>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8T03:14:01.998" v="2760"/>
          <ac:cxnSpMkLst>
            <pc:docMk/>
            <pc:sldMk cId="4214571263" sldId="918"/>
            <ac:cxnSpMk id="85" creationId="{3CC8C9E7-7CA0-37BB-7562-F6281CCD39BB}"/>
          </ac:cxnSpMkLst>
        </pc:cxnChg>
        <pc:cxnChg chg="mod">
          <ac:chgData name="Phillip Kaufman" userId="c001b2a046940d7c" providerId="LiveId" clId="{5CB25B10-5B1C-4017-B167-ED3104435743}" dt="2024-05-27T07:31:35.873" v="8665"/>
          <ac:cxnSpMkLst>
            <pc:docMk/>
            <pc:sldMk cId="4214571263" sldId="918"/>
            <ac:cxnSpMk id="85" creationId="{431F6738-70B2-91B7-FC09-1175CF35AC80}"/>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8T03:14:01.998" v="2760"/>
          <ac:cxnSpMkLst>
            <pc:docMk/>
            <pc:sldMk cId="4214571263" sldId="918"/>
            <ac:cxnSpMk id="86" creationId="{4CFDC940-E83D-B875-8B30-A56AE1E991F2}"/>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8T03:14:01.998" v="2760"/>
          <ac:cxnSpMkLst>
            <pc:docMk/>
            <pc:sldMk cId="4214571263" sldId="918"/>
            <ac:cxnSpMk id="87" creationId="{6F04AAF9-0250-72D5-9706-5C2DF629B159}"/>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8T03:14:01.998" v="2760"/>
          <ac:cxnSpMkLst>
            <pc:docMk/>
            <pc:sldMk cId="4214571263" sldId="918"/>
            <ac:cxnSpMk id="88" creationId="{70344742-7B07-372D-4918-F04C804C72A9}"/>
          </ac:cxnSpMkLst>
        </pc:cxnChg>
        <pc:cxnChg chg="mod">
          <ac:chgData name="Phillip Kaufman" userId="c001b2a046940d7c" providerId="LiveId" clId="{5CB25B10-5B1C-4017-B167-ED3104435743}" dt="2024-05-27T07:31:35.873" v="8665"/>
          <ac:cxnSpMkLst>
            <pc:docMk/>
            <pc:sldMk cId="4214571263" sldId="918"/>
            <ac:cxnSpMk id="88" creationId="{BD7B3A1E-6FF8-5F19-6919-C9AE0E3AA527}"/>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27T07:31:35.873" v="8665"/>
          <ac:cxnSpMkLst>
            <pc:docMk/>
            <pc:sldMk cId="4214571263" sldId="918"/>
            <ac:cxnSpMk id="89" creationId="{646211BD-6C0E-F888-D7DF-DDBFF7AC3C3E}"/>
          </ac:cxnSpMkLst>
        </pc:cxnChg>
        <pc:cxnChg chg="mod">
          <ac:chgData name="Phillip Kaufman" userId="c001b2a046940d7c" providerId="LiveId" clId="{5CB25B10-5B1C-4017-B167-ED3104435743}" dt="2024-05-18T03:14:01.998" v="2760"/>
          <ac:cxnSpMkLst>
            <pc:docMk/>
            <pc:sldMk cId="4214571263" sldId="918"/>
            <ac:cxnSpMk id="89" creationId="{F23173EE-5760-CBE3-3F68-3EEB5D191A01}"/>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27T07:31:35.873" v="8665"/>
          <ac:cxnSpMkLst>
            <pc:docMk/>
            <pc:sldMk cId="4214571263" sldId="918"/>
            <ac:cxnSpMk id="90" creationId="{8D75C474-C338-787D-3206-614B8F90D056}"/>
          </ac:cxnSpMkLst>
        </pc:cxnChg>
        <pc:cxnChg chg="mod">
          <ac:chgData name="Phillip Kaufman" userId="c001b2a046940d7c" providerId="LiveId" clId="{5CB25B10-5B1C-4017-B167-ED3104435743}" dt="2024-05-18T03:14:01.998" v="2760"/>
          <ac:cxnSpMkLst>
            <pc:docMk/>
            <pc:sldMk cId="4214571263" sldId="918"/>
            <ac:cxnSpMk id="90" creationId="{CED1B866-B515-A6E2-FCFE-3A056CC1E201}"/>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8T03:14:01.998" v="2760"/>
          <ac:cxnSpMkLst>
            <pc:docMk/>
            <pc:sldMk cId="4214571263" sldId="918"/>
            <ac:cxnSpMk id="91" creationId="{62B6EE6A-47C1-658F-60F3-E07E2A0E4540}"/>
          </ac:cxnSpMkLst>
        </pc:cxnChg>
        <pc:cxnChg chg="mod">
          <ac:chgData name="Phillip Kaufman" userId="c001b2a046940d7c" providerId="LiveId" clId="{5CB25B10-5B1C-4017-B167-ED3104435743}" dt="2024-05-27T07:31:35.873" v="8665"/>
          <ac:cxnSpMkLst>
            <pc:docMk/>
            <pc:sldMk cId="4214571263" sldId="918"/>
            <ac:cxnSpMk id="91" creationId="{A187F57F-05F6-6CED-517A-A3BF4A499580}"/>
          </ac:cxnSpMkLst>
        </pc:cxnChg>
        <pc:cxnChg chg="mod">
          <ac:chgData name="Phillip Kaufman" userId="c001b2a046940d7c" providerId="LiveId" clId="{5CB25B10-5B1C-4017-B167-ED3104435743}" dt="2024-05-18T03:14:01.998" v="2760"/>
          <ac:cxnSpMkLst>
            <pc:docMk/>
            <pc:sldMk cId="4214571263" sldId="918"/>
            <ac:cxnSpMk id="92" creationId="{49455919-1816-BC6D-21D1-7B8DCF1281E7}"/>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27T07:31:35.873" v="8665"/>
          <ac:cxnSpMkLst>
            <pc:docMk/>
            <pc:sldMk cId="4214571263" sldId="918"/>
            <ac:cxnSpMk id="92" creationId="{B0FE5189-BE16-B2A2-0C21-CFCDDAFB9C7A}"/>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8T03:14:01.998" v="2760"/>
          <ac:cxnSpMkLst>
            <pc:docMk/>
            <pc:sldMk cId="4214571263" sldId="918"/>
            <ac:cxnSpMk id="93" creationId="{7092DC11-496E-322B-242E-F614F5E8A213}"/>
          </ac:cxnSpMkLst>
        </pc:cxnChg>
        <pc:cxnChg chg="mod">
          <ac:chgData name="Phillip Kaufman" userId="c001b2a046940d7c" providerId="LiveId" clId="{5CB25B10-5B1C-4017-B167-ED3104435743}" dt="2024-05-27T07:31:35.873" v="8665"/>
          <ac:cxnSpMkLst>
            <pc:docMk/>
            <pc:sldMk cId="4214571263" sldId="918"/>
            <ac:cxnSpMk id="93" creationId="{7131CE1D-ACA9-83D6-68D5-2FCD95F7A4D0}"/>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27T07:31:35.873" v="8665"/>
          <ac:cxnSpMkLst>
            <pc:docMk/>
            <pc:sldMk cId="4214571263" sldId="918"/>
            <ac:cxnSpMk id="94" creationId="{E885ACE7-B1A3-D787-413E-458575E66209}"/>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27T07:31:35.873" v="8665"/>
          <ac:cxnSpMkLst>
            <pc:docMk/>
            <pc:sldMk cId="4214571263" sldId="918"/>
            <ac:cxnSpMk id="95" creationId="{FD4D97E6-B9E0-460F-11D1-A30CA1C9970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27T07:31:35.873" v="8665"/>
          <ac:cxnSpMkLst>
            <pc:docMk/>
            <pc:sldMk cId="4214571263" sldId="918"/>
            <ac:cxnSpMk id="96" creationId="{85C6E3AF-F483-E491-AE63-B10FEC32C8C5}"/>
          </ac:cxnSpMkLst>
        </pc:cxnChg>
        <pc:cxnChg chg="mod">
          <ac:chgData name="Phillip Kaufman" userId="c001b2a046940d7c" providerId="LiveId" clId="{5CB25B10-5B1C-4017-B167-ED3104435743}" dt="2024-05-27T07:31:35.873" v="8665"/>
          <ac:cxnSpMkLst>
            <pc:docMk/>
            <pc:sldMk cId="4214571263" sldId="918"/>
            <ac:cxnSpMk id="97" creationId="{490C0A71-14A3-7F75-83C7-8CD132558421}"/>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8T03:14:01.998" v="2760"/>
          <ac:cxnSpMkLst>
            <pc:docMk/>
            <pc:sldMk cId="4214571263" sldId="918"/>
            <ac:cxnSpMk id="97" creationId="{EAC52304-34DD-9DDC-64B5-96B56CC01097}"/>
          </ac:cxnSpMkLst>
        </pc:cxnChg>
        <pc:cxnChg chg="mod">
          <ac:chgData name="Phillip Kaufman" userId="c001b2a046940d7c" providerId="LiveId" clId="{5CB25B10-5B1C-4017-B167-ED3104435743}" dt="2024-05-27T07:31:35.873" v="8665"/>
          <ac:cxnSpMkLst>
            <pc:docMk/>
            <pc:sldMk cId="4214571263" sldId="918"/>
            <ac:cxnSpMk id="98" creationId="{88AF77B7-43F4-888C-0CFD-A6E86805B38F}"/>
          </ac:cxnSpMkLst>
        </pc:cxnChg>
        <pc:cxnChg chg="mod">
          <ac:chgData name="Phillip Kaufman" userId="c001b2a046940d7c" providerId="LiveId" clId="{5CB25B10-5B1C-4017-B167-ED3104435743}" dt="2024-05-18T03:14:01.998" v="2760"/>
          <ac:cxnSpMkLst>
            <pc:docMk/>
            <pc:sldMk cId="4214571263" sldId="918"/>
            <ac:cxnSpMk id="98" creationId="{D014DD30-04E9-0D96-5D5A-78E50BE4672E}"/>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27T07:31:35.873" v="8665"/>
          <ac:cxnSpMkLst>
            <pc:docMk/>
            <pc:sldMk cId="4214571263" sldId="918"/>
            <ac:cxnSpMk id="99" creationId="{A5A469EA-A0F2-530A-0988-8255DB365A47}"/>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26T07:03:51.802" v="7567" actId="165"/>
          <ac:cxnSpMkLst>
            <pc:docMk/>
            <pc:sldMk cId="4214571263" sldId="918"/>
            <ac:cxnSpMk id="100" creationId="{DEEBA530-2493-FB91-70BB-63DE0190836B}"/>
          </ac:cxnSpMkLst>
        </pc:cxnChg>
        <pc:cxnChg chg="mod">
          <ac:chgData name="Phillip Kaufman" userId="c001b2a046940d7c" providerId="LiveId" clId="{5CB25B10-5B1C-4017-B167-ED3104435743}" dt="2024-05-26T07:03:51.802" v="7567" actId="165"/>
          <ac:cxnSpMkLst>
            <pc:docMk/>
            <pc:sldMk cId="4214571263" sldId="918"/>
            <ac:cxnSpMk id="101" creationId="{094B2649-1D03-CDC8-9BDE-4F36EC84E093}"/>
          </ac:cxnSpMkLst>
        </pc:cxnChg>
        <pc:cxnChg chg="mod">
          <ac:chgData name="Phillip Kaufman" userId="c001b2a046940d7c" providerId="LiveId" clId="{5CB25B10-5B1C-4017-B167-ED3104435743}" dt="2024-05-26T07:03:51.802" v="7567" actId="165"/>
          <ac:cxnSpMkLst>
            <pc:docMk/>
            <pc:sldMk cId="4214571263" sldId="918"/>
            <ac:cxnSpMk id="102" creationId="{FFAA755C-1B6D-F8A6-D5E2-1B2F4D13E3D4}"/>
          </ac:cxnSpMkLst>
        </pc:cxnChg>
        <pc:cxnChg chg="mod">
          <ac:chgData name="Phillip Kaufman" userId="c001b2a046940d7c" providerId="LiveId" clId="{5CB25B10-5B1C-4017-B167-ED3104435743}" dt="2024-05-26T07:03:51.802" v="7567" actId="165"/>
          <ac:cxnSpMkLst>
            <pc:docMk/>
            <pc:sldMk cId="4214571263" sldId="918"/>
            <ac:cxnSpMk id="103" creationId="{0B8051D6-ED65-EBD7-46D1-95EF5F33C0FF}"/>
          </ac:cxnSpMkLst>
        </pc:cxnChg>
        <pc:cxnChg chg="mod">
          <ac:chgData name="Phillip Kaufman" userId="c001b2a046940d7c" providerId="LiveId" clId="{5CB25B10-5B1C-4017-B167-ED3104435743}" dt="2024-05-30T06:32:31.839" v="9732"/>
          <ac:cxnSpMkLst>
            <pc:docMk/>
            <pc:sldMk cId="4214571263" sldId="918"/>
            <ac:cxnSpMk id="103" creationId="{8F4758FB-F1E3-A081-B36F-D4A82F90C44C}"/>
          </ac:cxnSpMkLst>
        </pc:cxnChg>
        <pc:cxnChg chg="mod">
          <ac:chgData name="Phillip Kaufman" userId="c001b2a046940d7c" providerId="LiveId" clId="{5CB25B10-5B1C-4017-B167-ED3104435743}" dt="2024-05-30T06:32:31.839" v="9732"/>
          <ac:cxnSpMkLst>
            <pc:docMk/>
            <pc:sldMk cId="4214571263" sldId="918"/>
            <ac:cxnSpMk id="104" creationId="{571914BC-7713-38FF-617B-47DDEE685FE8}"/>
          </ac:cxnSpMkLst>
        </pc:cxnChg>
        <pc:cxnChg chg="mod">
          <ac:chgData name="Phillip Kaufman" userId="c001b2a046940d7c" providerId="LiveId" clId="{5CB25B10-5B1C-4017-B167-ED3104435743}" dt="2024-05-26T07:03:51.802" v="7567" actId="165"/>
          <ac:cxnSpMkLst>
            <pc:docMk/>
            <pc:sldMk cId="4214571263" sldId="918"/>
            <ac:cxnSpMk id="104" creationId="{A3FF551C-E561-F75A-0AFD-891A7F75259D}"/>
          </ac:cxnSpMkLst>
        </pc:cxnChg>
        <pc:cxnChg chg="mod">
          <ac:chgData name="Phillip Kaufman" userId="c001b2a046940d7c" providerId="LiveId" clId="{5CB25B10-5B1C-4017-B167-ED3104435743}" dt="2024-05-30T06:32:31.839" v="9732"/>
          <ac:cxnSpMkLst>
            <pc:docMk/>
            <pc:sldMk cId="4214571263" sldId="918"/>
            <ac:cxnSpMk id="105" creationId="{03DEB668-E74E-A08C-69C5-7D93968ABD12}"/>
          </ac:cxnSpMkLst>
        </pc:cxnChg>
        <pc:cxnChg chg="mod">
          <ac:chgData name="Phillip Kaufman" userId="c001b2a046940d7c" providerId="LiveId" clId="{5CB25B10-5B1C-4017-B167-ED3104435743}" dt="2024-05-26T07:03:51.802" v="7567" actId="165"/>
          <ac:cxnSpMkLst>
            <pc:docMk/>
            <pc:sldMk cId="4214571263" sldId="918"/>
            <ac:cxnSpMk id="105" creationId="{0580976B-69F1-DAF3-34D0-07F7419E0953}"/>
          </ac:cxnSpMkLst>
        </pc:cxnChg>
        <pc:cxnChg chg="mod">
          <ac:chgData name="Phillip Kaufman" userId="c001b2a046940d7c" providerId="LiveId" clId="{5CB25B10-5B1C-4017-B167-ED3104435743}" dt="2024-05-26T07:03:51.802" v="7567" actId="165"/>
          <ac:cxnSpMkLst>
            <pc:docMk/>
            <pc:sldMk cId="4214571263" sldId="918"/>
            <ac:cxnSpMk id="106" creationId="{0333E234-F918-431E-A586-8D73AA87A47E}"/>
          </ac:cxnSpMkLst>
        </pc:cxnChg>
        <pc:cxnChg chg="mod">
          <ac:chgData name="Phillip Kaufman" userId="c001b2a046940d7c" providerId="LiveId" clId="{5CB25B10-5B1C-4017-B167-ED3104435743}" dt="2024-05-18T03:13:06.455" v="2750"/>
          <ac:cxnSpMkLst>
            <pc:docMk/>
            <pc:sldMk cId="4214571263" sldId="918"/>
            <ac:cxnSpMk id="106" creationId="{0BD5B3B9-AB9B-E73B-5FA6-01BAEEE23F85}"/>
          </ac:cxnSpMkLst>
        </pc:cxnChg>
        <pc:cxnChg chg="mod">
          <ac:chgData name="Phillip Kaufman" userId="c001b2a046940d7c" providerId="LiveId" clId="{5CB25B10-5B1C-4017-B167-ED3104435743}" dt="2024-05-30T06:32:31.839" v="9732"/>
          <ac:cxnSpMkLst>
            <pc:docMk/>
            <pc:sldMk cId="4214571263" sldId="918"/>
            <ac:cxnSpMk id="106" creationId="{B8FBB1A0-A8F5-3C21-0E09-C471C70B9269}"/>
          </ac:cxnSpMkLst>
        </pc:cxnChg>
        <pc:cxnChg chg="mod">
          <ac:chgData name="Phillip Kaufman" userId="c001b2a046940d7c" providerId="LiveId" clId="{5CB25B10-5B1C-4017-B167-ED3104435743}" dt="2024-05-18T03:13:06.455" v="2750"/>
          <ac:cxnSpMkLst>
            <pc:docMk/>
            <pc:sldMk cId="4214571263" sldId="918"/>
            <ac:cxnSpMk id="107" creationId="{08D19FF2-A11B-22D7-6A67-B67DFD88BF1E}"/>
          </ac:cxnSpMkLst>
        </pc:cxnChg>
        <pc:cxnChg chg="mod">
          <ac:chgData name="Phillip Kaufman" userId="c001b2a046940d7c" providerId="LiveId" clId="{5CB25B10-5B1C-4017-B167-ED3104435743}" dt="2024-05-30T06:32:31.839" v="9732"/>
          <ac:cxnSpMkLst>
            <pc:docMk/>
            <pc:sldMk cId="4214571263" sldId="918"/>
            <ac:cxnSpMk id="107" creationId="{7761A9A8-C6FE-3766-81F4-441504F936B7}"/>
          </ac:cxnSpMkLst>
        </pc:cxnChg>
        <pc:cxnChg chg="mod">
          <ac:chgData name="Phillip Kaufman" userId="c001b2a046940d7c" providerId="LiveId" clId="{5CB25B10-5B1C-4017-B167-ED3104435743}" dt="2024-05-26T07:03:51.802" v="7567" actId="165"/>
          <ac:cxnSpMkLst>
            <pc:docMk/>
            <pc:sldMk cId="4214571263" sldId="918"/>
            <ac:cxnSpMk id="107" creationId="{B95CD828-5702-D01F-1A86-E312211DF49F}"/>
          </ac:cxnSpMkLst>
        </pc:cxnChg>
        <pc:cxnChg chg="mod">
          <ac:chgData name="Phillip Kaufman" userId="c001b2a046940d7c" providerId="LiveId" clId="{5CB25B10-5B1C-4017-B167-ED3104435743}" dt="2024-05-26T07:03:51.802" v="7567" actId="165"/>
          <ac:cxnSpMkLst>
            <pc:docMk/>
            <pc:sldMk cId="4214571263" sldId="918"/>
            <ac:cxnSpMk id="108" creationId="{0D5EE584-4531-3048-8D5C-049AC279AC97}"/>
          </ac:cxnSpMkLst>
        </pc:cxnChg>
        <pc:cxnChg chg="mod">
          <ac:chgData name="Phillip Kaufman" userId="c001b2a046940d7c" providerId="LiveId" clId="{5CB25B10-5B1C-4017-B167-ED3104435743}" dt="2024-05-30T06:32:31.839" v="9732"/>
          <ac:cxnSpMkLst>
            <pc:docMk/>
            <pc:sldMk cId="4214571263" sldId="918"/>
            <ac:cxnSpMk id="108" creationId="{B691E186-A50E-710F-D248-3C054740EF53}"/>
          </ac:cxnSpMkLst>
        </pc:cxnChg>
        <pc:cxnChg chg="mod">
          <ac:chgData name="Phillip Kaufman" userId="c001b2a046940d7c" providerId="LiveId" clId="{5CB25B10-5B1C-4017-B167-ED3104435743}" dt="2024-05-26T07:03:51.802" v="7567" actId="165"/>
          <ac:cxnSpMkLst>
            <pc:docMk/>
            <pc:sldMk cId="4214571263" sldId="918"/>
            <ac:cxnSpMk id="109" creationId="{1D402A58-64D3-9597-B60B-58969C52C6CC}"/>
          </ac:cxnSpMkLst>
        </pc:cxnChg>
        <pc:cxnChg chg="mod">
          <ac:chgData name="Phillip Kaufman" userId="c001b2a046940d7c" providerId="LiveId" clId="{5CB25B10-5B1C-4017-B167-ED3104435743}" dt="2024-05-30T06:32:31.839" v="9732"/>
          <ac:cxnSpMkLst>
            <pc:docMk/>
            <pc:sldMk cId="4214571263" sldId="918"/>
            <ac:cxnSpMk id="109" creationId="{85C5807C-01CC-BC28-8547-FF88FE34E16F}"/>
          </ac:cxnSpMkLst>
        </pc:cxnChg>
        <pc:cxnChg chg="mod">
          <ac:chgData name="Phillip Kaufman" userId="c001b2a046940d7c" providerId="LiveId" clId="{5CB25B10-5B1C-4017-B167-ED3104435743}" dt="2024-05-30T06:32:31.839" v="9732"/>
          <ac:cxnSpMkLst>
            <pc:docMk/>
            <pc:sldMk cId="4214571263" sldId="918"/>
            <ac:cxnSpMk id="110" creationId="{76874B2A-AAF2-625D-1227-E0A55A365DA2}"/>
          </ac:cxnSpMkLst>
        </pc:cxnChg>
        <pc:cxnChg chg="mod">
          <ac:chgData name="Phillip Kaufman" userId="c001b2a046940d7c" providerId="LiveId" clId="{5CB25B10-5B1C-4017-B167-ED3104435743}" dt="2024-05-26T07:03:51.802" v="7567" actId="165"/>
          <ac:cxnSpMkLst>
            <pc:docMk/>
            <pc:sldMk cId="4214571263" sldId="918"/>
            <ac:cxnSpMk id="110" creationId="{F70BE119-7431-F871-5925-0904CB61B19E}"/>
          </ac:cxnSpMkLst>
        </pc:cxnChg>
        <pc:cxnChg chg="mod">
          <ac:chgData name="Phillip Kaufman" userId="c001b2a046940d7c" providerId="LiveId" clId="{5CB25B10-5B1C-4017-B167-ED3104435743}" dt="2024-05-26T07:03:51.802" v="7567" actId="165"/>
          <ac:cxnSpMkLst>
            <pc:docMk/>
            <pc:sldMk cId="4214571263" sldId="918"/>
            <ac:cxnSpMk id="111" creationId="{2DF8F4CB-B87A-BBB6-0752-E79D678FF484}"/>
          </ac:cxnSpMkLst>
        </pc:cxnChg>
        <pc:cxnChg chg="mod">
          <ac:chgData name="Phillip Kaufman" userId="c001b2a046940d7c" providerId="LiveId" clId="{5CB25B10-5B1C-4017-B167-ED3104435743}" dt="2024-05-30T06:32:31.839" v="9732"/>
          <ac:cxnSpMkLst>
            <pc:docMk/>
            <pc:sldMk cId="4214571263" sldId="918"/>
            <ac:cxnSpMk id="111" creationId="{B766E60B-A91D-72C0-90C5-0FA8C33CF87E}"/>
          </ac:cxnSpMkLst>
        </pc:cxnChg>
        <pc:cxnChg chg="mod">
          <ac:chgData name="Phillip Kaufman" userId="c001b2a046940d7c" providerId="LiveId" clId="{5CB25B10-5B1C-4017-B167-ED3104435743}" dt="2024-05-30T06:32:31.839" v="9732"/>
          <ac:cxnSpMkLst>
            <pc:docMk/>
            <pc:sldMk cId="4214571263" sldId="918"/>
            <ac:cxnSpMk id="112" creationId="{48CCCC8B-C3AA-E86A-636B-CECAC3473619}"/>
          </ac:cxnSpMkLst>
        </pc:cxnChg>
        <pc:cxnChg chg="mod">
          <ac:chgData name="Phillip Kaufman" userId="c001b2a046940d7c" providerId="LiveId" clId="{5CB25B10-5B1C-4017-B167-ED3104435743}" dt="2024-05-18T03:13:12.731" v="2754" actId="571"/>
          <ac:cxnSpMkLst>
            <pc:docMk/>
            <pc:sldMk cId="4214571263" sldId="918"/>
            <ac:cxnSpMk id="113" creationId="{9A333E49-0A3C-5698-D889-0CC905558EC7}"/>
          </ac:cxnSpMkLst>
        </pc:cxnChg>
        <pc:cxnChg chg="mod">
          <ac:chgData name="Phillip Kaufman" userId="c001b2a046940d7c" providerId="LiveId" clId="{5CB25B10-5B1C-4017-B167-ED3104435743}" dt="2024-05-30T06:32:31.839" v="9732"/>
          <ac:cxnSpMkLst>
            <pc:docMk/>
            <pc:sldMk cId="4214571263" sldId="918"/>
            <ac:cxnSpMk id="113" creationId="{DECD9840-DA2B-9F44-6C58-D16809B6DD3C}"/>
          </ac:cxnSpMkLst>
        </pc:cxnChg>
        <pc:cxnChg chg="mod">
          <ac:chgData name="Phillip Kaufman" userId="c001b2a046940d7c" providerId="LiveId" clId="{5CB25B10-5B1C-4017-B167-ED3104435743}" dt="2024-05-18T03:13:12.731" v="2754" actId="571"/>
          <ac:cxnSpMkLst>
            <pc:docMk/>
            <pc:sldMk cId="4214571263" sldId="918"/>
            <ac:cxnSpMk id="114" creationId="{A1FEF348-BA90-05CB-80D3-CBD9A45DEFD2}"/>
          </ac:cxnSpMkLst>
        </pc:cxnChg>
        <pc:cxnChg chg="mod">
          <ac:chgData name="Phillip Kaufman" userId="c001b2a046940d7c" providerId="LiveId" clId="{5CB25B10-5B1C-4017-B167-ED3104435743}" dt="2024-05-30T06:32:31.839" v="9732"/>
          <ac:cxnSpMkLst>
            <pc:docMk/>
            <pc:sldMk cId="4214571263" sldId="918"/>
            <ac:cxnSpMk id="114" creationId="{D0F48473-B016-D353-E52B-50C81AE44F75}"/>
          </ac:cxnSpMkLst>
        </pc:cxnChg>
        <pc:cxnChg chg="mod">
          <ac:chgData name="Phillip Kaufman" userId="c001b2a046940d7c" providerId="LiveId" clId="{5CB25B10-5B1C-4017-B167-ED3104435743}" dt="2024-05-18T03:13:12.731" v="2754" actId="571"/>
          <ac:cxnSpMkLst>
            <pc:docMk/>
            <pc:sldMk cId="4214571263" sldId="918"/>
            <ac:cxnSpMk id="115" creationId="{218A1555-9161-C3AF-6442-D0F3CD92798E}"/>
          </ac:cxnSpMkLst>
        </pc:cxnChg>
        <pc:cxnChg chg="mod">
          <ac:chgData name="Phillip Kaufman" userId="c001b2a046940d7c" providerId="LiveId" clId="{5CB25B10-5B1C-4017-B167-ED3104435743}" dt="2024-05-26T07:03:51.802" v="7567" actId="165"/>
          <ac:cxnSpMkLst>
            <pc:docMk/>
            <pc:sldMk cId="4214571263" sldId="918"/>
            <ac:cxnSpMk id="115" creationId="{65B44FE3-476B-4411-79A9-16674DB8335B}"/>
          </ac:cxnSpMkLst>
        </pc:cxnChg>
        <pc:cxnChg chg="mod">
          <ac:chgData name="Phillip Kaufman" userId="c001b2a046940d7c" providerId="LiveId" clId="{5CB25B10-5B1C-4017-B167-ED3104435743}" dt="2024-05-30T06:32:31.839" v="9732"/>
          <ac:cxnSpMkLst>
            <pc:docMk/>
            <pc:sldMk cId="4214571263" sldId="918"/>
            <ac:cxnSpMk id="115" creationId="{AC2AEEFB-74D6-2097-EE47-66C3C193C1EC}"/>
          </ac:cxnSpMkLst>
        </pc:cxnChg>
        <pc:cxnChg chg="mod">
          <ac:chgData name="Phillip Kaufman" userId="c001b2a046940d7c" providerId="LiveId" clId="{5CB25B10-5B1C-4017-B167-ED3104435743}" dt="2024-05-26T07:03:51.802" v="7567" actId="165"/>
          <ac:cxnSpMkLst>
            <pc:docMk/>
            <pc:sldMk cId="4214571263" sldId="918"/>
            <ac:cxnSpMk id="116" creationId="{10D12EA5-CD9F-FEC6-C66F-D35F4129CBDC}"/>
          </ac:cxnSpMkLst>
        </pc:cxnChg>
        <pc:cxnChg chg="mod">
          <ac:chgData name="Phillip Kaufman" userId="c001b2a046940d7c" providerId="LiveId" clId="{5CB25B10-5B1C-4017-B167-ED3104435743}" dt="2024-05-18T03:13:12.731" v="2754" actId="571"/>
          <ac:cxnSpMkLst>
            <pc:docMk/>
            <pc:sldMk cId="4214571263" sldId="918"/>
            <ac:cxnSpMk id="116" creationId="{6B7A1F05-4AF4-42FF-C7EB-C1087D33EA79}"/>
          </ac:cxnSpMkLst>
        </pc:cxnChg>
        <pc:cxnChg chg="mod">
          <ac:chgData name="Phillip Kaufman" userId="c001b2a046940d7c" providerId="LiveId" clId="{5CB25B10-5B1C-4017-B167-ED3104435743}" dt="2024-05-30T06:32:31.839" v="9732"/>
          <ac:cxnSpMkLst>
            <pc:docMk/>
            <pc:sldMk cId="4214571263" sldId="918"/>
            <ac:cxnSpMk id="116" creationId="{A2859A09-F1FD-A7E2-24A1-543B10520ACD}"/>
          </ac:cxnSpMkLst>
        </pc:cxnChg>
        <pc:cxnChg chg="mod">
          <ac:chgData name="Phillip Kaufman" userId="c001b2a046940d7c" providerId="LiveId" clId="{5CB25B10-5B1C-4017-B167-ED3104435743}" dt="2024-05-27T07:31:35.873" v="8665"/>
          <ac:cxnSpMkLst>
            <pc:docMk/>
            <pc:sldMk cId="4214571263" sldId="918"/>
            <ac:cxnSpMk id="117" creationId="{21D0B4A3-ACA4-F27D-0553-A6C1AADC1F88}"/>
          </ac:cxnSpMkLst>
        </pc:cxnChg>
        <pc:cxnChg chg="mod">
          <ac:chgData name="Phillip Kaufman" userId="c001b2a046940d7c" providerId="LiveId" clId="{5CB25B10-5B1C-4017-B167-ED3104435743}" dt="2024-05-18T03:13:12.731" v="2754" actId="571"/>
          <ac:cxnSpMkLst>
            <pc:docMk/>
            <pc:sldMk cId="4214571263" sldId="918"/>
            <ac:cxnSpMk id="117" creationId="{C7907E9B-DF3F-FAE6-44AC-648F4A24490F}"/>
          </ac:cxnSpMkLst>
        </pc:cxnChg>
        <pc:cxnChg chg="mod">
          <ac:chgData name="Phillip Kaufman" userId="c001b2a046940d7c" providerId="LiveId" clId="{5CB25B10-5B1C-4017-B167-ED3104435743}" dt="2024-05-18T03:13:12.731" v="2754" actId="571"/>
          <ac:cxnSpMkLst>
            <pc:docMk/>
            <pc:sldMk cId="4214571263" sldId="918"/>
            <ac:cxnSpMk id="118" creationId="{4D693E87-1F6C-720F-865C-673D8380AB08}"/>
          </ac:cxnSpMkLst>
        </pc:cxnChg>
        <pc:cxnChg chg="mod">
          <ac:chgData name="Phillip Kaufman" userId="c001b2a046940d7c" providerId="LiveId" clId="{5CB25B10-5B1C-4017-B167-ED3104435743}" dt="2024-05-30T06:36:29.211" v="9767" actId="14100"/>
          <ac:cxnSpMkLst>
            <pc:docMk/>
            <pc:sldMk cId="4214571263" sldId="918"/>
            <ac:cxnSpMk id="118" creationId="{C272475F-1B11-4CD1-56A0-1470BFD3DE05}"/>
          </ac:cxnSpMkLst>
        </pc:cxnChg>
        <pc:cxnChg chg="mod">
          <ac:chgData name="Phillip Kaufman" userId="c001b2a046940d7c" providerId="LiveId" clId="{5CB25B10-5B1C-4017-B167-ED3104435743}" dt="2024-05-18T03:13:12.731" v="2754" actId="571"/>
          <ac:cxnSpMkLst>
            <pc:docMk/>
            <pc:sldMk cId="4214571263" sldId="918"/>
            <ac:cxnSpMk id="119" creationId="{AD6D7E62-CAC7-11C7-5FFA-6765B6C92538}"/>
          </ac:cxnSpMkLst>
        </pc:cxnChg>
        <pc:cxnChg chg="mod">
          <ac:chgData name="Phillip Kaufman" userId="c001b2a046940d7c" providerId="LiveId" clId="{5CB25B10-5B1C-4017-B167-ED3104435743}" dt="2024-05-30T06:36:00.479" v="9764" actId="1076"/>
          <ac:cxnSpMkLst>
            <pc:docMk/>
            <pc:sldMk cId="4214571263" sldId="918"/>
            <ac:cxnSpMk id="120" creationId="{4DB3EB75-5B45-42FA-AE12-55B337F3FA10}"/>
          </ac:cxnSpMkLst>
        </pc:cxnChg>
        <pc:cxnChg chg="mod">
          <ac:chgData name="Phillip Kaufman" userId="c001b2a046940d7c" providerId="LiveId" clId="{5CB25B10-5B1C-4017-B167-ED3104435743}" dt="2024-05-18T03:13:12.731" v="2754" actId="571"/>
          <ac:cxnSpMkLst>
            <pc:docMk/>
            <pc:sldMk cId="4214571263" sldId="918"/>
            <ac:cxnSpMk id="120" creationId="{555A04EB-9BB0-49B3-D729-6143E948C6CC}"/>
          </ac:cxnSpMkLst>
        </pc:cxnChg>
        <pc:cxnChg chg="mod">
          <ac:chgData name="Phillip Kaufman" userId="c001b2a046940d7c" providerId="LiveId" clId="{5CB25B10-5B1C-4017-B167-ED3104435743}" dt="2024-05-27T07:31:35.873" v="8665"/>
          <ac:cxnSpMkLst>
            <pc:docMk/>
            <pc:sldMk cId="4214571263" sldId="918"/>
            <ac:cxnSpMk id="121" creationId="{359D94DB-E6B9-E8F0-B3CA-95B77C5ED9D4}"/>
          </ac:cxnSpMkLst>
        </pc:cxnChg>
        <pc:cxnChg chg="mod">
          <ac:chgData name="Phillip Kaufman" userId="c001b2a046940d7c" providerId="LiveId" clId="{5CB25B10-5B1C-4017-B167-ED3104435743}" dt="2024-05-18T03:13:12.731" v="2754" actId="571"/>
          <ac:cxnSpMkLst>
            <pc:docMk/>
            <pc:sldMk cId="4214571263" sldId="918"/>
            <ac:cxnSpMk id="121" creationId="{40B1E1BB-F029-581A-A96E-14EE281D9F16}"/>
          </ac:cxnSpMkLst>
        </pc:cxnChg>
        <pc:cxnChg chg="mod">
          <ac:chgData name="Phillip Kaufman" userId="c001b2a046940d7c" providerId="LiveId" clId="{5CB25B10-5B1C-4017-B167-ED3104435743}" dt="2024-05-18T03:13:12.731" v="2754" actId="571"/>
          <ac:cxnSpMkLst>
            <pc:docMk/>
            <pc:sldMk cId="4214571263" sldId="918"/>
            <ac:cxnSpMk id="122" creationId="{30BCF318-CCAB-D1C8-799E-1AB3C8457247}"/>
          </ac:cxnSpMkLst>
        </pc:cxnChg>
        <pc:cxnChg chg="mod">
          <ac:chgData name="Phillip Kaufman" userId="c001b2a046940d7c" providerId="LiveId" clId="{5CB25B10-5B1C-4017-B167-ED3104435743}" dt="2024-05-27T07:31:35.873" v="8665"/>
          <ac:cxnSpMkLst>
            <pc:docMk/>
            <pc:sldMk cId="4214571263" sldId="918"/>
            <ac:cxnSpMk id="122" creationId="{85E9101F-EBAC-62BA-5005-EF2340FA8CE3}"/>
          </ac:cxnSpMkLst>
        </pc:cxnChg>
        <pc:cxnChg chg="mod">
          <ac:chgData name="Phillip Kaufman" userId="c001b2a046940d7c" providerId="LiveId" clId="{5CB25B10-5B1C-4017-B167-ED3104435743}" dt="2024-05-18T03:13:12.731" v="2754" actId="571"/>
          <ac:cxnSpMkLst>
            <pc:docMk/>
            <pc:sldMk cId="4214571263" sldId="918"/>
            <ac:cxnSpMk id="123" creationId="{7C6BC45B-AC20-59EC-67CE-AC8990039580}"/>
          </ac:cxnSpMkLst>
        </pc:cxnChg>
        <pc:cxnChg chg="mod">
          <ac:chgData name="Phillip Kaufman" userId="c001b2a046940d7c" providerId="LiveId" clId="{5CB25B10-5B1C-4017-B167-ED3104435743}" dt="2024-05-27T07:31:35.873" v="8665"/>
          <ac:cxnSpMkLst>
            <pc:docMk/>
            <pc:sldMk cId="4214571263" sldId="918"/>
            <ac:cxnSpMk id="124" creationId="{FD39046F-8F08-9D98-D700-4639023690C4}"/>
          </ac:cxnSpMkLst>
        </pc:cxnChg>
        <pc:cxnChg chg="mod">
          <ac:chgData name="Phillip Kaufman" userId="c001b2a046940d7c" providerId="LiveId" clId="{5CB25B10-5B1C-4017-B167-ED3104435743}" dt="2024-05-18T03:13:12.731" v="2754" actId="571"/>
          <ac:cxnSpMkLst>
            <pc:docMk/>
            <pc:sldMk cId="4214571263" sldId="918"/>
            <ac:cxnSpMk id="124" creationId="{FEB3EC46-1FDD-ECC5-2706-B9B952AA91B3}"/>
          </ac:cxnSpMkLst>
        </pc:cxnChg>
        <pc:cxnChg chg="mod">
          <ac:chgData name="Phillip Kaufman" userId="c001b2a046940d7c" providerId="LiveId" clId="{5CB25B10-5B1C-4017-B167-ED3104435743}" dt="2024-05-27T07:31:35.873" v="8665"/>
          <ac:cxnSpMkLst>
            <pc:docMk/>
            <pc:sldMk cId="4214571263" sldId="918"/>
            <ac:cxnSpMk id="125" creationId="{CEE2A5F4-D290-5F73-0A03-83A8A83D9559}"/>
          </ac:cxnSpMkLst>
        </pc:cxnChg>
        <pc:cxnChg chg="mod">
          <ac:chgData name="Phillip Kaufman" userId="c001b2a046940d7c" providerId="LiveId" clId="{5CB25B10-5B1C-4017-B167-ED3104435743}" dt="2024-05-18T03:13:12.731" v="2754" actId="571"/>
          <ac:cxnSpMkLst>
            <pc:docMk/>
            <pc:sldMk cId="4214571263" sldId="918"/>
            <ac:cxnSpMk id="125" creationId="{E9A6AF3B-A02D-D190-4AEC-9E0836236BFA}"/>
          </ac:cxnSpMkLst>
        </pc:cxnChg>
        <pc:cxnChg chg="mod">
          <ac:chgData name="Phillip Kaufman" userId="c001b2a046940d7c" providerId="LiveId" clId="{5CB25B10-5B1C-4017-B167-ED3104435743}" dt="2024-05-18T03:13:12.731" v="2754" actId="571"/>
          <ac:cxnSpMkLst>
            <pc:docMk/>
            <pc:sldMk cId="4214571263" sldId="918"/>
            <ac:cxnSpMk id="126" creationId="{69887569-AE15-3E9D-6F2B-606946FA5160}"/>
          </ac:cxnSpMkLst>
        </pc:cxnChg>
        <pc:cxnChg chg="mod">
          <ac:chgData name="Phillip Kaufman" userId="c001b2a046940d7c" providerId="LiveId" clId="{5CB25B10-5B1C-4017-B167-ED3104435743}" dt="2024-05-27T07:31:35.873" v="8665"/>
          <ac:cxnSpMkLst>
            <pc:docMk/>
            <pc:sldMk cId="4214571263" sldId="918"/>
            <ac:cxnSpMk id="126" creationId="{F0C014EB-DBA9-846D-394D-B05C108570FC}"/>
          </ac:cxnSpMkLst>
        </pc:cxnChg>
        <pc:cxnChg chg="mod">
          <ac:chgData name="Phillip Kaufman" userId="c001b2a046940d7c" providerId="LiveId" clId="{5CB25B10-5B1C-4017-B167-ED3104435743}" dt="2024-05-18T03:13:12.731" v="2754" actId="571"/>
          <ac:cxnSpMkLst>
            <pc:docMk/>
            <pc:sldMk cId="4214571263" sldId="918"/>
            <ac:cxnSpMk id="127" creationId="{BBD4042C-3FD4-285A-0D43-FCE9FB1C0209}"/>
          </ac:cxnSpMkLst>
        </pc:cxnChg>
        <pc:cxnChg chg="mod">
          <ac:chgData name="Phillip Kaufman" userId="c001b2a046940d7c" providerId="LiveId" clId="{5CB25B10-5B1C-4017-B167-ED3104435743}" dt="2024-05-27T07:31:35.873" v="8665"/>
          <ac:cxnSpMkLst>
            <pc:docMk/>
            <pc:sldMk cId="4214571263" sldId="918"/>
            <ac:cxnSpMk id="127" creationId="{E3C28CA5-3720-E760-83D5-EA10F27B5382}"/>
          </ac:cxnSpMkLst>
        </pc:cxnChg>
        <pc:cxnChg chg="mod">
          <ac:chgData name="Phillip Kaufman" userId="c001b2a046940d7c" providerId="LiveId" clId="{5CB25B10-5B1C-4017-B167-ED3104435743}" dt="2024-05-18T03:13:12.731" v="2754" actId="571"/>
          <ac:cxnSpMkLst>
            <pc:docMk/>
            <pc:sldMk cId="4214571263" sldId="918"/>
            <ac:cxnSpMk id="128" creationId="{16F74BB0-51A8-95E4-BBF4-3A1BCA790C9B}"/>
          </ac:cxnSpMkLst>
        </pc:cxnChg>
        <pc:cxnChg chg="mod">
          <ac:chgData name="Phillip Kaufman" userId="c001b2a046940d7c" providerId="LiveId" clId="{5CB25B10-5B1C-4017-B167-ED3104435743}" dt="2024-05-27T07:31:35.873" v="8665"/>
          <ac:cxnSpMkLst>
            <pc:docMk/>
            <pc:sldMk cId="4214571263" sldId="918"/>
            <ac:cxnSpMk id="128" creationId="{9217C4D5-7634-DD5C-5033-F76F3FB0C69D}"/>
          </ac:cxnSpMkLst>
        </pc:cxnChg>
        <pc:cxnChg chg="mod">
          <ac:chgData name="Phillip Kaufman" userId="c001b2a046940d7c" providerId="LiveId" clId="{5CB25B10-5B1C-4017-B167-ED3104435743}" dt="2024-05-27T07:31:35.873" v="8665"/>
          <ac:cxnSpMkLst>
            <pc:docMk/>
            <pc:sldMk cId="4214571263" sldId="918"/>
            <ac:cxnSpMk id="129" creationId="{B72F56B7-DD37-6385-C643-914418D5C58B}"/>
          </ac:cxnSpMkLst>
        </pc:cxnChg>
        <pc:cxnChg chg="mod">
          <ac:chgData name="Phillip Kaufman" userId="c001b2a046940d7c" providerId="LiveId" clId="{5CB25B10-5B1C-4017-B167-ED3104435743}" dt="2024-05-18T03:13:12.731" v="2754" actId="571"/>
          <ac:cxnSpMkLst>
            <pc:docMk/>
            <pc:sldMk cId="4214571263" sldId="918"/>
            <ac:cxnSpMk id="129" creationId="{F142A95C-423E-11C3-E82E-22EE93DA0188}"/>
          </ac:cxnSpMkLst>
        </pc:cxnChg>
        <pc:cxnChg chg="mod">
          <ac:chgData name="Phillip Kaufman" userId="c001b2a046940d7c" providerId="LiveId" clId="{5CB25B10-5B1C-4017-B167-ED3104435743}" dt="2024-05-27T07:31:35.873" v="8665"/>
          <ac:cxnSpMkLst>
            <pc:docMk/>
            <pc:sldMk cId="4214571263" sldId="918"/>
            <ac:cxnSpMk id="130" creationId="{37F1980B-7D86-4E35-EE46-A2204AAEA472}"/>
          </ac:cxnSpMkLst>
        </pc:cxnChg>
        <pc:cxnChg chg="mod">
          <ac:chgData name="Phillip Kaufman" userId="c001b2a046940d7c" providerId="LiveId" clId="{5CB25B10-5B1C-4017-B167-ED3104435743}" dt="2024-05-18T03:13:12.731" v="2754" actId="571"/>
          <ac:cxnSpMkLst>
            <pc:docMk/>
            <pc:sldMk cId="4214571263" sldId="918"/>
            <ac:cxnSpMk id="130" creationId="{E9304F7B-3CDA-5112-40DE-C0C63DDAF92E}"/>
          </ac:cxnSpMkLst>
        </pc:cxnChg>
        <pc:cxnChg chg="mod">
          <ac:chgData name="Phillip Kaufman" userId="c001b2a046940d7c" providerId="LiveId" clId="{5CB25B10-5B1C-4017-B167-ED3104435743}" dt="2024-05-18T03:13:12.731" v="2754" actId="571"/>
          <ac:cxnSpMkLst>
            <pc:docMk/>
            <pc:sldMk cId="4214571263" sldId="918"/>
            <ac:cxnSpMk id="131" creationId="{DA6663E8-0C63-1782-5764-DDB652AD638C}"/>
          </ac:cxnSpMkLst>
        </pc:cxnChg>
        <pc:cxnChg chg="mod">
          <ac:chgData name="Phillip Kaufman" userId="c001b2a046940d7c" providerId="LiveId" clId="{5CB25B10-5B1C-4017-B167-ED3104435743}" dt="2024-05-27T07:31:35.873" v="8665"/>
          <ac:cxnSpMkLst>
            <pc:docMk/>
            <pc:sldMk cId="4214571263" sldId="918"/>
            <ac:cxnSpMk id="131" creationId="{E6A5DEA5-FE28-16E6-E494-F945B5B7A529}"/>
          </ac:cxnSpMkLst>
        </pc:cxnChg>
        <pc:cxnChg chg="mod">
          <ac:chgData name="Phillip Kaufman" userId="c001b2a046940d7c" providerId="LiveId" clId="{5CB25B10-5B1C-4017-B167-ED3104435743}" dt="2024-05-27T07:31:35.873" v="8665"/>
          <ac:cxnSpMkLst>
            <pc:docMk/>
            <pc:sldMk cId="4214571263" sldId="918"/>
            <ac:cxnSpMk id="132" creationId="{9DC4A341-C511-E04A-F48A-E2ABE95DC861}"/>
          </ac:cxnSpMkLst>
        </pc:cxnChg>
        <pc:cxnChg chg="mod">
          <ac:chgData name="Phillip Kaufman" userId="c001b2a046940d7c" providerId="LiveId" clId="{5CB25B10-5B1C-4017-B167-ED3104435743}" dt="2024-05-18T03:13:12.731" v="2754" actId="571"/>
          <ac:cxnSpMkLst>
            <pc:docMk/>
            <pc:sldMk cId="4214571263" sldId="918"/>
            <ac:cxnSpMk id="132" creationId="{F4811191-C760-014F-9CB5-290C8CEEE406}"/>
          </ac:cxnSpMkLst>
        </pc:cxnChg>
        <pc:cxnChg chg="mod">
          <ac:chgData name="Phillip Kaufman" userId="c001b2a046940d7c" providerId="LiveId" clId="{5CB25B10-5B1C-4017-B167-ED3104435743}" dt="2024-05-27T07:31:35.873" v="8665"/>
          <ac:cxnSpMkLst>
            <pc:docMk/>
            <pc:sldMk cId="4214571263" sldId="918"/>
            <ac:cxnSpMk id="133" creationId="{3DDAA150-D40B-1152-7AB4-1D9FE24BFD55}"/>
          </ac:cxnSpMkLst>
        </pc:cxnChg>
        <pc:cxnChg chg="mod">
          <ac:chgData name="Phillip Kaufman" userId="c001b2a046940d7c" providerId="LiveId" clId="{5CB25B10-5B1C-4017-B167-ED3104435743}" dt="2024-05-18T03:13:12.731" v="2754" actId="571"/>
          <ac:cxnSpMkLst>
            <pc:docMk/>
            <pc:sldMk cId="4214571263" sldId="918"/>
            <ac:cxnSpMk id="133" creationId="{E9B7E22F-DE80-0501-2EAF-AC2693C0CD91}"/>
          </ac:cxnSpMkLst>
        </pc:cxnChg>
        <pc:cxnChg chg="mod">
          <ac:chgData name="Phillip Kaufman" userId="c001b2a046940d7c" providerId="LiveId" clId="{5CB25B10-5B1C-4017-B167-ED3104435743}" dt="2024-05-27T07:31:35.873" v="8665"/>
          <ac:cxnSpMkLst>
            <pc:docMk/>
            <pc:sldMk cId="4214571263" sldId="918"/>
            <ac:cxnSpMk id="134" creationId="{AFEC7501-7F3A-8744-5E63-F2DCC523F40D}"/>
          </ac:cxnSpMkLst>
        </pc:cxnChg>
        <pc:cxnChg chg="mod">
          <ac:chgData name="Phillip Kaufman" userId="c001b2a046940d7c" providerId="LiveId" clId="{5CB25B10-5B1C-4017-B167-ED3104435743}" dt="2024-05-18T03:13:12.731" v="2754" actId="571"/>
          <ac:cxnSpMkLst>
            <pc:docMk/>
            <pc:sldMk cId="4214571263" sldId="918"/>
            <ac:cxnSpMk id="134" creationId="{BBA90311-C537-6280-0BAB-648E414C9557}"/>
          </ac:cxnSpMkLst>
        </pc:cxnChg>
        <pc:cxnChg chg="mod">
          <ac:chgData name="Phillip Kaufman" userId="c001b2a046940d7c" providerId="LiveId" clId="{5CB25B10-5B1C-4017-B167-ED3104435743}" dt="2024-05-18T03:13:12.731" v="2754" actId="571"/>
          <ac:cxnSpMkLst>
            <pc:docMk/>
            <pc:sldMk cId="4214571263" sldId="918"/>
            <ac:cxnSpMk id="135" creationId="{3DB6616C-A3A5-45B2-14D8-554D9319AE28}"/>
          </ac:cxnSpMkLst>
        </pc:cxnChg>
        <pc:cxnChg chg="mod">
          <ac:chgData name="Phillip Kaufman" userId="c001b2a046940d7c" providerId="LiveId" clId="{5CB25B10-5B1C-4017-B167-ED3104435743}" dt="2024-05-27T07:31:35.873" v="8665"/>
          <ac:cxnSpMkLst>
            <pc:docMk/>
            <pc:sldMk cId="4214571263" sldId="918"/>
            <ac:cxnSpMk id="135" creationId="{AA37C325-B424-EA43-DB05-BA67AE2501FB}"/>
          </ac:cxnSpMkLst>
        </pc:cxnChg>
        <pc:cxnChg chg="mod">
          <ac:chgData name="Phillip Kaufman" userId="c001b2a046940d7c" providerId="LiveId" clId="{5CB25B10-5B1C-4017-B167-ED3104435743}" dt="2024-05-27T07:31:35.873" v="8665"/>
          <ac:cxnSpMkLst>
            <pc:docMk/>
            <pc:sldMk cId="4214571263" sldId="918"/>
            <ac:cxnSpMk id="136" creationId="{72C77037-19FA-A757-7056-8B97525C9747}"/>
          </ac:cxnSpMkLst>
        </pc:cxnChg>
        <pc:cxnChg chg="mod">
          <ac:chgData name="Phillip Kaufman" userId="c001b2a046940d7c" providerId="LiveId" clId="{5CB25B10-5B1C-4017-B167-ED3104435743}" dt="2024-05-18T03:13:12.731" v="2754" actId="571"/>
          <ac:cxnSpMkLst>
            <pc:docMk/>
            <pc:sldMk cId="4214571263" sldId="918"/>
            <ac:cxnSpMk id="136" creationId="{BED82A99-A3C1-8D24-AE9F-17C3AFF52D88}"/>
          </ac:cxnSpMkLst>
        </pc:cxnChg>
        <pc:cxnChg chg="mod">
          <ac:chgData name="Phillip Kaufman" userId="c001b2a046940d7c" providerId="LiveId" clId="{5CB25B10-5B1C-4017-B167-ED3104435743}" dt="2024-05-27T07:31:35.873" v="8665"/>
          <ac:cxnSpMkLst>
            <pc:docMk/>
            <pc:sldMk cId="4214571263" sldId="918"/>
            <ac:cxnSpMk id="137" creationId="{B5C0307A-040C-A0E3-6BA1-F2437A25DD50}"/>
          </ac:cxnSpMkLst>
        </pc:cxnChg>
        <pc:cxnChg chg="mod">
          <ac:chgData name="Phillip Kaufman" userId="c001b2a046940d7c" providerId="LiveId" clId="{5CB25B10-5B1C-4017-B167-ED3104435743}" dt="2024-05-18T03:13:12.731" v="2754" actId="571"/>
          <ac:cxnSpMkLst>
            <pc:docMk/>
            <pc:sldMk cId="4214571263" sldId="918"/>
            <ac:cxnSpMk id="137" creationId="{D7074C79-4837-DBF3-00C9-3C874631A629}"/>
          </ac:cxnSpMkLst>
        </pc:cxnChg>
        <pc:cxnChg chg="mod">
          <ac:chgData name="Phillip Kaufman" userId="c001b2a046940d7c" providerId="LiveId" clId="{5CB25B10-5B1C-4017-B167-ED3104435743}" dt="2024-05-27T07:31:35.873" v="8665"/>
          <ac:cxnSpMkLst>
            <pc:docMk/>
            <pc:sldMk cId="4214571263" sldId="918"/>
            <ac:cxnSpMk id="138" creationId="{BA254A8D-3C2E-0A9D-D8D8-27E4F92F8B65}"/>
          </ac:cxnSpMkLst>
        </pc:cxnChg>
        <pc:cxnChg chg="mod">
          <ac:chgData name="Phillip Kaufman" userId="c001b2a046940d7c" providerId="LiveId" clId="{5CB25B10-5B1C-4017-B167-ED3104435743}" dt="2024-05-18T03:13:12.731" v="2754" actId="571"/>
          <ac:cxnSpMkLst>
            <pc:docMk/>
            <pc:sldMk cId="4214571263" sldId="918"/>
            <ac:cxnSpMk id="138" creationId="{DAB29FBE-F3C1-31A2-5D32-FF1C2167886D}"/>
          </ac:cxnSpMkLst>
        </pc:cxnChg>
        <pc:cxnChg chg="mod">
          <ac:chgData name="Phillip Kaufman" userId="c001b2a046940d7c" providerId="LiveId" clId="{5CB25B10-5B1C-4017-B167-ED3104435743}" dt="2024-05-27T07:31:35.873" v="8665"/>
          <ac:cxnSpMkLst>
            <pc:docMk/>
            <pc:sldMk cId="4214571263" sldId="918"/>
            <ac:cxnSpMk id="139" creationId="{94587B0E-22DD-F72F-B55E-E0648B31F3CA}"/>
          </ac:cxnSpMkLst>
        </pc:cxnChg>
        <pc:cxnChg chg="mod">
          <ac:chgData name="Phillip Kaufman" userId="c001b2a046940d7c" providerId="LiveId" clId="{5CB25B10-5B1C-4017-B167-ED3104435743}" dt="2024-05-18T03:13:12.731" v="2754" actId="571"/>
          <ac:cxnSpMkLst>
            <pc:docMk/>
            <pc:sldMk cId="4214571263" sldId="918"/>
            <ac:cxnSpMk id="139" creationId="{D2B38522-56C2-3D26-D253-9251833A8974}"/>
          </ac:cxnSpMkLst>
        </pc:cxnChg>
        <pc:cxnChg chg="mod">
          <ac:chgData name="Phillip Kaufman" userId="c001b2a046940d7c" providerId="LiveId" clId="{5CB25B10-5B1C-4017-B167-ED3104435743}" dt="2024-05-18T03:13:12.731" v="2754" actId="571"/>
          <ac:cxnSpMkLst>
            <pc:docMk/>
            <pc:sldMk cId="4214571263" sldId="918"/>
            <ac:cxnSpMk id="140" creationId="{820D59A5-481C-399B-0BD4-B38244CD8DA6}"/>
          </ac:cxnSpMkLst>
        </pc:cxnChg>
        <pc:cxnChg chg="mod">
          <ac:chgData name="Phillip Kaufman" userId="c001b2a046940d7c" providerId="LiveId" clId="{5CB25B10-5B1C-4017-B167-ED3104435743}" dt="2024-05-27T07:31:35.873" v="8665"/>
          <ac:cxnSpMkLst>
            <pc:docMk/>
            <pc:sldMk cId="4214571263" sldId="918"/>
            <ac:cxnSpMk id="140" creationId="{C55294E5-E202-EE9B-B736-AB88C66A308C}"/>
          </ac:cxnSpMkLst>
        </pc:cxnChg>
        <pc:cxnChg chg="mod">
          <ac:chgData name="Phillip Kaufman" userId="c001b2a046940d7c" providerId="LiveId" clId="{5CB25B10-5B1C-4017-B167-ED3104435743}" dt="2024-05-18T03:13:12.731" v="2754" actId="571"/>
          <ac:cxnSpMkLst>
            <pc:docMk/>
            <pc:sldMk cId="4214571263" sldId="918"/>
            <ac:cxnSpMk id="141" creationId="{5566E97D-2826-C118-A620-CF607C55E6A5}"/>
          </ac:cxnSpMkLst>
        </pc:cxnChg>
        <pc:cxnChg chg="mod">
          <ac:chgData name="Phillip Kaufman" userId="c001b2a046940d7c" providerId="LiveId" clId="{5CB25B10-5B1C-4017-B167-ED3104435743}" dt="2024-05-18T03:13:12.731" v="2754" actId="571"/>
          <ac:cxnSpMkLst>
            <pc:docMk/>
            <pc:sldMk cId="4214571263" sldId="918"/>
            <ac:cxnSpMk id="142" creationId="{21C90930-3EF6-DC76-5FE4-38CB9554509F}"/>
          </ac:cxnSpMkLst>
        </pc:cxnChg>
        <pc:cxnChg chg="mod">
          <ac:chgData name="Phillip Kaufman" userId="c001b2a046940d7c" providerId="LiveId" clId="{5CB25B10-5B1C-4017-B167-ED3104435743}" dt="2024-05-18T03:13:12.731" v="2754" actId="571"/>
          <ac:cxnSpMkLst>
            <pc:docMk/>
            <pc:sldMk cId="4214571263" sldId="918"/>
            <ac:cxnSpMk id="143" creationId="{1BB50177-AF1D-4C20-C2B3-660C765F7A45}"/>
          </ac:cxnSpMkLst>
        </pc:cxnChg>
        <pc:cxnChg chg="mod">
          <ac:chgData name="Phillip Kaufman" userId="c001b2a046940d7c" providerId="LiveId" clId="{5CB25B10-5B1C-4017-B167-ED3104435743}" dt="2024-05-27T07:31:35.873" v="8665"/>
          <ac:cxnSpMkLst>
            <pc:docMk/>
            <pc:sldMk cId="4214571263" sldId="918"/>
            <ac:cxnSpMk id="144" creationId="{AEFAF0CA-62FD-4715-C15D-E22CC740EC06}"/>
          </ac:cxnSpMkLst>
        </pc:cxnChg>
        <pc:cxnChg chg="mod">
          <ac:chgData name="Phillip Kaufman" userId="c001b2a046940d7c" providerId="LiveId" clId="{5CB25B10-5B1C-4017-B167-ED3104435743}" dt="2024-05-18T03:13:12.731" v="2754" actId="571"/>
          <ac:cxnSpMkLst>
            <pc:docMk/>
            <pc:sldMk cId="4214571263" sldId="918"/>
            <ac:cxnSpMk id="144" creationId="{E934AD56-DE69-B2D3-BD94-11880646815B}"/>
          </ac:cxnSpMkLst>
        </pc:cxnChg>
        <pc:cxnChg chg="mod">
          <ac:chgData name="Phillip Kaufman" userId="c001b2a046940d7c" providerId="LiveId" clId="{5CB25B10-5B1C-4017-B167-ED3104435743}" dt="2024-05-27T07:31:35.873" v="8665"/>
          <ac:cxnSpMkLst>
            <pc:docMk/>
            <pc:sldMk cId="4214571263" sldId="918"/>
            <ac:cxnSpMk id="145" creationId="{EB1E021F-3594-BFA8-DF8A-080E914050ED}"/>
          </ac:cxnSpMkLst>
        </pc:cxnChg>
        <pc:cxnChg chg="mod">
          <ac:chgData name="Phillip Kaufman" userId="c001b2a046940d7c" providerId="LiveId" clId="{5CB25B10-5B1C-4017-B167-ED3104435743}" dt="2024-05-30T06:32:31.839" v="9732"/>
          <ac:cxnSpMkLst>
            <pc:docMk/>
            <pc:sldMk cId="4214571263" sldId="918"/>
            <ac:cxnSpMk id="146" creationId="{ACA73462-2C5F-CFE3-EE38-DA940289BA29}"/>
          </ac:cxnSpMkLst>
        </pc:cxnChg>
        <pc:cxnChg chg="mod">
          <ac:chgData name="Phillip Kaufman" userId="c001b2a046940d7c" providerId="LiveId" clId="{5CB25B10-5B1C-4017-B167-ED3104435743}" dt="2024-05-30T06:32:31.839" v="9732"/>
          <ac:cxnSpMkLst>
            <pc:docMk/>
            <pc:sldMk cId="4214571263" sldId="918"/>
            <ac:cxnSpMk id="147" creationId="{ACCBAF43-3531-6D08-5FF3-1BA4E203B1CB}"/>
          </ac:cxnSpMkLst>
        </pc:cxnChg>
        <pc:cxnChg chg="mod">
          <ac:chgData name="Phillip Kaufman" userId="c001b2a046940d7c" providerId="LiveId" clId="{5CB25B10-5B1C-4017-B167-ED3104435743}" dt="2024-05-30T06:32:31.839" v="9732"/>
          <ac:cxnSpMkLst>
            <pc:docMk/>
            <pc:sldMk cId="4214571263" sldId="918"/>
            <ac:cxnSpMk id="148" creationId="{159D0280-A6EE-9894-C16D-0E410AC6A0B4}"/>
          </ac:cxnSpMkLst>
        </pc:cxnChg>
        <pc:cxnChg chg="mod">
          <ac:chgData name="Phillip Kaufman" userId="c001b2a046940d7c" providerId="LiveId" clId="{5CB25B10-5B1C-4017-B167-ED3104435743}" dt="2024-05-30T06:32:31.839" v="9732"/>
          <ac:cxnSpMkLst>
            <pc:docMk/>
            <pc:sldMk cId="4214571263" sldId="918"/>
            <ac:cxnSpMk id="149" creationId="{ADCDD831-5C92-351E-70EB-F858E2E9C8AC}"/>
          </ac:cxnSpMkLst>
        </pc:cxnChg>
        <pc:cxnChg chg="mod">
          <ac:chgData name="Phillip Kaufman" userId="c001b2a046940d7c" providerId="LiveId" clId="{5CB25B10-5B1C-4017-B167-ED3104435743}" dt="2024-05-30T06:32:31.839" v="9732"/>
          <ac:cxnSpMkLst>
            <pc:docMk/>
            <pc:sldMk cId="4214571263" sldId="918"/>
            <ac:cxnSpMk id="150" creationId="{6EF91EED-0393-7AF8-4E63-A04402E2926C}"/>
          </ac:cxnSpMkLst>
        </pc:cxnChg>
        <pc:cxnChg chg="mod">
          <ac:chgData name="Phillip Kaufman" userId="c001b2a046940d7c" providerId="LiveId" clId="{5CB25B10-5B1C-4017-B167-ED3104435743}" dt="2024-05-30T06:32:31.839" v="9732"/>
          <ac:cxnSpMkLst>
            <pc:docMk/>
            <pc:sldMk cId="4214571263" sldId="918"/>
            <ac:cxnSpMk id="151" creationId="{FE200709-439F-3D52-65A5-810CFCA776E8}"/>
          </ac:cxnSpMkLst>
        </pc:cxnChg>
        <pc:cxnChg chg="mod">
          <ac:chgData name="Phillip Kaufman" userId="c001b2a046940d7c" providerId="LiveId" clId="{5CB25B10-5B1C-4017-B167-ED3104435743}" dt="2024-05-30T06:32:31.839" v="9732"/>
          <ac:cxnSpMkLst>
            <pc:docMk/>
            <pc:sldMk cId="4214571263" sldId="918"/>
            <ac:cxnSpMk id="152" creationId="{8F619441-7AED-B610-93D9-AD20D529116E}"/>
          </ac:cxnSpMkLst>
        </pc:cxnChg>
        <pc:cxnChg chg="mod">
          <ac:chgData name="Phillip Kaufman" userId="c001b2a046940d7c" providerId="LiveId" clId="{5CB25B10-5B1C-4017-B167-ED3104435743}" dt="2024-05-30T06:32:31.839" v="9732"/>
          <ac:cxnSpMkLst>
            <pc:docMk/>
            <pc:sldMk cId="4214571263" sldId="918"/>
            <ac:cxnSpMk id="153" creationId="{41650812-B888-8D8C-DD36-10DD84669C8E}"/>
          </ac:cxnSpMkLst>
        </pc:cxnChg>
        <pc:cxnChg chg="mod">
          <ac:chgData name="Phillip Kaufman" userId="c001b2a046940d7c" providerId="LiveId" clId="{5CB25B10-5B1C-4017-B167-ED3104435743}" dt="2024-05-30T06:32:31.839" v="9732"/>
          <ac:cxnSpMkLst>
            <pc:docMk/>
            <pc:sldMk cId="4214571263" sldId="918"/>
            <ac:cxnSpMk id="154" creationId="{8FEA6AA6-EA5D-A327-7D8F-5CE38C224268}"/>
          </ac:cxnSpMkLst>
        </pc:cxnChg>
        <pc:cxnChg chg="mod">
          <ac:chgData name="Phillip Kaufman" userId="c001b2a046940d7c" providerId="LiveId" clId="{5CB25B10-5B1C-4017-B167-ED3104435743}" dt="2024-05-30T06:32:31.839" v="9732"/>
          <ac:cxnSpMkLst>
            <pc:docMk/>
            <pc:sldMk cId="4214571263" sldId="918"/>
            <ac:cxnSpMk id="155" creationId="{7A8A8084-8C61-3B8C-B05E-535A90C61F35}"/>
          </ac:cxnSpMkLst>
        </pc:cxnChg>
        <pc:cxnChg chg="mod">
          <ac:chgData name="Phillip Kaufman" userId="c001b2a046940d7c" providerId="LiveId" clId="{5CB25B10-5B1C-4017-B167-ED3104435743}" dt="2024-05-30T06:32:31.839" v="9732"/>
          <ac:cxnSpMkLst>
            <pc:docMk/>
            <pc:sldMk cId="4214571263" sldId="918"/>
            <ac:cxnSpMk id="156" creationId="{E7A628B3-8F42-3661-DA07-C87BAA9CDE08}"/>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30T06:32:31.839" v="9732"/>
          <ac:cxnSpMkLst>
            <pc:docMk/>
            <pc:sldMk cId="4214571263" sldId="918"/>
            <ac:cxnSpMk id="157" creationId="{970C902A-4F8C-67E4-7AD8-09E57365C433}"/>
          </ac:cxnSpMkLst>
        </pc:cxnChg>
        <pc:cxnChg chg="mod">
          <ac:chgData name="Phillip Kaufman" userId="c001b2a046940d7c" providerId="LiveId" clId="{5CB25B10-5B1C-4017-B167-ED3104435743}" dt="2024-05-30T06:32:31.839" v="9732"/>
          <ac:cxnSpMkLst>
            <pc:docMk/>
            <pc:sldMk cId="4214571263" sldId="918"/>
            <ac:cxnSpMk id="158" creationId="{7F2C028D-BB66-4646-E9F6-E1BE19780F34}"/>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5-30T06:32:31.839" v="9732"/>
          <ac:cxnSpMkLst>
            <pc:docMk/>
            <pc:sldMk cId="4214571263" sldId="918"/>
            <ac:cxnSpMk id="159" creationId="{BA6CB3FA-5AFB-699C-5812-DBE0E2438EFD}"/>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30T06:32:31.839" v="9732"/>
          <ac:cxnSpMkLst>
            <pc:docMk/>
            <pc:sldMk cId="4214571263" sldId="918"/>
            <ac:cxnSpMk id="160" creationId="{27375717-C7DB-A5F9-A912-A7C43E2B5AFF}"/>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30T06:32:31.839" v="9732"/>
          <ac:cxnSpMkLst>
            <pc:docMk/>
            <pc:sldMk cId="4214571263" sldId="918"/>
            <ac:cxnSpMk id="161" creationId="{59B4D153-C328-F667-5FEE-2769773A8B78}"/>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30T06:32:31.839" v="9732"/>
          <ac:cxnSpMkLst>
            <pc:docMk/>
            <pc:sldMk cId="4214571263" sldId="918"/>
            <ac:cxnSpMk id="162" creationId="{12C1B66E-442A-D3D3-1875-2C8BF0E29F72}"/>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30T06:32:31.839" v="9732"/>
          <ac:cxnSpMkLst>
            <pc:docMk/>
            <pc:sldMk cId="4214571263" sldId="918"/>
            <ac:cxnSpMk id="163" creationId="{EC76CAAE-C2E6-EF40-80B1-6F5858ABBCAA}"/>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30T06:32:31.839" v="9732"/>
          <ac:cxnSpMkLst>
            <pc:docMk/>
            <pc:sldMk cId="4214571263" sldId="918"/>
            <ac:cxnSpMk id="173" creationId="{10626F7F-60F4-1676-1A31-A6CEA28D9961}"/>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30T06:32:31.839" v="9732"/>
          <ac:cxnSpMkLst>
            <pc:docMk/>
            <pc:sldMk cId="4214571263" sldId="918"/>
            <ac:cxnSpMk id="174" creationId="{2F255A11-B3DF-1F60-DC56-B1621A63067E}"/>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sldChg>
      <pc:sldChg chg="addSp delSp modSp mod">
        <pc:chgData name="Phillip Kaufman" userId="c001b2a046940d7c" providerId="LiveId" clId="{5CB25B10-5B1C-4017-B167-ED3104435743}" dt="2024-05-30T06:40:18.096" v="9822" actId="21"/>
        <pc:sldMkLst>
          <pc:docMk/>
          <pc:sldMk cId="2935133174" sldId="920"/>
        </pc:sldMkLst>
        <pc:spChg chg="mod">
          <ac:chgData name="Phillip Kaufman" userId="c001b2a046940d7c" providerId="LiveId" clId="{5CB25B10-5B1C-4017-B167-ED3104435743}" dt="2024-05-30T06:39:55.423" v="9816"/>
          <ac:spMkLst>
            <pc:docMk/>
            <pc:sldMk cId="2935133174" sldId="920"/>
            <ac:spMk id="6" creationId="{72264268-842C-B6D5-2DA9-E7AAE5D6911F}"/>
          </ac:spMkLst>
        </pc:spChg>
        <pc:spChg chg="mod">
          <ac:chgData name="Phillip Kaufman" userId="c001b2a046940d7c" providerId="LiveId" clId="{5CB25B10-5B1C-4017-B167-ED3104435743}" dt="2024-05-30T06:39:55.423" v="9816"/>
          <ac:spMkLst>
            <pc:docMk/>
            <pc:sldMk cId="2935133174" sldId="920"/>
            <ac:spMk id="7" creationId="{554D1FDF-5329-E119-7926-1F86407C8326}"/>
          </ac:spMkLst>
        </pc:spChg>
        <pc:spChg chg="add mod">
          <ac:chgData name="Phillip Kaufman" userId="c001b2a046940d7c" providerId="LiveId" clId="{5CB25B10-5B1C-4017-B167-ED3104435743}" dt="2024-05-30T06:39:57.332" v="9817" actId="164"/>
          <ac:spMkLst>
            <pc:docMk/>
            <pc:sldMk cId="2935133174" sldId="920"/>
            <ac:spMk id="11" creationId="{8031EE7F-C896-2D27-5B01-16C828576920}"/>
          </ac:spMkLst>
        </pc:spChg>
        <pc:spChg chg="add mod">
          <ac:chgData name="Phillip Kaufman" userId="c001b2a046940d7c" providerId="LiveId" clId="{5CB25B10-5B1C-4017-B167-ED3104435743}" dt="2024-05-30T06:39:57.332" v="9817" actId="164"/>
          <ac:spMkLst>
            <pc:docMk/>
            <pc:sldMk cId="2935133174" sldId="920"/>
            <ac:spMk id="12" creationId="{31E19365-83E9-8795-15D0-84FF83EC5513}"/>
          </ac:spMkLst>
        </pc:spChg>
        <pc:spChg chg="mod">
          <ac:chgData name="Phillip Kaufman" userId="c001b2a046940d7c" providerId="LiveId" clId="{5CB25B10-5B1C-4017-B167-ED3104435743}" dt="2024-05-30T06:40:02.727" v="9820"/>
          <ac:spMkLst>
            <pc:docMk/>
            <pc:sldMk cId="2935133174" sldId="920"/>
            <ac:spMk id="50" creationId="{B31ADCE6-1F95-FD46-2903-372E968721D8}"/>
          </ac:spMkLst>
        </pc:spChg>
        <pc:spChg chg="mod">
          <ac:chgData name="Phillip Kaufman" userId="c001b2a046940d7c" providerId="LiveId" clId="{5CB25B10-5B1C-4017-B167-ED3104435743}" dt="2024-05-30T06:40:02.727" v="9820"/>
          <ac:spMkLst>
            <pc:docMk/>
            <pc:sldMk cId="2935133174" sldId="920"/>
            <ac:spMk id="51" creationId="{CE7D0D33-D4A4-EDBF-80E0-1E0C613CB23F}"/>
          </ac:spMkLst>
        </pc:spChg>
        <pc:spChg chg="mod">
          <ac:chgData name="Phillip Kaufman" userId="c001b2a046940d7c" providerId="LiveId" clId="{5CB25B10-5B1C-4017-B167-ED3104435743}" dt="2024-05-27T07:29:37.780" v="8610"/>
          <ac:spMkLst>
            <pc:docMk/>
            <pc:sldMk cId="2935133174" sldId="920"/>
            <ac:spMk id="75" creationId="{EAE7076E-C7D1-FD37-2717-412A4DE67DBC}"/>
          </ac:spMkLst>
        </pc:spChg>
        <pc:spChg chg="mod">
          <ac:chgData name="Phillip Kaufman" userId="c001b2a046940d7c" providerId="LiveId" clId="{5CB25B10-5B1C-4017-B167-ED3104435743}" dt="2024-05-27T07:29:37.780" v="8610"/>
          <ac:spMkLst>
            <pc:docMk/>
            <pc:sldMk cId="2935133174" sldId="920"/>
            <ac:spMk id="76" creationId="{C8692276-F24E-C7FE-5954-CE1AC8F43161}"/>
          </ac:spMkLst>
        </pc:spChg>
        <pc:spChg chg="add mod">
          <ac:chgData name="Phillip Kaufman" userId="c001b2a046940d7c" providerId="LiveId" clId="{5CB25B10-5B1C-4017-B167-ED3104435743}" dt="2024-05-27T07:29:37.780" v="8610"/>
          <ac:spMkLst>
            <pc:docMk/>
            <pc:sldMk cId="2935133174" sldId="920"/>
            <ac:spMk id="80" creationId="{011F94D1-DF09-2540-F42D-DE5CF3C5DE1E}"/>
          </ac:spMkLst>
        </pc:spChg>
        <pc:spChg chg="add mod">
          <ac:chgData name="Phillip Kaufman" userId="c001b2a046940d7c" providerId="LiveId" clId="{5CB25B10-5B1C-4017-B167-ED3104435743}" dt="2024-05-27T07:29:37.780" v="8610"/>
          <ac:spMkLst>
            <pc:docMk/>
            <pc:sldMk cId="2935133174" sldId="920"/>
            <ac:spMk id="81" creationId="{E21D2DB2-FD0A-45F9-2F82-A6E8D58AC1B5}"/>
          </ac:spMkLst>
        </pc:spChg>
        <pc:spChg chg="mod">
          <ac:chgData name="Phillip Kaufman" userId="c001b2a046940d7c" providerId="LiveId" clId="{5CB25B10-5B1C-4017-B167-ED3104435743}" dt="2024-05-30T06:40:02.727" v="9820"/>
          <ac:spMkLst>
            <pc:docMk/>
            <pc:sldMk cId="2935133174" sldId="920"/>
            <ac:spMk id="86" creationId="{A9F5587D-9058-B96B-2A8D-B8661BE66E02}"/>
          </ac:spMkLst>
        </pc:spChg>
        <pc:spChg chg="mod">
          <ac:chgData name="Phillip Kaufman" userId="c001b2a046940d7c" providerId="LiveId" clId="{5CB25B10-5B1C-4017-B167-ED3104435743}" dt="2024-05-30T06:40:02.727" v="9820"/>
          <ac:spMkLst>
            <pc:docMk/>
            <pc:sldMk cId="2935133174" sldId="920"/>
            <ac:spMk id="87" creationId="{02A5E079-59BE-789F-BCB1-26DC631198F6}"/>
          </ac:spMkLst>
        </pc:spChg>
        <pc:grpChg chg="add mod">
          <ac:chgData name="Phillip Kaufman" userId="c001b2a046940d7c" providerId="LiveId" clId="{5CB25B10-5B1C-4017-B167-ED3104435743}" dt="2024-05-30T06:39:57.332" v="9817" actId="164"/>
          <ac:grpSpMkLst>
            <pc:docMk/>
            <pc:sldMk cId="2935133174" sldId="920"/>
            <ac:grpSpMk id="4" creationId="{540409FF-AE83-1B2D-54D9-8B1524619EFA}"/>
          </ac:grpSpMkLst>
        </pc:grpChg>
        <pc:grpChg chg="add mod">
          <ac:chgData name="Phillip Kaufman" userId="c001b2a046940d7c" providerId="LiveId" clId="{5CB25B10-5B1C-4017-B167-ED3104435743}" dt="2024-05-27T07:29:17.836" v="8609"/>
          <ac:grpSpMkLst>
            <pc:docMk/>
            <pc:sldMk cId="2935133174" sldId="920"/>
            <ac:grpSpMk id="4" creationId="{EB15591F-8934-92FF-B7A4-D00DBD59ACA2}"/>
          </ac:grpSpMkLst>
        </pc:grpChg>
        <pc:grpChg chg="mod">
          <ac:chgData name="Phillip Kaufman" userId="c001b2a046940d7c" providerId="LiveId" clId="{5CB25B10-5B1C-4017-B167-ED3104435743}" dt="2024-05-27T07:29:17.836" v="8609"/>
          <ac:grpSpMkLst>
            <pc:docMk/>
            <pc:sldMk cId="2935133174" sldId="920"/>
            <ac:grpSpMk id="6" creationId="{D7A28F6F-3DCF-2425-B744-53F1FB39F2BF}"/>
          </ac:grpSpMkLst>
        </pc:grpChg>
        <pc:grpChg chg="mod">
          <ac:chgData name="Phillip Kaufman" userId="c001b2a046940d7c" providerId="LiveId" clId="{5CB25B10-5B1C-4017-B167-ED3104435743}" dt="2024-05-30T06:39:55.423" v="9816"/>
          <ac:grpSpMkLst>
            <pc:docMk/>
            <pc:sldMk cId="2935133174" sldId="920"/>
            <ac:grpSpMk id="8" creationId="{654832DB-2853-BD2D-8A2B-B1CAFB24475D}"/>
          </ac:grpSpMkLst>
        </pc:grpChg>
        <pc:grpChg chg="add mod">
          <ac:chgData name="Phillip Kaufman" userId="c001b2a046940d7c" providerId="LiveId" clId="{5CB25B10-5B1C-4017-B167-ED3104435743}" dt="2024-05-30T06:39:57.332" v="9817" actId="164"/>
          <ac:grpSpMkLst>
            <pc:docMk/>
            <pc:sldMk cId="2935133174" sldId="920"/>
            <ac:grpSpMk id="13" creationId="{67D720F7-A362-2CFF-4F6E-DD94DD07451B}"/>
          </ac:grpSpMkLst>
        </pc:grpChg>
        <pc:grpChg chg="mod">
          <ac:chgData name="Phillip Kaufman" userId="c001b2a046940d7c" providerId="LiveId" clId="{5CB25B10-5B1C-4017-B167-ED3104435743}" dt="2024-05-30T06:39:55.423" v="9816"/>
          <ac:grpSpMkLst>
            <pc:docMk/>
            <pc:sldMk cId="2935133174" sldId="920"/>
            <ac:grpSpMk id="14" creationId="{5B557251-6CE1-338C-ABA1-9FB43EA360B0}"/>
          </ac:grpSpMkLst>
        </pc:grpChg>
        <pc:grpChg chg="add mod">
          <ac:chgData name="Phillip Kaufman" userId="c001b2a046940d7c" providerId="LiveId" clId="{5CB25B10-5B1C-4017-B167-ED3104435743}" dt="2024-05-27T07:29:17.836" v="8609"/>
          <ac:grpSpMkLst>
            <pc:docMk/>
            <pc:sldMk cId="2935133174" sldId="920"/>
            <ac:grpSpMk id="39" creationId="{B90845F2-BBD7-429A-26A9-31630806C084}"/>
          </ac:grpSpMkLst>
        </pc:grpChg>
        <pc:grpChg chg="mod">
          <ac:chgData name="Phillip Kaufman" userId="c001b2a046940d7c" providerId="LiveId" clId="{5CB25B10-5B1C-4017-B167-ED3104435743}" dt="2024-05-27T07:29:17.836" v="8609"/>
          <ac:grpSpMkLst>
            <pc:docMk/>
            <pc:sldMk cId="2935133174" sldId="920"/>
            <ac:grpSpMk id="40" creationId="{62A2A57E-C648-1974-044F-999E3BE3FD3A}"/>
          </ac:grpSpMkLst>
        </pc:grpChg>
        <pc:grpChg chg="mod">
          <ac:chgData name="Phillip Kaufman" userId="c001b2a046940d7c" providerId="LiveId" clId="{5CB25B10-5B1C-4017-B167-ED3104435743}" dt="2024-05-27T07:29:17.836" v="8609"/>
          <ac:grpSpMkLst>
            <pc:docMk/>
            <pc:sldMk cId="2935133174" sldId="920"/>
            <ac:grpSpMk id="42" creationId="{695CD304-0EC9-3DAD-3305-F45E4753A353}"/>
          </ac:grpSpMkLst>
        </pc:grpChg>
        <pc:grpChg chg="add del mod">
          <ac:chgData name="Phillip Kaufman" userId="c001b2a046940d7c" providerId="LiveId" clId="{5CB25B10-5B1C-4017-B167-ED3104435743}" dt="2024-05-30T06:39:58.675" v="9818" actId="21"/>
          <ac:grpSpMkLst>
            <pc:docMk/>
            <pc:sldMk cId="2935133174" sldId="920"/>
            <ac:grpSpMk id="47" creationId="{EA17B82E-B025-B7FA-54A8-DC52223A8D9D}"/>
          </ac:grpSpMkLst>
        </pc:grpChg>
        <pc:grpChg chg="add del mod">
          <ac:chgData name="Phillip Kaufman" userId="c001b2a046940d7c" providerId="LiveId" clId="{5CB25B10-5B1C-4017-B167-ED3104435743}" dt="2024-05-30T06:40:18.096" v="9822" actId="21"/>
          <ac:grpSpMkLst>
            <pc:docMk/>
            <pc:sldMk cId="2935133174" sldId="920"/>
            <ac:grpSpMk id="48" creationId="{7C4C504F-995C-A18E-EBA3-9EC1CBC01A84}"/>
          </ac:grpSpMkLst>
        </pc:grpChg>
        <pc:grpChg chg="mod">
          <ac:chgData name="Phillip Kaufman" userId="c001b2a046940d7c" providerId="LiveId" clId="{5CB25B10-5B1C-4017-B167-ED3104435743}" dt="2024-05-30T06:40:02.727" v="9820"/>
          <ac:grpSpMkLst>
            <pc:docMk/>
            <pc:sldMk cId="2935133174" sldId="920"/>
            <ac:grpSpMk id="49" creationId="{BE4806B8-852E-B523-AA1E-02D8DFC39208}"/>
          </ac:grpSpMkLst>
        </pc:grpChg>
        <pc:grpChg chg="mod">
          <ac:chgData name="Phillip Kaufman" userId="c001b2a046940d7c" providerId="LiveId" clId="{5CB25B10-5B1C-4017-B167-ED3104435743}" dt="2024-05-30T06:40:02.727" v="9820"/>
          <ac:grpSpMkLst>
            <pc:docMk/>
            <pc:sldMk cId="2935133174" sldId="920"/>
            <ac:grpSpMk id="52" creationId="{61537282-0296-07D3-920D-2D22FBC222AD}"/>
          </ac:grpSpMkLst>
        </pc:grpChg>
        <pc:grpChg chg="mod">
          <ac:chgData name="Phillip Kaufman" userId="c001b2a046940d7c" providerId="LiveId" clId="{5CB25B10-5B1C-4017-B167-ED3104435743}" dt="2024-05-30T06:40:02.727" v="9820"/>
          <ac:grpSpMkLst>
            <pc:docMk/>
            <pc:sldMk cId="2935133174" sldId="920"/>
            <ac:grpSpMk id="53" creationId="{81532124-7C22-5A48-C2D6-A8526E5EF2CA}"/>
          </ac:grpSpMkLst>
        </pc:grpChg>
        <pc:grpChg chg="add mod">
          <ac:chgData name="Phillip Kaufman" userId="c001b2a046940d7c" providerId="LiveId" clId="{5CB25B10-5B1C-4017-B167-ED3104435743}" dt="2024-05-27T07:29:37.780" v="8610"/>
          <ac:grpSpMkLst>
            <pc:docMk/>
            <pc:sldMk cId="2935133174" sldId="920"/>
            <ac:grpSpMk id="74" creationId="{594D1C39-0F37-B546-2AD2-3FA1B519860C}"/>
          </ac:grpSpMkLst>
        </pc:grpChg>
        <pc:grpChg chg="mod">
          <ac:chgData name="Phillip Kaufman" userId="c001b2a046940d7c" providerId="LiveId" clId="{5CB25B10-5B1C-4017-B167-ED3104435743}" dt="2024-05-27T07:29:37.780" v="8610"/>
          <ac:grpSpMkLst>
            <pc:docMk/>
            <pc:sldMk cId="2935133174" sldId="920"/>
            <ac:grpSpMk id="77" creationId="{974D9A78-BBFD-94E4-E9B2-8C4A9DC82B6C}"/>
          </ac:grpSpMkLst>
        </pc:grpChg>
        <pc:grpChg chg="add mod">
          <ac:chgData name="Phillip Kaufman" userId="c001b2a046940d7c" providerId="LiveId" clId="{5CB25B10-5B1C-4017-B167-ED3104435743}" dt="2024-05-27T07:29:37.780" v="8610"/>
          <ac:grpSpMkLst>
            <pc:docMk/>
            <pc:sldMk cId="2935133174" sldId="920"/>
            <ac:grpSpMk id="82" creationId="{4EE0F6CB-0A88-1A4E-8BAA-EC4CDDA5E3E7}"/>
          </ac:grpSpMkLst>
        </pc:grpChg>
        <pc:grpChg chg="mod">
          <ac:chgData name="Phillip Kaufman" userId="c001b2a046940d7c" providerId="LiveId" clId="{5CB25B10-5B1C-4017-B167-ED3104435743}" dt="2024-05-27T07:29:37.780" v="8610"/>
          <ac:grpSpMkLst>
            <pc:docMk/>
            <pc:sldMk cId="2935133174" sldId="920"/>
            <ac:grpSpMk id="83" creationId="{822D9B9A-0FA2-EA18-5FBB-CA4E0663FBB7}"/>
          </ac:grpSpMkLst>
        </pc:grpChg>
        <pc:grpChg chg="mod">
          <ac:chgData name="Phillip Kaufman" userId="c001b2a046940d7c" providerId="LiveId" clId="{5CB25B10-5B1C-4017-B167-ED3104435743}" dt="2024-05-30T06:40:02.727" v="9820"/>
          <ac:grpSpMkLst>
            <pc:docMk/>
            <pc:sldMk cId="2935133174" sldId="920"/>
            <ac:grpSpMk id="88" creationId="{5726E392-2BF8-F315-F571-3673BB352A1A}"/>
          </ac:grpSpMkLst>
        </pc:grpChg>
        <pc:cxnChg chg="mod">
          <ac:chgData name="Phillip Kaufman" userId="c001b2a046940d7c" providerId="LiveId" clId="{5CB25B10-5B1C-4017-B167-ED3104435743}" dt="2024-05-27T07:29:17.836" v="8609"/>
          <ac:cxnSpMkLst>
            <pc:docMk/>
            <pc:sldMk cId="2935133174" sldId="920"/>
            <ac:cxnSpMk id="7" creationId="{C48D75D8-5294-C83F-2BC0-338FB5219B77}"/>
          </ac:cxnSpMkLst>
        </pc:cxnChg>
        <pc:cxnChg chg="mod">
          <ac:chgData name="Phillip Kaufman" userId="c001b2a046940d7c" providerId="LiveId" clId="{5CB25B10-5B1C-4017-B167-ED3104435743}" dt="2024-05-27T07:29:17.836" v="8609"/>
          <ac:cxnSpMkLst>
            <pc:docMk/>
            <pc:sldMk cId="2935133174" sldId="920"/>
            <ac:cxnSpMk id="8" creationId="{00F30A1F-33E4-8939-E3A3-CF9B522085BB}"/>
          </ac:cxnSpMkLst>
        </pc:cxnChg>
        <pc:cxnChg chg="mod">
          <ac:chgData name="Phillip Kaufman" userId="c001b2a046940d7c" providerId="LiveId" clId="{5CB25B10-5B1C-4017-B167-ED3104435743}" dt="2024-05-30T06:39:55.423" v="9816"/>
          <ac:cxnSpMkLst>
            <pc:docMk/>
            <pc:sldMk cId="2935133174" sldId="920"/>
            <ac:cxnSpMk id="9" creationId="{66CABC34-F82D-3C3C-36EB-AFF4519C6142}"/>
          </ac:cxnSpMkLst>
        </pc:cxnChg>
        <pc:cxnChg chg="mod">
          <ac:chgData name="Phillip Kaufman" userId="c001b2a046940d7c" providerId="LiveId" clId="{5CB25B10-5B1C-4017-B167-ED3104435743}" dt="2024-05-27T07:29:17.836" v="8609"/>
          <ac:cxnSpMkLst>
            <pc:docMk/>
            <pc:sldMk cId="2935133174" sldId="920"/>
            <ac:cxnSpMk id="9" creationId="{DB5B01D5-6CAF-16D5-CFAB-344087122A57}"/>
          </ac:cxnSpMkLst>
        </pc:cxnChg>
        <pc:cxnChg chg="mod">
          <ac:chgData name="Phillip Kaufman" userId="c001b2a046940d7c" providerId="LiveId" clId="{5CB25B10-5B1C-4017-B167-ED3104435743}" dt="2024-05-30T06:39:55.423" v="9816"/>
          <ac:cxnSpMkLst>
            <pc:docMk/>
            <pc:sldMk cId="2935133174" sldId="920"/>
            <ac:cxnSpMk id="10" creationId="{696F7746-97FE-A5F3-E77F-2E2DC5D64B2C}"/>
          </ac:cxnSpMkLst>
        </pc:cxnChg>
        <pc:cxnChg chg="mod">
          <ac:chgData name="Phillip Kaufman" userId="c001b2a046940d7c" providerId="LiveId" clId="{5CB25B10-5B1C-4017-B167-ED3104435743}" dt="2024-05-27T07:29:17.836" v="8609"/>
          <ac:cxnSpMkLst>
            <pc:docMk/>
            <pc:sldMk cId="2935133174" sldId="920"/>
            <ac:cxnSpMk id="10" creationId="{9D65CEDB-B229-CB92-B87F-210C6DF76D49}"/>
          </ac:cxnSpMkLst>
        </pc:cxnChg>
        <pc:cxnChg chg="mod">
          <ac:chgData name="Phillip Kaufman" userId="c001b2a046940d7c" providerId="LiveId" clId="{5CB25B10-5B1C-4017-B167-ED3104435743}" dt="2024-05-27T07:29:17.836" v="8609"/>
          <ac:cxnSpMkLst>
            <pc:docMk/>
            <pc:sldMk cId="2935133174" sldId="920"/>
            <ac:cxnSpMk id="11" creationId="{18BC9C6C-D949-A55A-7210-6904004B6C72}"/>
          </ac:cxnSpMkLst>
        </pc:cxnChg>
        <pc:cxnChg chg="mod">
          <ac:chgData name="Phillip Kaufman" userId="c001b2a046940d7c" providerId="LiveId" clId="{5CB25B10-5B1C-4017-B167-ED3104435743}" dt="2024-05-27T07:29:17.836" v="8609"/>
          <ac:cxnSpMkLst>
            <pc:docMk/>
            <pc:sldMk cId="2935133174" sldId="920"/>
            <ac:cxnSpMk id="12" creationId="{1FEF8DC6-A271-23CC-C8E5-8147C31150A8}"/>
          </ac:cxnSpMkLst>
        </pc:cxnChg>
        <pc:cxnChg chg="mod">
          <ac:chgData name="Phillip Kaufman" userId="c001b2a046940d7c" providerId="LiveId" clId="{5CB25B10-5B1C-4017-B167-ED3104435743}" dt="2024-05-27T07:29:17.836" v="8609"/>
          <ac:cxnSpMkLst>
            <pc:docMk/>
            <pc:sldMk cId="2935133174" sldId="920"/>
            <ac:cxnSpMk id="13" creationId="{5666CD45-D04E-0569-49ED-8A7EFAA610FE}"/>
          </ac:cxnSpMkLst>
        </pc:cxnChg>
        <pc:cxnChg chg="mod">
          <ac:chgData name="Phillip Kaufman" userId="c001b2a046940d7c" providerId="LiveId" clId="{5CB25B10-5B1C-4017-B167-ED3104435743}" dt="2024-05-27T07:29:17.836" v="8609"/>
          <ac:cxnSpMkLst>
            <pc:docMk/>
            <pc:sldMk cId="2935133174" sldId="920"/>
            <ac:cxnSpMk id="14" creationId="{71FA4077-B85D-79B0-89A3-3EE1538754B1}"/>
          </ac:cxnSpMkLst>
        </pc:cxnChg>
        <pc:cxnChg chg="mod">
          <ac:chgData name="Phillip Kaufman" userId="c001b2a046940d7c" providerId="LiveId" clId="{5CB25B10-5B1C-4017-B167-ED3104435743}" dt="2024-05-30T06:39:55.423" v="9816"/>
          <ac:cxnSpMkLst>
            <pc:docMk/>
            <pc:sldMk cId="2935133174" sldId="920"/>
            <ac:cxnSpMk id="15" creationId="{03D85FA3-EBE6-0ED4-2C39-AEEC6D14417B}"/>
          </ac:cxnSpMkLst>
        </pc:cxnChg>
        <pc:cxnChg chg="mod">
          <ac:chgData name="Phillip Kaufman" userId="c001b2a046940d7c" providerId="LiveId" clId="{5CB25B10-5B1C-4017-B167-ED3104435743}" dt="2024-05-27T07:29:17.836" v="8609"/>
          <ac:cxnSpMkLst>
            <pc:docMk/>
            <pc:sldMk cId="2935133174" sldId="920"/>
            <ac:cxnSpMk id="15" creationId="{CA1744FF-EE8E-09E0-B87E-DE0DCDF5D1D2}"/>
          </ac:cxnSpMkLst>
        </pc:cxnChg>
        <pc:cxnChg chg="mod">
          <ac:chgData name="Phillip Kaufman" userId="c001b2a046940d7c" providerId="LiveId" clId="{5CB25B10-5B1C-4017-B167-ED3104435743}" dt="2024-05-27T07:29:17.836" v="8609"/>
          <ac:cxnSpMkLst>
            <pc:docMk/>
            <pc:sldMk cId="2935133174" sldId="920"/>
            <ac:cxnSpMk id="16" creationId="{41168D8D-E702-0F03-4F2C-2BD864ED32CB}"/>
          </ac:cxnSpMkLst>
        </pc:cxnChg>
        <pc:cxnChg chg="mod">
          <ac:chgData name="Phillip Kaufman" userId="c001b2a046940d7c" providerId="LiveId" clId="{5CB25B10-5B1C-4017-B167-ED3104435743}" dt="2024-05-30T06:39:55.423" v="9816"/>
          <ac:cxnSpMkLst>
            <pc:docMk/>
            <pc:sldMk cId="2935133174" sldId="920"/>
            <ac:cxnSpMk id="16" creationId="{CB68259F-9102-4CDB-B119-B630CC7DA5AB}"/>
          </ac:cxnSpMkLst>
        </pc:cxnChg>
        <pc:cxnChg chg="mod">
          <ac:chgData name="Phillip Kaufman" userId="c001b2a046940d7c" providerId="LiveId" clId="{5CB25B10-5B1C-4017-B167-ED3104435743}" dt="2024-05-27T07:29:17.836" v="8609"/>
          <ac:cxnSpMkLst>
            <pc:docMk/>
            <pc:sldMk cId="2935133174" sldId="920"/>
            <ac:cxnSpMk id="17" creationId="{8E7E2DB2-3052-FFCE-5D40-66F7C24BCED6}"/>
          </ac:cxnSpMkLst>
        </pc:cxnChg>
        <pc:cxnChg chg="mod">
          <ac:chgData name="Phillip Kaufman" userId="c001b2a046940d7c" providerId="LiveId" clId="{5CB25B10-5B1C-4017-B167-ED3104435743}" dt="2024-05-30T06:39:55.423" v="9816"/>
          <ac:cxnSpMkLst>
            <pc:docMk/>
            <pc:sldMk cId="2935133174" sldId="920"/>
            <ac:cxnSpMk id="17" creationId="{E45AC918-55F6-03F2-6607-E52843B52E51}"/>
          </ac:cxnSpMkLst>
        </pc:cxnChg>
        <pc:cxnChg chg="mod">
          <ac:chgData name="Phillip Kaufman" userId="c001b2a046940d7c" providerId="LiveId" clId="{5CB25B10-5B1C-4017-B167-ED3104435743}" dt="2024-05-30T06:39:55.423" v="9816"/>
          <ac:cxnSpMkLst>
            <pc:docMk/>
            <pc:sldMk cId="2935133174" sldId="920"/>
            <ac:cxnSpMk id="18" creationId="{1A2A4840-1DF7-59FF-29A6-34D357A7ABAD}"/>
          </ac:cxnSpMkLst>
        </pc:cxnChg>
        <pc:cxnChg chg="mod">
          <ac:chgData name="Phillip Kaufman" userId="c001b2a046940d7c" providerId="LiveId" clId="{5CB25B10-5B1C-4017-B167-ED3104435743}" dt="2024-05-27T07:29:17.836" v="8609"/>
          <ac:cxnSpMkLst>
            <pc:docMk/>
            <pc:sldMk cId="2935133174" sldId="920"/>
            <ac:cxnSpMk id="18" creationId="{D1935C6B-DD71-6AFA-76F9-540627DD063E}"/>
          </ac:cxnSpMkLst>
        </pc:cxnChg>
        <pc:cxnChg chg="mod">
          <ac:chgData name="Phillip Kaufman" userId="c001b2a046940d7c" providerId="LiveId" clId="{5CB25B10-5B1C-4017-B167-ED3104435743}" dt="2024-05-27T07:29:17.836" v="8609"/>
          <ac:cxnSpMkLst>
            <pc:docMk/>
            <pc:sldMk cId="2935133174" sldId="920"/>
            <ac:cxnSpMk id="19" creationId="{2EBDB819-B91F-5D44-696E-7839BE4BFB98}"/>
          </ac:cxnSpMkLst>
        </pc:cxnChg>
        <pc:cxnChg chg="mod">
          <ac:chgData name="Phillip Kaufman" userId="c001b2a046940d7c" providerId="LiveId" clId="{5CB25B10-5B1C-4017-B167-ED3104435743}" dt="2024-05-30T06:39:55.423" v="9816"/>
          <ac:cxnSpMkLst>
            <pc:docMk/>
            <pc:sldMk cId="2935133174" sldId="920"/>
            <ac:cxnSpMk id="19" creationId="{FE349F4E-2CB0-973D-368D-9E34C50DB2CD}"/>
          </ac:cxnSpMkLst>
        </pc:cxnChg>
        <pc:cxnChg chg="mod">
          <ac:chgData name="Phillip Kaufman" userId="c001b2a046940d7c" providerId="LiveId" clId="{5CB25B10-5B1C-4017-B167-ED3104435743}" dt="2024-05-27T07:29:17.836" v="8609"/>
          <ac:cxnSpMkLst>
            <pc:docMk/>
            <pc:sldMk cId="2935133174" sldId="920"/>
            <ac:cxnSpMk id="20" creationId="{CC732D5B-1735-A05D-3DE1-9A8BB65B06B9}"/>
          </ac:cxnSpMkLst>
        </pc:cxnChg>
        <pc:cxnChg chg="mod">
          <ac:chgData name="Phillip Kaufman" userId="c001b2a046940d7c" providerId="LiveId" clId="{5CB25B10-5B1C-4017-B167-ED3104435743}" dt="2024-05-30T06:39:55.423" v="9816"/>
          <ac:cxnSpMkLst>
            <pc:docMk/>
            <pc:sldMk cId="2935133174" sldId="920"/>
            <ac:cxnSpMk id="20" creationId="{F6A25963-6EC2-826A-AAB5-B417C70A8079}"/>
          </ac:cxnSpMkLst>
        </pc:cxnChg>
        <pc:cxnChg chg="mod">
          <ac:chgData name="Phillip Kaufman" userId="c001b2a046940d7c" providerId="LiveId" clId="{5CB25B10-5B1C-4017-B167-ED3104435743}" dt="2024-05-30T06:39:55.423" v="9816"/>
          <ac:cxnSpMkLst>
            <pc:docMk/>
            <pc:sldMk cId="2935133174" sldId="920"/>
            <ac:cxnSpMk id="21" creationId="{25166591-EBEA-1788-6209-11515C24711D}"/>
          </ac:cxnSpMkLst>
        </pc:cxnChg>
        <pc:cxnChg chg="mod">
          <ac:chgData name="Phillip Kaufman" userId="c001b2a046940d7c" providerId="LiveId" clId="{5CB25B10-5B1C-4017-B167-ED3104435743}" dt="2024-05-27T07:29:17.836" v="8609"/>
          <ac:cxnSpMkLst>
            <pc:docMk/>
            <pc:sldMk cId="2935133174" sldId="920"/>
            <ac:cxnSpMk id="21" creationId="{B9967C2E-E2CF-AE31-DB72-5E5DF9D97699}"/>
          </ac:cxnSpMkLst>
        </pc:cxnChg>
        <pc:cxnChg chg="mod">
          <ac:chgData name="Phillip Kaufman" userId="c001b2a046940d7c" providerId="LiveId" clId="{5CB25B10-5B1C-4017-B167-ED3104435743}" dt="2024-05-27T07:29:17.836" v="8609"/>
          <ac:cxnSpMkLst>
            <pc:docMk/>
            <pc:sldMk cId="2935133174" sldId="920"/>
            <ac:cxnSpMk id="22" creationId="{40DF95C6-6B88-6FF6-AF88-A6F805783A4D}"/>
          </ac:cxnSpMkLst>
        </pc:cxnChg>
        <pc:cxnChg chg="mod">
          <ac:chgData name="Phillip Kaufman" userId="c001b2a046940d7c" providerId="LiveId" clId="{5CB25B10-5B1C-4017-B167-ED3104435743}" dt="2024-05-30T06:39:55.423" v="9816"/>
          <ac:cxnSpMkLst>
            <pc:docMk/>
            <pc:sldMk cId="2935133174" sldId="920"/>
            <ac:cxnSpMk id="22" creationId="{880803E2-DFDE-BC7D-D823-5815E3FB7CB4}"/>
          </ac:cxnSpMkLst>
        </pc:cxnChg>
        <pc:cxnChg chg="mod">
          <ac:chgData name="Phillip Kaufman" userId="c001b2a046940d7c" providerId="LiveId" clId="{5CB25B10-5B1C-4017-B167-ED3104435743}" dt="2024-05-27T07:29:17.836" v="8609"/>
          <ac:cxnSpMkLst>
            <pc:docMk/>
            <pc:sldMk cId="2935133174" sldId="920"/>
            <ac:cxnSpMk id="23" creationId="{A9850890-3F24-0EB3-1760-B411E897A580}"/>
          </ac:cxnSpMkLst>
        </pc:cxnChg>
        <pc:cxnChg chg="mod">
          <ac:chgData name="Phillip Kaufman" userId="c001b2a046940d7c" providerId="LiveId" clId="{5CB25B10-5B1C-4017-B167-ED3104435743}" dt="2024-05-30T06:39:55.423" v="9816"/>
          <ac:cxnSpMkLst>
            <pc:docMk/>
            <pc:sldMk cId="2935133174" sldId="920"/>
            <ac:cxnSpMk id="23" creationId="{C9229B9F-4094-51A3-8732-07686AAFFB4C}"/>
          </ac:cxnSpMkLst>
        </pc:cxnChg>
        <pc:cxnChg chg="mod">
          <ac:chgData name="Phillip Kaufman" userId="c001b2a046940d7c" providerId="LiveId" clId="{5CB25B10-5B1C-4017-B167-ED3104435743}" dt="2024-05-30T06:39:55.423" v="9816"/>
          <ac:cxnSpMkLst>
            <pc:docMk/>
            <pc:sldMk cId="2935133174" sldId="920"/>
            <ac:cxnSpMk id="24" creationId="{8C0CA439-CE48-E2D3-37FC-099BF1EA569E}"/>
          </ac:cxnSpMkLst>
        </pc:cxnChg>
        <pc:cxnChg chg="mod">
          <ac:chgData name="Phillip Kaufman" userId="c001b2a046940d7c" providerId="LiveId" clId="{5CB25B10-5B1C-4017-B167-ED3104435743}" dt="2024-05-27T07:29:17.836" v="8609"/>
          <ac:cxnSpMkLst>
            <pc:docMk/>
            <pc:sldMk cId="2935133174" sldId="920"/>
            <ac:cxnSpMk id="24" creationId="{9A76E45F-6571-91D2-D8B3-6D95C42BF2DD}"/>
          </ac:cxnSpMkLst>
        </pc:cxnChg>
        <pc:cxnChg chg="mod">
          <ac:chgData name="Phillip Kaufman" userId="c001b2a046940d7c" providerId="LiveId" clId="{5CB25B10-5B1C-4017-B167-ED3104435743}" dt="2024-05-27T07:29:17.836" v="8609"/>
          <ac:cxnSpMkLst>
            <pc:docMk/>
            <pc:sldMk cId="2935133174" sldId="920"/>
            <ac:cxnSpMk id="25" creationId="{1AB3E67D-4482-567A-1969-B73D49D5D345}"/>
          </ac:cxnSpMkLst>
        </pc:cxnChg>
        <pc:cxnChg chg="mod">
          <ac:chgData name="Phillip Kaufman" userId="c001b2a046940d7c" providerId="LiveId" clId="{5CB25B10-5B1C-4017-B167-ED3104435743}" dt="2024-05-30T06:39:55.423" v="9816"/>
          <ac:cxnSpMkLst>
            <pc:docMk/>
            <pc:sldMk cId="2935133174" sldId="920"/>
            <ac:cxnSpMk id="25" creationId="{92D764C1-2EA4-F9B8-E26A-F8C65D342F19}"/>
          </ac:cxnSpMkLst>
        </pc:cxnChg>
        <pc:cxnChg chg="mod">
          <ac:chgData name="Phillip Kaufman" userId="c001b2a046940d7c" providerId="LiveId" clId="{5CB25B10-5B1C-4017-B167-ED3104435743}" dt="2024-05-27T07:29:17.836" v="8609"/>
          <ac:cxnSpMkLst>
            <pc:docMk/>
            <pc:sldMk cId="2935133174" sldId="920"/>
            <ac:cxnSpMk id="26" creationId="{BA1F9FA8-08DD-D742-60C6-028868A84AA5}"/>
          </ac:cxnSpMkLst>
        </pc:cxnChg>
        <pc:cxnChg chg="mod">
          <ac:chgData name="Phillip Kaufman" userId="c001b2a046940d7c" providerId="LiveId" clId="{5CB25B10-5B1C-4017-B167-ED3104435743}" dt="2024-05-30T06:39:55.423" v="9816"/>
          <ac:cxnSpMkLst>
            <pc:docMk/>
            <pc:sldMk cId="2935133174" sldId="920"/>
            <ac:cxnSpMk id="26" creationId="{C8D20307-DFA4-5ACF-F20D-AC08948FA7CC}"/>
          </ac:cxnSpMkLst>
        </pc:cxnChg>
        <pc:cxnChg chg="mod">
          <ac:chgData name="Phillip Kaufman" userId="c001b2a046940d7c" providerId="LiveId" clId="{5CB25B10-5B1C-4017-B167-ED3104435743}" dt="2024-05-30T06:39:55.423" v="9816"/>
          <ac:cxnSpMkLst>
            <pc:docMk/>
            <pc:sldMk cId="2935133174" sldId="920"/>
            <ac:cxnSpMk id="27" creationId="{3944A697-A754-341A-E0B3-6CDB07BC52B6}"/>
          </ac:cxnSpMkLst>
        </pc:cxnChg>
        <pc:cxnChg chg="mod">
          <ac:chgData name="Phillip Kaufman" userId="c001b2a046940d7c" providerId="LiveId" clId="{5CB25B10-5B1C-4017-B167-ED3104435743}" dt="2024-05-27T07:29:17.836" v="8609"/>
          <ac:cxnSpMkLst>
            <pc:docMk/>
            <pc:sldMk cId="2935133174" sldId="920"/>
            <ac:cxnSpMk id="27" creationId="{CD63BAF3-C46C-8DD1-7630-1B9E3B7D3B85}"/>
          </ac:cxnSpMkLst>
        </pc:cxnChg>
        <pc:cxnChg chg="mod">
          <ac:chgData name="Phillip Kaufman" userId="c001b2a046940d7c" providerId="LiveId" clId="{5CB25B10-5B1C-4017-B167-ED3104435743}" dt="2024-05-27T07:29:17.836" v="8609"/>
          <ac:cxnSpMkLst>
            <pc:docMk/>
            <pc:sldMk cId="2935133174" sldId="920"/>
            <ac:cxnSpMk id="28" creationId="{356AE21D-3544-19B8-74E6-69DD8B6E4C71}"/>
          </ac:cxnSpMkLst>
        </pc:cxnChg>
        <pc:cxnChg chg="mod">
          <ac:chgData name="Phillip Kaufman" userId="c001b2a046940d7c" providerId="LiveId" clId="{5CB25B10-5B1C-4017-B167-ED3104435743}" dt="2024-05-30T06:39:55.423" v="9816"/>
          <ac:cxnSpMkLst>
            <pc:docMk/>
            <pc:sldMk cId="2935133174" sldId="920"/>
            <ac:cxnSpMk id="28" creationId="{85129266-5B7E-DB75-5CCC-21BDFF44F9D2}"/>
          </ac:cxnSpMkLst>
        </pc:cxnChg>
        <pc:cxnChg chg="mod">
          <ac:chgData name="Phillip Kaufman" userId="c001b2a046940d7c" providerId="LiveId" clId="{5CB25B10-5B1C-4017-B167-ED3104435743}" dt="2024-05-27T07:29:17.836" v="8609"/>
          <ac:cxnSpMkLst>
            <pc:docMk/>
            <pc:sldMk cId="2935133174" sldId="920"/>
            <ac:cxnSpMk id="29" creationId="{01F20D06-8323-014D-8BF1-701F33CB8D42}"/>
          </ac:cxnSpMkLst>
        </pc:cxnChg>
        <pc:cxnChg chg="mod">
          <ac:chgData name="Phillip Kaufman" userId="c001b2a046940d7c" providerId="LiveId" clId="{5CB25B10-5B1C-4017-B167-ED3104435743}" dt="2024-05-30T06:39:55.423" v="9816"/>
          <ac:cxnSpMkLst>
            <pc:docMk/>
            <pc:sldMk cId="2935133174" sldId="920"/>
            <ac:cxnSpMk id="29" creationId="{E2E0CA68-0649-50AC-4277-C104506FBED7}"/>
          </ac:cxnSpMkLst>
        </pc:cxnChg>
        <pc:cxnChg chg="mod">
          <ac:chgData name="Phillip Kaufman" userId="c001b2a046940d7c" providerId="LiveId" clId="{5CB25B10-5B1C-4017-B167-ED3104435743}" dt="2024-05-30T06:39:55.423" v="9816"/>
          <ac:cxnSpMkLst>
            <pc:docMk/>
            <pc:sldMk cId="2935133174" sldId="920"/>
            <ac:cxnSpMk id="30" creationId="{974BFA37-D505-E97C-EBFE-AD0C209BD403}"/>
          </ac:cxnSpMkLst>
        </pc:cxnChg>
        <pc:cxnChg chg="mod">
          <ac:chgData name="Phillip Kaufman" userId="c001b2a046940d7c" providerId="LiveId" clId="{5CB25B10-5B1C-4017-B167-ED3104435743}" dt="2024-05-27T07:29:17.836" v="8609"/>
          <ac:cxnSpMkLst>
            <pc:docMk/>
            <pc:sldMk cId="2935133174" sldId="920"/>
            <ac:cxnSpMk id="30" creationId="{FC83EFCD-301A-7FD1-79D0-F28AC60FC874}"/>
          </ac:cxnSpMkLst>
        </pc:cxnChg>
        <pc:cxnChg chg="mod">
          <ac:chgData name="Phillip Kaufman" userId="c001b2a046940d7c" providerId="LiveId" clId="{5CB25B10-5B1C-4017-B167-ED3104435743}" dt="2024-05-30T06:39:55.423" v="9816"/>
          <ac:cxnSpMkLst>
            <pc:docMk/>
            <pc:sldMk cId="2935133174" sldId="920"/>
            <ac:cxnSpMk id="31" creationId="{E05762D0-29F8-785D-EEA3-6B25EBC8DF95}"/>
          </ac:cxnSpMkLst>
        </pc:cxnChg>
        <pc:cxnChg chg="mod">
          <ac:chgData name="Phillip Kaufman" userId="c001b2a046940d7c" providerId="LiveId" clId="{5CB25B10-5B1C-4017-B167-ED3104435743}" dt="2024-05-27T07:29:17.836" v="8609"/>
          <ac:cxnSpMkLst>
            <pc:docMk/>
            <pc:sldMk cId="2935133174" sldId="920"/>
            <ac:cxnSpMk id="31" creationId="{F5D8C583-D4BF-356F-D2D2-FA70C4C41919}"/>
          </ac:cxnSpMkLst>
        </pc:cxnChg>
        <pc:cxnChg chg="mod">
          <ac:chgData name="Phillip Kaufman" userId="c001b2a046940d7c" providerId="LiveId" clId="{5CB25B10-5B1C-4017-B167-ED3104435743}" dt="2024-05-27T07:29:17.836" v="8609"/>
          <ac:cxnSpMkLst>
            <pc:docMk/>
            <pc:sldMk cId="2935133174" sldId="920"/>
            <ac:cxnSpMk id="32" creationId="{82B6EBCB-BA87-38FA-15A5-18883111296A}"/>
          </ac:cxnSpMkLst>
        </pc:cxnChg>
        <pc:cxnChg chg="mod">
          <ac:chgData name="Phillip Kaufman" userId="c001b2a046940d7c" providerId="LiveId" clId="{5CB25B10-5B1C-4017-B167-ED3104435743}" dt="2024-05-30T06:39:55.423" v="9816"/>
          <ac:cxnSpMkLst>
            <pc:docMk/>
            <pc:sldMk cId="2935133174" sldId="920"/>
            <ac:cxnSpMk id="32" creationId="{F6E8A497-92F2-4A40-8AB6-F061B3EA023A}"/>
          </ac:cxnSpMkLst>
        </pc:cxnChg>
        <pc:cxnChg chg="mod">
          <ac:chgData name="Phillip Kaufman" userId="c001b2a046940d7c" providerId="LiveId" clId="{5CB25B10-5B1C-4017-B167-ED3104435743}" dt="2024-05-27T07:29:17.836" v="8609"/>
          <ac:cxnSpMkLst>
            <pc:docMk/>
            <pc:sldMk cId="2935133174" sldId="920"/>
            <ac:cxnSpMk id="33" creationId="{77FFEA17-C5F8-CA1F-CC19-80B54462A549}"/>
          </ac:cxnSpMkLst>
        </pc:cxnChg>
        <pc:cxnChg chg="mod">
          <ac:chgData name="Phillip Kaufman" userId="c001b2a046940d7c" providerId="LiveId" clId="{5CB25B10-5B1C-4017-B167-ED3104435743}" dt="2024-05-30T06:39:55.423" v="9816"/>
          <ac:cxnSpMkLst>
            <pc:docMk/>
            <pc:sldMk cId="2935133174" sldId="920"/>
            <ac:cxnSpMk id="33" creationId="{F11C15DF-6352-AA01-5FC4-478D61F5411C}"/>
          </ac:cxnSpMkLst>
        </pc:cxnChg>
        <pc:cxnChg chg="mod">
          <ac:chgData name="Phillip Kaufman" userId="c001b2a046940d7c" providerId="LiveId" clId="{5CB25B10-5B1C-4017-B167-ED3104435743}" dt="2024-05-27T07:29:17.836" v="8609"/>
          <ac:cxnSpMkLst>
            <pc:docMk/>
            <pc:sldMk cId="2935133174" sldId="920"/>
            <ac:cxnSpMk id="34" creationId="{2F99D0CE-3120-2798-AD4C-77A4939CDAD6}"/>
          </ac:cxnSpMkLst>
        </pc:cxnChg>
        <pc:cxnChg chg="mod">
          <ac:chgData name="Phillip Kaufman" userId="c001b2a046940d7c" providerId="LiveId" clId="{5CB25B10-5B1C-4017-B167-ED3104435743}" dt="2024-05-30T06:39:55.423" v="9816"/>
          <ac:cxnSpMkLst>
            <pc:docMk/>
            <pc:sldMk cId="2935133174" sldId="920"/>
            <ac:cxnSpMk id="34" creationId="{5B80FF48-A270-B03A-3B1E-D4113682E684}"/>
          </ac:cxnSpMkLst>
        </pc:cxnChg>
        <pc:cxnChg chg="mod">
          <ac:chgData name="Phillip Kaufman" userId="c001b2a046940d7c" providerId="LiveId" clId="{5CB25B10-5B1C-4017-B167-ED3104435743}" dt="2024-05-27T07:29:17.836" v="8609"/>
          <ac:cxnSpMkLst>
            <pc:docMk/>
            <pc:sldMk cId="2935133174" sldId="920"/>
            <ac:cxnSpMk id="35" creationId="{32CED60D-7C50-B377-8E46-CC2814D0A356}"/>
          </ac:cxnSpMkLst>
        </pc:cxnChg>
        <pc:cxnChg chg="mod">
          <ac:chgData name="Phillip Kaufman" userId="c001b2a046940d7c" providerId="LiveId" clId="{5CB25B10-5B1C-4017-B167-ED3104435743}" dt="2024-05-30T06:39:55.423" v="9816"/>
          <ac:cxnSpMkLst>
            <pc:docMk/>
            <pc:sldMk cId="2935133174" sldId="920"/>
            <ac:cxnSpMk id="35" creationId="{AE2F1F11-BB18-6A5B-C6A2-D27767794856}"/>
          </ac:cxnSpMkLst>
        </pc:cxnChg>
        <pc:cxnChg chg="mod">
          <ac:chgData name="Phillip Kaufman" userId="c001b2a046940d7c" providerId="LiveId" clId="{5CB25B10-5B1C-4017-B167-ED3104435743}" dt="2024-05-30T06:39:55.423" v="9816"/>
          <ac:cxnSpMkLst>
            <pc:docMk/>
            <pc:sldMk cId="2935133174" sldId="920"/>
            <ac:cxnSpMk id="36" creationId="{61AFA7B9-842E-40E5-973A-5F6D39C73818}"/>
          </ac:cxnSpMkLst>
        </pc:cxnChg>
        <pc:cxnChg chg="mod">
          <ac:chgData name="Phillip Kaufman" userId="c001b2a046940d7c" providerId="LiveId" clId="{5CB25B10-5B1C-4017-B167-ED3104435743}" dt="2024-05-27T07:29:17.836" v="8609"/>
          <ac:cxnSpMkLst>
            <pc:docMk/>
            <pc:sldMk cId="2935133174" sldId="920"/>
            <ac:cxnSpMk id="36" creationId="{F1CDC206-D7A7-1866-DD82-4C361772AD04}"/>
          </ac:cxnSpMkLst>
        </pc:cxnChg>
        <pc:cxnChg chg="mod">
          <ac:chgData name="Phillip Kaufman" userId="c001b2a046940d7c" providerId="LiveId" clId="{5CB25B10-5B1C-4017-B167-ED3104435743}" dt="2024-05-27T07:29:17.836" v="8609"/>
          <ac:cxnSpMkLst>
            <pc:docMk/>
            <pc:sldMk cId="2935133174" sldId="920"/>
            <ac:cxnSpMk id="37" creationId="{60F3FAD1-49C0-39AF-F0FF-A75B6044201D}"/>
          </ac:cxnSpMkLst>
        </pc:cxnChg>
        <pc:cxnChg chg="mod">
          <ac:chgData name="Phillip Kaufman" userId="c001b2a046940d7c" providerId="LiveId" clId="{5CB25B10-5B1C-4017-B167-ED3104435743}" dt="2024-05-30T06:39:55.423" v="9816"/>
          <ac:cxnSpMkLst>
            <pc:docMk/>
            <pc:sldMk cId="2935133174" sldId="920"/>
            <ac:cxnSpMk id="37" creationId="{B5AA02EC-0CA0-C79C-9ECC-F0ABF2C364E9}"/>
          </ac:cxnSpMkLst>
        </pc:cxnChg>
        <pc:cxnChg chg="mod">
          <ac:chgData name="Phillip Kaufman" userId="c001b2a046940d7c" providerId="LiveId" clId="{5CB25B10-5B1C-4017-B167-ED3104435743}" dt="2024-05-27T07:29:17.836" v="8609"/>
          <ac:cxnSpMkLst>
            <pc:docMk/>
            <pc:sldMk cId="2935133174" sldId="920"/>
            <ac:cxnSpMk id="38" creationId="{12745A56-2072-0145-2696-7802170FA2C9}"/>
          </ac:cxnSpMkLst>
        </pc:cxnChg>
        <pc:cxnChg chg="mod">
          <ac:chgData name="Phillip Kaufman" userId="c001b2a046940d7c" providerId="LiveId" clId="{5CB25B10-5B1C-4017-B167-ED3104435743}" dt="2024-05-30T06:39:55.423" v="9816"/>
          <ac:cxnSpMkLst>
            <pc:docMk/>
            <pc:sldMk cId="2935133174" sldId="920"/>
            <ac:cxnSpMk id="38" creationId="{6D168969-F781-843F-7CCC-56FCDF8EB02C}"/>
          </ac:cxnSpMkLst>
        </pc:cxnChg>
        <pc:cxnChg chg="mod">
          <ac:chgData name="Phillip Kaufman" userId="c001b2a046940d7c" providerId="LiveId" clId="{5CB25B10-5B1C-4017-B167-ED3104435743}" dt="2024-05-30T06:39:55.423" v="9816"/>
          <ac:cxnSpMkLst>
            <pc:docMk/>
            <pc:sldMk cId="2935133174" sldId="920"/>
            <ac:cxnSpMk id="39" creationId="{08417E96-1255-82D6-95C3-1A5CB8CC0693}"/>
          </ac:cxnSpMkLst>
        </pc:cxnChg>
        <pc:cxnChg chg="mod">
          <ac:chgData name="Phillip Kaufman" userId="c001b2a046940d7c" providerId="LiveId" clId="{5CB25B10-5B1C-4017-B167-ED3104435743}" dt="2024-05-30T06:39:55.423" v="9816"/>
          <ac:cxnSpMkLst>
            <pc:docMk/>
            <pc:sldMk cId="2935133174" sldId="920"/>
            <ac:cxnSpMk id="40" creationId="{A1EC9A8E-F12C-677B-EF0C-F49E8CEB73D0}"/>
          </ac:cxnSpMkLst>
        </pc:cxnChg>
        <pc:cxnChg chg="mod">
          <ac:chgData name="Phillip Kaufman" userId="c001b2a046940d7c" providerId="LiveId" clId="{5CB25B10-5B1C-4017-B167-ED3104435743}" dt="2024-05-27T07:29:17.836" v="8609"/>
          <ac:cxnSpMkLst>
            <pc:docMk/>
            <pc:sldMk cId="2935133174" sldId="920"/>
            <ac:cxnSpMk id="41" creationId="{AE16DC2F-7B52-2E90-9DC9-D531BA384C35}"/>
          </ac:cxnSpMkLst>
        </pc:cxnChg>
        <pc:cxnChg chg="mod">
          <ac:chgData name="Phillip Kaufman" userId="c001b2a046940d7c" providerId="LiveId" clId="{5CB25B10-5B1C-4017-B167-ED3104435743}" dt="2024-05-30T06:39:55.423" v="9816"/>
          <ac:cxnSpMkLst>
            <pc:docMk/>
            <pc:sldMk cId="2935133174" sldId="920"/>
            <ac:cxnSpMk id="41" creationId="{B65768D5-D4F3-FE99-1DDC-6CFB59525CB4}"/>
          </ac:cxnSpMkLst>
        </pc:cxnChg>
        <pc:cxnChg chg="mod">
          <ac:chgData name="Phillip Kaufman" userId="c001b2a046940d7c" providerId="LiveId" clId="{5CB25B10-5B1C-4017-B167-ED3104435743}" dt="2024-05-30T06:39:55.423" v="9816"/>
          <ac:cxnSpMkLst>
            <pc:docMk/>
            <pc:sldMk cId="2935133174" sldId="920"/>
            <ac:cxnSpMk id="42" creationId="{472C8021-01E8-2E95-CC95-DE29DC04588A}"/>
          </ac:cxnSpMkLst>
        </pc:cxnChg>
        <pc:cxnChg chg="mod">
          <ac:chgData name="Phillip Kaufman" userId="c001b2a046940d7c" providerId="LiveId" clId="{5CB25B10-5B1C-4017-B167-ED3104435743}" dt="2024-05-27T07:29:17.836" v="8609"/>
          <ac:cxnSpMkLst>
            <pc:docMk/>
            <pc:sldMk cId="2935133174" sldId="920"/>
            <ac:cxnSpMk id="43" creationId="{2AB3AE3E-CA78-5DAA-6BE9-1A35DC08CD7B}"/>
          </ac:cxnSpMkLst>
        </pc:cxnChg>
        <pc:cxnChg chg="mod">
          <ac:chgData name="Phillip Kaufman" userId="c001b2a046940d7c" providerId="LiveId" clId="{5CB25B10-5B1C-4017-B167-ED3104435743}" dt="2024-05-30T06:39:55.423" v="9816"/>
          <ac:cxnSpMkLst>
            <pc:docMk/>
            <pc:sldMk cId="2935133174" sldId="920"/>
            <ac:cxnSpMk id="43" creationId="{F6B489C4-C2E7-F8E0-9867-AD9A19270FC4}"/>
          </ac:cxnSpMkLst>
        </pc:cxnChg>
        <pc:cxnChg chg="mod">
          <ac:chgData name="Phillip Kaufman" userId="c001b2a046940d7c" providerId="LiveId" clId="{5CB25B10-5B1C-4017-B167-ED3104435743}" dt="2024-05-30T06:39:55.423" v="9816"/>
          <ac:cxnSpMkLst>
            <pc:docMk/>
            <pc:sldMk cId="2935133174" sldId="920"/>
            <ac:cxnSpMk id="44" creationId="{373FF24C-1CB0-D488-D649-549C913575A1}"/>
          </ac:cxnSpMkLst>
        </pc:cxnChg>
        <pc:cxnChg chg="mod">
          <ac:chgData name="Phillip Kaufman" userId="c001b2a046940d7c" providerId="LiveId" clId="{5CB25B10-5B1C-4017-B167-ED3104435743}" dt="2024-05-27T07:29:17.836" v="8609"/>
          <ac:cxnSpMkLst>
            <pc:docMk/>
            <pc:sldMk cId="2935133174" sldId="920"/>
            <ac:cxnSpMk id="44" creationId="{6F72AC26-E3E7-08A7-C7C9-ABDFDF06ED9D}"/>
          </ac:cxnSpMkLst>
        </pc:cxnChg>
        <pc:cxnChg chg="mod">
          <ac:chgData name="Phillip Kaufman" userId="c001b2a046940d7c" providerId="LiveId" clId="{5CB25B10-5B1C-4017-B167-ED3104435743}" dt="2024-05-27T07:29:17.836" v="8609"/>
          <ac:cxnSpMkLst>
            <pc:docMk/>
            <pc:sldMk cId="2935133174" sldId="920"/>
            <ac:cxnSpMk id="45" creationId="{A3479353-54BF-407A-19BC-CA0E4E6AEBB5}"/>
          </ac:cxnSpMkLst>
        </pc:cxnChg>
        <pc:cxnChg chg="mod">
          <ac:chgData name="Phillip Kaufman" userId="c001b2a046940d7c" providerId="LiveId" clId="{5CB25B10-5B1C-4017-B167-ED3104435743}" dt="2024-05-30T06:39:55.423" v="9816"/>
          <ac:cxnSpMkLst>
            <pc:docMk/>
            <pc:sldMk cId="2935133174" sldId="920"/>
            <ac:cxnSpMk id="45" creationId="{DF466D3F-BED3-2B9E-69F1-A202B545BAA5}"/>
          </ac:cxnSpMkLst>
        </pc:cxnChg>
        <pc:cxnChg chg="mod">
          <ac:chgData name="Phillip Kaufman" userId="c001b2a046940d7c" providerId="LiveId" clId="{5CB25B10-5B1C-4017-B167-ED3104435743}" dt="2024-05-30T06:39:55.423" v="9816"/>
          <ac:cxnSpMkLst>
            <pc:docMk/>
            <pc:sldMk cId="2935133174" sldId="920"/>
            <ac:cxnSpMk id="46" creationId="{32927E93-4C6F-1B1D-08B1-7352F20D16D4}"/>
          </ac:cxnSpMkLst>
        </pc:cxnChg>
        <pc:cxnChg chg="mod">
          <ac:chgData name="Phillip Kaufman" userId="c001b2a046940d7c" providerId="LiveId" clId="{5CB25B10-5B1C-4017-B167-ED3104435743}" dt="2024-05-27T07:29:17.836" v="8609"/>
          <ac:cxnSpMkLst>
            <pc:docMk/>
            <pc:sldMk cId="2935133174" sldId="920"/>
            <ac:cxnSpMk id="46" creationId="{858DF3EA-1DC6-5EFF-9C0A-071848D26D81}"/>
          </ac:cxnSpMkLst>
        </pc:cxnChg>
        <pc:cxnChg chg="mod">
          <ac:chgData name="Phillip Kaufman" userId="c001b2a046940d7c" providerId="LiveId" clId="{5CB25B10-5B1C-4017-B167-ED3104435743}" dt="2024-05-27T07:29:17.836" v="8609"/>
          <ac:cxnSpMkLst>
            <pc:docMk/>
            <pc:sldMk cId="2935133174" sldId="920"/>
            <ac:cxnSpMk id="47" creationId="{1FCF5255-E605-77D3-83F4-F11182EAAC8A}"/>
          </ac:cxnSpMkLst>
        </pc:cxnChg>
        <pc:cxnChg chg="mod">
          <ac:chgData name="Phillip Kaufman" userId="c001b2a046940d7c" providerId="LiveId" clId="{5CB25B10-5B1C-4017-B167-ED3104435743}" dt="2024-05-27T07:29:17.836" v="8609"/>
          <ac:cxnSpMkLst>
            <pc:docMk/>
            <pc:sldMk cId="2935133174" sldId="920"/>
            <ac:cxnSpMk id="48" creationId="{9C7677E3-3867-63AB-340A-DAF73BE7D511}"/>
          </ac:cxnSpMkLst>
        </pc:cxnChg>
        <pc:cxnChg chg="mod">
          <ac:chgData name="Phillip Kaufman" userId="c001b2a046940d7c" providerId="LiveId" clId="{5CB25B10-5B1C-4017-B167-ED3104435743}" dt="2024-05-27T07:29:17.836" v="8609"/>
          <ac:cxnSpMkLst>
            <pc:docMk/>
            <pc:sldMk cId="2935133174" sldId="920"/>
            <ac:cxnSpMk id="49" creationId="{3159FCBA-0E47-A84D-08C6-4259FA5D304D}"/>
          </ac:cxnSpMkLst>
        </pc:cxnChg>
        <pc:cxnChg chg="mod">
          <ac:chgData name="Phillip Kaufman" userId="c001b2a046940d7c" providerId="LiveId" clId="{5CB25B10-5B1C-4017-B167-ED3104435743}" dt="2024-05-27T07:29:17.836" v="8609"/>
          <ac:cxnSpMkLst>
            <pc:docMk/>
            <pc:sldMk cId="2935133174" sldId="920"/>
            <ac:cxnSpMk id="50" creationId="{F863CCC2-91CA-517B-DAF7-C84DBBBD6BF2}"/>
          </ac:cxnSpMkLst>
        </pc:cxnChg>
        <pc:cxnChg chg="mod">
          <ac:chgData name="Phillip Kaufman" userId="c001b2a046940d7c" providerId="LiveId" clId="{5CB25B10-5B1C-4017-B167-ED3104435743}" dt="2024-05-27T07:29:17.836" v="8609"/>
          <ac:cxnSpMkLst>
            <pc:docMk/>
            <pc:sldMk cId="2935133174" sldId="920"/>
            <ac:cxnSpMk id="51" creationId="{41A7A6DA-12D9-6E20-9096-44A25BF15AD1}"/>
          </ac:cxnSpMkLst>
        </pc:cxnChg>
        <pc:cxnChg chg="mod">
          <ac:chgData name="Phillip Kaufman" userId="c001b2a046940d7c" providerId="LiveId" clId="{5CB25B10-5B1C-4017-B167-ED3104435743}" dt="2024-05-27T07:29:17.836" v="8609"/>
          <ac:cxnSpMkLst>
            <pc:docMk/>
            <pc:sldMk cId="2935133174" sldId="920"/>
            <ac:cxnSpMk id="52" creationId="{E21ED465-86A7-8EB8-45F9-F2D5FFF46792}"/>
          </ac:cxnSpMkLst>
        </pc:cxnChg>
        <pc:cxnChg chg="mod">
          <ac:chgData name="Phillip Kaufman" userId="c001b2a046940d7c" providerId="LiveId" clId="{5CB25B10-5B1C-4017-B167-ED3104435743}" dt="2024-05-27T07:29:17.836" v="8609"/>
          <ac:cxnSpMkLst>
            <pc:docMk/>
            <pc:sldMk cId="2935133174" sldId="920"/>
            <ac:cxnSpMk id="53" creationId="{6A73C106-5E4D-7396-6C72-0FE5D9609757}"/>
          </ac:cxnSpMkLst>
        </pc:cxnChg>
        <pc:cxnChg chg="mod">
          <ac:chgData name="Phillip Kaufman" userId="c001b2a046940d7c" providerId="LiveId" clId="{5CB25B10-5B1C-4017-B167-ED3104435743}" dt="2024-05-30T06:40:02.727" v="9820"/>
          <ac:cxnSpMkLst>
            <pc:docMk/>
            <pc:sldMk cId="2935133174" sldId="920"/>
            <ac:cxnSpMk id="54" creationId="{A92830B2-344C-E95C-DEBA-631A62D7E325}"/>
          </ac:cxnSpMkLst>
        </pc:cxnChg>
        <pc:cxnChg chg="mod">
          <ac:chgData name="Phillip Kaufman" userId="c001b2a046940d7c" providerId="LiveId" clId="{5CB25B10-5B1C-4017-B167-ED3104435743}" dt="2024-05-27T07:29:17.836" v="8609"/>
          <ac:cxnSpMkLst>
            <pc:docMk/>
            <pc:sldMk cId="2935133174" sldId="920"/>
            <ac:cxnSpMk id="54" creationId="{B1D019C8-92A6-677A-5562-3589D252423C}"/>
          </ac:cxnSpMkLst>
        </pc:cxnChg>
        <pc:cxnChg chg="mod">
          <ac:chgData name="Phillip Kaufman" userId="c001b2a046940d7c" providerId="LiveId" clId="{5CB25B10-5B1C-4017-B167-ED3104435743}" dt="2024-05-30T06:40:02.727" v="9820"/>
          <ac:cxnSpMkLst>
            <pc:docMk/>
            <pc:sldMk cId="2935133174" sldId="920"/>
            <ac:cxnSpMk id="55" creationId="{8B7438FA-6264-FBBB-6134-9DA6BEAE08B1}"/>
          </ac:cxnSpMkLst>
        </pc:cxnChg>
        <pc:cxnChg chg="mod">
          <ac:chgData name="Phillip Kaufman" userId="c001b2a046940d7c" providerId="LiveId" clId="{5CB25B10-5B1C-4017-B167-ED3104435743}" dt="2024-05-27T07:29:17.836" v="8609"/>
          <ac:cxnSpMkLst>
            <pc:docMk/>
            <pc:sldMk cId="2935133174" sldId="920"/>
            <ac:cxnSpMk id="55" creationId="{BBB5CCA3-42C9-45A6-2FCD-B6EFD451FCDB}"/>
          </ac:cxnSpMkLst>
        </pc:cxnChg>
        <pc:cxnChg chg="mod">
          <ac:chgData name="Phillip Kaufman" userId="c001b2a046940d7c" providerId="LiveId" clId="{5CB25B10-5B1C-4017-B167-ED3104435743}" dt="2024-05-30T06:40:02.727" v="9820"/>
          <ac:cxnSpMkLst>
            <pc:docMk/>
            <pc:sldMk cId="2935133174" sldId="920"/>
            <ac:cxnSpMk id="56" creationId="{8B4B4D4F-9D96-A0EE-9734-DA832B125F5D}"/>
          </ac:cxnSpMkLst>
        </pc:cxnChg>
        <pc:cxnChg chg="mod">
          <ac:chgData name="Phillip Kaufman" userId="c001b2a046940d7c" providerId="LiveId" clId="{5CB25B10-5B1C-4017-B167-ED3104435743}" dt="2024-05-27T07:29:17.836" v="8609"/>
          <ac:cxnSpMkLst>
            <pc:docMk/>
            <pc:sldMk cId="2935133174" sldId="920"/>
            <ac:cxnSpMk id="56" creationId="{CCFD9A65-E8AB-8851-21CF-97D5294C5FFB}"/>
          </ac:cxnSpMkLst>
        </pc:cxnChg>
        <pc:cxnChg chg="mod">
          <ac:chgData name="Phillip Kaufman" userId="c001b2a046940d7c" providerId="LiveId" clId="{5CB25B10-5B1C-4017-B167-ED3104435743}" dt="2024-05-27T07:29:17.836" v="8609"/>
          <ac:cxnSpMkLst>
            <pc:docMk/>
            <pc:sldMk cId="2935133174" sldId="920"/>
            <ac:cxnSpMk id="57" creationId="{1E3E9899-36A9-6A0E-B84C-EA361720AD61}"/>
          </ac:cxnSpMkLst>
        </pc:cxnChg>
        <pc:cxnChg chg="mod">
          <ac:chgData name="Phillip Kaufman" userId="c001b2a046940d7c" providerId="LiveId" clId="{5CB25B10-5B1C-4017-B167-ED3104435743}" dt="2024-05-30T06:40:02.727" v="9820"/>
          <ac:cxnSpMkLst>
            <pc:docMk/>
            <pc:sldMk cId="2935133174" sldId="920"/>
            <ac:cxnSpMk id="57" creationId="{D1F529AE-E276-738C-D087-8D51C4862801}"/>
          </ac:cxnSpMkLst>
        </pc:cxnChg>
        <pc:cxnChg chg="mod">
          <ac:chgData name="Phillip Kaufman" userId="c001b2a046940d7c" providerId="LiveId" clId="{5CB25B10-5B1C-4017-B167-ED3104435743}" dt="2024-05-27T07:29:17.836" v="8609"/>
          <ac:cxnSpMkLst>
            <pc:docMk/>
            <pc:sldMk cId="2935133174" sldId="920"/>
            <ac:cxnSpMk id="58" creationId="{1AFB2832-FE69-CF10-A2BB-F05FEC1C7218}"/>
          </ac:cxnSpMkLst>
        </pc:cxnChg>
        <pc:cxnChg chg="mod">
          <ac:chgData name="Phillip Kaufman" userId="c001b2a046940d7c" providerId="LiveId" clId="{5CB25B10-5B1C-4017-B167-ED3104435743}" dt="2024-05-30T06:40:02.727" v="9820"/>
          <ac:cxnSpMkLst>
            <pc:docMk/>
            <pc:sldMk cId="2935133174" sldId="920"/>
            <ac:cxnSpMk id="58" creationId="{89739D85-890A-932B-0952-9011D711F53B}"/>
          </ac:cxnSpMkLst>
        </pc:cxnChg>
        <pc:cxnChg chg="mod">
          <ac:chgData name="Phillip Kaufman" userId="c001b2a046940d7c" providerId="LiveId" clId="{5CB25B10-5B1C-4017-B167-ED3104435743}" dt="2024-05-30T06:40:02.727" v="9820"/>
          <ac:cxnSpMkLst>
            <pc:docMk/>
            <pc:sldMk cId="2935133174" sldId="920"/>
            <ac:cxnSpMk id="59" creationId="{5017B453-DA38-9D85-6F05-66C5C2A4B053}"/>
          </ac:cxnSpMkLst>
        </pc:cxnChg>
        <pc:cxnChg chg="mod">
          <ac:chgData name="Phillip Kaufman" userId="c001b2a046940d7c" providerId="LiveId" clId="{5CB25B10-5B1C-4017-B167-ED3104435743}" dt="2024-05-27T07:29:17.836" v="8609"/>
          <ac:cxnSpMkLst>
            <pc:docMk/>
            <pc:sldMk cId="2935133174" sldId="920"/>
            <ac:cxnSpMk id="59" creationId="{96C2AC70-281A-EC16-E574-5CA11F1DC3BC}"/>
          </ac:cxnSpMkLst>
        </pc:cxnChg>
        <pc:cxnChg chg="mod">
          <ac:chgData name="Phillip Kaufman" userId="c001b2a046940d7c" providerId="LiveId" clId="{5CB25B10-5B1C-4017-B167-ED3104435743}" dt="2024-05-30T06:40:02.727" v="9820"/>
          <ac:cxnSpMkLst>
            <pc:docMk/>
            <pc:sldMk cId="2935133174" sldId="920"/>
            <ac:cxnSpMk id="60" creationId="{68BB4FDC-1EF0-1967-9BC3-26989019B1ED}"/>
          </ac:cxnSpMkLst>
        </pc:cxnChg>
        <pc:cxnChg chg="mod">
          <ac:chgData name="Phillip Kaufman" userId="c001b2a046940d7c" providerId="LiveId" clId="{5CB25B10-5B1C-4017-B167-ED3104435743}" dt="2024-05-27T07:29:17.836" v="8609"/>
          <ac:cxnSpMkLst>
            <pc:docMk/>
            <pc:sldMk cId="2935133174" sldId="920"/>
            <ac:cxnSpMk id="60" creationId="{EFEF949F-BB53-9C64-0E2D-92AC053D96D0}"/>
          </ac:cxnSpMkLst>
        </pc:cxnChg>
        <pc:cxnChg chg="mod">
          <ac:chgData name="Phillip Kaufman" userId="c001b2a046940d7c" providerId="LiveId" clId="{5CB25B10-5B1C-4017-B167-ED3104435743}" dt="2024-05-27T07:29:17.836" v="8609"/>
          <ac:cxnSpMkLst>
            <pc:docMk/>
            <pc:sldMk cId="2935133174" sldId="920"/>
            <ac:cxnSpMk id="61" creationId="{9CC78119-2052-B74D-3E35-7719FE26AC55}"/>
          </ac:cxnSpMkLst>
        </pc:cxnChg>
        <pc:cxnChg chg="mod">
          <ac:chgData name="Phillip Kaufman" userId="c001b2a046940d7c" providerId="LiveId" clId="{5CB25B10-5B1C-4017-B167-ED3104435743}" dt="2024-05-30T06:40:02.727" v="9820"/>
          <ac:cxnSpMkLst>
            <pc:docMk/>
            <pc:sldMk cId="2935133174" sldId="920"/>
            <ac:cxnSpMk id="61" creationId="{D7A8126B-D773-8326-5DD9-F927CC154887}"/>
          </ac:cxnSpMkLst>
        </pc:cxnChg>
        <pc:cxnChg chg="mod">
          <ac:chgData name="Phillip Kaufman" userId="c001b2a046940d7c" providerId="LiveId" clId="{5CB25B10-5B1C-4017-B167-ED3104435743}" dt="2024-05-27T07:29:17.836" v="8609"/>
          <ac:cxnSpMkLst>
            <pc:docMk/>
            <pc:sldMk cId="2935133174" sldId="920"/>
            <ac:cxnSpMk id="62" creationId="{71E76E55-3899-4D79-294F-44080BBE7F70}"/>
          </ac:cxnSpMkLst>
        </pc:cxnChg>
        <pc:cxnChg chg="mod">
          <ac:chgData name="Phillip Kaufman" userId="c001b2a046940d7c" providerId="LiveId" clId="{5CB25B10-5B1C-4017-B167-ED3104435743}" dt="2024-05-30T06:40:02.727" v="9820"/>
          <ac:cxnSpMkLst>
            <pc:docMk/>
            <pc:sldMk cId="2935133174" sldId="920"/>
            <ac:cxnSpMk id="62" creationId="{BC2782E3-5D57-6BC0-807C-9112F088DC04}"/>
          </ac:cxnSpMkLst>
        </pc:cxnChg>
        <pc:cxnChg chg="mod">
          <ac:chgData name="Phillip Kaufman" userId="c001b2a046940d7c" providerId="LiveId" clId="{5CB25B10-5B1C-4017-B167-ED3104435743}" dt="2024-05-30T06:40:02.727" v="9820"/>
          <ac:cxnSpMkLst>
            <pc:docMk/>
            <pc:sldMk cId="2935133174" sldId="920"/>
            <ac:cxnSpMk id="63" creationId="{AEF777AF-ECB5-AC2F-51B8-C8EDACFC4D86}"/>
          </ac:cxnSpMkLst>
        </pc:cxnChg>
        <pc:cxnChg chg="mod">
          <ac:chgData name="Phillip Kaufman" userId="c001b2a046940d7c" providerId="LiveId" clId="{5CB25B10-5B1C-4017-B167-ED3104435743}" dt="2024-05-27T07:29:17.836" v="8609"/>
          <ac:cxnSpMkLst>
            <pc:docMk/>
            <pc:sldMk cId="2935133174" sldId="920"/>
            <ac:cxnSpMk id="63" creationId="{C4795BF7-C347-5437-2B65-8796041A87EC}"/>
          </ac:cxnSpMkLst>
        </pc:cxnChg>
        <pc:cxnChg chg="mod">
          <ac:chgData name="Phillip Kaufman" userId="c001b2a046940d7c" providerId="LiveId" clId="{5CB25B10-5B1C-4017-B167-ED3104435743}" dt="2024-05-30T06:40:02.727" v="9820"/>
          <ac:cxnSpMkLst>
            <pc:docMk/>
            <pc:sldMk cId="2935133174" sldId="920"/>
            <ac:cxnSpMk id="64" creationId="{5908120F-8ECB-D55D-D7A2-C9DFBC914208}"/>
          </ac:cxnSpMkLst>
        </pc:cxnChg>
        <pc:cxnChg chg="mod">
          <ac:chgData name="Phillip Kaufman" userId="c001b2a046940d7c" providerId="LiveId" clId="{5CB25B10-5B1C-4017-B167-ED3104435743}" dt="2024-05-27T07:29:17.836" v="8609"/>
          <ac:cxnSpMkLst>
            <pc:docMk/>
            <pc:sldMk cId="2935133174" sldId="920"/>
            <ac:cxnSpMk id="64" creationId="{C75935EF-8AF3-BB89-F782-D4FD1D3070AE}"/>
          </ac:cxnSpMkLst>
        </pc:cxnChg>
        <pc:cxnChg chg="mod">
          <ac:chgData name="Phillip Kaufman" userId="c001b2a046940d7c" providerId="LiveId" clId="{5CB25B10-5B1C-4017-B167-ED3104435743}" dt="2024-05-30T06:40:02.727" v="9820"/>
          <ac:cxnSpMkLst>
            <pc:docMk/>
            <pc:sldMk cId="2935133174" sldId="920"/>
            <ac:cxnSpMk id="65" creationId="{72131D86-F9DA-9570-BA1B-31DE8D18E422}"/>
          </ac:cxnSpMkLst>
        </pc:cxnChg>
        <pc:cxnChg chg="mod">
          <ac:chgData name="Phillip Kaufman" userId="c001b2a046940d7c" providerId="LiveId" clId="{5CB25B10-5B1C-4017-B167-ED3104435743}" dt="2024-05-27T07:29:17.836" v="8609"/>
          <ac:cxnSpMkLst>
            <pc:docMk/>
            <pc:sldMk cId="2935133174" sldId="920"/>
            <ac:cxnSpMk id="65" creationId="{E3E9318D-08CD-60F9-E01C-52EED0E419A9}"/>
          </ac:cxnSpMkLst>
        </pc:cxnChg>
        <pc:cxnChg chg="mod">
          <ac:chgData name="Phillip Kaufman" userId="c001b2a046940d7c" providerId="LiveId" clId="{5CB25B10-5B1C-4017-B167-ED3104435743}" dt="2024-05-27T07:29:17.836" v="8609"/>
          <ac:cxnSpMkLst>
            <pc:docMk/>
            <pc:sldMk cId="2935133174" sldId="920"/>
            <ac:cxnSpMk id="66" creationId="{3A257A33-3C6C-CC81-D598-9B7432D2FBB4}"/>
          </ac:cxnSpMkLst>
        </pc:cxnChg>
        <pc:cxnChg chg="mod">
          <ac:chgData name="Phillip Kaufman" userId="c001b2a046940d7c" providerId="LiveId" clId="{5CB25B10-5B1C-4017-B167-ED3104435743}" dt="2024-05-30T06:40:02.727" v="9820"/>
          <ac:cxnSpMkLst>
            <pc:docMk/>
            <pc:sldMk cId="2935133174" sldId="920"/>
            <ac:cxnSpMk id="66" creationId="{5EEBC58D-AD69-0387-1B8A-7AD9BB3BC6ED}"/>
          </ac:cxnSpMkLst>
        </pc:cxnChg>
        <pc:cxnChg chg="mod">
          <ac:chgData name="Phillip Kaufman" userId="c001b2a046940d7c" providerId="LiveId" clId="{5CB25B10-5B1C-4017-B167-ED3104435743}" dt="2024-05-27T07:29:17.836" v="8609"/>
          <ac:cxnSpMkLst>
            <pc:docMk/>
            <pc:sldMk cId="2935133174" sldId="920"/>
            <ac:cxnSpMk id="67" creationId="{38B83515-443A-6D16-FDFF-E2ABE46ABB16}"/>
          </ac:cxnSpMkLst>
        </pc:cxnChg>
        <pc:cxnChg chg="mod">
          <ac:chgData name="Phillip Kaufman" userId="c001b2a046940d7c" providerId="LiveId" clId="{5CB25B10-5B1C-4017-B167-ED3104435743}" dt="2024-05-30T06:40:02.727" v="9820"/>
          <ac:cxnSpMkLst>
            <pc:docMk/>
            <pc:sldMk cId="2935133174" sldId="920"/>
            <ac:cxnSpMk id="67" creationId="{8DCDF094-F929-5981-C515-E0CDA620ACBD}"/>
          </ac:cxnSpMkLst>
        </pc:cxnChg>
        <pc:cxnChg chg="mod">
          <ac:chgData name="Phillip Kaufman" userId="c001b2a046940d7c" providerId="LiveId" clId="{5CB25B10-5B1C-4017-B167-ED3104435743}" dt="2024-05-27T07:29:17.836" v="8609"/>
          <ac:cxnSpMkLst>
            <pc:docMk/>
            <pc:sldMk cId="2935133174" sldId="920"/>
            <ac:cxnSpMk id="68" creationId="{38322AE9-1F4B-0F84-99D1-5644E8B1C90B}"/>
          </ac:cxnSpMkLst>
        </pc:cxnChg>
        <pc:cxnChg chg="mod">
          <ac:chgData name="Phillip Kaufman" userId="c001b2a046940d7c" providerId="LiveId" clId="{5CB25B10-5B1C-4017-B167-ED3104435743}" dt="2024-05-30T06:40:02.727" v="9820"/>
          <ac:cxnSpMkLst>
            <pc:docMk/>
            <pc:sldMk cId="2935133174" sldId="920"/>
            <ac:cxnSpMk id="68" creationId="{46987D16-DA3D-74E9-2CDD-E1563EE52D0D}"/>
          </ac:cxnSpMkLst>
        </pc:cxnChg>
        <pc:cxnChg chg="mod">
          <ac:chgData name="Phillip Kaufman" userId="c001b2a046940d7c" providerId="LiveId" clId="{5CB25B10-5B1C-4017-B167-ED3104435743}" dt="2024-05-27T07:29:17.836" v="8609"/>
          <ac:cxnSpMkLst>
            <pc:docMk/>
            <pc:sldMk cId="2935133174" sldId="920"/>
            <ac:cxnSpMk id="69" creationId="{90CC80EC-49D7-6D3E-20A4-E71D3B7B1FE0}"/>
          </ac:cxnSpMkLst>
        </pc:cxnChg>
        <pc:cxnChg chg="mod">
          <ac:chgData name="Phillip Kaufman" userId="c001b2a046940d7c" providerId="LiveId" clId="{5CB25B10-5B1C-4017-B167-ED3104435743}" dt="2024-05-30T06:40:02.727" v="9820"/>
          <ac:cxnSpMkLst>
            <pc:docMk/>
            <pc:sldMk cId="2935133174" sldId="920"/>
            <ac:cxnSpMk id="69" creationId="{ECC83144-8A8D-27C4-0176-18D7925F02FE}"/>
          </ac:cxnSpMkLst>
        </pc:cxnChg>
        <pc:cxnChg chg="mod">
          <ac:chgData name="Phillip Kaufman" userId="c001b2a046940d7c" providerId="LiveId" clId="{5CB25B10-5B1C-4017-B167-ED3104435743}" dt="2024-05-30T06:40:02.727" v="9820"/>
          <ac:cxnSpMkLst>
            <pc:docMk/>
            <pc:sldMk cId="2935133174" sldId="920"/>
            <ac:cxnSpMk id="70" creationId="{3EB214C9-8C7E-5D9C-4FE5-30D2D23CDFAC}"/>
          </ac:cxnSpMkLst>
        </pc:cxnChg>
        <pc:cxnChg chg="mod">
          <ac:chgData name="Phillip Kaufman" userId="c001b2a046940d7c" providerId="LiveId" clId="{5CB25B10-5B1C-4017-B167-ED3104435743}" dt="2024-05-27T07:29:17.836" v="8609"/>
          <ac:cxnSpMkLst>
            <pc:docMk/>
            <pc:sldMk cId="2935133174" sldId="920"/>
            <ac:cxnSpMk id="70" creationId="{AFB90D5D-962B-5CF4-D027-3D48BE0CE4CA}"/>
          </ac:cxnSpMkLst>
        </pc:cxnChg>
        <pc:cxnChg chg="mod">
          <ac:chgData name="Phillip Kaufman" userId="c001b2a046940d7c" providerId="LiveId" clId="{5CB25B10-5B1C-4017-B167-ED3104435743}" dt="2024-05-30T06:40:02.727" v="9820"/>
          <ac:cxnSpMkLst>
            <pc:docMk/>
            <pc:sldMk cId="2935133174" sldId="920"/>
            <ac:cxnSpMk id="71" creationId="{DD98D715-27CE-5A53-19E1-933BEC12582A}"/>
          </ac:cxnSpMkLst>
        </pc:cxnChg>
        <pc:cxnChg chg="mod">
          <ac:chgData name="Phillip Kaufman" userId="c001b2a046940d7c" providerId="LiveId" clId="{5CB25B10-5B1C-4017-B167-ED3104435743}" dt="2024-05-27T07:29:17.836" v="8609"/>
          <ac:cxnSpMkLst>
            <pc:docMk/>
            <pc:sldMk cId="2935133174" sldId="920"/>
            <ac:cxnSpMk id="71" creationId="{F53695B1-2B22-6CED-BDC3-DEB296788B32}"/>
          </ac:cxnSpMkLst>
        </pc:cxnChg>
        <pc:cxnChg chg="mod">
          <ac:chgData name="Phillip Kaufman" userId="c001b2a046940d7c" providerId="LiveId" clId="{5CB25B10-5B1C-4017-B167-ED3104435743}" dt="2024-05-27T07:29:17.836" v="8609"/>
          <ac:cxnSpMkLst>
            <pc:docMk/>
            <pc:sldMk cId="2935133174" sldId="920"/>
            <ac:cxnSpMk id="72" creationId="{29E6B73E-526F-A7C4-C0ED-9A1D034C28B5}"/>
          </ac:cxnSpMkLst>
        </pc:cxnChg>
        <pc:cxnChg chg="mod">
          <ac:chgData name="Phillip Kaufman" userId="c001b2a046940d7c" providerId="LiveId" clId="{5CB25B10-5B1C-4017-B167-ED3104435743}" dt="2024-05-30T06:40:02.727" v="9820"/>
          <ac:cxnSpMkLst>
            <pc:docMk/>
            <pc:sldMk cId="2935133174" sldId="920"/>
            <ac:cxnSpMk id="72" creationId="{6C22A968-4A9C-AA11-3776-BD3FD2D0FF45}"/>
          </ac:cxnSpMkLst>
        </pc:cxnChg>
        <pc:cxnChg chg="mod">
          <ac:chgData name="Phillip Kaufman" userId="c001b2a046940d7c" providerId="LiveId" clId="{5CB25B10-5B1C-4017-B167-ED3104435743}" dt="2024-05-27T07:29:17.836" v="8609"/>
          <ac:cxnSpMkLst>
            <pc:docMk/>
            <pc:sldMk cId="2935133174" sldId="920"/>
            <ac:cxnSpMk id="73" creationId="{53DEC39B-F7EF-F100-C45E-A711F6082243}"/>
          </ac:cxnSpMkLst>
        </pc:cxnChg>
        <pc:cxnChg chg="mod">
          <ac:chgData name="Phillip Kaufman" userId="c001b2a046940d7c" providerId="LiveId" clId="{5CB25B10-5B1C-4017-B167-ED3104435743}" dt="2024-05-30T06:40:02.727" v="9820"/>
          <ac:cxnSpMkLst>
            <pc:docMk/>
            <pc:sldMk cId="2935133174" sldId="920"/>
            <ac:cxnSpMk id="73" creationId="{87C67097-B972-68E1-EAB5-D56203012F1E}"/>
          </ac:cxnSpMkLst>
        </pc:cxnChg>
        <pc:cxnChg chg="mod">
          <ac:chgData name="Phillip Kaufman" userId="c001b2a046940d7c" providerId="LiveId" clId="{5CB25B10-5B1C-4017-B167-ED3104435743}" dt="2024-05-30T06:40:02.727" v="9820"/>
          <ac:cxnSpMkLst>
            <pc:docMk/>
            <pc:sldMk cId="2935133174" sldId="920"/>
            <ac:cxnSpMk id="74" creationId="{12AEBF87-E6C5-2FF7-C129-F7085F2144CF}"/>
          </ac:cxnSpMkLst>
        </pc:cxnChg>
        <pc:cxnChg chg="mod">
          <ac:chgData name="Phillip Kaufman" userId="c001b2a046940d7c" providerId="LiveId" clId="{5CB25B10-5B1C-4017-B167-ED3104435743}" dt="2024-05-30T06:40:02.727" v="9820"/>
          <ac:cxnSpMkLst>
            <pc:docMk/>
            <pc:sldMk cId="2935133174" sldId="920"/>
            <ac:cxnSpMk id="75" creationId="{BC24FF26-E0AD-5BDB-2545-99547BCB8297}"/>
          </ac:cxnSpMkLst>
        </pc:cxnChg>
        <pc:cxnChg chg="mod">
          <ac:chgData name="Phillip Kaufman" userId="c001b2a046940d7c" providerId="LiveId" clId="{5CB25B10-5B1C-4017-B167-ED3104435743}" dt="2024-05-30T06:40:02.727" v="9820"/>
          <ac:cxnSpMkLst>
            <pc:docMk/>
            <pc:sldMk cId="2935133174" sldId="920"/>
            <ac:cxnSpMk id="76" creationId="{62889D88-6BB8-CDD5-8775-725B3F7CEE47}"/>
          </ac:cxnSpMkLst>
        </pc:cxnChg>
        <pc:cxnChg chg="mod">
          <ac:chgData name="Phillip Kaufman" userId="c001b2a046940d7c" providerId="LiveId" clId="{5CB25B10-5B1C-4017-B167-ED3104435743}" dt="2024-05-30T06:40:02.727" v="9820"/>
          <ac:cxnSpMkLst>
            <pc:docMk/>
            <pc:sldMk cId="2935133174" sldId="920"/>
            <ac:cxnSpMk id="77" creationId="{6D3A73CC-7A63-B348-79FD-BEABEFCA8C02}"/>
          </ac:cxnSpMkLst>
        </pc:cxnChg>
        <pc:cxnChg chg="mod">
          <ac:chgData name="Phillip Kaufman" userId="c001b2a046940d7c" providerId="LiveId" clId="{5CB25B10-5B1C-4017-B167-ED3104435743}" dt="2024-05-30T06:40:02.727" v="9820"/>
          <ac:cxnSpMkLst>
            <pc:docMk/>
            <pc:sldMk cId="2935133174" sldId="920"/>
            <ac:cxnSpMk id="78" creationId="{B1051D4F-6513-9140-307F-F0BF1942BB9F}"/>
          </ac:cxnSpMkLst>
        </pc:cxnChg>
        <pc:cxnChg chg="mod">
          <ac:chgData name="Phillip Kaufman" userId="c001b2a046940d7c" providerId="LiveId" clId="{5CB25B10-5B1C-4017-B167-ED3104435743}" dt="2024-05-27T07:29:37.780" v="8610"/>
          <ac:cxnSpMkLst>
            <pc:docMk/>
            <pc:sldMk cId="2935133174" sldId="920"/>
            <ac:cxnSpMk id="78" creationId="{F0390F58-35C8-C357-E21F-F7E909647603}"/>
          </ac:cxnSpMkLst>
        </pc:cxnChg>
        <pc:cxnChg chg="mod">
          <ac:chgData name="Phillip Kaufman" userId="c001b2a046940d7c" providerId="LiveId" clId="{5CB25B10-5B1C-4017-B167-ED3104435743}" dt="2024-05-27T07:29:37.780" v="8610"/>
          <ac:cxnSpMkLst>
            <pc:docMk/>
            <pc:sldMk cId="2935133174" sldId="920"/>
            <ac:cxnSpMk id="79" creationId="{0435CA29-84E6-FCAA-34E8-2D2459BDD6B0}"/>
          </ac:cxnSpMkLst>
        </pc:cxnChg>
        <pc:cxnChg chg="mod">
          <ac:chgData name="Phillip Kaufman" userId="c001b2a046940d7c" providerId="LiveId" clId="{5CB25B10-5B1C-4017-B167-ED3104435743}" dt="2024-05-30T06:40:02.727" v="9820"/>
          <ac:cxnSpMkLst>
            <pc:docMk/>
            <pc:sldMk cId="2935133174" sldId="920"/>
            <ac:cxnSpMk id="79" creationId="{C242BA71-E5B0-14D6-87A0-4F4256966ACB}"/>
          </ac:cxnSpMkLst>
        </pc:cxnChg>
        <pc:cxnChg chg="mod">
          <ac:chgData name="Phillip Kaufman" userId="c001b2a046940d7c" providerId="LiveId" clId="{5CB25B10-5B1C-4017-B167-ED3104435743}" dt="2024-05-30T06:40:02.727" v="9820"/>
          <ac:cxnSpMkLst>
            <pc:docMk/>
            <pc:sldMk cId="2935133174" sldId="920"/>
            <ac:cxnSpMk id="80" creationId="{71E79B96-1A14-F2A4-28F7-4003EF402351}"/>
          </ac:cxnSpMkLst>
        </pc:cxnChg>
        <pc:cxnChg chg="mod">
          <ac:chgData name="Phillip Kaufman" userId="c001b2a046940d7c" providerId="LiveId" clId="{5CB25B10-5B1C-4017-B167-ED3104435743}" dt="2024-05-30T06:40:02.727" v="9820"/>
          <ac:cxnSpMkLst>
            <pc:docMk/>
            <pc:sldMk cId="2935133174" sldId="920"/>
            <ac:cxnSpMk id="81" creationId="{8EAB2C6B-7B17-53C8-12D9-ACCAB23FD905}"/>
          </ac:cxnSpMkLst>
        </pc:cxnChg>
        <pc:cxnChg chg="mod">
          <ac:chgData name="Phillip Kaufman" userId="c001b2a046940d7c" providerId="LiveId" clId="{5CB25B10-5B1C-4017-B167-ED3104435743}" dt="2024-05-30T06:40:02.727" v="9820"/>
          <ac:cxnSpMkLst>
            <pc:docMk/>
            <pc:sldMk cId="2935133174" sldId="920"/>
            <ac:cxnSpMk id="82" creationId="{D8339FD8-109E-CC36-DAC8-6544858F0C19}"/>
          </ac:cxnSpMkLst>
        </pc:cxnChg>
        <pc:cxnChg chg="mod">
          <ac:chgData name="Phillip Kaufman" userId="c001b2a046940d7c" providerId="LiveId" clId="{5CB25B10-5B1C-4017-B167-ED3104435743}" dt="2024-05-30T06:40:02.727" v="9820"/>
          <ac:cxnSpMkLst>
            <pc:docMk/>
            <pc:sldMk cId="2935133174" sldId="920"/>
            <ac:cxnSpMk id="83" creationId="{8F2DA02D-C232-1D5F-887E-AD0594326409}"/>
          </ac:cxnSpMkLst>
        </pc:cxnChg>
        <pc:cxnChg chg="mod">
          <ac:chgData name="Phillip Kaufman" userId="c001b2a046940d7c" providerId="LiveId" clId="{5CB25B10-5B1C-4017-B167-ED3104435743}" dt="2024-05-30T06:40:02.727" v="9820"/>
          <ac:cxnSpMkLst>
            <pc:docMk/>
            <pc:sldMk cId="2935133174" sldId="920"/>
            <ac:cxnSpMk id="84" creationId="{00D6610A-0520-A90B-EB5B-8E9419B68144}"/>
          </ac:cxnSpMkLst>
        </pc:cxnChg>
        <pc:cxnChg chg="mod">
          <ac:chgData name="Phillip Kaufman" userId="c001b2a046940d7c" providerId="LiveId" clId="{5CB25B10-5B1C-4017-B167-ED3104435743}" dt="2024-05-27T07:29:37.780" v="8610"/>
          <ac:cxnSpMkLst>
            <pc:docMk/>
            <pc:sldMk cId="2935133174" sldId="920"/>
            <ac:cxnSpMk id="84" creationId="{C0685FD7-7C1D-FBC6-F158-CFC7BFB56BD7}"/>
          </ac:cxnSpMkLst>
        </pc:cxnChg>
        <pc:cxnChg chg="mod">
          <ac:chgData name="Phillip Kaufman" userId="c001b2a046940d7c" providerId="LiveId" clId="{5CB25B10-5B1C-4017-B167-ED3104435743}" dt="2024-05-27T07:29:37.780" v="8610"/>
          <ac:cxnSpMkLst>
            <pc:docMk/>
            <pc:sldMk cId="2935133174" sldId="920"/>
            <ac:cxnSpMk id="85" creationId="{1A8EBD03-5008-F3CE-865D-B9EA97785E19}"/>
          </ac:cxnSpMkLst>
        </pc:cxnChg>
        <pc:cxnChg chg="mod">
          <ac:chgData name="Phillip Kaufman" userId="c001b2a046940d7c" providerId="LiveId" clId="{5CB25B10-5B1C-4017-B167-ED3104435743}" dt="2024-05-30T06:40:02.727" v="9820"/>
          <ac:cxnSpMkLst>
            <pc:docMk/>
            <pc:sldMk cId="2935133174" sldId="920"/>
            <ac:cxnSpMk id="85" creationId="{8DE88CF7-A404-2DE8-7737-BC91491E35E5}"/>
          </ac:cxnSpMkLst>
        </pc:cxnChg>
        <pc:cxnChg chg="mod">
          <ac:chgData name="Phillip Kaufman" userId="c001b2a046940d7c" providerId="LiveId" clId="{5CB25B10-5B1C-4017-B167-ED3104435743}" dt="2024-05-27T07:29:37.780" v="8610"/>
          <ac:cxnSpMkLst>
            <pc:docMk/>
            <pc:sldMk cId="2935133174" sldId="920"/>
            <ac:cxnSpMk id="86" creationId="{4EF768B8-8B35-1433-EFD0-45D25E989B57}"/>
          </ac:cxnSpMkLst>
        </pc:cxnChg>
        <pc:cxnChg chg="mod">
          <ac:chgData name="Phillip Kaufman" userId="c001b2a046940d7c" providerId="LiveId" clId="{5CB25B10-5B1C-4017-B167-ED3104435743}" dt="2024-05-27T07:29:37.780" v="8610"/>
          <ac:cxnSpMkLst>
            <pc:docMk/>
            <pc:sldMk cId="2935133174" sldId="920"/>
            <ac:cxnSpMk id="87" creationId="{7227B7AE-BD47-8333-814D-16B3DA075EFA}"/>
          </ac:cxnSpMkLst>
        </pc:cxnChg>
        <pc:cxnChg chg="mod">
          <ac:chgData name="Phillip Kaufman" userId="c001b2a046940d7c" providerId="LiveId" clId="{5CB25B10-5B1C-4017-B167-ED3104435743}" dt="2024-05-27T07:29:37.780" v="8610"/>
          <ac:cxnSpMkLst>
            <pc:docMk/>
            <pc:sldMk cId="2935133174" sldId="920"/>
            <ac:cxnSpMk id="88" creationId="{66492285-24E2-E825-83A6-718BD3750413}"/>
          </ac:cxnSpMkLst>
        </pc:cxnChg>
        <pc:cxnChg chg="mod">
          <ac:chgData name="Phillip Kaufman" userId="c001b2a046940d7c" providerId="LiveId" clId="{5CB25B10-5B1C-4017-B167-ED3104435743}" dt="2024-05-30T06:40:02.727" v="9820"/>
          <ac:cxnSpMkLst>
            <pc:docMk/>
            <pc:sldMk cId="2935133174" sldId="920"/>
            <ac:cxnSpMk id="89" creationId="{5F1B9755-0D58-9E66-A338-DF110D045FF3}"/>
          </ac:cxnSpMkLst>
        </pc:cxnChg>
        <pc:cxnChg chg="mod">
          <ac:chgData name="Phillip Kaufman" userId="c001b2a046940d7c" providerId="LiveId" clId="{5CB25B10-5B1C-4017-B167-ED3104435743}" dt="2024-05-27T07:29:37.780" v="8610"/>
          <ac:cxnSpMkLst>
            <pc:docMk/>
            <pc:sldMk cId="2935133174" sldId="920"/>
            <ac:cxnSpMk id="89" creationId="{BB922802-6C53-D482-DADC-526FD1E03B0C}"/>
          </ac:cxnSpMkLst>
        </pc:cxnChg>
        <pc:cxnChg chg="mod">
          <ac:chgData name="Phillip Kaufman" userId="c001b2a046940d7c" providerId="LiveId" clId="{5CB25B10-5B1C-4017-B167-ED3104435743}" dt="2024-05-30T06:40:02.727" v="9820"/>
          <ac:cxnSpMkLst>
            <pc:docMk/>
            <pc:sldMk cId="2935133174" sldId="920"/>
            <ac:cxnSpMk id="90" creationId="{B18C15DD-E93B-EC56-90F9-FBF48852B2F0}"/>
          </ac:cxnSpMkLst>
        </pc:cxnChg>
        <pc:cxnChg chg="mod">
          <ac:chgData name="Phillip Kaufman" userId="c001b2a046940d7c" providerId="LiveId" clId="{5CB25B10-5B1C-4017-B167-ED3104435743}" dt="2024-05-27T07:29:37.780" v="8610"/>
          <ac:cxnSpMkLst>
            <pc:docMk/>
            <pc:sldMk cId="2935133174" sldId="920"/>
            <ac:cxnSpMk id="90" creationId="{D14892DB-CED1-BF1F-041C-3900B3D92C5B}"/>
          </ac:cxnSpMkLst>
        </pc:cxnChg>
        <pc:cxnChg chg="mod">
          <ac:chgData name="Phillip Kaufman" userId="c001b2a046940d7c" providerId="LiveId" clId="{5CB25B10-5B1C-4017-B167-ED3104435743}" dt="2024-05-27T07:29:37.780" v="8610"/>
          <ac:cxnSpMkLst>
            <pc:docMk/>
            <pc:sldMk cId="2935133174" sldId="920"/>
            <ac:cxnSpMk id="91" creationId="{8EE1D292-FBEC-E72F-5D36-D0627EC60600}"/>
          </ac:cxnSpMkLst>
        </pc:cxnChg>
        <pc:cxnChg chg="mod">
          <ac:chgData name="Phillip Kaufman" userId="c001b2a046940d7c" providerId="LiveId" clId="{5CB25B10-5B1C-4017-B167-ED3104435743}" dt="2024-05-27T07:29:37.780" v="8610"/>
          <ac:cxnSpMkLst>
            <pc:docMk/>
            <pc:sldMk cId="2935133174" sldId="920"/>
            <ac:cxnSpMk id="92" creationId="{3C10E1F0-F26D-71BE-A2B9-D268D10D70B4}"/>
          </ac:cxnSpMkLst>
        </pc:cxnChg>
        <pc:cxnChg chg="mod">
          <ac:chgData name="Phillip Kaufman" userId="c001b2a046940d7c" providerId="LiveId" clId="{5CB25B10-5B1C-4017-B167-ED3104435743}" dt="2024-05-27T07:29:37.780" v="8610"/>
          <ac:cxnSpMkLst>
            <pc:docMk/>
            <pc:sldMk cId="2935133174" sldId="920"/>
            <ac:cxnSpMk id="93" creationId="{8235EE4E-41CA-1E61-638D-E340CF364A35}"/>
          </ac:cxnSpMkLst>
        </pc:cxnChg>
        <pc:cxnChg chg="mod">
          <ac:chgData name="Phillip Kaufman" userId="c001b2a046940d7c" providerId="LiveId" clId="{5CB25B10-5B1C-4017-B167-ED3104435743}" dt="2024-05-27T07:29:37.780" v="8610"/>
          <ac:cxnSpMkLst>
            <pc:docMk/>
            <pc:sldMk cId="2935133174" sldId="920"/>
            <ac:cxnSpMk id="94" creationId="{6FF8058A-C498-FFCB-E1FD-9986D3889941}"/>
          </ac:cxnSpMkLst>
        </pc:cxnChg>
        <pc:cxnChg chg="mod">
          <ac:chgData name="Phillip Kaufman" userId="c001b2a046940d7c" providerId="LiveId" clId="{5CB25B10-5B1C-4017-B167-ED3104435743}" dt="2024-05-27T07:29:37.780" v="8610"/>
          <ac:cxnSpMkLst>
            <pc:docMk/>
            <pc:sldMk cId="2935133174" sldId="920"/>
            <ac:cxnSpMk id="95" creationId="{C31A2333-08B7-2C0B-3F23-4CD6E272C88B}"/>
          </ac:cxnSpMkLst>
        </pc:cxnChg>
        <pc:cxnChg chg="mod">
          <ac:chgData name="Phillip Kaufman" userId="c001b2a046940d7c" providerId="LiveId" clId="{5CB25B10-5B1C-4017-B167-ED3104435743}" dt="2024-05-27T07:29:37.780" v="8610"/>
          <ac:cxnSpMkLst>
            <pc:docMk/>
            <pc:sldMk cId="2935133174" sldId="920"/>
            <ac:cxnSpMk id="96" creationId="{26C69AD8-F1C0-FE7D-ADD3-E9C11667A38C}"/>
          </ac:cxnSpMkLst>
        </pc:cxnChg>
        <pc:cxnChg chg="mod">
          <ac:chgData name="Phillip Kaufman" userId="c001b2a046940d7c" providerId="LiveId" clId="{5CB25B10-5B1C-4017-B167-ED3104435743}" dt="2024-05-27T07:29:37.780" v="8610"/>
          <ac:cxnSpMkLst>
            <pc:docMk/>
            <pc:sldMk cId="2935133174" sldId="920"/>
            <ac:cxnSpMk id="97" creationId="{78148D66-2ADE-2DE2-FF4F-3EC7FA66BC7D}"/>
          </ac:cxnSpMkLst>
        </pc:cxnChg>
        <pc:cxnChg chg="mod">
          <ac:chgData name="Phillip Kaufman" userId="c001b2a046940d7c" providerId="LiveId" clId="{5CB25B10-5B1C-4017-B167-ED3104435743}" dt="2024-05-27T07:29:37.780" v="8610"/>
          <ac:cxnSpMkLst>
            <pc:docMk/>
            <pc:sldMk cId="2935133174" sldId="920"/>
            <ac:cxnSpMk id="98" creationId="{3E7E5589-4A44-BCF9-C7E1-EA9C8DC3D6DB}"/>
          </ac:cxnSpMkLst>
        </pc:cxnChg>
        <pc:cxnChg chg="mod">
          <ac:chgData name="Phillip Kaufman" userId="c001b2a046940d7c" providerId="LiveId" clId="{5CB25B10-5B1C-4017-B167-ED3104435743}" dt="2024-05-27T07:29:37.780" v="8610"/>
          <ac:cxnSpMkLst>
            <pc:docMk/>
            <pc:sldMk cId="2935133174" sldId="920"/>
            <ac:cxnSpMk id="99" creationId="{2424619F-E4B2-DEA8-CE78-AFF4D8A40E29}"/>
          </ac:cxnSpMkLst>
        </pc:cxnChg>
        <pc:cxnChg chg="mod">
          <ac:chgData name="Phillip Kaufman" userId="c001b2a046940d7c" providerId="LiveId" clId="{5CB25B10-5B1C-4017-B167-ED3104435743}" dt="2024-05-27T07:29:37.780" v="8610"/>
          <ac:cxnSpMkLst>
            <pc:docMk/>
            <pc:sldMk cId="2935133174" sldId="920"/>
            <ac:cxnSpMk id="100" creationId="{21FEA5BB-1C87-726A-79F7-671239B684BC}"/>
          </ac:cxnSpMkLst>
        </pc:cxnChg>
        <pc:cxnChg chg="mod">
          <ac:chgData name="Phillip Kaufman" userId="c001b2a046940d7c" providerId="LiveId" clId="{5CB25B10-5B1C-4017-B167-ED3104435743}" dt="2024-05-27T07:29:37.780" v="8610"/>
          <ac:cxnSpMkLst>
            <pc:docMk/>
            <pc:sldMk cId="2935133174" sldId="920"/>
            <ac:cxnSpMk id="101" creationId="{8676297D-02BE-3B36-1DBA-7E6EA8C75FFD}"/>
          </ac:cxnSpMkLst>
        </pc:cxnChg>
        <pc:cxnChg chg="mod">
          <ac:chgData name="Phillip Kaufman" userId="c001b2a046940d7c" providerId="LiveId" clId="{5CB25B10-5B1C-4017-B167-ED3104435743}" dt="2024-05-27T07:29:37.780" v="8610"/>
          <ac:cxnSpMkLst>
            <pc:docMk/>
            <pc:sldMk cId="2935133174" sldId="920"/>
            <ac:cxnSpMk id="102" creationId="{0069907E-C788-E2D3-9E72-3C371A41117F}"/>
          </ac:cxnSpMkLst>
        </pc:cxnChg>
        <pc:cxnChg chg="mod">
          <ac:chgData name="Phillip Kaufman" userId="c001b2a046940d7c" providerId="LiveId" clId="{5CB25B10-5B1C-4017-B167-ED3104435743}" dt="2024-05-27T07:29:37.780" v="8610"/>
          <ac:cxnSpMkLst>
            <pc:docMk/>
            <pc:sldMk cId="2935133174" sldId="920"/>
            <ac:cxnSpMk id="103" creationId="{B83F91E6-CD45-5502-2440-43424BEB7E20}"/>
          </ac:cxnSpMkLst>
        </pc:cxnChg>
        <pc:cxnChg chg="mod">
          <ac:chgData name="Phillip Kaufman" userId="c001b2a046940d7c" providerId="LiveId" clId="{5CB25B10-5B1C-4017-B167-ED3104435743}" dt="2024-05-27T07:29:37.780" v="8610"/>
          <ac:cxnSpMkLst>
            <pc:docMk/>
            <pc:sldMk cId="2935133174" sldId="920"/>
            <ac:cxnSpMk id="104" creationId="{E8F8F5F2-0A25-3C8F-5666-F23B1C59A312}"/>
          </ac:cxnSpMkLst>
        </pc:cxnChg>
        <pc:cxnChg chg="mod">
          <ac:chgData name="Phillip Kaufman" userId="c001b2a046940d7c" providerId="LiveId" clId="{5CB25B10-5B1C-4017-B167-ED3104435743}" dt="2024-05-27T07:29:37.780" v="8610"/>
          <ac:cxnSpMkLst>
            <pc:docMk/>
            <pc:sldMk cId="2935133174" sldId="920"/>
            <ac:cxnSpMk id="105" creationId="{C746B56C-5EF0-0F66-865C-29A7B71E29F6}"/>
          </ac:cxnSpMkLst>
        </pc:cxnChg>
        <pc:cxnChg chg="mod">
          <ac:chgData name="Phillip Kaufman" userId="c001b2a046940d7c" providerId="LiveId" clId="{5CB25B10-5B1C-4017-B167-ED3104435743}" dt="2024-05-27T07:29:37.780" v="8610"/>
          <ac:cxnSpMkLst>
            <pc:docMk/>
            <pc:sldMk cId="2935133174" sldId="920"/>
            <ac:cxnSpMk id="106" creationId="{6F78E117-4D9F-7D4F-87A3-707CCFF2E53C}"/>
          </ac:cxnSpMkLst>
        </pc:cxnChg>
        <pc:cxnChg chg="mod">
          <ac:chgData name="Phillip Kaufman" userId="c001b2a046940d7c" providerId="LiveId" clId="{5CB25B10-5B1C-4017-B167-ED3104435743}" dt="2024-05-27T07:29:37.780" v="8610"/>
          <ac:cxnSpMkLst>
            <pc:docMk/>
            <pc:sldMk cId="2935133174" sldId="920"/>
            <ac:cxnSpMk id="107" creationId="{3DF814C2-09E3-0FFC-14CD-6C18BF8A1E31}"/>
          </ac:cxnSpMkLst>
        </pc:cxnChg>
        <pc:cxnChg chg="mod">
          <ac:chgData name="Phillip Kaufman" userId="c001b2a046940d7c" providerId="LiveId" clId="{5CB25B10-5B1C-4017-B167-ED3104435743}" dt="2024-05-27T07:29:37.780" v="8610"/>
          <ac:cxnSpMkLst>
            <pc:docMk/>
            <pc:sldMk cId="2935133174" sldId="920"/>
            <ac:cxnSpMk id="108" creationId="{2E81A6E0-6E36-D5E7-4936-4E33A63F8ABA}"/>
          </ac:cxnSpMkLst>
        </pc:cxnChg>
        <pc:cxnChg chg="mod">
          <ac:chgData name="Phillip Kaufman" userId="c001b2a046940d7c" providerId="LiveId" clId="{5CB25B10-5B1C-4017-B167-ED3104435743}" dt="2024-05-27T07:29:37.780" v="8610"/>
          <ac:cxnSpMkLst>
            <pc:docMk/>
            <pc:sldMk cId="2935133174" sldId="920"/>
            <ac:cxnSpMk id="109" creationId="{AAB72612-41F7-B7DD-46A3-9C03D9AD5212}"/>
          </ac:cxnSpMkLst>
        </pc:cxnChg>
        <pc:cxnChg chg="mod">
          <ac:chgData name="Phillip Kaufman" userId="c001b2a046940d7c" providerId="LiveId" clId="{5CB25B10-5B1C-4017-B167-ED3104435743}" dt="2024-05-27T07:29:37.780" v="8610"/>
          <ac:cxnSpMkLst>
            <pc:docMk/>
            <pc:sldMk cId="2935133174" sldId="920"/>
            <ac:cxnSpMk id="110" creationId="{B8278071-2A5F-5C13-164B-8C46C28AF79D}"/>
          </ac:cxnSpMkLst>
        </pc:cxnChg>
        <pc:cxnChg chg="mod">
          <ac:chgData name="Phillip Kaufman" userId="c001b2a046940d7c" providerId="LiveId" clId="{5CB25B10-5B1C-4017-B167-ED3104435743}" dt="2024-05-27T07:29:37.780" v="8610"/>
          <ac:cxnSpMkLst>
            <pc:docMk/>
            <pc:sldMk cId="2935133174" sldId="920"/>
            <ac:cxnSpMk id="111" creationId="{D651635D-C312-3227-997F-1AC726D1B89A}"/>
          </ac:cxnSpMkLst>
        </pc:cxnChg>
        <pc:cxnChg chg="mod">
          <ac:chgData name="Phillip Kaufman" userId="c001b2a046940d7c" providerId="LiveId" clId="{5CB25B10-5B1C-4017-B167-ED3104435743}" dt="2024-05-27T07:29:37.780" v="8610"/>
          <ac:cxnSpMkLst>
            <pc:docMk/>
            <pc:sldMk cId="2935133174" sldId="920"/>
            <ac:cxnSpMk id="112" creationId="{C0E20768-F550-79A3-D35F-AE116438DBDE}"/>
          </ac:cxnSpMkLst>
        </pc:cxnChg>
        <pc:cxnChg chg="mod">
          <ac:chgData name="Phillip Kaufman" userId="c001b2a046940d7c" providerId="LiveId" clId="{5CB25B10-5B1C-4017-B167-ED3104435743}" dt="2024-05-27T07:29:37.780" v="8610"/>
          <ac:cxnSpMkLst>
            <pc:docMk/>
            <pc:sldMk cId="2935133174" sldId="920"/>
            <ac:cxnSpMk id="113" creationId="{67F5BEC3-D961-3537-2D11-D61A04B0EEE3}"/>
          </ac:cxnSpMkLst>
        </pc:cxnChg>
        <pc:cxnChg chg="mod">
          <ac:chgData name="Phillip Kaufman" userId="c001b2a046940d7c" providerId="LiveId" clId="{5CB25B10-5B1C-4017-B167-ED3104435743}" dt="2024-05-27T07:29:37.780" v="8610"/>
          <ac:cxnSpMkLst>
            <pc:docMk/>
            <pc:sldMk cId="2935133174" sldId="920"/>
            <ac:cxnSpMk id="114" creationId="{30EEA9B5-14AA-FC23-38CF-0DD702B509EB}"/>
          </ac:cxnSpMkLst>
        </pc:cxnChg>
        <pc:cxnChg chg="mod">
          <ac:chgData name="Phillip Kaufman" userId="c001b2a046940d7c" providerId="LiveId" clId="{5CB25B10-5B1C-4017-B167-ED3104435743}" dt="2024-05-27T07:29:37.780" v="8610"/>
          <ac:cxnSpMkLst>
            <pc:docMk/>
            <pc:sldMk cId="2935133174" sldId="920"/>
            <ac:cxnSpMk id="115" creationId="{92A399DC-21BD-CB13-8C30-64F251886765}"/>
          </ac:cxnSpMkLst>
        </pc:cxnChg>
      </pc:sldChg>
      <pc:sldChg chg="del">
        <pc:chgData name="Phillip Kaufman" userId="c001b2a046940d7c" providerId="LiveId" clId="{5CB25B10-5B1C-4017-B167-ED3104435743}" dt="2024-05-19T23:17:30.282" v="2853" actId="47"/>
        <pc:sldMkLst>
          <pc:docMk/>
          <pc:sldMk cId="1636314583" sldId="921"/>
        </pc:sldMkLst>
      </pc:sldChg>
      <pc:sldChg chg="addSp delSp modSp mod">
        <pc:chgData name="Phillip Kaufman" userId="c001b2a046940d7c" providerId="LiveId" clId="{5CB25B10-5B1C-4017-B167-ED3104435743}" dt="2024-05-30T06:22:08.543" v="9602" actId="478"/>
        <pc:sldMkLst>
          <pc:docMk/>
          <pc:sldMk cId="1593425542" sldId="924"/>
        </pc:sldMkLst>
        <pc:spChg chg="mod">
          <ac:chgData name="Phillip Kaufman" userId="c001b2a046940d7c" providerId="LiveId" clId="{5CB25B10-5B1C-4017-B167-ED3104435743}" dt="2024-05-30T06:17:15.693" v="9527" actId="165"/>
          <ac:spMkLst>
            <pc:docMk/>
            <pc:sldMk cId="1593425542" sldId="924"/>
            <ac:spMk id="12" creationId="{B7F2E3B3-7E26-B89E-E391-4EC1D6140535}"/>
          </ac:spMkLst>
        </pc:spChg>
        <pc:spChg chg="mod">
          <ac:chgData name="Phillip Kaufman" userId="c001b2a046940d7c" providerId="LiveId" clId="{5CB25B10-5B1C-4017-B167-ED3104435743}" dt="2024-05-30T06:17:15.693" v="9527" actId="165"/>
          <ac:spMkLst>
            <pc:docMk/>
            <pc:sldMk cId="1593425542" sldId="924"/>
            <ac:spMk id="15" creationId="{3588A9AB-7A4E-0BB1-82D0-1CBFCC86FC77}"/>
          </ac:spMkLst>
        </pc:spChg>
        <pc:spChg chg="mod">
          <ac:chgData name="Phillip Kaufman" userId="c001b2a046940d7c" providerId="LiveId" clId="{5CB25B10-5B1C-4017-B167-ED3104435743}" dt="2024-05-30T06:17:15.693" v="9527" actId="165"/>
          <ac:spMkLst>
            <pc:docMk/>
            <pc:sldMk cId="1593425542" sldId="924"/>
            <ac:spMk id="16" creationId="{48F37957-EBDD-0D9B-2EC9-DB1C908E7AFB}"/>
          </ac:spMkLst>
        </pc:spChg>
        <pc:spChg chg="mod">
          <ac:chgData name="Phillip Kaufman" userId="c001b2a046940d7c" providerId="LiveId" clId="{5CB25B10-5B1C-4017-B167-ED3104435743}" dt="2024-05-30T06:17:15.693" v="9527" actId="165"/>
          <ac:spMkLst>
            <pc:docMk/>
            <pc:sldMk cId="1593425542" sldId="924"/>
            <ac:spMk id="19" creationId="{E5E481A2-39D7-44D4-3A6C-2CBE378326E0}"/>
          </ac:spMkLst>
        </pc:spChg>
        <pc:spChg chg="mod">
          <ac:chgData name="Phillip Kaufman" userId="c001b2a046940d7c" providerId="LiveId" clId="{5CB25B10-5B1C-4017-B167-ED3104435743}" dt="2024-05-30T06:17:15.693" v="9527" actId="165"/>
          <ac:spMkLst>
            <pc:docMk/>
            <pc:sldMk cId="1593425542" sldId="924"/>
            <ac:spMk id="20" creationId="{12C28653-5052-6022-33B1-E438BCEE2C12}"/>
          </ac:spMkLst>
        </pc:spChg>
        <pc:spChg chg="mod">
          <ac:chgData name="Phillip Kaufman" userId="c001b2a046940d7c" providerId="LiveId" clId="{5CB25B10-5B1C-4017-B167-ED3104435743}" dt="2024-05-30T06:17:15.693" v="9527" actId="165"/>
          <ac:spMkLst>
            <pc:docMk/>
            <pc:sldMk cId="1593425542" sldId="924"/>
            <ac:spMk id="23" creationId="{D24AB6B5-19C6-274D-861B-203691E2F8A9}"/>
          </ac:spMkLst>
        </pc:spChg>
        <pc:spChg chg="mod">
          <ac:chgData name="Phillip Kaufman" userId="c001b2a046940d7c" providerId="LiveId" clId="{5CB25B10-5B1C-4017-B167-ED3104435743}" dt="2024-05-30T06:17:15.693" v="9527" actId="165"/>
          <ac:spMkLst>
            <pc:docMk/>
            <pc:sldMk cId="1593425542" sldId="924"/>
            <ac:spMk id="24" creationId="{FBB28E99-1CC6-AA6B-E9CB-22706D37E2BB}"/>
          </ac:spMkLst>
        </pc:spChg>
        <pc:spChg chg="mod">
          <ac:chgData name="Phillip Kaufman" userId="c001b2a046940d7c" providerId="LiveId" clId="{5CB25B10-5B1C-4017-B167-ED3104435743}" dt="2024-05-30T06:17:15.693" v="9527" actId="165"/>
          <ac:spMkLst>
            <pc:docMk/>
            <pc:sldMk cId="1593425542" sldId="924"/>
            <ac:spMk id="27" creationId="{EF75B3C0-2416-F79A-8494-893E1FB4E50A}"/>
          </ac:spMkLst>
        </pc:spChg>
        <pc:spChg chg="mod">
          <ac:chgData name="Phillip Kaufman" userId="c001b2a046940d7c" providerId="LiveId" clId="{5CB25B10-5B1C-4017-B167-ED3104435743}" dt="2024-05-30T06:17:15.693" v="9527" actId="165"/>
          <ac:spMkLst>
            <pc:docMk/>
            <pc:sldMk cId="1593425542" sldId="924"/>
            <ac:spMk id="28" creationId="{90EAD915-79FC-69FF-F4F9-17EE56F65605}"/>
          </ac:spMkLst>
        </pc:spChg>
        <pc:spChg chg="mod">
          <ac:chgData name="Phillip Kaufman" userId="c001b2a046940d7c" providerId="LiveId" clId="{5CB25B10-5B1C-4017-B167-ED3104435743}" dt="2024-05-30T06:17:15.693" v="9527" actId="165"/>
          <ac:spMkLst>
            <pc:docMk/>
            <pc:sldMk cId="1593425542" sldId="924"/>
            <ac:spMk id="31" creationId="{1853FBD1-2755-F541-E53B-D3BC4F5A90B9}"/>
          </ac:spMkLst>
        </pc:spChg>
        <pc:spChg chg="mod">
          <ac:chgData name="Phillip Kaufman" userId="c001b2a046940d7c" providerId="LiveId" clId="{5CB25B10-5B1C-4017-B167-ED3104435743}" dt="2024-05-30T06:17:15.693" v="9527" actId="165"/>
          <ac:spMkLst>
            <pc:docMk/>
            <pc:sldMk cId="1593425542" sldId="924"/>
            <ac:spMk id="65" creationId="{2D7866E2-4D58-9C6A-6314-5539A72C9277}"/>
          </ac:spMkLst>
        </pc:spChg>
        <pc:spChg chg="mod">
          <ac:chgData name="Phillip Kaufman" userId="c001b2a046940d7c" providerId="LiveId" clId="{5CB25B10-5B1C-4017-B167-ED3104435743}" dt="2024-05-30T06:17:15.693" v="9527" actId="165"/>
          <ac:spMkLst>
            <pc:docMk/>
            <pc:sldMk cId="1593425542" sldId="924"/>
            <ac:spMk id="66" creationId="{49B41E28-58B1-A4F2-76EC-F74833AB0EA7}"/>
          </ac:spMkLst>
        </pc:spChg>
        <pc:spChg chg="mod">
          <ac:chgData name="Phillip Kaufman" userId="c001b2a046940d7c" providerId="LiveId" clId="{5CB25B10-5B1C-4017-B167-ED3104435743}" dt="2024-05-30T06:19:06.663" v="9549"/>
          <ac:spMkLst>
            <pc:docMk/>
            <pc:sldMk cId="1593425542" sldId="924"/>
            <ac:spMk id="72" creationId="{6CEB60BC-DDA0-C7A6-21AD-37AD0021BB0A}"/>
          </ac:spMkLst>
        </pc:spChg>
        <pc:spChg chg="mod">
          <ac:chgData name="Phillip Kaufman" userId="c001b2a046940d7c" providerId="LiveId" clId="{5CB25B10-5B1C-4017-B167-ED3104435743}" dt="2024-05-30T06:19:06.663" v="9549"/>
          <ac:spMkLst>
            <pc:docMk/>
            <pc:sldMk cId="1593425542" sldId="924"/>
            <ac:spMk id="73" creationId="{6826F96E-794D-AB4F-9DAA-2933025234AE}"/>
          </ac:spMkLst>
        </pc:spChg>
        <pc:spChg chg="mod">
          <ac:chgData name="Phillip Kaufman" userId="c001b2a046940d7c" providerId="LiveId" clId="{5CB25B10-5B1C-4017-B167-ED3104435743}" dt="2024-05-30T06:19:21.484" v="9553"/>
          <ac:spMkLst>
            <pc:docMk/>
            <pc:sldMk cId="1593425542" sldId="924"/>
            <ac:spMk id="78" creationId="{DD6FBE3B-D569-9620-1B5B-4C5AFC94991A}"/>
          </ac:spMkLst>
        </pc:spChg>
        <pc:spChg chg="mod">
          <ac:chgData name="Phillip Kaufman" userId="c001b2a046940d7c" providerId="LiveId" clId="{5CB25B10-5B1C-4017-B167-ED3104435743}" dt="2024-05-30T06:19:21.484" v="9553"/>
          <ac:spMkLst>
            <pc:docMk/>
            <pc:sldMk cId="1593425542" sldId="924"/>
            <ac:spMk id="79" creationId="{8A5D75E1-F983-B4A2-3412-393B224A4CCD}"/>
          </ac:spMkLst>
        </pc:spChg>
        <pc:spChg chg="mod">
          <ac:chgData name="Phillip Kaufman" userId="c001b2a046940d7c" providerId="LiveId" clId="{5CB25B10-5B1C-4017-B167-ED3104435743}" dt="2024-05-30T06:19:21.484" v="9553"/>
          <ac:spMkLst>
            <pc:docMk/>
            <pc:sldMk cId="1593425542" sldId="924"/>
            <ac:spMk id="80" creationId="{AB1845D7-B70A-2867-6F3B-CB67D871E868}"/>
          </ac:spMkLst>
        </pc:spChg>
        <pc:spChg chg="mod">
          <ac:chgData name="Phillip Kaufman" userId="c001b2a046940d7c" providerId="LiveId" clId="{5CB25B10-5B1C-4017-B167-ED3104435743}" dt="2024-05-30T06:19:21.484" v="9553"/>
          <ac:spMkLst>
            <pc:docMk/>
            <pc:sldMk cId="1593425542" sldId="924"/>
            <ac:spMk id="81" creationId="{64BA9374-613B-7629-98F6-FDC7DF47B7F3}"/>
          </ac:spMkLst>
        </pc:spChg>
        <pc:spChg chg="mod">
          <ac:chgData name="Phillip Kaufman" userId="c001b2a046940d7c" providerId="LiveId" clId="{5CB25B10-5B1C-4017-B167-ED3104435743}" dt="2024-05-30T06:19:21.484" v="9553"/>
          <ac:spMkLst>
            <pc:docMk/>
            <pc:sldMk cId="1593425542" sldId="924"/>
            <ac:spMk id="82" creationId="{9E774323-B76F-00EE-7972-C31F81593215}"/>
          </ac:spMkLst>
        </pc:spChg>
        <pc:spChg chg="mod">
          <ac:chgData name="Phillip Kaufman" userId="c001b2a046940d7c" providerId="LiveId" clId="{5CB25B10-5B1C-4017-B167-ED3104435743}" dt="2024-05-30T06:19:21.484" v="9553"/>
          <ac:spMkLst>
            <pc:docMk/>
            <pc:sldMk cId="1593425542" sldId="924"/>
            <ac:spMk id="83" creationId="{FCA1A80A-0370-566A-DF9B-DB69B1A8C3E3}"/>
          </ac:spMkLst>
        </pc:spChg>
        <pc:spChg chg="mod">
          <ac:chgData name="Phillip Kaufman" userId="c001b2a046940d7c" providerId="LiveId" clId="{5CB25B10-5B1C-4017-B167-ED3104435743}" dt="2024-05-30T06:17:31.280" v="9532"/>
          <ac:spMkLst>
            <pc:docMk/>
            <pc:sldMk cId="1593425542" sldId="924"/>
            <ac:spMk id="108" creationId="{8CFD294E-ADAD-99C9-B80D-3279F6F74642}"/>
          </ac:spMkLst>
        </pc:spChg>
        <pc:spChg chg="mod">
          <ac:chgData name="Phillip Kaufman" userId="c001b2a046940d7c" providerId="LiveId" clId="{5CB25B10-5B1C-4017-B167-ED3104435743}" dt="2024-05-30T06:17:31.280" v="9532"/>
          <ac:spMkLst>
            <pc:docMk/>
            <pc:sldMk cId="1593425542" sldId="924"/>
            <ac:spMk id="109" creationId="{31CC0867-1186-2162-F162-9A586828A425}"/>
          </ac:spMkLst>
        </pc:spChg>
        <pc:spChg chg="mod">
          <ac:chgData name="Phillip Kaufman" userId="c001b2a046940d7c" providerId="LiveId" clId="{5CB25B10-5B1C-4017-B167-ED3104435743}" dt="2024-05-30T06:17:31.280" v="9532"/>
          <ac:spMkLst>
            <pc:docMk/>
            <pc:sldMk cId="1593425542" sldId="924"/>
            <ac:spMk id="110" creationId="{15CE14BD-7C21-BF44-629F-B0A3C0AFA544}"/>
          </ac:spMkLst>
        </pc:spChg>
        <pc:spChg chg="mod">
          <ac:chgData name="Phillip Kaufman" userId="c001b2a046940d7c" providerId="LiveId" clId="{5CB25B10-5B1C-4017-B167-ED3104435743}" dt="2024-05-30T06:17:31.280" v="9532"/>
          <ac:spMkLst>
            <pc:docMk/>
            <pc:sldMk cId="1593425542" sldId="924"/>
            <ac:spMk id="111" creationId="{75186FA5-9174-B987-DAC9-A2A2EE1332F9}"/>
          </ac:spMkLst>
        </pc:spChg>
        <pc:spChg chg="mod">
          <ac:chgData name="Phillip Kaufman" userId="c001b2a046940d7c" providerId="LiveId" clId="{5CB25B10-5B1C-4017-B167-ED3104435743}" dt="2024-05-30T06:17:31.280" v="9532"/>
          <ac:spMkLst>
            <pc:docMk/>
            <pc:sldMk cId="1593425542" sldId="924"/>
            <ac:spMk id="112" creationId="{3A2C012E-49BF-DABA-D4F1-5F34AE7C305F}"/>
          </ac:spMkLst>
        </pc:spChg>
        <pc:spChg chg="mod">
          <ac:chgData name="Phillip Kaufman" userId="c001b2a046940d7c" providerId="LiveId" clId="{5CB25B10-5B1C-4017-B167-ED3104435743}" dt="2024-05-30T06:17:31.280" v="9532"/>
          <ac:spMkLst>
            <pc:docMk/>
            <pc:sldMk cId="1593425542" sldId="924"/>
            <ac:spMk id="113" creationId="{A455405D-BC00-825A-5E06-33CA3F533621}"/>
          </ac:spMkLst>
        </pc:spChg>
        <pc:spChg chg="mod">
          <ac:chgData name="Phillip Kaufman" userId="c001b2a046940d7c" providerId="LiveId" clId="{5CB25B10-5B1C-4017-B167-ED3104435743}" dt="2024-05-18T03:09:00.482" v="2707" actId="1076"/>
          <ac:spMkLst>
            <pc:docMk/>
            <pc:sldMk cId="1593425542" sldId="924"/>
            <ac:spMk id="147" creationId="{E088F4D7-3F39-5AD1-B8B0-A83BB333DEEA}"/>
          </ac:spMkLst>
        </pc:spChg>
        <pc:spChg chg="mod">
          <ac:chgData name="Phillip Kaufman" userId="c001b2a046940d7c" providerId="LiveId" clId="{5CB25B10-5B1C-4017-B167-ED3104435743}" dt="2024-05-18T03:08:58.424" v="2706" actId="1076"/>
          <ac:spMkLst>
            <pc:docMk/>
            <pc:sldMk cId="1593425542" sldId="924"/>
            <ac:spMk id="149" creationId="{B0B4E991-BDF2-B1E9-B46C-735F824E9CCD}"/>
          </ac:spMkLst>
        </pc:spChg>
        <pc:grpChg chg="add del mod">
          <ac:chgData name="Phillip Kaufman" userId="c001b2a046940d7c" providerId="LiveId" clId="{5CB25B10-5B1C-4017-B167-ED3104435743}" dt="2024-05-30T06:17:15.693" v="9527" actId="165"/>
          <ac:grpSpMkLst>
            <pc:docMk/>
            <pc:sldMk cId="1593425542" sldId="924"/>
            <ac:grpSpMk id="4" creationId="{8429A2E5-C23A-25B2-152C-7FFB49B5D8AD}"/>
          </ac:grpSpMkLst>
        </pc:grpChg>
        <pc:grpChg chg="mod topLvl">
          <ac:chgData name="Phillip Kaufman" userId="c001b2a046940d7c" providerId="LiveId" clId="{5CB25B10-5B1C-4017-B167-ED3104435743}" dt="2024-05-30T06:17:55.118" v="9536" actId="164"/>
          <ac:grpSpMkLst>
            <pc:docMk/>
            <pc:sldMk cId="1593425542" sldId="924"/>
            <ac:grpSpMk id="5" creationId="{2CB009D9-E79F-7D01-2082-1D228498D71E}"/>
          </ac:grpSpMkLst>
        </pc:grpChg>
        <pc:grpChg chg="mod topLvl">
          <ac:chgData name="Phillip Kaufman" userId="c001b2a046940d7c" providerId="LiveId" clId="{5CB25B10-5B1C-4017-B167-ED3104435743}" dt="2024-05-30T06:17:55.118" v="9536" actId="164"/>
          <ac:grpSpMkLst>
            <pc:docMk/>
            <pc:sldMk cId="1593425542" sldId="924"/>
            <ac:grpSpMk id="6" creationId="{FCC9B0A9-1D27-3F69-D37F-5E5BC366BA65}"/>
          </ac:grpSpMkLst>
        </pc:grpChg>
        <pc:grpChg chg="del mod topLvl">
          <ac:chgData name="Phillip Kaufman" userId="c001b2a046940d7c" providerId="LiveId" clId="{5CB25B10-5B1C-4017-B167-ED3104435743}" dt="2024-05-30T06:17:20.506" v="9528" actId="478"/>
          <ac:grpSpMkLst>
            <pc:docMk/>
            <pc:sldMk cId="1593425542" sldId="924"/>
            <ac:grpSpMk id="7" creationId="{FC885076-6891-4E58-D768-BE6D51C862A4}"/>
          </ac:grpSpMkLst>
        </pc:grpChg>
        <pc:grpChg chg="del mod topLvl">
          <ac:chgData name="Phillip Kaufman" userId="c001b2a046940d7c" providerId="LiveId" clId="{5CB25B10-5B1C-4017-B167-ED3104435743}" dt="2024-05-30T06:17:20.506" v="9528" actId="478"/>
          <ac:grpSpMkLst>
            <pc:docMk/>
            <pc:sldMk cId="1593425542" sldId="924"/>
            <ac:grpSpMk id="8" creationId="{A05E25E1-F06B-EE40-4F4B-20BB29C1271E}"/>
          </ac:grpSpMkLst>
        </pc:grpChg>
        <pc:grpChg chg="del mod topLvl">
          <ac:chgData name="Phillip Kaufman" userId="c001b2a046940d7c" providerId="LiveId" clId="{5CB25B10-5B1C-4017-B167-ED3104435743}" dt="2024-05-30T06:17:20.506" v="9528" actId="478"/>
          <ac:grpSpMkLst>
            <pc:docMk/>
            <pc:sldMk cId="1593425542" sldId="924"/>
            <ac:grpSpMk id="9" creationId="{909DE73B-D8B5-686A-2774-72AAEEFF0929}"/>
          </ac:grpSpMkLst>
        </pc:grpChg>
        <pc:grpChg chg="del mod topLvl">
          <ac:chgData name="Phillip Kaufman" userId="c001b2a046940d7c" providerId="LiveId" clId="{5CB25B10-5B1C-4017-B167-ED3104435743}" dt="2024-05-30T06:17:20.506" v="9528" actId="478"/>
          <ac:grpSpMkLst>
            <pc:docMk/>
            <pc:sldMk cId="1593425542" sldId="924"/>
            <ac:grpSpMk id="10" creationId="{249514C7-6549-4E40-0A60-B7AFBA0553A2}"/>
          </ac:grpSpMkLst>
        </pc:grpChg>
        <pc:grpChg chg="del mod topLvl">
          <ac:chgData name="Phillip Kaufman" userId="c001b2a046940d7c" providerId="LiveId" clId="{5CB25B10-5B1C-4017-B167-ED3104435743}" dt="2024-05-30T06:17:20.506" v="9528" actId="478"/>
          <ac:grpSpMkLst>
            <pc:docMk/>
            <pc:sldMk cId="1593425542" sldId="924"/>
            <ac:grpSpMk id="11" creationId="{F432DA71-9FCB-E501-5C77-3D7F29993BBA}"/>
          </ac:grpSpMkLst>
        </pc:grpChg>
        <pc:grpChg chg="mod">
          <ac:chgData name="Phillip Kaufman" userId="c001b2a046940d7c" providerId="LiveId" clId="{5CB25B10-5B1C-4017-B167-ED3104435743}" dt="2024-05-30T06:17:15.693" v="9527" actId="165"/>
          <ac:grpSpMkLst>
            <pc:docMk/>
            <pc:sldMk cId="1593425542" sldId="924"/>
            <ac:grpSpMk id="32" creationId="{1D3F67BD-6BA5-B0B7-DFDA-D0F5152893BD}"/>
          </ac:grpSpMkLst>
        </pc:grpChg>
        <pc:grpChg chg="del mod">
          <ac:chgData name="Phillip Kaufman" userId="c001b2a046940d7c" providerId="LiveId" clId="{5CB25B10-5B1C-4017-B167-ED3104435743}" dt="2024-05-30T06:18:06.768" v="9540" actId="478"/>
          <ac:grpSpMkLst>
            <pc:docMk/>
            <pc:sldMk cId="1593425542" sldId="924"/>
            <ac:grpSpMk id="67" creationId="{6763B5E8-C825-F847-A0D8-BDAB2AF2AD5F}"/>
          </ac:grpSpMkLst>
        </pc:grpChg>
        <pc:grpChg chg="add del mod">
          <ac:chgData name="Phillip Kaufman" userId="c001b2a046940d7c" providerId="LiveId" clId="{5CB25B10-5B1C-4017-B167-ED3104435743}" dt="2024-05-30T06:18:08.388" v="9541" actId="478"/>
          <ac:grpSpMkLst>
            <pc:docMk/>
            <pc:sldMk cId="1593425542" sldId="924"/>
            <ac:grpSpMk id="70" creationId="{211B75AA-CA6E-BEBA-29FC-63C3097FAD57}"/>
          </ac:grpSpMkLst>
        </pc:grpChg>
        <pc:grpChg chg="add mod">
          <ac:chgData name="Phillip Kaufman" userId="c001b2a046940d7c" providerId="LiveId" clId="{5CB25B10-5B1C-4017-B167-ED3104435743}" dt="2024-05-30T06:20:50.536" v="9574" actId="164"/>
          <ac:grpSpMkLst>
            <pc:docMk/>
            <pc:sldMk cId="1593425542" sldId="924"/>
            <ac:grpSpMk id="71" creationId="{E9B03297-FDC9-D667-32AA-32D52AAD96AE}"/>
          </ac:grpSpMkLst>
        </pc:grpChg>
        <pc:grpChg chg="mod">
          <ac:chgData name="Phillip Kaufman" userId="c001b2a046940d7c" providerId="LiveId" clId="{5CB25B10-5B1C-4017-B167-ED3104435743}" dt="2024-05-30T06:19:06.663" v="9549"/>
          <ac:grpSpMkLst>
            <pc:docMk/>
            <pc:sldMk cId="1593425542" sldId="924"/>
            <ac:grpSpMk id="74" creationId="{9103742A-4BEB-7696-DD82-7FE1D31C0816}"/>
          </ac:grpSpMkLst>
        </pc:grpChg>
        <pc:grpChg chg="add mod">
          <ac:chgData name="Phillip Kaufman" userId="c001b2a046940d7c" providerId="LiveId" clId="{5CB25B10-5B1C-4017-B167-ED3104435743}" dt="2024-05-30T06:20:50.536" v="9574" actId="164"/>
          <ac:grpSpMkLst>
            <pc:docMk/>
            <pc:sldMk cId="1593425542" sldId="924"/>
            <ac:grpSpMk id="77" creationId="{0E680465-7AF7-94C0-3EBF-3DB4AC0BE139}"/>
          </ac:grpSpMkLst>
        </pc:grpChg>
        <pc:grpChg chg="add mod">
          <ac:chgData name="Phillip Kaufman" userId="c001b2a046940d7c" providerId="LiveId" clId="{5CB25B10-5B1C-4017-B167-ED3104435743}" dt="2024-05-30T06:20:50.536" v="9574" actId="164"/>
          <ac:grpSpMkLst>
            <pc:docMk/>
            <pc:sldMk cId="1593425542" sldId="924"/>
            <ac:grpSpMk id="84" creationId="{73F06AF1-824B-CE63-FCFA-C2CCBC567CBB}"/>
          </ac:grpSpMkLst>
        </pc:grpChg>
        <pc:grpChg chg="mod">
          <ac:chgData name="Phillip Kaufman" userId="c001b2a046940d7c" providerId="LiveId" clId="{5CB25B10-5B1C-4017-B167-ED3104435743}" dt="2024-05-30T06:19:21.484" v="9553"/>
          <ac:grpSpMkLst>
            <pc:docMk/>
            <pc:sldMk cId="1593425542" sldId="924"/>
            <ac:grpSpMk id="85" creationId="{1741E423-C95E-731F-2C95-EFADFFA1D793}"/>
          </ac:grpSpMkLst>
        </pc:grpChg>
        <pc:grpChg chg="add mod">
          <ac:chgData name="Phillip Kaufman" userId="c001b2a046940d7c" providerId="LiveId" clId="{5CB25B10-5B1C-4017-B167-ED3104435743}" dt="2024-05-30T06:17:55.118" v="9536" actId="164"/>
          <ac:grpSpMkLst>
            <pc:docMk/>
            <pc:sldMk cId="1593425542" sldId="924"/>
            <ac:grpSpMk id="107" creationId="{3728194C-44ED-AF98-94DE-D6149FD124BE}"/>
          </ac:grpSpMkLst>
        </pc:grpChg>
        <pc:grpChg chg="add del mod">
          <ac:chgData name="Phillip Kaufman" userId="c001b2a046940d7c" providerId="LiveId" clId="{5CB25B10-5B1C-4017-B167-ED3104435743}" dt="2024-05-30T06:22:08.543" v="9602" actId="478"/>
          <ac:grpSpMkLst>
            <pc:docMk/>
            <pc:sldMk cId="1593425542" sldId="924"/>
            <ac:grpSpMk id="125" creationId="{8BEA57BA-DB0B-DE6B-2910-5663ECCC8495}"/>
          </ac:grpSpMkLst>
        </pc:grpChg>
        <pc:cxnChg chg="mod">
          <ac:chgData name="Phillip Kaufman" userId="c001b2a046940d7c" providerId="LiveId" clId="{5CB25B10-5B1C-4017-B167-ED3104435743}" dt="2024-05-30T06:17:20.506" v="9528" actId="478"/>
          <ac:cxnSpMkLst>
            <pc:docMk/>
            <pc:sldMk cId="1593425542" sldId="924"/>
            <ac:cxnSpMk id="13" creationId="{FFECAB1F-90CB-0EC4-9B0A-05DFEE8876D1}"/>
          </ac:cxnSpMkLst>
        </pc:cxnChg>
        <pc:cxnChg chg="mod">
          <ac:chgData name="Phillip Kaufman" userId="c001b2a046940d7c" providerId="LiveId" clId="{5CB25B10-5B1C-4017-B167-ED3104435743}" dt="2024-05-30T06:17:20.506" v="9528" actId="478"/>
          <ac:cxnSpMkLst>
            <pc:docMk/>
            <pc:sldMk cId="1593425542" sldId="924"/>
            <ac:cxnSpMk id="14" creationId="{66ECE18B-228A-77FB-8A00-C3BEDF0214E5}"/>
          </ac:cxnSpMkLst>
        </pc:cxnChg>
        <pc:cxnChg chg="mod">
          <ac:chgData name="Phillip Kaufman" userId="c001b2a046940d7c" providerId="LiveId" clId="{5CB25B10-5B1C-4017-B167-ED3104435743}" dt="2024-05-30T06:17:20.506" v="9528" actId="478"/>
          <ac:cxnSpMkLst>
            <pc:docMk/>
            <pc:sldMk cId="1593425542" sldId="924"/>
            <ac:cxnSpMk id="17" creationId="{2C00DB5B-ABA5-4FD3-A84E-521ED46FD9E3}"/>
          </ac:cxnSpMkLst>
        </pc:cxnChg>
        <pc:cxnChg chg="mod">
          <ac:chgData name="Phillip Kaufman" userId="c001b2a046940d7c" providerId="LiveId" clId="{5CB25B10-5B1C-4017-B167-ED3104435743}" dt="2024-05-30T06:17:20.506" v="9528" actId="478"/>
          <ac:cxnSpMkLst>
            <pc:docMk/>
            <pc:sldMk cId="1593425542" sldId="924"/>
            <ac:cxnSpMk id="18" creationId="{C5872CE6-9080-2341-E538-2B7B8C2DC017}"/>
          </ac:cxnSpMkLst>
        </pc:cxnChg>
        <pc:cxnChg chg="mod">
          <ac:chgData name="Phillip Kaufman" userId="c001b2a046940d7c" providerId="LiveId" clId="{5CB25B10-5B1C-4017-B167-ED3104435743}" dt="2024-05-30T06:17:20.506" v="9528" actId="478"/>
          <ac:cxnSpMkLst>
            <pc:docMk/>
            <pc:sldMk cId="1593425542" sldId="924"/>
            <ac:cxnSpMk id="21" creationId="{EECC633F-D9F3-54D9-E5F9-347E57604935}"/>
          </ac:cxnSpMkLst>
        </pc:cxnChg>
        <pc:cxnChg chg="mod">
          <ac:chgData name="Phillip Kaufman" userId="c001b2a046940d7c" providerId="LiveId" clId="{5CB25B10-5B1C-4017-B167-ED3104435743}" dt="2024-05-30T06:17:20.506" v="9528" actId="478"/>
          <ac:cxnSpMkLst>
            <pc:docMk/>
            <pc:sldMk cId="1593425542" sldId="924"/>
            <ac:cxnSpMk id="22" creationId="{CB69C896-FEDB-8171-A560-0F3EAA05C134}"/>
          </ac:cxnSpMkLst>
        </pc:cxnChg>
        <pc:cxnChg chg="mod">
          <ac:chgData name="Phillip Kaufman" userId="c001b2a046940d7c" providerId="LiveId" clId="{5CB25B10-5B1C-4017-B167-ED3104435743}" dt="2024-05-30T06:17:20.506" v="9528" actId="478"/>
          <ac:cxnSpMkLst>
            <pc:docMk/>
            <pc:sldMk cId="1593425542" sldId="924"/>
            <ac:cxnSpMk id="25" creationId="{F2211514-509D-4351-DC9A-EDBD6064430D}"/>
          </ac:cxnSpMkLst>
        </pc:cxnChg>
        <pc:cxnChg chg="mod">
          <ac:chgData name="Phillip Kaufman" userId="c001b2a046940d7c" providerId="LiveId" clId="{5CB25B10-5B1C-4017-B167-ED3104435743}" dt="2024-05-30T06:17:20.506" v="9528" actId="478"/>
          <ac:cxnSpMkLst>
            <pc:docMk/>
            <pc:sldMk cId="1593425542" sldId="924"/>
            <ac:cxnSpMk id="26" creationId="{57EEA248-75CD-EE66-D388-FBAE5D04EDBF}"/>
          </ac:cxnSpMkLst>
        </pc:cxnChg>
        <pc:cxnChg chg="mod">
          <ac:chgData name="Phillip Kaufman" userId="c001b2a046940d7c" providerId="LiveId" clId="{5CB25B10-5B1C-4017-B167-ED3104435743}" dt="2024-05-30T06:17:20.506" v="9528" actId="478"/>
          <ac:cxnSpMkLst>
            <pc:docMk/>
            <pc:sldMk cId="1593425542" sldId="924"/>
            <ac:cxnSpMk id="29" creationId="{A2677ACA-EA6A-E9A4-07D5-378FAA033732}"/>
          </ac:cxnSpMkLst>
        </pc:cxnChg>
        <pc:cxnChg chg="mod">
          <ac:chgData name="Phillip Kaufman" userId="c001b2a046940d7c" providerId="LiveId" clId="{5CB25B10-5B1C-4017-B167-ED3104435743}" dt="2024-05-30T06:17:20.506" v="9528" actId="478"/>
          <ac:cxnSpMkLst>
            <pc:docMk/>
            <pc:sldMk cId="1593425542" sldId="924"/>
            <ac:cxnSpMk id="30" creationId="{5924957D-710C-81DB-8D67-4757FA855094}"/>
          </ac:cxnSpMkLst>
        </pc:cxnChg>
        <pc:cxnChg chg="mod">
          <ac:chgData name="Phillip Kaufman" userId="c001b2a046940d7c" providerId="LiveId" clId="{5CB25B10-5B1C-4017-B167-ED3104435743}" dt="2024-05-30T06:17:15.693" v="9527" actId="165"/>
          <ac:cxnSpMkLst>
            <pc:docMk/>
            <pc:sldMk cId="1593425542" sldId="924"/>
            <ac:cxnSpMk id="33" creationId="{AA6FF4B2-6D0C-044B-66E6-B9B96364A9E2}"/>
          </ac:cxnSpMkLst>
        </pc:cxnChg>
        <pc:cxnChg chg="mod">
          <ac:chgData name="Phillip Kaufman" userId="c001b2a046940d7c" providerId="LiveId" clId="{5CB25B10-5B1C-4017-B167-ED3104435743}" dt="2024-05-30T06:17:15.693" v="9527" actId="165"/>
          <ac:cxnSpMkLst>
            <pc:docMk/>
            <pc:sldMk cId="1593425542" sldId="924"/>
            <ac:cxnSpMk id="34" creationId="{0BC97658-106B-8300-2A6B-781D858A0D01}"/>
          </ac:cxnSpMkLst>
        </pc:cxnChg>
        <pc:cxnChg chg="mod">
          <ac:chgData name="Phillip Kaufman" userId="c001b2a046940d7c" providerId="LiveId" clId="{5CB25B10-5B1C-4017-B167-ED3104435743}" dt="2024-05-30T06:17:15.693" v="9527" actId="165"/>
          <ac:cxnSpMkLst>
            <pc:docMk/>
            <pc:sldMk cId="1593425542" sldId="924"/>
            <ac:cxnSpMk id="35" creationId="{911F220D-42A0-6D67-6CEF-FD413C25331C}"/>
          </ac:cxnSpMkLst>
        </pc:cxnChg>
        <pc:cxnChg chg="mod">
          <ac:chgData name="Phillip Kaufman" userId="c001b2a046940d7c" providerId="LiveId" clId="{5CB25B10-5B1C-4017-B167-ED3104435743}" dt="2024-05-30T06:17:15.693" v="9527" actId="165"/>
          <ac:cxnSpMkLst>
            <pc:docMk/>
            <pc:sldMk cId="1593425542" sldId="924"/>
            <ac:cxnSpMk id="36" creationId="{B221C115-F4D3-E057-A2AC-BE17ECC328DE}"/>
          </ac:cxnSpMkLst>
        </pc:cxnChg>
        <pc:cxnChg chg="mod">
          <ac:chgData name="Phillip Kaufman" userId="c001b2a046940d7c" providerId="LiveId" clId="{5CB25B10-5B1C-4017-B167-ED3104435743}" dt="2024-05-30T06:17:15.693" v="9527" actId="165"/>
          <ac:cxnSpMkLst>
            <pc:docMk/>
            <pc:sldMk cId="1593425542" sldId="924"/>
            <ac:cxnSpMk id="37" creationId="{7632E6BA-9178-FCFC-DEA2-71CDF34666E9}"/>
          </ac:cxnSpMkLst>
        </pc:cxnChg>
        <pc:cxnChg chg="mod">
          <ac:chgData name="Phillip Kaufman" userId="c001b2a046940d7c" providerId="LiveId" clId="{5CB25B10-5B1C-4017-B167-ED3104435743}" dt="2024-05-30T06:17:15.693" v="9527" actId="165"/>
          <ac:cxnSpMkLst>
            <pc:docMk/>
            <pc:sldMk cId="1593425542" sldId="924"/>
            <ac:cxnSpMk id="38" creationId="{41346614-0A90-024D-B253-9621CBEB3700}"/>
          </ac:cxnSpMkLst>
        </pc:cxnChg>
        <pc:cxnChg chg="mod">
          <ac:chgData name="Phillip Kaufman" userId="c001b2a046940d7c" providerId="LiveId" clId="{5CB25B10-5B1C-4017-B167-ED3104435743}" dt="2024-05-30T06:17:15.693" v="9527" actId="165"/>
          <ac:cxnSpMkLst>
            <pc:docMk/>
            <pc:sldMk cId="1593425542" sldId="924"/>
            <ac:cxnSpMk id="39" creationId="{B0AF566E-187F-9B9F-0278-D5F46B07FB5B}"/>
          </ac:cxnSpMkLst>
        </pc:cxnChg>
        <pc:cxnChg chg="mod">
          <ac:chgData name="Phillip Kaufman" userId="c001b2a046940d7c" providerId="LiveId" clId="{5CB25B10-5B1C-4017-B167-ED3104435743}" dt="2024-05-30T06:17:15.693" v="9527" actId="165"/>
          <ac:cxnSpMkLst>
            <pc:docMk/>
            <pc:sldMk cId="1593425542" sldId="924"/>
            <ac:cxnSpMk id="40" creationId="{7A10190D-2210-4FF2-D258-EB5AAAF8DC81}"/>
          </ac:cxnSpMkLst>
        </pc:cxnChg>
        <pc:cxnChg chg="mod">
          <ac:chgData name="Phillip Kaufman" userId="c001b2a046940d7c" providerId="LiveId" clId="{5CB25B10-5B1C-4017-B167-ED3104435743}" dt="2024-05-30T06:17:15.693" v="9527" actId="165"/>
          <ac:cxnSpMkLst>
            <pc:docMk/>
            <pc:sldMk cId="1593425542" sldId="924"/>
            <ac:cxnSpMk id="41" creationId="{3B45C41A-ADAF-3B1C-9CCE-E266629967EE}"/>
          </ac:cxnSpMkLst>
        </pc:cxnChg>
        <pc:cxnChg chg="mod">
          <ac:chgData name="Phillip Kaufman" userId="c001b2a046940d7c" providerId="LiveId" clId="{5CB25B10-5B1C-4017-B167-ED3104435743}" dt="2024-05-30T06:17:15.693" v="9527" actId="165"/>
          <ac:cxnSpMkLst>
            <pc:docMk/>
            <pc:sldMk cId="1593425542" sldId="924"/>
            <ac:cxnSpMk id="42" creationId="{A9C1A472-C874-B442-823D-3B66CCA4BC6B}"/>
          </ac:cxnSpMkLst>
        </pc:cxnChg>
        <pc:cxnChg chg="mod">
          <ac:chgData name="Phillip Kaufman" userId="c001b2a046940d7c" providerId="LiveId" clId="{5CB25B10-5B1C-4017-B167-ED3104435743}" dt="2024-05-30T06:17:15.693" v="9527" actId="165"/>
          <ac:cxnSpMkLst>
            <pc:docMk/>
            <pc:sldMk cId="1593425542" sldId="924"/>
            <ac:cxnSpMk id="43" creationId="{C203BDB6-667B-A540-4747-0459FB6BCF4F}"/>
          </ac:cxnSpMkLst>
        </pc:cxnChg>
        <pc:cxnChg chg="mod">
          <ac:chgData name="Phillip Kaufman" userId="c001b2a046940d7c" providerId="LiveId" clId="{5CB25B10-5B1C-4017-B167-ED3104435743}" dt="2024-05-30T06:17:15.693" v="9527" actId="165"/>
          <ac:cxnSpMkLst>
            <pc:docMk/>
            <pc:sldMk cId="1593425542" sldId="924"/>
            <ac:cxnSpMk id="44" creationId="{FC612CD2-05F4-0F89-A3DE-33AC8E54F907}"/>
          </ac:cxnSpMkLst>
        </pc:cxnChg>
        <pc:cxnChg chg="mod">
          <ac:chgData name="Phillip Kaufman" userId="c001b2a046940d7c" providerId="LiveId" clId="{5CB25B10-5B1C-4017-B167-ED3104435743}" dt="2024-05-30T06:17:15.693" v="9527" actId="165"/>
          <ac:cxnSpMkLst>
            <pc:docMk/>
            <pc:sldMk cId="1593425542" sldId="924"/>
            <ac:cxnSpMk id="45" creationId="{A242E9E3-B544-F7DF-6B55-DC5D0F5D2158}"/>
          </ac:cxnSpMkLst>
        </pc:cxnChg>
        <pc:cxnChg chg="mod">
          <ac:chgData name="Phillip Kaufman" userId="c001b2a046940d7c" providerId="LiveId" clId="{5CB25B10-5B1C-4017-B167-ED3104435743}" dt="2024-05-30T06:17:15.693" v="9527" actId="165"/>
          <ac:cxnSpMkLst>
            <pc:docMk/>
            <pc:sldMk cId="1593425542" sldId="924"/>
            <ac:cxnSpMk id="46" creationId="{1ACAF326-4307-D8B4-C237-4D2E2FE016F0}"/>
          </ac:cxnSpMkLst>
        </pc:cxnChg>
        <pc:cxnChg chg="mod">
          <ac:chgData name="Phillip Kaufman" userId="c001b2a046940d7c" providerId="LiveId" clId="{5CB25B10-5B1C-4017-B167-ED3104435743}" dt="2024-05-30T06:17:15.693" v="9527" actId="165"/>
          <ac:cxnSpMkLst>
            <pc:docMk/>
            <pc:sldMk cId="1593425542" sldId="924"/>
            <ac:cxnSpMk id="47" creationId="{D56F84F1-829F-B2FB-749E-0E97A508962A}"/>
          </ac:cxnSpMkLst>
        </pc:cxnChg>
        <pc:cxnChg chg="mod">
          <ac:chgData name="Phillip Kaufman" userId="c001b2a046940d7c" providerId="LiveId" clId="{5CB25B10-5B1C-4017-B167-ED3104435743}" dt="2024-05-30T06:17:15.693" v="9527" actId="165"/>
          <ac:cxnSpMkLst>
            <pc:docMk/>
            <pc:sldMk cId="1593425542" sldId="924"/>
            <ac:cxnSpMk id="48" creationId="{DAF69126-E555-87FF-3197-AB964F7041A0}"/>
          </ac:cxnSpMkLst>
        </pc:cxnChg>
        <pc:cxnChg chg="mod">
          <ac:chgData name="Phillip Kaufman" userId="c001b2a046940d7c" providerId="LiveId" clId="{5CB25B10-5B1C-4017-B167-ED3104435743}" dt="2024-05-30T06:17:15.693" v="9527" actId="165"/>
          <ac:cxnSpMkLst>
            <pc:docMk/>
            <pc:sldMk cId="1593425542" sldId="924"/>
            <ac:cxnSpMk id="49" creationId="{8F19A5A7-15ED-92C8-7155-CE21A757E00A}"/>
          </ac:cxnSpMkLst>
        </pc:cxnChg>
        <pc:cxnChg chg="mod">
          <ac:chgData name="Phillip Kaufman" userId="c001b2a046940d7c" providerId="LiveId" clId="{5CB25B10-5B1C-4017-B167-ED3104435743}" dt="2024-05-30T06:17:15.693" v="9527" actId="165"/>
          <ac:cxnSpMkLst>
            <pc:docMk/>
            <pc:sldMk cId="1593425542" sldId="924"/>
            <ac:cxnSpMk id="50" creationId="{6B0E7EDE-90D8-D5A1-43D4-CAC6C15F7D5E}"/>
          </ac:cxnSpMkLst>
        </pc:cxnChg>
        <pc:cxnChg chg="mod">
          <ac:chgData name="Phillip Kaufman" userId="c001b2a046940d7c" providerId="LiveId" clId="{5CB25B10-5B1C-4017-B167-ED3104435743}" dt="2024-05-30T06:17:15.693" v="9527" actId="165"/>
          <ac:cxnSpMkLst>
            <pc:docMk/>
            <pc:sldMk cId="1593425542" sldId="924"/>
            <ac:cxnSpMk id="51" creationId="{ECF009E4-98EB-C27C-050D-878E3C6FF8C9}"/>
          </ac:cxnSpMkLst>
        </pc:cxnChg>
        <pc:cxnChg chg="mod">
          <ac:chgData name="Phillip Kaufman" userId="c001b2a046940d7c" providerId="LiveId" clId="{5CB25B10-5B1C-4017-B167-ED3104435743}" dt="2024-05-30T06:17:15.693" v="9527" actId="165"/>
          <ac:cxnSpMkLst>
            <pc:docMk/>
            <pc:sldMk cId="1593425542" sldId="924"/>
            <ac:cxnSpMk id="52" creationId="{CF47C101-E1F8-7508-AFE3-EEDC6357C4FD}"/>
          </ac:cxnSpMkLst>
        </pc:cxnChg>
        <pc:cxnChg chg="mod">
          <ac:chgData name="Phillip Kaufman" userId="c001b2a046940d7c" providerId="LiveId" clId="{5CB25B10-5B1C-4017-B167-ED3104435743}" dt="2024-05-30T06:17:15.693" v="9527" actId="165"/>
          <ac:cxnSpMkLst>
            <pc:docMk/>
            <pc:sldMk cId="1593425542" sldId="924"/>
            <ac:cxnSpMk id="53" creationId="{CA6C58AF-02AA-F986-260C-56A93E262790}"/>
          </ac:cxnSpMkLst>
        </pc:cxnChg>
        <pc:cxnChg chg="mod">
          <ac:chgData name="Phillip Kaufman" userId="c001b2a046940d7c" providerId="LiveId" clId="{5CB25B10-5B1C-4017-B167-ED3104435743}" dt="2024-05-30T06:17:15.693" v="9527" actId="165"/>
          <ac:cxnSpMkLst>
            <pc:docMk/>
            <pc:sldMk cId="1593425542" sldId="924"/>
            <ac:cxnSpMk id="54" creationId="{7B9213C8-7433-CFD9-6D23-2A4C7EE74FB7}"/>
          </ac:cxnSpMkLst>
        </pc:cxnChg>
        <pc:cxnChg chg="mod">
          <ac:chgData name="Phillip Kaufman" userId="c001b2a046940d7c" providerId="LiveId" clId="{5CB25B10-5B1C-4017-B167-ED3104435743}" dt="2024-05-30T06:17:15.693" v="9527" actId="165"/>
          <ac:cxnSpMkLst>
            <pc:docMk/>
            <pc:sldMk cId="1593425542" sldId="924"/>
            <ac:cxnSpMk id="55" creationId="{35B48DBE-708F-4CC0-20A8-921BCC103499}"/>
          </ac:cxnSpMkLst>
        </pc:cxnChg>
        <pc:cxnChg chg="mod">
          <ac:chgData name="Phillip Kaufman" userId="c001b2a046940d7c" providerId="LiveId" clId="{5CB25B10-5B1C-4017-B167-ED3104435743}" dt="2024-05-30T06:17:15.693" v="9527" actId="165"/>
          <ac:cxnSpMkLst>
            <pc:docMk/>
            <pc:sldMk cId="1593425542" sldId="924"/>
            <ac:cxnSpMk id="56" creationId="{A8CBFD7D-5375-6911-A11F-B08C61D00D5B}"/>
          </ac:cxnSpMkLst>
        </pc:cxnChg>
        <pc:cxnChg chg="mod">
          <ac:chgData name="Phillip Kaufman" userId="c001b2a046940d7c" providerId="LiveId" clId="{5CB25B10-5B1C-4017-B167-ED3104435743}" dt="2024-05-30T06:17:15.693" v="9527" actId="165"/>
          <ac:cxnSpMkLst>
            <pc:docMk/>
            <pc:sldMk cId="1593425542" sldId="924"/>
            <ac:cxnSpMk id="57" creationId="{2909A46A-54B3-A59C-04E8-4251EBC531A0}"/>
          </ac:cxnSpMkLst>
        </pc:cxnChg>
        <pc:cxnChg chg="mod">
          <ac:chgData name="Phillip Kaufman" userId="c001b2a046940d7c" providerId="LiveId" clId="{5CB25B10-5B1C-4017-B167-ED3104435743}" dt="2024-05-30T06:17:15.693" v="9527" actId="165"/>
          <ac:cxnSpMkLst>
            <pc:docMk/>
            <pc:sldMk cId="1593425542" sldId="924"/>
            <ac:cxnSpMk id="58" creationId="{0EDB17C9-9AE7-04B0-7E43-0D259A1FC9F9}"/>
          </ac:cxnSpMkLst>
        </pc:cxnChg>
        <pc:cxnChg chg="mod">
          <ac:chgData name="Phillip Kaufman" userId="c001b2a046940d7c" providerId="LiveId" clId="{5CB25B10-5B1C-4017-B167-ED3104435743}" dt="2024-05-30T06:17:15.693" v="9527" actId="165"/>
          <ac:cxnSpMkLst>
            <pc:docMk/>
            <pc:sldMk cId="1593425542" sldId="924"/>
            <ac:cxnSpMk id="59" creationId="{789352E7-B33C-0B91-6583-82484DC6148F}"/>
          </ac:cxnSpMkLst>
        </pc:cxnChg>
        <pc:cxnChg chg="mod">
          <ac:chgData name="Phillip Kaufman" userId="c001b2a046940d7c" providerId="LiveId" clId="{5CB25B10-5B1C-4017-B167-ED3104435743}" dt="2024-05-30T06:17:15.693" v="9527" actId="165"/>
          <ac:cxnSpMkLst>
            <pc:docMk/>
            <pc:sldMk cId="1593425542" sldId="924"/>
            <ac:cxnSpMk id="60" creationId="{EB276378-899A-0D59-1643-7F5F61F139D6}"/>
          </ac:cxnSpMkLst>
        </pc:cxnChg>
        <pc:cxnChg chg="mod">
          <ac:chgData name="Phillip Kaufman" userId="c001b2a046940d7c" providerId="LiveId" clId="{5CB25B10-5B1C-4017-B167-ED3104435743}" dt="2024-05-30T06:17:15.693" v="9527" actId="165"/>
          <ac:cxnSpMkLst>
            <pc:docMk/>
            <pc:sldMk cId="1593425542" sldId="924"/>
            <ac:cxnSpMk id="61" creationId="{BCBA5AD7-433E-EA4F-A1AB-68FAF1B171A6}"/>
          </ac:cxnSpMkLst>
        </pc:cxnChg>
        <pc:cxnChg chg="mod">
          <ac:chgData name="Phillip Kaufman" userId="c001b2a046940d7c" providerId="LiveId" clId="{5CB25B10-5B1C-4017-B167-ED3104435743}" dt="2024-05-30T06:17:15.693" v="9527" actId="165"/>
          <ac:cxnSpMkLst>
            <pc:docMk/>
            <pc:sldMk cId="1593425542" sldId="924"/>
            <ac:cxnSpMk id="62" creationId="{D8B471B8-EF33-8CC5-BF5F-D66FC93BC29D}"/>
          </ac:cxnSpMkLst>
        </pc:cxnChg>
        <pc:cxnChg chg="mod">
          <ac:chgData name="Phillip Kaufman" userId="c001b2a046940d7c" providerId="LiveId" clId="{5CB25B10-5B1C-4017-B167-ED3104435743}" dt="2024-05-30T06:17:15.693" v="9527" actId="165"/>
          <ac:cxnSpMkLst>
            <pc:docMk/>
            <pc:sldMk cId="1593425542" sldId="924"/>
            <ac:cxnSpMk id="63" creationId="{AC95CED0-A23F-2743-94BE-3E7E15B92B17}"/>
          </ac:cxnSpMkLst>
        </pc:cxnChg>
        <pc:cxnChg chg="mod">
          <ac:chgData name="Phillip Kaufman" userId="c001b2a046940d7c" providerId="LiveId" clId="{5CB25B10-5B1C-4017-B167-ED3104435743}" dt="2024-05-30T06:17:15.693" v="9527" actId="165"/>
          <ac:cxnSpMkLst>
            <pc:docMk/>
            <pc:sldMk cId="1593425542" sldId="924"/>
            <ac:cxnSpMk id="64" creationId="{72CD4C00-6B8C-D92B-BE73-5D3857BF8C6F}"/>
          </ac:cxnSpMkLst>
        </pc:cxnChg>
        <pc:cxnChg chg="del mod">
          <ac:chgData name="Phillip Kaufman" userId="c001b2a046940d7c" providerId="LiveId" clId="{5CB25B10-5B1C-4017-B167-ED3104435743}" dt="2024-05-30T06:18:06.768" v="9540" actId="478"/>
          <ac:cxnSpMkLst>
            <pc:docMk/>
            <pc:sldMk cId="1593425542" sldId="924"/>
            <ac:cxnSpMk id="68" creationId="{AFA7E6BA-E99A-871A-D1A3-5A1A3BDEA264}"/>
          </ac:cxnSpMkLst>
        </pc:cxnChg>
        <pc:cxnChg chg="mod">
          <ac:chgData name="Phillip Kaufman" userId="c001b2a046940d7c" providerId="LiveId" clId="{5CB25B10-5B1C-4017-B167-ED3104435743}" dt="2024-05-30T06:17:15.693" v="9527" actId="165"/>
          <ac:cxnSpMkLst>
            <pc:docMk/>
            <pc:sldMk cId="1593425542" sldId="924"/>
            <ac:cxnSpMk id="69" creationId="{5ECC2615-8467-7979-08B3-5E37CDEDB115}"/>
          </ac:cxnSpMkLst>
        </pc:cxnChg>
        <pc:cxnChg chg="mod">
          <ac:chgData name="Phillip Kaufman" userId="c001b2a046940d7c" providerId="LiveId" clId="{5CB25B10-5B1C-4017-B167-ED3104435743}" dt="2024-05-30T06:19:06.663" v="9549"/>
          <ac:cxnSpMkLst>
            <pc:docMk/>
            <pc:sldMk cId="1593425542" sldId="924"/>
            <ac:cxnSpMk id="75" creationId="{53A88974-502D-2226-4270-42F52AFF6A4A}"/>
          </ac:cxnSpMkLst>
        </pc:cxnChg>
        <pc:cxnChg chg="mod">
          <ac:chgData name="Phillip Kaufman" userId="c001b2a046940d7c" providerId="LiveId" clId="{5CB25B10-5B1C-4017-B167-ED3104435743}" dt="2024-05-30T06:19:06.663" v="9549"/>
          <ac:cxnSpMkLst>
            <pc:docMk/>
            <pc:sldMk cId="1593425542" sldId="924"/>
            <ac:cxnSpMk id="76" creationId="{B62FA3A3-506D-66AF-BC19-1176C4A6DEE5}"/>
          </ac:cxnSpMkLst>
        </pc:cxnChg>
        <pc:cxnChg chg="mod">
          <ac:chgData name="Phillip Kaufman" userId="c001b2a046940d7c" providerId="LiveId" clId="{5CB25B10-5B1C-4017-B167-ED3104435743}" dt="2024-05-30T06:19:21.484" v="9553"/>
          <ac:cxnSpMkLst>
            <pc:docMk/>
            <pc:sldMk cId="1593425542" sldId="924"/>
            <ac:cxnSpMk id="86" creationId="{CF15C291-54F0-EA34-D647-FBC0500733A1}"/>
          </ac:cxnSpMkLst>
        </pc:cxnChg>
        <pc:cxnChg chg="mod">
          <ac:chgData name="Phillip Kaufman" userId="c001b2a046940d7c" providerId="LiveId" clId="{5CB25B10-5B1C-4017-B167-ED3104435743}" dt="2024-05-30T06:19:21.484" v="9553"/>
          <ac:cxnSpMkLst>
            <pc:docMk/>
            <pc:sldMk cId="1593425542" sldId="924"/>
            <ac:cxnSpMk id="87" creationId="{D46DE68A-BC14-132C-2509-8AA2DA164508}"/>
          </ac:cxnSpMkLst>
        </pc:cxnChg>
        <pc:cxnChg chg="mod">
          <ac:chgData name="Phillip Kaufman" userId="c001b2a046940d7c" providerId="LiveId" clId="{5CB25B10-5B1C-4017-B167-ED3104435743}" dt="2024-05-30T06:19:21.484" v="9553"/>
          <ac:cxnSpMkLst>
            <pc:docMk/>
            <pc:sldMk cId="1593425542" sldId="924"/>
            <ac:cxnSpMk id="88" creationId="{0DE18159-0E49-78B9-C2AB-F8D747384C52}"/>
          </ac:cxnSpMkLst>
        </pc:cxnChg>
        <pc:cxnChg chg="mod">
          <ac:chgData name="Phillip Kaufman" userId="c001b2a046940d7c" providerId="LiveId" clId="{5CB25B10-5B1C-4017-B167-ED3104435743}" dt="2024-05-30T06:19:21.484" v="9553"/>
          <ac:cxnSpMkLst>
            <pc:docMk/>
            <pc:sldMk cId="1593425542" sldId="924"/>
            <ac:cxnSpMk id="89" creationId="{A346EC61-82D4-E9CB-D04E-3BDF9AB52521}"/>
          </ac:cxnSpMkLst>
        </pc:cxnChg>
        <pc:cxnChg chg="mod">
          <ac:chgData name="Phillip Kaufman" userId="c001b2a046940d7c" providerId="LiveId" clId="{5CB25B10-5B1C-4017-B167-ED3104435743}" dt="2024-05-30T06:19:21.484" v="9553"/>
          <ac:cxnSpMkLst>
            <pc:docMk/>
            <pc:sldMk cId="1593425542" sldId="924"/>
            <ac:cxnSpMk id="90" creationId="{5192570C-E9FF-5DD3-F586-EF453A5EFCD5}"/>
          </ac:cxnSpMkLst>
        </pc:cxnChg>
        <pc:cxnChg chg="mod">
          <ac:chgData name="Phillip Kaufman" userId="c001b2a046940d7c" providerId="LiveId" clId="{5CB25B10-5B1C-4017-B167-ED3104435743}" dt="2024-05-30T06:19:21.484" v="9553"/>
          <ac:cxnSpMkLst>
            <pc:docMk/>
            <pc:sldMk cId="1593425542" sldId="924"/>
            <ac:cxnSpMk id="91" creationId="{8727460B-659F-147A-034B-B995F20DFD4B}"/>
          </ac:cxnSpMkLst>
        </pc:cxnChg>
        <pc:cxnChg chg="mod">
          <ac:chgData name="Phillip Kaufman" userId="c001b2a046940d7c" providerId="LiveId" clId="{5CB25B10-5B1C-4017-B167-ED3104435743}" dt="2024-05-30T06:19:21.484" v="9553"/>
          <ac:cxnSpMkLst>
            <pc:docMk/>
            <pc:sldMk cId="1593425542" sldId="924"/>
            <ac:cxnSpMk id="92" creationId="{122B57E7-CE98-70E7-7F4A-98FB011C9A2F}"/>
          </ac:cxnSpMkLst>
        </pc:cxnChg>
        <pc:cxnChg chg="mod">
          <ac:chgData name="Phillip Kaufman" userId="c001b2a046940d7c" providerId="LiveId" clId="{5CB25B10-5B1C-4017-B167-ED3104435743}" dt="2024-05-30T06:19:21.484" v="9553"/>
          <ac:cxnSpMkLst>
            <pc:docMk/>
            <pc:sldMk cId="1593425542" sldId="924"/>
            <ac:cxnSpMk id="93" creationId="{C18DA03D-3D96-6BB2-7E8A-DF303A9ADE58}"/>
          </ac:cxnSpMkLst>
        </pc:cxnChg>
        <pc:cxnChg chg="mod">
          <ac:chgData name="Phillip Kaufman" userId="c001b2a046940d7c" providerId="LiveId" clId="{5CB25B10-5B1C-4017-B167-ED3104435743}" dt="2024-05-30T06:19:21.484" v="9553"/>
          <ac:cxnSpMkLst>
            <pc:docMk/>
            <pc:sldMk cId="1593425542" sldId="924"/>
            <ac:cxnSpMk id="94" creationId="{9DE8E531-9E58-CD36-8988-A35ED7C36D8A}"/>
          </ac:cxnSpMkLst>
        </pc:cxnChg>
        <pc:cxnChg chg="mod">
          <ac:chgData name="Phillip Kaufman" userId="c001b2a046940d7c" providerId="LiveId" clId="{5CB25B10-5B1C-4017-B167-ED3104435743}" dt="2024-05-30T06:19:21.484" v="9553"/>
          <ac:cxnSpMkLst>
            <pc:docMk/>
            <pc:sldMk cId="1593425542" sldId="924"/>
            <ac:cxnSpMk id="95" creationId="{ACDC7A32-BC19-3F83-F86C-58C7285DAB83}"/>
          </ac:cxnSpMkLst>
        </pc:cxnChg>
        <pc:cxnChg chg="mod">
          <ac:chgData name="Phillip Kaufman" userId="c001b2a046940d7c" providerId="LiveId" clId="{5CB25B10-5B1C-4017-B167-ED3104435743}" dt="2024-05-30T06:19:21.484" v="9553"/>
          <ac:cxnSpMkLst>
            <pc:docMk/>
            <pc:sldMk cId="1593425542" sldId="924"/>
            <ac:cxnSpMk id="96" creationId="{752DE797-3ACF-B48D-9796-F0F67E591C1E}"/>
          </ac:cxnSpMkLst>
        </pc:cxnChg>
        <pc:cxnChg chg="mod">
          <ac:chgData name="Phillip Kaufman" userId="c001b2a046940d7c" providerId="LiveId" clId="{5CB25B10-5B1C-4017-B167-ED3104435743}" dt="2024-05-30T06:19:21.484" v="9553"/>
          <ac:cxnSpMkLst>
            <pc:docMk/>
            <pc:sldMk cId="1593425542" sldId="924"/>
            <ac:cxnSpMk id="97" creationId="{A74C27B2-4663-94B4-E089-187974537145}"/>
          </ac:cxnSpMkLst>
        </pc:cxnChg>
        <pc:cxnChg chg="mod">
          <ac:chgData name="Phillip Kaufman" userId="c001b2a046940d7c" providerId="LiveId" clId="{5CB25B10-5B1C-4017-B167-ED3104435743}" dt="2024-05-30T06:19:21.484" v="9553"/>
          <ac:cxnSpMkLst>
            <pc:docMk/>
            <pc:sldMk cId="1593425542" sldId="924"/>
            <ac:cxnSpMk id="98" creationId="{8D67E501-453A-E1F7-DFFA-E21AD9CD945E}"/>
          </ac:cxnSpMkLst>
        </pc:cxnChg>
        <pc:cxnChg chg="mod">
          <ac:chgData name="Phillip Kaufman" userId="c001b2a046940d7c" providerId="LiveId" clId="{5CB25B10-5B1C-4017-B167-ED3104435743}" dt="2024-05-30T06:19:21.484" v="9553"/>
          <ac:cxnSpMkLst>
            <pc:docMk/>
            <pc:sldMk cId="1593425542" sldId="924"/>
            <ac:cxnSpMk id="99" creationId="{06EA46C5-311F-1D89-0A2D-4CFC2F23CFBE}"/>
          </ac:cxnSpMkLst>
        </pc:cxnChg>
        <pc:cxnChg chg="mod">
          <ac:chgData name="Phillip Kaufman" userId="c001b2a046940d7c" providerId="LiveId" clId="{5CB25B10-5B1C-4017-B167-ED3104435743}" dt="2024-05-30T06:19:21.484" v="9553"/>
          <ac:cxnSpMkLst>
            <pc:docMk/>
            <pc:sldMk cId="1593425542" sldId="924"/>
            <ac:cxnSpMk id="100" creationId="{9B6A5390-BC8E-8173-A5B9-A409F17CF96C}"/>
          </ac:cxnSpMkLst>
        </pc:cxnChg>
        <pc:cxnChg chg="mod">
          <ac:chgData name="Phillip Kaufman" userId="c001b2a046940d7c" providerId="LiveId" clId="{5CB25B10-5B1C-4017-B167-ED3104435743}" dt="2024-05-30T06:19:21.484" v="9553"/>
          <ac:cxnSpMkLst>
            <pc:docMk/>
            <pc:sldMk cId="1593425542" sldId="924"/>
            <ac:cxnSpMk id="101" creationId="{9F725F2B-6312-BE12-1203-B4E5956C1AFC}"/>
          </ac:cxnSpMkLst>
        </pc:cxnChg>
        <pc:cxnChg chg="mod">
          <ac:chgData name="Phillip Kaufman" userId="c001b2a046940d7c" providerId="LiveId" clId="{5CB25B10-5B1C-4017-B167-ED3104435743}" dt="2024-05-30T06:19:21.484" v="9553"/>
          <ac:cxnSpMkLst>
            <pc:docMk/>
            <pc:sldMk cId="1593425542" sldId="924"/>
            <ac:cxnSpMk id="102" creationId="{4AC155E8-4559-68A5-2678-7E535BD2F13F}"/>
          </ac:cxnSpMkLst>
        </pc:cxnChg>
        <pc:cxnChg chg="mod">
          <ac:chgData name="Phillip Kaufman" userId="c001b2a046940d7c" providerId="LiveId" clId="{5CB25B10-5B1C-4017-B167-ED3104435743}" dt="2024-05-30T06:19:21.484" v="9553"/>
          <ac:cxnSpMkLst>
            <pc:docMk/>
            <pc:sldMk cId="1593425542" sldId="924"/>
            <ac:cxnSpMk id="103" creationId="{50E82347-B133-79B5-46F3-8980B3B116A0}"/>
          </ac:cxnSpMkLst>
        </pc:cxnChg>
        <pc:cxnChg chg="mod">
          <ac:chgData name="Phillip Kaufman" userId="c001b2a046940d7c" providerId="LiveId" clId="{5CB25B10-5B1C-4017-B167-ED3104435743}" dt="2024-05-30T06:19:21.484" v="9553"/>
          <ac:cxnSpMkLst>
            <pc:docMk/>
            <pc:sldMk cId="1593425542" sldId="924"/>
            <ac:cxnSpMk id="104" creationId="{9592C5D2-65CA-B51F-7BC2-8D7FA27F3CCA}"/>
          </ac:cxnSpMkLst>
        </pc:cxnChg>
        <pc:cxnChg chg="mod">
          <ac:chgData name="Phillip Kaufman" userId="c001b2a046940d7c" providerId="LiveId" clId="{5CB25B10-5B1C-4017-B167-ED3104435743}" dt="2024-05-30T06:19:21.484" v="9553"/>
          <ac:cxnSpMkLst>
            <pc:docMk/>
            <pc:sldMk cId="1593425542" sldId="924"/>
            <ac:cxnSpMk id="105" creationId="{351B84DE-1BEC-E5CE-BBED-42BE77BAAC98}"/>
          </ac:cxnSpMkLst>
        </pc:cxnChg>
        <pc:cxnChg chg="mod">
          <ac:chgData name="Phillip Kaufman" userId="c001b2a046940d7c" providerId="LiveId" clId="{5CB25B10-5B1C-4017-B167-ED3104435743}" dt="2024-05-30T06:19:21.484" v="9553"/>
          <ac:cxnSpMkLst>
            <pc:docMk/>
            <pc:sldMk cId="1593425542" sldId="924"/>
            <ac:cxnSpMk id="106" creationId="{F325F8FA-1134-3DEB-5A00-91A6539F8FE5}"/>
          </ac:cxnSpMkLst>
        </pc:cxnChg>
        <pc:cxnChg chg="mod">
          <ac:chgData name="Phillip Kaufman" userId="c001b2a046940d7c" providerId="LiveId" clId="{5CB25B10-5B1C-4017-B167-ED3104435743}" dt="2024-05-30T06:19:21.484" v="9553"/>
          <ac:cxnSpMkLst>
            <pc:docMk/>
            <pc:sldMk cId="1593425542" sldId="924"/>
            <ac:cxnSpMk id="114" creationId="{3DE69948-BF5F-06C2-6CD5-A54FC8616B9C}"/>
          </ac:cxnSpMkLst>
        </pc:cxnChg>
        <pc:cxnChg chg="mod">
          <ac:chgData name="Phillip Kaufman" userId="c001b2a046940d7c" providerId="LiveId" clId="{5CB25B10-5B1C-4017-B167-ED3104435743}" dt="2024-05-30T06:19:21.484" v="9553"/>
          <ac:cxnSpMkLst>
            <pc:docMk/>
            <pc:sldMk cId="1593425542" sldId="924"/>
            <ac:cxnSpMk id="115" creationId="{17376A16-F206-C58E-B364-E32728050D92}"/>
          </ac:cxnSpMkLst>
        </pc:cxnChg>
        <pc:cxnChg chg="mod">
          <ac:chgData name="Phillip Kaufman" userId="c001b2a046940d7c" providerId="LiveId" clId="{5CB25B10-5B1C-4017-B167-ED3104435743}" dt="2024-05-30T06:19:21.484" v="9553"/>
          <ac:cxnSpMkLst>
            <pc:docMk/>
            <pc:sldMk cId="1593425542" sldId="924"/>
            <ac:cxnSpMk id="116" creationId="{81CAE15E-1BAC-F870-5647-FF50B305464C}"/>
          </ac:cxnSpMkLst>
        </pc:cxnChg>
        <pc:cxnChg chg="mod">
          <ac:chgData name="Phillip Kaufman" userId="c001b2a046940d7c" providerId="LiveId" clId="{5CB25B10-5B1C-4017-B167-ED3104435743}" dt="2024-05-30T06:19:21.484" v="9553"/>
          <ac:cxnSpMkLst>
            <pc:docMk/>
            <pc:sldMk cId="1593425542" sldId="924"/>
            <ac:cxnSpMk id="117" creationId="{C3EB8C90-BCE6-9E2D-3646-EB2820595F2C}"/>
          </ac:cxnSpMkLst>
        </pc:cxnChg>
        <pc:cxnChg chg="mod">
          <ac:chgData name="Phillip Kaufman" userId="c001b2a046940d7c" providerId="LiveId" clId="{5CB25B10-5B1C-4017-B167-ED3104435743}" dt="2024-05-30T06:19:21.484" v="9553"/>
          <ac:cxnSpMkLst>
            <pc:docMk/>
            <pc:sldMk cId="1593425542" sldId="924"/>
            <ac:cxnSpMk id="118" creationId="{7A35DE8F-2645-AE46-DF64-B3BE17524F16}"/>
          </ac:cxnSpMkLst>
        </pc:cxnChg>
        <pc:cxnChg chg="mod">
          <ac:chgData name="Phillip Kaufman" userId="c001b2a046940d7c" providerId="LiveId" clId="{5CB25B10-5B1C-4017-B167-ED3104435743}" dt="2024-05-30T06:19:21.484" v="9553"/>
          <ac:cxnSpMkLst>
            <pc:docMk/>
            <pc:sldMk cId="1593425542" sldId="924"/>
            <ac:cxnSpMk id="119" creationId="{8846BE87-9C82-ABAB-946D-07F37147D157}"/>
          </ac:cxnSpMkLst>
        </pc:cxnChg>
        <pc:cxnChg chg="mod">
          <ac:chgData name="Phillip Kaufman" userId="c001b2a046940d7c" providerId="LiveId" clId="{5CB25B10-5B1C-4017-B167-ED3104435743}" dt="2024-05-30T06:19:21.484" v="9553"/>
          <ac:cxnSpMkLst>
            <pc:docMk/>
            <pc:sldMk cId="1593425542" sldId="924"/>
            <ac:cxnSpMk id="120" creationId="{BC768AAE-0A5F-1CA0-3E92-894B42DD39D1}"/>
          </ac:cxnSpMkLst>
        </pc:cxnChg>
        <pc:cxnChg chg="mod">
          <ac:chgData name="Phillip Kaufman" userId="c001b2a046940d7c" providerId="LiveId" clId="{5CB25B10-5B1C-4017-B167-ED3104435743}" dt="2024-05-30T06:19:21.484" v="9553"/>
          <ac:cxnSpMkLst>
            <pc:docMk/>
            <pc:sldMk cId="1593425542" sldId="924"/>
            <ac:cxnSpMk id="121" creationId="{452720FF-6831-46CF-F6DD-E0F54A82CBA7}"/>
          </ac:cxnSpMkLst>
        </pc:cxnChg>
        <pc:cxnChg chg="mod">
          <ac:chgData name="Phillip Kaufman" userId="c001b2a046940d7c" providerId="LiveId" clId="{5CB25B10-5B1C-4017-B167-ED3104435743}" dt="2024-05-30T06:19:21.484" v="9553"/>
          <ac:cxnSpMkLst>
            <pc:docMk/>
            <pc:sldMk cId="1593425542" sldId="924"/>
            <ac:cxnSpMk id="122" creationId="{88A36C7B-6D98-888D-9477-3D1AC09DFC93}"/>
          </ac:cxnSpMkLst>
        </pc:cxnChg>
        <pc:cxnChg chg="mod">
          <ac:chgData name="Phillip Kaufman" userId="c001b2a046940d7c" providerId="LiveId" clId="{5CB25B10-5B1C-4017-B167-ED3104435743}" dt="2024-05-30T06:19:21.484" v="9553"/>
          <ac:cxnSpMkLst>
            <pc:docMk/>
            <pc:sldMk cId="1593425542" sldId="924"/>
            <ac:cxnSpMk id="123" creationId="{E550B4CE-53B3-EF5E-7C86-9026D9603C23}"/>
          </ac:cxnSpMkLst>
        </pc:cxnChg>
        <pc:cxnChg chg="mod">
          <ac:chgData name="Phillip Kaufman" userId="c001b2a046940d7c" providerId="LiveId" clId="{5CB25B10-5B1C-4017-B167-ED3104435743}" dt="2024-05-30T06:19:21.484" v="9553"/>
          <ac:cxnSpMkLst>
            <pc:docMk/>
            <pc:sldMk cId="1593425542" sldId="924"/>
            <ac:cxnSpMk id="124" creationId="{3B13BED8-F75C-4CC8-E0EA-2A1A3E6171EB}"/>
          </ac:cxnSpMkLst>
        </pc:cxnChg>
      </pc:sldChg>
      <pc:sldChg chg="addSp delSp modSp mod">
        <pc:chgData name="Phillip Kaufman" userId="c001b2a046940d7c" providerId="LiveId" clId="{5CB25B10-5B1C-4017-B167-ED3104435743}" dt="2024-05-30T19:32:13.709" v="9872" actId="1037"/>
        <pc:sldMkLst>
          <pc:docMk/>
          <pc:sldMk cId="2277666579" sldId="936"/>
        </pc:sldMkLst>
        <pc:spChg chg="mod">
          <ac:chgData name="Phillip Kaufman" userId="c001b2a046940d7c" providerId="LiveId" clId="{5CB25B10-5B1C-4017-B167-ED3104435743}" dt="2024-05-30T19:32:13.709" v="9872" actId="1037"/>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grpChg chg="add mod ord">
          <ac:chgData name="Phillip Kaufman" userId="c001b2a046940d7c" providerId="LiveId" clId="{5CB25B10-5B1C-4017-B167-ED3104435743}" dt="2024-05-30T19:31:56.652" v="9870" actId="1037"/>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sldChg>
      <pc:sldChg chg="addSp delSp modSp mod">
        <pc:chgData name="Phillip Kaufman" userId="c001b2a046940d7c" providerId="LiveId" clId="{5CB25B10-5B1C-4017-B167-ED3104435743}" dt="2024-05-30T19:33:34.863" v="9887" actId="1037"/>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5-27T23:07:30.682" v="8842" actId="165"/>
          <ac:spMkLst>
            <pc:docMk/>
            <pc:sldMk cId="2439577084" sldId="937"/>
            <ac:spMk id="47" creationId="{D48233B0-C784-DA9D-1257-E299A9FDB54A}"/>
          </ac:spMkLst>
        </pc:spChg>
        <pc:spChg chg="mod">
          <ac:chgData name="Phillip Kaufman" userId="c001b2a046940d7c" providerId="LiveId" clId="{5CB25B10-5B1C-4017-B167-ED3104435743}" dt="2024-05-27T23:07:30.682" v="8842" actId="165"/>
          <ac:spMkLst>
            <pc:docMk/>
            <pc:sldMk cId="2439577084" sldId="937"/>
            <ac:spMk id="51" creationId="{7BF515C0-0161-9BB7-4AE8-CD0D4C9658FD}"/>
          </ac:spMkLst>
        </pc:spChg>
        <pc:spChg chg="mod">
          <ac:chgData name="Phillip Kaufman" userId="c001b2a046940d7c" providerId="LiveId" clId="{5CB25B10-5B1C-4017-B167-ED3104435743}" dt="2024-05-27T23:07:30.682" v="8842" actId="165"/>
          <ac:spMkLst>
            <pc:docMk/>
            <pc:sldMk cId="2439577084" sldId="937"/>
            <ac:spMk id="52" creationId="{B48E7436-71CE-5782-76BC-4358939E3EBE}"/>
          </ac:spMkLst>
        </pc:spChg>
        <pc:spChg chg="mod">
          <ac:chgData name="Phillip Kaufman" userId="c001b2a046940d7c" providerId="LiveId" clId="{5CB25B10-5B1C-4017-B167-ED3104435743}" dt="2024-05-27T23:07:30.682" v="8842" actId="165"/>
          <ac:spMkLst>
            <pc:docMk/>
            <pc:sldMk cId="2439577084" sldId="937"/>
            <ac:spMk id="53" creationId="{47CB5F22-DAA3-F88B-0FEF-A15EED38F92B}"/>
          </ac:spMkLst>
        </pc:spChg>
        <pc:spChg chg="mod">
          <ac:chgData name="Phillip Kaufman" userId="c001b2a046940d7c" providerId="LiveId" clId="{5CB25B10-5B1C-4017-B167-ED3104435743}" dt="2024-05-27T23:07:30.682" v="8842" actId="165"/>
          <ac:spMkLst>
            <pc:docMk/>
            <pc:sldMk cId="2439577084" sldId="937"/>
            <ac:spMk id="54" creationId="{1BCC58E8-E8DA-3AF7-E18F-B5CDC58BBD3A}"/>
          </ac:spMkLst>
        </pc:spChg>
        <pc:spChg chg="mod">
          <ac:chgData name="Phillip Kaufman" userId="c001b2a046940d7c" providerId="LiveId" clId="{5CB25B10-5B1C-4017-B167-ED3104435743}" dt="2024-05-27T23:07:30.682" v="8842" actId="165"/>
          <ac:spMkLst>
            <pc:docMk/>
            <pc:sldMk cId="2439577084" sldId="937"/>
            <ac:spMk id="55" creationId="{17E8201E-8737-F505-F0DD-85C6D910A260}"/>
          </ac:spMkLst>
        </pc:spChg>
        <pc:spChg chg="mod">
          <ac:chgData name="Phillip Kaufman" userId="c001b2a046940d7c" providerId="LiveId" clId="{5CB25B10-5B1C-4017-B167-ED3104435743}" dt="2024-05-27T23:07:30.682" v="8842" actId="165"/>
          <ac:spMkLst>
            <pc:docMk/>
            <pc:sldMk cId="2439577084" sldId="937"/>
            <ac:spMk id="56" creationId="{8382DD83-2BA5-452F-F236-18A5EF3F1ADE}"/>
          </ac:spMkLst>
        </pc:spChg>
        <pc:spChg chg="mod">
          <ac:chgData name="Phillip Kaufman" userId="c001b2a046940d7c" providerId="LiveId" clId="{5CB25B10-5B1C-4017-B167-ED3104435743}" dt="2024-05-27T23:07:30.682" v="8842" actId="165"/>
          <ac:spMkLst>
            <pc:docMk/>
            <pc:sldMk cId="2439577084" sldId="937"/>
            <ac:spMk id="57" creationId="{19E2A928-6327-08F2-0F08-CBF58B2701AA}"/>
          </ac:spMkLst>
        </pc:spChg>
        <pc:spChg chg="mod">
          <ac:chgData name="Phillip Kaufman" userId="c001b2a046940d7c" providerId="LiveId" clId="{5CB25B10-5B1C-4017-B167-ED3104435743}" dt="2024-05-27T23:07:30.682" v="8842" actId="165"/>
          <ac:spMkLst>
            <pc:docMk/>
            <pc:sldMk cId="2439577084" sldId="937"/>
            <ac:spMk id="58" creationId="{03B762D8-E295-7D23-F2C3-F90302BE9037}"/>
          </ac:spMkLst>
        </pc:spChg>
        <pc:spChg chg="mod">
          <ac:chgData name="Phillip Kaufman" userId="c001b2a046940d7c" providerId="LiveId" clId="{5CB25B10-5B1C-4017-B167-ED3104435743}" dt="2024-05-27T23:07:30.682" v="8842" actId="165"/>
          <ac:spMkLst>
            <pc:docMk/>
            <pc:sldMk cId="2439577084" sldId="937"/>
            <ac:spMk id="59" creationId="{7D3CACDE-C3CA-9181-AFC4-D643FC018940}"/>
          </ac:spMkLst>
        </pc:spChg>
        <pc:spChg chg="mod">
          <ac:chgData name="Phillip Kaufman" userId="c001b2a046940d7c" providerId="LiveId" clId="{5CB25B10-5B1C-4017-B167-ED3104435743}" dt="2024-05-27T23:07:30.682" v="8842" actId="165"/>
          <ac:spMkLst>
            <pc:docMk/>
            <pc:sldMk cId="2439577084" sldId="937"/>
            <ac:spMk id="60" creationId="{DE625105-CF89-87CD-9055-2E6FE0BA6AA2}"/>
          </ac:spMkLst>
        </pc:spChg>
        <pc:spChg chg="add del mod">
          <ac:chgData name="Phillip Kaufman" userId="c001b2a046940d7c" providerId="LiveId" clId="{5CB25B10-5B1C-4017-B167-ED3104435743}" dt="2024-05-30T06:25:12.941" v="9666" actId="21"/>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mod">
          <ac:chgData name="Phillip Kaufman" userId="c001b2a046940d7c" providerId="LiveId" clId="{5CB25B10-5B1C-4017-B167-ED3104435743}" dt="2024-05-30T06:24:52.844" v="9660"/>
          <ac:spMkLst>
            <pc:docMk/>
            <pc:sldMk cId="2439577084" sldId="937"/>
            <ac:spMk id="102" creationId="{5D3BA78D-7F31-A494-3C4D-71A0D0DA5ED5}"/>
          </ac:spMkLst>
        </pc:spChg>
        <pc:spChg chg="mod">
          <ac:chgData name="Phillip Kaufman" userId="c001b2a046940d7c" providerId="LiveId" clId="{5CB25B10-5B1C-4017-B167-ED3104435743}" dt="2024-05-30T06:24:52.844" v="9660"/>
          <ac:spMkLst>
            <pc:docMk/>
            <pc:sldMk cId="2439577084" sldId="937"/>
            <ac:spMk id="106" creationId="{E64C3E1E-83A4-0AB1-5A86-E92E54577D0B}"/>
          </ac:spMkLst>
        </pc:spChg>
        <pc:spChg chg="mod">
          <ac:chgData name="Phillip Kaufman" userId="c001b2a046940d7c" providerId="LiveId" clId="{5CB25B10-5B1C-4017-B167-ED3104435743}" dt="2024-05-30T06:24:52.844" v="9660"/>
          <ac:spMkLst>
            <pc:docMk/>
            <pc:sldMk cId="2439577084" sldId="937"/>
            <ac:spMk id="107" creationId="{09476731-A3E9-B315-860F-29B4AC97C825}"/>
          </ac:spMkLst>
        </pc:spChg>
        <pc:spChg chg="mod">
          <ac:chgData name="Phillip Kaufman" userId="c001b2a046940d7c" providerId="LiveId" clId="{5CB25B10-5B1C-4017-B167-ED3104435743}" dt="2024-05-30T06:24:52.844" v="9660"/>
          <ac:spMkLst>
            <pc:docMk/>
            <pc:sldMk cId="2439577084" sldId="937"/>
            <ac:spMk id="108" creationId="{29D5F56B-5728-68C9-F137-18919D2F3524}"/>
          </ac:spMkLst>
        </pc:spChg>
        <pc:spChg chg="mod">
          <ac:chgData name="Phillip Kaufman" userId="c001b2a046940d7c" providerId="LiveId" clId="{5CB25B10-5B1C-4017-B167-ED3104435743}" dt="2024-05-30T06:24:52.844" v="9660"/>
          <ac:spMkLst>
            <pc:docMk/>
            <pc:sldMk cId="2439577084" sldId="937"/>
            <ac:spMk id="109" creationId="{2C239F6D-66E8-46DB-4EF0-ADD0C4FA80F3}"/>
          </ac:spMkLst>
        </pc:spChg>
        <pc:spChg chg="mod">
          <ac:chgData name="Phillip Kaufman" userId="c001b2a046940d7c" providerId="LiveId" clId="{5CB25B10-5B1C-4017-B167-ED3104435743}" dt="2024-05-30T06:24:52.844" v="9660"/>
          <ac:spMkLst>
            <pc:docMk/>
            <pc:sldMk cId="2439577084" sldId="937"/>
            <ac:spMk id="110" creationId="{C277AC9D-EF0D-D329-8C1B-897083920192}"/>
          </ac:spMkLst>
        </pc:spChg>
        <pc:spChg chg="mod">
          <ac:chgData name="Phillip Kaufman" userId="c001b2a046940d7c" providerId="LiveId" clId="{5CB25B10-5B1C-4017-B167-ED3104435743}" dt="2024-05-30T06:24:52.844" v="9660"/>
          <ac:spMkLst>
            <pc:docMk/>
            <pc:sldMk cId="2439577084" sldId="937"/>
            <ac:spMk id="111" creationId="{CDD8562D-3DC8-91AC-1CD7-42A6F97C0A62}"/>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spChg chg="mod">
          <ac:chgData name="Phillip Kaufman" userId="c001b2a046940d7c" providerId="LiveId" clId="{5CB25B10-5B1C-4017-B167-ED3104435743}" dt="2024-05-30T06:24:52.844" v="9660"/>
          <ac:spMkLst>
            <pc:docMk/>
            <pc:sldMk cId="2439577084" sldId="937"/>
            <ac:spMk id="112" creationId="{FE86DC35-7B8E-C868-B32D-3756222F18CF}"/>
          </ac:spMkLst>
        </pc:spChg>
        <pc:spChg chg="mod">
          <ac:chgData name="Phillip Kaufman" userId="c001b2a046940d7c" providerId="LiveId" clId="{5CB25B10-5B1C-4017-B167-ED3104435743}" dt="2024-05-30T06:24:52.844" v="9660"/>
          <ac:spMkLst>
            <pc:docMk/>
            <pc:sldMk cId="2439577084" sldId="937"/>
            <ac:spMk id="113" creationId="{48DE4C43-09CE-3E96-7571-B9994CA56125}"/>
          </ac:spMkLst>
        </pc:spChg>
        <pc:spChg chg="mod">
          <ac:chgData name="Phillip Kaufman" userId="c001b2a046940d7c" providerId="LiveId" clId="{5CB25B10-5B1C-4017-B167-ED3104435743}" dt="2024-05-30T06:24:52.844" v="9660"/>
          <ac:spMkLst>
            <pc:docMk/>
            <pc:sldMk cId="2439577084" sldId="937"/>
            <ac:spMk id="114" creationId="{C71D7270-E56E-BC93-0440-CA4648BB6736}"/>
          </ac:spMkLst>
        </pc:spChg>
        <pc:spChg chg="mod">
          <ac:chgData name="Phillip Kaufman" userId="c001b2a046940d7c" providerId="LiveId" clId="{5CB25B10-5B1C-4017-B167-ED3104435743}" dt="2024-05-30T06:24:52.844" v="9660"/>
          <ac:spMkLst>
            <pc:docMk/>
            <pc:sldMk cId="2439577084" sldId="937"/>
            <ac:spMk id="115" creationId="{A487D5A9-89E7-306A-552A-FF686CE553C3}"/>
          </ac:spMkLst>
        </pc:spChg>
        <pc:spChg chg="add del mod">
          <ac:chgData name="Phillip Kaufman" userId="c001b2a046940d7c" providerId="LiveId" clId="{5CB25B10-5B1C-4017-B167-ED3104435743}" dt="2024-05-30T06:27:20.357" v="9689" actId="478"/>
          <ac:spMkLst>
            <pc:docMk/>
            <pc:sldMk cId="2439577084" sldId="937"/>
            <ac:spMk id="119" creationId="{D5954528-8BF3-3B93-E2E5-C0EE8EDA75D0}"/>
          </ac:spMkLst>
        </pc:spChg>
        <pc:spChg chg="mod">
          <ac:chgData name="Phillip Kaufman" userId="c001b2a046940d7c" providerId="LiveId" clId="{5CB25B10-5B1C-4017-B167-ED3104435743}" dt="2024-05-30T06:27:20.607" v="9690"/>
          <ac:spMkLst>
            <pc:docMk/>
            <pc:sldMk cId="2439577084" sldId="937"/>
            <ac:spMk id="156" creationId="{FA4FEAC4-3CF7-53D1-A936-DEBF66D62004}"/>
          </ac:spMkLst>
        </pc:spChg>
        <pc:spChg chg="mod">
          <ac:chgData name="Phillip Kaufman" userId="c001b2a046940d7c" providerId="LiveId" clId="{5CB25B10-5B1C-4017-B167-ED3104435743}" dt="2024-05-30T06:27:20.607" v="9690"/>
          <ac:spMkLst>
            <pc:docMk/>
            <pc:sldMk cId="2439577084" sldId="937"/>
            <ac:spMk id="160" creationId="{4D7C31D6-5D3C-1DC2-3F82-D6F08E2BC934}"/>
          </ac:spMkLst>
        </pc:spChg>
        <pc:spChg chg="mod">
          <ac:chgData name="Phillip Kaufman" userId="c001b2a046940d7c" providerId="LiveId" clId="{5CB25B10-5B1C-4017-B167-ED3104435743}" dt="2024-05-30T06:27:20.607" v="9690"/>
          <ac:spMkLst>
            <pc:docMk/>
            <pc:sldMk cId="2439577084" sldId="937"/>
            <ac:spMk id="161" creationId="{D6854981-86A8-DDDB-7F16-C0EFC4721AD4}"/>
          </ac:spMkLst>
        </pc:spChg>
        <pc:spChg chg="mod">
          <ac:chgData name="Phillip Kaufman" userId="c001b2a046940d7c" providerId="LiveId" clId="{5CB25B10-5B1C-4017-B167-ED3104435743}" dt="2024-05-30T06:27:20.607" v="9690"/>
          <ac:spMkLst>
            <pc:docMk/>
            <pc:sldMk cId="2439577084" sldId="937"/>
            <ac:spMk id="162" creationId="{E2CD8CC9-6AA6-ED3D-22E6-18FA5E874CA2}"/>
          </ac:spMkLst>
        </pc:spChg>
        <pc:spChg chg="mod">
          <ac:chgData name="Phillip Kaufman" userId="c001b2a046940d7c" providerId="LiveId" clId="{5CB25B10-5B1C-4017-B167-ED3104435743}" dt="2024-05-30T06:27:20.607" v="9690"/>
          <ac:spMkLst>
            <pc:docMk/>
            <pc:sldMk cId="2439577084" sldId="937"/>
            <ac:spMk id="163" creationId="{82DD42D9-6297-7DAC-D83A-20B8D7CD8463}"/>
          </ac:spMkLst>
        </pc:spChg>
        <pc:spChg chg="mod">
          <ac:chgData name="Phillip Kaufman" userId="c001b2a046940d7c" providerId="LiveId" clId="{5CB25B10-5B1C-4017-B167-ED3104435743}" dt="2024-05-30T06:27:20.607" v="9690"/>
          <ac:spMkLst>
            <pc:docMk/>
            <pc:sldMk cId="2439577084" sldId="937"/>
            <ac:spMk id="164" creationId="{C0A53F73-EA45-6E12-54E2-4F49A00B614E}"/>
          </ac:spMkLst>
        </pc:spChg>
        <pc:spChg chg="mod">
          <ac:chgData name="Phillip Kaufman" userId="c001b2a046940d7c" providerId="LiveId" clId="{5CB25B10-5B1C-4017-B167-ED3104435743}" dt="2024-05-30T06:27:20.607" v="9690"/>
          <ac:spMkLst>
            <pc:docMk/>
            <pc:sldMk cId="2439577084" sldId="937"/>
            <ac:spMk id="165" creationId="{375DE9D7-3197-7DB4-8A00-490ECCE323A7}"/>
          </ac:spMkLst>
        </pc:spChg>
        <pc:spChg chg="mod">
          <ac:chgData name="Phillip Kaufman" userId="c001b2a046940d7c" providerId="LiveId" clId="{5CB25B10-5B1C-4017-B167-ED3104435743}" dt="2024-05-30T06:27:20.607" v="9690"/>
          <ac:spMkLst>
            <pc:docMk/>
            <pc:sldMk cId="2439577084" sldId="937"/>
            <ac:spMk id="166" creationId="{1B3C4F09-E34E-6291-3061-4AB540CB954A}"/>
          </ac:spMkLst>
        </pc:spChg>
        <pc:spChg chg="mod">
          <ac:chgData name="Phillip Kaufman" userId="c001b2a046940d7c" providerId="LiveId" clId="{5CB25B10-5B1C-4017-B167-ED3104435743}" dt="2024-05-30T06:27:20.607" v="9690"/>
          <ac:spMkLst>
            <pc:docMk/>
            <pc:sldMk cId="2439577084" sldId="937"/>
            <ac:spMk id="167" creationId="{7EE7DDF7-E293-9515-D33A-FC3E0F24243D}"/>
          </ac:spMkLst>
        </pc:spChg>
        <pc:spChg chg="mod">
          <ac:chgData name="Phillip Kaufman" userId="c001b2a046940d7c" providerId="LiveId" clId="{5CB25B10-5B1C-4017-B167-ED3104435743}" dt="2024-05-30T06:27:20.607" v="9690"/>
          <ac:spMkLst>
            <pc:docMk/>
            <pc:sldMk cId="2439577084" sldId="937"/>
            <ac:spMk id="168" creationId="{030F84B0-6D17-FEC9-E395-AA6315E33BEE}"/>
          </ac:spMkLst>
        </pc:spChg>
        <pc:spChg chg="mod">
          <ac:chgData name="Phillip Kaufman" userId="c001b2a046940d7c" providerId="LiveId" clId="{5CB25B10-5B1C-4017-B167-ED3104435743}" dt="2024-05-30T06:27:20.607" v="9690"/>
          <ac:spMkLst>
            <pc:docMk/>
            <pc:sldMk cId="2439577084" sldId="937"/>
            <ac:spMk id="169" creationId="{115C025C-A6EB-6D26-0DA2-7EF7DC66E64F}"/>
          </ac:spMkLst>
        </pc:spChg>
        <pc:spChg chg="add del mod">
          <ac:chgData name="Phillip Kaufman" userId="c001b2a046940d7c" providerId="LiveId" clId="{5CB25B10-5B1C-4017-B167-ED3104435743}" dt="2024-05-30T06:28:18.479" v="9696" actId="478"/>
          <ac:spMkLst>
            <pc:docMk/>
            <pc:sldMk cId="2439577084" sldId="937"/>
            <ac:spMk id="173" creationId="{591DE261-BDB2-B092-0E87-23C52657FE98}"/>
          </ac:spMkLst>
        </pc:spChg>
        <pc:spChg chg="mod">
          <ac:chgData name="Phillip Kaufman" userId="c001b2a046940d7c" providerId="LiveId" clId="{5CB25B10-5B1C-4017-B167-ED3104435743}" dt="2024-05-30T06:28:18.978" v="9697"/>
          <ac:spMkLst>
            <pc:docMk/>
            <pc:sldMk cId="2439577084" sldId="937"/>
            <ac:spMk id="210" creationId="{935A7946-6AB3-A009-B06A-CAF04722E04E}"/>
          </ac:spMkLst>
        </pc:spChg>
        <pc:spChg chg="mod">
          <ac:chgData name="Phillip Kaufman" userId="c001b2a046940d7c" providerId="LiveId" clId="{5CB25B10-5B1C-4017-B167-ED3104435743}" dt="2024-05-30T06:28:18.978" v="9697"/>
          <ac:spMkLst>
            <pc:docMk/>
            <pc:sldMk cId="2439577084" sldId="937"/>
            <ac:spMk id="214" creationId="{37FEEA01-C25B-D10D-326B-14A29085685C}"/>
          </ac:spMkLst>
        </pc:spChg>
        <pc:spChg chg="mod">
          <ac:chgData name="Phillip Kaufman" userId="c001b2a046940d7c" providerId="LiveId" clId="{5CB25B10-5B1C-4017-B167-ED3104435743}" dt="2024-05-30T06:28:18.978" v="9697"/>
          <ac:spMkLst>
            <pc:docMk/>
            <pc:sldMk cId="2439577084" sldId="937"/>
            <ac:spMk id="215" creationId="{FB754727-EE9C-A8EC-A738-6248EFEDEECB}"/>
          </ac:spMkLst>
        </pc:spChg>
        <pc:spChg chg="mod">
          <ac:chgData name="Phillip Kaufman" userId="c001b2a046940d7c" providerId="LiveId" clId="{5CB25B10-5B1C-4017-B167-ED3104435743}" dt="2024-05-30T06:28:18.978" v="9697"/>
          <ac:spMkLst>
            <pc:docMk/>
            <pc:sldMk cId="2439577084" sldId="937"/>
            <ac:spMk id="216" creationId="{1CC69F19-4F28-B5AD-6D2D-C845926A26AB}"/>
          </ac:spMkLst>
        </pc:spChg>
        <pc:spChg chg="mod">
          <ac:chgData name="Phillip Kaufman" userId="c001b2a046940d7c" providerId="LiveId" clId="{5CB25B10-5B1C-4017-B167-ED3104435743}" dt="2024-05-30T06:28:18.978" v="9697"/>
          <ac:spMkLst>
            <pc:docMk/>
            <pc:sldMk cId="2439577084" sldId="937"/>
            <ac:spMk id="217" creationId="{F411A768-6F4E-23F5-5158-1843680FD764}"/>
          </ac:spMkLst>
        </pc:spChg>
        <pc:spChg chg="mod">
          <ac:chgData name="Phillip Kaufman" userId="c001b2a046940d7c" providerId="LiveId" clId="{5CB25B10-5B1C-4017-B167-ED3104435743}" dt="2024-05-30T06:28:18.978" v="9697"/>
          <ac:spMkLst>
            <pc:docMk/>
            <pc:sldMk cId="2439577084" sldId="937"/>
            <ac:spMk id="218" creationId="{C1463DA0-8645-E220-05AC-8BC68FB32AF4}"/>
          </ac:spMkLst>
        </pc:spChg>
        <pc:spChg chg="mod">
          <ac:chgData name="Phillip Kaufman" userId="c001b2a046940d7c" providerId="LiveId" clId="{5CB25B10-5B1C-4017-B167-ED3104435743}" dt="2024-05-30T06:28:18.978" v="9697"/>
          <ac:spMkLst>
            <pc:docMk/>
            <pc:sldMk cId="2439577084" sldId="937"/>
            <ac:spMk id="219" creationId="{1E1E5B80-FEB8-AF6A-9093-C58A9D54BF1D}"/>
          </ac:spMkLst>
        </pc:spChg>
        <pc:spChg chg="mod">
          <ac:chgData name="Phillip Kaufman" userId="c001b2a046940d7c" providerId="LiveId" clId="{5CB25B10-5B1C-4017-B167-ED3104435743}" dt="2024-05-30T06:28:18.978" v="9697"/>
          <ac:spMkLst>
            <pc:docMk/>
            <pc:sldMk cId="2439577084" sldId="937"/>
            <ac:spMk id="220" creationId="{E6E33E0B-2DA8-10EA-0EF2-E45177DE4C98}"/>
          </ac:spMkLst>
        </pc:spChg>
        <pc:spChg chg="mod">
          <ac:chgData name="Phillip Kaufman" userId="c001b2a046940d7c" providerId="LiveId" clId="{5CB25B10-5B1C-4017-B167-ED3104435743}" dt="2024-05-30T06:28:18.978" v="9697"/>
          <ac:spMkLst>
            <pc:docMk/>
            <pc:sldMk cId="2439577084" sldId="937"/>
            <ac:spMk id="221" creationId="{8E7667C8-0974-76AF-CB62-9E1AED8717CB}"/>
          </ac:spMkLst>
        </pc:spChg>
        <pc:spChg chg="mod">
          <ac:chgData name="Phillip Kaufman" userId="c001b2a046940d7c" providerId="LiveId" clId="{5CB25B10-5B1C-4017-B167-ED3104435743}" dt="2024-05-30T06:28:18.978" v="9697"/>
          <ac:spMkLst>
            <pc:docMk/>
            <pc:sldMk cId="2439577084" sldId="937"/>
            <ac:spMk id="222" creationId="{74E8C85C-4DA9-1854-0659-D734163E7BAE}"/>
          </ac:spMkLst>
        </pc:spChg>
        <pc:spChg chg="mod">
          <ac:chgData name="Phillip Kaufman" userId="c001b2a046940d7c" providerId="LiveId" clId="{5CB25B10-5B1C-4017-B167-ED3104435743}" dt="2024-05-30T06:28:18.978" v="9697"/>
          <ac:spMkLst>
            <pc:docMk/>
            <pc:sldMk cId="2439577084" sldId="937"/>
            <ac:spMk id="223" creationId="{9D20DB94-8759-364C-CBB4-E39285488140}"/>
          </ac:spMkLst>
        </pc:spChg>
        <pc:spChg chg="mod">
          <ac:chgData name="Phillip Kaufman" userId="c001b2a046940d7c" providerId="LiveId" clId="{5CB25B10-5B1C-4017-B167-ED3104435743}" dt="2024-05-30T19:33:34.863" v="9887" actId="1037"/>
          <ac:spMkLst>
            <pc:docMk/>
            <pc:sldMk cId="2439577084" sldId="937"/>
            <ac:spMk id="263" creationId="{69881A5E-FC92-BBC1-0375-F6179E740D93}"/>
          </ac:spMkLst>
        </pc:spChg>
        <pc:spChg chg="mod">
          <ac:chgData name="Phillip Kaufman" userId="c001b2a046940d7c" providerId="LiveId" clId="{5CB25B10-5B1C-4017-B167-ED3104435743}" dt="2024-05-30T06:30:03.976" v="9702" actId="165"/>
          <ac:spMkLst>
            <pc:docMk/>
            <pc:sldMk cId="2439577084" sldId="937"/>
            <ac:spMk id="267" creationId="{37B18327-2CA9-52F5-7CD1-92905F112BFD}"/>
          </ac:spMkLst>
        </pc:spChg>
        <pc:spChg chg="mod">
          <ac:chgData name="Phillip Kaufman" userId="c001b2a046940d7c" providerId="LiveId" clId="{5CB25B10-5B1C-4017-B167-ED3104435743}" dt="2024-05-30T06:30:03.976" v="9702" actId="165"/>
          <ac:spMkLst>
            <pc:docMk/>
            <pc:sldMk cId="2439577084" sldId="937"/>
            <ac:spMk id="268" creationId="{B069B7C8-A826-C453-7866-B17E1C9C9D26}"/>
          </ac:spMkLst>
        </pc:spChg>
        <pc:spChg chg="mod">
          <ac:chgData name="Phillip Kaufman" userId="c001b2a046940d7c" providerId="LiveId" clId="{5CB25B10-5B1C-4017-B167-ED3104435743}" dt="2024-05-30T06:30:03.976" v="9702" actId="165"/>
          <ac:spMkLst>
            <pc:docMk/>
            <pc:sldMk cId="2439577084" sldId="937"/>
            <ac:spMk id="269" creationId="{6B81B0CD-0957-B0DB-8BA9-9CCF316D602A}"/>
          </ac:spMkLst>
        </pc:spChg>
        <pc:spChg chg="mod">
          <ac:chgData name="Phillip Kaufman" userId="c001b2a046940d7c" providerId="LiveId" clId="{5CB25B10-5B1C-4017-B167-ED3104435743}" dt="2024-05-30T06:30:03.976" v="9702" actId="165"/>
          <ac:spMkLst>
            <pc:docMk/>
            <pc:sldMk cId="2439577084" sldId="937"/>
            <ac:spMk id="270" creationId="{C2413924-6F20-6C29-2A2A-E764F89CAB7B}"/>
          </ac:spMkLst>
        </pc:spChg>
        <pc:spChg chg="mod">
          <ac:chgData name="Phillip Kaufman" userId="c001b2a046940d7c" providerId="LiveId" clId="{5CB25B10-5B1C-4017-B167-ED3104435743}" dt="2024-05-30T06:30:03.976" v="9702" actId="165"/>
          <ac:spMkLst>
            <pc:docMk/>
            <pc:sldMk cId="2439577084" sldId="937"/>
            <ac:spMk id="271" creationId="{4FE2B2BA-76AE-E607-B788-4750BD8ED3A6}"/>
          </ac:spMkLst>
        </pc:spChg>
        <pc:spChg chg="mod">
          <ac:chgData name="Phillip Kaufman" userId="c001b2a046940d7c" providerId="LiveId" clId="{5CB25B10-5B1C-4017-B167-ED3104435743}" dt="2024-05-30T06:30:03.976" v="9702" actId="165"/>
          <ac:spMkLst>
            <pc:docMk/>
            <pc:sldMk cId="2439577084" sldId="937"/>
            <ac:spMk id="272" creationId="{3D167668-411F-BC64-C980-1B7E0C0385DF}"/>
          </ac:spMkLst>
        </pc:spChg>
        <pc:spChg chg="mod">
          <ac:chgData name="Phillip Kaufman" userId="c001b2a046940d7c" providerId="LiveId" clId="{5CB25B10-5B1C-4017-B167-ED3104435743}" dt="2024-05-30T06:30:03.976" v="9702" actId="165"/>
          <ac:spMkLst>
            <pc:docMk/>
            <pc:sldMk cId="2439577084" sldId="937"/>
            <ac:spMk id="273" creationId="{6D45618B-4571-6BF0-5253-8A8BE5B7E943}"/>
          </ac:spMkLst>
        </pc:spChg>
        <pc:spChg chg="mod">
          <ac:chgData name="Phillip Kaufman" userId="c001b2a046940d7c" providerId="LiveId" clId="{5CB25B10-5B1C-4017-B167-ED3104435743}" dt="2024-05-30T06:30:03.976" v="9702" actId="165"/>
          <ac:spMkLst>
            <pc:docMk/>
            <pc:sldMk cId="2439577084" sldId="937"/>
            <ac:spMk id="274" creationId="{FC771682-C80A-0B36-F91D-2A7B0499BBFC}"/>
          </ac:spMkLst>
        </pc:spChg>
        <pc:spChg chg="mod">
          <ac:chgData name="Phillip Kaufman" userId="c001b2a046940d7c" providerId="LiveId" clId="{5CB25B10-5B1C-4017-B167-ED3104435743}" dt="2024-05-30T06:30:03.976" v="9702" actId="165"/>
          <ac:spMkLst>
            <pc:docMk/>
            <pc:sldMk cId="2439577084" sldId="937"/>
            <ac:spMk id="275" creationId="{ACA4CAEB-2618-9C8B-B3F0-0645A27722AC}"/>
          </ac:spMkLst>
        </pc:spChg>
        <pc:spChg chg="mod">
          <ac:chgData name="Phillip Kaufman" userId="c001b2a046940d7c" providerId="LiveId" clId="{5CB25B10-5B1C-4017-B167-ED3104435743}" dt="2024-05-30T06:30:03.976" v="9702" actId="165"/>
          <ac:spMkLst>
            <pc:docMk/>
            <pc:sldMk cId="2439577084" sldId="937"/>
            <ac:spMk id="276" creationId="{F501F98A-57D8-651E-A5CE-604E87A28AD2}"/>
          </ac:spMkLst>
        </pc:spChg>
        <pc:spChg chg="add mod">
          <ac:chgData name="Phillip Kaufman" userId="c001b2a046940d7c" providerId="LiveId" clId="{5CB25B10-5B1C-4017-B167-ED3104435743}" dt="2024-05-30T06:30:25.907" v="9709" actId="164"/>
          <ac:spMkLst>
            <pc:docMk/>
            <pc:sldMk cId="2439577084" sldId="937"/>
            <ac:spMk id="280" creationId="{40062F89-6C7C-A03B-F496-DA98083BC1CA}"/>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27T23:07:30.682" v="8842" actId="165"/>
          <ac:grpSpMkLst>
            <pc:docMk/>
            <pc:sldMk cId="2439577084" sldId="937"/>
            <ac:grpSpMk id="5" creationId="{7BEFE67A-D21C-0C9C-063C-E4C634F2940C}"/>
          </ac:grpSpMkLst>
        </pc:grpChg>
        <pc:grpChg chg="mod topLvl">
          <ac:chgData name="Phillip Kaufman" userId="c001b2a046940d7c" providerId="LiveId" clId="{5CB25B10-5B1C-4017-B167-ED3104435743}" dt="2024-05-27T23:07:30.682" v="8842" actId="165"/>
          <ac:grpSpMkLst>
            <pc:docMk/>
            <pc:sldMk cId="2439577084" sldId="937"/>
            <ac:grpSpMk id="13" creationId="{7F1814D7-5D9E-DA76-7E6E-7CFCDFF65FF4}"/>
          </ac:grpSpMkLst>
        </pc:grpChg>
        <pc:grpChg chg="mod">
          <ac:chgData name="Phillip Kaufman" userId="c001b2a046940d7c" providerId="LiveId" clId="{5CB25B10-5B1C-4017-B167-ED3104435743}" dt="2024-05-27T23:07:30.682" v="8842" actId="165"/>
          <ac:grpSpMkLst>
            <pc:docMk/>
            <pc:sldMk cId="2439577084" sldId="937"/>
            <ac:grpSpMk id="14" creationId="{F629F35B-BC78-9522-C7F5-D113B0084848}"/>
          </ac:grpSpMkLst>
        </pc:grpChg>
        <pc:grpChg chg="mod">
          <ac:chgData name="Phillip Kaufman" userId="c001b2a046940d7c" providerId="LiveId" clId="{5CB25B10-5B1C-4017-B167-ED3104435743}" dt="2024-05-27T23:07:30.682" v="8842" actId="165"/>
          <ac:grpSpMkLst>
            <pc:docMk/>
            <pc:sldMk cId="2439577084" sldId="937"/>
            <ac:grpSpMk id="48" creationId="{94FBDB94-3C91-B6F1-2D6D-BA24E86DA5C2}"/>
          </ac:grpSpMkLst>
        </pc:grpChg>
        <pc:grpChg chg="mod">
          <ac:chgData name="Phillip Kaufman" userId="c001b2a046940d7c" providerId="LiveId" clId="{5CB25B10-5B1C-4017-B167-ED3104435743}" dt="2024-05-27T23:07:30.682" v="8842" actId="165"/>
          <ac:grpSpMkLst>
            <pc:docMk/>
            <pc:sldMk cId="2439577084" sldId="937"/>
            <ac:grpSpMk id="49" creationId="{E8BF4F20-3CDB-6F69-5478-358F77E52D1B}"/>
          </ac:grpSpMkLst>
        </pc:grpChg>
        <pc:grpChg chg="mod">
          <ac:chgData name="Phillip Kaufman" userId="c001b2a046940d7c" providerId="LiveId" clId="{5CB25B10-5B1C-4017-B167-ED3104435743}" dt="2024-05-27T23:07:30.682" v="8842" actId="165"/>
          <ac:grpSpMkLst>
            <pc:docMk/>
            <pc:sldMk cId="2439577084" sldId="937"/>
            <ac:grpSpMk id="50" creationId="{008F7B7C-54FA-CBA3-3827-E24E268C2D05}"/>
          </ac:grpSpMkLst>
        </pc:grpChg>
        <pc:grpChg chg="mod">
          <ac:chgData name="Phillip Kaufman" userId="c001b2a046940d7c" providerId="LiveId" clId="{5CB25B10-5B1C-4017-B167-ED3104435743}" dt="2024-05-27T23:07:30.682" v="8842" actId="165"/>
          <ac:grpSpMkLst>
            <pc:docMk/>
            <pc:sldMk cId="2439577084" sldId="937"/>
            <ac:grpSpMk id="61" creationId="{2DED0473-B1FE-0CF6-F103-56A98C91E3ED}"/>
          </ac:grpSpMkLst>
        </pc:grpChg>
        <pc:grpChg chg="add del mod">
          <ac:chgData name="Phillip Kaufman" userId="c001b2a046940d7c" providerId="LiveId" clId="{5CB25B10-5B1C-4017-B167-ED3104435743}" dt="2024-05-30T06:27:18.394" v="9688" actId="478"/>
          <ac:grpSpMkLst>
            <pc:docMk/>
            <pc:sldMk cId="2439577084" sldId="937"/>
            <ac:grpSpMk id="65" creationId="{D204833B-21E3-1344-85A8-FC6467EA7A12}"/>
          </ac:grpSpMkLst>
        </pc:grpChg>
        <pc:grpChg chg="mod">
          <ac:chgData name="Phillip Kaufman" userId="c001b2a046940d7c" providerId="LiveId" clId="{5CB25B10-5B1C-4017-B167-ED3104435743}" dt="2024-05-30T06:24:52.844" v="9660"/>
          <ac:grpSpMkLst>
            <pc:docMk/>
            <pc:sldMk cId="2439577084" sldId="937"/>
            <ac:grpSpMk id="66" creationId="{3BCCA42A-21EC-3C7D-1B2E-C609E9243B3B}"/>
          </ac:grpSpMkLst>
        </pc:grpChg>
        <pc:grpChg chg="add del mod">
          <ac:chgData name="Phillip Kaufman" userId="c001b2a046940d7c" providerId="LiveId" clId="{5CB25B10-5B1C-4017-B167-ED3104435743}" dt="2024-05-30T06:25:10.057" v="9665" actId="478"/>
          <ac:grpSpMkLst>
            <pc:docMk/>
            <pc:sldMk cId="2439577084" sldId="937"/>
            <ac:grpSpMk id="67" creationId="{90ABCCB7-831B-DAE1-B129-A2FA962DD816}"/>
          </ac:grpSpMkLst>
        </pc:grpChg>
        <pc:grpChg chg="mod">
          <ac:chgData name="Phillip Kaufman" userId="c001b2a046940d7c" providerId="LiveId" clId="{5CB25B10-5B1C-4017-B167-ED3104435743}" dt="2024-05-30T06:24:52.844" v="9660"/>
          <ac:grpSpMkLst>
            <pc:docMk/>
            <pc:sldMk cId="2439577084" sldId="937"/>
            <ac:grpSpMk id="68" creationId="{149B9A14-706E-9E4E-2FD2-CEEE5494EA8A}"/>
          </ac:grpSpMkLst>
        </pc:grpChg>
        <pc:grpChg chg="mod">
          <ac:chgData name="Phillip Kaufman" userId="c001b2a046940d7c" providerId="LiveId" clId="{5CB25B10-5B1C-4017-B167-ED3104435743}" dt="2024-05-30T06:24:52.844" v="9660"/>
          <ac:grpSpMkLst>
            <pc:docMk/>
            <pc:sldMk cId="2439577084" sldId="937"/>
            <ac:grpSpMk id="69" creationId="{4CC0D84A-30CA-AF15-1FCF-DC0C49EF931E}"/>
          </ac:grpSpMkLst>
        </pc:grpChg>
        <pc:grpChg chg="mod">
          <ac:chgData name="Phillip Kaufman" userId="c001b2a046940d7c" providerId="LiveId" clId="{5CB25B10-5B1C-4017-B167-ED3104435743}" dt="2024-05-30T06:24:52.844" v="9660"/>
          <ac:grpSpMkLst>
            <pc:docMk/>
            <pc:sldMk cId="2439577084" sldId="937"/>
            <ac:grpSpMk id="103" creationId="{97D63945-77B0-A658-8B20-C3D20009E73A}"/>
          </ac:grpSpMkLst>
        </pc:grpChg>
        <pc:grpChg chg="mod">
          <ac:chgData name="Phillip Kaufman" userId="c001b2a046940d7c" providerId="LiveId" clId="{5CB25B10-5B1C-4017-B167-ED3104435743}" dt="2024-05-30T06:24:52.844" v="9660"/>
          <ac:grpSpMkLst>
            <pc:docMk/>
            <pc:sldMk cId="2439577084" sldId="937"/>
            <ac:grpSpMk id="104" creationId="{CBD2A500-CA45-8C98-A2F6-8585979863D1}"/>
          </ac:grpSpMkLst>
        </pc:grpChg>
        <pc:grpChg chg="mod">
          <ac:chgData name="Phillip Kaufman" userId="c001b2a046940d7c" providerId="LiveId" clId="{5CB25B10-5B1C-4017-B167-ED3104435743}" dt="2024-05-30T06:24:52.844" v="9660"/>
          <ac:grpSpMkLst>
            <pc:docMk/>
            <pc:sldMk cId="2439577084" sldId="937"/>
            <ac:grpSpMk id="105" creationId="{C96B3D53-A1D8-32D0-9AED-496BA429CE5D}"/>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grpChg chg="mod">
          <ac:chgData name="Phillip Kaufman" userId="c001b2a046940d7c" providerId="LiveId" clId="{5CB25B10-5B1C-4017-B167-ED3104435743}" dt="2024-05-30T06:24:52.844" v="9660"/>
          <ac:grpSpMkLst>
            <pc:docMk/>
            <pc:sldMk cId="2439577084" sldId="937"/>
            <ac:grpSpMk id="116" creationId="{247E57FB-1624-4031-3BA4-CFD6A87483FB}"/>
          </ac:grpSpMkLst>
        </pc:grpChg>
        <pc:grpChg chg="add del mod">
          <ac:chgData name="Phillip Kaufman" userId="c001b2a046940d7c" providerId="LiveId" clId="{5CB25B10-5B1C-4017-B167-ED3104435743}" dt="2024-05-30T06:28:18.479" v="9696" actId="478"/>
          <ac:grpSpMkLst>
            <pc:docMk/>
            <pc:sldMk cId="2439577084" sldId="937"/>
            <ac:grpSpMk id="120" creationId="{764BC1D3-576B-CE47-805F-8E6CE21B3A72}"/>
          </ac:grpSpMkLst>
        </pc:grpChg>
        <pc:grpChg chg="mod">
          <ac:chgData name="Phillip Kaufman" userId="c001b2a046940d7c" providerId="LiveId" clId="{5CB25B10-5B1C-4017-B167-ED3104435743}" dt="2024-05-30T06:27:20.607" v="9690"/>
          <ac:grpSpMkLst>
            <pc:docMk/>
            <pc:sldMk cId="2439577084" sldId="937"/>
            <ac:grpSpMk id="121" creationId="{2CF03486-3870-F45E-F105-D9B2F5674933}"/>
          </ac:grpSpMkLst>
        </pc:grpChg>
        <pc:grpChg chg="mod">
          <ac:chgData name="Phillip Kaufman" userId="c001b2a046940d7c" providerId="LiveId" clId="{5CB25B10-5B1C-4017-B167-ED3104435743}" dt="2024-05-30T06:27:20.607" v="9690"/>
          <ac:grpSpMkLst>
            <pc:docMk/>
            <pc:sldMk cId="2439577084" sldId="937"/>
            <ac:grpSpMk id="122" creationId="{C0AD43E2-E7DB-AF6F-CC98-6CC42270AE1F}"/>
          </ac:grpSpMkLst>
        </pc:grpChg>
        <pc:grpChg chg="mod">
          <ac:chgData name="Phillip Kaufman" userId="c001b2a046940d7c" providerId="LiveId" clId="{5CB25B10-5B1C-4017-B167-ED3104435743}" dt="2024-05-30T06:27:20.607" v="9690"/>
          <ac:grpSpMkLst>
            <pc:docMk/>
            <pc:sldMk cId="2439577084" sldId="937"/>
            <ac:grpSpMk id="123" creationId="{5FD357C9-B0BA-A55B-B368-51FFB174FBF9}"/>
          </ac:grpSpMkLst>
        </pc:grpChg>
        <pc:grpChg chg="mod">
          <ac:chgData name="Phillip Kaufman" userId="c001b2a046940d7c" providerId="LiveId" clId="{5CB25B10-5B1C-4017-B167-ED3104435743}" dt="2024-05-30T06:27:20.607" v="9690"/>
          <ac:grpSpMkLst>
            <pc:docMk/>
            <pc:sldMk cId="2439577084" sldId="937"/>
            <ac:grpSpMk id="157" creationId="{DE974C88-6629-FE57-8723-D71CFECAB467}"/>
          </ac:grpSpMkLst>
        </pc:grpChg>
        <pc:grpChg chg="mod">
          <ac:chgData name="Phillip Kaufman" userId="c001b2a046940d7c" providerId="LiveId" clId="{5CB25B10-5B1C-4017-B167-ED3104435743}" dt="2024-05-30T06:27:20.607" v="9690"/>
          <ac:grpSpMkLst>
            <pc:docMk/>
            <pc:sldMk cId="2439577084" sldId="937"/>
            <ac:grpSpMk id="158" creationId="{22E3508B-5868-F537-9ED1-3EDD50EDC811}"/>
          </ac:grpSpMkLst>
        </pc:grpChg>
        <pc:grpChg chg="mod">
          <ac:chgData name="Phillip Kaufman" userId="c001b2a046940d7c" providerId="LiveId" clId="{5CB25B10-5B1C-4017-B167-ED3104435743}" dt="2024-05-30T06:27:20.607" v="9690"/>
          <ac:grpSpMkLst>
            <pc:docMk/>
            <pc:sldMk cId="2439577084" sldId="937"/>
            <ac:grpSpMk id="159" creationId="{0B30D363-1327-914C-79AC-2E207560D23B}"/>
          </ac:grpSpMkLst>
        </pc:grpChg>
        <pc:grpChg chg="mod">
          <ac:chgData name="Phillip Kaufman" userId="c001b2a046940d7c" providerId="LiveId" clId="{5CB25B10-5B1C-4017-B167-ED3104435743}" dt="2024-05-30T06:27:20.607" v="9690"/>
          <ac:grpSpMkLst>
            <pc:docMk/>
            <pc:sldMk cId="2439577084" sldId="937"/>
            <ac:grpSpMk id="170" creationId="{61F72BDA-A801-8DAE-56DC-7620B0055614}"/>
          </ac:grpSpMkLst>
        </pc:grpChg>
        <pc:grpChg chg="add mod">
          <ac:chgData name="Phillip Kaufman" userId="c001b2a046940d7c" providerId="LiveId" clId="{5CB25B10-5B1C-4017-B167-ED3104435743}" dt="2024-05-30T06:28:18.978" v="9697"/>
          <ac:grpSpMkLst>
            <pc:docMk/>
            <pc:sldMk cId="2439577084" sldId="937"/>
            <ac:grpSpMk id="174" creationId="{C3FCF894-9278-8EC2-BD4E-042C9E907A50}"/>
          </ac:grpSpMkLst>
        </pc:grpChg>
        <pc:grpChg chg="mod">
          <ac:chgData name="Phillip Kaufman" userId="c001b2a046940d7c" providerId="LiveId" clId="{5CB25B10-5B1C-4017-B167-ED3104435743}" dt="2024-05-30T06:28:18.978" v="9697"/>
          <ac:grpSpMkLst>
            <pc:docMk/>
            <pc:sldMk cId="2439577084" sldId="937"/>
            <ac:grpSpMk id="175" creationId="{655AA7EA-1484-638F-8827-BF98C897B2A4}"/>
          </ac:grpSpMkLst>
        </pc:grpChg>
        <pc:grpChg chg="mod">
          <ac:chgData name="Phillip Kaufman" userId="c001b2a046940d7c" providerId="LiveId" clId="{5CB25B10-5B1C-4017-B167-ED3104435743}" dt="2024-05-30T06:28:18.978" v="9697"/>
          <ac:grpSpMkLst>
            <pc:docMk/>
            <pc:sldMk cId="2439577084" sldId="937"/>
            <ac:grpSpMk id="176" creationId="{7EFF27D2-BFF1-0733-614A-9383E1A9BFEB}"/>
          </ac:grpSpMkLst>
        </pc:grpChg>
        <pc:grpChg chg="mod">
          <ac:chgData name="Phillip Kaufman" userId="c001b2a046940d7c" providerId="LiveId" clId="{5CB25B10-5B1C-4017-B167-ED3104435743}" dt="2024-05-30T06:28:18.978" v="9697"/>
          <ac:grpSpMkLst>
            <pc:docMk/>
            <pc:sldMk cId="2439577084" sldId="937"/>
            <ac:grpSpMk id="177" creationId="{7BEB5CF9-3969-8B4F-0AE0-091BC68D54AF}"/>
          </ac:grpSpMkLst>
        </pc:grpChg>
        <pc:grpChg chg="mod">
          <ac:chgData name="Phillip Kaufman" userId="c001b2a046940d7c" providerId="LiveId" clId="{5CB25B10-5B1C-4017-B167-ED3104435743}" dt="2024-05-30T06:28:18.978" v="9697"/>
          <ac:grpSpMkLst>
            <pc:docMk/>
            <pc:sldMk cId="2439577084" sldId="937"/>
            <ac:grpSpMk id="211" creationId="{C1A13E9A-3496-C466-2F29-91F5FAA6EC26}"/>
          </ac:grpSpMkLst>
        </pc:grpChg>
        <pc:grpChg chg="mod">
          <ac:chgData name="Phillip Kaufman" userId="c001b2a046940d7c" providerId="LiveId" clId="{5CB25B10-5B1C-4017-B167-ED3104435743}" dt="2024-05-30T06:28:18.978" v="9697"/>
          <ac:grpSpMkLst>
            <pc:docMk/>
            <pc:sldMk cId="2439577084" sldId="937"/>
            <ac:grpSpMk id="212" creationId="{179A3914-7A7C-23B0-0302-458C11134D0F}"/>
          </ac:grpSpMkLst>
        </pc:grpChg>
        <pc:grpChg chg="mod">
          <ac:chgData name="Phillip Kaufman" userId="c001b2a046940d7c" providerId="LiveId" clId="{5CB25B10-5B1C-4017-B167-ED3104435743}" dt="2024-05-30T06:28:18.978" v="9697"/>
          <ac:grpSpMkLst>
            <pc:docMk/>
            <pc:sldMk cId="2439577084" sldId="937"/>
            <ac:grpSpMk id="213" creationId="{9C4E8ADE-B305-EAB9-E376-F1396E6B5C92}"/>
          </ac:grpSpMkLst>
        </pc:grpChg>
        <pc:grpChg chg="mod">
          <ac:chgData name="Phillip Kaufman" userId="c001b2a046940d7c" providerId="LiveId" clId="{5CB25B10-5B1C-4017-B167-ED3104435743}" dt="2024-05-30T06:28:18.978" v="9697"/>
          <ac:grpSpMkLst>
            <pc:docMk/>
            <pc:sldMk cId="2439577084" sldId="937"/>
            <ac:grpSpMk id="224" creationId="{99D1B3A8-319B-EEFA-0348-92CC781C6DD3}"/>
          </ac:grpSpMkLst>
        </pc:grpChg>
        <pc:grpChg chg="add del mod">
          <ac:chgData name="Phillip Kaufman" userId="c001b2a046940d7c" providerId="LiveId" clId="{5CB25B10-5B1C-4017-B167-ED3104435743}" dt="2024-05-30T06:30:03.976" v="9702" actId="165"/>
          <ac:grpSpMkLst>
            <pc:docMk/>
            <pc:sldMk cId="2439577084" sldId="937"/>
            <ac:grpSpMk id="227" creationId="{FC0B6FA8-8231-3575-6684-B14191E2BA7C}"/>
          </ac:grpSpMkLst>
        </pc:grpChg>
        <pc:grpChg chg="mod topLvl">
          <ac:chgData name="Phillip Kaufman" userId="c001b2a046940d7c" providerId="LiveId" clId="{5CB25B10-5B1C-4017-B167-ED3104435743}" dt="2024-05-30T06:30:25.907" v="9709" actId="164"/>
          <ac:grpSpMkLst>
            <pc:docMk/>
            <pc:sldMk cId="2439577084" sldId="937"/>
            <ac:grpSpMk id="228" creationId="{4C7C9E9A-CC7D-22EF-25F4-7B7F1458D1F5}"/>
          </ac:grpSpMkLst>
        </pc:grpChg>
        <pc:grpChg chg="mod topLvl">
          <ac:chgData name="Phillip Kaufman" userId="c001b2a046940d7c" providerId="LiveId" clId="{5CB25B10-5B1C-4017-B167-ED3104435743}" dt="2024-05-30T06:30:25.907" v="9709" actId="164"/>
          <ac:grpSpMkLst>
            <pc:docMk/>
            <pc:sldMk cId="2439577084" sldId="937"/>
            <ac:grpSpMk id="229" creationId="{EF9AEF3D-DD01-39E5-DB13-AF7B58BC7ECE}"/>
          </ac:grpSpMkLst>
        </pc:grpChg>
        <pc:grpChg chg="mod">
          <ac:chgData name="Phillip Kaufman" userId="c001b2a046940d7c" providerId="LiveId" clId="{5CB25B10-5B1C-4017-B167-ED3104435743}" dt="2024-05-30T06:30:03.976" v="9702" actId="165"/>
          <ac:grpSpMkLst>
            <pc:docMk/>
            <pc:sldMk cId="2439577084" sldId="937"/>
            <ac:grpSpMk id="230" creationId="{013122CD-1577-9E89-98C9-B39D277E75D6}"/>
          </ac:grpSpMkLst>
        </pc:grpChg>
        <pc:grpChg chg="mod">
          <ac:chgData name="Phillip Kaufman" userId="c001b2a046940d7c" providerId="LiveId" clId="{5CB25B10-5B1C-4017-B167-ED3104435743}" dt="2024-05-30T06:30:03.976" v="9702" actId="165"/>
          <ac:grpSpMkLst>
            <pc:docMk/>
            <pc:sldMk cId="2439577084" sldId="937"/>
            <ac:grpSpMk id="264" creationId="{403D9D8F-A870-30D0-6148-4A4CE0FE20E3}"/>
          </ac:grpSpMkLst>
        </pc:grpChg>
        <pc:grpChg chg="mod">
          <ac:chgData name="Phillip Kaufman" userId="c001b2a046940d7c" providerId="LiveId" clId="{5CB25B10-5B1C-4017-B167-ED3104435743}" dt="2024-05-30T06:30:03.976" v="9702" actId="165"/>
          <ac:grpSpMkLst>
            <pc:docMk/>
            <pc:sldMk cId="2439577084" sldId="937"/>
            <ac:grpSpMk id="265" creationId="{8B903F64-A2F0-8966-126F-6FF78C90453F}"/>
          </ac:grpSpMkLst>
        </pc:grpChg>
        <pc:grpChg chg="mod">
          <ac:chgData name="Phillip Kaufman" userId="c001b2a046940d7c" providerId="LiveId" clId="{5CB25B10-5B1C-4017-B167-ED3104435743}" dt="2024-05-30T06:30:03.976" v="9702" actId="165"/>
          <ac:grpSpMkLst>
            <pc:docMk/>
            <pc:sldMk cId="2439577084" sldId="937"/>
            <ac:grpSpMk id="266" creationId="{06564609-B56F-7FB8-8976-003523BE8205}"/>
          </ac:grpSpMkLst>
        </pc:grpChg>
        <pc:grpChg chg="mod">
          <ac:chgData name="Phillip Kaufman" userId="c001b2a046940d7c" providerId="LiveId" clId="{5CB25B10-5B1C-4017-B167-ED3104435743}" dt="2024-05-30T06:30:03.976" v="9702" actId="165"/>
          <ac:grpSpMkLst>
            <pc:docMk/>
            <pc:sldMk cId="2439577084" sldId="937"/>
            <ac:grpSpMk id="277" creationId="{050391F0-1346-DEB8-5D0B-4C9676DE5DB7}"/>
          </ac:grpSpMkLst>
        </pc:grpChg>
        <pc:grpChg chg="add mod">
          <ac:chgData name="Phillip Kaufman" userId="c001b2a046940d7c" providerId="LiveId" clId="{5CB25B10-5B1C-4017-B167-ED3104435743}" dt="2024-05-30T06:30:25.907" v="9709" actId="164"/>
          <ac:grpSpMkLst>
            <pc:docMk/>
            <pc:sldMk cId="2439577084" sldId="937"/>
            <ac:grpSpMk id="281" creationId="{2EA23D5C-73E0-F610-74C3-2837512376F2}"/>
          </ac:grpSpMkLst>
        </pc:grpChg>
        <pc:cxnChg chg="mod">
          <ac:chgData name="Phillip Kaufman" userId="c001b2a046940d7c" providerId="LiveId" clId="{5CB25B10-5B1C-4017-B167-ED3104435743}" dt="2024-05-27T23:07:30.682" v="8842" actId="165"/>
          <ac:cxnSpMkLst>
            <pc:docMk/>
            <pc:sldMk cId="2439577084" sldId="937"/>
            <ac:cxnSpMk id="15" creationId="{D4F85355-E465-0524-3167-878171DD85EB}"/>
          </ac:cxnSpMkLst>
        </pc:cxnChg>
        <pc:cxnChg chg="mod">
          <ac:chgData name="Phillip Kaufman" userId="c001b2a046940d7c" providerId="LiveId" clId="{5CB25B10-5B1C-4017-B167-ED3104435743}" dt="2024-05-27T23:07:30.682" v="8842" actId="165"/>
          <ac:cxnSpMkLst>
            <pc:docMk/>
            <pc:sldMk cId="2439577084" sldId="937"/>
            <ac:cxnSpMk id="16" creationId="{8B66A175-06C8-E01A-551E-D83021315A39}"/>
          </ac:cxnSpMkLst>
        </pc:cxnChg>
        <pc:cxnChg chg="mod">
          <ac:chgData name="Phillip Kaufman" userId="c001b2a046940d7c" providerId="LiveId" clId="{5CB25B10-5B1C-4017-B167-ED3104435743}" dt="2024-05-27T23:07:30.682" v="8842" actId="165"/>
          <ac:cxnSpMkLst>
            <pc:docMk/>
            <pc:sldMk cId="2439577084" sldId="937"/>
            <ac:cxnSpMk id="17" creationId="{BAEF4185-CFA3-D898-704A-C265092DF996}"/>
          </ac:cxnSpMkLst>
        </pc:cxnChg>
        <pc:cxnChg chg="mod">
          <ac:chgData name="Phillip Kaufman" userId="c001b2a046940d7c" providerId="LiveId" clId="{5CB25B10-5B1C-4017-B167-ED3104435743}" dt="2024-05-27T23:07:30.682" v="8842" actId="165"/>
          <ac:cxnSpMkLst>
            <pc:docMk/>
            <pc:sldMk cId="2439577084" sldId="937"/>
            <ac:cxnSpMk id="18" creationId="{7FFFAC73-62CD-4B50-F80E-41715586EA5A}"/>
          </ac:cxnSpMkLst>
        </pc:cxnChg>
        <pc:cxnChg chg="mod">
          <ac:chgData name="Phillip Kaufman" userId="c001b2a046940d7c" providerId="LiveId" clId="{5CB25B10-5B1C-4017-B167-ED3104435743}" dt="2024-05-27T23:07:30.682" v="8842" actId="165"/>
          <ac:cxnSpMkLst>
            <pc:docMk/>
            <pc:sldMk cId="2439577084" sldId="937"/>
            <ac:cxnSpMk id="19" creationId="{B9D80A21-F46A-22F1-6835-B74742535285}"/>
          </ac:cxnSpMkLst>
        </pc:cxnChg>
        <pc:cxnChg chg="mod">
          <ac:chgData name="Phillip Kaufman" userId="c001b2a046940d7c" providerId="LiveId" clId="{5CB25B10-5B1C-4017-B167-ED3104435743}" dt="2024-05-27T23:07:30.682" v="8842" actId="165"/>
          <ac:cxnSpMkLst>
            <pc:docMk/>
            <pc:sldMk cId="2439577084" sldId="937"/>
            <ac:cxnSpMk id="20" creationId="{F4488F3C-B174-FE73-844D-D2ADE94A8F5A}"/>
          </ac:cxnSpMkLst>
        </pc:cxnChg>
        <pc:cxnChg chg="mod">
          <ac:chgData name="Phillip Kaufman" userId="c001b2a046940d7c" providerId="LiveId" clId="{5CB25B10-5B1C-4017-B167-ED3104435743}" dt="2024-05-27T23:07:30.682" v="8842" actId="165"/>
          <ac:cxnSpMkLst>
            <pc:docMk/>
            <pc:sldMk cId="2439577084" sldId="937"/>
            <ac:cxnSpMk id="21" creationId="{AB4FA692-6C45-7A04-5B85-73B3203DC4E7}"/>
          </ac:cxnSpMkLst>
        </pc:cxnChg>
        <pc:cxnChg chg="mod">
          <ac:chgData name="Phillip Kaufman" userId="c001b2a046940d7c" providerId="LiveId" clId="{5CB25B10-5B1C-4017-B167-ED3104435743}" dt="2024-05-27T23:07:30.682" v="8842" actId="165"/>
          <ac:cxnSpMkLst>
            <pc:docMk/>
            <pc:sldMk cId="2439577084" sldId="937"/>
            <ac:cxnSpMk id="22" creationId="{D189D410-80EF-6381-7CDE-4E8D8E888CC6}"/>
          </ac:cxnSpMkLst>
        </pc:cxnChg>
        <pc:cxnChg chg="mod">
          <ac:chgData name="Phillip Kaufman" userId="c001b2a046940d7c" providerId="LiveId" clId="{5CB25B10-5B1C-4017-B167-ED3104435743}" dt="2024-05-27T23:07:30.682" v="8842" actId="165"/>
          <ac:cxnSpMkLst>
            <pc:docMk/>
            <pc:sldMk cId="2439577084" sldId="937"/>
            <ac:cxnSpMk id="23" creationId="{B8F77812-ADF7-1F4A-F579-1AE3CC8AAA99}"/>
          </ac:cxnSpMkLst>
        </pc:cxnChg>
        <pc:cxnChg chg="mod">
          <ac:chgData name="Phillip Kaufman" userId="c001b2a046940d7c" providerId="LiveId" clId="{5CB25B10-5B1C-4017-B167-ED3104435743}" dt="2024-05-27T23:07:30.682" v="8842" actId="165"/>
          <ac:cxnSpMkLst>
            <pc:docMk/>
            <pc:sldMk cId="2439577084" sldId="937"/>
            <ac:cxnSpMk id="24" creationId="{27DF1B61-BE12-BC1B-26DB-6B9FF7BBD14B}"/>
          </ac:cxnSpMkLst>
        </pc:cxnChg>
        <pc:cxnChg chg="mod">
          <ac:chgData name="Phillip Kaufman" userId="c001b2a046940d7c" providerId="LiveId" clId="{5CB25B10-5B1C-4017-B167-ED3104435743}" dt="2024-05-27T23:07:30.682" v="8842" actId="165"/>
          <ac:cxnSpMkLst>
            <pc:docMk/>
            <pc:sldMk cId="2439577084" sldId="937"/>
            <ac:cxnSpMk id="25" creationId="{318587BF-4666-A19F-BC81-5D08468918F9}"/>
          </ac:cxnSpMkLst>
        </pc:cxnChg>
        <pc:cxnChg chg="mod">
          <ac:chgData name="Phillip Kaufman" userId="c001b2a046940d7c" providerId="LiveId" clId="{5CB25B10-5B1C-4017-B167-ED3104435743}" dt="2024-05-27T23:07:30.682" v="8842" actId="165"/>
          <ac:cxnSpMkLst>
            <pc:docMk/>
            <pc:sldMk cId="2439577084" sldId="937"/>
            <ac:cxnSpMk id="26" creationId="{10DFEF1D-0AED-5E75-DF13-B219DAC3A9FE}"/>
          </ac:cxnSpMkLst>
        </pc:cxnChg>
        <pc:cxnChg chg="mod">
          <ac:chgData name="Phillip Kaufman" userId="c001b2a046940d7c" providerId="LiveId" clId="{5CB25B10-5B1C-4017-B167-ED3104435743}" dt="2024-05-27T23:07:30.682" v="8842" actId="165"/>
          <ac:cxnSpMkLst>
            <pc:docMk/>
            <pc:sldMk cId="2439577084" sldId="937"/>
            <ac:cxnSpMk id="27" creationId="{F6E1BE6B-15B2-68AD-4310-6661F2AC339A}"/>
          </ac:cxnSpMkLst>
        </pc:cxnChg>
        <pc:cxnChg chg="mod">
          <ac:chgData name="Phillip Kaufman" userId="c001b2a046940d7c" providerId="LiveId" clId="{5CB25B10-5B1C-4017-B167-ED3104435743}" dt="2024-05-27T23:07:30.682" v="8842" actId="165"/>
          <ac:cxnSpMkLst>
            <pc:docMk/>
            <pc:sldMk cId="2439577084" sldId="937"/>
            <ac:cxnSpMk id="28" creationId="{6F7B3B41-A5C5-6CBD-DB46-1DB35E71BD5C}"/>
          </ac:cxnSpMkLst>
        </pc:cxnChg>
        <pc:cxnChg chg="mod">
          <ac:chgData name="Phillip Kaufman" userId="c001b2a046940d7c" providerId="LiveId" clId="{5CB25B10-5B1C-4017-B167-ED3104435743}" dt="2024-05-27T23:07:30.682" v="8842" actId="165"/>
          <ac:cxnSpMkLst>
            <pc:docMk/>
            <pc:sldMk cId="2439577084" sldId="937"/>
            <ac:cxnSpMk id="29" creationId="{28115FC1-2428-CBE1-2ABF-B5E2CDA32497}"/>
          </ac:cxnSpMkLst>
        </pc:cxnChg>
        <pc:cxnChg chg="mod">
          <ac:chgData name="Phillip Kaufman" userId="c001b2a046940d7c" providerId="LiveId" clId="{5CB25B10-5B1C-4017-B167-ED3104435743}" dt="2024-05-27T23:07:30.682" v="8842" actId="165"/>
          <ac:cxnSpMkLst>
            <pc:docMk/>
            <pc:sldMk cId="2439577084" sldId="937"/>
            <ac:cxnSpMk id="30" creationId="{ABF21452-456D-B0BA-6FD3-0FE646052314}"/>
          </ac:cxnSpMkLst>
        </pc:cxnChg>
        <pc:cxnChg chg="mod">
          <ac:chgData name="Phillip Kaufman" userId="c001b2a046940d7c" providerId="LiveId" clId="{5CB25B10-5B1C-4017-B167-ED3104435743}" dt="2024-05-27T23:07:30.682" v="8842" actId="165"/>
          <ac:cxnSpMkLst>
            <pc:docMk/>
            <pc:sldMk cId="2439577084" sldId="937"/>
            <ac:cxnSpMk id="31" creationId="{3FAE8FD2-F362-E421-29D9-D3680B579C93}"/>
          </ac:cxnSpMkLst>
        </pc:cxnChg>
        <pc:cxnChg chg="mod">
          <ac:chgData name="Phillip Kaufman" userId="c001b2a046940d7c" providerId="LiveId" clId="{5CB25B10-5B1C-4017-B167-ED3104435743}" dt="2024-05-27T23:07:30.682" v="8842" actId="165"/>
          <ac:cxnSpMkLst>
            <pc:docMk/>
            <pc:sldMk cId="2439577084" sldId="937"/>
            <ac:cxnSpMk id="32" creationId="{3F12BC0C-77EF-23E1-010E-A97B0CBC6318}"/>
          </ac:cxnSpMkLst>
        </pc:cxnChg>
        <pc:cxnChg chg="mod">
          <ac:chgData name="Phillip Kaufman" userId="c001b2a046940d7c" providerId="LiveId" clId="{5CB25B10-5B1C-4017-B167-ED3104435743}" dt="2024-05-27T23:07:30.682" v="8842" actId="165"/>
          <ac:cxnSpMkLst>
            <pc:docMk/>
            <pc:sldMk cId="2439577084" sldId="937"/>
            <ac:cxnSpMk id="33" creationId="{52DF8FAB-93FC-48A0-0672-389E40EAA9D9}"/>
          </ac:cxnSpMkLst>
        </pc:cxnChg>
        <pc:cxnChg chg="mod">
          <ac:chgData name="Phillip Kaufman" userId="c001b2a046940d7c" providerId="LiveId" clId="{5CB25B10-5B1C-4017-B167-ED3104435743}" dt="2024-05-27T23:07:30.682" v="8842" actId="165"/>
          <ac:cxnSpMkLst>
            <pc:docMk/>
            <pc:sldMk cId="2439577084" sldId="937"/>
            <ac:cxnSpMk id="34" creationId="{64551F75-79B2-41B1-465E-E9B9EBA20FCE}"/>
          </ac:cxnSpMkLst>
        </pc:cxnChg>
        <pc:cxnChg chg="mod">
          <ac:chgData name="Phillip Kaufman" userId="c001b2a046940d7c" providerId="LiveId" clId="{5CB25B10-5B1C-4017-B167-ED3104435743}" dt="2024-05-27T23:07:30.682" v="8842" actId="165"/>
          <ac:cxnSpMkLst>
            <pc:docMk/>
            <pc:sldMk cId="2439577084" sldId="937"/>
            <ac:cxnSpMk id="35" creationId="{C5ED8040-822F-C560-F8C5-5D27FC7DDDE9}"/>
          </ac:cxnSpMkLst>
        </pc:cxnChg>
        <pc:cxnChg chg="mod">
          <ac:chgData name="Phillip Kaufman" userId="c001b2a046940d7c" providerId="LiveId" clId="{5CB25B10-5B1C-4017-B167-ED3104435743}" dt="2024-05-27T23:07:30.682" v="8842" actId="165"/>
          <ac:cxnSpMkLst>
            <pc:docMk/>
            <pc:sldMk cId="2439577084" sldId="937"/>
            <ac:cxnSpMk id="36" creationId="{8F0FDCF3-11EC-71E5-792B-A7DAB1A36745}"/>
          </ac:cxnSpMkLst>
        </pc:cxnChg>
        <pc:cxnChg chg="mod">
          <ac:chgData name="Phillip Kaufman" userId="c001b2a046940d7c" providerId="LiveId" clId="{5CB25B10-5B1C-4017-B167-ED3104435743}" dt="2024-05-27T23:07:30.682" v="8842" actId="165"/>
          <ac:cxnSpMkLst>
            <pc:docMk/>
            <pc:sldMk cId="2439577084" sldId="937"/>
            <ac:cxnSpMk id="37" creationId="{3C9A7D08-267E-1E3A-1649-6D0E266CE47B}"/>
          </ac:cxnSpMkLst>
        </pc:cxnChg>
        <pc:cxnChg chg="mod">
          <ac:chgData name="Phillip Kaufman" userId="c001b2a046940d7c" providerId="LiveId" clId="{5CB25B10-5B1C-4017-B167-ED3104435743}" dt="2024-05-27T23:07:30.682" v="8842" actId="165"/>
          <ac:cxnSpMkLst>
            <pc:docMk/>
            <pc:sldMk cId="2439577084" sldId="937"/>
            <ac:cxnSpMk id="38" creationId="{5B1C9D3E-4388-6C26-1BCF-994455DA5E2C}"/>
          </ac:cxnSpMkLst>
        </pc:cxnChg>
        <pc:cxnChg chg="mod">
          <ac:chgData name="Phillip Kaufman" userId="c001b2a046940d7c" providerId="LiveId" clId="{5CB25B10-5B1C-4017-B167-ED3104435743}" dt="2024-05-27T23:07:30.682" v="8842" actId="165"/>
          <ac:cxnSpMkLst>
            <pc:docMk/>
            <pc:sldMk cId="2439577084" sldId="937"/>
            <ac:cxnSpMk id="39" creationId="{CF161A79-CA00-5BFF-E1D6-4A759E5DFE6E}"/>
          </ac:cxnSpMkLst>
        </pc:cxnChg>
        <pc:cxnChg chg="mod">
          <ac:chgData name="Phillip Kaufman" userId="c001b2a046940d7c" providerId="LiveId" clId="{5CB25B10-5B1C-4017-B167-ED3104435743}" dt="2024-05-27T23:07:30.682" v="8842" actId="165"/>
          <ac:cxnSpMkLst>
            <pc:docMk/>
            <pc:sldMk cId="2439577084" sldId="937"/>
            <ac:cxnSpMk id="40" creationId="{E3D5A0FE-732D-F1D0-83C8-06EF6C25FC6A}"/>
          </ac:cxnSpMkLst>
        </pc:cxnChg>
        <pc:cxnChg chg="mod">
          <ac:chgData name="Phillip Kaufman" userId="c001b2a046940d7c" providerId="LiveId" clId="{5CB25B10-5B1C-4017-B167-ED3104435743}" dt="2024-05-27T23:07:30.682" v="8842" actId="165"/>
          <ac:cxnSpMkLst>
            <pc:docMk/>
            <pc:sldMk cId="2439577084" sldId="937"/>
            <ac:cxnSpMk id="41" creationId="{4E7AD1D2-4F48-035E-A4B3-5AA00D261143}"/>
          </ac:cxnSpMkLst>
        </pc:cxnChg>
        <pc:cxnChg chg="mod">
          <ac:chgData name="Phillip Kaufman" userId="c001b2a046940d7c" providerId="LiveId" clId="{5CB25B10-5B1C-4017-B167-ED3104435743}" dt="2024-05-27T23:07:30.682" v="8842" actId="165"/>
          <ac:cxnSpMkLst>
            <pc:docMk/>
            <pc:sldMk cId="2439577084" sldId="937"/>
            <ac:cxnSpMk id="42" creationId="{F2D0CA0E-0EBF-8D0B-E34A-3F43DE70C767}"/>
          </ac:cxnSpMkLst>
        </pc:cxnChg>
        <pc:cxnChg chg="mod">
          <ac:chgData name="Phillip Kaufman" userId="c001b2a046940d7c" providerId="LiveId" clId="{5CB25B10-5B1C-4017-B167-ED3104435743}" dt="2024-05-27T23:07:30.682" v="8842" actId="165"/>
          <ac:cxnSpMkLst>
            <pc:docMk/>
            <pc:sldMk cId="2439577084" sldId="937"/>
            <ac:cxnSpMk id="43" creationId="{C97E533B-8739-888C-2E9F-5A358B6CF816}"/>
          </ac:cxnSpMkLst>
        </pc:cxnChg>
        <pc:cxnChg chg="mod">
          <ac:chgData name="Phillip Kaufman" userId="c001b2a046940d7c" providerId="LiveId" clId="{5CB25B10-5B1C-4017-B167-ED3104435743}" dt="2024-05-27T23:07:30.682" v="8842" actId="165"/>
          <ac:cxnSpMkLst>
            <pc:docMk/>
            <pc:sldMk cId="2439577084" sldId="937"/>
            <ac:cxnSpMk id="44" creationId="{9E1D9179-0235-A65A-F2CA-1F977419ACFD}"/>
          </ac:cxnSpMkLst>
        </pc:cxnChg>
        <pc:cxnChg chg="mod">
          <ac:chgData name="Phillip Kaufman" userId="c001b2a046940d7c" providerId="LiveId" clId="{5CB25B10-5B1C-4017-B167-ED3104435743}" dt="2024-05-27T23:07:30.682" v="8842" actId="165"/>
          <ac:cxnSpMkLst>
            <pc:docMk/>
            <pc:sldMk cId="2439577084" sldId="937"/>
            <ac:cxnSpMk id="45" creationId="{32DC1337-6FCD-3007-7195-CFFA6748C86D}"/>
          </ac:cxnSpMkLst>
        </pc:cxnChg>
        <pc:cxnChg chg="mod">
          <ac:chgData name="Phillip Kaufman" userId="c001b2a046940d7c" providerId="LiveId" clId="{5CB25B10-5B1C-4017-B167-ED3104435743}" dt="2024-05-27T23:07:30.682" v="8842" actId="165"/>
          <ac:cxnSpMkLst>
            <pc:docMk/>
            <pc:sldMk cId="2439577084" sldId="937"/>
            <ac:cxnSpMk id="46" creationId="{1DBF7D24-A21D-4CD6-CEFD-EFD59B181188}"/>
          </ac:cxnSpMkLst>
        </pc:cxnChg>
        <pc:cxnChg chg="mod">
          <ac:chgData name="Phillip Kaufman" userId="c001b2a046940d7c" providerId="LiveId" clId="{5CB25B10-5B1C-4017-B167-ED3104435743}" dt="2024-05-27T23:07:30.682" v="8842" actId="165"/>
          <ac:cxnSpMkLst>
            <pc:docMk/>
            <pc:sldMk cId="2439577084" sldId="937"/>
            <ac:cxnSpMk id="62" creationId="{AC9CA38C-FC64-080B-58CB-9689D6139881}"/>
          </ac:cxnSpMkLst>
        </pc:cxnChg>
        <pc:cxnChg chg="mod">
          <ac:chgData name="Phillip Kaufman" userId="c001b2a046940d7c" providerId="LiveId" clId="{5CB25B10-5B1C-4017-B167-ED3104435743}" dt="2024-05-27T23:07:30.682" v="8842" actId="165"/>
          <ac:cxnSpMkLst>
            <pc:docMk/>
            <pc:sldMk cId="2439577084" sldId="937"/>
            <ac:cxnSpMk id="63" creationId="{1ECDA2FA-E961-DC88-2588-08EC98AABC98}"/>
          </ac:cxnSpMkLst>
        </pc:cxnChg>
        <pc:cxnChg chg="mod">
          <ac:chgData name="Phillip Kaufman" userId="c001b2a046940d7c" providerId="LiveId" clId="{5CB25B10-5B1C-4017-B167-ED3104435743}" dt="2024-05-30T06:24:52.844" v="9660"/>
          <ac:cxnSpMkLst>
            <pc:docMk/>
            <pc:sldMk cId="2439577084" sldId="937"/>
            <ac:cxnSpMk id="70" creationId="{B700A3FC-F986-264C-E7CE-87388A669B29}"/>
          </ac:cxnSpMkLst>
        </pc:cxnChg>
        <pc:cxnChg chg="mod">
          <ac:chgData name="Phillip Kaufman" userId="c001b2a046940d7c" providerId="LiveId" clId="{5CB25B10-5B1C-4017-B167-ED3104435743}" dt="2024-05-30T06:24:52.844" v="9660"/>
          <ac:cxnSpMkLst>
            <pc:docMk/>
            <pc:sldMk cId="2439577084" sldId="937"/>
            <ac:cxnSpMk id="71" creationId="{318C1FF9-5752-A70E-76A7-6787C9AE7DBC}"/>
          </ac:cxnSpMkLst>
        </pc:cxnChg>
        <pc:cxnChg chg="mod">
          <ac:chgData name="Phillip Kaufman" userId="c001b2a046940d7c" providerId="LiveId" clId="{5CB25B10-5B1C-4017-B167-ED3104435743}" dt="2024-05-30T06:24:52.844" v="9660"/>
          <ac:cxnSpMkLst>
            <pc:docMk/>
            <pc:sldMk cId="2439577084" sldId="937"/>
            <ac:cxnSpMk id="72" creationId="{B98B72C9-369A-8665-A228-F4A7D7962856}"/>
          </ac:cxnSpMkLst>
        </pc:cxnChg>
        <pc:cxnChg chg="mod">
          <ac:chgData name="Phillip Kaufman" userId="c001b2a046940d7c" providerId="LiveId" clId="{5CB25B10-5B1C-4017-B167-ED3104435743}" dt="2024-05-30T06:24:52.844" v="9660"/>
          <ac:cxnSpMkLst>
            <pc:docMk/>
            <pc:sldMk cId="2439577084" sldId="937"/>
            <ac:cxnSpMk id="73" creationId="{F786993D-92C1-1AAA-C6F7-2116A89DCBCC}"/>
          </ac:cxnSpMkLst>
        </pc:cxnChg>
        <pc:cxnChg chg="mod">
          <ac:chgData name="Phillip Kaufman" userId="c001b2a046940d7c" providerId="LiveId" clId="{5CB25B10-5B1C-4017-B167-ED3104435743}" dt="2024-05-30T06:24:52.844" v="9660"/>
          <ac:cxnSpMkLst>
            <pc:docMk/>
            <pc:sldMk cId="2439577084" sldId="937"/>
            <ac:cxnSpMk id="74" creationId="{DFF01098-D66C-0EF9-CD97-1BCA1A3F9911}"/>
          </ac:cxnSpMkLst>
        </pc:cxnChg>
        <pc:cxnChg chg="mod">
          <ac:chgData name="Phillip Kaufman" userId="c001b2a046940d7c" providerId="LiveId" clId="{5CB25B10-5B1C-4017-B167-ED3104435743}" dt="2024-05-30T06:24:52.844" v="9660"/>
          <ac:cxnSpMkLst>
            <pc:docMk/>
            <pc:sldMk cId="2439577084" sldId="937"/>
            <ac:cxnSpMk id="75" creationId="{66DE5CA1-45DB-5470-C92B-390AF3AAEB5F}"/>
          </ac:cxnSpMkLst>
        </pc:cxnChg>
        <pc:cxnChg chg="mod">
          <ac:chgData name="Phillip Kaufman" userId="c001b2a046940d7c" providerId="LiveId" clId="{5CB25B10-5B1C-4017-B167-ED3104435743}" dt="2024-05-30T06:24:52.844" v="9660"/>
          <ac:cxnSpMkLst>
            <pc:docMk/>
            <pc:sldMk cId="2439577084" sldId="937"/>
            <ac:cxnSpMk id="76" creationId="{57150B8D-B05C-DA15-478E-E7611FE9C4A4}"/>
          </ac:cxnSpMkLst>
        </pc:cxnChg>
        <pc:cxnChg chg="mod">
          <ac:chgData name="Phillip Kaufman" userId="c001b2a046940d7c" providerId="LiveId" clId="{5CB25B10-5B1C-4017-B167-ED3104435743}" dt="2024-05-30T06:24:52.844" v="9660"/>
          <ac:cxnSpMkLst>
            <pc:docMk/>
            <pc:sldMk cId="2439577084" sldId="937"/>
            <ac:cxnSpMk id="77" creationId="{4EABCB7E-C7C5-3208-F1BB-812E08FB0DD0}"/>
          </ac:cxnSpMkLst>
        </pc:cxnChg>
        <pc:cxnChg chg="mod">
          <ac:chgData name="Phillip Kaufman" userId="c001b2a046940d7c" providerId="LiveId" clId="{5CB25B10-5B1C-4017-B167-ED3104435743}" dt="2024-05-30T06:24:52.844" v="9660"/>
          <ac:cxnSpMkLst>
            <pc:docMk/>
            <pc:sldMk cId="2439577084" sldId="937"/>
            <ac:cxnSpMk id="78" creationId="{6345C858-EE0F-D4FF-83C3-2CEE1843D1DC}"/>
          </ac:cxnSpMkLst>
        </pc:cxnChg>
        <pc:cxnChg chg="mod">
          <ac:chgData name="Phillip Kaufman" userId="c001b2a046940d7c" providerId="LiveId" clId="{5CB25B10-5B1C-4017-B167-ED3104435743}" dt="2024-05-30T06:24:52.844" v="9660"/>
          <ac:cxnSpMkLst>
            <pc:docMk/>
            <pc:sldMk cId="2439577084" sldId="937"/>
            <ac:cxnSpMk id="79" creationId="{0C91AF5F-EBB7-B8E4-7176-6390BA3D90EE}"/>
          </ac:cxnSpMkLst>
        </pc:cxnChg>
        <pc:cxnChg chg="mod">
          <ac:chgData name="Phillip Kaufman" userId="c001b2a046940d7c" providerId="LiveId" clId="{5CB25B10-5B1C-4017-B167-ED3104435743}" dt="2024-05-30T06:24:52.844" v="9660"/>
          <ac:cxnSpMkLst>
            <pc:docMk/>
            <pc:sldMk cId="2439577084" sldId="937"/>
            <ac:cxnSpMk id="80" creationId="{E3541CF7-C1A2-2DF9-6C72-E731960697FF}"/>
          </ac:cxnSpMkLst>
        </pc:cxnChg>
        <pc:cxnChg chg="mod">
          <ac:chgData name="Phillip Kaufman" userId="c001b2a046940d7c" providerId="LiveId" clId="{5CB25B10-5B1C-4017-B167-ED3104435743}" dt="2024-05-30T06:24:52.844" v="9660"/>
          <ac:cxnSpMkLst>
            <pc:docMk/>
            <pc:sldMk cId="2439577084" sldId="937"/>
            <ac:cxnSpMk id="81" creationId="{42160789-423D-2F01-B14D-6E46A5591489}"/>
          </ac:cxnSpMkLst>
        </pc:cxnChg>
        <pc:cxnChg chg="mod">
          <ac:chgData name="Phillip Kaufman" userId="c001b2a046940d7c" providerId="LiveId" clId="{5CB25B10-5B1C-4017-B167-ED3104435743}" dt="2024-05-30T06:24:52.844" v="9660"/>
          <ac:cxnSpMkLst>
            <pc:docMk/>
            <pc:sldMk cId="2439577084" sldId="937"/>
            <ac:cxnSpMk id="82" creationId="{3D68DF69-BB6F-3D45-5BA2-B08BC6220C0F}"/>
          </ac:cxnSpMkLst>
        </pc:cxnChg>
        <pc:cxnChg chg="mod">
          <ac:chgData name="Phillip Kaufman" userId="c001b2a046940d7c" providerId="LiveId" clId="{5CB25B10-5B1C-4017-B167-ED3104435743}" dt="2024-05-30T06:24:52.844" v="9660"/>
          <ac:cxnSpMkLst>
            <pc:docMk/>
            <pc:sldMk cId="2439577084" sldId="937"/>
            <ac:cxnSpMk id="83" creationId="{135A1BB7-0F6F-66F9-5DC2-CD5E6FFB56EB}"/>
          </ac:cxnSpMkLst>
        </pc:cxnChg>
        <pc:cxnChg chg="mod">
          <ac:chgData name="Phillip Kaufman" userId="c001b2a046940d7c" providerId="LiveId" clId="{5CB25B10-5B1C-4017-B167-ED3104435743}" dt="2024-05-30T06:24:52.844" v="9660"/>
          <ac:cxnSpMkLst>
            <pc:docMk/>
            <pc:sldMk cId="2439577084" sldId="937"/>
            <ac:cxnSpMk id="84" creationId="{A7B2C6FA-CE64-0D56-7AED-0F912DC8CE19}"/>
          </ac:cxnSpMkLst>
        </pc:cxnChg>
        <pc:cxnChg chg="mod">
          <ac:chgData name="Phillip Kaufman" userId="c001b2a046940d7c" providerId="LiveId" clId="{5CB25B10-5B1C-4017-B167-ED3104435743}" dt="2024-05-30T06:24:52.844" v="9660"/>
          <ac:cxnSpMkLst>
            <pc:docMk/>
            <pc:sldMk cId="2439577084" sldId="937"/>
            <ac:cxnSpMk id="85" creationId="{D565990F-B35B-2830-FABC-61CF50865129}"/>
          </ac:cxnSpMkLst>
        </pc:cxnChg>
        <pc:cxnChg chg="mod">
          <ac:chgData name="Phillip Kaufman" userId="c001b2a046940d7c" providerId="LiveId" clId="{5CB25B10-5B1C-4017-B167-ED3104435743}" dt="2024-05-30T06:24:52.844" v="9660"/>
          <ac:cxnSpMkLst>
            <pc:docMk/>
            <pc:sldMk cId="2439577084" sldId="937"/>
            <ac:cxnSpMk id="86" creationId="{7B2249E1-3FD5-DE52-4319-D4A44BBD13C3}"/>
          </ac:cxnSpMkLst>
        </pc:cxnChg>
        <pc:cxnChg chg="mod">
          <ac:chgData name="Phillip Kaufman" userId="c001b2a046940d7c" providerId="LiveId" clId="{5CB25B10-5B1C-4017-B167-ED3104435743}" dt="2024-05-30T06:24:52.844" v="9660"/>
          <ac:cxnSpMkLst>
            <pc:docMk/>
            <pc:sldMk cId="2439577084" sldId="937"/>
            <ac:cxnSpMk id="87" creationId="{DBD7AC2B-2A36-5A02-1948-0D4DAAF8734E}"/>
          </ac:cxnSpMkLst>
        </pc:cxnChg>
        <pc:cxnChg chg="mod">
          <ac:chgData name="Phillip Kaufman" userId="c001b2a046940d7c" providerId="LiveId" clId="{5CB25B10-5B1C-4017-B167-ED3104435743}" dt="2024-05-30T06:24:52.844" v="9660"/>
          <ac:cxnSpMkLst>
            <pc:docMk/>
            <pc:sldMk cId="2439577084" sldId="937"/>
            <ac:cxnSpMk id="88" creationId="{F30388AE-52A0-B9E6-9366-1BC38A7A0556}"/>
          </ac:cxnSpMkLst>
        </pc:cxnChg>
        <pc:cxnChg chg="mod">
          <ac:chgData name="Phillip Kaufman" userId="c001b2a046940d7c" providerId="LiveId" clId="{5CB25B10-5B1C-4017-B167-ED3104435743}" dt="2024-05-30T06:24:52.844" v="9660"/>
          <ac:cxnSpMkLst>
            <pc:docMk/>
            <pc:sldMk cId="2439577084" sldId="937"/>
            <ac:cxnSpMk id="89" creationId="{833591D3-47D2-20B4-AA04-BB7BD6B28881}"/>
          </ac:cxnSpMkLst>
        </pc:cxnChg>
        <pc:cxnChg chg="mod">
          <ac:chgData name="Phillip Kaufman" userId="c001b2a046940d7c" providerId="LiveId" clId="{5CB25B10-5B1C-4017-B167-ED3104435743}" dt="2024-05-30T06:24:52.844" v="9660"/>
          <ac:cxnSpMkLst>
            <pc:docMk/>
            <pc:sldMk cId="2439577084" sldId="937"/>
            <ac:cxnSpMk id="90" creationId="{19A67F0C-4861-E5EB-E937-B4C8660429B0}"/>
          </ac:cxnSpMkLst>
        </pc:cxnChg>
        <pc:cxnChg chg="mod">
          <ac:chgData name="Phillip Kaufman" userId="c001b2a046940d7c" providerId="LiveId" clId="{5CB25B10-5B1C-4017-B167-ED3104435743}" dt="2024-05-30T06:24:52.844" v="9660"/>
          <ac:cxnSpMkLst>
            <pc:docMk/>
            <pc:sldMk cId="2439577084" sldId="937"/>
            <ac:cxnSpMk id="91" creationId="{2C458953-2AA6-ED90-3A3F-077CBCE32E1A}"/>
          </ac:cxnSpMkLst>
        </pc:cxnChg>
        <pc:cxnChg chg="mod">
          <ac:chgData name="Phillip Kaufman" userId="c001b2a046940d7c" providerId="LiveId" clId="{5CB25B10-5B1C-4017-B167-ED3104435743}" dt="2024-05-30T06:24:52.844" v="9660"/>
          <ac:cxnSpMkLst>
            <pc:docMk/>
            <pc:sldMk cId="2439577084" sldId="937"/>
            <ac:cxnSpMk id="92" creationId="{4EDEAA64-C873-B024-DC95-88830C72032C}"/>
          </ac:cxnSpMkLst>
        </pc:cxnChg>
        <pc:cxnChg chg="mod">
          <ac:chgData name="Phillip Kaufman" userId="c001b2a046940d7c" providerId="LiveId" clId="{5CB25B10-5B1C-4017-B167-ED3104435743}" dt="2024-05-30T06:24:52.844" v="9660"/>
          <ac:cxnSpMkLst>
            <pc:docMk/>
            <pc:sldMk cId="2439577084" sldId="937"/>
            <ac:cxnSpMk id="93" creationId="{3BA32FCF-4986-8A28-DA9B-83DD4B9D1DB2}"/>
          </ac:cxnSpMkLst>
        </pc:cxnChg>
        <pc:cxnChg chg="mod">
          <ac:chgData name="Phillip Kaufman" userId="c001b2a046940d7c" providerId="LiveId" clId="{5CB25B10-5B1C-4017-B167-ED3104435743}" dt="2024-05-30T06:24:52.844" v="9660"/>
          <ac:cxnSpMkLst>
            <pc:docMk/>
            <pc:sldMk cId="2439577084" sldId="937"/>
            <ac:cxnSpMk id="94" creationId="{EAF476EC-3A65-ED08-3DAD-F021925A6004}"/>
          </ac:cxnSpMkLst>
        </pc:cxnChg>
        <pc:cxnChg chg="mod">
          <ac:chgData name="Phillip Kaufman" userId="c001b2a046940d7c" providerId="LiveId" clId="{5CB25B10-5B1C-4017-B167-ED3104435743}" dt="2024-05-30T06:24:52.844" v="9660"/>
          <ac:cxnSpMkLst>
            <pc:docMk/>
            <pc:sldMk cId="2439577084" sldId="937"/>
            <ac:cxnSpMk id="95" creationId="{382D3BA9-8AA2-66DF-AB45-30442DDA1685}"/>
          </ac:cxnSpMkLst>
        </pc:cxnChg>
        <pc:cxnChg chg="mod">
          <ac:chgData name="Phillip Kaufman" userId="c001b2a046940d7c" providerId="LiveId" clId="{5CB25B10-5B1C-4017-B167-ED3104435743}" dt="2024-05-30T06:24:52.844" v="9660"/>
          <ac:cxnSpMkLst>
            <pc:docMk/>
            <pc:sldMk cId="2439577084" sldId="937"/>
            <ac:cxnSpMk id="96" creationId="{C19A21E1-B555-DE4D-FA11-FEE1AADC61E6}"/>
          </ac:cxnSpMkLst>
        </pc:cxnChg>
        <pc:cxnChg chg="mod">
          <ac:chgData name="Phillip Kaufman" userId="c001b2a046940d7c" providerId="LiveId" clId="{5CB25B10-5B1C-4017-B167-ED3104435743}" dt="2024-05-30T06:24:52.844" v="9660"/>
          <ac:cxnSpMkLst>
            <pc:docMk/>
            <pc:sldMk cId="2439577084" sldId="937"/>
            <ac:cxnSpMk id="97" creationId="{C53A09FF-DFBA-75B2-333B-F0BBFA5F0CB0}"/>
          </ac:cxnSpMkLst>
        </pc:cxnChg>
        <pc:cxnChg chg="mod">
          <ac:chgData name="Phillip Kaufman" userId="c001b2a046940d7c" providerId="LiveId" clId="{5CB25B10-5B1C-4017-B167-ED3104435743}" dt="2024-05-30T06:24:52.844" v="9660"/>
          <ac:cxnSpMkLst>
            <pc:docMk/>
            <pc:sldMk cId="2439577084" sldId="937"/>
            <ac:cxnSpMk id="98" creationId="{5A78DA7D-2A4A-EB61-2984-43B9E3CCB757}"/>
          </ac:cxnSpMkLst>
        </pc:cxnChg>
        <pc:cxnChg chg="mod">
          <ac:chgData name="Phillip Kaufman" userId="c001b2a046940d7c" providerId="LiveId" clId="{5CB25B10-5B1C-4017-B167-ED3104435743}" dt="2024-05-30T06:24:52.844" v="9660"/>
          <ac:cxnSpMkLst>
            <pc:docMk/>
            <pc:sldMk cId="2439577084" sldId="937"/>
            <ac:cxnSpMk id="99" creationId="{C73F7579-6C91-8096-08EA-769B96D0F407}"/>
          </ac:cxnSpMkLst>
        </pc:cxnChg>
        <pc:cxnChg chg="mod">
          <ac:chgData name="Phillip Kaufman" userId="c001b2a046940d7c" providerId="LiveId" clId="{5CB25B10-5B1C-4017-B167-ED3104435743}" dt="2024-05-30T06:24:52.844" v="9660"/>
          <ac:cxnSpMkLst>
            <pc:docMk/>
            <pc:sldMk cId="2439577084" sldId="937"/>
            <ac:cxnSpMk id="100" creationId="{7F71E678-2967-9BEF-0540-718FAC5B91F1}"/>
          </ac:cxnSpMkLst>
        </pc:cxnChg>
        <pc:cxnChg chg="mod">
          <ac:chgData name="Phillip Kaufman" userId="c001b2a046940d7c" providerId="LiveId" clId="{5CB25B10-5B1C-4017-B167-ED3104435743}" dt="2024-05-30T06:24:52.844" v="9660"/>
          <ac:cxnSpMkLst>
            <pc:docMk/>
            <pc:sldMk cId="2439577084" sldId="937"/>
            <ac:cxnSpMk id="101" creationId="{7C14E98C-0693-D30E-F609-43D4FAB05D25}"/>
          </ac:cxnSpMkLst>
        </pc:cxnChg>
        <pc:cxnChg chg="mod">
          <ac:chgData name="Phillip Kaufman" userId="c001b2a046940d7c" providerId="LiveId" clId="{5CB25B10-5B1C-4017-B167-ED3104435743}" dt="2024-05-30T06:24:52.844" v="9660"/>
          <ac:cxnSpMkLst>
            <pc:docMk/>
            <pc:sldMk cId="2439577084" sldId="937"/>
            <ac:cxnSpMk id="117" creationId="{E2CE5819-512A-D17B-0FC2-C236004FF9A9}"/>
          </ac:cxnSpMkLst>
        </pc:cxnChg>
        <pc:cxnChg chg="mod">
          <ac:chgData name="Phillip Kaufman" userId="c001b2a046940d7c" providerId="LiveId" clId="{5CB25B10-5B1C-4017-B167-ED3104435743}" dt="2024-05-30T06:24:52.844" v="9660"/>
          <ac:cxnSpMkLst>
            <pc:docMk/>
            <pc:sldMk cId="2439577084" sldId="937"/>
            <ac:cxnSpMk id="118" creationId="{9BC1F836-B9C1-1206-E874-7D7BA40BAA8B}"/>
          </ac:cxnSpMkLst>
        </pc:cxnChg>
        <pc:cxnChg chg="mod">
          <ac:chgData name="Phillip Kaufman" userId="c001b2a046940d7c" providerId="LiveId" clId="{5CB25B10-5B1C-4017-B167-ED3104435743}" dt="2024-05-30T06:27:20.607" v="9690"/>
          <ac:cxnSpMkLst>
            <pc:docMk/>
            <pc:sldMk cId="2439577084" sldId="937"/>
            <ac:cxnSpMk id="124" creationId="{A963BAA2-1291-3EE5-3AA0-185DF112426E}"/>
          </ac:cxnSpMkLst>
        </pc:cxnChg>
        <pc:cxnChg chg="mod">
          <ac:chgData name="Phillip Kaufman" userId="c001b2a046940d7c" providerId="LiveId" clId="{5CB25B10-5B1C-4017-B167-ED3104435743}" dt="2024-05-30T06:27:20.607" v="9690"/>
          <ac:cxnSpMkLst>
            <pc:docMk/>
            <pc:sldMk cId="2439577084" sldId="937"/>
            <ac:cxnSpMk id="125" creationId="{6645119F-2FDD-4372-117F-92C73A41B941}"/>
          </ac:cxnSpMkLst>
        </pc:cxnChg>
        <pc:cxnChg chg="mod">
          <ac:chgData name="Phillip Kaufman" userId="c001b2a046940d7c" providerId="LiveId" clId="{5CB25B10-5B1C-4017-B167-ED3104435743}" dt="2024-05-30T06:27:20.607" v="9690"/>
          <ac:cxnSpMkLst>
            <pc:docMk/>
            <pc:sldMk cId="2439577084" sldId="937"/>
            <ac:cxnSpMk id="126" creationId="{07271E60-9557-5633-0093-9A15A275E997}"/>
          </ac:cxnSpMkLst>
        </pc:cxnChg>
        <pc:cxnChg chg="mod">
          <ac:chgData name="Phillip Kaufman" userId="c001b2a046940d7c" providerId="LiveId" clId="{5CB25B10-5B1C-4017-B167-ED3104435743}" dt="2024-05-30T06:27:20.607" v="9690"/>
          <ac:cxnSpMkLst>
            <pc:docMk/>
            <pc:sldMk cId="2439577084" sldId="937"/>
            <ac:cxnSpMk id="127" creationId="{8C50515E-D4C0-A00E-7E2C-C004E177CDC6}"/>
          </ac:cxnSpMkLst>
        </pc:cxnChg>
        <pc:cxnChg chg="mod">
          <ac:chgData name="Phillip Kaufman" userId="c001b2a046940d7c" providerId="LiveId" clId="{5CB25B10-5B1C-4017-B167-ED3104435743}" dt="2024-05-30T06:27:20.607" v="9690"/>
          <ac:cxnSpMkLst>
            <pc:docMk/>
            <pc:sldMk cId="2439577084" sldId="937"/>
            <ac:cxnSpMk id="128" creationId="{0C7443CD-ABF2-BD49-FD13-146F96EC8041}"/>
          </ac:cxnSpMkLst>
        </pc:cxnChg>
        <pc:cxnChg chg="mod">
          <ac:chgData name="Phillip Kaufman" userId="c001b2a046940d7c" providerId="LiveId" clId="{5CB25B10-5B1C-4017-B167-ED3104435743}" dt="2024-05-30T06:27:20.607" v="9690"/>
          <ac:cxnSpMkLst>
            <pc:docMk/>
            <pc:sldMk cId="2439577084" sldId="937"/>
            <ac:cxnSpMk id="129" creationId="{D5CD1FA4-9E1F-D83C-DAEA-9E3C06411D4D}"/>
          </ac:cxnSpMkLst>
        </pc:cxnChg>
        <pc:cxnChg chg="mod">
          <ac:chgData name="Phillip Kaufman" userId="c001b2a046940d7c" providerId="LiveId" clId="{5CB25B10-5B1C-4017-B167-ED3104435743}" dt="2024-05-30T06:27:20.607" v="9690"/>
          <ac:cxnSpMkLst>
            <pc:docMk/>
            <pc:sldMk cId="2439577084" sldId="937"/>
            <ac:cxnSpMk id="130" creationId="{5F8ADEE3-6DB2-7A30-BC39-2FBAE61E2930}"/>
          </ac:cxnSpMkLst>
        </pc:cxnChg>
        <pc:cxnChg chg="mod">
          <ac:chgData name="Phillip Kaufman" userId="c001b2a046940d7c" providerId="LiveId" clId="{5CB25B10-5B1C-4017-B167-ED3104435743}" dt="2024-05-30T06:27:20.607" v="9690"/>
          <ac:cxnSpMkLst>
            <pc:docMk/>
            <pc:sldMk cId="2439577084" sldId="937"/>
            <ac:cxnSpMk id="131" creationId="{03037548-59CD-5D44-1B08-DF9D6FEB513E}"/>
          </ac:cxnSpMkLst>
        </pc:cxnChg>
        <pc:cxnChg chg="mod">
          <ac:chgData name="Phillip Kaufman" userId="c001b2a046940d7c" providerId="LiveId" clId="{5CB25B10-5B1C-4017-B167-ED3104435743}" dt="2024-05-30T06:27:20.607" v="9690"/>
          <ac:cxnSpMkLst>
            <pc:docMk/>
            <pc:sldMk cId="2439577084" sldId="937"/>
            <ac:cxnSpMk id="132" creationId="{4446DADF-7951-939C-271C-98FF44248A2C}"/>
          </ac:cxnSpMkLst>
        </pc:cxnChg>
        <pc:cxnChg chg="mod">
          <ac:chgData name="Phillip Kaufman" userId="c001b2a046940d7c" providerId="LiveId" clId="{5CB25B10-5B1C-4017-B167-ED3104435743}" dt="2024-05-30T06:27:20.607" v="9690"/>
          <ac:cxnSpMkLst>
            <pc:docMk/>
            <pc:sldMk cId="2439577084" sldId="937"/>
            <ac:cxnSpMk id="133" creationId="{154DA049-FDE3-D280-C885-D4EDEE9A0F61}"/>
          </ac:cxnSpMkLst>
        </pc:cxnChg>
        <pc:cxnChg chg="mod">
          <ac:chgData name="Phillip Kaufman" userId="c001b2a046940d7c" providerId="LiveId" clId="{5CB25B10-5B1C-4017-B167-ED3104435743}" dt="2024-05-30T06:27:20.607" v="9690"/>
          <ac:cxnSpMkLst>
            <pc:docMk/>
            <pc:sldMk cId="2439577084" sldId="937"/>
            <ac:cxnSpMk id="134" creationId="{DF5920DC-1695-5C29-D3BB-446E7BB1856F}"/>
          </ac:cxnSpMkLst>
        </pc:cxnChg>
        <pc:cxnChg chg="mod">
          <ac:chgData name="Phillip Kaufman" userId="c001b2a046940d7c" providerId="LiveId" clId="{5CB25B10-5B1C-4017-B167-ED3104435743}" dt="2024-05-30T06:27:20.607" v="9690"/>
          <ac:cxnSpMkLst>
            <pc:docMk/>
            <pc:sldMk cId="2439577084" sldId="937"/>
            <ac:cxnSpMk id="135" creationId="{79CC3D07-C388-BE26-22B7-879F51AD8700}"/>
          </ac:cxnSpMkLst>
        </pc:cxnChg>
        <pc:cxnChg chg="mod">
          <ac:chgData name="Phillip Kaufman" userId="c001b2a046940d7c" providerId="LiveId" clId="{5CB25B10-5B1C-4017-B167-ED3104435743}" dt="2024-05-30T06:27:20.607" v="9690"/>
          <ac:cxnSpMkLst>
            <pc:docMk/>
            <pc:sldMk cId="2439577084" sldId="937"/>
            <ac:cxnSpMk id="136" creationId="{5655B0BC-1DFC-C2A6-EA63-8E344A87BF19}"/>
          </ac:cxnSpMkLst>
        </pc:cxnChg>
        <pc:cxnChg chg="mod">
          <ac:chgData name="Phillip Kaufman" userId="c001b2a046940d7c" providerId="LiveId" clId="{5CB25B10-5B1C-4017-B167-ED3104435743}" dt="2024-05-30T06:27:20.607" v="9690"/>
          <ac:cxnSpMkLst>
            <pc:docMk/>
            <pc:sldMk cId="2439577084" sldId="937"/>
            <ac:cxnSpMk id="137" creationId="{8B16C0E2-7CA9-6585-E376-73853F8D1324}"/>
          </ac:cxnSpMkLst>
        </pc:cxnChg>
        <pc:cxnChg chg="mod">
          <ac:chgData name="Phillip Kaufman" userId="c001b2a046940d7c" providerId="LiveId" clId="{5CB25B10-5B1C-4017-B167-ED3104435743}" dt="2024-05-30T06:27:20.607" v="9690"/>
          <ac:cxnSpMkLst>
            <pc:docMk/>
            <pc:sldMk cId="2439577084" sldId="937"/>
            <ac:cxnSpMk id="138" creationId="{F48E8A22-C946-07D1-BD6D-7519984A6800}"/>
          </ac:cxnSpMkLst>
        </pc:cxnChg>
        <pc:cxnChg chg="mod">
          <ac:chgData name="Phillip Kaufman" userId="c001b2a046940d7c" providerId="LiveId" clId="{5CB25B10-5B1C-4017-B167-ED3104435743}" dt="2024-05-30T06:27:20.607" v="9690"/>
          <ac:cxnSpMkLst>
            <pc:docMk/>
            <pc:sldMk cId="2439577084" sldId="937"/>
            <ac:cxnSpMk id="139" creationId="{3CE88D14-75CE-E8DE-9FDF-BB35E5561662}"/>
          </ac:cxnSpMkLst>
        </pc:cxnChg>
        <pc:cxnChg chg="mod">
          <ac:chgData name="Phillip Kaufman" userId="c001b2a046940d7c" providerId="LiveId" clId="{5CB25B10-5B1C-4017-B167-ED3104435743}" dt="2024-05-30T06:27:20.607" v="9690"/>
          <ac:cxnSpMkLst>
            <pc:docMk/>
            <pc:sldMk cId="2439577084" sldId="937"/>
            <ac:cxnSpMk id="140" creationId="{08D33A8E-C464-7FBE-0F90-0A3D91FC587E}"/>
          </ac:cxnSpMkLst>
        </pc:cxnChg>
        <pc:cxnChg chg="mod">
          <ac:chgData name="Phillip Kaufman" userId="c001b2a046940d7c" providerId="LiveId" clId="{5CB25B10-5B1C-4017-B167-ED3104435743}" dt="2024-05-30T06:27:20.607" v="9690"/>
          <ac:cxnSpMkLst>
            <pc:docMk/>
            <pc:sldMk cId="2439577084" sldId="937"/>
            <ac:cxnSpMk id="141" creationId="{04441572-485E-9A15-B0C9-2D93157E8970}"/>
          </ac:cxnSpMkLst>
        </pc:cxnChg>
        <pc:cxnChg chg="mod">
          <ac:chgData name="Phillip Kaufman" userId="c001b2a046940d7c" providerId="LiveId" clId="{5CB25B10-5B1C-4017-B167-ED3104435743}" dt="2024-05-30T06:27:20.607" v="9690"/>
          <ac:cxnSpMkLst>
            <pc:docMk/>
            <pc:sldMk cId="2439577084" sldId="937"/>
            <ac:cxnSpMk id="142" creationId="{F0714741-A45D-5F37-A240-571B343C1808}"/>
          </ac:cxnSpMkLst>
        </pc:cxnChg>
        <pc:cxnChg chg="mod">
          <ac:chgData name="Phillip Kaufman" userId="c001b2a046940d7c" providerId="LiveId" clId="{5CB25B10-5B1C-4017-B167-ED3104435743}" dt="2024-05-30T06:27:20.607" v="9690"/>
          <ac:cxnSpMkLst>
            <pc:docMk/>
            <pc:sldMk cId="2439577084" sldId="937"/>
            <ac:cxnSpMk id="143" creationId="{A8FF7EFE-70D2-223B-6DD9-0BC2AEAD9473}"/>
          </ac:cxnSpMkLst>
        </pc:cxnChg>
        <pc:cxnChg chg="mod">
          <ac:chgData name="Phillip Kaufman" userId="c001b2a046940d7c" providerId="LiveId" clId="{5CB25B10-5B1C-4017-B167-ED3104435743}" dt="2024-05-30T06:27:20.607" v="9690"/>
          <ac:cxnSpMkLst>
            <pc:docMk/>
            <pc:sldMk cId="2439577084" sldId="937"/>
            <ac:cxnSpMk id="144" creationId="{71E760FE-2BB7-DEB0-7659-3C48EA27B2AD}"/>
          </ac:cxnSpMkLst>
        </pc:cxnChg>
        <pc:cxnChg chg="mod">
          <ac:chgData name="Phillip Kaufman" userId="c001b2a046940d7c" providerId="LiveId" clId="{5CB25B10-5B1C-4017-B167-ED3104435743}" dt="2024-05-30T06:27:20.607" v="9690"/>
          <ac:cxnSpMkLst>
            <pc:docMk/>
            <pc:sldMk cId="2439577084" sldId="937"/>
            <ac:cxnSpMk id="145" creationId="{E4015F54-F83C-2024-D68E-5968CAA5DA6C}"/>
          </ac:cxnSpMkLst>
        </pc:cxnChg>
        <pc:cxnChg chg="mod">
          <ac:chgData name="Phillip Kaufman" userId="c001b2a046940d7c" providerId="LiveId" clId="{5CB25B10-5B1C-4017-B167-ED3104435743}" dt="2024-05-30T06:27:20.607" v="9690"/>
          <ac:cxnSpMkLst>
            <pc:docMk/>
            <pc:sldMk cId="2439577084" sldId="937"/>
            <ac:cxnSpMk id="146" creationId="{3BC7F713-4D01-1804-E265-35614DBF99CE}"/>
          </ac:cxnSpMkLst>
        </pc:cxnChg>
        <pc:cxnChg chg="mod">
          <ac:chgData name="Phillip Kaufman" userId="c001b2a046940d7c" providerId="LiveId" clId="{5CB25B10-5B1C-4017-B167-ED3104435743}" dt="2024-05-30T06:27:20.607" v="9690"/>
          <ac:cxnSpMkLst>
            <pc:docMk/>
            <pc:sldMk cId="2439577084" sldId="937"/>
            <ac:cxnSpMk id="147" creationId="{CAF5FE90-2B1D-9BDF-435F-5724C6AC2D7D}"/>
          </ac:cxnSpMkLst>
        </pc:cxnChg>
        <pc:cxnChg chg="mod">
          <ac:chgData name="Phillip Kaufman" userId="c001b2a046940d7c" providerId="LiveId" clId="{5CB25B10-5B1C-4017-B167-ED3104435743}" dt="2024-05-30T06:27:20.607" v="9690"/>
          <ac:cxnSpMkLst>
            <pc:docMk/>
            <pc:sldMk cId="2439577084" sldId="937"/>
            <ac:cxnSpMk id="148" creationId="{E96D865D-DADC-11C4-3238-BD6E3484B578}"/>
          </ac:cxnSpMkLst>
        </pc:cxnChg>
        <pc:cxnChg chg="mod">
          <ac:chgData name="Phillip Kaufman" userId="c001b2a046940d7c" providerId="LiveId" clId="{5CB25B10-5B1C-4017-B167-ED3104435743}" dt="2024-05-30T06:27:20.607" v="9690"/>
          <ac:cxnSpMkLst>
            <pc:docMk/>
            <pc:sldMk cId="2439577084" sldId="937"/>
            <ac:cxnSpMk id="149" creationId="{7C6D25B5-D792-2DAE-FBB3-91428C99ECD5}"/>
          </ac:cxnSpMkLst>
        </pc:cxnChg>
        <pc:cxnChg chg="mod">
          <ac:chgData name="Phillip Kaufman" userId="c001b2a046940d7c" providerId="LiveId" clId="{5CB25B10-5B1C-4017-B167-ED3104435743}" dt="2024-05-30T06:27:20.607" v="9690"/>
          <ac:cxnSpMkLst>
            <pc:docMk/>
            <pc:sldMk cId="2439577084" sldId="937"/>
            <ac:cxnSpMk id="150" creationId="{B854CF4B-30F9-58A4-A264-22C656AA9D0B}"/>
          </ac:cxnSpMkLst>
        </pc:cxnChg>
        <pc:cxnChg chg="mod">
          <ac:chgData name="Phillip Kaufman" userId="c001b2a046940d7c" providerId="LiveId" clId="{5CB25B10-5B1C-4017-B167-ED3104435743}" dt="2024-05-30T06:27:20.607" v="9690"/>
          <ac:cxnSpMkLst>
            <pc:docMk/>
            <pc:sldMk cId="2439577084" sldId="937"/>
            <ac:cxnSpMk id="151" creationId="{B485B1BD-4307-0057-42BF-ABDDD3BD5B56}"/>
          </ac:cxnSpMkLst>
        </pc:cxnChg>
        <pc:cxnChg chg="mod">
          <ac:chgData name="Phillip Kaufman" userId="c001b2a046940d7c" providerId="LiveId" clId="{5CB25B10-5B1C-4017-B167-ED3104435743}" dt="2024-05-30T06:27:20.607" v="9690"/>
          <ac:cxnSpMkLst>
            <pc:docMk/>
            <pc:sldMk cId="2439577084" sldId="937"/>
            <ac:cxnSpMk id="152" creationId="{ECBF54C2-7BCD-650A-6D17-86F7CE5DB258}"/>
          </ac:cxnSpMkLst>
        </pc:cxnChg>
        <pc:cxnChg chg="mod">
          <ac:chgData name="Phillip Kaufman" userId="c001b2a046940d7c" providerId="LiveId" clId="{5CB25B10-5B1C-4017-B167-ED3104435743}" dt="2024-05-30T06:27:20.607" v="9690"/>
          <ac:cxnSpMkLst>
            <pc:docMk/>
            <pc:sldMk cId="2439577084" sldId="937"/>
            <ac:cxnSpMk id="153" creationId="{EC36DDD9-9895-44E2-7FE6-13449C973308}"/>
          </ac:cxnSpMkLst>
        </pc:cxnChg>
        <pc:cxnChg chg="mod">
          <ac:chgData name="Phillip Kaufman" userId="c001b2a046940d7c" providerId="LiveId" clId="{5CB25B10-5B1C-4017-B167-ED3104435743}" dt="2024-05-30T06:27:20.607" v="9690"/>
          <ac:cxnSpMkLst>
            <pc:docMk/>
            <pc:sldMk cId="2439577084" sldId="937"/>
            <ac:cxnSpMk id="154" creationId="{526B8A7D-09AF-5B2C-2715-FE24F64C0CBA}"/>
          </ac:cxnSpMkLst>
        </pc:cxnChg>
        <pc:cxnChg chg="mod">
          <ac:chgData name="Phillip Kaufman" userId="c001b2a046940d7c" providerId="LiveId" clId="{5CB25B10-5B1C-4017-B167-ED3104435743}" dt="2024-05-30T06:27:20.607" v="9690"/>
          <ac:cxnSpMkLst>
            <pc:docMk/>
            <pc:sldMk cId="2439577084" sldId="937"/>
            <ac:cxnSpMk id="155" creationId="{B27DA1B3-A16B-0E97-F2E2-6906DB870C6E}"/>
          </ac:cxnSpMkLst>
        </pc:cxnChg>
        <pc:cxnChg chg="mod">
          <ac:chgData name="Phillip Kaufman" userId="c001b2a046940d7c" providerId="LiveId" clId="{5CB25B10-5B1C-4017-B167-ED3104435743}" dt="2024-05-30T06:27:20.607" v="9690"/>
          <ac:cxnSpMkLst>
            <pc:docMk/>
            <pc:sldMk cId="2439577084" sldId="937"/>
            <ac:cxnSpMk id="171" creationId="{AAA176C7-24F3-9CC5-CC79-D5DF287423CB}"/>
          </ac:cxnSpMkLst>
        </pc:cxnChg>
        <pc:cxnChg chg="mod">
          <ac:chgData name="Phillip Kaufman" userId="c001b2a046940d7c" providerId="LiveId" clId="{5CB25B10-5B1C-4017-B167-ED3104435743}" dt="2024-05-30T06:27:20.607" v="9690"/>
          <ac:cxnSpMkLst>
            <pc:docMk/>
            <pc:sldMk cId="2439577084" sldId="937"/>
            <ac:cxnSpMk id="172" creationId="{0C633206-330C-0332-8422-D66C65645296}"/>
          </ac:cxnSpMkLst>
        </pc:cxnChg>
        <pc:cxnChg chg="mod">
          <ac:chgData name="Phillip Kaufman" userId="c001b2a046940d7c" providerId="LiveId" clId="{5CB25B10-5B1C-4017-B167-ED3104435743}" dt="2024-05-30T06:28:18.978" v="9697"/>
          <ac:cxnSpMkLst>
            <pc:docMk/>
            <pc:sldMk cId="2439577084" sldId="937"/>
            <ac:cxnSpMk id="178" creationId="{7712FA78-5F60-540D-E700-92CBC11B65AF}"/>
          </ac:cxnSpMkLst>
        </pc:cxnChg>
        <pc:cxnChg chg="mod">
          <ac:chgData name="Phillip Kaufman" userId="c001b2a046940d7c" providerId="LiveId" clId="{5CB25B10-5B1C-4017-B167-ED3104435743}" dt="2024-05-30T06:28:18.978" v="9697"/>
          <ac:cxnSpMkLst>
            <pc:docMk/>
            <pc:sldMk cId="2439577084" sldId="937"/>
            <ac:cxnSpMk id="179" creationId="{0ADDACC2-491F-6B78-E093-EC259860E41E}"/>
          </ac:cxnSpMkLst>
        </pc:cxnChg>
        <pc:cxnChg chg="mod">
          <ac:chgData name="Phillip Kaufman" userId="c001b2a046940d7c" providerId="LiveId" clId="{5CB25B10-5B1C-4017-B167-ED3104435743}" dt="2024-05-30T06:28:18.978" v="9697"/>
          <ac:cxnSpMkLst>
            <pc:docMk/>
            <pc:sldMk cId="2439577084" sldId="937"/>
            <ac:cxnSpMk id="180" creationId="{319E3FEC-9363-9DE4-0AC9-6B3A3C55DA5F}"/>
          </ac:cxnSpMkLst>
        </pc:cxnChg>
        <pc:cxnChg chg="mod">
          <ac:chgData name="Phillip Kaufman" userId="c001b2a046940d7c" providerId="LiveId" clId="{5CB25B10-5B1C-4017-B167-ED3104435743}" dt="2024-05-30T06:28:18.978" v="9697"/>
          <ac:cxnSpMkLst>
            <pc:docMk/>
            <pc:sldMk cId="2439577084" sldId="937"/>
            <ac:cxnSpMk id="181" creationId="{27A5AF53-B3C4-08F8-3083-16212225D1BE}"/>
          </ac:cxnSpMkLst>
        </pc:cxnChg>
        <pc:cxnChg chg="mod">
          <ac:chgData name="Phillip Kaufman" userId="c001b2a046940d7c" providerId="LiveId" clId="{5CB25B10-5B1C-4017-B167-ED3104435743}" dt="2024-05-30T06:28:18.978" v="9697"/>
          <ac:cxnSpMkLst>
            <pc:docMk/>
            <pc:sldMk cId="2439577084" sldId="937"/>
            <ac:cxnSpMk id="182" creationId="{27C9CFF9-4E60-DB3D-7FD3-032C78FF50E7}"/>
          </ac:cxnSpMkLst>
        </pc:cxnChg>
        <pc:cxnChg chg="mod">
          <ac:chgData name="Phillip Kaufman" userId="c001b2a046940d7c" providerId="LiveId" clId="{5CB25B10-5B1C-4017-B167-ED3104435743}" dt="2024-05-30T06:28:18.978" v="9697"/>
          <ac:cxnSpMkLst>
            <pc:docMk/>
            <pc:sldMk cId="2439577084" sldId="937"/>
            <ac:cxnSpMk id="183" creationId="{782EEC7D-D23D-3F23-4496-FE870BDA68D1}"/>
          </ac:cxnSpMkLst>
        </pc:cxnChg>
        <pc:cxnChg chg="mod">
          <ac:chgData name="Phillip Kaufman" userId="c001b2a046940d7c" providerId="LiveId" clId="{5CB25B10-5B1C-4017-B167-ED3104435743}" dt="2024-05-30T06:28:18.978" v="9697"/>
          <ac:cxnSpMkLst>
            <pc:docMk/>
            <pc:sldMk cId="2439577084" sldId="937"/>
            <ac:cxnSpMk id="184" creationId="{4F21607E-FB07-9119-4FBA-6A20DC17C10D}"/>
          </ac:cxnSpMkLst>
        </pc:cxnChg>
        <pc:cxnChg chg="mod">
          <ac:chgData name="Phillip Kaufman" userId="c001b2a046940d7c" providerId="LiveId" clId="{5CB25B10-5B1C-4017-B167-ED3104435743}" dt="2024-05-30T06:28:18.978" v="9697"/>
          <ac:cxnSpMkLst>
            <pc:docMk/>
            <pc:sldMk cId="2439577084" sldId="937"/>
            <ac:cxnSpMk id="185" creationId="{5FFA385A-42F7-3E30-A983-60DB1FD112EE}"/>
          </ac:cxnSpMkLst>
        </pc:cxnChg>
        <pc:cxnChg chg="mod">
          <ac:chgData name="Phillip Kaufman" userId="c001b2a046940d7c" providerId="LiveId" clId="{5CB25B10-5B1C-4017-B167-ED3104435743}" dt="2024-05-30T06:28:18.978" v="9697"/>
          <ac:cxnSpMkLst>
            <pc:docMk/>
            <pc:sldMk cId="2439577084" sldId="937"/>
            <ac:cxnSpMk id="186" creationId="{9D22D2DA-22ED-743E-FF87-CCE635FDEA84}"/>
          </ac:cxnSpMkLst>
        </pc:cxnChg>
        <pc:cxnChg chg="mod">
          <ac:chgData name="Phillip Kaufman" userId="c001b2a046940d7c" providerId="LiveId" clId="{5CB25B10-5B1C-4017-B167-ED3104435743}" dt="2024-05-30T06:28:18.978" v="9697"/>
          <ac:cxnSpMkLst>
            <pc:docMk/>
            <pc:sldMk cId="2439577084" sldId="937"/>
            <ac:cxnSpMk id="187" creationId="{CFD2ECE4-8B29-F42E-912E-75B8E076F2D0}"/>
          </ac:cxnSpMkLst>
        </pc:cxnChg>
        <pc:cxnChg chg="mod">
          <ac:chgData name="Phillip Kaufman" userId="c001b2a046940d7c" providerId="LiveId" clId="{5CB25B10-5B1C-4017-B167-ED3104435743}" dt="2024-05-30T06:28:18.978" v="9697"/>
          <ac:cxnSpMkLst>
            <pc:docMk/>
            <pc:sldMk cId="2439577084" sldId="937"/>
            <ac:cxnSpMk id="188" creationId="{2CBD4065-0BCC-9D93-52BD-6F2BAE0764C7}"/>
          </ac:cxnSpMkLst>
        </pc:cxnChg>
        <pc:cxnChg chg="mod">
          <ac:chgData name="Phillip Kaufman" userId="c001b2a046940d7c" providerId="LiveId" clId="{5CB25B10-5B1C-4017-B167-ED3104435743}" dt="2024-05-30T06:28:18.978" v="9697"/>
          <ac:cxnSpMkLst>
            <pc:docMk/>
            <pc:sldMk cId="2439577084" sldId="937"/>
            <ac:cxnSpMk id="189" creationId="{84A2503D-3BF1-5851-E4AF-31AB05418752}"/>
          </ac:cxnSpMkLst>
        </pc:cxnChg>
        <pc:cxnChg chg="mod">
          <ac:chgData name="Phillip Kaufman" userId="c001b2a046940d7c" providerId="LiveId" clId="{5CB25B10-5B1C-4017-B167-ED3104435743}" dt="2024-05-30T06:28:18.978" v="9697"/>
          <ac:cxnSpMkLst>
            <pc:docMk/>
            <pc:sldMk cId="2439577084" sldId="937"/>
            <ac:cxnSpMk id="190" creationId="{9FD7A987-A194-7D6F-1E19-204A90019B8E}"/>
          </ac:cxnSpMkLst>
        </pc:cxnChg>
        <pc:cxnChg chg="mod">
          <ac:chgData name="Phillip Kaufman" userId="c001b2a046940d7c" providerId="LiveId" clId="{5CB25B10-5B1C-4017-B167-ED3104435743}" dt="2024-05-30T06:28:18.978" v="9697"/>
          <ac:cxnSpMkLst>
            <pc:docMk/>
            <pc:sldMk cId="2439577084" sldId="937"/>
            <ac:cxnSpMk id="191" creationId="{2EE94C3E-01E2-893A-93B7-44C6B1273448}"/>
          </ac:cxnSpMkLst>
        </pc:cxnChg>
        <pc:cxnChg chg="mod">
          <ac:chgData name="Phillip Kaufman" userId="c001b2a046940d7c" providerId="LiveId" clId="{5CB25B10-5B1C-4017-B167-ED3104435743}" dt="2024-05-30T06:28:18.978" v="9697"/>
          <ac:cxnSpMkLst>
            <pc:docMk/>
            <pc:sldMk cId="2439577084" sldId="937"/>
            <ac:cxnSpMk id="192" creationId="{6A9A9E3D-F337-6673-4B97-2B5A9BF033D2}"/>
          </ac:cxnSpMkLst>
        </pc:cxnChg>
        <pc:cxnChg chg="mod">
          <ac:chgData name="Phillip Kaufman" userId="c001b2a046940d7c" providerId="LiveId" clId="{5CB25B10-5B1C-4017-B167-ED3104435743}" dt="2024-05-30T06:28:18.978" v="9697"/>
          <ac:cxnSpMkLst>
            <pc:docMk/>
            <pc:sldMk cId="2439577084" sldId="937"/>
            <ac:cxnSpMk id="193" creationId="{FCB641C1-18A9-9B49-E9E4-C86F6E3F94C7}"/>
          </ac:cxnSpMkLst>
        </pc:cxnChg>
        <pc:cxnChg chg="mod">
          <ac:chgData name="Phillip Kaufman" userId="c001b2a046940d7c" providerId="LiveId" clId="{5CB25B10-5B1C-4017-B167-ED3104435743}" dt="2024-05-30T06:28:18.978" v="9697"/>
          <ac:cxnSpMkLst>
            <pc:docMk/>
            <pc:sldMk cId="2439577084" sldId="937"/>
            <ac:cxnSpMk id="194" creationId="{6D71123D-2828-71B9-E5F5-6EA5E351B980}"/>
          </ac:cxnSpMkLst>
        </pc:cxnChg>
        <pc:cxnChg chg="mod">
          <ac:chgData name="Phillip Kaufman" userId="c001b2a046940d7c" providerId="LiveId" clId="{5CB25B10-5B1C-4017-B167-ED3104435743}" dt="2024-05-30T06:28:18.978" v="9697"/>
          <ac:cxnSpMkLst>
            <pc:docMk/>
            <pc:sldMk cId="2439577084" sldId="937"/>
            <ac:cxnSpMk id="195" creationId="{F68C3D81-710E-31B1-0171-84419155B26D}"/>
          </ac:cxnSpMkLst>
        </pc:cxnChg>
        <pc:cxnChg chg="mod">
          <ac:chgData name="Phillip Kaufman" userId="c001b2a046940d7c" providerId="LiveId" clId="{5CB25B10-5B1C-4017-B167-ED3104435743}" dt="2024-05-30T06:28:18.978" v="9697"/>
          <ac:cxnSpMkLst>
            <pc:docMk/>
            <pc:sldMk cId="2439577084" sldId="937"/>
            <ac:cxnSpMk id="196" creationId="{9051D0CB-4D36-8281-6429-E0CF2D6BBFA4}"/>
          </ac:cxnSpMkLst>
        </pc:cxnChg>
        <pc:cxnChg chg="mod">
          <ac:chgData name="Phillip Kaufman" userId="c001b2a046940d7c" providerId="LiveId" clId="{5CB25B10-5B1C-4017-B167-ED3104435743}" dt="2024-05-30T06:28:18.978" v="9697"/>
          <ac:cxnSpMkLst>
            <pc:docMk/>
            <pc:sldMk cId="2439577084" sldId="937"/>
            <ac:cxnSpMk id="197" creationId="{C8698F4F-ECDB-0A89-8926-46B319A4934E}"/>
          </ac:cxnSpMkLst>
        </pc:cxnChg>
        <pc:cxnChg chg="mod">
          <ac:chgData name="Phillip Kaufman" userId="c001b2a046940d7c" providerId="LiveId" clId="{5CB25B10-5B1C-4017-B167-ED3104435743}" dt="2024-05-30T06:28:18.978" v="9697"/>
          <ac:cxnSpMkLst>
            <pc:docMk/>
            <pc:sldMk cId="2439577084" sldId="937"/>
            <ac:cxnSpMk id="198" creationId="{63DF9F93-76D7-A169-0CD4-0A64A2225142}"/>
          </ac:cxnSpMkLst>
        </pc:cxnChg>
        <pc:cxnChg chg="mod">
          <ac:chgData name="Phillip Kaufman" userId="c001b2a046940d7c" providerId="LiveId" clId="{5CB25B10-5B1C-4017-B167-ED3104435743}" dt="2024-05-30T06:28:18.978" v="9697"/>
          <ac:cxnSpMkLst>
            <pc:docMk/>
            <pc:sldMk cId="2439577084" sldId="937"/>
            <ac:cxnSpMk id="199" creationId="{FC5C0ACB-96CC-78CB-8688-36E785DF411D}"/>
          </ac:cxnSpMkLst>
        </pc:cxnChg>
        <pc:cxnChg chg="mod">
          <ac:chgData name="Phillip Kaufman" userId="c001b2a046940d7c" providerId="LiveId" clId="{5CB25B10-5B1C-4017-B167-ED3104435743}" dt="2024-05-30T06:28:18.978" v="9697"/>
          <ac:cxnSpMkLst>
            <pc:docMk/>
            <pc:sldMk cId="2439577084" sldId="937"/>
            <ac:cxnSpMk id="200" creationId="{00575EBE-2146-734C-15D7-46C4DB6C4361}"/>
          </ac:cxnSpMkLst>
        </pc:cxnChg>
        <pc:cxnChg chg="mod">
          <ac:chgData name="Phillip Kaufman" userId="c001b2a046940d7c" providerId="LiveId" clId="{5CB25B10-5B1C-4017-B167-ED3104435743}" dt="2024-05-30T06:28:18.978" v="9697"/>
          <ac:cxnSpMkLst>
            <pc:docMk/>
            <pc:sldMk cId="2439577084" sldId="937"/>
            <ac:cxnSpMk id="201" creationId="{CF3AE00E-4E61-FFCE-A6F2-E159CDC09E8E}"/>
          </ac:cxnSpMkLst>
        </pc:cxnChg>
        <pc:cxnChg chg="mod">
          <ac:chgData name="Phillip Kaufman" userId="c001b2a046940d7c" providerId="LiveId" clId="{5CB25B10-5B1C-4017-B167-ED3104435743}" dt="2024-05-30T06:28:18.978" v="9697"/>
          <ac:cxnSpMkLst>
            <pc:docMk/>
            <pc:sldMk cId="2439577084" sldId="937"/>
            <ac:cxnSpMk id="202" creationId="{61078E12-6C66-6FFE-D449-994E527F8445}"/>
          </ac:cxnSpMkLst>
        </pc:cxnChg>
        <pc:cxnChg chg="mod">
          <ac:chgData name="Phillip Kaufman" userId="c001b2a046940d7c" providerId="LiveId" clId="{5CB25B10-5B1C-4017-B167-ED3104435743}" dt="2024-05-30T06:28:18.978" v="9697"/>
          <ac:cxnSpMkLst>
            <pc:docMk/>
            <pc:sldMk cId="2439577084" sldId="937"/>
            <ac:cxnSpMk id="203" creationId="{F7A5F970-4810-C851-9EE8-1927974FFE07}"/>
          </ac:cxnSpMkLst>
        </pc:cxnChg>
        <pc:cxnChg chg="mod">
          <ac:chgData name="Phillip Kaufman" userId="c001b2a046940d7c" providerId="LiveId" clId="{5CB25B10-5B1C-4017-B167-ED3104435743}" dt="2024-05-30T06:28:18.978" v="9697"/>
          <ac:cxnSpMkLst>
            <pc:docMk/>
            <pc:sldMk cId="2439577084" sldId="937"/>
            <ac:cxnSpMk id="204" creationId="{DF0FC558-1CF2-A295-7388-9F9E2E97D114}"/>
          </ac:cxnSpMkLst>
        </pc:cxnChg>
        <pc:cxnChg chg="mod">
          <ac:chgData name="Phillip Kaufman" userId="c001b2a046940d7c" providerId="LiveId" clId="{5CB25B10-5B1C-4017-B167-ED3104435743}" dt="2024-05-30T06:28:18.978" v="9697"/>
          <ac:cxnSpMkLst>
            <pc:docMk/>
            <pc:sldMk cId="2439577084" sldId="937"/>
            <ac:cxnSpMk id="205" creationId="{8DDCC797-D3D3-9119-4A45-7A3862DDD0E6}"/>
          </ac:cxnSpMkLst>
        </pc:cxnChg>
        <pc:cxnChg chg="mod">
          <ac:chgData name="Phillip Kaufman" userId="c001b2a046940d7c" providerId="LiveId" clId="{5CB25B10-5B1C-4017-B167-ED3104435743}" dt="2024-05-30T06:28:18.978" v="9697"/>
          <ac:cxnSpMkLst>
            <pc:docMk/>
            <pc:sldMk cId="2439577084" sldId="937"/>
            <ac:cxnSpMk id="206" creationId="{883D5FFB-07CF-CA15-E137-68AD8C93C448}"/>
          </ac:cxnSpMkLst>
        </pc:cxnChg>
        <pc:cxnChg chg="mod">
          <ac:chgData name="Phillip Kaufman" userId="c001b2a046940d7c" providerId="LiveId" clId="{5CB25B10-5B1C-4017-B167-ED3104435743}" dt="2024-05-30T06:28:18.978" v="9697"/>
          <ac:cxnSpMkLst>
            <pc:docMk/>
            <pc:sldMk cId="2439577084" sldId="937"/>
            <ac:cxnSpMk id="207" creationId="{5857A11B-00C1-A550-BADB-41CC31E37913}"/>
          </ac:cxnSpMkLst>
        </pc:cxnChg>
        <pc:cxnChg chg="mod">
          <ac:chgData name="Phillip Kaufman" userId="c001b2a046940d7c" providerId="LiveId" clId="{5CB25B10-5B1C-4017-B167-ED3104435743}" dt="2024-05-30T06:28:18.978" v="9697"/>
          <ac:cxnSpMkLst>
            <pc:docMk/>
            <pc:sldMk cId="2439577084" sldId="937"/>
            <ac:cxnSpMk id="208" creationId="{7787807F-B658-F5FC-F2B6-0257EA9F7D69}"/>
          </ac:cxnSpMkLst>
        </pc:cxnChg>
        <pc:cxnChg chg="mod">
          <ac:chgData name="Phillip Kaufman" userId="c001b2a046940d7c" providerId="LiveId" clId="{5CB25B10-5B1C-4017-B167-ED3104435743}" dt="2024-05-30T06:28:18.978" v="9697"/>
          <ac:cxnSpMkLst>
            <pc:docMk/>
            <pc:sldMk cId="2439577084" sldId="937"/>
            <ac:cxnSpMk id="209" creationId="{5DD39C77-EFA4-451C-62DE-01A152B89CB4}"/>
          </ac:cxnSpMkLst>
        </pc:cxnChg>
        <pc:cxnChg chg="mod">
          <ac:chgData name="Phillip Kaufman" userId="c001b2a046940d7c" providerId="LiveId" clId="{5CB25B10-5B1C-4017-B167-ED3104435743}" dt="2024-05-30T06:28:18.978" v="9697"/>
          <ac:cxnSpMkLst>
            <pc:docMk/>
            <pc:sldMk cId="2439577084" sldId="937"/>
            <ac:cxnSpMk id="225" creationId="{215936F9-FC2C-E0C6-61CF-A31E5CA66BCE}"/>
          </ac:cxnSpMkLst>
        </pc:cxnChg>
        <pc:cxnChg chg="mod">
          <ac:chgData name="Phillip Kaufman" userId="c001b2a046940d7c" providerId="LiveId" clId="{5CB25B10-5B1C-4017-B167-ED3104435743}" dt="2024-05-30T06:28:18.978" v="9697"/>
          <ac:cxnSpMkLst>
            <pc:docMk/>
            <pc:sldMk cId="2439577084" sldId="937"/>
            <ac:cxnSpMk id="226" creationId="{57728F69-0232-DB4A-FA02-0F039062AB62}"/>
          </ac:cxnSpMkLst>
        </pc:cxnChg>
        <pc:cxnChg chg="mod">
          <ac:chgData name="Phillip Kaufman" userId="c001b2a046940d7c" providerId="LiveId" clId="{5CB25B10-5B1C-4017-B167-ED3104435743}" dt="2024-05-30T06:30:08.706" v="9706" actId="692"/>
          <ac:cxnSpMkLst>
            <pc:docMk/>
            <pc:sldMk cId="2439577084" sldId="937"/>
            <ac:cxnSpMk id="231" creationId="{49C4C60B-C864-CABA-FF1F-8BA5FC755C1F}"/>
          </ac:cxnSpMkLst>
        </pc:cxnChg>
        <pc:cxnChg chg="mod">
          <ac:chgData name="Phillip Kaufman" userId="c001b2a046940d7c" providerId="LiveId" clId="{5CB25B10-5B1C-4017-B167-ED3104435743}" dt="2024-05-30T06:30:08.706" v="9706" actId="692"/>
          <ac:cxnSpMkLst>
            <pc:docMk/>
            <pc:sldMk cId="2439577084" sldId="937"/>
            <ac:cxnSpMk id="232" creationId="{33168A69-D620-826E-8FAC-E4FDCB0BB018}"/>
          </ac:cxnSpMkLst>
        </pc:cxnChg>
        <pc:cxnChg chg="mod">
          <ac:chgData name="Phillip Kaufman" userId="c001b2a046940d7c" providerId="LiveId" clId="{5CB25B10-5B1C-4017-B167-ED3104435743}" dt="2024-05-30T06:30:08.706" v="9706" actId="692"/>
          <ac:cxnSpMkLst>
            <pc:docMk/>
            <pc:sldMk cId="2439577084" sldId="937"/>
            <ac:cxnSpMk id="233" creationId="{CA6A318F-004C-00AC-6A70-048D736065C4}"/>
          </ac:cxnSpMkLst>
        </pc:cxnChg>
        <pc:cxnChg chg="mod">
          <ac:chgData name="Phillip Kaufman" userId="c001b2a046940d7c" providerId="LiveId" clId="{5CB25B10-5B1C-4017-B167-ED3104435743}" dt="2024-05-30T06:30:08.706" v="9706" actId="692"/>
          <ac:cxnSpMkLst>
            <pc:docMk/>
            <pc:sldMk cId="2439577084" sldId="937"/>
            <ac:cxnSpMk id="234" creationId="{D5906AE1-AB43-A28D-9DAC-B7587F244A56}"/>
          </ac:cxnSpMkLst>
        </pc:cxnChg>
        <pc:cxnChg chg="mod">
          <ac:chgData name="Phillip Kaufman" userId="c001b2a046940d7c" providerId="LiveId" clId="{5CB25B10-5B1C-4017-B167-ED3104435743}" dt="2024-05-30T06:30:08.706" v="9706" actId="692"/>
          <ac:cxnSpMkLst>
            <pc:docMk/>
            <pc:sldMk cId="2439577084" sldId="937"/>
            <ac:cxnSpMk id="235" creationId="{61A78BD9-3EA1-7A9A-B679-3A1697A8C4E3}"/>
          </ac:cxnSpMkLst>
        </pc:cxnChg>
        <pc:cxnChg chg="mod">
          <ac:chgData name="Phillip Kaufman" userId="c001b2a046940d7c" providerId="LiveId" clId="{5CB25B10-5B1C-4017-B167-ED3104435743}" dt="2024-05-30T06:30:08.706" v="9706" actId="692"/>
          <ac:cxnSpMkLst>
            <pc:docMk/>
            <pc:sldMk cId="2439577084" sldId="937"/>
            <ac:cxnSpMk id="236" creationId="{D01C2664-D37B-B355-1E05-3FA6203B765C}"/>
          </ac:cxnSpMkLst>
        </pc:cxnChg>
        <pc:cxnChg chg="mod">
          <ac:chgData name="Phillip Kaufman" userId="c001b2a046940d7c" providerId="LiveId" clId="{5CB25B10-5B1C-4017-B167-ED3104435743}" dt="2024-05-30T06:30:08.706" v="9706" actId="692"/>
          <ac:cxnSpMkLst>
            <pc:docMk/>
            <pc:sldMk cId="2439577084" sldId="937"/>
            <ac:cxnSpMk id="237" creationId="{4C3953BD-AC8B-3356-6AFF-A07BB44C0382}"/>
          </ac:cxnSpMkLst>
        </pc:cxnChg>
        <pc:cxnChg chg="mod">
          <ac:chgData name="Phillip Kaufman" userId="c001b2a046940d7c" providerId="LiveId" clId="{5CB25B10-5B1C-4017-B167-ED3104435743}" dt="2024-05-30T06:30:08.706" v="9706" actId="692"/>
          <ac:cxnSpMkLst>
            <pc:docMk/>
            <pc:sldMk cId="2439577084" sldId="937"/>
            <ac:cxnSpMk id="238" creationId="{EFC5A5E5-ED61-120E-3FC5-687F080D43A8}"/>
          </ac:cxnSpMkLst>
        </pc:cxnChg>
        <pc:cxnChg chg="mod">
          <ac:chgData name="Phillip Kaufman" userId="c001b2a046940d7c" providerId="LiveId" clId="{5CB25B10-5B1C-4017-B167-ED3104435743}" dt="2024-05-30T06:30:08.706" v="9706" actId="692"/>
          <ac:cxnSpMkLst>
            <pc:docMk/>
            <pc:sldMk cId="2439577084" sldId="937"/>
            <ac:cxnSpMk id="239" creationId="{D0116460-40C4-B931-12F9-5DC4FD4EC197}"/>
          </ac:cxnSpMkLst>
        </pc:cxnChg>
        <pc:cxnChg chg="mod">
          <ac:chgData name="Phillip Kaufman" userId="c001b2a046940d7c" providerId="LiveId" clId="{5CB25B10-5B1C-4017-B167-ED3104435743}" dt="2024-05-30T06:30:08.706" v="9706" actId="692"/>
          <ac:cxnSpMkLst>
            <pc:docMk/>
            <pc:sldMk cId="2439577084" sldId="937"/>
            <ac:cxnSpMk id="240" creationId="{27FA700D-027E-47D3-E5F0-C6B4484B7F36}"/>
          </ac:cxnSpMkLst>
        </pc:cxnChg>
        <pc:cxnChg chg="mod">
          <ac:chgData name="Phillip Kaufman" userId="c001b2a046940d7c" providerId="LiveId" clId="{5CB25B10-5B1C-4017-B167-ED3104435743}" dt="2024-05-30T06:30:08.706" v="9706" actId="692"/>
          <ac:cxnSpMkLst>
            <pc:docMk/>
            <pc:sldMk cId="2439577084" sldId="937"/>
            <ac:cxnSpMk id="241" creationId="{08574C77-B973-AC23-97C9-CA40EE080241}"/>
          </ac:cxnSpMkLst>
        </pc:cxnChg>
        <pc:cxnChg chg="mod">
          <ac:chgData name="Phillip Kaufman" userId="c001b2a046940d7c" providerId="LiveId" clId="{5CB25B10-5B1C-4017-B167-ED3104435743}" dt="2024-05-30T06:30:08.706" v="9706" actId="692"/>
          <ac:cxnSpMkLst>
            <pc:docMk/>
            <pc:sldMk cId="2439577084" sldId="937"/>
            <ac:cxnSpMk id="242" creationId="{13177230-F562-E4F2-2A73-EAAA805F7AE9}"/>
          </ac:cxnSpMkLst>
        </pc:cxnChg>
        <pc:cxnChg chg="mod">
          <ac:chgData name="Phillip Kaufman" userId="c001b2a046940d7c" providerId="LiveId" clId="{5CB25B10-5B1C-4017-B167-ED3104435743}" dt="2024-05-30T06:30:08.706" v="9706" actId="692"/>
          <ac:cxnSpMkLst>
            <pc:docMk/>
            <pc:sldMk cId="2439577084" sldId="937"/>
            <ac:cxnSpMk id="243" creationId="{1DEE274F-5DD4-5CCB-40CB-7F4A8E6D0DA3}"/>
          </ac:cxnSpMkLst>
        </pc:cxnChg>
        <pc:cxnChg chg="mod">
          <ac:chgData name="Phillip Kaufman" userId="c001b2a046940d7c" providerId="LiveId" clId="{5CB25B10-5B1C-4017-B167-ED3104435743}" dt="2024-05-30T06:30:08.706" v="9706" actId="692"/>
          <ac:cxnSpMkLst>
            <pc:docMk/>
            <pc:sldMk cId="2439577084" sldId="937"/>
            <ac:cxnSpMk id="244" creationId="{4774A976-877A-80E6-5064-A17174C1036D}"/>
          </ac:cxnSpMkLst>
        </pc:cxnChg>
        <pc:cxnChg chg="mod">
          <ac:chgData name="Phillip Kaufman" userId="c001b2a046940d7c" providerId="LiveId" clId="{5CB25B10-5B1C-4017-B167-ED3104435743}" dt="2024-05-30T06:30:08.706" v="9706" actId="692"/>
          <ac:cxnSpMkLst>
            <pc:docMk/>
            <pc:sldMk cId="2439577084" sldId="937"/>
            <ac:cxnSpMk id="245" creationId="{4726406C-8E09-8699-8B1F-066D13194809}"/>
          </ac:cxnSpMkLst>
        </pc:cxnChg>
        <pc:cxnChg chg="mod">
          <ac:chgData name="Phillip Kaufman" userId="c001b2a046940d7c" providerId="LiveId" clId="{5CB25B10-5B1C-4017-B167-ED3104435743}" dt="2024-05-30T06:30:08.706" v="9706" actId="692"/>
          <ac:cxnSpMkLst>
            <pc:docMk/>
            <pc:sldMk cId="2439577084" sldId="937"/>
            <ac:cxnSpMk id="246" creationId="{83DC9F08-A479-E29A-360D-92C30751460D}"/>
          </ac:cxnSpMkLst>
        </pc:cxnChg>
        <pc:cxnChg chg="mod">
          <ac:chgData name="Phillip Kaufman" userId="c001b2a046940d7c" providerId="LiveId" clId="{5CB25B10-5B1C-4017-B167-ED3104435743}" dt="2024-05-30T06:30:08.706" v="9706" actId="692"/>
          <ac:cxnSpMkLst>
            <pc:docMk/>
            <pc:sldMk cId="2439577084" sldId="937"/>
            <ac:cxnSpMk id="247" creationId="{9E45812B-2659-76A3-E7C1-1BF92F6B477C}"/>
          </ac:cxnSpMkLst>
        </pc:cxnChg>
        <pc:cxnChg chg="mod">
          <ac:chgData name="Phillip Kaufman" userId="c001b2a046940d7c" providerId="LiveId" clId="{5CB25B10-5B1C-4017-B167-ED3104435743}" dt="2024-05-30T06:30:08.706" v="9706" actId="692"/>
          <ac:cxnSpMkLst>
            <pc:docMk/>
            <pc:sldMk cId="2439577084" sldId="937"/>
            <ac:cxnSpMk id="248" creationId="{FDA2C671-D1AA-A308-60CB-0E847688A566}"/>
          </ac:cxnSpMkLst>
        </pc:cxnChg>
        <pc:cxnChg chg="mod">
          <ac:chgData name="Phillip Kaufman" userId="c001b2a046940d7c" providerId="LiveId" clId="{5CB25B10-5B1C-4017-B167-ED3104435743}" dt="2024-05-30T06:30:08.706" v="9706" actId="692"/>
          <ac:cxnSpMkLst>
            <pc:docMk/>
            <pc:sldMk cId="2439577084" sldId="937"/>
            <ac:cxnSpMk id="249" creationId="{C73E8E92-FF86-990C-B16D-06F628D6FC41}"/>
          </ac:cxnSpMkLst>
        </pc:cxnChg>
        <pc:cxnChg chg="mod">
          <ac:chgData name="Phillip Kaufman" userId="c001b2a046940d7c" providerId="LiveId" clId="{5CB25B10-5B1C-4017-B167-ED3104435743}" dt="2024-05-30T06:30:08.706" v="9706" actId="692"/>
          <ac:cxnSpMkLst>
            <pc:docMk/>
            <pc:sldMk cId="2439577084" sldId="937"/>
            <ac:cxnSpMk id="250" creationId="{20F5ADC4-3DD6-A241-F064-6023A60002A0}"/>
          </ac:cxnSpMkLst>
        </pc:cxnChg>
        <pc:cxnChg chg="mod">
          <ac:chgData name="Phillip Kaufman" userId="c001b2a046940d7c" providerId="LiveId" clId="{5CB25B10-5B1C-4017-B167-ED3104435743}" dt="2024-05-30T06:30:08.706" v="9706" actId="692"/>
          <ac:cxnSpMkLst>
            <pc:docMk/>
            <pc:sldMk cId="2439577084" sldId="937"/>
            <ac:cxnSpMk id="251" creationId="{56C4FFFB-3172-0E86-D2F6-F06BA8578825}"/>
          </ac:cxnSpMkLst>
        </pc:cxnChg>
        <pc:cxnChg chg="mod">
          <ac:chgData name="Phillip Kaufman" userId="c001b2a046940d7c" providerId="LiveId" clId="{5CB25B10-5B1C-4017-B167-ED3104435743}" dt="2024-05-30T06:30:08.706" v="9706" actId="692"/>
          <ac:cxnSpMkLst>
            <pc:docMk/>
            <pc:sldMk cId="2439577084" sldId="937"/>
            <ac:cxnSpMk id="252" creationId="{AD8D93CE-5211-AD9C-67DB-C9DF950FBBD5}"/>
          </ac:cxnSpMkLst>
        </pc:cxnChg>
        <pc:cxnChg chg="mod">
          <ac:chgData name="Phillip Kaufman" userId="c001b2a046940d7c" providerId="LiveId" clId="{5CB25B10-5B1C-4017-B167-ED3104435743}" dt="2024-05-30T06:30:08.706" v="9706" actId="692"/>
          <ac:cxnSpMkLst>
            <pc:docMk/>
            <pc:sldMk cId="2439577084" sldId="937"/>
            <ac:cxnSpMk id="253" creationId="{4BCD368B-FB04-8813-A21F-FD33F30EB2B2}"/>
          </ac:cxnSpMkLst>
        </pc:cxnChg>
        <pc:cxnChg chg="mod">
          <ac:chgData name="Phillip Kaufman" userId="c001b2a046940d7c" providerId="LiveId" clId="{5CB25B10-5B1C-4017-B167-ED3104435743}" dt="2024-05-30T06:30:08.706" v="9706" actId="692"/>
          <ac:cxnSpMkLst>
            <pc:docMk/>
            <pc:sldMk cId="2439577084" sldId="937"/>
            <ac:cxnSpMk id="254" creationId="{4FBEA8EC-BCC5-41B0-CACC-EDE8B76636AD}"/>
          </ac:cxnSpMkLst>
        </pc:cxnChg>
        <pc:cxnChg chg="mod">
          <ac:chgData name="Phillip Kaufman" userId="c001b2a046940d7c" providerId="LiveId" clId="{5CB25B10-5B1C-4017-B167-ED3104435743}" dt="2024-05-30T06:30:08.706" v="9706" actId="692"/>
          <ac:cxnSpMkLst>
            <pc:docMk/>
            <pc:sldMk cId="2439577084" sldId="937"/>
            <ac:cxnSpMk id="255" creationId="{3C79A7AC-0546-6B6D-D98E-DB3869AAF8E4}"/>
          </ac:cxnSpMkLst>
        </pc:cxnChg>
        <pc:cxnChg chg="mod">
          <ac:chgData name="Phillip Kaufman" userId="c001b2a046940d7c" providerId="LiveId" clId="{5CB25B10-5B1C-4017-B167-ED3104435743}" dt="2024-05-30T06:30:08.706" v="9706" actId="692"/>
          <ac:cxnSpMkLst>
            <pc:docMk/>
            <pc:sldMk cId="2439577084" sldId="937"/>
            <ac:cxnSpMk id="256" creationId="{61DFF03C-4C14-AA8D-7090-528E5FE7D67E}"/>
          </ac:cxnSpMkLst>
        </pc:cxnChg>
        <pc:cxnChg chg="mod">
          <ac:chgData name="Phillip Kaufman" userId="c001b2a046940d7c" providerId="LiveId" clId="{5CB25B10-5B1C-4017-B167-ED3104435743}" dt="2024-05-30T06:30:08.706" v="9706" actId="692"/>
          <ac:cxnSpMkLst>
            <pc:docMk/>
            <pc:sldMk cId="2439577084" sldId="937"/>
            <ac:cxnSpMk id="257" creationId="{19D57AA5-9CE7-012E-5E97-A8330C996AFF}"/>
          </ac:cxnSpMkLst>
        </pc:cxnChg>
        <pc:cxnChg chg="mod">
          <ac:chgData name="Phillip Kaufman" userId="c001b2a046940d7c" providerId="LiveId" clId="{5CB25B10-5B1C-4017-B167-ED3104435743}" dt="2024-05-30T06:30:08.706" v="9706" actId="692"/>
          <ac:cxnSpMkLst>
            <pc:docMk/>
            <pc:sldMk cId="2439577084" sldId="937"/>
            <ac:cxnSpMk id="258" creationId="{C2B218B6-E6F5-C8E5-6963-72C5242E294E}"/>
          </ac:cxnSpMkLst>
        </pc:cxnChg>
        <pc:cxnChg chg="mod">
          <ac:chgData name="Phillip Kaufman" userId="c001b2a046940d7c" providerId="LiveId" clId="{5CB25B10-5B1C-4017-B167-ED3104435743}" dt="2024-05-30T06:30:08.706" v="9706" actId="692"/>
          <ac:cxnSpMkLst>
            <pc:docMk/>
            <pc:sldMk cId="2439577084" sldId="937"/>
            <ac:cxnSpMk id="259" creationId="{B5915463-C2D0-D810-44D5-F9703065C5C3}"/>
          </ac:cxnSpMkLst>
        </pc:cxnChg>
        <pc:cxnChg chg="mod">
          <ac:chgData name="Phillip Kaufman" userId="c001b2a046940d7c" providerId="LiveId" clId="{5CB25B10-5B1C-4017-B167-ED3104435743}" dt="2024-05-30T06:30:08.706" v="9706" actId="692"/>
          <ac:cxnSpMkLst>
            <pc:docMk/>
            <pc:sldMk cId="2439577084" sldId="937"/>
            <ac:cxnSpMk id="260" creationId="{AA135356-27E5-C73B-FC68-57D2C31F53A6}"/>
          </ac:cxnSpMkLst>
        </pc:cxnChg>
        <pc:cxnChg chg="mod">
          <ac:chgData name="Phillip Kaufman" userId="c001b2a046940d7c" providerId="LiveId" clId="{5CB25B10-5B1C-4017-B167-ED3104435743}" dt="2024-05-30T06:30:08.706" v="9706" actId="692"/>
          <ac:cxnSpMkLst>
            <pc:docMk/>
            <pc:sldMk cId="2439577084" sldId="937"/>
            <ac:cxnSpMk id="261" creationId="{0BE5D9ED-1B53-5603-F989-75AC0006D92C}"/>
          </ac:cxnSpMkLst>
        </pc:cxnChg>
        <pc:cxnChg chg="mod">
          <ac:chgData name="Phillip Kaufman" userId="c001b2a046940d7c" providerId="LiveId" clId="{5CB25B10-5B1C-4017-B167-ED3104435743}" dt="2024-05-30T06:30:08.706" v="9706" actId="692"/>
          <ac:cxnSpMkLst>
            <pc:docMk/>
            <pc:sldMk cId="2439577084" sldId="937"/>
            <ac:cxnSpMk id="262" creationId="{0CD303F3-433B-AA55-35FD-5451ECB60FA2}"/>
          </ac:cxnSpMkLst>
        </pc:cxnChg>
        <pc:cxnChg chg="mod">
          <ac:chgData name="Phillip Kaufman" userId="c001b2a046940d7c" providerId="LiveId" clId="{5CB25B10-5B1C-4017-B167-ED3104435743}" dt="2024-05-30T06:30:03.976" v="9702" actId="165"/>
          <ac:cxnSpMkLst>
            <pc:docMk/>
            <pc:sldMk cId="2439577084" sldId="937"/>
            <ac:cxnSpMk id="278" creationId="{9C0214C7-6A8C-7589-F8BF-4CDC97B8C46A}"/>
          </ac:cxnSpMkLst>
        </pc:cxnChg>
        <pc:cxnChg chg="mod">
          <ac:chgData name="Phillip Kaufman" userId="c001b2a046940d7c" providerId="LiveId" clId="{5CB25B10-5B1C-4017-B167-ED3104435743}" dt="2024-05-30T06:30:03.976" v="9702" actId="165"/>
          <ac:cxnSpMkLst>
            <pc:docMk/>
            <pc:sldMk cId="2439577084" sldId="937"/>
            <ac:cxnSpMk id="279" creationId="{A700706D-1DBC-94D5-E48F-5027D367B24E}"/>
          </ac:cxnSpMkLst>
        </pc:cxnChg>
      </pc:sldChg>
      <pc:sldChg chg="del">
        <pc:chgData name="Phillip Kaufman" userId="c001b2a046940d7c" providerId="LiveId" clId="{5CB25B10-5B1C-4017-B167-ED3104435743}" dt="2024-05-14T06:17:51.076" v="444" actId="47"/>
        <pc:sldMkLst>
          <pc:docMk/>
          <pc:sldMk cId="4070832231" sldId="938"/>
        </pc:sldMkLst>
      </pc:sldChg>
      <pc:sldChg chg="addSp delSp modSp mod">
        <pc:chgData name="Phillip Kaufman" userId="c001b2a046940d7c" providerId="LiveId" clId="{5CB25B10-5B1C-4017-B167-ED3104435743}" dt="2024-05-30T19:33:21.509" v="9886" actId="164"/>
        <pc:sldMkLst>
          <pc:docMk/>
          <pc:sldMk cId="2872598656" sldId="941"/>
        </pc:sldMkLst>
        <pc:spChg chg="add mod ord">
          <ac:chgData name="Phillip Kaufman" userId="c001b2a046940d7c" providerId="LiveId" clId="{5CB25B10-5B1C-4017-B167-ED3104435743}" dt="2024-05-30T19:33:19.244" v="9885" actId="164"/>
          <ac:spMkLst>
            <pc:docMk/>
            <pc:sldMk cId="2872598656" sldId="941"/>
            <ac:spMk id="4" creationId="{3606D516-63FE-6276-10F0-DC8707A968AA}"/>
          </ac:spMkLst>
        </pc:spChg>
        <pc:spChg chg="mod">
          <ac:chgData name="Phillip Kaufman" userId="c001b2a046940d7c" providerId="LiveId" clId="{5CB25B10-5B1C-4017-B167-ED3104435743}" dt="2024-05-27T23:11:20.470" v="8930" actId="165"/>
          <ac:spMkLst>
            <pc:docMk/>
            <pc:sldMk cId="2872598656" sldId="941"/>
            <ac:spMk id="4" creationId="{CC3ACC5F-A7F2-F5E6-FC96-F70E77BE8BC2}"/>
          </ac:spMkLst>
        </pc:spChg>
        <pc:spChg chg="mod">
          <ac:chgData name="Phillip Kaufman" userId="c001b2a046940d7c" providerId="LiveId" clId="{5CB25B10-5B1C-4017-B167-ED3104435743}" dt="2024-05-27T23:11:20.470" v="8930" actId="165"/>
          <ac:spMkLst>
            <pc:docMk/>
            <pc:sldMk cId="2872598656" sldId="941"/>
            <ac:spMk id="5" creationId="{0CE10D3D-A648-D110-725D-201C1EF3EE71}"/>
          </ac:spMkLst>
        </pc:spChg>
        <pc:spChg chg="mod">
          <ac:chgData name="Phillip Kaufman" userId="c001b2a046940d7c" providerId="LiveId" clId="{5CB25B10-5B1C-4017-B167-ED3104435743}" dt="2024-05-27T23:11:20.470" v="8930" actId="165"/>
          <ac:spMkLst>
            <pc:docMk/>
            <pc:sldMk cId="2872598656" sldId="941"/>
            <ac:spMk id="6" creationId="{CA44A48A-12B7-7701-7B18-04A61A369F72}"/>
          </ac:spMkLst>
        </pc:spChg>
        <pc:spChg chg="mod">
          <ac:chgData name="Phillip Kaufman" userId="c001b2a046940d7c" providerId="LiveId" clId="{5CB25B10-5B1C-4017-B167-ED3104435743}" dt="2024-05-23T04:57:35.506" v="6086" actId="20577"/>
          <ac:spMkLst>
            <pc:docMk/>
            <pc:sldMk cId="2872598656" sldId="941"/>
            <ac:spMk id="10" creationId="{3B3955ED-8ED3-2D9F-1038-F5178B218879}"/>
          </ac:spMkLst>
        </pc:spChg>
        <pc:spChg chg="mod">
          <ac:chgData name="Phillip Kaufman" userId="c001b2a046940d7c" providerId="LiveId" clId="{5CB25B10-5B1C-4017-B167-ED3104435743}" dt="2024-05-23T04:52:44.252" v="6057" actId="20577"/>
          <ac:spMkLst>
            <pc:docMk/>
            <pc:sldMk cId="2872598656" sldId="941"/>
            <ac:spMk id="13" creationId="{D1CA460A-1F9B-6F47-8AB8-C687B9920C84}"/>
          </ac:spMkLst>
        </pc:spChg>
        <pc:spChg chg="mod">
          <ac:chgData name="Phillip Kaufman" userId="c001b2a046940d7c" providerId="LiveId" clId="{5CB25B10-5B1C-4017-B167-ED3104435743}" dt="2024-05-27T23:11:20.470" v="8930" actId="165"/>
          <ac:spMkLst>
            <pc:docMk/>
            <pc:sldMk cId="2872598656" sldId="941"/>
            <ac:spMk id="19" creationId="{857041C9-C94A-9932-6533-C8D2B8E06C87}"/>
          </ac:spMkLst>
        </pc:spChg>
        <pc:spChg chg="mod">
          <ac:chgData name="Phillip Kaufman" userId="c001b2a046940d7c" providerId="LiveId" clId="{5CB25B10-5B1C-4017-B167-ED3104435743}" dt="2024-05-27T23:09:40.414" v="8874" actId="1076"/>
          <ac:spMkLst>
            <pc:docMk/>
            <pc:sldMk cId="2872598656" sldId="941"/>
            <ac:spMk id="20" creationId="{3E82BD31-34DA-B4CB-0E89-2A9C684DCB25}"/>
          </ac:spMkLst>
        </pc:spChg>
        <pc:spChg chg="del">
          <ac:chgData name="Phillip Kaufman" userId="c001b2a046940d7c" providerId="LiveId" clId="{5CB25B10-5B1C-4017-B167-ED3104435743}" dt="2024-05-27T23:15:57.008" v="9064" actId="478"/>
          <ac:spMkLst>
            <pc:docMk/>
            <pc:sldMk cId="2872598656" sldId="941"/>
            <ac:spMk id="21" creationId="{1F43AC1E-CD9C-DDDE-1999-7CB0C9DF7CB3}"/>
          </ac:spMkLst>
        </pc:spChg>
        <pc:spChg chg="mod">
          <ac:chgData name="Phillip Kaufman" userId="c001b2a046940d7c" providerId="LiveId" clId="{5CB25B10-5B1C-4017-B167-ED3104435743}" dt="2024-05-27T23:11:20.470" v="8930" actId="165"/>
          <ac:spMkLst>
            <pc:docMk/>
            <pc:sldMk cId="2872598656" sldId="941"/>
            <ac:spMk id="22" creationId="{0C85613F-83F7-A7F6-1B4D-48F0ADBDDA99}"/>
          </ac:spMkLst>
        </pc:spChg>
        <pc:spChg chg="mod">
          <ac:chgData name="Phillip Kaufman" userId="c001b2a046940d7c" providerId="LiveId" clId="{5CB25B10-5B1C-4017-B167-ED3104435743}" dt="2024-05-27T23:11:20.470" v="8930" actId="165"/>
          <ac:spMkLst>
            <pc:docMk/>
            <pc:sldMk cId="2872598656" sldId="941"/>
            <ac:spMk id="41" creationId="{4565F7A4-B0E3-39B2-9B5F-BF5EBC2FFEE7}"/>
          </ac:spMkLst>
        </pc:spChg>
        <pc:spChg chg="mod">
          <ac:chgData name="Phillip Kaufman" userId="c001b2a046940d7c" providerId="LiveId" clId="{5CB25B10-5B1C-4017-B167-ED3104435743}" dt="2024-05-27T23:11:20.470" v="8930" actId="165"/>
          <ac:spMkLst>
            <pc:docMk/>
            <pc:sldMk cId="2872598656" sldId="941"/>
            <ac:spMk id="42" creationId="{50B6A683-992B-D0B3-D488-5C3C4381724D}"/>
          </ac:spMkLst>
        </pc:spChg>
        <pc:spChg chg="mod">
          <ac:chgData name="Phillip Kaufman" userId="c001b2a046940d7c" providerId="LiveId" clId="{5CB25B10-5B1C-4017-B167-ED3104435743}" dt="2024-05-27T23:11:20.470" v="8930" actId="165"/>
          <ac:spMkLst>
            <pc:docMk/>
            <pc:sldMk cId="2872598656" sldId="941"/>
            <ac:spMk id="56" creationId="{0C1B7A16-30A2-D2C8-6CEB-4C2D6266102C}"/>
          </ac:spMkLst>
        </pc:spChg>
        <pc:spChg chg="mod">
          <ac:chgData name="Phillip Kaufman" userId="c001b2a046940d7c" providerId="LiveId" clId="{5CB25B10-5B1C-4017-B167-ED3104435743}" dt="2024-05-27T23:11:20.470" v="8930" actId="165"/>
          <ac:spMkLst>
            <pc:docMk/>
            <pc:sldMk cId="2872598656" sldId="941"/>
            <ac:spMk id="57" creationId="{2AD750E8-CA14-B4C1-B458-6BE12E67C4CC}"/>
          </ac:spMkLst>
        </pc:spChg>
        <pc:spChg chg="mod">
          <ac:chgData name="Phillip Kaufman" userId="c001b2a046940d7c" providerId="LiveId" clId="{5CB25B10-5B1C-4017-B167-ED3104435743}" dt="2024-05-27T23:11:20.470" v="8930" actId="165"/>
          <ac:spMkLst>
            <pc:docMk/>
            <pc:sldMk cId="2872598656" sldId="941"/>
            <ac:spMk id="58" creationId="{88EBBD5C-777F-BB8D-E930-AF91BCC64E93}"/>
          </ac:spMkLst>
        </pc:spChg>
        <pc:spChg chg="mod">
          <ac:chgData name="Phillip Kaufman" userId="c001b2a046940d7c" providerId="LiveId" clId="{5CB25B10-5B1C-4017-B167-ED3104435743}" dt="2024-05-27T23:11:20.470" v="8930" actId="165"/>
          <ac:spMkLst>
            <pc:docMk/>
            <pc:sldMk cId="2872598656" sldId="941"/>
            <ac:spMk id="59" creationId="{BA721D3E-DEA2-28FB-2F06-5EAD268A16C3}"/>
          </ac:spMkLst>
        </pc:spChg>
        <pc:spChg chg="del mod">
          <ac:chgData name="Phillip Kaufman" userId="c001b2a046940d7c" providerId="LiveId" clId="{5CB25B10-5B1C-4017-B167-ED3104435743}" dt="2024-05-27T23:15:55.757" v="9063" actId="478"/>
          <ac:spMkLst>
            <pc:docMk/>
            <pc:sldMk cId="2872598656" sldId="941"/>
            <ac:spMk id="155" creationId="{551DA347-931A-4310-BE51-B662DE0E909D}"/>
          </ac:spMkLst>
        </pc:spChg>
        <pc:spChg chg="mod">
          <ac:chgData name="Phillip Kaufman" userId="c001b2a046940d7c" providerId="LiveId" clId="{5CB25B10-5B1C-4017-B167-ED3104435743}" dt="2024-05-27T23:10:36.568" v="8919" actId="571"/>
          <ac:spMkLst>
            <pc:docMk/>
            <pc:sldMk cId="2872598656" sldId="941"/>
            <ac:spMk id="200" creationId="{EDB8AFBA-4A27-C33B-FCAD-D1DDB81A41F5}"/>
          </ac:spMkLst>
        </pc:spChg>
        <pc:spChg chg="mod">
          <ac:chgData name="Phillip Kaufman" userId="c001b2a046940d7c" providerId="LiveId" clId="{5CB25B10-5B1C-4017-B167-ED3104435743}" dt="2024-05-27T23:10:36.568" v="8919" actId="571"/>
          <ac:spMkLst>
            <pc:docMk/>
            <pc:sldMk cId="2872598656" sldId="941"/>
            <ac:spMk id="204" creationId="{184867E6-CDF1-48F8-BB27-B0B7E460BA65}"/>
          </ac:spMkLst>
        </pc:spChg>
        <pc:spChg chg="mod">
          <ac:chgData name="Phillip Kaufman" userId="c001b2a046940d7c" providerId="LiveId" clId="{5CB25B10-5B1C-4017-B167-ED3104435743}" dt="2024-05-27T23:10:36.568" v="8919" actId="571"/>
          <ac:spMkLst>
            <pc:docMk/>
            <pc:sldMk cId="2872598656" sldId="941"/>
            <ac:spMk id="205" creationId="{186D675F-0FEF-2A7C-0C83-3F26A920CDD8}"/>
          </ac:spMkLst>
        </pc:spChg>
        <pc:spChg chg="mod">
          <ac:chgData name="Phillip Kaufman" userId="c001b2a046940d7c" providerId="LiveId" clId="{5CB25B10-5B1C-4017-B167-ED3104435743}" dt="2024-05-27T23:10:36.568" v="8919" actId="571"/>
          <ac:spMkLst>
            <pc:docMk/>
            <pc:sldMk cId="2872598656" sldId="941"/>
            <ac:spMk id="206" creationId="{2F5B3F55-9551-7C5F-B9BE-29E79EA5974A}"/>
          </ac:spMkLst>
        </pc:spChg>
        <pc:spChg chg="mod">
          <ac:chgData name="Phillip Kaufman" userId="c001b2a046940d7c" providerId="LiveId" clId="{5CB25B10-5B1C-4017-B167-ED3104435743}" dt="2024-05-27T23:10:36.568" v="8919" actId="571"/>
          <ac:spMkLst>
            <pc:docMk/>
            <pc:sldMk cId="2872598656" sldId="941"/>
            <ac:spMk id="207" creationId="{AFF9CFD1-9544-6522-8374-6EB5B9EE5BC6}"/>
          </ac:spMkLst>
        </pc:spChg>
        <pc:spChg chg="mod">
          <ac:chgData name="Phillip Kaufman" userId="c001b2a046940d7c" providerId="LiveId" clId="{5CB25B10-5B1C-4017-B167-ED3104435743}" dt="2024-05-27T23:10:36.568" v="8919" actId="571"/>
          <ac:spMkLst>
            <pc:docMk/>
            <pc:sldMk cId="2872598656" sldId="941"/>
            <ac:spMk id="208" creationId="{183738F8-EF43-B4CE-70BE-1301C91F9E2C}"/>
          </ac:spMkLst>
        </pc:spChg>
        <pc:spChg chg="mod">
          <ac:chgData name="Phillip Kaufman" userId="c001b2a046940d7c" providerId="LiveId" clId="{5CB25B10-5B1C-4017-B167-ED3104435743}" dt="2024-05-27T23:10:36.568" v="8919" actId="571"/>
          <ac:spMkLst>
            <pc:docMk/>
            <pc:sldMk cId="2872598656" sldId="941"/>
            <ac:spMk id="209" creationId="{3821AF5A-5AB7-CA6E-85DC-EC7A4A3373BE}"/>
          </ac:spMkLst>
        </pc:spChg>
        <pc:spChg chg="mod">
          <ac:chgData name="Phillip Kaufman" userId="c001b2a046940d7c" providerId="LiveId" clId="{5CB25B10-5B1C-4017-B167-ED3104435743}" dt="2024-05-27T23:10:36.568" v="8919" actId="571"/>
          <ac:spMkLst>
            <pc:docMk/>
            <pc:sldMk cId="2872598656" sldId="941"/>
            <ac:spMk id="210" creationId="{3CC499FE-7428-01EE-1D62-2A4DC0D16656}"/>
          </ac:spMkLst>
        </pc:spChg>
        <pc:spChg chg="mod">
          <ac:chgData name="Phillip Kaufman" userId="c001b2a046940d7c" providerId="LiveId" clId="{5CB25B10-5B1C-4017-B167-ED3104435743}" dt="2024-05-27T23:10:36.568" v="8919" actId="571"/>
          <ac:spMkLst>
            <pc:docMk/>
            <pc:sldMk cId="2872598656" sldId="941"/>
            <ac:spMk id="211" creationId="{402FB477-D6A2-72FD-1E20-E44A1005956B}"/>
          </ac:spMkLst>
        </pc:spChg>
        <pc:spChg chg="mod">
          <ac:chgData name="Phillip Kaufman" userId="c001b2a046940d7c" providerId="LiveId" clId="{5CB25B10-5B1C-4017-B167-ED3104435743}" dt="2024-05-27T23:10:36.568" v="8919" actId="571"/>
          <ac:spMkLst>
            <pc:docMk/>
            <pc:sldMk cId="2872598656" sldId="941"/>
            <ac:spMk id="212" creationId="{2D96E04D-64A2-B762-B104-F8DFAA3A1267}"/>
          </ac:spMkLst>
        </pc:spChg>
        <pc:spChg chg="mod">
          <ac:chgData name="Phillip Kaufman" userId="c001b2a046940d7c" providerId="LiveId" clId="{5CB25B10-5B1C-4017-B167-ED3104435743}" dt="2024-05-27T23:10:36.568" v="8919" actId="571"/>
          <ac:spMkLst>
            <pc:docMk/>
            <pc:sldMk cId="2872598656" sldId="941"/>
            <ac:spMk id="213" creationId="{1E4D4399-0487-9D32-3785-ABB9CA02B7A4}"/>
          </ac:spMkLst>
        </pc:spChg>
        <pc:spChg chg="mod">
          <ac:chgData name="Phillip Kaufman" userId="c001b2a046940d7c" providerId="LiveId" clId="{5CB25B10-5B1C-4017-B167-ED3104435743}" dt="2024-05-27T23:15:51.564" v="9061"/>
          <ac:spMkLst>
            <pc:docMk/>
            <pc:sldMk cId="2872598656" sldId="941"/>
            <ac:spMk id="287" creationId="{9A345C95-C3F9-A62D-E6F4-D3BFEE9FA13D}"/>
          </ac:spMkLst>
        </pc:spChg>
        <pc:spChg chg="mod">
          <ac:chgData name="Phillip Kaufman" userId="c001b2a046940d7c" providerId="LiveId" clId="{5CB25B10-5B1C-4017-B167-ED3104435743}" dt="2024-05-27T23:15:51.564" v="9061"/>
          <ac:spMkLst>
            <pc:docMk/>
            <pc:sldMk cId="2872598656" sldId="941"/>
            <ac:spMk id="291" creationId="{7939A2E2-2C2A-99BE-E5FB-4F558120C310}"/>
          </ac:spMkLst>
        </pc:spChg>
        <pc:spChg chg="mod">
          <ac:chgData name="Phillip Kaufman" userId="c001b2a046940d7c" providerId="LiveId" clId="{5CB25B10-5B1C-4017-B167-ED3104435743}" dt="2024-05-27T23:15:51.564" v="9061"/>
          <ac:spMkLst>
            <pc:docMk/>
            <pc:sldMk cId="2872598656" sldId="941"/>
            <ac:spMk id="292" creationId="{3FA8D44E-CFDF-57D6-80B5-B61C59507D42}"/>
          </ac:spMkLst>
        </pc:spChg>
        <pc:spChg chg="mod">
          <ac:chgData name="Phillip Kaufman" userId="c001b2a046940d7c" providerId="LiveId" clId="{5CB25B10-5B1C-4017-B167-ED3104435743}" dt="2024-05-27T23:15:51.564" v="9061"/>
          <ac:spMkLst>
            <pc:docMk/>
            <pc:sldMk cId="2872598656" sldId="941"/>
            <ac:spMk id="293" creationId="{0D1363DE-31EB-0275-D386-CD11E7A3DACB}"/>
          </ac:spMkLst>
        </pc:spChg>
        <pc:spChg chg="mod">
          <ac:chgData name="Phillip Kaufman" userId="c001b2a046940d7c" providerId="LiveId" clId="{5CB25B10-5B1C-4017-B167-ED3104435743}" dt="2024-05-27T23:15:51.564" v="9061"/>
          <ac:spMkLst>
            <pc:docMk/>
            <pc:sldMk cId="2872598656" sldId="941"/>
            <ac:spMk id="294" creationId="{73A5BB89-EC70-C08F-D4FA-50FAE4770002}"/>
          </ac:spMkLst>
        </pc:spChg>
        <pc:spChg chg="mod">
          <ac:chgData name="Phillip Kaufman" userId="c001b2a046940d7c" providerId="LiveId" clId="{5CB25B10-5B1C-4017-B167-ED3104435743}" dt="2024-05-27T23:15:51.564" v="9061"/>
          <ac:spMkLst>
            <pc:docMk/>
            <pc:sldMk cId="2872598656" sldId="941"/>
            <ac:spMk id="295" creationId="{2FD18742-DF5B-8C6D-1DD0-EDB853A61D72}"/>
          </ac:spMkLst>
        </pc:spChg>
        <pc:spChg chg="mod">
          <ac:chgData name="Phillip Kaufman" userId="c001b2a046940d7c" providerId="LiveId" clId="{5CB25B10-5B1C-4017-B167-ED3104435743}" dt="2024-05-27T23:15:51.564" v="9061"/>
          <ac:spMkLst>
            <pc:docMk/>
            <pc:sldMk cId="2872598656" sldId="941"/>
            <ac:spMk id="296" creationId="{2F822D70-7C67-2F86-13B5-F4AEDE922759}"/>
          </ac:spMkLst>
        </pc:spChg>
        <pc:spChg chg="mod">
          <ac:chgData name="Phillip Kaufman" userId="c001b2a046940d7c" providerId="LiveId" clId="{5CB25B10-5B1C-4017-B167-ED3104435743}" dt="2024-05-27T23:15:51.564" v="9061"/>
          <ac:spMkLst>
            <pc:docMk/>
            <pc:sldMk cId="2872598656" sldId="941"/>
            <ac:spMk id="297" creationId="{538F7EA4-119C-FE31-9980-2F34AE8689B2}"/>
          </ac:spMkLst>
        </pc:spChg>
        <pc:spChg chg="mod">
          <ac:chgData name="Phillip Kaufman" userId="c001b2a046940d7c" providerId="LiveId" clId="{5CB25B10-5B1C-4017-B167-ED3104435743}" dt="2024-05-27T23:15:51.564" v="9061"/>
          <ac:spMkLst>
            <pc:docMk/>
            <pc:sldMk cId="2872598656" sldId="941"/>
            <ac:spMk id="298" creationId="{29FF1D13-D9BA-A3EF-95F0-77515A350B39}"/>
          </ac:spMkLst>
        </pc:spChg>
        <pc:spChg chg="mod">
          <ac:chgData name="Phillip Kaufman" userId="c001b2a046940d7c" providerId="LiveId" clId="{5CB25B10-5B1C-4017-B167-ED3104435743}" dt="2024-05-27T23:15:51.564" v="9061"/>
          <ac:spMkLst>
            <pc:docMk/>
            <pc:sldMk cId="2872598656" sldId="941"/>
            <ac:spMk id="299" creationId="{A198A701-C6DD-33AF-6684-4B6065A23E16}"/>
          </ac:spMkLst>
        </pc:spChg>
        <pc:spChg chg="mod">
          <ac:chgData name="Phillip Kaufman" userId="c001b2a046940d7c" providerId="LiveId" clId="{5CB25B10-5B1C-4017-B167-ED3104435743}" dt="2024-05-27T23:15:51.564" v="9061"/>
          <ac:spMkLst>
            <pc:docMk/>
            <pc:sldMk cId="2872598656" sldId="941"/>
            <ac:spMk id="300" creationId="{1FBA646B-1B42-C2B1-7DF9-F0B9D7C94F8D}"/>
          </ac:spMkLst>
        </pc:spChg>
        <pc:spChg chg="del mod">
          <ac:chgData name="Phillip Kaufman" userId="c001b2a046940d7c" providerId="LiveId" clId="{5CB25B10-5B1C-4017-B167-ED3104435743}" dt="2024-05-30T19:33:01.959" v="9881" actId="478"/>
          <ac:spMkLst>
            <pc:docMk/>
            <pc:sldMk cId="2872598656" sldId="941"/>
            <ac:spMk id="340" creationId="{D0CF8EE7-251B-BFFF-C9DB-933ECBB54C10}"/>
          </ac:spMkLst>
        </pc:spChg>
        <pc:spChg chg="mod">
          <ac:chgData name="Phillip Kaufman" userId="c001b2a046940d7c" providerId="LiveId" clId="{5CB25B10-5B1C-4017-B167-ED3104435743}" dt="2024-05-30T19:33:16.209" v="9884" actId="165"/>
          <ac:spMkLst>
            <pc:docMk/>
            <pc:sldMk cId="2872598656" sldId="941"/>
            <ac:spMk id="344" creationId="{E0E1111B-4830-9125-070D-0FBC74555CEA}"/>
          </ac:spMkLst>
        </pc:spChg>
        <pc:spChg chg="mod">
          <ac:chgData name="Phillip Kaufman" userId="c001b2a046940d7c" providerId="LiveId" clId="{5CB25B10-5B1C-4017-B167-ED3104435743}" dt="2024-05-30T19:33:16.209" v="9884" actId="165"/>
          <ac:spMkLst>
            <pc:docMk/>
            <pc:sldMk cId="2872598656" sldId="941"/>
            <ac:spMk id="345" creationId="{0C46DE6B-A982-6BE2-B977-0D462AC477E7}"/>
          </ac:spMkLst>
        </pc:spChg>
        <pc:spChg chg="mod">
          <ac:chgData name="Phillip Kaufman" userId="c001b2a046940d7c" providerId="LiveId" clId="{5CB25B10-5B1C-4017-B167-ED3104435743}" dt="2024-05-30T19:33:16.209" v="9884" actId="165"/>
          <ac:spMkLst>
            <pc:docMk/>
            <pc:sldMk cId="2872598656" sldId="941"/>
            <ac:spMk id="346" creationId="{C23917A6-46D5-4EA1-309A-38A820C31087}"/>
          </ac:spMkLst>
        </pc:spChg>
        <pc:spChg chg="mod">
          <ac:chgData name="Phillip Kaufman" userId="c001b2a046940d7c" providerId="LiveId" clId="{5CB25B10-5B1C-4017-B167-ED3104435743}" dt="2024-05-30T19:33:16.209" v="9884" actId="165"/>
          <ac:spMkLst>
            <pc:docMk/>
            <pc:sldMk cId="2872598656" sldId="941"/>
            <ac:spMk id="347" creationId="{92BB0709-C94A-E261-E2CF-6FBE04ABE5FF}"/>
          </ac:spMkLst>
        </pc:spChg>
        <pc:spChg chg="mod">
          <ac:chgData name="Phillip Kaufman" userId="c001b2a046940d7c" providerId="LiveId" clId="{5CB25B10-5B1C-4017-B167-ED3104435743}" dt="2024-05-30T19:33:16.209" v="9884" actId="165"/>
          <ac:spMkLst>
            <pc:docMk/>
            <pc:sldMk cId="2872598656" sldId="941"/>
            <ac:spMk id="348" creationId="{F27E7692-7ADB-AD8A-9CC8-8DC709FD662A}"/>
          </ac:spMkLst>
        </pc:spChg>
        <pc:spChg chg="mod">
          <ac:chgData name="Phillip Kaufman" userId="c001b2a046940d7c" providerId="LiveId" clId="{5CB25B10-5B1C-4017-B167-ED3104435743}" dt="2024-05-30T19:33:16.209" v="9884" actId="165"/>
          <ac:spMkLst>
            <pc:docMk/>
            <pc:sldMk cId="2872598656" sldId="941"/>
            <ac:spMk id="349" creationId="{95AE4DC0-DB33-9494-FF9C-470E10F4F6FB}"/>
          </ac:spMkLst>
        </pc:spChg>
        <pc:spChg chg="mod">
          <ac:chgData name="Phillip Kaufman" userId="c001b2a046940d7c" providerId="LiveId" clId="{5CB25B10-5B1C-4017-B167-ED3104435743}" dt="2024-05-30T19:33:16.209" v="9884" actId="165"/>
          <ac:spMkLst>
            <pc:docMk/>
            <pc:sldMk cId="2872598656" sldId="941"/>
            <ac:spMk id="350" creationId="{A02526D7-C086-EFF1-E3B5-5F0E7577B53B}"/>
          </ac:spMkLst>
        </pc:spChg>
        <pc:spChg chg="mod">
          <ac:chgData name="Phillip Kaufman" userId="c001b2a046940d7c" providerId="LiveId" clId="{5CB25B10-5B1C-4017-B167-ED3104435743}" dt="2024-05-30T19:33:16.209" v="9884" actId="165"/>
          <ac:spMkLst>
            <pc:docMk/>
            <pc:sldMk cId="2872598656" sldId="941"/>
            <ac:spMk id="351" creationId="{DEC5EF61-6B59-0BC6-BAD5-53EE03BD3F03}"/>
          </ac:spMkLst>
        </pc:spChg>
        <pc:spChg chg="mod">
          <ac:chgData name="Phillip Kaufman" userId="c001b2a046940d7c" providerId="LiveId" clId="{5CB25B10-5B1C-4017-B167-ED3104435743}" dt="2024-05-30T19:33:16.209" v="9884" actId="165"/>
          <ac:spMkLst>
            <pc:docMk/>
            <pc:sldMk cId="2872598656" sldId="941"/>
            <ac:spMk id="352" creationId="{373E2F14-BA76-F665-0D93-0B55D2DE9D22}"/>
          </ac:spMkLst>
        </pc:spChg>
        <pc:spChg chg="mod">
          <ac:chgData name="Phillip Kaufman" userId="c001b2a046940d7c" providerId="LiveId" clId="{5CB25B10-5B1C-4017-B167-ED3104435743}" dt="2024-05-30T19:33:16.209" v="9884" actId="165"/>
          <ac:spMkLst>
            <pc:docMk/>
            <pc:sldMk cId="2872598656" sldId="941"/>
            <ac:spMk id="353" creationId="{73BED6A5-9A11-6C66-B55E-1E890799F570}"/>
          </ac:spMkLst>
        </pc:spChg>
        <pc:spChg chg="add mod">
          <ac:chgData name="Phillip Kaufman" userId="c001b2a046940d7c" providerId="LiveId" clId="{5CB25B10-5B1C-4017-B167-ED3104435743}" dt="2024-05-27T23:16:03.179" v="9065"/>
          <ac:spMkLst>
            <pc:docMk/>
            <pc:sldMk cId="2872598656" sldId="941"/>
            <ac:spMk id="357" creationId="{D45EF3BD-3502-0786-75BD-D0E31C61E0BA}"/>
          </ac:spMkLst>
        </pc:spChg>
        <pc:grpChg chg="add mod">
          <ac:chgData name="Phillip Kaufman" userId="c001b2a046940d7c" providerId="LiveId" clId="{5CB25B10-5B1C-4017-B167-ED3104435743}" dt="2024-05-30T19:33:21.509" v="9886" actId="164"/>
          <ac:grpSpMkLst>
            <pc:docMk/>
            <pc:sldMk cId="2872598656" sldId="941"/>
            <ac:grpSpMk id="5" creationId="{D7811A37-49F9-8B13-09D7-8E773B477FCA}"/>
          </ac:grpSpMkLst>
        </pc:grpChg>
        <pc:grpChg chg="add mod">
          <ac:chgData name="Phillip Kaufman" userId="c001b2a046940d7c" providerId="LiveId" clId="{5CB25B10-5B1C-4017-B167-ED3104435743}" dt="2024-05-30T19:33:21.509" v="9886" actId="164"/>
          <ac:grpSpMkLst>
            <pc:docMk/>
            <pc:sldMk cId="2872598656" sldId="941"/>
            <ac:grpSpMk id="6" creationId="{11BB83BF-52F5-4843-C248-3503ADCA976A}"/>
          </ac:grpSpMkLst>
        </pc:grpChg>
        <pc:grpChg chg="add mod">
          <ac:chgData name="Phillip Kaufman" userId="c001b2a046940d7c" providerId="LiveId" clId="{5CB25B10-5B1C-4017-B167-ED3104435743}" dt="2024-05-27T07:12:59.878" v="8402"/>
          <ac:grpSpMkLst>
            <pc:docMk/>
            <pc:sldMk cId="2872598656" sldId="941"/>
            <ac:grpSpMk id="7" creationId="{6F5E9BB9-8A4F-EDE4-1B27-E34F9908286D}"/>
          </ac:grpSpMkLst>
        </pc:grpChg>
        <pc:grpChg chg="add del mod">
          <ac:chgData name="Phillip Kaufman" userId="c001b2a046940d7c" providerId="LiveId" clId="{5CB25B10-5B1C-4017-B167-ED3104435743}" dt="2024-05-27T23:10:32.262" v="8916" actId="478"/>
          <ac:grpSpMkLst>
            <pc:docMk/>
            <pc:sldMk cId="2872598656" sldId="941"/>
            <ac:grpSpMk id="7" creationId="{7B2CA139-2338-78CD-350A-4C746BF3D51B}"/>
          </ac:grpSpMkLst>
        </pc:grpChg>
        <pc:grpChg chg="mod">
          <ac:chgData name="Phillip Kaufman" userId="c001b2a046940d7c" providerId="LiveId" clId="{5CB25B10-5B1C-4017-B167-ED3104435743}" dt="2024-05-27T07:12:59.878" v="8402"/>
          <ac:grpSpMkLst>
            <pc:docMk/>
            <pc:sldMk cId="2872598656" sldId="941"/>
            <ac:grpSpMk id="8" creationId="{74E80B62-C83E-ADC9-C714-DC33D08C3B79}"/>
          </ac:grpSpMkLst>
        </pc:grpChg>
        <pc:grpChg chg="mod">
          <ac:chgData name="Phillip Kaufman" userId="c001b2a046940d7c" providerId="LiveId" clId="{5CB25B10-5B1C-4017-B167-ED3104435743}" dt="2024-05-27T23:07:35.953" v="8843"/>
          <ac:grpSpMkLst>
            <pc:docMk/>
            <pc:sldMk cId="2872598656" sldId="941"/>
            <ac:grpSpMk id="8" creationId="{D042F1A6-6272-76CD-E71B-B002A0492B50}"/>
          </ac:grpSpMkLst>
        </pc:grpChg>
        <pc:grpChg chg="mod">
          <ac:chgData name="Phillip Kaufman" userId="c001b2a046940d7c" providerId="LiveId" clId="{5CB25B10-5B1C-4017-B167-ED3104435743}" dt="2024-05-27T23:11:20.470" v="8930" actId="165"/>
          <ac:grpSpMkLst>
            <pc:docMk/>
            <pc:sldMk cId="2872598656" sldId="941"/>
            <ac:grpSpMk id="11" creationId="{556110C5-035E-75FE-4819-400EE2F3EBFA}"/>
          </ac:grpSpMkLst>
        </pc:grpChg>
        <pc:grpChg chg="mod">
          <ac:chgData name="Phillip Kaufman" userId="c001b2a046940d7c" providerId="LiveId" clId="{5CB25B10-5B1C-4017-B167-ED3104435743}" dt="2024-05-27T23:11:20.470" v="8930" actId="165"/>
          <ac:grpSpMkLst>
            <pc:docMk/>
            <pc:sldMk cId="2872598656" sldId="941"/>
            <ac:grpSpMk id="12" creationId="{1FAA0889-2BE4-637F-222E-C9E7DDEA1681}"/>
          </ac:grpSpMkLst>
        </pc:grpChg>
        <pc:grpChg chg="mod">
          <ac:chgData name="Phillip Kaufman" userId="c001b2a046940d7c" providerId="LiveId" clId="{5CB25B10-5B1C-4017-B167-ED3104435743}" dt="2024-05-27T23:11:20.470" v="8930" actId="165"/>
          <ac:grpSpMkLst>
            <pc:docMk/>
            <pc:sldMk cId="2872598656" sldId="941"/>
            <ac:grpSpMk id="14" creationId="{494F32F3-2418-AFD2-C3BF-085C89A4651E}"/>
          </ac:grpSpMkLst>
        </pc:grpChg>
        <pc:grpChg chg="del mod topLvl">
          <ac:chgData name="Phillip Kaufman" userId="c001b2a046940d7c" providerId="LiveId" clId="{5CB25B10-5B1C-4017-B167-ED3104435743}" dt="2024-05-27T23:15:51.200" v="9060" actId="478"/>
          <ac:grpSpMkLst>
            <pc:docMk/>
            <pc:sldMk cId="2872598656" sldId="941"/>
            <ac:grpSpMk id="15" creationId="{2EF71B17-2E49-C077-9843-2511CDF53A57}"/>
          </ac:grpSpMkLst>
        </pc:grpChg>
        <pc:grpChg chg="mod">
          <ac:chgData name="Phillip Kaufman" userId="c001b2a046940d7c" providerId="LiveId" clId="{5CB25B10-5B1C-4017-B167-ED3104435743}" dt="2024-05-27T07:12:59.878" v="8402"/>
          <ac:grpSpMkLst>
            <pc:docMk/>
            <pc:sldMk cId="2872598656" sldId="941"/>
            <ac:grpSpMk id="16" creationId="{CD05F32F-E4FC-D250-70CE-2929540E7B38}"/>
          </ac:grpSpMkLst>
        </pc:grpChg>
        <pc:grpChg chg="mod">
          <ac:chgData name="Phillip Kaufman" userId="c001b2a046940d7c" providerId="LiveId" clId="{5CB25B10-5B1C-4017-B167-ED3104435743}" dt="2024-05-27T23:11:20.470" v="8930" actId="165"/>
          <ac:grpSpMkLst>
            <pc:docMk/>
            <pc:sldMk cId="2872598656" sldId="941"/>
            <ac:grpSpMk id="24" creationId="{CA0603CF-3341-E446-C6F1-6EE5C31E6818}"/>
          </ac:grpSpMkLst>
        </pc:grpChg>
        <pc:grpChg chg="del mod topLvl">
          <ac:chgData name="Phillip Kaufman" userId="c001b2a046940d7c" providerId="LiveId" clId="{5CB25B10-5B1C-4017-B167-ED3104435743}" dt="2024-05-27T23:11:25.543" v="8931" actId="478"/>
          <ac:grpSpMkLst>
            <pc:docMk/>
            <pc:sldMk cId="2872598656" sldId="941"/>
            <ac:grpSpMk id="60" creationId="{A3A41B03-1D7C-2FCE-62F6-FD2C8E557172}"/>
          </ac:grpSpMkLst>
        </pc:grpChg>
        <pc:grpChg chg="add del mod">
          <ac:chgData name="Phillip Kaufman" userId="c001b2a046940d7c" providerId="LiveId" clId="{5CB25B10-5B1C-4017-B167-ED3104435743}" dt="2024-05-27T23:10:28.787" v="8915" actId="21"/>
          <ac:grpSpMkLst>
            <pc:docMk/>
            <pc:sldMk cId="2872598656" sldId="941"/>
            <ac:grpSpMk id="61" creationId="{56A52440-6A04-A5D4-95FB-347EDE0CD1FA}"/>
          </ac:grpSpMkLst>
        </pc:grpChg>
        <pc:grpChg chg="add mod">
          <ac:chgData name="Phillip Kaufman" userId="c001b2a046940d7c" providerId="LiveId" clId="{5CB25B10-5B1C-4017-B167-ED3104435743}" dt="2024-05-27T07:13:07.782" v="8403"/>
          <ac:grpSpMkLst>
            <pc:docMk/>
            <pc:sldMk cId="2872598656" sldId="941"/>
            <ac:grpSpMk id="62" creationId="{365D4799-23D8-AC16-79A4-C7012A446686}"/>
          </ac:grpSpMkLst>
        </pc:grpChg>
        <pc:grpChg chg="mod">
          <ac:chgData name="Phillip Kaufman" userId="c001b2a046940d7c" providerId="LiveId" clId="{5CB25B10-5B1C-4017-B167-ED3104435743}" dt="2024-05-27T23:09:35.092" v="8871"/>
          <ac:grpSpMkLst>
            <pc:docMk/>
            <pc:sldMk cId="2872598656" sldId="941"/>
            <ac:grpSpMk id="62" creationId="{916206DE-58ED-22AD-E5FF-DD870F00512E}"/>
          </ac:grpSpMkLst>
        </pc:grpChg>
        <pc:grpChg chg="mod">
          <ac:chgData name="Phillip Kaufman" userId="c001b2a046940d7c" providerId="LiveId" clId="{5CB25B10-5B1C-4017-B167-ED3104435743}" dt="2024-05-27T07:13:07.782" v="8403"/>
          <ac:grpSpMkLst>
            <pc:docMk/>
            <pc:sldMk cId="2872598656" sldId="941"/>
            <ac:grpSpMk id="63" creationId="{C5DB01D1-1A23-027C-9DE2-8DB46E943310}"/>
          </ac:grpSpMkLst>
        </pc:grpChg>
        <pc:grpChg chg="mod">
          <ac:chgData name="Phillip Kaufman" userId="c001b2a046940d7c" providerId="LiveId" clId="{5CB25B10-5B1C-4017-B167-ED3104435743}" dt="2024-05-27T07:13:07.782" v="8403"/>
          <ac:grpSpMkLst>
            <pc:docMk/>
            <pc:sldMk cId="2872598656" sldId="941"/>
            <ac:grpSpMk id="65" creationId="{EC6BED4A-67DB-A278-E7D5-AF6D99A07979}"/>
          </ac:grpSpMkLst>
        </pc:grpChg>
        <pc:grpChg chg="mod">
          <ac:chgData name="Phillip Kaufman" userId="c001b2a046940d7c" providerId="LiveId" clId="{5CB25B10-5B1C-4017-B167-ED3104435743}" dt="2024-05-27T23:11:20.470" v="8930" actId="165"/>
          <ac:grpSpMkLst>
            <pc:docMk/>
            <pc:sldMk cId="2872598656" sldId="941"/>
            <ac:grpSpMk id="70" creationId="{FC55D84B-7E8C-5D6D-8FC9-FECB0FEC7E75}"/>
          </ac:grpSpMkLst>
        </pc:grpChg>
        <pc:grpChg chg="add del mod">
          <ac:chgData name="Phillip Kaufman" userId="c001b2a046940d7c" providerId="LiveId" clId="{5CB25B10-5B1C-4017-B167-ED3104435743}" dt="2024-05-27T23:11:14.602" v="8929" actId="21"/>
          <ac:grpSpMkLst>
            <pc:docMk/>
            <pc:sldMk cId="2872598656" sldId="941"/>
            <ac:grpSpMk id="122" creationId="{56A52440-6A04-A5D4-95FB-347EDE0CD1FA}"/>
          </ac:grpSpMkLst>
        </pc:grpChg>
        <pc:grpChg chg="mod">
          <ac:chgData name="Phillip Kaufman" userId="c001b2a046940d7c" providerId="LiveId" clId="{5CB25B10-5B1C-4017-B167-ED3104435743}" dt="2024-05-27T23:10:34.045" v="8917"/>
          <ac:grpSpMkLst>
            <pc:docMk/>
            <pc:sldMk cId="2872598656" sldId="941"/>
            <ac:grpSpMk id="123" creationId="{916206DE-58ED-22AD-E5FF-DD870F00512E}"/>
          </ac:grpSpMkLst>
        </pc:grpChg>
        <pc:grpChg chg="add mod">
          <ac:chgData name="Phillip Kaufman" userId="c001b2a046940d7c" providerId="LiveId" clId="{5CB25B10-5B1C-4017-B167-ED3104435743}" dt="2024-05-27T07:13:08.964" v="8404"/>
          <ac:grpSpMkLst>
            <pc:docMk/>
            <pc:sldMk cId="2872598656" sldId="941"/>
            <ac:grpSpMk id="124" creationId="{2FACF55E-1ABE-93D5-7ED0-E47D665FCB9D}"/>
          </ac:grpSpMkLst>
        </pc:grpChg>
        <pc:grpChg chg="mod">
          <ac:chgData name="Phillip Kaufman" userId="c001b2a046940d7c" providerId="LiveId" clId="{5CB25B10-5B1C-4017-B167-ED3104435743}" dt="2024-05-27T07:13:08.964" v="8404"/>
          <ac:grpSpMkLst>
            <pc:docMk/>
            <pc:sldMk cId="2872598656" sldId="941"/>
            <ac:grpSpMk id="125" creationId="{D5B947E2-9E2C-FF29-DB14-97E735D8F0ED}"/>
          </ac:grpSpMkLst>
        </pc:grpChg>
        <pc:grpChg chg="mod">
          <ac:chgData name="Phillip Kaufman" userId="c001b2a046940d7c" providerId="LiveId" clId="{5CB25B10-5B1C-4017-B167-ED3104435743}" dt="2024-05-27T07:13:08.964" v="8404"/>
          <ac:grpSpMkLst>
            <pc:docMk/>
            <pc:sldMk cId="2872598656" sldId="941"/>
            <ac:grpSpMk id="127" creationId="{F4BE5889-C594-75FA-E1D1-D2D6B788A590}"/>
          </ac:grpSpMkLst>
        </pc:grpChg>
        <pc:grpChg chg="del">
          <ac:chgData name="Phillip Kaufman" userId="c001b2a046940d7c" providerId="LiveId" clId="{5CB25B10-5B1C-4017-B167-ED3104435743}" dt="2024-05-27T23:11:20.470" v="8930" actId="165"/>
          <ac:grpSpMkLst>
            <pc:docMk/>
            <pc:sldMk cId="2872598656" sldId="941"/>
            <ac:grpSpMk id="150" creationId="{2066173D-41DF-673A-516C-0B0C54307AE0}"/>
          </ac:grpSpMkLst>
        </pc:grpChg>
        <pc:grpChg chg="add mod">
          <ac:chgData name="Phillip Kaufman" userId="c001b2a046940d7c" providerId="LiveId" clId="{5CB25B10-5B1C-4017-B167-ED3104435743}" dt="2024-05-27T23:10:36.568" v="8919" actId="571"/>
          <ac:grpSpMkLst>
            <pc:docMk/>
            <pc:sldMk cId="2872598656" sldId="941"/>
            <ac:grpSpMk id="164" creationId="{A578CD56-3CCB-BF63-5AD6-599A3740FF2E}"/>
          </ac:grpSpMkLst>
        </pc:grpChg>
        <pc:grpChg chg="mod">
          <ac:chgData name="Phillip Kaufman" userId="c001b2a046940d7c" providerId="LiveId" clId="{5CB25B10-5B1C-4017-B167-ED3104435743}" dt="2024-05-27T23:10:36.568" v="8919" actId="571"/>
          <ac:grpSpMkLst>
            <pc:docMk/>
            <pc:sldMk cId="2872598656" sldId="941"/>
            <ac:grpSpMk id="165" creationId="{2BC745F2-F999-11C5-993E-221CFA468902}"/>
          </ac:grpSpMkLst>
        </pc:grpChg>
        <pc:grpChg chg="mod">
          <ac:chgData name="Phillip Kaufman" userId="c001b2a046940d7c" providerId="LiveId" clId="{5CB25B10-5B1C-4017-B167-ED3104435743}" dt="2024-05-27T23:10:36.568" v="8919" actId="571"/>
          <ac:grpSpMkLst>
            <pc:docMk/>
            <pc:sldMk cId="2872598656" sldId="941"/>
            <ac:grpSpMk id="166" creationId="{518E0EB8-811C-372B-FE26-26EA55DE2D14}"/>
          </ac:grpSpMkLst>
        </pc:grpChg>
        <pc:grpChg chg="add mod">
          <ac:chgData name="Phillip Kaufman" userId="c001b2a046940d7c" providerId="LiveId" clId="{5CB25B10-5B1C-4017-B167-ED3104435743}" dt="2024-05-27T07:13:10.402" v="8405"/>
          <ac:grpSpMkLst>
            <pc:docMk/>
            <pc:sldMk cId="2872598656" sldId="941"/>
            <ac:grpSpMk id="167" creationId="{9727FF15-6184-A0CA-11C9-D862E1BBF8D6}"/>
          </ac:grpSpMkLst>
        </pc:grpChg>
        <pc:grpChg chg="mod">
          <ac:chgData name="Phillip Kaufman" userId="c001b2a046940d7c" providerId="LiveId" clId="{5CB25B10-5B1C-4017-B167-ED3104435743}" dt="2024-05-27T23:10:36.568" v="8919" actId="571"/>
          <ac:grpSpMkLst>
            <pc:docMk/>
            <pc:sldMk cId="2872598656" sldId="941"/>
            <ac:grpSpMk id="167" creationId="{C1C06A89-E674-DF92-EEEB-4B3434DE4B8B}"/>
          </ac:grpSpMkLst>
        </pc:grpChg>
        <pc:grpChg chg="mod">
          <ac:chgData name="Phillip Kaufman" userId="c001b2a046940d7c" providerId="LiveId" clId="{5CB25B10-5B1C-4017-B167-ED3104435743}" dt="2024-05-27T07:13:10.402" v="8405"/>
          <ac:grpSpMkLst>
            <pc:docMk/>
            <pc:sldMk cId="2872598656" sldId="941"/>
            <ac:grpSpMk id="168" creationId="{7D4838CC-08F0-1241-4B4B-DBE27DFE24ED}"/>
          </ac:grpSpMkLst>
        </pc:grpChg>
        <pc:grpChg chg="mod">
          <ac:chgData name="Phillip Kaufman" userId="c001b2a046940d7c" providerId="LiveId" clId="{5CB25B10-5B1C-4017-B167-ED3104435743}" dt="2024-05-27T07:13:10.402" v="8405"/>
          <ac:grpSpMkLst>
            <pc:docMk/>
            <pc:sldMk cId="2872598656" sldId="941"/>
            <ac:grpSpMk id="170" creationId="{A26298CE-E875-7389-543B-EA4781FA7AB6}"/>
          </ac:grpSpMkLst>
        </pc:grpChg>
        <pc:grpChg chg="mod">
          <ac:chgData name="Phillip Kaufman" userId="c001b2a046940d7c" providerId="LiveId" clId="{5CB25B10-5B1C-4017-B167-ED3104435743}" dt="2024-05-27T23:10:36.568" v="8919" actId="571"/>
          <ac:grpSpMkLst>
            <pc:docMk/>
            <pc:sldMk cId="2872598656" sldId="941"/>
            <ac:grpSpMk id="201" creationId="{5B2EBE72-78AB-61A1-9E00-2F9660711F25}"/>
          </ac:grpSpMkLst>
        </pc:grpChg>
        <pc:grpChg chg="mod">
          <ac:chgData name="Phillip Kaufman" userId="c001b2a046940d7c" providerId="LiveId" clId="{5CB25B10-5B1C-4017-B167-ED3104435743}" dt="2024-05-27T23:10:36.568" v="8919" actId="571"/>
          <ac:grpSpMkLst>
            <pc:docMk/>
            <pc:sldMk cId="2872598656" sldId="941"/>
            <ac:grpSpMk id="202" creationId="{92388E46-0B2D-EEBA-EB11-28F3590B6E6C}"/>
          </ac:grpSpMkLst>
        </pc:grpChg>
        <pc:grpChg chg="mod">
          <ac:chgData name="Phillip Kaufman" userId="c001b2a046940d7c" providerId="LiveId" clId="{5CB25B10-5B1C-4017-B167-ED3104435743}" dt="2024-05-27T23:10:36.568" v="8919" actId="571"/>
          <ac:grpSpMkLst>
            <pc:docMk/>
            <pc:sldMk cId="2872598656" sldId="941"/>
            <ac:grpSpMk id="203" creationId="{12B34E6E-E0DF-2CB6-26A0-57A12B22338C}"/>
          </ac:grpSpMkLst>
        </pc:grpChg>
        <pc:grpChg chg="mod">
          <ac:chgData name="Phillip Kaufman" userId="c001b2a046940d7c" providerId="LiveId" clId="{5CB25B10-5B1C-4017-B167-ED3104435743}" dt="2024-05-27T23:10:36.568" v="8919" actId="571"/>
          <ac:grpSpMkLst>
            <pc:docMk/>
            <pc:sldMk cId="2872598656" sldId="941"/>
            <ac:grpSpMk id="214" creationId="{48F6938C-021E-3494-EA79-C7B64B5149D3}"/>
          </ac:grpSpMkLst>
        </pc:grpChg>
        <pc:grpChg chg="add del mod">
          <ac:chgData name="Phillip Kaufman" userId="c001b2a046940d7c" providerId="LiveId" clId="{5CB25B10-5B1C-4017-B167-ED3104435743}" dt="2024-05-27T23:15:51.200" v="9060" actId="478"/>
          <ac:grpSpMkLst>
            <pc:docMk/>
            <pc:sldMk cId="2872598656" sldId="941"/>
            <ac:grpSpMk id="217" creationId="{56A52440-6A04-A5D4-95FB-347EDE0CD1FA}"/>
          </ac:grpSpMkLst>
        </pc:grpChg>
        <pc:grpChg chg="mod">
          <ac:chgData name="Phillip Kaufman" userId="c001b2a046940d7c" providerId="LiveId" clId="{5CB25B10-5B1C-4017-B167-ED3104435743}" dt="2024-05-27T23:11:25.957" v="8932"/>
          <ac:grpSpMkLst>
            <pc:docMk/>
            <pc:sldMk cId="2872598656" sldId="941"/>
            <ac:grpSpMk id="218" creationId="{916206DE-58ED-22AD-E5FF-DD870F00512E}"/>
          </ac:grpSpMkLst>
        </pc:grpChg>
        <pc:grpChg chg="add mod">
          <ac:chgData name="Phillip Kaufman" userId="c001b2a046940d7c" providerId="LiveId" clId="{5CB25B10-5B1C-4017-B167-ED3104435743}" dt="2024-05-27T23:15:51.564" v="9061"/>
          <ac:grpSpMkLst>
            <pc:docMk/>
            <pc:sldMk cId="2872598656" sldId="941"/>
            <ac:grpSpMk id="251" creationId="{163FA1CC-A99D-6BC1-63FD-8A53BE2CEE3E}"/>
          </ac:grpSpMkLst>
        </pc:grpChg>
        <pc:grpChg chg="mod">
          <ac:chgData name="Phillip Kaufman" userId="c001b2a046940d7c" providerId="LiveId" clId="{5CB25B10-5B1C-4017-B167-ED3104435743}" dt="2024-05-27T23:15:51.564" v="9061"/>
          <ac:grpSpMkLst>
            <pc:docMk/>
            <pc:sldMk cId="2872598656" sldId="941"/>
            <ac:grpSpMk id="252" creationId="{B7E9F46C-FD40-D182-52D8-AC37E3074FD0}"/>
          </ac:grpSpMkLst>
        </pc:grpChg>
        <pc:grpChg chg="mod">
          <ac:chgData name="Phillip Kaufman" userId="c001b2a046940d7c" providerId="LiveId" clId="{5CB25B10-5B1C-4017-B167-ED3104435743}" dt="2024-05-27T23:15:51.564" v="9061"/>
          <ac:grpSpMkLst>
            <pc:docMk/>
            <pc:sldMk cId="2872598656" sldId="941"/>
            <ac:grpSpMk id="253" creationId="{06D9EAE2-762F-F24A-4911-33643E7340CB}"/>
          </ac:grpSpMkLst>
        </pc:grpChg>
        <pc:grpChg chg="mod">
          <ac:chgData name="Phillip Kaufman" userId="c001b2a046940d7c" providerId="LiveId" clId="{5CB25B10-5B1C-4017-B167-ED3104435743}" dt="2024-05-27T23:15:51.564" v="9061"/>
          <ac:grpSpMkLst>
            <pc:docMk/>
            <pc:sldMk cId="2872598656" sldId="941"/>
            <ac:grpSpMk id="254" creationId="{F7AAFBFB-4A03-D8EA-9A70-315D83BAEFC8}"/>
          </ac:grpSpMkLst>
        </pc:grpChg>
        <pc:grpChg chg="mod">
          <ac:chgData name="Phillip Kaufman" userId="c001b2a046940d7c" providerId="LiveId" clId="{5CB25B10-5B1C-4017-B167-ED3104435743}" dt="2024-05-27T23:15:51.564" v="9061"/>
          <ac:grpSpMkLst>
            <pc:docMk/>
            <pc:sldMk cId="2872598656" sldId="941"/>
            <ac:grpSpMk id="288" creationId="{8C412840-264F-BB92-E1F2-E6F78B70DE4D}"/>
          </ac:grpSpMkLst>
        </pc:grpChg>
        <pc:grpChg chg="mod">
          <ac:chgData name="Phillip Kaufman" userId="c001b2a046940d7c" providerId="LiveId" clId="{5CB25B10-5B1C-4017-B167-ED3104435743}" dt="2024-05-27T23:15:51.564" v="9061"/>
          <ac:grpSpMkLst>
            <pc:docMk/>
            <pc:sldMk cId="2872598656" sldId="941"/>
            <ac:grpSpMk id="289" creationId="{08E55865-BB96-150E-8F77-C71E44AE0829}"/>
          </ac:grpSpMkLst>
        </pc:grpChg>
        <pc:grpChg chg="mod">
          <ac:chgData name="Phillip Kaufman" userId="c001b2a046940d7c" providerId="LiveId" clId="{5CB25B10-5B1C-4017-B167-ED3104435743}" dt="2024-05-27T23:15:51.564" v="9061"/>
          <ac:grpSpMkLst>
            <pc:docMk/>
            <pc:sldMk cId="2872598656" sldId="941"/>
            <ac:grpSpMk id="290" creationId="{4812D52A-1659-A841-369F-3E240E8DAE4A}"/>
          </ac:grpSpMkLst>
        </pc:grpChg>
        <pc:grpChg chg="mod">
          <ac:chgData name="Phillip Kaufman" userId="c001b2a046940d7c" providerId="LiveId" clId="{5CB25B10-5B1C-4017-B167-ED3104435743}" dt="2024-05-27T23:15:51.564" v="9061"/>
          <ac:grpSpMkLst>
            <pc:docMk/>
            <pc:sldMk cId="2872598656" sldId="941"/>
            <ac:grpSpMk id="301" creationId="{F546E883-CAB2-2211-3251-B9A581D565A5}"/>
          </ac:grpSpMkLst>
        </pc:grpChg>
        <pc:grpChg chg="add del mod">
          <ac:chgData name="Phillip Kaufman" userId="c001b2a046940d7c" providerId="LiveId" clId="{5CB25B10-5B1C-4017-B167-ED3104435743}" dt="2024-05-30T19:33:16.209" v="9884" actId="165"/>
          <ac:grpSpMkLst>
            <pc:docMk/>
            <pc:sldMk cId="2872598656" sldId="941"/>
            <ac:grpSpMk id="304" creationId="{05909A2E-58A6-09CB-93AA-FFFB8C510BDC}"/>
          </ac:grpSpMkLst>
        </pc:grpChg>
        <pc:grpChg chg="mod topLvl">
          <ac:chgData name="Phillip Kaufman" userId="c001b2a046940d7c" providerId="LiveId" clId="{5CB25B10-5B1C-4017-B167-ED3104435743}" dt="2024-05-30T19:33:19.244" v="9885" actId="164"/>
          <ac:grpSpMkLst>
            <pc:docMk/>
            <pc:sldMk cId="2872598656" sldId="941"/>
            <ac:grpSpMk id="305" creationId="{4EC0133B-3DC5-2809-61D1-BDF98DF392BD}"/>
          </ac:grpSpMkLst>
        </pc:grpChg>
        <pc:grpChg chg="mod topLvl">
          <ac:chgData name="Phillip Kaufman" userId="c001b2a046940d7c" providerId="LiveId" clId="{5CB25B10-5B1C-4017-B167-ED3104435743}" dt="2024-05-30T19:33:21.509" v="9886" actId="164"/>
          <ac:grpSpMkLst>
            <pc:docMk/>
            <pc:sldMk cId="2872598656" sldId="941"/>
            <ac:grpSpMk id="306" creationId="{EDDD79A9-B77C-444B-6B9C-2704F48F54C7}"/>
          </ac:grpSpMkLst>
        </pc:grpChg>
        <pc:grpChg chg="mod">
          <ac:chgData name="Phillip Kaufman" userId="c001b2a046940d7c" providerId="LiveId" clId="{5CB25B10-5B1C-4017-B167-ED3104435743}" dt="2024-05-30T19:33:16.209" v="9884" actId="165"/>
          <ac:grpSpMkLst>
            <pc:docMk/>
            <pc:sldMk cId="2872598656" sldId="941"/>
            <ac:grpSpMk id="307" creationId="{74A847E8-394D-9206-16E2-F75D157EB9DB}"/>
          </ac:grpSpMkLst>
        </pc:grpChg>
        <pc:grpChg chg="mod">
          <ac:chgData name="Phillip Kaufman" userId="c001b2a046940d7c" providerId="LiveId" clId="{5CB25B10-5B1C-4017-B167-ED3104435743}" dt="2024-05-30T19:33:16.209" v="9884" actId="165"/>
          <ac:grpSpMkLst>
            <pc:docMk/>
            <pc:sldMk cId="2872598656" sldId="941"/>
            <ac:grpSpMk id="341" creationId="{7259A55B-86CD-79C7-AA2E-EA7927F6B4FF}"/>
          </ac:grpSpMkLst>
        </pc:grpChg>
        <pc:grpChg chg="mod">
          <ac:chgData name="Phillip Kaufman" userId="c001b2a046940d7c" providerId="LiveId" clId="{5CB25B10-5B1C-4017-B167-ED3104435743}" dt="2024-05-30T19:33:16.209" v="9884" actId="165"/>
          <ac:grpSpMkLst>
            <pc:docMk/>
            <pc:sldMk cId="2872598656" sldId="941"/>
            <ac:grpSpMk id="342" creationId="{B3FE1C74-C107-840B-87E3-4EEF9A3F3EC2}"/>
          </ac:grpSpMkLst>
        </pc:grpChg>
        <pc:grpChg chg="mod">
          <ac:chgData name="Phillip Kaufman" userId="c001b2a046940d7c" providerId="LiveId" clId="{5CB25B10-5B1C-4017-B167-ED3104435743}" dt="2024-05-30T19:33:16.209" v="9884" actId="165"/>
          <ac:grpSpMkLst>
            <pc:docMk/>
            <pc:sldMk cId="2872598656" sldId="941"/>
            <ac:grpSpMk id="343" creationId="{B199A688-B815-D8E8-0CEB-63823B4E6790}"/>
          </ac:grpSpMkLst>
        </pc:grpChg>
        <pc:grpChg chg="mod">
          <ac:chgData name="Phillip Kaufman" userId="c001b2a046940d7c" providerId="LiveId" clId="{5CB25B10-5B1C-4017-B167-ED3104435743}" dt="2024-05-30T19:33:16.209" v="9884" actId="165"/>
          <ac:grpSpMkLst>
            <pc:docMk/>
            <pc:sldMk cId="2872598656" sldId="941"/>
            <ac:grpSpMk id="354" creationId="{5EFEFE78-7B1D-FFF5-A413-6EF31D8BF03F}"/>
          </ac:grpSpMkLst>
        </pc:grpChg>
        <pc:cxnChg chg="mod">
          <ac:chgData name="Phillip Kaufman" userId="c001b2a046940d7c" providerId="LiveId" clId="{5CB25B10-5B1C-4017-B167-ED3104435743}" dt="2024-05-27T07:12:59.878" v="8402"/>
          <ac:cxnSpMkLst>
            <pc:docMk/>
            <pc:sldMk cId="2872598656" sldId="941"/>
            <ac:cxnSpMk id="9" creationId="{B03EB084-424E-6903-61EA-B763486A3C62}"/>
          </ac:cxnSpMkLst>
        </pc:cxnChg>
        <pc:cxnChg chg="mod">
          <ac:chgData name="Phillip Kaufman" userId="c001b2a046940d7c" providerId="LiveId" clId="{5CB25B10-5B1C-4017-B167-ED3104435743}" dt="2024-05-27T23:08:38.730" v="8869" actId="692"/>
          <ac:cxnSpMkLst>
            <pc:docMk/>
            <pc:sldMk cId="2872598656" sldId="941"/>
            <ac:cxnSpMk id="9" creationId="{EF81F726-26FB-B98F-34CD-B62FF93DE7F3}"/>
          </ac:cxnSpMkLst>
        </pc:cxnChg>
        <pc:cxnChg chg="mod">
          <ac:chgData name="Phillip Kaufman" userId="c001b2a046940d7c" providerId="LiveId" clId="{5CB25B10-5B1C-4017-B167-ED3104435743}" dt="2024-05-27T23:08:38.730" v="8869" actId="692"/>
          <ac:cxnSpMkLst>
            <pc:docMk/>
            <pc:sldMk cId="2872598656" sldId="941"/>
            <ac:cxnSpMk id="16" creationId="{5F58A866-1DD7-D505-F617-7584C4571CCA}"/>
          </ac:cxnSpMkLst>
        </pc:cxnChg>
        <pc:cxnChg chg="mod">
          <ac:chgData name="Phillip Kaufman" userId="c001b2a046940d7c" providerId="LiveId" clId="{5CB25B10-5B1C-4017-B167-ED3104435743}" dt="2024-05-27T23:08:38.730" v="8869" actId="692"/>
          <ac:cxnSpMkLst>
            <pc:docMk/>
            <pc:sldMk cId="2872598656" sldId="941"/>
            <ac:cxnSpMk id="17" creationId="{1783B16C-3464-3AD2-FA39-BD70232B37AE}"/>
          </ac:cxnSpMkLst>
        </pc:cxnChg>
        <pc:cxnChg chg="mod">
          <ac:chgData name="Phillip Kaufman" userId="c001b2a046940d7c" providerId="LiveId" clId="{5CB25B10-5B1C-4017-B167-ED3104435743}" dt="2024-05-27T07:12:59.878" v="8402"/>
          <ac:cxnSpMkLst>
            <pc:docMk/>
            <pc:sldMk cId="2872598656" sldId="941"/>
            <ac:cxnSpMk id="17" creationId="{AA51CDC6-F74E-C043-7D44-77C436AB271E}"/>
          </ac:cxnSpMkLst>
        </pc:cxnChg>
        <pc:cxnChg chg="mod">
          <ac:chgData name="Phillip Kaufman" userId="c001b2a046940d7c" providerId="LiveId" clId="{5CB25B10-5B1C-4017-B167-ED3104435743}" dt="2024-05-27T23:08:38.730" v="8869" actId="692"/>
          <ac:cxnSpMkLst>
            <pc:docMk/>
            <pc:sldMk cId="2872598656" sldId="941"/>
            <ac:cxnSpMk id="18" creationId="{3737C38E-176F-E474-B4DF-8D19EBC035D0}"/>
          </ac:cxnSpMkLst>
        </pc:cxnChg>
        <pc:cxnChg chg="mod">
          <ac:chgData name="Phillip Kaufman" userId="c001b2a046940d7c" providerId="LiveId" clId="{5CB25B10-5B1C-4017-B167-ED3104435743}" dt="2024-05-27T07:12:59.878" v="8402"/>
          <ac:cxnSpMkLst>
            <pc:docMk/>
            <pc:sldMk cId="2872598656" sldId="941"/>
            <ac:cxnSpMk id="18" creationId="{4A84C835-CB5B-7BD5-3031-0832CAAAA891}"/>
          </ac:cxnSpMkLst>
        </pc:cxnChg>
        <pc:cxnChg chg="mod">
          <ac:chgData name="Phillip Kaufman" userId="c001b2a046940d7c" providerId="LiveId" clId="{5CB25B10-5B1C-4017-B167-ED3104435743}" dt="2024-05-27T07:12:59.878" v="8402"/>
          <ac:cxnSpMkLst>
            <pc:docMk/>
            <pc:sldMk cId="2872598656" sldId="941"/>
            <ac:cxnSpMk id="23" creationId="{2CA666D1-3E4F-6272-BF28-4B6DC639AE1F}"/>
          </ac:cxnSpMkLst>
        </pc:cxnChg>
        <pc:cxnChg chg="mod">
          <ac:chgData name="Phillip Kaufman" userId="c001b2a046940d7c" providerId="LiveId" clId="{5CB25B10-5B1C-4017-B167-ED3104435743}" dt="2024-05-27T23:08:38.730" v="8869" actId="692"/>
          <ac:cxnSpMkLst>
            <pc:docMk/>
            <pc:sldMk cId="2872598656" sldId="941"/>
            <ac:cxnSpMk id="23" creationId="{85CAF538-ECB9-BC29-A543-DAE3CE267BB4}"/>
          </ac:cxnSpMkLst>
        </pc:cxnChg>
        <pc:cxnChg chg="mod">
          <ac:chgData name="Phillip Kaufman" userId="c001b2a046940d7c" providerId="LiveId" clId="{5CB25B10-5B1C-4017-B167-ED3104435743}" dt="2024-05-27T23:08:38.730" v="8869" actId="692"/>
          <ac:cxnSpMkLst>
            <pc:docMk/>
            <pc:sldMk cId="2872598656" sldId="941"/>
            <ac:cxnSpMk id="25" creationId="{A94D3584-DD4B-4E62-3A46-E827605146F2}"/>
          </ac:cxnSpMkLst>
        </pc:cxnChg>
        <pc:cxnChg chg="mod">
          <ac:chgData name="Phillip Kaufman" userId="c001b2a046940d7c" providerId="LiveId" clId="{5CB25B10-5B1C-4017-B167-ED3104435743}" dt="2024-05-27T07:12:59.878" v="8402"/>
          <ac:cxnSpMkLst>
            <pc:docMk/>
            <pc:sldMk cId="2872598656" sldId="941"/>
            <ac:cxnSpMk id="25" creationId="{EA793F7F-9754-4B6E-5F09-04462A33EB82}"/>
          </ac:cxnSpMkLst>
        </pc:cxnChg>
        <pc:cxnChg chg="mod">
          <ac:chgData name="Phillip Kaufman" userId="c001b2a046940d7c" providerId="LiveId" clId="{5CB25B10-5B1C-4017-B167-ED3104435743}" dt="2024-05-27T23:08:38.730" v="8869" actId="692"/>
          <ac:cxnSpMkLst>
            <pc:docMk/>
            <pc:sldMk cId="2872598656" sldId="941"/>
            <ac:cxnSpMk id="26" creationId="{5DC04493-8E0D-6C6C-8AFF-0D0E933BFAF4}"/>
          </ac:cxnSpMkLst>
        </pc:cxnChg>
        <pc:cxnChg chg="mod">
          <ac:chgData name="Phillip Kaufman" userId="c001b2a046940d7c" providerId="LiveId" clId="{5CB25B10-5B1C-4017-B167-ED3104435743}" dt="2024-05-27T07:12:59.878" v="8402"/>
          <ac:cxnSpMkLst>
            <pc:docMk/>
            <pc:sldMk cId="2872598656" sldId="941"/>
            <ac:cxnSpMk id="26" creationId="{BD531BC1-21C2-73BB-9C37-7CC4CC44424B}"/>
          </ac:cxnSpMkLst>
        </pc:cxnChg>
        <pc:cxnChg chg="mod">
          <ac:chgData name="Phillip Kaufman" userId="c001b2a046940d7c" providerId="LiveId" clId="{5CB25B10-5B1C-4017-B167-ED3104435743}" dt="2024-05-27T07:12:59.878" v="8402"/>
          <ac:cxnSpMkLst>
            <pc:docMk/>
            <pc:sldMk cId="2872598656" sldId="941"/>
            <ac:cxnSpMk id="27" creationId="{D60845A0-5373-36A6-01FE-2872CC3577D6}"/>
          </ac:cxnSpMkLst>
        </pc:cxnChg>
        <pc:cxnChg chg="mod">
          <ac:chgData name="Phillip Kaufman" userId="c001b2a046940d7c" providerId="LiveId" clId="{5CB25B10-5B1C-4017-B167-ED3104435743}" dt="2024-05-27T23:08:38.730" v="8869" actId="692"/>
          <ac:cxnSpMkLst>
            <pc:docMk/>
            <pc:sldMk cId="2872598656" sldId="941"/>
            <ac:cxnSpMk id="27" creationId="{E1E08D41-F7E9-E960-A8A9-34DF8829C33D}"/>
          </ac:cxnSpMkLst>
        </pc:cxnChg>
        <pc:cxnChg chg="mod">
          <ac:chgData name="Phillip Kaufman" userId="c001b2a046940d7c" providerId="LiveId" clId="{5CB25B10-5B1C-4017-B167-ED3104435743}" dt="2024-05-27T23:08:38.730" v="8869" actId="692"/>
          <ac:cxnSpMkLst>
            <pc:docMk/>
            <pc:sldMk cId="2872598656" sldId="941"/>
            <ac:cxnSpMk id="28" creationId="{35EC6DA5-8793-652D-C8BC-6D9BE59F3965}"/>
          </ac:cxnSpMkLst>
        </pc:cxnChg>
        <pc:cxnChg chg="mod">
          <ac:chgData name="Phillip Kaufman" userId="c001b2a046940d7c" providerId="LiveId" clId="{5CB25B10-5B1C-4017-B167-ED3104435743}" dt="2024-05-27T07:12:59.878" v="8402"/>
          <ac:cxnSpMkLst>
            <pc:docMk/>
            <pc:sldMk cId="2872598656" sldId="941"/>
            <ac:cxnSpMk id="28" creationId="{58C1DB82-CD41-6208-9DA9-03547C643F0A}"/>
          </ac:cxnSpMkLst>
        </pc:cxnChg>
        <pc:cxnChg chg="mod">
          <ac:chgData name="Phillip Kaufman" userId="c001b2a046940d7c" providerId="LiveId" clId="{5CB25B10-5B1C-4017-B167-ED3104435743}" dt="2024-05-27T23:08:38.730" v="8869" actId="692"/>
          <ac:cxnSpMkLst>
            <pc:docMk/>
            <pc:sldMk cId="2872598656" sldId="941"/>
            <ac:cxnSpMk id="29" creationId="{10D5BAF1-81CD-2BB3-F514-9A31FB4EB1F8}"/>
          </ac:cxnSpMkLst>
        </pc:cxnChg>
        <pc:cxnChg chg="mod">
          <ac:chgData name="Phillip Kaufman" userId="c001b2a046940d7c" providerId="LiveId" clId="{5CB25B10-5B1C-4017-B167-ED3104435743}" dt="2024-05-27T07:12:59.878" v="8402"/>
          <ac:cxnSpMkLst>
            <pc:docMk/>
            <pc:sldMk cId="2872598656" sldId="941"/>
            <ac:cxnSpMk id="29" creationId="{27A8A91C-3283-1687-76B3-CEF8DCFB18F6}"/>
          </ac:cxnSpMkLst>
        </pc:cxnChg>
        <pc:cxnChg chg="mod">
          <ac:chgData name="Phillip Kaufman" userId="c001b2a046940d7c" providerId="LiveId" clId="{5CB25B10-5B1C-4017-B167-ED3104435743}" dt="2024-05-27T23:08:38.730" v="8869" actId="692"/>
          <ac:cxnSpMkLst>
            <pc:docMk/>
            <pc:sldMk cId="2872598656" sldId="941"/>
            <ac:cxnSpMk id="30" creationId="{119F81BD-1785-63B0-E7F8-3DEDAF9D044B}"/>
          </ac:cxnSpMkLst>
        </pc:cxnChg>
        <pc:cxnChg chg="mod">
          <ac:chgData name="Phillip Kaufman" userId="c001b2a046940d7c" providerId="LiveId" clId="{5CB25B10-5B1C-4017-B167-ED3104435743}" dt="2024-05-27T07:12:59.878" v="8402"/>
          <ac:cxnSpMkLst>
            <pc:docMk/>
            <pc:sldMk cId="2872598656" sldId="941"/>
            <ac:cxnSpMk id="30" creationId="{224A0BC0-985C-723F-537D-C09AA8C41661}"/>
          </ac:cxnSpMkLst>
        </pc:cxnChg>
        <pc:cxnChg chg="mod">
          <ac:chgData name="Phillip Kaufman" userId="c001b2a046940d7c" providerId="LiveId" clId="{5CB25B10-5B1C-4017-B167-ED3104435743}" dt="2024-05-27T07:12:59.878" v="8402"/>
          <ac:cxnSpMkLst>
            <pc:docMk/>
            <pc:sldMk cId="2872598656" sldId="941"/>
            <ac:cxnSpMk id="31" creationId="{3F83B7A7-2E82-D93F-7008-3506C9B1542B}"/>
          </ac:cxnSpMkLst>
        </pc:cxnChg>
        <pc:cxnChg chg="mod">
          <ac:chgData name="Phillip Kaufman" userId="c001b2a046940d7c" providerId="LiveId" clId="{5CB25B10-5B1C-4017-B167-ED3104435743}" dt="2024-05-27T23:08:38.730" v="8869" actId="692"/>
          <ac:cxnSpMkLst>
            <pc:docMk/>
            <pc:sldMk cId="2872598656" sldId="941"/>
            <ac:cxnSpMk id="31" creationId="{6876DB47-242B-96B8-D630-C0886F7F0B41}"/>
          </ac:cxnSpMkLst>
        </pc:cxnChg>
        <pc:cxnChg chg="mod">
          <ac:chgData name="Phillip Kaufman" userId="c001b2a046940d7c" providerId="LiveId" clId="{5CB25B10-5B1C-4017-B167-ED3104435743}" dt="2024-05-27T07:12:59.878" v="8402"/>
          <ac:cxnSpMkLst>
            <pc:docMk/>
            <pc:sldMk cId="2872598656" sldId="941"/>
            <ac:cxnSpMk id="32" creationId="{0CF7CA9E-120B-F3FC-3FFD-757D6A7B87C2}"/>
          </ac:cxnSpMkLst>
        </pc:cxnChg>
        <pc:cxnChg chg="mod">
          <ac:chgData name="Phillip Kaufman" userId="c001b2a046940d7c" providerId="LiveId" clId="{5CB25B10-5B1C-4017-B167-ED3104435743}" dt="2024-05-27T23:08:38.730" v="8869" actId="692"/>
          <ac:cxnSpMkLst>
            <pc:docMk/>
            <pc:sldMk cId="2872598656" sldId="941"/>
            <ac:cxnSpMk id="32" creationId="{A1F6563E-9194-AB90-3E17-3C575E5246B7}"/>
          </ac:cxnSpMkLst>
        </pc:cxnChg>
        <pc:cxnChg chg="mod">
          <ac:chgData name="Phillip Kaufman" userId="c001b2a046940d7c" providerId="LiveId" clId="{5CB25B10-5B1C-4017-B167-ED3104435743}" dt="2024-05-27T23:08:38.730" v="8869" actId="692"/>
          <ac:cxnSpMkLst>
            <pc:docMk/>
            <pc:sldMk cId="2872598656" sldId="941"/>
            <ac:cxnSpMk id="33" creationId="{4D163117-0596-BFC5-8267-E912C2D704A2}"/>
          </ac:cxnSpMkLst>
        </pc:cxnChg>
        <pc:cxnChg chg="mod">
          <ac:chgData name="Phillip Kaufman" userId="c001b2a046940d7c" providerId="LiveId" clId="{5CB25B10-5B1C-4017-B167-ED3104435743}" dt="2024-05-27T07:12:59.878" v="8402"/>
          <ac:cxnSpMkLst>
            <pc:docMk/>
            <pc:sldMk cId="2872598656" sldId="941"/>
            <ac:cxnSpMk id="33" creationId="{6844E500-88AA-C1A7-4756-1B58200C6980}"/>
          </ac:cxnSpMkLst>
        </pc:cxnChg>
        <pc:cxnChg chg="mod">
          <ac:chgData name="Phillip Kaufman" userId="c001b2a046940d7c" providerId="LiveId" clId="{5CB25B10-5B1C-4017-B167-ED3104435743}" dt="2024-05-27T07:12:59.878" v="8402"/>
          <ac:cxnSpMkLst>
            <pc:docMk/>
            <pc:sldMk cId="2872598656" sldId="941"/>
            <ac:cxnSpMk id="34" creationId="{618F8B79-3951-BC4A-D822-D3F85ECB9B08}"/>
          </ac:cxnSpMkLst>
        </pc:cxnChg>
        <pc:cxnChg chg="mod">
          <ac:chgData name="Phillip Kaufman" userId="c001b2a046940d7c" providerId="LiveId" clId="{5CB25B10-5B1C-4017-B167-ED3104435743}" dt="2024-05-27T23:08:38.730" v="8869" actId="692"/>
          <ac:cxnSpMkLst>
            <pc:docMk/>
            <pc:sldMk cId="2872598656" sldId="941"/>
            <ac:cxnSpMk id="34" creationId="{F7C235D8-114A-4136-7401-4225C8930FC4}"/>
          </ac:cxnSpMkLst>
        </pc:cxnChg>
        <pc:cxnChg chg="mod">
          <ac:chgData name="Phillip Kaufman" userId="c001b2a046940d7c" providerId="LiveId" clId="{5CB25B10-5B1C-4017-B167-ED3104435743}" dt="2024-05-27T07:12:59.878" v="8402"/>
          <ac:cxnSpMkLst>
            <pc:docMk/>
            <pc:sldMk cId="2872598656" sldId="941"/>
            <ac:cxnSpMk id="35" creationId="{281A5741-93CF-C25E-E70C-A8135B2E8ECF}"/>
          </ac:cxnSpMkLst>
        </pc:cxnChg>
        <pc:cxnChg chg="mod">
          <ac:chgData name="Phillip Kaufman" userId="c001b2a046940d7c" providerId="LiveId" clId="{5CB25B10-5B1C-4017-B167-ED3104435743}" dt="2024-05-27T23:08:38.730" v="8869" actId="692"/>
          <ac:cxnSpMkLst>
            <pc:docMk/>
            <pc:sldMk cId="2872598656" sldId="941"/>
            <ac:cxnSpMk id="35" creationId="{B2C80454-73F1-6F59-440C-3A1585AF493B}"/>
          </ac:cxnSpMkLst>
        </pc:cxnChg>
        <pc:cxnChg chg="mod">
          <ac:chgData name="Phillip Kaufman" userId="c001b2a046940d7c" providerId="LiveId" clId="{5CB25B10-5B1C-4017-B167-ED3104435743}" dt="2024-05-27T07:12:59.878" v="8402"/>
          <ac:cxnSpMkLst>
            <pc:docMk/>
            <pc:sldMk cId="2872598656" sldId="941"/>
            <ac:cxnSpMk id="36" creationId="{098975A0-F2C7-AEA9-8381-E544D6C188E7}"/>
          </ac:cxnSpMkLst>
        </pc:cxnChg>
        <pc:cxnChg chg="mod">
          <ac:chgData name="Phillip Kaufman" userId="c001b2a046940d7c" providerId="LiveId" clId="{5CB25B10-5B1C-4017-B167-ED3104435743}" dt="2024-05-27T23:08:38.730" v="8869" actId="692"/>
          <ac:cxnSpMkLst>
            <pc:docMk/>
            <pc:sldMk cId="2872598656" sldId="941"/>
            <ac:cxnSpMk id="36" creationId="{555C2DFD-58C8-6EAD-2C88-042D2A8CCF5D}"/>
          </ac:cxnSpMkLst>
        </pc:cxnChg>
        <pc:cxnChg chg="mod">
          <ac:chgData name="Phillip Kaufman" userId="c001b2a046940d7c" providerId="LiveId" clId="{5CB25B10-5B1C-4017-B167-ED3104435743}" dt="2024-05-27T23:08:38.730" v="8869" actId="692"/>
          <ac:cxnSpMkLst>
            <pc:docMk/>
            <pc:sldMk cId="2872598656" sldId="941"/>
            <ac:cxnSpMk id="37" creationId="{108A5832-9422-F4BF-CA66-877B790A179F}"/>
          </ac:cxnSpMkLst>
        </pc:cxnChg>
        <pc:cxnChg chg="mod">
          <ac:chgData name="Phillip Kaufman" userId="c001b2a046940d7c" providerId="LiveId" clId="{5CB25B10-5B1C-4017-B167-ED3104435743}" dt="2024-05-27T07:12:59.878" v="8402"/>
          <ac:cxnSpMkLst>
            <pc:docMk/>
            <pc:sldMk cId="2872598656" sldId="941"/>
            <ac:cxnSpMk id="37" creationId="{CDE94B70-5872-B123-E57E-5C115A943AEC}"/>
          </ac:cxnSpMkLst>
        </pc:cxnChg>
        <pc:cxnChg chg="mod">
          <ac:chgData name="Phillip Kaufman" userId="c001b2a046940d7c" providerId="LiveId" clId="{5CB25B10-5B1C-4017-B167-ED3104435743}" dt="2024-05-27T23:08:38.730" v="8869" actId="692"/>
          <ac:cxnSpMkLst>
            <pc:docMk/>
            <pc:sldMk cId="2872598656" sldId="941"/>
            <ac:cxnSpMk id="38" creationId="{1EFA5390-272B-5580-5691-4DC208A40A17}"/>
          </ac:cxnSpMkLst>
        </pc:cxnChg>
        <pc:cxnChg chg="mod">
          <ac:chgData name="Phillip Kaufman" userId="c001b2a046940d7c" providerId="LiveId" clId="{5CB25B10-5B1C-4017-B167-ED3104435743}" dt="2024-05-27T07:12:59.878" v="8402"/>
          <ac:cxnSpMkLst>
            <pc:docMk/>
            <pc:sldMk cId="2872598656" sldId="941"/>
            <ac:cxnSpMk id="38" creationId="{C13FFEA0-F408-2749-DB42-072760F8DF24}"/>
          </ac:cxnSpMkLst>
        </pc:cxnChg>
        <pc:cxnChg chg="mod">
          <ac:chgData name="Phillip Kaufman" userId="c001b2a046940d7c" providerId="LiveId" clId="{5CB25B10-5B1C-4017-B167-ED3104435743}" dt="2024-05-27T23:11:20.470" v="8930" actId="165"/>
          <ac:cxnSpMkLst>
            <pc:docMk/>
            <pc:sldMk cId="2872598656" sldId="941"/>
            <ac:cxnSpMk id="39" creationId="{CF9DAF3B-CF18-ECB5-2A76-10D8D88A061E}"/>
          </ac:cxnSpMkLst>
        </pc:cxnChg>
        <pc:cxnChg chg="mod">
          <ac:chgData name="Phillip Kaufman" userId="c001b2a046940d7c" providerId="LiveId" clId="{5CB25B10-5B1C-4017-B167-ED3104435743}" dt="2024-05-27T07:12:59.878" v="8402"/>
          <ac:cxnSpMkLst>
            <pc:docMk/>
            <pc:sldMk cId="2872598656" sldId="941"/>
            <ac:cxnSpMk id="40" creationId="{3DA9388A-3BF0-33E0-4CEB-A249EAD7353F}"/>
          </ac:cxnSpMkLst>
        </pc:cxnChg>
        <pc:cxnChg chg="mod">
          <ac:chgData name="Phillip Kaufman" userId="c001b2a046940d7c" providerId="LiveId" clId="{5CB25B10-5B1C-4017-B167-ED3104435743}" dt="2024-05-27T23:08:38.730" v="8869" actId="692"/>
          <ac:cxnSpMkLst>
            <pc:docMk/>
            <pc:sldMk cId="2872598656" sldId="941"/>
            <ac:cxnSpMk id="40" creationId="{80902CFC-D20D-1E2F-1041-529B0E6673BD}"/>
          </ac:cxnSpMkLst>
        </pc:cxnChg>
        <pc:cxnChg chg="mod">
          <ac:chgData name="Phillip Kaufman" userId="c001b2a046940d7c" providerId="LiveId" clId="{5CB25B10-5B1C-4017-B167-ED3104435743}" dt="2024-05-27T23:11:20.470" v="8930" actId="165"/>
          <ac:cxnSpMkLst>
            <pc:docMk/>
            <pc:sldMk cId="2872598656" sldId="941"/>
            <ac:cxnSpMk id="43" creationId="{D0D0B8DC-F10D-3213-348B-02D3B0CEB3D3}"/>
          </ac:cxnSpMkLst>
        </pc:cxnChg>
        <pc:cxnChg chg="mod">
          <ac:chgData name="Phillip Kaufman" userId="c001b2a046940d7c" providerId="LiveId" clId="{5CB25B10-5B1C-4017-B167-ED3104435743}" dt="2024-05-27T23:08:38.730" v="8869" actId="692"/>
          <ac:cxnSpMkLst>
            <pc:docMk/>
            <pc:sldMk cId="2872598656" sldId="941"/>
            <ac:cxnSpMk id="44" creationId="{42C3C6F4-AF65-6820-9C0F-B26CD107B74F}"/>
          </ac:cxnSpMkLst>
        </pc:cxnChg>
        <pc:cxnChg chg="mod">
          <ac:chgData name="Phillip Kaufman" userId="c001b2a046940d7c" providerId="LiveId" clId="{5CB25B10-5B1C-4017-B167-ED3104435743}" dt="2024-05-27T07:12:59.878" v="8402"/>
          <ac:cxnSpMkLst>
            <pc:docMk/>
            <pc:sldMk cId="2872598656" sldId="941"/>
            <ac:cxnSpMk id="44" creationId="{8FC127CD-BB27-7BBE-C659-5ABCE8B8664A}"/>
          </ac:cxnSpMkLst>
        </pc:cxnChg>
        <pc:cxnChg chg="mod">
          <ac:chgData name="Phillip Kaufman" userId="c001b2a046940d7c" providerId="LiveId" clId="{5CB25B10-5B1C-4017-B167-ED3104435743}" dt="2024-05-27T23:08:38.730" v="8869" actId="692"/>
          <ac:cxnSpMkLst>
            <pc:docMk/>
            <pc:sldMk cId="2872598656" sldId="941"/>
            <ac:cxnSpMk id="45" creationId="{076AFD36-446D-42BA-7DE0-A786CC1A88FD}"/>
          </ac:cxnSpMkLst>
        </pc:cxnChg>
        <pc:cxnChg chg="mod">
          <ac:chgData name="Phillip Kaufman" userId="c001b2a046940d7c" providerId="LiveId" clId="{5CB25B10-5B1C-4017-B167-ED3104435743}" dt="2024-05-27T07:12:59.878" v="8402"/>
          <ac:cxnSpMkLst>
            <pc:docMk/>
            <pc:sldMk cId="2872598656" sldId="941"/>
            <ac:cxnSpMk id="45" creationId="{893A7089-042D-0A83-AEE7-24EE9A1C592D}"/>
          </ac:cxnSpMkLst>
        </pc:cxnChg>
        <pc:cxnChg chg="mod">
          <ac:chgData name="Phillip Kaufman" userId="c001b2a046940d7c" providerId="LiveId" clId="{5CB25B10-5B1C-4017-B167-ED3104435743}" dt="2024-05-27T23:08:38.730" v="8869" actId="692"/>
          <ac:cxnSpMkLst>
            <pc:docMk/>
            <pc:sldMk cId="2872598656" sldId="941"/>
            <ac:cxnSpMk id="46" creationId="{45D17AA4-E1D2-B666-985A-397C462861E0}"/>
          </ac:cxnSpMkLst>
        </pc:cxnChg>
        <pc:cxnChg chg="mod">
          <ac:chgData name="Phillip Kaufman" userId="c001b2a046940d7c" providerId="LiveId" clId="{5CB25B10-5B1C-4017-B167-ED3104435743}" dt="2024-05-27T07:12:59.878" v="8402"/>
          <ac:cxnSpMkLst>
            <pc:docMk/>
            <pc:sldMk cId="2872598656" sldId="941"/>
            <ac:cxnSpMk id="46" creationId="{E2508B75-C587-2746-FC78-335A5C4C1099}"/>
          </ac:cxnSpMkLst>
        </pc:cxnChg>
        <pc:cxnChg chg="mod">
          <ac:chgData name="Phillip Kaufman" userId="c001b2a046940d7c" providerId="LiveId" clId="{5CB25B10-5B1C-4017-B167-ED3104435743}" dt="2024-05-27T23:08:38.730" v="8869" actId="692"/>
          <ac:cxnSpMkLst>
            <pc:docMk/>
            <pc:sldMk cId="2872598656" sldId="941"/>
            <ac:cxnSpMk id="47" creationId="{BC0E8A65-0B76-680C-D0AF-91EAE55CA9E2}"/>
          </ac:cxnSpMkLst>
        </pc:cxnChg>
        <pc:cxnChg chg="mod">
          <ac:chgData name="Phillip Kaufman" userId="c001b2a046940d7c" providerId="LiveId" clId="{5CB25B10-5B1C-4017-B167-ED3104435743}" dt="2024-05-27T07:12:59.878" v="8402"/>
          <ac:cxnSpMkLst>
            <pc:docMk/>
            <pc:sldMk cId="2872598656" sldId="941"/>
            <ac:cxnSpMk id="47" creationId="{F7C664D6-2C28-EE4C-B84B-0324FBCFAAF3}"/>
          </ac:cxnSpMkLst>
        </pc:cxnChg>
        <pc:cxnChg chg="mod">
          <ac:chgData name="Phillip Kaufman" userId="c001b2a046940d7c" providerId="LiveId" clId="{5CB25B10-5B1C-4017-B167-ED3104435743}" dt="2024-05-27T23:08:38.730" v="8869" actId="692"/>
          <ac:cxnSpMkLst>
            <pc:docMk/>
            <pc:sldMk cId="2872598656" sldId="941"/>
            <ac:cxnSpMk id="48" creationId="{1C22F7B9-5D16-468D-5511-22F895E6D52C}"/>
          </ac:cxnSpMkLst>
        </pc:cxnChg>
        <pc:cxnChg chg="mod">
          <ac:chgData name="Phillip Kaufman" userId="c001b2a046940d7c" providerId="LiveId" clId="{5CB25B10-5B1C-4017-B167-ED3104435743}" dt="2024-05-27T07:12:59.878" v="8402"/>
          <ac:cxnSpMkLst>
            <pc:docMk/>
            <pc:sldMk cId="2872598656" sldId="941"/>
            <ac:cxnSpMk id="48" creationId="{257134FE-8AB0-3DF5-326B-47B27D20B33A}"/>
          </ac:cxnSpMkLst>
        </pc:cxnChg>
        <pc:cxnChg chg="mod">
          <ac:chgData name="Phillip Kaufman" userId="c001b2a046940d7c" providerId="LiveId" clId="{5CB25B10-5B1C-4017-B167-ED3104435743}" dt="2024-05-27T23:08:38.730" v="8869" actId="692"/>
          <ac:cxnSpMkLst>
            <pc:docMk/>
            <pc:sldMk cId="2872598656" sldId="941"/>
            <ac:cxnSpMk id="49" creationId="{6C96CFA6-DC65-66F2-70E5-379EC36B8243}"/>
          </ac:cxnSpMkLst>
        </pc:cxnChg>
        <pc:cxnChg chg="mod">
          <ac:chgData name="Phillip Kaufman" userId="c001b2a046940d7c" providerId="LiveId" clId="{5CB25B10-5B1C-4017-B167-ED3104435743}" dt="2024-05-27T07:12:59.878" v="8402"/>
          <ac:cxnSpMkLst>
            <pc:docMk/>
            <pc:sldMk cId="2872598656" sldId="941"/>
            <ac:cxnSpMk id="49" creationId="{8F47CC2E-7E99-DB6B-4415-3DF77E931B3A}"/>
          </ac:cxnSpMkLst>
        </pc:cxnChg>
        <pc:cxnChg chg="mod">
          <ac:chgData name="Phillip Kaufman" userId="c001b2a046940d7c" providerId="LiveId" clId="{5CB25B10-5B1C-4017-B167-ED3104435743}" dt="2024-05-27T23:08:38.730" v="8869" actId="692"/>
          <ac:cxnSpMkLst>
            <pc:docMk/>
            <pc:sldMk cId="2872598656" sldId="941"/>
            <ac:cxnSpMk id="50" creationId="{A816DBDC-1F4C-A19B-0320-D14B63ECB1C1}"/>
          </ac:cxnSpMkLst>
        </pc:cxnChg>
        <pc:cxnChg chg="mod">
          <ac:chgData name="Phillip Kaufman" userId="c001b2a046940d7c" providerId="LiveId" clId="{5CB25B10-5B1C-4017-B167-ED3104435743}" dt="2024-05-27T07:12:59.878" v="8402"/>
          <ac:cxnSpMkLst>
            <pc:docMk/>
            <pc:sldMk cId="2872598656" sldId="941"/>
            <ac:cxnSpMk id="50" creationId="{D226869B-6DE0-3D16-FF4C-C2BFB160A5CC}"/>
          </ac:cxnSpMkLst>
        </pc:cxnChg>
        <pc:cxnChg chg="mod">
          <ac:chgData name="Phillip Kaufman" userId="c001b2a046940d7c" providerId="LiveId" clId="{5CB25B10-5B1C-4017-B167-ED3104435743}" dt="2024-05-27T07:12:59.878" v="8402"/>
          <ac:cxnSpMkLst>
            <pc:docMk/>
            <pc:sldMk cId="2872598656" sldId="941"/>
            <ac:cxnSpMk id="51" creationId="{9449D4EB-EC94-DB57-AA95-D6209570E20E}"/>
          </ac:cxnSpMkLst>
        </pc:cxnChg>
        <pc:cxnChg chg="mod">
          <ac:chgData name="Phillip Kaufman" userId="c001b2a046940d7c" providerId="LiveId" clId="{5CB25B10-5B1C-4017-B167-ED3104435743}" dt="2024-05-27T23:08:38.730" v="8869" actId="692"/>
          <ac:cxnSpMkLst>
            <pc:docMk/>
            <pc:sldMk cId="2872598656" sldId="941"/>
            <ac:cxnSpMk id="51" creationId="{DE3FC2FC-D757-CCB1-3F9E-BC72DE490A0C}"/>
          </ac:cxnSpMkLst>
        </pc:cxnChg>
        <pc:cxnChg chg="mod">
          <ac:chgData name="Phillip Kaufman" userId="c001b2a046940d7c" providerId="LiveId" clId="{5CB25B10-5B1C-4017-B167-ED3104435743}" dt="2024-05-27T07:12:59.878" v="8402"/>
          <ac:cxnSpMkLst>
            <pc:docMk/>
            <pc:sldMk cId="2872598656" sldId="941"/>
            <ac:cxnSpMk id="52" creationId="{381993F8-CB4E-91F2-5B6D-8DE5E80AB274}"/>
          </ac:cxnSpMkLst>
        </pc:cxnChg>
        <pc:cxnChg chg="mod">
          <ac:chgData name="Phillip Kaufman" userId="c001b2a046940d7c" providerId="LiveId" clId="{5CB25B10-5B1C-4017-B167-ED3104435743}" dt="2024-05-27T23:08:38.730" v="8869" actId="692"/>
          <ac:cxnSpMkLst>
            <pc:docMk/>
            <pc:sldMk cId="2872598656" sldId="941"/>
            <ac:cxnSpMk id="52" creationId="{4EFA02E7-0B01-9AF5-1E4C-6709FF051C48}"/>
          </ac:cxnSpMkLst>
        </pc:cxnChg>
        <pc:cxnChg chg="mod">
          <ac:chgData name="Phillip Kaufman" userId="c001b2a046940d7c" providerId="LiveId" clId="{5CB25B10-5B1C-4017-B167-ED3104435743}" dt="2024-05-27T07:12:59.878" v="8402"/>
          <ac:cxnSpMkLst>
            <pc:docMk/>
            <pc:sldMk cId="2872598656" sldId="941"/>
            <ac:cxnSpMk id="53" creationId="{A2C54FE2-A255-9327-F57B-87A4C7884C7C}"/>
          </ac:cxnSpMkLst>
        </pc:cxnChg>
        <pc:cxnChg chg="mod">
          <ac:chgData name="Phillip Kaufman" userId="c001b2a046940d7c" providerId="LiveId" clId="{5CB25B10-5B1C-4017-B167-ED3104435743}" dt="2024-05-27T23:08:38.730" v="8869" actId="692"/>
          <ac:cxnSpMkLst>
            <pc:docMk/>
            <pc:sldMk cId="2872598656" sldId="941"/>
            <ac:cxnSpMk id="53" creationId="{E742BFB8-52E5-DDA0-6E6A-C9CE60DBD68B}"/>
          </ac:cxnSpMkLst>
        </pc:cxnChg>
        <pc:cxnChg chg="mod">
          <ac:chgData name="Phillip Kaufman" userId="c001b2a046940d7c" providerId="LiveId" clId="{5CB25B10-5B1C-4017-B167-ED3104435743}" dt="2024-05-27T23:08:38.730" v="8869" actId="692"/>
          <ac:cxnSpMkLst>
            <pc:docMk/>
            <pc:sldMk cId="2872598656" sldId="941"/>
            <ac:cxnSpMk id="54" creationId="{2647B478-7D05-0838-A118-057B83103991}"/>
          </ac:cxnSpMkLst>
        </pc:cxnChg>
        <pc:cxnChg chg="mod">
          <ac:chgData name="Phillip Kaufman" userId="c001b2a046940d7c" providerId="LiveId" clId="{5CB25B10-5B1C-4017-B167-ED3104435743}" dt="2024-05-27T07:12:59.878" v="8402"/>
          <ac:cxnSpMkLst>
            <pc:docMk/>
            <pc:sldMk cId="2872598656" sldId="941"/>
            <ac:cxnSpMk id="54" creationId="{B0E7C532-BE03-BC09-62FF-F13CFE5F20A0}"/>
          </ac:cxnSpMkLst>
        </pc:cxnChg>
        <pc:cxnChg chg="mod">
          <ac:chgData name="Phillip Kaufman" userId="c001b2a046940d7c" providerId="LiveId" clId="{5CB25B10-5B1C-4017-B167-ED3104435743}" dt="2024-05-27T23:08:38.730" v="8869" actId="692"/>
          <ac:cxnSpMkLst>
            <pc:docMk/>
            <pc:sldMk cId="2872598656" sldId="941"/>
            <ac:cxnSpMk id="55" creationId="{9A102EFE-CB3A-423F-1CED-9ED2A8970576}"/>
          </ac:cxnSpMkLst>
        </pc:cxnChg>
        <pc:cxnChg chg="mod">
          <ac:chgData name="Phillip Kaufman" userId="c001b2a046940d7c" providerId="LiveId" clId="{5CB25B10-5B1C-4017-B167-ED3104435743}" dt="2024-05-27T07:12:59.878" v="8402"/>
          <ac:cxnSpMkLst>
            <pc:docMk/>
            <pc:sldMk cId="2872598656" sldId="941"/>
            <ac:cxnSpMk id="55" creationId="{CCD3A047-49A7-0722-583A-0E778DE0A99E}"/>
          </ac:cxnSpMkLst>
        </pc:cxnChg>
        <pc:cxnChg chg="mod">
          <ac:chgData name="Phillip Kaufman" userId="c001b2a046940d7c" providerId="LiveId" clId="{5CB25B10-5B1C-4017-B167-ED3104435743}" dt="2024-05-27T07:12:59.878" v="8402"/>
          <ac:cxnSpMkLst>
            <pc:docMk/>
            <pc:sldMk cId="2872598656" sldId="941"/>
            <ac:cxnSpMk id="61" creationId="{F4F95367-6404-A6C6-11B5-6111DF061BF6}"/>
          </ac:cxnSpMkLst>
        </pc:cxnChg>
        <pc:cxnChg chg="mod">
          <ac:chgData name="Phillip Kaufman" userId="c001b2a046940d7c" providerId="LiveId" clId="{5CB25B10-5B1C-4017-B167-ED3104435743}" dt="2024-05-27T23:10:16.868" v="8912" actId="692"/>
          <ac:cxnSpMkLst>
            <pc:docMk/>
            <pc:sldMk cId="2872598656" sldId="941"/>
            <ac:cxnSpMk id="63" creationId="{AA5C9177-B4F8-03E3-A983-984D7F3FE710}"/>
          </ac:cxnSpMkLst>
        </pc:cxnChg>
        <pc:cxnChg chg="mod">
          <ac:chgData name="Phillip Kaufman" userId="c001b2a046940d7c" providerId="LiveId" clId="{5CB25B10-5B1C-4017-B167-ED3104435743}" dt="2024-05-27T23:10:16.868" v="8912" actId="692"/>
          <ac:cxnSpMkLst>
            <pc:docMk/>
            <pc:sldMk cId="2872598656" sldId="941"/>
            <ac:cxnSpMk id="64" creationId="{1D9D98E1-67F3-9F23-E512-ED1A0564A037}"/>
          </ac:cxnSpMkLst>
        </pc:cxnChg>
        <pc:cxnChg chg="mod">
          <ac:chgData name="Phillip Kaufman" userId="c001b2a046940d7c" providerId="LiveId" clId="{5CB25B10-5B1C-4017-B167-ED3104435743}" dt="2024-05-27T07:13:07.782" v="8403"/>
          <ac:cxnSpMkLst>
            <pc:docMk/>
            <pc:sldMk cId="2872598656" sldId="941"/>
            <ac:cxnSpMk id="64" creationId="{9119E8AF-2A33-9197-24A1-C91FFACC3040}"/>
          </ac:cxnSpMkLst>
        </pc:cxnChg>
        <pc:cxnChg chg="mod">
          <ac:chgData name="Phillip Kaufman" userId="c001b2a046940d7c" providerId="LiveId" clId="{5CB25B10-5B1C-4017-B167-ED3104435743}" dt="2024-05-27T23:10:16.868" v="8912" actId="692"/>
          <ac:cxnSpMkLst>
            <pc:docMk/>
            <pc:sldMk cId="2872598656" sldId="941"/>
            <ac:cxnSpMk id="65" creationId="{DF1D4EF7-3303-E47A-0F54-35A5507944DC}"/>
          </ac:cxnSpMkLst>
        </pc:cxnChg>
        <pc:cxnChg chg="mod">
          <ac:chgData name="Phillip Kaufman" userId="c001b2a046940d7c" providerId="LiveId" clId="{5CB25B10-5B1C-4017-B167-ED3104435743}" dt="2024-05-27T23:10:16.868" v="8912" actId="692"/>
          <ac:cxnSpMkLst>
            <pc:docMk/>
            <pc:sldMk cId="2872598656" sldId="941"/>
            <ac:cxnSpMk id="66" creationId="{94CB58E0-CDB2-D338-B635-F095C80CECEC}"/>
          </ac:cxnSpMkLst>
        </pc:cxnChg>
        <pc:cxnChg chg="mod">
          <ac:chgData name="Phillip Kaufman" userId="c001b2a046940d7c" providerId="LiveId" clId="{5CB25B10-5B1C-4017-B167-ED3104435743}" dt="2024-05-27T07:13:07.782" v="8403"/>
          <ac:cxnSpMkLst>
            <pc:docMk/>
            <pc:sldMk cId="2872598656" sldId="941"/>
            <ac:cxnSpMk id="66" creationId="{A2E93F64-D567-D772-8DB1-7EEF3DB5E7CD}"/>
          </ac:cxnSpMkLst>
        </pc:cxnChg>
        <pc:cxnChg chg="mod">
          <ac:chgData name="Phillip Kaufman" userId="c001b2a046940d7c" providerId="LiveId" clId="{5CB25B10-5B1C-4017-B167-ED3104435743}" dt="2024-05-27T07:13:07.782" v="8403"/>
          <ac:cxnSpMkLst>
            <pc:docMk/>
            <pc:sldMk cId="2872598656" sldId="941"/>
            <ac:cxnSpMk id="67" creationId="{045F9B4A-966B-28A0-462B-556BD9CA1998}"/>
          </ac:cxnSpMkLst>
        </pc:cxnChg>
        <pc:cxnChg chg="mod">
          <ac:chgData name="Phillip Kaufman" userId="c001b2a046940d7c" providerId="LiveId" clId="{5CB25B10-5B1C-4017-B167-ED3104435743}" dt="2024-05-27T23:10:16.868" v="8912" actId="692"/>
          <ac:cxnSpMkLst>
            <pc:docMk/>
            <pc:sldMk cId="2872598656" sldId="941"/>
            <ac:cxnSpMk id="67" creationId="{868318DC-39BA-7022-2765-054E859D14C8}"/>
          </ac:cxnSpMkLst>
        </pc:cxnChg>
        <pc:cxnChg chg="mod">
          <ac:chgData name="Phillip Kaufman" userId="c001b2a046940d7c" providerId="LiveId" clId="{5CB25B10-5B1C-4017-B167-ED3104435743}" dt="2024-05-27T07:13:07.782" v="8403"/>
          <ac:cxnSpMkLst>
            <pc:docMk/>
            <pc:sldMk cId="2872598656" sldId="941"/>
            <ac:cxnSpMk id="68" creationId="{238A68C3-F1E7-D158-B2C4-AE2F2BE731C2}"/>
          </ac:cxnSpMkLst>
        </pc:cxnChg>
        <pc:cxnChg chg="mod">
          <ac:chgData name="Phillip Kaufman" userId="c001b2a046940d7c" providerId="LiveId" clId="{5CB25B10-5B1C-4017-B167-ED3104435743}" dt="2024-05-27T23:10:16.868" v="8912" actId="692"/>
          <ac:cxnSpMkLst>
            <pc:docMk/>
            <pc:sldMk cId="2872598656" sldId="941"/>
            <ac:cxnSpMk id="68" creationId="{81853233-E05A-36EC-5231-05642E1018B2}"/>
          </ac:cxnSpMkLst>
        </pc:cxnChg>
        <pc:cxnChg chg="mod">
          <ac:chgData name="Phillip Kaufman" userId="c001b2a046940d7c" providerId="LiveId" clId="{5CB25B10-5B1C-4017-B167-ED3104435743}" dt="2024-05-27T23:10:16.868" v="8912" actId="692"/>
          <ac:cxnSpMkLst>
            <pc:docMk/>
            <pc:sldMk cId="2872598656" sldId="941"/>
            <ac:cxnSpMk id="69" creationId="{1C398FF8-E0C2-B037-5005-A1AF8FA5A23A}"/>
          </ac:cxnSpMkLst>
        </pc:cxnChg>
        <pc:cxnChg chg="mod">
          <ac:chgData name="Phillip Kaufman" userId="c001b2a046940d7c" providerId="LiveId" clId="{5CB25B10-5B1C-4017-B167-ED3104435743}" dt="2024-05-27T07:13:07.782" v="8403"/>
          <ac:cxnSpMkLst>
            <pc:docMk/>
            <pc:sldMk cId="2872598656" sldId="941"/>
            <ac:cxnSpMk id="69" creationId="{BD3C3D39-9A1A-A73E-EACC-458045FE97BA}"/>
          </ac:cxnSpMkLst>
        </pc:cxnChg>
        <pc:cxnChg chg="mod">
          <ac:chgData name="Phillip Kaufman" userId="c001b2a046940d7c" providerId="LiveId" clId="{5CB25B10-5B1C-4017-B167-ED3104435743}" dt="2024-05-27T23:11:20.470" v="8930" actId="165"/>
          <ac:cxnSpMkLst>
            <pc:docMk/>
            <pc:sldMk cId="2872598656" sldId="941"/>
            <ac:cxnSpMk id="71" creationId="{FE74D635-CFBF-B8B1-EFFC-97277CE0EA6E}"/>
          </ac:cxnSpMkLst>
        </pc:cxnChg>
        <pc:cxnChg chg="mod">
          <ac:chgData name="Phillip Kaufman" userId="c001b2a046940d7c" providerId="LiveId" clId="{5CB25B10-5B1C-4017-B167-ED3104435743}" dt="2024-05-27T23:11:20.470" v="8930" actId="165"/>
          <ac:cxnSpMkLst>
            <pc:docMk/>
            <pc:sldMk cId="2872598656" sldId="941"/>
            <ac:cxnSpMk id="72" creationId="{E15BC38B-3DAB-801B-AF15-995037765D7C}"/>
          </ac:cxnSpMkLst>
        </pc:cxnChg>
        <pc:cxnChg chg="mod">
          <ac:chgData name="Phillip Kaufman" userId="c001b2a046940d7c" providerId="LiveId" clId="{5CB25B10-5B1C-4017-B167-ED3104435743}" dt="2024-05-27T23:11:20.470" v="8930" actId="165"/>
          <ac:cxnSpMkLst>
            <pc:docMk/>
            <pc:sldMk cId="2872598656" sldId="941"/>
            <ac:cxnSpMk id="73" creationId="{A88293E4-9291-16BA-3AFE-498D44CD31C8}"/>
          </ac:cxnSpMkLst>
        </pc:cxnChg>
        <pc:cxnChg chg="mod">
          <ac:chgData name="Phillip Kaufman" userId="c001b2a046940d7c" providerId="LiveId" clId="{5CB25B10-5B1C-4017-B167-ED3104435743}" dt="2024-05-27T23:11:20.470" v="8930" actId="165"/>
          <ac:cxnSpMkLst>
            <pc:docMk/>
            <pc:sldMk cId="2872598656" sldId="941"/>
            <ac:cxnSpMk id="74" creationId="{B35C5D20-7DBA-9EAB-78C3-C77104F324BD}"/>
          </ac:cxnSpMkLst>
        </pc:cxnChg>
        <pc:cxnChg chg="mod">
          <ac:chgData name="Phillip Kaufman" userId="c001b2a046940d7c" providerId="LiveId" clId="{5CB25B10-5B1C-4017-B167-ED3104435743}" dt="2024-05-27T23:11:20.470" v="8930" actId="165"/>
          <ac:cxnSpMkLst>
            <pc:docMk/>
            <pc:sldMk cId="2872598656" sldId="941"/>
            <ac:cxnSpMk id="75" creationId="{9CCDF0E2-8A63-8AA2-0507-2AE0972883D9}"/>
          </ac:cxnSpMkLst>
        </pc:cxnChg>
        <pc:cxnChg chg="mod">
          <ac:chgData name="Phillip Kaufman" userId="c001b2a046940d7c" providerId="LiveId" clId="{5CB25B10-5B1C-4017-B167-ED3104435743}" dt="2024-05-27T23:11:20.470" v="8930" actId="165"/>
          <ac:cxnSpMkLst>
            <pc:docMk/>
            <pc:sldMk cId="2872598656" sldId="941"/>
            <ac:cxnSpMk id="76" creationId="{B9BFF229-5D07-803D-3B45-EEB944B3EFCA}"/>
          </ac:cxnSpMkLst>
        </pc:cxnChg>
        <pc:cxnChg chg="mod">
          <ac:chgData name="Phillip Kaufman" userId="c001b2a046940d7c" providerId="LiveId" clId="{5CB25B10-5B1C-4017-B167-ED3104435743}" dt="2024-05-27T23:11:20.470" v="8930" actId="165"/>
          <ac:cxnSpMkLst>
            <pc:docMk/>
            <pc:sldMk cId="2872598656" sldId="941"/>
            <ac:cxnSpMk id="77" creationId="{873292BD-1F8E-54ED-299E-00F1C3275593}"/>
          </ac:cxnSpMkLst>
        </pc:cxnChg>
        <pc:cxnChg chg="mod">
          <ac:chgData name="Phillip Kaufman" userId="c001b2a046940d7c" providerId="LiveId" clId="{5CB25B10-5B1C-4017-B167-ED3104435743}" dt="2024-05-27T23:11:20.470" v="8930" actId="165"/>
          <ac:cxnSpMkLst>
            <pc:docMk/>
            <pc:sldMk cId="2872598656" sldId="941"/>
            <ac:cxnSpMk id="78" creationId="{D426CC2A-9C12-ED6A-8737-D9D3C0FF86F2}"/>
          </ac:cxnSpMkLst>
        </pc:cxnChg>
        <pc:cxnChg chg="mod">
          <ac:chgData name="Phillip Kaufman" userId="c001b2a046940d7c" providerId="LiveId" clId="{5CB25B10-5B1C-4017-B167-ED3104435743}" dt="2024-05-27T23:11:20.470" v="8930" actId="165"/>
          <ac:cxnSpMkLst>
            <pc:docMk/>
            <pc:sldMk cId="2872598656" sldId="941"/>
            <ac:cxnSpMk id="79" creationId="{3F53C0B5-B736-1F7C-8E69-67ADF99EA808}"/>
          </ac:cxnSpMkLst>
        </pc:cxnChg>
        <pc:cxnChg chg="mod">
          <ac:chgData name="Phillip Kaufman" userId="c001b2a046940d7c" providerId="LiveId" clId="{5CB25B10-5B1C-4017-B167-ED3104435743}" dt="2024-05-27T23:11:20.470" v="8930" actId="165"/>
          <ac:cxnSpMkLst>
            <pc:docMk/>
            <pc:sldMk cId="2872598656" sldId="941"/>
            <ac:cxnSpMk id="80" creationId="{27AECE72-A810-9627-3F3B-8F9A01EBFA45}"/>
          </ac:cxnSpMkLst>
        </pc:cxnChg>
        <pc:cxnChg chg="mod">
          <ac:chgData name="Phillip Kaufman" userId="c001b2a046940d7c" providerId="LiveId" clId="{5CB25B10-5B1C-4017-B167-ED3104435743}" dt="2024-05-27T23:11:20.470" v="8930" actId="165"/>
          <ac:cxnSpMkLst>
            <pc:docMk/>
            <pc:sldMk cId="2872598656" sldId="941"/>
            <ac:cxnSpMk id="81" creationId="{70B90A72-3A3F-2814-9DFD-5595024734BC}"/>
          </ac:cxnSpMkLst>
        </pc:cxnChg>
        <pc:cxnChg chg="mod">
          <ac:chgData name="Phillip Kaufman" userId="c001b2a046940d7c" providerId="LiveId" clId="{5CB25B10-5B1C-4017-B167-ED3104435743}" dt="2024-05-27T23:11:20.470" v="8930" actId="165"/>
          <ac:cxnSpMkLst>
            <pc:docMk/>
            <pc:sldMk cId="2872598656" sldId="941"/>
            <ac:cxnSpMk id="82" creationId="{F30905C7-759A-25DD-B7DF-E7C7A5D57C75}"/>
          </ac:cxnSpMkLst>
        </pc:cxnChg>
        <pc:cxnChg chg="mod">
          <ac:chgData name="Phillip Kaufman" userId="c001b2a046940d7c" providerId="LiveId" clId="{5CB25B10-5B1C-4017-B167-ED3104435743}" dt="2024-05-27T23:11:20.470" v="8930" actId="165"/>
          <ac:cxnSpMkLst>
            <pc:docMk/>
            <pc:sldMk cId="2872598656" sldId="941"/>
            <ac:cxnSpMk id="83" creationId="{A17D7B72-06B6-A5CB-C8B1-E65121CCAB7B}"/>
          </ac:cxnSpMkLst>
        </pc:cxnChg>
        <pc:cxnChg chg="mod">
          <ac:chgData name="Phillip Kaufman" userId="c001b2a046940d7c" providerId="LiveId" clId="{5CB25B10-5B1C-4017-B167-ED3104435743}" dt="2024-05-27T23:11:20.470" v="8930" actId="165"/>
          <ac:cxnSpMkLst>
            <pc:docMk/>
            <pc:sldMk cId="2872598656" sldId="941"/>
            <ac:cxnSpMk id="84" creationId="{D45CCB07-622D-ABD9-F43F-ECE859DD95A8}"/>
          </ac:cxnSpMkLst>
        </pc:cxnChg>
        <pc:cxnChg chg="mod">
          <ac:chgData name="Phillip Kaufman" userId="c001b2a046940d7c" providerId="LiveId" clId="{5CB25B10-5B1C-4017-B167-ED3104435743}" dt="2024-05-27T23:11:20.470" v="8930" actId="165"/>
          <ac:cxnSpMkLst>
            <pc:docMk/>
            <pc:sldMk cId="2872598656" sldId="941"/>
            <ac:cxnSpMk id="85" creationId="{6293A9A5-E394-7672-7391-A4187E165C73}"/>
          </ac:cxnSpMkLst>
        </pc:cxnChg>
        <pc:cxnChg chg="mod">
          <ac:chgData name="Phillip Kaufman" userId="c001b2a046940d7c" providerId="LiveId" clId="{5CB25B10-5B1C-4017-B167-ED3104435743}" dt="2024-05-27T23:11:20.470" v="8930" actId="165"/>
          <ac:cxnSpMkLst>
            <pc:docMk/>
            <pc:sldMk cId="2872598656" sldId="941"/>
            <ac:cxnSpMk id="86" creationId="{FCF711FA-7C8B-3BF1-EE39-BDEF3C0DC894}"/>
          </ac:cxnSpMkLst>
        </pc:cxnChg>
        <pc:cxnChg chg="mod">
          <ac:chgData name="Phillip Kaufman" userId="c001b2a046940d7c" providerId="LiveId" clId="{5CB25B10-5B1C-4017-B167-ED3104435743}" dt="2024-05-27T23:10:16.868" v="8912" actId="692"/>
          <ac:cxnSpMkLst>
            <pc:docMk/>
            <pc:sldMk cId="2872598656" sldId="941"/>
            <ac:cxnSpMk id="87" creationId="{073AE179-A15C-9C32-3E9C-E0418ABEF548}"/>
          </ac:cxnSpMkLst>
        </pc:cxnChg>
        <pc:cxnChg chg="mod">
          <ac:chgData name="Phillip Kaufman" userId="c001b2a046940d7c" providerId="LiveId" clId="{5CB25B10-5B1C-4017-B167-ED3104435743}" dt="2024-05-27T07:13:07.782" v="8403"/>
          <ac:cxnSpMkLst>
            <pc:docMk/>
            <pc:sldMk cId="2872598656" sldId="941"/>
            <ac:cxnSpMk id="87" creationId="{B02EC1CA-AF0E-55B2-8FAA-D5E155495E1C}"/>
          </ac:cxnSpMkLst>
        </pc:cxnChg>
        <pc:cxnChg chg="mod">
          <ac:chgData name="Phillip Kaufman" userId="c001b2a046940d7c" providerId="LiveId" clId="{5CB25B10-5B1C-4017-B167-ED3104435743}" dt="2024-05-27T23:10:16.868" v="8912" actId="692"/>
          <ac:cxnSpMkLst>
            <pc:docMk/>
            <pc:sldMk cId="2872598656" sldId="941"/>
            <ac:cxnSpMk id="88" creationId="{5E3640D0-E109-25D3-14BA-6339B1EAF056}"/>
          </ac:cxnSpMkLst>
        </pc:cxnChg>
        <pc:cxnChg chg="mod">
          <ac:chgData name="Phillip Kaufman" userId="c001b2a046940d7c" providerId="LiveId" clId="{5CB25B10-5B1C-4017-B167-ED3104435743}" dt="2024-05-27T07:13:07.782" v="8403"/>
          <ac:cxnSpMkLst>
            <pc:docMk/>
            <pc:sldMk cId="2872598656" sldId="941"/>
            <ac:cxnSpMk id="88" creationId="{A1196D75-0B35-C50B-3D82-4AB2DA804E22}"/>
          </ac:cxnSpMkLst>
        </pc:cxnChg>
        <pc:cxnChg chg="mod">
          <ac:chgData name="Phillip Kaufman" userId="c001b2a046940d7c" providerId="LiveId" clId="{5CB25B10-5B1C-4017-B167-ED3104435743}" dt="2024-05-27T23:11:20.470" v="8930" actId="165"/>
          <ac:cxnSpMkLst>
            <pc:docMk/>
            <pc:sldMk cId="2872598656" sldId="941"/>
            <ac:cxnSpMk id="89" creationId="{FFCAC185-B86F-6CBD-D461-FED7AAD15408}"/>
          </ac:cxnSpMkLst>
        </pc:cxnChg>
        <pc:cxnChg chg="mod">
          <ac:chgData name="Phillip Kaufman" userId="c001b2a046940d7c" providerId="LiveId" clId="{5CB25B10-5B1C-4017-B167-ED3104435743}" dt="2024-05-27T23:10:16.868" v="8912" actId="692"/>
          <ac:cxnSpMkLst>
            <pc:docMk/>
            <pc:sldMk cId="2872598656" sldId="941"/>
            <ac:cxnSpMk id="90" creationId="{A32FD6C8-C16A-61AC-9CBC-CDE7A94CA1B5}"/>
          </ac:cxnSpMkLst>
        </pc:cxnChg>
        <pc:cxnChg chg="mod">
          <ac:chgData name="Phillip Kaufman" userId="c001b2a046940d7c" providerId="LiveId" clId="{5CB25B10-5B1C-4017-B167-ED3104435743}" dt="2024-05-27T07:13:07.782" v="8403"/>
          <ac:cxnSpMkLst>
            <pc:docMk/>
            <pc:sldMk cId="2872598656" sldId="941"/>
            <ac:cxnSpMk id="90" creationId="{A9AD89F7-FDCB-51EE-63D1-9C886324A9D4}"/>
          </ac:cxnSpMkLst>
        </pc:cxnChg>
        <pc:cxnChg chg="mod">
          <ac:chgData name="Phillip Kaufman" userId="c001b2a046940d7c" providerId="LiveId" clId="{5CB25B10-5B1C-4017-B167-ED3104435743}" dt="2024-05-27T23:10:16.868" v="8912" actId="692"/>
          <ac:cxnSpMkLst>
            <pc:docMk/>
            <pc:sldMk cId="2872598656" sldId="941"/>
            <ac:cxnSpMk id="91" creationId="{1F9613A2-1C6E-F73A-C1BD-3CDC2E31B67C}"/>
          </ac:cxnSpMkLst>
        </pc:cxnChg>
        <pc:cxnChg chg="mod">
          <ac:chgData name="Phillip Kaufman" userId="c001b2a046940d7c" providerId="LiveId" clId="{5CB25B10-5B1C-4017-B167-ED3104435743}" dt="2024-05-27T07:13:07.782" v="8403"/>
          <ac:cxnSpMkLst>
            <pc:docMk/>
            <pc:sldMk cId="2872598656" sldId="941"/>
            <ac:cxnSpMk id="91" creationId="{516717E0-2196-9E7E-85B6-C23200E8F272}"/>
          </ac:cxnSpMkLst>
        </pc:cxnChg>
        <pc:cxnChg chg="mod">
          <ac:chgData name="Phillip Kaufman" userId="c001b2a046940d7c" providerId="LiveId" clId="{5CB25B10-5B1C-4017-B167-ED3104435743}" dt="2024-05-27T07:13:07.782" v="8403"/>
          <ac:cxnSpMkLst>
            <pc:docMk/>
            <pc:sldMk cId="2872598656" sldId="941"/>
            <ac:cxnSpMk id="92" creationId="{229DE429-3C73-BB5F-5A2D-F1ACC5D6F01E}"/>
          </ac:cxnSpMkLst>
        </pc:cxnChg>
        <pc:cxnChg chg="mod">
          <ac:chgData name="Phillip Kaufman" userId="c001b2a046940d7c" providerId="LiveId" clId="{5CB25B10-5B1C-4017-B167-ED3104435743}" dt="2024-05-27T23:10:16.868" v="8912" actId="692"/>
          <ac:cxnSpMkLst>
            <pc:docMk/>
            <pc:sldMk cId="2872598656" sldId="941"/>
            <ac:cxnSpMk id="92" creationId="{840B025C-087E-3305-361A-3EDEC864986E}"/>
          </ac:cxnSpMkLst>
        </pc:cxnChg>
        <pc:cxnChg chg="mod">
          <ac:chgData name="Phillip Kaufman" userId="c001b2a046940d7c" providerId="LiveId" clId="{5CB25B10-5B1C-4017-B167-ED3104435743}" dt="2024-05-27T07:13:07.782" v="8403"/>
          <ac:cxnSpMkLst>
            <pc:docMk/>
            <pc:sldMk cId="2872598656" sldId="941"/>
            <ac:cxnSpMk id="93" creationId="{02260651-64A3-3E35-8711-0AF440E35F06}"/>
          </ac:cxnSpMkLst>
        </pc:cxnChg>
        <pc:cxnChg chg="mod">
          <ac:chgData name="Phillip Kaufman" userId="c001b2a046940d7c" providerId="LiveId" clId="{5CB25B10-5B1C-4017-B167-ED3104435743}" dt="2024-05-27T23:10:16.868" v="8912" actId="692"/>
          <ac:cxnSpMkLst>
            <pc:docMk/>
            <pc:sldMk cId="2872598656" sldId="941"/>
            <ac:cxnSpMk id="93" creationId="{C1317D1F-7F7D-3388-BB75-E7D77CF0A677}"/>
          </ac:cxnSpMkLst>
        </pc:cxnChg>
        <pc:cxnChg chg="mod">
          <ac:chgData name="Phillip Kaufman" userId="c001b2a046940d7c" providerId="LiveId" clId="{5CB25B10-5B1C-4017-B167-ED3104435743}" dt="2024-05-27T23:11:20.470" v="8930" actId="165"/>
          <ac:cxnSpMkLst>
            <pc:docMk/>
            <pc:sldMk cId="2872598656" sldId="941"/>
            <ac:cxnSpMk id="94" creationId="{A70C902D-D8C3-C14D-D778-34FF4F5BB6B2}"/>
          </ac:cxnSpMkLst>
        </pc:cxnChg>
        <pc:cxnChg chg="mod">
          <ac:chgData name="Phillip Kaufman" userId="c001b2a046940d7c" providerId="LiveId" clId="{5CB25B10-5B1C-4017-B167-ED3104435743}" dt="2024-05-27T23:11:20.470" v="8930" actId="165"/>
          <ac:cxnSpMkLst>
            <pc:docMk/>
            <pc:sldMk cId="2872598656" sldId="941"/>
            <ac:cxnSpMk id="95" creationId="{8036A027-243C-C73B-2DAC-B0F34DEC7065}"/>
          </ac:cxnSpMkLst>
        </pc:cxnChg>
        <pc:cxnChg chg="mod">
          <ac:chgData name="Phillip Kaufman" userId="c001b2a046940d7c" providerId="LiveId" clId="{5CB25B10-5B1C-4017-B167-ED3104435743}" dt="2024-05-27T23:11:20.470" v="8930" actId="165"/>
          <ac:cxnSpMkLst>
            <pc:docMk/>
            <pc:sldMk cId="2872598656" sldId="941"/>
            <ac:cxnSpMk id="96" creationId="{05DF268A-68BC-2FD4-79BE-8534FC55F8FC}"/>
          </ac:cxnSpMkLst>
        </pc:cxnChg>
        <pc:cxnChg chg="mod">
          <ac:chgData name="Phillip Kaufman" userId="c001b2a046940d7c" providerId="LiveId" clId="{5CB25B10-5B1C-4017-B167-ED3104435743}" dt="2024-05-27T23:11:20.470" v="8930" actId="165"/>
          <ac:cxnSpMkLst>
            <pc:docMk/>
            <pc:sldMk cId="2872598656" sldId="941"/>
            <ac:cxnSpMk id="97" creationId="{BF4082FD-8911-EF77-28B8-4C3C770AC05F}"/>
          </ac:cxnSpMkLst>
        </pc:cxnChg>
        <pc:cxnChg chg="mod">
          <ac:chgData name="Phillip Kaufman" userId="c001b2a046940d7c" providerId="LiveId" clId="{5CB25B10-5B1C-4017-B167-ED3104435743}" dt="2024-05-27T23:11:20.470" v="8930" actId="165"/>
          <ac:cxnSpMkLst>
            <pc:docMk/>
            <pc:sldMk cId="2872598656" sldId="941"/>
            <ac:cxnSpMk id="98" creationId="{41110745-1837-F309-33AE-D70799B0CE23}"/>
          </ac:cxnSpMkLst>
        </pc:cxnChg>
        <pc:cxnChg chg="mod">
          <ac:chgData name="Phillip Kaufman" userId="c001b2a046940d7c" providerId="LiveId" clId="{5CB25B10-5B1C-4017-B167-ED3104435743}" dt="2024-05-27T23:11:20.470" v="8930" actId="165"/>
          <ac:cxnSpMkLst>
            <pc:docMk/>
            <pc:sldMk cId="2872598656" sldId="941"/>
            <ac:cxnSpMk id="99" creationId="{3BEB5816-3DD4-C51B-F172-72D7EBDBA966}"/>
          </ac:cxnSpMkLst>
        </pc:cxnChg>
        <pc:cxnChg chg="mod">
          <ac:chgData name="Phillip Kaufman" userId="c001b2a046940d7c" providerId="LiveId" clId="{5CB25B10-5B1C-4017-B167-ED3104435743}" dt="2024-05-27T23:11:20.470" v="8930" actId="165"/>
          <ac:cxnSpMkLst>
            <pc:docMk/>
            <pc:sldMk cId="2872598656" sldId="941"/>
            <ac:cxnSpMk id="100" creationId="{592A5EB1-EF7D-676B-8BB8-C069F31F0441}"/>
          </ac:cxnSpMkLst>
        </pc:cxnChg>
        <pc:cxnChg chg="mod">
          <ac:chgData name="Phillip Kaufman" userId="c001b2a046940d7c" providerId="LiveId" clId="{5CB25B10-5B1C-4017-B167-ED3104435743}" dt="2024-05-27T23:11:20.470" v="8930" actId="165"/>
          <ac:cxnSpMkLst>
            <pc:docMk/>
            <pc:sldMk cId="2872598656" sldId="941"/>
            <ac:cxnSpMk id="101" creationId="{57308E35-1FDF-5F92-B67C-95194F2D3CAB}"/>
          </ac:cxnSpMkLst>
        </pc:cxnChg>
        <pc:cxnChg chg="mod">
          <ac:chgData name="Phillip Kaufman" userId="c001b2a046940d7c" providerId="LiveId" clId="{5CB25B10-5B1C-4017-B167-ED3104435743}" dt="2024-05-27T23:11:20.470" v="8930" actId="165"/>
          <ac:cxnSpMkLst>
            <pc:docMk/>
            <pc:sldMk cId="2872598656" sldId="941"/>
            <ac:cxnSpMk id="102" creationId="{A6884A5C-E0C6-FB56-7AF7-6416472E654D}"/>
          </ac:cxnSpMkLst>
        </pc:cxnChg>
        <pc:cxnChg chg="mod">
          <ac:chgData name="Phillip Kaufman" userId="c001b2a046940d7c" providerId="LiveId" clId="{5CB25B10-5B1C-4017-B167-ED3104435743}" dt="2024-05-27T23:10:16.868" v="8912" actId="692"/>
          <ac:cxnSpMkLst>
            <pc:docMk/>
            <pc:sldMk cId="2872598656" sldId="941"/>
            <ac:cxnSpMk id="103" creationId="{6C973451-75FE-68CD-6451-89DD152C9E25}"/>
          </ac:cxnSpMkLst>
        </pc:cxnChg>
        <pc:cxnChg chg="mod">
          <ac:chgData name="Phillip Kaufman" userId="c001b2a046940d7c" providerId="LiveId" clId="{5CB25B10-5B1C-4017-B167-ED3104435743}" dt="2024-05-27T07:13:07.782" v="8403"/>
          <ac:cxnSpMkLst>
            <pc:docMk/>
            <pc:sldMk cId="2872598656" sldId="941"/>
            <ac:cxnSpMk id="103" creationId="{C4DC5268-148D-861C-2C48-31E56F26B2F2}"/>
          </ac:cxnSpMkLst>
        </pc:cxnChg>
        <pc:cxnChg chg="mod">
          <ac:chgData name="Phillip Kaufman" userId="c001b2a046940d7c" providerId="LiveId" clId="{5CB25B10-5B1C-4017-B167-ED3104435743}" dt="2024-05-27T07:13:07.782" v="8403"/>
          <ac:cxnSpMkLst>
            <pc:docMk/>
            <pc:sldMk cId="2872598656" sldId="941"/>
            <ac:cxnSpMk id="104" creationId="{F0CCED52-A905-FF23-2C75-E21051C5FD2F}"/>
          </ac:cxnSpMkLst>
        </pc:cxnChg>
        <pc:cxnChg chg="mod">
          <ac:chgData name="Phillip Kaufman" userId="c001b2a046940d7c" providerId="LiveId" clId="{5CB25B10-5B1C-4017-B167-ED3104435743}" dt="2024-05-27T23:10:16.868" v="8912" actId="692"/>
          <ac:cxnSpMkLst>
            <pc:docMk/>
            <pc:sldMk cId="2872598656" sldId="941"/>
            <ac:cxnSpMk id="104" creationId="{FF2066E0-13D4-50B0-F443-7D25BE57CDDF}"/>
          </ac:cxnSpMkLst>
        </pc:cxnChg>
        <pc:cxnChg chg="mod">
          <ac:chgData name="Phillip Kaufman" userId="c001b2a046940d7c" providerId="LiveId" clId="{5CB25B10-5B1C-4017-B167-ED3104435743}" dt="2024-05-27T23:10:16.868" v="8912" actId="692"/>
          <ac:cxnSpMkLst>
            <pc:docMk/>
            <pc:sldMk cId="2872598656" sldId="941"/>
            <ac:cxnSpMk id="105" creationId="{13B47E9B-BAE4-3AC1-A33F-1AD3050521A8}"/>
          </ac:cxnSpMkLst>
        </pc:cxnChg>
        <pc:cxnChg chg="mod">
          <ac:chgData name="Phillip Kaufman" userId="c001b2a046940d7c" providerId="LiveId" clId="{5CB25B10-5B1C-4017-B167-ED3104435743}" dt="2024-05-27T07:13:07.782" v="8403"/>
          <ac:cxnSpMkLst>
            <pc:docMk/>
            <pc:sldMk cId="2872598656" sldId="941"/>
            <ac:cxnSpMk id="105" creationId="{385ECD67-4E4D-9A5B-8AC6-D13736CCA82A}"/>
          </ac:cxnSpMkLst>
        </pc:cxnChg>
        <pc:cxnChg chg="mod">
          <ac:chgData name="Phillip Kaufman" userId="c001b2a046940d7c" providerId="LiveId" clId="{5CB25B10-5B1C-4017-B167-ED3104435743}" dt="2024-05-27T07:13:07.782" v="8403"/>
          <ac:cxnSpMkLst>
            <pc:docMk/>
            <pc:sldMk cId="2872598656" sldId="941"/>
            <ac:cxnSpMk id="106" creationId="{CC65DBFB-52EA-C5F3-D6AA-9640AEFB5833}"/>
          </ac:cxnSpMkLst>
        </pc:cxnChg>
        <pc:cxnChg chg="mod">
          <ac:chgData name="Phillip Kaufman" userId="c001b2a046940d7c" providerId="LiveId" clId="{5CB25B10-5B1C-4017-B167-ED3104435743}" dt="2024-05-27T23:10:16.868" v="8912" actId="692"/>
          <ac:cxnSpMkLst>
            <pc:docMk/>
            <pc:sldMk cId="2872598656" sldId="941"/>
            <ac:cxnSpMk id="106" creationId="{E231030D-6122-6868-FEC9-C55624EB3EC2}"/>
          </ac:cxnSpMkLst>
        </pc:cxnChg>
        <pc:cxnChg chg="mod">
          <ac:chgData name="Phillip Kaufman" userId="c001b2a046940d7c" providerId="LiveId" clId="{5CB25B10-5B1C-4017-B167-ED3104435743}" dt="2024-05-27T07:13:07.782" v="8403"/>
          <ac:cxnSpMkLst>
            <pc:docMk/>
            <pc:sldMk cId="2872598656" sldId="941"/>
            <ac:cxnSpMk id="107" creationId="{7551A00E-EDB7-1A6E-396C-AC286A42844F}"/>
          </ac:cxnSpMkLst>
        </pc:cxnChg>
        <pc:cxnChg chg="mod">
          <ac:chgData name="Phillip Kaufman" userId="c001b2a046940d7c" providerId="LiveId" clId="{5CB25B10-5B1C-4017-B167-ED3104435743}" dt="2024-05-27T23:10:16.868" v="8912" actId="692"/>
          <ac:cxnSpMkLst>
            <pc:docMk/>
            <pc:sldMk cId="2872598656" sldId="941"/>
            <ac:cxnSpMk id="107" creationId="{F18FCF11-3483-56CD-D674-7E91D0F55284}"/>
          </ac:cxnSpMkLst>
        </pc:cxnChg>
        <pc:cxnChg chg="mod">
          <ac:chgData name="Phillip Kaufman" userId="c001b2a046940d7c" providerId="LiveId" clId="{5CB25B10-5B1C-4017-B167-ED3104435743}" dt="2024-05-27T23:10:16.868" v="8912" actId="692"/>
          <ac:cxnSpMkLst>
            <pc:docMk/>
            <pc:sldMk cId="2872598656" sldId="941"/>
            <ac:cxnSpMk id="108" creationId="{4508FAC1-BA74-C54E-894B-AFB7A7F61FE9}"/>
          </ac:cxnSpMkLst>
        </pc:cxnChg>
        <pc:cxnChg chg="mod">
          <ac:chgData name="Phillip Kaufman" userId="c001b2a046940d7c" providerId="LiveId" clId="{5CB25B10-5B1C-4017-B167-ED3104435743}" dt="2024-05-27T07:13:07.782" v="8403"/>
          <ac:cxnSpMkLst>
            <pc:docMk/>
            <pc:sldMk cId="2872598656" sldId="941"/>
            <ac:cxnSpMk id="108" creationId="{5915FD6A-D1E3-2BFB-244F-AC8587138EC3}"/>
          </ac:cxnSpMkLst>
        </pc:cxnChg>
        <pc:cxnChg chg="mod">
          <ac:chgData name="Phillip Kaufman" userId="c001b2a046940d7c" providerId="LiveId" clId="{5CB25B10-5B1C-4017-B167-ED3104435743}" dt="2024-05-27T07:13:07.782" v="8403"/>
          <ac:cxnSpMkLst>
            <pc:docMk/>
            <pc:sldMk cId="2872598656" sldId="941"/>
            <ac:cxnSpMk id="109" creationId="{1361DFFA-A9EF-3BBD-D6D8-C35C14B41EF2}"/>
          </ac:cxnSpMkLst>
        </pc:cxnChg>
        <pc:cxnChg chg="mod">
          <ac:chgData name="Phillip Kaufman" userId="c001b2a046940d7c" providerId="LiveId" clId="{5CB25B10-5B1C-4017-B167-ED3104435743}" dt="2024-05-27T23:10:16.868" v="8912" actId="692"/>
          <ac:cxnSpMkLst>
            <pc:docMk/>
            <pc:sldMk cId="2872598656" sldId="941"/>
            <ac:cxnSpMk id="109" creationId="{F582737D-2781-2080-7130-DAFD42CE2D36}"/>
          </ac:cxnSpMkLst>
        </pc:cxnChg>
        <pc:cxnChg chg="mod">
          <ac:chgData name="Phillip Kaufman" userId="c001b2a046940d7c" providerId="LiveId" clId="{5CB25B10-5B1C-4017-B167-ED3104435743}" dt="2024-05-27T07:13:07.782" v="8403"/>
          <ac:cxnSpMkLst>
            <pc:docMk/>
            <pc:sldMk cId="2872598656" sldId="941"/>
            <ac:cxnSpMk id="110" creationId="{67739E92-3092-6885-00D7-E2926A7710F1}"/>
          </ac:cxnSpMkLst>
        </pc:cxnChg>
        <pc:cxnChg chg="mod">
          <ac:chgData name="Phillip Kaufman" userId="c001b2a046940d7c" providerId="LiveId" clId="{5CB25B10-5B1C-4017-B167-ED3104435743}" dt="2024-05-27T23:10:16.868" v="8912" actId="692"/>
          <ac:cxnSpMkLst>
            <pc:docMk/>
            <pc:sldMk cId="2872598656" sldId="941"/>
            <ac:cxnSpMk id="110" creationId="{6994FDEF-AA2F-A35C-B9F4-522ABD28C3A7}"/>
          </ac:cxnSpMkLst>
        </pc:cxnChg>
        <pc:cxnChg chg="mod">
          <ac:chgData name="Phillip Kaufman" userId="c001b2a046940d7c" providerId="LiveId" clId="{5CB25B10-5B1C-4017-B167-ED3104435743}" dt="2024-05-27T07:13:07.782" v="8403"/>
          <ac:cxnSpMkLst>
            <pc:docMk/>
            <pc:sldMk cId="2872598656" sldId="941"/>
            <ac:cxnSpMk id="111" creationId="{664F37E3-E1B5-5722-F560-5BDDD48B2A4F}"/>
          </ac:cxnSpMkLst>
        </pc:cxnChg>
        <pc:cxnChg chg="mod">
          <ac:chgData name="Phillip Kaufman" userId="c001b2a046940d7c" providerId="LiveId" clId="{5CB25B10-5B1C-4017-B167-ED3104435743}" dt="2024-05-27T23:10:16.868" v="8912" actId="692"/>
          <ac:cxnSpMkLst>
            <pc:docMk/>
            <pc:sldMk cId="2872598656" sldId="941"/>
            <ac:cxnSpMk id="111" creationId="{76084C16-AB13-981D-7DFB-1DD88611155D}"/>
          </ac:cxnSpMkLst>
        </pc:cxnChg>
        <pc:cxnChg chg="mod">
          <ac:chgData name="Phillip Kaufman" userId="c001b2a046940d7c" providerId="LiveId" clId="{5CB25B10-5B1C-4017-B167-ED3104435743}" dt="2024-05-27T23:10:16.868" v="8912" actId="692"/>
          <ac:cxnSpMkLst>
            <pc:docMk/>
            <pc:sldMk cId="2872598656" sldId="941"/>
            <ac:cxnSpMk id="112" creationId="{8FF6DD4D-CB58-EB12-41BF-7E9BAE64302F}"/>
          </ac:cxnSpMkLst>
        </pc:cxnChg>
        <pc:cxnChg chg="mod">
          <ac:chgData name="Phillip Kaufman" userId="c001b2a046940d7c" providerId="LiveId" clId="{5CB25B10-5B1C-4017-B167-ED3104435743}" dt="2024-05-27T07:13:07.782" v="8403"/>
          <ac:cxnSpMkLst>
            <pc:docMk/>
            <pc:sldMk cId="2872598656" sldId="941"/>
            <ac:cxnSpMk id="112" creationId="{BE1334A1-289B-0BF3-B129-047C5C0B1B86}"/>
          </ac:cxnSpMkLst>
        </pc:cxnChg>
        <pc:cxnChg chg="mod">
          <ac:chgData name="Phillip Kaufman" userId="c001b2a046940d7c" providerId="LiveId" clId="{5CB25B10-5B1C-4017-B167-ED3104435743}" dt="2024-05-27T07:13:07.782" v="8403"/>
          <ac:cxnSpMkLst>
            <pc:docMk/>
            <pc:sldMk cId="2872598656" sldId="941"/>
            <ac:cxnSpMk id="113" creationId="{5251E39A-15EA-89D7-0401-32AC2ADFA15F}"/>
          </ac:cxnSpMkLst>
        </pc:cxnChg>
        <pc:cxnChg chg="mod">
          <ac:chgData name="Phillip Kaufman" userId="c001b2a046940d7c" providerId="LiveId" clId="{5CB25B10-5B1C-4017-B167-ED3104435743}" dt="2024-05-27T23:10:16.868" v="8912" actId="692"/>
          <ac:cxnSpMkLst>
            <pc:docMk/>
            <pc:sldMk cId="2872598656" sldId="941"/>
            <ac:cxnSpMk id="113" creationId="{5CC344CF-2072-B2A8-D9CC-DC2E8293887C}"/>
          </ac:cxnSpMkLst>
        </pc:cxnChg>
        <pc:cxnChg chg="mod">
          <ac:chgData name="Phillip Kaufman" userId="c001b2a046940d7c" providerId="LiveId" clId="{5CB25B10-5B1C-4017-B167-ED3104435743}" dt="2024-05-27T23:10:16.868" v="8912" actId="692"/>
          <ac:cxnSpMkLst>
            <pc:docMk/>
            <pc:sldMk cId="2872598656" sldId="941"/>
            <ac:cxnSpMk id="114" creationId="{45AC9153-DBDD-E04E-235A-AF3154BBF8A9}"/>
          </ac:cxnSpMkLst>
        </pc:cxnChg>
        <pc:cxnChg chg="mod">
          <ac:chgData name="Phillip Kaufman" userId="c001b2a046940d7c" providerId="LiveId" clId="{5CB25B10-5B1C-4017-B167-ED3104435743}" dt="2024-05-27T07:13:07.782" v="8403"/>
          <ac:cxnSpMkLst>
            <pc:docMk/>
            <pc:sldMk cId="2872598656" sldId="941"/>
            <ac:cxnSpMk id="114" creationId="{BF46B528-6232-9F40-6143-37BD90EEE323}"/>
          </ac:cxnSpMkLst>
        </pc:cxnChg>
        <pc:cxnChg chg="mod">
          <ac:chgData name="Phillip Kaufman" userId="c001b2a046940d7c" providerId="LiveId" clId="{5CB25B10-5B1C-4017-B167-ED3104435743}" dt="2024-05-27T23:10:16.868" v="8912" actId="692"/>
          <ac:cxnSpMkLst>
            <pc:docMk/>
            <pc:sldMk cId="2872598656" sldId="941"/>
            <ac:cxnSpMk id="115" creationId="{B0D058F7-7FAC-4C4F-976C-8E63EED91EE9}"/>
          </ac:cxnSpMkLst>
        </pc:cxnChg>
        <pc:cxnChg chg="mod">
          <ac:chgData name="Phillip Kaufman" userId="c001b2a046940d7c" providerId="LiveId" clId="{5CB25B10-5B1C-4017-B167-ED3104435743}" dt="2024-05-27T07:13:07.782" v="8403"/>
          <ac:cxnSpMkLst>
            <pc:docMk/>
            <pc:sldMk cId="2872598656" sldId="941"/>
            <ac:cxnSpMk id="115" creationId="{B245040B-F4F7-D19F-4655-EB8DEC26EFEA}"/>
          </ac:cxnSpMkLst>
        </pc:cxnChg>
        <pc:cxnChg chg="mod">
          <ac:chgData name="Phillip Kaufman" userId="c001b2a046940d7c" providerId="LiveId" clId="{5CB25B10-5B1C-4017-B167-ED3104435743}" dt="2024-05-27T23:10:16.868" v="8912" actId="692"/>
          <ac:cxnSpMkLst>
            <pc:docMk/>
            <pc:sldMk cId="2872598656" sldId="941"/>
            <ac:cxnSpMk id="116" creationId="{436BA0DA-D98D-37C3-6387-ADDA13AEB48F}"/>
          </ac:cxnSpMkLst>
        </pc:cxnChg>
        <pc:cxnChg chg="mod">
          <ac:chgData name="Phillip Kaufman" userId="c001b2a046940d7c" providerId="LiveId" clId="{5CB25B10-5B1C-4017-B167-ED3104435743}" dt="2024-05-27T07:13:07.782" v="8403"/>
          <ac:cxnSpMkLst>
            <pc:docMk/>
            <pc:sldMk cId="2872598656" sldId="941"/>
            <ac:cxnSpMk id="116" creationId="{494C1AA7-5E4C-0B3D-D78C-71165CE80D25}"/>
          </ac:cxnSpMkLst>
        </pc:cxnChg>
        <pc:cxnChg chg="mod">
          <ac:chgData name="Phillip Kaufman" userId="c001b2a046940d7c" providerId="LiveId" clId="{5CB25B10-5B1C-4017-B167-ED3104435743}" dt="2024-05-27T07:13:07.782" v="8403"/>
          <ac:cxnSpMkLst>
            <pc:docMk/>
            <pc:sldMk cId="2872598656" sldId="941"/>
            <ac:cxnSpMk id="117" creationId="{1B1A6CB7-F355-F53D-44C1-943D351A789E}"/>
          </ac:cxnSpMkLst>
        </pc:cxnChg>
        <pc:cxnChg chg="mod">
          <ac:chgData name="Phillip Kaufman" userId="c001b2a046940d7c" providerId="LiveId" clId="{5CB25B10-5B1C-4017-B167-ED3104435743}" dt="2024-05-27T23:10:16.868" v="8912" actId="692"/>
          <ac:cxnSpMkLst>
            <pc:docMk/>
            <pc:sldMk cId="2872598656" sldId="941"/>
            <ac:cxnSpMk id="117" creationId="{6BAFB73E-814D-F641-0EBD-1FE352F91F21}"/>
          </ac:cxnSpMkLst>
        </pc:cxnChg>
        <pc:cxnChg chg="mod">
          <ac:chgData name="Phillip Kaufman" userId="c001b2a046940d7c" providerId="LiveId" clId="{5CB25B10-5B1C-4017-B167-ED3104435743}" dt="2024-05-27T23:10:16.868" v="8912" actId="692"/>
          <ac:cxnSpMkLst>
            <pc:docMk/>
            <pc:sldMk cId="2872598656" sldId="941"/>
            <ac:cxnSpMk id="118" creationId="{3FDF3681-F163-55EA-7D48-C534CF9307F8}"/>
          </ac:cxnSpMkLst>
        </pc:cxnChg>
        <pc:cxnChg chg="mod">
          <ac:chgData name="Phillip Kaufman" userId="c001b2a046940d7c" providerId="LiveId" clId="{5CB25B10-5B1C-4017-B167-ED3104435743}" dt="2024-05-27T07:13:07.782" v="8403"/>
          <ac:cxnSpMkLst>
            <pc:docMk/>
            <pc:sldMk cId="2872598656" sldId="941"/>
            <ac:cxnSpMk id="118" creationId="{C2BA04B6-93DB-3208-3BE9-5F28B6D136EF}"/>
          </ac:cxnSpMkLst>
        </pc:cxnChg>
        <pc:cxnChg chg="mod">
          <ac:chgData name="Phillip Kaufman" userId="c001b2a046940d7c" providerId="LiveId" clId="{5CB25B10-5B1C-4017-B167-ED3104435743}" dt="2024-05-27T07:13:07.782" v="8403"/>
          <ac:cxnSpMkLst>
            <pc:docMk/>
            <pc:sldMk cId="2872598656" sldId="941"/>
            <ac:cxnSpMk id="119" creationId="{5A01F0A7-9E66-DAAC-D1D8-6055A2C52EE0}"/>
          </ac:cxnSpMkLst>
        </pc:cxnChg>
        <pc:cxnChg chg="mod">
          <ac:chgData name="Phillip Kaufman" userId="c001b2a046940d7c" providerId="LiveId" clId="{5CB25B10-5B1C-4017-B167-ED3104435743}" dt="2024-05-27T23:10:16.868" v="8912" actId="692"/>
          <ac:cxnSpMkLst>
            <pc:docMk/>
            <pc:sldMk cId="2872598656" sldId="941"/>
            <ac:cxnSpMk id="119" creationId="{C5655B69-D006-4D07-F879-61CE0A87920F}"/>
          </ac:cxnSpMkLst>
        </pc:cxnChg>
        <pc:cxnChg chg="mod">
          <ac:chgData name="Phillip Kaufman" userId="c001b2a046940d7c" providerId="LiveId" clId="{5CB25B10-5B1C-4017-B167-ED3104435743}" dt="2024-05-27T07:13:07.782" v="8403"/>
          <ac:cxnSpMkLst>
            <pc:docMk/>
            <pc:sldMk cId="2872598656" sldId="941"/>
            <ac:cxnSpMk id="120" creationId="{0BC41296-2D81-A3DB-6F1F-CBC72ED32DFA}"/>
          </ac:cxnSpMkLst>
        </pc:cxnChg>
        <pc:cxnChg chg="mod">
          <ac:chgData name="Phillip Kaufman" userId="c001b2a046940d7c" providerId="LiveId" clId="{5CB25B10-5B1C-4017-B167-ED3104435743}" dt="2024-05-27T23:10:16.868" v="8912" actId="692"/>
          <ac:cxnSpMkLst>
            <pc:docMk/>
            <pc:sldMk cId="2872598656" sldId="941"/>
            <ac:cxnSpMk id="120" creationId="{AF33E778-0E29-CAED-E6CC-3E139525BB66}"/>
          </ac:cxnSpMkLst>
        </pc:cxnChg>
        <pc:cxnChg chg="mod">
          <ac:chgData name="Phillip Kaufman" userId="c001b2a046940d7c" providerId="LiveId" clId="{5CB25B10-5B1C-4017-B167-ED3104435743}" dt="2024-05-27T07:13:07.782" v="8403"/>
          <ac:cxnSpMkLst>
            <pc:docMk/>
            <pc:sldMk cId="2872598656" sldId="941"/>
            <ac:cxnSpMk id="121" creationId="{4CFE1053-B23F-4EDD-851E-D732C041C352}"/>
          </ac:cxnSpMkLst>
        </pc:cxnChg>
        <pc:cxnChg chg="mod">
          <ac:chgData name="Phillip Kaufman" userId="c001b2a046940d7c" providerId="LiveId" clId="{5CB25B10-5B1C-4017-B167-ED3104435743}" dt="2024-05-27T23:10:16.868" v="8912" actId="692"/>
          <ac:cxnSpMkLst>
            <pc:docMk/>
            <pc:sldMk cId="2872598656" sldId="941"/>
            <ac:cxnSpMk id="121" creationId="{F2BC2885-5D4A-15E3-DC4E-0C46DDB4DDFD}"/>
          </ac:cxnSpMkLst>
        </pc:cxnChg>
        <pc:cxnChg chg="mod">
          <ac:chgData name="Phillip Kaufman" userId="c001b2a046940d7c" providerId="LiveId" clId="{5CB25B10-5B1C-4017-B167-ED3104435743}" dt="2024-05-27T07:13:07.782" v="8403"/>
          <ac:cxnSpMkLst>
            <pc:docMk/>
            <pc:sldMk cId="2872598656" sldId="941"/>
            <ac:cxnSpMk id="122" creationId="{53BEC4B3-1B57-8E29-7521-3B5F3D54D53A}"/>
          </ac:cxnSpMkLst>
        </pc:cxnChg>
        <pc:cxnChg chg="mod">
          <ac:chgData name="Phillip Kaufman" userId="c001b2a046940d7c" providerId="LiveId" clId="{5CB25B10-5B1C-4017-B167-ED3104435743}" dt="2024-05-27T07:13:07.782" v="8403"/>
          <ac:cxnSpMkLst>
            <pc:docMk/>
            <pc:sldMk cId="2872598656" sldId="941"/>
            <ac:cxnSpMk id="123" creationId="{B7AAC743-E1A4-21CB-94EF-50C100A1B8AE}"/>
          </ac:cxnSpMkLst>
        </pc:cxnChg>
        <pc:cxnChg chg="mod">
          <ac:chgData name="Phillip Kaufman" userId="c001b2a046940d7c" providerId="LiveId" clId="{5CB25B10-5B1C-4017-B167-ED3104435743}" dt="2024-05-27T23:10:34.045" v="8917"/>
          <ac:cxnSpMkLst>
            <pc:docMk/>
            <pc:sldMk cId="2872598656" sldId="941"/>
            <ac:cxnSpMk id="124" creationId="{AA5C9177-B4F8-03E3-A983-984D7F3FE710}"/>
          </ac:cxnSpMkLst>
        </pc:cxnChg>
        <pc:cxnChg chg="mod">
          <ac:chgData name="Phillip Kaufman" userId="c001b2a046940d7c" providerId="LiveId" clId="{5CB25B10-5B1C-4017-B167-ED3104435743}" dt="2024-05-27T23:10:34.045" v="8917"/>
          <ac:cxnSpMkLst>
            <pc:docMk/>
            <pc:sldMk cId="2872598656" sldId="941"/>
            <ac:cxnSpMk id="125" creationId="{1D9D98E1-67F3-9F23-E512-ED1A0564A037}"/>
          </ac:cxnSpMkLst>
        </pc:cxnChg>
        <pc:cxnChg chg="mod">
          <ac:chgData name="Phillip Kaufman" userId="c001b2a046940d7c" providerId="LiveId" clId="{5CB25B10-5B1C-4017-B167-ED3104435743}" dt="2024-05-27T07:13:08.964" v="8404"/>
          <ac:cxnSpMkLst>
            <pc:docMk/>
            <pc:sldMk cId="2872598656" sldId="941"/>
            <ac:cxnSpMk id="126" creationId="{A60F2FCF-45D4-EC1B-4852-017952F32D35}"/>
          </ac:cxnSpMkLst>
        </pc:cxnChg>
        <pc:cxnChg chg="mod">
          <ac:chgData name="Phillip Kaufman" userId="c001b2a046940d7c" providerId="LiveId" clId="{5CB25B10-5B1C-4017-B167-ED3104435743}" dt="2024-05-27T23:10:34.045" v="8917"/>
          <ac:cxnSpMkLst>
            <pc:docMk/>
            <pc:sldMk cId="2872598656" sldId="941"/>
            <ac:cxnSpMk id="126" creationId="{DF1D4EF7-3303-E47A-0F54-35A5507944DC}"/>
          </ac:cxnSpMkLst>
        </pc:cxnChg>
        <pc:cxnChg chg="mod">
          <ac:chgData name="Phillip Kaufman" userId="c001b2a046940d7c" providerId="LiveId" clId="{5CB25B10-5B1C-4017-B167-ED3104435743}" dt="2024-05-27T23:10:34.045" v="8917"/>
          <ac:cxnSpMkLst>
            <pc:docMk/>
            <pc:sldMk cId="2872598656" sldId="941"/>
            <ac:cxnSpMk id="127" creationId="{94CB58E0-CDB2-D338-B635-F095C80CECEC}"/>
          </ac:cxnSpMkLst>
        </pc:cxnChg>
        <pc:cxnChg chg="mod">
          <ac:chgData name="Phillip Kaufman" userId="c001b2a046940d7c" providerId="LiveId" clId="{5CB25B10-5B1C-4017-B167-ED3104435743}" dt="2024-05-27T07:13:08.964" v="8404"/>
          <ac:cxnSpMkLst>
            <pc:docMk/>
            <pc:sldMk cId="2872598656" sldId="941"/>
            <ac:cxnSpMk id="128" creationId="{05A558F2-4D8D-9564-B52D-643E2F48A02C}"/>
          </ac:cxnSpMkLst>
        </pc:cxnChg>
        <pc:cxnChg chg="mod">
          <ac:chgData name="Phillip Kaufman" userId="c001b2a046940d7c" providerId="LiveId" clId="{5CB25B10-5B1C-4017-B167-ED3104435743}" dt="2024-05-27T23:10:34.045" v="8917"/>
          <ac:cxnSpMkLst>
            <pc:docMk/>
            <pc:sldMk cId="2872598656" sldId="941"/>
            <ac:cxnSpMk id="128" creationId="{868318DC-39BA-7022-2765-054E859D14C8}"/>
          </ac:cxnSpMkLst>
        </pc:cxnChg>
        <pc:cxnChg chg="mod">
          <ac:chgData name="Phillip Kaufman" userId="c001b2a046940d7c" providerId="LiveId" clId="{5CB25B10-5B1C-4017-B167-ED3104435743}" dt="2024-05-27T23:10:34.045" v="8917"/>
          <ac:cxnSpMkLst>
            <pc:docMk/>
            <pc:sldMk cId="2872598656" sldId="941"/>
            <ac:cxnSpMk id="129" creationId="{81853233-E05A-36EC-5231-05642E1018B2}"/>
          </ac:cxnSpMkLst>
        </pc:cxnChg>
        <pc:cxnChg chg="mod">
          <ac:chgData name="Phillip Kaufman" userId="c001b2a046940d7c" providerId="LiveId" clId="{5CB25B10-5B1C-4017-B167-ED3104435743}" dt="2024-05-27T07:13:08.964" v="8404"/>
          <ac:cxnSpMkLst>
            <pc:docMk/>
            <pc:sldMk cId="2872598656" sldId="941"/>
            <ac:cxnSpMk id="129" creationId="{F3A92E87-ED94-DD95-9069-3CC5C150F9A9}"/>
          </ac:cxnSpMkLst>
        </pc:cxnChg>
        <pc:cxnChg chg="mod">
          <ac:chgData name="Phillip Kaufman" userId="c001b2a046940d7c" providerId="LiveId" clId="{5CB25B10-5B1C-4017-B167-ED3104435743}" dt="2024-05-27T23:10:34.045" v="8917"/>
          <ac:cxnSpMkLst>
            <pc:docMk/>
            <pc:sldMk cId="2872598656" sldId="941"/>
            <ac:cxnSpMk id="130" creationId="{1C398FF8-E0C2-B037-5005-A1AF8FA5A23A}"/>
          </ac:cxnSpMkLst>
        </pc:cxnChg>
        <pc:cxnChg chg="mod">
          <ac:chgData name="Phillip Kaufman" userId="c001b2a046940d7c" providerId="LiveId" clId="{5CB25B10-5B1C-4017-B167-ED3104435743}" dt="2024-05-27T07:13:08.964" v="8404"/>
          <ac:cxnSpMkLst>
            <pc:docMk/>
            <pc:sldMk cId="2872598656" sldId="941"/>
            <ac:cxnSpMk id="130" creationId="{B9BDE63C-77E2-340D-E44A-85182B388CEC}"/>
          </ac:cxnSpMkLst>
        </pc:cxnChg>
        <pc:cxnChg chg="mod">
          <ac:chgData name="Phillip Kaufman" userId="c001b2a046940d7c" providerId="LiveId" clId="{5CB25B10-5B1C-4017-B167-ED3104435743}" dt="2024-05-27T23:10:34.045" v="8917"/>
          <ac:cxnSpMkLst>
            <pc:docMk/>
            <pc:sldMk cId="2872598656" sldId="941"/>
            <ac:cxnSpMk id="131" creationId="{073AE179-A15C-9C32-3E9C-E0418ABEF548}"/>
          </ac:cxnSpMkLst>
        </pc:cxnChg>
        <pc:cxnChg chg="mod">
          <ac:chgData name="Phillip Kaufman" userId="c001b2a046940d7c" providerId="LiveId" clId="{5CB25B10-5B1C-4017-B167-ED3104435743}" dt="2024-05-27T07:13:08.964" v="8404"/>
          <ac:cxnSpMkLst>
            <pc:docMk/>
            <pc:sldMk cId="2872598656" sldId="941"/>
            <ac:cxnSpMk id="131" creationId="{5B9FC8DC-B507-F7F3-4E9E-34E327C6D4CC}"/>
          </ac:cxnSpMkLst>
        </pc:cxnChg>
        <pc:cxnChg chg="mod">
          <ac:chgData name="Phillip Kaufman" userId="c001b2a046940d7c" providerId="LiveId" clId="{5CB25B10-5B1C-4017-B167-ED3104435743}" dt="2024-05-27T07:13:08.964" v="8404"/>
          <ac:cxnSpMkLst>
            <pc:docMk/>
            <pc:sldMk cId="2872598656" sldId="941"/>
            <ac:cxnSpMk id="132" creationId="{1FFD0C75-F46C-1882-2B1A-BDB4E86B5BEA}"/>
          </ac:cxnSpMkLst>
        </pc:cxnChg>
        <pc:cxnChg chg="mod">
          <ac:chgData name="Phillip Kaufman" userId="c001b2a046940d7c" providerId="LiveId" clId="{5CB25B10-5B1C-4017-B167-ED3104435743}" dt="2024-05-27T23:10:34.045" v="8917"/>
          <ac:cxnSpMkLst>
            <pc:docMk/>
            <pc:sldMk cId="2872598656" sldId="941"/>
            <ac:cxnSpMk id="132" creationId="{5E3640D0-E109-25D3-14BA-6339B1EAF056}"/>
          </ac:cxnSpMkLst>
        </pc:cxnChg>
        <pc:cxnChg chg="mod">
          <ac:chgData name="Phillip Kaufman" userId="c001b2a046940d7c" providerId="LiveId" clId="{5CB25B10-5B1C-4017-B167-ED3104435743}" dt="2024-05-27T23:10:34.045" v="8917"/>
          <ac:cxnSpMkLst>
            <pc:docMk/>
            <pc:sldMk cId="2872598656" sldId="941"/>
            <ac:cxnSpMk id="133" creationId="{A32FD6C8-C16A-61AC-9CBC-CDE7A94CA1B5}"/>
          </ac:cxnSpMkLst>
        </pc:cxnChg>
        <pc:cxnChg chg="mod">
          <ac:chgData name="Phillip Kaufman" userId="c001b2a046940d7c" providerId="LiveId" clId="{5CB25B10-5B1C-4017-B167-ED3104435743}" dt="2024-05-27T07:13:08.964" v="8404"/>
          <ac:cxnSpMkLst>
            <pc:docMk/>
            <pc:sldMk cId="2872598656" sldId="941"/>
            <ac:cxnSpMk id="133" creationId="{F629080C-75FD-D526-C900-DF3B0337E342}"/>
          </ac:cxnSpMkLst>
        </pc:cxnChg>
        <pc:cxnChg chg="mod">
          <ac:chgData name="Phillip Kaufman" userId="c001b2a046940d7c" providerId="LiveId" clId="{5CB25B10-5B1C-4017-B167-ED3104435743}" dt="2024-05-27T23:10:34.045" v="8917"/>
          <ac:cxnSpMkLst>
            <pc:docMk/>
            <pc:sldMk cId="2872598656" sldId="941"/>
            <ac:cxnSpMk id="134" creationId="{1F9613A2-1C6E-F73A-C1BD-3CDC2E31B67C}"/>
          </ac:cxnSpMkLst>
        </pc:cxnChg>
        <pc:cxnChg chg="mod">
          <ac:chgData name="Phillip Kaufman" userId="c001b2a046940d7c" providerId="LiveId" clId="{5CB25B10-5B1C-4017-B167-ED3104435743}" dt="2024-05-27T07:13:08.964" v="8404"/>
          <ac:cxnSpMkLst>
            <pc:docMk/>
            <pc:sldMk cId="2872598656" sldId="941"/>
            <ac:cxnSpMk id="134" creationId="{6B6735FB-F7F6-36F9-1CA1-BF9689643FA8}"/>
          </ac:cxnSpMkLst>
        </pc:cxnChg>
        <pc:cxnChg chg="mod">
          <ac:chgData name="Phillip Kaufman" userId="c001b2a046940d7c" providerId="LiveId" clId="{5CB25B10-5B1C-4017-B167-ED3104435743}" dt="2024-05-27T07:13:08.964" v="8404"/>
          <ac:cxnSpMkLst>
            <pc:docMk/>
            <pc:sldMk cId="2872598656" sldId="941"/>
            <ac:cxnSpMk id="135" creationId="{801D7DE3-71EC-72A9-81BD-2495A157F151}"/>
          </ac:cxnSpMkLst>
        </pc:cxnChg>
        <pc:cxnChg chg="mod">
          <ac:chgData name="Phillip Kaufman" userId="c001b2a046940d7c" providerId="LiveId" clId="{5CB25B10-5B1C-4017-B167-ED3104435743}" dt="2024-05-27T23:10:34.045" v="8917"/>
          <ac:cxnSpMkLst>
            <pc:docMk/>
            <pc:sldMk cId="2872598656" sldId="941"/>
            <ac:cxnSpMk id="135" creationId="{840B025C-087E-3305-361A-3EDEC864986E}"/>
          </ac:cxnSpMkLst>
        </pc:cxnChg>
        <pc:cxnChg chg="mod">
          <ac:chgData name="Phillip Kaufman" userId="c001b2a046940d7c" providerId="LiveId" clId="{5CB25B10-5B1C-4017-B167-ED3104435743}" dt="2024-05-27T07:13:08.964" v="8404"/>
          <ac:cxnSpMkLst>
            <pc:docMk/>
            <pc:sldMk cId="2872598656" sldId="941"/>
            <ac:cxnSpMk id="136" creationId="{7DF072A8-EB68-6EA3-F7EB-21880B1B2885}"/>
          </ac:cxnSpMkLst>
        </pc:cxnChg>
        <pc:cxnChg chg="mod">
          <ac:chgData name="Phillip Kaufman" userId="c001b2a046940d7c" providerId="LiveId" clId="{5CB25B10-5B1C-4017-B167-ED3104435743}" dt="2024-05-27T23:10:34.045" v="8917"/>
          <ac:cxnSpMkLst>
            <pc:docMk/>
            <pc:sldMk cId="2872598656" sldId="941"/>
            <ac:cxnSpMk id="136" creationId="{C1317D1F-7F7D-3388-BB75-E7D77CF0A677}"/>
          </ac:cxnSpMkLst>
        </pc:cxnChg>
        <pc:cxnChg chg="mod">
          <ac:chgData name="Phillip Kaufman" userId="c001b2a046940d7c" providerId="LiveId" clId="{5CB25B10-5B1C-4017-B167-ED3104435743}" dt="2024-05-27T07:13:08.964" v="8404"/>
          <ac:cxnSpMkLst>
            <pc:docMk/>
            <pc:sldMk cId="2872598656" sldId="941"/>
            <ac:cxnSpMk id="137" creationId="{4318C747-340D-CA25-5709-838F6260D91E}"/>
          </ac:cxnSpMkLst>
        </pc:cxnChg>
        <pc:cxnChg chg="mod">
          <ac:chgData name="Phillip Kaufman" userId="c001b2a046940d7c" providerId="LiveId" clId="{5CB25B10-5B1C-4017-B167-ED3104435743}" dt="2024-05-27T23:10:34.045" v="8917"/>
          <ac:cxnSpMkLst>
            <pc:docMk/>
            <pc:sldMk cId="2872598656" sldId="941"/>
            <ac:cxnSpMk id="137" creationId="{6C973451-75FE-68CD-6451-89DD152C9E25}"/>
          </ac:cxnSpMkLst>
        </pc:cxnChg>
        <pc:cxnChg chg="mod">
          <ac:chgData name="Phillip Kaufman" userId="c001b2a046940d7c" providerId="LiveId" clId="{5CB25B10-5B1C-4017-B167-ED3104435743}" dt="2024-05-27T07:13:08.964" v="8404"/>
          <ac:cxnSpMkLst>
            <pc:docMk/>
            <pc:sldMk cId="2872598656" sldId="941"/>
            <ac:cxnSpMk id="138" creationId="{59539D25-B8D3-CC3A-92F0-3A217A7B48FC}"/>
          </ac:cxnSpMkLst>
        </pc:cxnChg>
        <pc:cxnChg chg="mod">
          <ac:chgData name="Phillip Kaufman" userId="c001b2a046940d7c" providerId="LiveId" clId="{5CB25B10-5B1C-4017-B167-ED3104435743}" dt="2024-05-27T23:10:34.045" v="8917"/>
          <ac:cxnSpMkLst>
            <pc:docMk/>
            <pc:sldMk cId="2872598656" sldId="941"/>
            <ac:cxnSpMk id="138" creationId="{FF2066E0-13D4-50B0-F443-7D25BE57CDDF}"/>
          </ac:cxnSpMkLst>
        </pc:cxnChg>
        <pc:cxnChg chg="mod">
          <ac:chgData name="Phillip Kaufman" userId="c001b2a046940d7c" providerId="LiveId" clId="{5CB25B10-5B1C-4017-B167-ED3104435743}" dt="2024-05-27T23:10:34.045" v="8917"/>
          <ac:cxnSpMkLst>
            <pc:docMk/>
            <pc:sldMk cId="2872598656" sldId="941"/>
            <ac:cxnSpMk id="139" creationId="{13B47E9B-BAE4-3AC1-A33F-1AD3050521A8}"/>
          </ac:cxnSpMkLst>
        </pc:cxnChg>
        <pc:cxnChg chg="mod">
          <ac:chgData name="Phillip Kaufman" userId="c001b2a046940d7c" providerId="LiveId" clId="{5CB25B10-5B1C-4017-B167-ED3104435743}" dt="2024-05-27T07:13:08.964" v="8404"/>
          <ac:cxnSpMkLst>
            <pc:docMk/>
            <pc:sldMk cId="2872598656" sldId="941"/>
            <ac:cxnSpMk id="139" creationId="{A52FB2A9-3419-3D63-38BF-606F80EF30EC}"/>
          </ac:cxnSpMkLst>
        </pc:cxnChg>
        <pc:cxnChg chg="mod">
          <ac:chgData name="Phillip Kaufman" userId="c001b2a046940d7c" providerId="LiveId" clId="{5CB25B10-5B1C-4017-B167-ED3104435743}" dt="2024-05-27T07:13:08.964" v="8404"/>
          <ac:cxnSpMkLst>
            <pc:docMk/>
            <pc:sldMk cId="2872598656" sldId="941"/>
            <ac:cxnSpMk id="140" creationId="{D17F4879-85CB-4AA3-AAAB-0F7297A0CF90}"/>
          </ac:cxnSpMkLst>
        </pc:cxnChg>
        <pc:cxnChg chg="mod">
          <ac:chgData name="Phillip Kaufman" userId="c001b2a046940d7c" providerId="LiveId" clId="{5CB25B10-5B1C-4017-B167-ED3104435743}" dt="2024-05-27T23:10:34.045" v="8917"/>
          <ac:cxnSpMkLst>
            <pc:docMk/>
            <pc:sldMk cId="2872598656" sldId="941"/>
            <ac:cxnSpMk id="140" creationId="{E231030D-6122-6868-FEC9-C55624EB3EC2}"/>
          </ac:cxnSpMkLst>
        </pc:cxnChg>
        <pc:cxnChg chg="mod">
          <ac:chgData name="Phillip Kaufman" userId="c001b2a046940d7c" providerId="LiveId" clId="{5CB25B10-5B1C-4017-B167-ED3104435743}" dt="2024-05-27T07:13:08.964" v="8404"/>
          <ac:cxnSpMkLst>
            <pc:docMk/>
            <pc:sldMk cId="2872598656" sldId="941"/>
            <ac:cxnSpMk id="141" creationId="{A6FED4FA-A3CB-1DA3-D882-29FF4D39007A}"/>
          </ac:cxnSpMkLst>
        </pc:cxnChg>
        <pc:cxnChg chg="mod">
          <ac:chgData name="Phillip Kaufman" userId="c001b2a046940d7c" providerId="LiveId" clId="{5CB25B10-5B1C-4017-B167-ED3104435743}" dt="2024-05-27T23:10:34.045" v="8917"/>
          <ac:cxnSpMkLst>
            <pc:docMk/>
            <pc:sldMk cId="2872598656" sldId="941"/>
            <ac:cxnSpMk id="141" creationId="{F18FCF11-3483-56CD-D674-7E91D0F55284}"/>
          </ac:cxnSpMkLst>
        </pc:cxnChg>
        <pc:cxnChg chg="mod">
          <ac:chgData name="Phillip Kaufman" userId="c001b2a046940d7c" providerId="LiveId" clId="{5CB25B10-5B1C-4017-B167-ED3104435743}" dt="2024-05-27T23:11:20.470" v="8930" actId="165"/>
          <ac:cxnSpMkLst>
            <pc:docMk/>
            <pc:sldMk cId="2872598656" sldId="941"/>
            <ac:cxnSpMk id="142" creationId="{E600AB9A-A678-66A4-33C9-9E04D0A88418}"/>
          </ac:cxnSpMkLst>
        </pc:cxnChg>
        <pc:cxnChg chg="mod">
          <ac:chgData name="Phillip Kaufman" userId="c001b2a046940d7c" providerId="LiveId" clId="{5CB25B10-5B1C-4017-B167-ED3104435743}" dt="2024-05-27T07:13:08.964" v="8404"/>
          <ac:cxnSpMkLst>
            <pc:docMk/>
            <pc:sldMk cId="2872598656" sldId="941"/>
            <ac:cxnSpMk id="143" creationId="{3B219D91-EA83-4F5A-1836-8272FE08D87F}"/>
          </ac:cxnSpMkLst>
        </pc:cxnChg>
        <pc:cxnChg chg="mod">
          <ac:chgData name="Phillip Kaufman" userId="c001b2a046940d7c" providerId="LiveId" clId="{5CB25B10-5B1C-4017-B167-ED3104435743}" dt="2024-05-27T23:10:34.045" v="8917"/>
          <ac:cxnSpMkLst>
            <pc:docMk/>
            <pc:sldMk cId="2872598656" sldId="941"/>
            <ac:cxnSpMk id="143" creationId="{4508FAC1-BA74-C54E-894B-AFB7A7F61FE9}"/>
          </ac:cxnSpMkLst>
        </pc:cxnChg>
        <pc:cxnChg chg="mod">
          <ac:chgData name="Phillip Kaufman" userId="c001b2a046940d7c" providerId="LiveId" clId="{5CB25B10-5B1C-4017-B167-ED3104435743}" dt="2024-05-27T23:11:20.470" v="8930" actId="165"/>
          <ac:cxnSpMkLst>
            <pc:docMk/>
            <pc:sldMk cId="2872598656" sldId="941"/>
            <ac:cxnSpMk id="144" creationId="{111A842E-A9C9-F44D-7F08-53E97458ECF3}"/>
          </ac:cxnSpMkLst>
        </pc:cxnChg>
        <pc:cxnChg chg="mod">
          <ac:chgData name="Phillip Kaufman" userId="c001b2a046940d7c" providerId="LiveId" clId="{5CB25B10-5B1C-4017-B167-ED3104435743}" dt="2024-05-27T23:11:20.470" v="8930" actId="165"/>
          <ac:cxnSpMkLst>
            <pc:docMk/>
            <pc:sldMk cId="2872598656" sldId="941"/>
            <ac:cxnSpMk id="145" creationId="{F39A3001-AF60-9B04-AABC-31EBB1594528}"/>
          </ac:cxnSpMkLst>
        </pc:cxnChg>
        <pc:cxnChg chg="mod">
          <ac:chgData name="Phillip Kaufman" userId="c001b2a046940d7c" providerId="LiveId" clId="{5CB25B10-5B1C-4017-B167-ED3104435743}" dt="2024-05-27T23:11:20.470" v="8930" actId="165"/>
          <ac:cxnSpMkLst>
            <pc:docMk/>
            <pc:sldMk cId="2872598656" sldId="941"/>
            <ac:cxnSpMk id="146" creationId="{DC06EAC6-E220-7EB9-2C84-FEAD5B5C2712}"/>
          </ac:cxnSpMkLst>
        </pc:cxnChg>
        <pc:cxnChg chg="mod">
          <ac:chgData name="Phillip Kaufman" userId="c001b2a046940d7c" providerId="LiveId" clId="{5CB25B10-5B1C-4017-B167-ED3104435743}" dt="2024-05-27T23:11:20.470" v="8930" actId="165"/>
          <ac:cxnSpMkLst>
            <pc:docMk/>
            <pc:sldMk cId="2872598656" sldId="941"/>
            <ac:cxnSpMk id="147" creationId="{C930EE66-343C-0A12-3FCF-CFD65A6F8563}"/>
          </ac:cxnSpMkLst>
        </pc:cxnChg>
        <pc:cxnChg chg="mod">
          <ac:chgData name="Phillip Kaufman" userId="c001b2a046940d7c" providerId="LiveId" clId="{5CB25B10-5B1C-4017-B167-ED3104435743}" dt="2024-05-27T23:11:20.470" v="8930" actId="165"/>
          <ac:cxnSpMkLst>
            <pc:docMk/>
            <pc:sldMk cId="2872598656" sldId="941"/>
            <ac:cxnSpMk id="148" creationId="{94FCE567-F92B-23C2-58B4-E7A1EE86E637}"/>
          </ac:cxnSpMkLst>
        </pc:cxnChg>
        <pc:cxnChg chg="mod">
          <ac:chgData name="Phillip Kaufman" userId="c001b2a046940d7c" providerId="LiveId" clId="{5CB25B10-5B1C-4017-B167-ED3104435743}" dt="2024-05-27T07:13:08.964" v="8404"/>
          <ac:cxnSpMkLst>
            <pc:docMk/>
            <pc:sldMk cId="2872598656" sldId="941"/>
            <ac:cxnSpMk id="149" creationId="{D26D3265-BC68-E397-E55A-F75EDC9203D9}"/>
          </ac:cxnSpMkLst>
        </pc:cxnChg>
        <pc:cxnChg chg="mod">
          <ac:chgData name="Phillip Kaufman" userId="c001b2a046940d7c" providerId="LiveId" clId="{5CB25B10-5B1C-4017-B167-ED3104435743}" dt="2024-05-27T23:10:34.045" v="8917"/>
          <ac:cxnSpMkLst>
            <pc:docMk/>
            <pc:sldMk cId="2872598656" sldId="941"/>
            <ac:cxnSpMk id="149" creationId="{F582737D-2781-2080-7130-DAFD42CE2D36}"/>
          </ac:cxnSpMkLst>
        </pc:cxnChg>
        <pc:cxnChg chg="mod">
          <ac:chgData name="Phillip Kaufman" userId="c001b2a046940d7c" providerId="LiveId" clId="{5CB25B10-5B1C-4017-B167-ED3104435743}" dt="2024-05-27T23:10:34.045" v="8917"/>
          <ac:cxnSpMkLst>
            <pc:docMk/>
            <pc:sldMk cId="2872598656" sldId="941"/>
            <ac:cxnSpMk id="151" creationId="{6994FDEF-AA2F-A35C-B9F4-522ABD28C3A7}"/>
          </ac:cxnSpMkLst>
        </pc:cxnChg>
        <pc:cxnChg chg="mod">
          <ac:chgData name="Phillip Kaufman" userId="c001b2a046940d7c" providerId="LiveId" clId="{5CB25B10-5B1C-4017-B167-ED3104435743}" dt="2024-05-27T07:13:08.964" v="8404"/>
          <ac:cxnSpMkLst>
            <pc:docMk/>
            <pc:sldMk cId="2872598656" sldId="941"/>
            <ac:cxnSpMk id="151" creationId="{8BA6EBA0-8FA8-3FE8-32E8-3AB3F3BD9E9E}"/>
          </ac:cxnSpMkLst>
        </pc:cxnChg>
        <pc:cxnChg chg="mod">
          <ac:chgData name="Phillip Kaufman" userId="c001b2a046940d7c" providerId="LiveId" clId="{5CB25B10-5B1C-4017-B167-ED3104435743}" dt="2024-05-27T07:13:08.964" v="8404"/>
          <ac:cxnSpMkLst>
            <pc:docMk/>
            <pc:sldMk cId="2872598656" sldId="941"/>
            <ac:cxnSpMk id="152" creationId="{35DC046D-E1E4-D001-B1BC-5BF9711C7547}"/>
          </ac:cxnSpMkLst>
        </pc:cxnChg>
        <pc:cxnChg chg="mod">
          <ac:chgData name="Phillip Kaufman" userId="c001b2a046940d7c" providerId="LiveId" clId="{5CB25B10-5B1C-4017-B167-ED3104435743}" dt="2024-05-27T23:10:34.045" v="8917"/>
          <ac:cxnSpMkLst>
            <pc:docMk/>
            <pc:sldMk cId="2872598656" sldId="941"/>
            <ac:cxnSpMk id="152" creationId="{76084C16-AB13-981D-7DFB-1DD88611155D}"/>
          </ac:cxnSpMkLst>
        </pc:cxnChg>
        <pc:cxnChg chg="mod">
          <ac:chgData name="Phillip Kaufman" userId="c001b2a046940d7c" providerId="LiveId" clId="{5CB25B10-5B1C-4017-B167-ED3104435743}" dt="2024-05-27T23:10:34.045" v="8917"/>
          <ac:cxnSpMkLst>
            <pc:docMk/>
            <pc:sldMk cId="2872598656" sldId="941"/>
            <ac:cxnSpMk id="153" creationId="{8FF6DD4D-CB58-EB12-41BF-7E9BAE64302F}"/>
          </ac:cxnSpMkLst>
        </pc:cxnChg>
        <pc:cxnChg chg="mod">
          <ac:chgData name="Phillip Kaufman" userId="c001b2a046940d7c" providerId="LiveId" clId="{5CB25B10-5B1C-4017-B167-ED3104435743}" dt="2024-05-27T07:13:08.964" v="8404"/>
          <ac:cxnSpMkLst>
            <pc:docMk/>
            <pc:sldMk cId="2872598656" sldId="941"/>
            <ac:cxnSpMk id="153" creationId="{92BA56A2-3DC2-E7F3-2821-4CDA531E6E4A}"/>
          </ac:cxnSpMkLst>
        </pc:cxnChg>
        <pc:cxnChg chg="mod">
          <ac:chgData name="Phillip Kaufman" userId="c001b2a046940d7c" providerId="LiveId" clId="{5CB25B10-5B1C-4017-B167-ED3104435743}" dt="2024-05-27T23:10:34.045" v="8917"/>
          <ac:cxnSpMkLst>
            <pc:docMk/>
            <pc:sldMk cId="2872598656" sldId="941"/>
            <ac:cxnSpMk id="154" creationId="{5CC344CF-2072-B2A8-D9CC-DC2E8293887C}"/>
          </ac:cxnSpMkLst>
        </pc:cxnChg>
        <pc:cxnChg chg="mod">
          <ac:chgData name="Phillip Kaufman" userId="c001b2a046940d7c" providerId="LiveId" clId="{5CB25B10-5B1C-4017-B167-ED3104435743}" dt="2024-05-27T07:13:08.964" v="8404"/>
          <ac:cxnSpMkLst>
            <pc:docMk/>
            <pc:sldMk cId="2872598656" sldId="941"/>
            <ac:cxnSpMk id="154" creationId="{CB1E40CB-B63C-1C58-8468-CB43100A74BD}"/>
          </ac:cxnSpMkLst>
        </pc:cxnChg>
        <pc:cxnChg chg="mod">
          <ac:chgData name="Phillip Kaufman" userId="c001b2a046940d7c" providerId="LiveId" clId="{5CB25B10-5B1C-4017-B167-ED3104435743}" dt="2024-05-27T07:13:08.964" v="8404"/>
          <ac:cxnSpMkLst>
            <pc:docMk/>
            <pc:sldMk cId="2872598656" sldId="941"/>
            <ac:cxnSpMk id="156" creationId="{0CBEC0D8-38E7-E02F-D1FC-09149220CBEA}"/>
          </ac:cxnSpMkLst>
        </pc:cxnChg>
        <pc:cxnChg chg="mod">
          <ac:chgData name="Phillip Kaufman" userId="c001b2a046940d7c" providerId="LiveId" clId="{5CB25B10-5B1C-4017-B167-ED3104435743}" dt="2024-05-27T23:10:34.045" v="8917"/>
          <ac:cxnSpMkLst>
            <pc:docMk/>
            <pc:sldMk cId="2872598656" sldId="941"/>
            <ac:cxnSpMk id="156" creationId="{45AC9153-DBDD-E04E-235A-AF3154BBF8A9}"/>
          </ac:cxnSpMkLst>
        </pc:cxnChg>
        <pc:cxnChg chg="mod">
          <ac:chgData name="Phillip Kaufman" userId="c001b2a046940d7c" providerId="LiveId" clId="{5CB25B10-5B1C-4017-B167-ED3104435743}" dt="2024-05-27T07:13:08.964" v="8404"/>
          <ac:cxnSpMkLst>
            <pc:docMk/>
            <pc:sldMk cId="2872598656" sldId="941"/>
            <ac:cxnSpMk id="157" creationId="{754E2073-1557-72FA-5811-976D545BCA01}"/>
          </ac:cxnSpMkLst>
        </pc:cxnChg>
        <pc:cxnChg chg="mod">
          <ac:chgData name="Phillip Kaufman" userId="c001b2a046940d7c" providerId="LiveId" clId="{5CB25B10-5B1C-4017-B167-ED3104435743}" dt="2024-05-27T23:10:34.045" v="8917"/>
          <ac:cxnSpMkLst>
            <pc:docMk/>
            <pc:sldMk cId="2872598656" sldId="941"/>
            <ac:cxnSpMk id="157" creationId="{B0D058F7-7FAC-4C4F-976C-8E63EED91EE9}"/>
          </ac:cxnSpMkLst>
        </pc:cxnChg>
        <pc:cxnChg chg="mod">
          <ac:chgData name="Phillip Kaufman" userId="c001b2a046940d7c" providerId="LiveId" clId="{5CB25B10-5B1C-4017-B167-ED3104435743}" dt="2024-05-27T23:10:34.045" v="8917"/>
          <ac:cxnSpMkLst>
            <pc:docMk/>
            <pc:sldMk cId="2872598656" sldId="941"/>
            <ac:cxnSpMk id="158" creationId="{436BA0DA-D98D-37C3-6387-ADDA13AEB48F}"/>
          </ac:cxnSpMkLst>
        </pc:cxnChg>
        <pc:cxnChg chg="mod">
          <ac:chgData name="Phillip Kaufman" userId="c001b2a046940d7c" providerId="LiveId" clId="{5CB25B10-5B1C-4017-B167-ED3104435743}" dt="2024-05-27T07:13:08.964" v="8404"/>
          <ac:cxnSpMkLst>
            <pc:docMk/>
            <pc:sldMk cId="2872598656" sldId="941"/>
            <ac:cxnSpMk id="158" creationId="{CF3C3C37-7503-CB8A-7222-5FDD2B2949CA}"/>
          </ac:cxnSpMkLst>
        </pc:cxnChg>
        <pc:cxnChg chg="mod">
          <ac:chgData name="Phillip Kaufman" userId="c001b2a046940d7c" providerId="LiveId" clId="{5CB25B10-5B1C-4017-B167-ED3104435743}" dt="2024-05-27T23:10:34.045" v="8917"/>
          <ac:cxnSpMkLst>
            <pc:docMk/>
            <pc:sldMk cId="2872598656" sldId="941"/>
            <ac:cxnSpMk id="159" creationId="{6BAFB73E-814D-F641-0EBD-1FE352F91F21}"/>
          </ac:cxnSpMkLst>
        </pc:cxnChg>
        <pc:cxnChg chg="mod">
          <ac:chgData name="Phillip Kaufman" userId="c001b2a046940d7c" providerId="LiveId" clId="{5CB25B10-5B1C-4017-B167-ED3104435743}" dt="2024-05-27T07:13:08.964" v="8404"/>
          <ac:cxnSpMkLst>
            <pc:docMk/>
            <pc:sldMk cId="2872598656" sldId="941"/>
            <ac:cxnSpMk id="159" creationId="{87141B26-6BC7-942F-01F9-875B780A34F5}"/>
          </ac:cxnSpMkLst>
        </pc:cxnChg>
        <pc:cxnChg chg="mod">
          <ac:chgData name="Phillip Kaufman" userId="c001b2a046940d7c" providerId="LiveId" clId="{5CB25B10-5B1C-4017-B167-ED3104435743}" dt="2024-05-27T07:13:08.964" v="8404"/>
          <ac:cxnSpMkLst>
            <pc:docMk/>
            <pc:sldMk cId="2872598656" sldId="941"/>
            <ac:cxnSpMk id="160" creationId="{318BA424-2507-7F78-8090-133A6916DD66}"/>
          </ac:cxnSpMkLst>
        </pc:cxnChg>
        <pc:cxnChg chg="mod">
          <ac:chgData name="Phillip Kaufman" userId="c001b2a046940d7c" providerId="LiveId" clId="{5CB25B10-5B1C-4017-B167-ED3104435743}" dt="2024-05-27T23:10:34.045" v="8917"/>
          <ac:cxnSpMkLst>
            <pc:docMk/>
            <pc:sldMk cId="2872598656" sldId="941"/>
            <ac:cxnSpMk id="160" creationId="{3FDF3681-F163-55EA-7D48-C534CF9307F8}"/>
          </ac:cxnSpMkLst>
        </pc:cxnChg>
        <pc:cxnChg chg="mod">
          <ac:chgData name="Phillip Kaufman" userId="c001b2a046940d7c" providerId="LiveId" clId="{5CB25B10-5B1C-4017-B167-ED3104435743}" dt="2024-05-27T07:13:08.964" v="8404"/>
          <ac:cxnSpMkLst>
            <pc:docMk/>
            <pc:sldMk cId="2872598656" sldId="941"/>
            <ac:cxnSpMk id="161" creationId="{100AEA25-6AB7-A5D4-4817-228AA6E5B96A}"/>
          </ac:cxnSpMkLst>
        </pc:cxnChg>
        <pc:cxnChg chg="mod">
          <ac:chgData name="Phillip Kaufman" userId="c001b2a046940d7c" providerId="LiveId" clId="{5CB25B10-5B1C-4017-B167-ED3104435743}" dt="2024-05-27T23:10:34.045" v="8917"/>
          <ac:cxnSpMkLst>
            <pc:docMk/>
            <pc:sldMk cId="2872598656" sldId="941"/>
            <ac:cxnSpMk id="161" creationId="{C5655B69-D006-4D07-F879-61CE0A87920F}"/>
          </ac:cxnSpMkLst>
        </pc:cxnChg>
        <pc:cxnChg chg="mod">
          <ac:chgData name="Phillip Kaufman" userId="c001b2a046940d7c" providerId="LiveId" clId="{5CB25B10-5B1C-4017-B167-ED3104435743}" dt="2024-05-27T07:13:08.964" v="8404"/>
          <ac:cxnSpMkLst>
            <pc:docMk/>
            <pc:sldMk cId="2872598656" sldId="941"/>
            <ac:cxnSpMk id="162" creationId="{62947289-3B9E-4463-4A69-02BEDFBEAA5A}"/>
          </ac:cxnSpMkLst>
        </pc:cxnChg>
        <pc:cxnChg chg="mod">
          <ac:chgData name="Phillip Kaufman" userId="c001b2a046940d7c" providerId="LiveId" clId="{5CB25B10-5B1C-4017-B167-ED3104435743}" dt="2024-05-27T23:10:34.045" v="8917"/>
          <ac:cxnSpMkLst>
            <pc:docMk/>
            <pc:sldMk cId="2872598656" sldId="941"/>
            <ac:cxnSpMk id="162" creationId="{AF33E778-0E29-CAED-E6CC-3E139525BB66}"/>
          </ac:cxnSpMkLst>
        </pc:cxnChg>
        <pc:cxnChg chg="mod">
          <ac:chgData name="Phillip Kaufman" userId="c001b2a046940d7c" providerId="LiveId" clId="{5CB25B10-5B1C-4017-B167-ED3104435743}" dt="2024-05-27T07:13:08.964" v="8404"/>
          <ac:cxnSpMkLst>
            <pc:docMk/>
            <pc:sldMk cId="2872598656" sldId="941"/>
            <ac:cxnSpMk id="163" creationId="{F0DDE66A-327D-DDE6-63DF-4E2484D8A47F}"/>
          </ac:cxnSpMkLst>
        </pc:cxnChg>
        <pc:cxnChg chg="mod">
          <ac:chgData name="Phillip Kaufman" userId="c001b2a046940d7c" providerId="LiveId" clId="{5CB25B10-5B1C-4017-B167-ED3104435743}" dt="2024-05-27T23:10:34.045" v="8917"/>
          <ac:cxnSpMkLst>
            <pc:docMk/>
            <pc:sldMk cId="2872598656" sldId="941"/>
            <ac:cxnSpMk id="163" creationId="{F2BC2885-5D4A-15E3-DC4E-0C46DDB4DDFD}"/>
          </ac:cxnSpMkLst>
        </pc:cxnChg>
        <pc:cxnChg chg="mod">
          <ac:chgData name="Phillip Kaufman" userId="c001b2a046940d7c" providerId="LiveId" clId="{5CB25B10-5B1C-4017-B167-ED3104435743}" dt="2024-05-27T07:13:08.964" v="8404"/>
          <ac:cxnSpMkLst>
            <pc:docMk/>
            <pc:sldMk cId="2872598656" sldId="941"/>
            <ac:cxnSpMk id="164" creationId="{259BC1B5-2F74-2EEF-679E-6759D45F3408}"/>
          </ac:cxnSpMkLst>
        </pc:cxnChg>
        <pc:cxnChg chg="mod">
          <ac:chgData name="Phillip Kaufman" userId="c001b2a046940d7c" providerId="LiveId" clId="{5CB25B10-5B1C-4017-B167-ED3104435743}" dt="2024-05-27T07:13:08.964" v="8404"/>
          <ac:cxnSpMkLst>
            <pc:docMk/>
            <pc:sldMk cId="2872598656" sldId="941"/>
            <ac:cxnSpMk id="165" creationId="{0907BD10-3C90-BC54-72E4-E36E134ED8F4}"/>
          </ac:cxnSpMkLst>
        </pc:cxnChg>
        <pc:cxnChg chg="mod">
          <ac:chgData name="Phillip Kaufman" userId="c001b2a046940d7c" providerId="LiveId" clId="{5CB25B10-5B1C-4017-B167-ED3104435743}" dt="2024-05-27T07:13:08.964" v="8404"/>
          <ac:cxnSpMkLst>
            <pc:docMk/>
            <pc:sldMk cId="2872598656" sldId="941"/>
            <ac:cxnSpMk id="166" creationId="{D3D1C03F-5E58-A5BB-7FB0-1D8A8E89AC49}"/>
          </ac:cxnSpMkLst>
        </pc:cxnChg>
        <pc:cxnChg chg="mod">
          <ac:chgData name="Phillip Kaufman" userId="c001b2a046940d7c" providerId="LiveId" clId="{5CB25B10-5B1C-4017-B167-ED3104435743}" dt="2024-05-27T23:10:36.568" v="8919" actId="571"/>
          <ac:cxnSpMkLst>
            <pc:docMk/>
            <pc:sldMk cId="2872598656" sldId="941"/>
            <ac:cxnSpMk id="168" creationId="{A4A66984-0E1A-74A9-5670-669161535272}"/>
          </ac:cxnSpMkLst>
        </pc:cxnChg>
        <pc:cxnChg chg="mod">
          <ac:chgData name="Phillip Kaufman" userId="c001b2a046940d7c" providerId="LiveId" clId="{5CB25B10-5B1C-4017-B167-ED3104435743}" dt="2024-05-27T07:13:10.402" v="8405"/>
          <ac:cxnSpMkLst>
            <pc:docMk/>
            <pc:sldMk cId="2872598656" sldId="941"/>
            <ac:cxnSpMk id="169" creationId="{5A7B900F-5456-6D15-3772-ADC68FE4ED71}"/>
          </ac:cxnSpMkLst>
        </pc:cxnChg>
        <pc:cxnChg chg="mod">
          <ac:chgData name="Phillip Kaufman" userId="c001b2a046940d7c" providerId="LiveId" clId="{5CB25B10-5B1C-4017-B167-ED3104435743}" dt="2024-05-27T23:10:36.568" v="8919" actId="571"/>
          <ac:cxnSpMkLst>
            <pc:docMk/>
            <pc:sldMk cId="2872598656" sldId="941"/>
            <ac:cxnSpMk id="169" creationId="{C9970754-FE38-BACE-3AA7-8F8377966A4A}"/>
          </ac:cxnSpMkLst>
        </pc:cxnChg>
        <pc:cxnChg chg="mod">
          <ac:chgData name="Phillip Kaufman" userId="c001b2a046940d7c" providerId="LiveId" clId="{5CB25B10-5B1C-4017-B167-ED3104435743}" dt="2024-05-27T23:10:36.568" v="8919" actId="571"/>
          <ac:cxnSpMkLst>
            <pc:docMk/>
            <pc:sldMk cId="2872598656" sldId="941"/>
            <ac:cxnSpMk id="170" creationId="{4B75ED91-D47C-F0E8-AEF6-586A180BC505}"/>
          </ac:cxnSpMkLst>
        </pc:cxnChg>
        <pc:cxnChg chg="mod">
          <ac:chgData name="Phillip Kaufman" userId="c001b2a046940d7c" providerId="LiveId" clId="{5CB25B10-5B1C-4017-B167-ED3104435743}" dt="2024-05-27T23:10:36.568" v="8919" actId="571"/>
          <ac:cxnSpMkLst>
            <pc:docMk/>
            <pc:sldMk cId="2872598656" sldId="941"/>
            <ac:cxnSpMk id="171" creationId="{388554F8-6E23-4BE0-D135-72EC00F8122D}"/>
          </ac:cxnSpMkLst>
        </pc:cxnChg>
        <pc:cxnChg chg="mod">
          <ac:chgData name="Phillip Kaufman" userId="c001b2a046940d7c" providerId="LiveId" clId="{5CB25B10-5B1C-4017-B167-ED3104435743}" dt="2024-05-27T07:13:10.402" v="8405"/>
          <ac:cxnSpMkLst>
            <pc:docMk/>
            <pc:sldMk cId="2872598656" sldId="941"/>
            <ac:cxnSpMk id="171" creationId="{D8E8A006-74B2-6E56-E722-450DA8CF6AA2}"/>
          </ac:cxnSpMkLst>
        </pc:cxnChg>
        <pc:cxnChg chg="mod">
          <ac:chgData name="Phillip Kaufman" userId="c001b2a046940d7c" providerId="LiveId" clId="{5CB25B10-5B1C-4017-B167-ED3104435743}" dt="2024-05-27T23:10:36.568" v="8919" actId="571"/>
          <ac:cxnSpMkLst>
            <pc:docMk/>
            <pc:sldMk cId="2872598656" sldId="941"/>
            <ac:cxnSpMk id="172" creationId="{19238C63-D0C5-4A30-B21E-55DF621B4801}"/>
          </ac:cxnSpMkLst>
        </pc:cxnChg>
        <pc:cxnChg chg="mod">
          <ac:chgData name="Phillip Kaufman" userId="c001b2a046940d7c" providerId="LiveId" clId="{5CB25B10-5B1C-4017-B167-ED3104435743}" dt="2024-05-27T07:13:10.402" v="8405"/>
          <ac:cxnSpMkLst>
            <pc:docMk/>
            <pc:sldMk cId="2872598656" sldId="941"/>
            <ac:cxnSpMk id="172" creationId="{4B713155-006D-E869-2A2B-37854B5C448F}"/>
          </ac:cxnSpMkLst>
        </pc:cxnChg>
        <pc:cxnChg chg="mod">
          <ac:chgData name="Phillip Kaufman" userId="c001b2a046940d7c" providerId="LiveId" clId="{5CB25B10-5B1C-4017-B167-ED3104435743}" dt="2024-05-27T23:10:36.568" v="8919" actId="571"/>
          <ac:cxnSpMkLst>
            <pc:docMk/>
            <pc:sldMk cId="2872598656" sldId="941"/>
            <ac:cxnSpMk id="173" creationId="{8966D968-19D3-9B5B-2CF7-3CB6C01C073D}"/>
          </ac:cxnSpMkLst>
        </pc:cxnChg>
        <pc:cxnChg chg="mod">
          <ac:chgData name="Phillip Kaufman" userId="c001b2a046940d7c" providerId="LiveId" clId="{5CB25B10-5B1C-4017-B167-ED3104435743}" dt="2024-05-27T07:13:10.402" v="8405"/>
          <ac:cxnSpMkLst>
            <pc:docMk/>
            <pc:sldMk cId="2872598656" sldId="941"/>
            <ac:cxnSpMk id="173" creationId="{FAE16471-42BD-09FD-6D82-528DB652CE66}"/>
          </ac:cxnSpMkLst>
        </pc:cxnChg>
        <pc:cxnChg chg="mod">
          <ac:chgData name="Phillip Kaufman" userId="c001b2a046940d7c" providerId="LiveId" clId="{5CB25B10-5B1C-4017-B167-ED3104435743}" dt="2024-05-27T07:13:10.402" v="8405"/>
          <ac:cxnSpMkLst>
            <pc:docMk/>
            <pc:sldMk cId="2872598656" sldId="941"/>
            <ac:cxnSpMk id="174" creationId="{0B8EC9F7-A6D8-4D1A-9C12-42CD620B031C}"/>
          </ac:cxnSpMkLst>
        </pc:cxnChg>
        <pc:cxnChg chg="mod">
          <ac:chgData name="Phillip Kaufman" userId="c001b2a046940d7c" providerId="LiveId" clId="{5CB25B10-5B1C-4017-B167-ED3104435743}" dt="2024-05-27T23:10:36.568" v="8919" actId="571"/>
          <ac:cxnSpMkLst>
            <pc:docMk/>
            <pc:sldMk cId="2872598656" sldId="941"/>
            <ac:cxnSpMk id="174" creationId="{D554AEB1-68FA-F847-A3E8-D4760124FD12}"/>
          </ac:cxnSpMkLst>
        </pc:cxnChg>
        <pc:cxnChg chg="mod">
          <ac:chgData name="Phillip Kaufman" userId="c001b2a046940d7c" providerId="LiveId" clId="{5CB25B10-5B1C-4017-B167-ED3104435743}" dt="2024-05-27T07:13:10.402" v="8405"/>
          <ac:cxnSpMkLst>
            <pc:docMk/>
            <pc:sldMk cId="2872598656" sldId="941"/>
            <ac:cxnSpMk id="175" creationId="{2E12A23A-5F68-BDC9-4385-6234FACB0310}"/>
          </ac:cxnSpMkLst>
        </pc:cxnChg>
        <pc:cxnChg chg="mod">
          <ac:chgData name="Phillip Kaufman" userId="c001b2a046940d7c" providerId="LiveId" clId="{5CB25B10-5B1C-4017-B167-ED3104435743}" dt="2024-05-27T23:10:36.568" v="8919" actId="571"/>
          <ac:cxnSpMkLst>
            <pc:docMk/>
            <pc:sldMk cId="2872598656" sldId="941"/>
            <ac:cxnSpMk id="175" creationId="{ED6A9963-2CC6-5043-289B-CC17EC84C553}"/>
          </ac:cxnSpMkLst>
        </pc:cxnChg>
        <pc:cxnChg chg="mod">
          <ac:chgData name="Phillip Kaufman" userId="c001b2a046940d7c" providerId="LiveId" clId="{5CB25B10-5B1C-4017-B167-ED3104435743}" dt="2024-05-27T07:13:10.402" v="8405"/>
          <ac:cxnSpMkLst>
            <pc:docMk/>
            <pc:sldMk cId="2872598656" sldId="941"/>
            <ac:cxnSpMk id="176" creationId="{5DD36FAC-C0AD-6A54-DA0E-D3279D32C38D}"/>
          </ac:cxnSpMkLst>
        </pc:cxnChg>
        <pc:cxnChg chg="mod">
          <ac:chgData name="Phillip Kaufman" userId="c001b2a046940d7c" providerId="LiveId" clId="{5CB25B10-5B1C-4017-B167-ED3104435743}" dt="2024-05-27T23:10:36.568" v="8919" actId="571"/>
          <ac:cxnSpMkLst>
            <pc:docMk/>
            <pc:sldMk cId="2872598656" sldId="941"/>
            <ac:cxnSpMk id="176" creationId="{D9F0B783-728A-7D7C-71C3-8B7BFA8821DB}"/>
          </ac:cxnSpMkLst>
        </pc:cxnChg>
        <pc:cxnChg chg="mod">
          <ac:chgData name="Phillip Kaufman" userId="c001b2a046940d7c" providerId="LiveId" clId="{5CB25B10-5B1C-4017-B167-ED3104435743}" dt="2024-05-27T23:10:36.568" v="8919" actId="571"/>
          <ac:cxnSpMkLst>
            <pc:docMk/>
            <pc:sldMk cId="2872598656" sldId="941"/>
            <ac:cxnSpMk id="177" creationId="{2AB84AE7-2EE3-AC51-848E-68429046444F}"/>
          </ac:cxnSpMkLst>
        </pc:cxnChg>
        <pc:cxnChg chg="mod">
          <ac:chgData name="Phillip Kaufman" userId="c001b2a046940d7c" providerId="LiveId" clId="{5CB25B10-5B1C-4017-B167-ED3104435743}" dt="2024-05-27T07:13:10.402" v="8405"/>
          <ac:cxnSpMkLst>
            <pc:docMk/>
            <pc:sldMk cId="2872598656" sldId="941"/>
            <ac:cxnSpMk id="177" creationId="{584DC4B6-9F4A-9BB3-1205-7336F84370C1}"/>
          </ac:cxnSpMkLst>
        </pc:cxnChg>
        <pc:cxnChg chg="mod">
          <ac:chgData name="Phillip Kaufman" userId="c001b2a046940d7c" providerId="LiveId" clId="{5CB25B10-5B1C-4017-B167-ED3104435743}" dt="2024-05-27T07:13:10.402" v="8405"/>
          <ac:cxnSpMkLst>
            <pc:docMk/>
            <pc:sldMk cId="2872598656" sldId="941"/>
            <ac:cxnSpMk id="178" creationId="{CC3B6B38-5B1D-B2F8-E4A4-EAB3CA741FFB}"/>
          </ac:cxnSpMkLst>
        </pc:cxnChg>
        <pc:cxnChg chg="mod">
          <ac:chgData name="Phillip Kaufman" userId="c001b2a046940d7c" providerId="LiveId" clId="{5CB25B10-5B1C-4017-B167-ED3104435743}" dt="2024-05-27T23:10:36.568" v="8919" actId="571"/>
          <ac:cxnSpMkLst>
            <pc:docMk/>
            <pc:sldMk cId="2872598656" sldId="941"/>
            <ac:cxnSpMk id="178" creationId="{D20BF12E-E6A8-8AAD-8DD5-8CF2E12D4858}"/>
          </ac:cxnSpMkLst>
        </pc:cxnChg>
        <pc:cxnChg chg="mod">
          <ac:chgData name="Phillip Kaufman" userId="c001b2a046940d7c" providerId="LiveId" clId="{5CB25B10-5B1C-4017-B167-ED3104435743}" dt="2024-05-27T23:10:36.568" v="8919" actId="571"/>
          <ac:cxnSpMkLst>
            <pc:docMk/>
            <pc:sldMk cId="2872598656" sldId="941"/>
            <ac:cxnSpMk id="179" creationId="{61FB1860-29AD-34C2-47EA-C56B135C935D}"/>
          </ac:cxnSpMkLst>
        </pc:cxnChg>
        <pc:cxnChg chg="mod">
          <ac:chgData name="Phillip Kaufman" userId="c001b2a046940d7c" providerId="LiveId" clId="{5CB25B10-5B1C-4017-B167-ED3104435743}" dt="2024-05-27T07:13:10.402" v="8405"/>
          <ac:cxnSpMkLst>
            <pc:docMk/>
            <pc:sldMk cId="2872598656" sldId="941"/>
            <ac:cxnSpMk id="179" creationId="{CEC3B4BE-88FF-A747-516A-F4454B7E54F2}"/>
          </ac:cxnSpMkLst>
        </pc:cxnChg>
        <pc:cxnChg chg="mod">
          <ac:chgData name="Phillip Kaufman" userId="c001b2a046940d7c" providerId="LiveId" clId="{5CB25B10-5B1C-4017-B167-ED3104435743}" dt="2024-05-27T07:13:10.402" v="8405"/>
          <ac:cxnSpMkLst>
            <pc:docMk/>
            <pc:sldMk cId="2872598656" sldId="941"/>
            <ac:cxnSpMk id="180" creationId="{51EB4658-DC66-9CF2-464E-630CD3654162}"/>
          </ac:cxnSpMkLst>
        </pc:cxnChg>
        <pc:cxnChg chg="mod">
          <ac:chgData name="Phillip Kaufman" userId="c001b2a046940d7c" providerId="LiveId" clId="{5CB25B10-5B1C-4017-B167-ED3104435743}" dt="2024-05-27T23:10:36.568" v="8919" actId="571"/>
          <ac:cxnSpMkLst>
            <pc:docMk/>
            <pc:sldMk cId="2872598656" sldId="941"/>
            <ac:cxnSpMk id="180" creationId="{74EBEC64-7BF9-5DB1-D308-A1CC57D49F07}"/>
          </ac:cxnSpMkLst>
        </pc:cxnChg>
        <pc:cxnChg chg="mod">
          <ac:chgData name="Phillip Kaufman" userId="c001b2a046940d7c" providerId="LiveId" clId="{5CB25B10-5B1C-4017-B167-ED3104435743}" dt="2024-05-27T23:10:36.568" v="8919" actId="571"/>
          <ac:cxnSpMkLst>
            <pc:docMk/>
            <pc:sldMk cId="2872598656" sldId="941"/>
            <ac:cxnSpMk id="181" creationId="{144E6D2C-E786-78AA-7311-B43B165132F5}"/>
          </ac:cxnSpMkLst>
        </pc:cxnChg>
        <pc:cxnChg chg="mod">
          <ac:chgData name="Phillip Kaufman" userId="c001b2a046940d7c" providerId="LiveId" clId="{5CB25B10-5B1C-4017-B167-ED3104435743}" dt="2024-05-27T07:13:10.402" v="8405"/>
          <ac:cxnSpMkLst>
            <pc:docMk/>
            <pc:sldMk cId="2872598656" sldId="941"/>
            <ac:cxnSpMk id="181" creationId="{74FE462E-F51F-215D-8EDD-611C6639F0FE}"/>
          </ac:cxnSpMkLst>
        </pc:cxnChg>
        <pc:cxnChg chg="mod">
          <ac:chgData name="Phillip Kaufman" userId="c001b2a046940d7c" providerId="LiveId" clId="{5CB25B10-5B1C-4017-B167-ED3104435743}" dt="2024-05-27T23:10:36.568" v="8919" actId="571"/>
          <ac:cxnSpMkLst>
            <pc:docMk/>
            <pc:sldMk cId="2872598656" sldId="941"/>
            <ac:cxnSpMk id="182" creationId="{C2E019B5-4593-9F1B-1048-17C265CE3D8F}"/>
          </ac:cxnSpMkLst>
        </pc:cxnChg>
        <pc:cxnChg chg="mod">
          <ac:chgData name="Phillip Kaufman" userId="c001b2a046940d7c" providerId="LiveId" clId="{5CB25B10-5B1C-4017-B167-ED3104435743}" dt="2024-05-27T07:13:10.402" v="8405"/>
          <ac:cxnSpMkLst>
            <pc:docMk/>
            <pc:sldMk cId="2872598656" sldId="941"/>
            <ac:cxnSpMk id="182" creationId="{DEFE21FB-2C0E-5397-C120-49FC0DEA698E}"/>
          </ac:cxnSpMkLst>
        </pc:cxnChg>
        <pc:cxnChg chg="mod">
          <ac:chgData name="Phillip Kaufman" userId="c001b2a046940d7c" providerId="LiveId" clId="{5CB25B10-5B1C-4017-B167-ED3104435743}" dt="2024-05-27T07:13:10.402" v="8405"/>
          <ac:cxnSpMkLst>
            <pc:docMk/>
            <pc:sldMk cId="2872598656" sldId="941"/>
            <ac:cxnSpMk id="183" creationId="{C0359214-197C-4FA0-9689-6BDEF6F019B3}"/>
          </ac:cxnSpMkLst>
        </pc:cxnChg>
        <pc:cxnChg chg="mod">
          <ac:chgData name="Phillip Kaufman" userId="c001b2a046940d7c" providerId="LiveId" clId="{5CB25B10-5B1C-4017-B167-ED3104435743}" dt="2024-05-27T23:10:36.568" v="8919" actId="571"/>
          <ac:cxnSpMkLst>
            <pc:docMk/>
            <pc:sldMk cId="2872598656" sldId="941"/>
            <ac:cxnSpMk id="183" creationId="{D7C7B24F-908D-D2AF-3A44-285C19347571}"/>
          </ac:cxnSpMkLst>
        </pc:cxnChg>
        <pc:cxnChg chg="mod">
          <ac:chgData name="Phillip Kaufman" userId="c001b2a046940d7c" providerId="LiveId" clId="{5CB25B10-5B1C-4017-B167-ED3104435743}" dt="2024-05-27T07:13:10.402" v="8405"/>
          <ac:cxnSpMkLst>
            <pc:docMk/>
            <pc:sldMk cId="2872598656" sldId="941"/>
            <ac:cxnSpMk id="184" creationId="{400F91E8-E4C5-214C-9B49-4B4C6B4CED30}"/>
          </ac:cxnSpMkLst>
        </pc:cxnChg>
        <pc:cxnChg chg="mod">
          <ac:chgData name="Phillip Kaufman" userId="c001b2a046940d7c" providerId="LiveId" clId="{5CB25B10-5B1C-4017-B167-ED3104435743}" dt="2024-05-27T23:10:36.568" v="8919" actId="571"/>
          <ac:cxnSpMkLst>
            <pc:docMk/>
            <pc:sldMk cId="2872598656" sldId="941"/>
            <ac:cxnSpMk id="184" creationId="{B2A24158-7CB6-077A-17EA-DB87A065A95A}"/>
          </ac:cxnSpMkLst>
        </pc:cxnChg>
        <pc:cxnChg chg="mod">
          <ac:chgData name="Phillip Kaufman" userId="c001b2a046940d7c" providerId="LiveId" clId="{5CB25B10-5B1C-4017-B167-ED3104435743}" dt="2024-05-27T23:10:36.568" v="8919" actId="571"/>
          <ac:cxnSpMkLst>
            <pc:docMk/>
            <pc:sldMk cId="2872598656" sldId="941"/>
            <ac:cxnSpMk id="185" creationId="{FCEAB4D6-82FC-3E0D-96BB-180A7BE32007}"/>
          </ac:cxnSpMkLst>
        </pc:cxnChg>
        <pc:cxnChg chg="mod">
          <ac:chgData name="Phillip Kaufman" userId="c001b2a046940d7c" providerId="LiveId" clId="{5CB25B10-5B1C-4017-B167-ED3104435743}" dt="2024-05-27T07:13:10.402" v="8405"/>
          <ac:cxnSpMkLst>
            <pc:docMk/>
            <pc:sldMk cId="2872598656" sldId="941"/>
            <ac:cxnSpMk id="185" creationId="{FF82D045-142A-EDD9-D801-4D304DCCE447}"/>
          </ac:cxnSpMkLst>
        </pc:cxnChg>
        <pc:cxnChg chg="mod">
          <ac:chgData name="Phillip Kaufman" userId="c001b2a046940d7c" providerId="LiveId" clId="{5CB25B10-5B1C-4017-B167-ED3104435743}" dt="2024-05-27T07:13:10.402" v="8405"/>
          <ac:cxnSpMkLst>
            <pc:docMk/>
            <pc:sldMk cId="2872598656" sldId="941"/>
            <ac:cxnSpMk id="186" creationId="{06FED625-B1F4-65B4-CF6F-7327B3D6B5B4}"/>
          </ac:cxnSpMkLst>
        </pc:cxnChg>
        <pc:cxnChg chg="mod">
          <ac:chgData name="Phillip Kaufman" userId="c001b2a046940d7c" providerId="LiveId" clId="{5CB25B10-5B1C-4017-B167-ED3104435743}" dt="2024-05-27T23:10:36.568" v="8919" actId="571"/>
          <ac:cxnSpMkLst>
            <pc:docMk/>
            <pc:sldMk cId="2872598656" sldId="941"/>
            <ac:cxnSpMk id="186" creationId="{A44C1090-0747-9E16-808D-52BAD86C1C5F}"/>
          </ac:cxnSpMkLst>
        </pc:cxnChg>
        <pc:cxnChg chg="mod">
          <ac:chgData name="Phillip Kaufman" userId="c001b2a046940d7c" providerId="LiveId" clId="{5CB25B10-5B1C-4017-B167-ED3104435743}" dt="2024-05-27T07:13:10.402" v="8405"/>
          <ac:cxnSpMkLst>
            <pc:docMk/>
            <pc:sldMk cId="2872598656" sldId="941"/>
            <ac:cxnSpMk id="187" creationId="{3A5A579C-C423-AD67-899C-120F96D0991F}"/>
          </ac:cxnSpMkLst>
        </pc:cxnChg>
        <pc:cxnChg chg="mod">
          <ac:chgData name="Phillip Kaufman" userId="c001b2a046940d7c" providerId="LiveId" clId="{5CB25B10-5B1C-4017-B167-ED3104435743}" dt="2024-05-27T23:10:36.568" v="8919" actId="571"/>
          <ac:cxnSpMkLst>
            <pc:docMk/>
            <pc:sldMk cId="2872598656" sldId="941"/>
            <ac:cxnSpMk id="187" creationId="{F59DF933-2D04-A80F-56DE-0FD8A8D33299}"/>
          </ac:cxnSpMkLst>
        </pc:cxnChg>
        <pc:cxnChg chg="mod">
          <ac:chgData name="Phillip Kaufman" userId="c001b2a046940d7c" providerId="LiveId" clId="{5CB25B10-5B1C-4017-B167-ED3104435743}" dt="2024-05-27T07:13:10.402" v="8405"/>
          <ac:cxnSpMkLst>
            <pc:docMk/>
            <pc:sldMk cId="2872598656" sldId="941"/>
            <ac:cxnSpMk id="188" creationId="{B1D70ACE-BAFE-0225-D4B6-7FE3D273C53C}"/>
          </ac:cxnSpMkLst>
        </pc:cxnChg>
        <pc:cxnChg chg="mod">
          <ac:chgData name="Phillip Kaufman" userId="c001b2a046940d7c" providerId="LiveId" clId="{5CB25B10-5B1C-4017-B167-ED3104435743}" dt="2024-05-27T23:10:36.568" v="8919" actId="571"/>
          <ac:cxnSpMkLst>
            <pc:docMk/>
            <pc:sldMk cId="2872598656" sldId="941"/>
            <ac:cxnSpMk id="188" creationId="{EEF0B0B3-6500-E791-FD82-2466422D220D}"/>
          </ac:cxnSpMkLst>
        </pc:cxnChg>
        <pc:cxnChg chg="mod">
          <ac:chgData name="Phillip Kaufman" userId="c001b2a046940d7c" providerId="LiveId" clId="{5CB25B10-5B1C-4017-B167-ED3104435743}" dt="2024-05-27T07:13:10.402" v="8405"/>
          <ac:cxnSpMkLst>
            <pc:docMk/>
            <pc:sldMk cId="2872598656" sldId="941"/>
            <ac:cxnSpMk id="189" creationId="{0DB95D36-ABE0-823C-0061-C0C977FFD1B7}"/>
          </ac:cxnSpMkLst>
        </pc:cxnChg>
        <pc:cxnChg chg="mod">
          <ac:chgData name="Phillip Kaufman" userId="c001b2a046940d7c" providerId="LiveId" clId="{5CB25B10-5B1C-4017-B167-ED3104435743}" dt="2024-05-27T23:10:36.568" v="8919" actId="571"/>
          <ac:cxnSpMkLst>
            <pc:docMk/>
            <pc:sldMk cId="2872598656" sldId="941"/>
            <ac:cxnSpMk id="189" creationId="{AF70AABB-DEA5-0620-CD7D-7CB64C1018D3}"/>
          </ac:cxnSpMkLst>
        </pc:cxnChg>
        <pc:cxnChg chg="mod">
          <ac:chgData name="Phillip Kaufman" userId="c001b2a046940d7c" providerId="LiveId" clId="{5CB25B10-5B1C-4017-B167-ED3104435743}" dt="2024-05-27T23:10:36.568" v="8919" actId="571"/>
          <ac:cxnSpMkLst>
            <pc:docMk/>
            <pc:sldMk cId="2872598656" sldId="941"/>
            <ac:cxnSpMk id="190" creationId="{C53F99D6-5B0D-C7E2-2D50-0566132A77D0}"/>
          </ac:cxnSpMkLst>
        </pc:cxnChg>
        <pc:cxnChg chg="mod">
          <ac:chgData name="Phillip Kaufman" userId="c001b2a046940d7c" providerId="LiveId" clId="{5CB25B10-5B1C-4017-B167-ED3104435743}" dt="2024-05-27T07:13:10.402" v="8405"/>
          <ac:cxnSpMkLst>
            <pc:docMk/>
            <pc:sldMk cId="2872598656" sldId="941"/>
            <ac:cxnSpMk id="190" creationId="{C9543DB2-0C12-F7C0-B0BE-9D767654C9F7}"/>
          </ac:cxnSpMkLst>
        </pc:cxnChg>
        <pc:cxnChg chg="mod">
          <ac:chgData name="Phillip Kaufman" userId="c001b2a046940d7c" providerId="LiveId" clId="{5CB25B10-5B1C-4017-B167-ED3104435743}" dt="2024-05-27T23:10:36.568" v="8919" actId="571"/>
          <ac:cxnSpMkLst>
            <pc:docMk/>
            <pc:sldMk cId="2872598656" sldId="941"/>
            <ac:cxnSpMk id="191" creationId="{15E8FA16-4ACC-797B-D403-95F8878762EE}"/>
          </ac:cxnSpMkLst>
        </pc:cxnChg>
        <pc:cxnChg chg="mod">
          <ac:chgData name="Phillip Kaufman" userId="c001b2a046940d7c" providerId="LiveId" clId="{5CB25B10-5B1C-4017-B167-ED3104435743}" dt="2024-05-27T07:13:10.402" v="8405"/>
          <ac:cxnSpMkLst>
            <pc:docMk/>
            <pc:sldMk cId="2872598656" sldId="941"/>
            <ac:cxnSpMk id="191" creationId="{FBED0950-3AD2-DF0C-4BAC-90E5D9B79B66}"/>
          </ac:cxnSpMkLst>
        </pc:cxnChg>
        <pc:cxnChg chg="mod">
          <ac:chgData name="Phillip Kaufman" userId="c001b2a046940d7c" providerId="LiveId" clId="{5CB25B10-5B1C-4017-B167-ED3104435743}" dt="2024-05-27T07:13:10.402" v="8405"/>
          <ac:cxnSpMkLst>
            <pc:docMk/>
            <pc:sldMk cId="2872598656" sldId="941"/>
            <ac:cxnSpMk id="192" creationId="{57B19718-2E6A-FDCC-3407-8BB380F23EA0}"/>
          </ac:cxnSpMkLst>
        </pc:cxnChg>
        <pc:cxnChg chg="mod">
          <ac:chgData name="Phillip Kaufman" userId="c001b2a046940d7c" providerId="LiveId" clId="{5CB25B10-5B1C-4017-B167-ED3104435743}" dt="2024-05-27T23:10:36.568" v="8919" actId="571"/>
          <ac:cxnSpMkLst>
            <pc:docMk/>
            <pc:sldMk cId="2872598656" sldId="941"/>
            <ac:cxnSpMk id="192" creationId="{CA560789-D5FF-39CD-256F-A52D4AE95D7F}"/>
          </ac:cxnSpMkLst>
        </pc:cxnChg>
        <pc:cxnChg chg="mod">
          <ac:chgData name="Phillip Kaufman" userId="c001b2a046940d7c" providerId="LiveId" clId="{5CB25B10-5B1C-4017-B167-ED3104435743}" dt="2024-05-27T07:13:10.402" v="8405"/>
          <ac:cxnSpMkLst>
            <pc:docMk/>
            <pc:sldMk cId="2872598656" sldId="941"/>
            <ac:cxnSpMk id="193" creationId="{9D14837A-0EA9-8212-2389-94236858ACAD}"/>
          </ac:cxnSpMkLst>
        </pc:cxnChg>
        <pc:cxnChg chg="mod">
          <ac:chgData name="Phillip Kaufman" userId="c001b2a046940d7c" providerId="LiveId" clId="{5CB25B10-5B1C-4017-B167-ED3104435743}" dt="2024-05-27T23:10:36.568" v="8919" actId="571"/>
          <ac:cxnSpMkLst>
            <pc:docMk/>
            <pc:sldMk cId="2872598656" sldId="941"/>
            <ac:cxnSpMk id="193" creationId="{D7FEB8BA-E194-1727-FBCE-A1845F40A451}"/>
          </ac:cxnSpMkLst>
        </pc:cxnChg>
        <pc:cxnChg chg="mod">
          <ac:chgData name="Phillip Kaufman" userId="c001b2a046940d7c" providerId="LiveId" clId="{5CB25B10-5B1C-4017-B167-ED3104435743}" dt="2024-05-27T07:13:10.402" v="8405"/>
          <ac:cxnSpMkLst>
            <pc:docMk/>
            <pc:sldMk cId="2872598656" sldId="941"/>
            <ac:cxnSpMk id="194" creationId="{93E427D6-E4FB-927F-8249-E557A24D20F2}"/>
          </ac:cxnSpMkLst>
        </pc:cxnChg>
        <pc:cxnChg chg="mod">
          <ac:chgData name="Phillip Kaufman" userId="c001b2a046940d7c" providerId="LiveId" clId="{5CB25B10-5B1C-4017-B167-ED3104435743}" dt="2024-05-27T23:10:36.568" v="8919" actId="571"/>
          <ac:cxnSpMkLst>
            <pc:docMk/>
            <pc:sldMk cId="2872598656" sldId="941"/>
            <ac:cxnSpMk id="194" creationId="{BF9624B5-CB3B-A915-7298-6A5B5F528E6E}"/>
          </ac:cxnSpMkLst>
        </pc:cxnChg>
        <pc:cxnChg chg="mod">
          <ac:chgData name="Phillip Kaufman" userId="c001b2a046940d7c" providerId="LiveId" clId="{5CB25B10-5B1C-4017-B167-ED3104435743}" dt="2024-05-27T07:13:10.402" v="8405"/>
          <ac:cxnSpMkLst>
            <pc:docMk/>
            <pc:sldMk cId="2872598656" sldId="941"/>
            <ac:cxnSpMk id="195" creationId="{45A29B30-F6C8-9399-F033-371532AB3FB2}"/>
          </ac:cxnSpMkLst>
        </pc:cxnChg>
        <pc:cxnChg chg="mod">
          <ac:chgData name="Phillip Kaufman" userId="c001b2a046940d7c" providerId="LiveId" clId="{5CB25B10-5B1C-4017-B167-ED3104435743}" dt="2024-05-27T23:10:36.568" v="8919" actId="571"/>
          <ac:cxnSpMkLst>
            <pc:docMk/>
            <pc:sldMk cId="2872598656" sldId="941"/>
            <ac:cxnSpMk id="195" creationId="{BB189EF7-9ECA-EA4F-A9F8-D46E801B32F4}"/>
          </ac:cxnSpMkLst>
        </pc:cxnChg>
        <pc:cxnChg chg="mod">
          <ac:chgData name="Phillip Kaufman" userId="c001b2a046940d7c" providerId="LiveId" clId="{5CB25B10-5B1C-4017-B167-ED3104435743}" dt="2024-05-27T07:13:10.402" v="8405"/>
          <ac:cxnSpMkLst>
            <pc:docMk/>
            <pc:sldMk cId="2872598656" sldId="941"/>
            <ac:cxnSpMk id="196" creationId="{07C8F249-E04E-9228-FD52-6A0B81203A52}"/>
          </ac:cxnSpMkLst>
        </pc:cxnChg>
        <pc:cxnChg chg="mod">
          <ac:chgData name="Phillip Kaufman" userId="c001b2a046940d7c" providerId="LiveId" clId="{5CB25B10-5B1C-4017-B167-ED3104435743}" dt="2024-05-27T23:10:36.568" v="8919" actId="571"/>
          <ac:cxnSpMkLst>
            <pc:docMk/>
            <pc:sldMk cId="2872598656" sldId="941"/>
            <ac:cxnSpMk id="196" creationId="{69DF49B5-2771-68E7-2229-6572DF54B669}"/>
          </ac:cxnSpMkLst>
        </pc:cxnChg>
        <pc:cxnChg chg="mod">
          <ac:chgData name="Phillip Kaufman" userId="c001b2a046940d7c" providerId="LiveId" clId="{5CB25B10-5B1C-4017-B167-ED3104435743}" dt="2024-05-27T07:13:10.402" v="8405"/>
          <ac:cxnSpMkLst>
            <pc:docMk/>
            <pc:sldMk cId="2872598656" sldId="941"/>
            <ac:cxnSpMk id="197" creationId="{21B8C85E-0352-FB62-B1B7-94AE07E831AE}"/>
          </ac:cxnSpMkLst>
        </pc:cxnChg>
        <pc:cxnChg chg="mod">
          <ac:chgData name="Phillip Kaufman" userId="c001b2a046940d7c" providerId="LiveId" clId="{5CB25B10-5B1C-4017-B167-ED3104435743}" dt="2024-05-27T23:10:36.568" v="8919" actId="571"/>
          <ac:cxnSpMkLst>
            <pc:docMk/>
            <pc:sldMk cId="2872598656" sldId="941"/>
            <ac:cxnSpMk id="197" creationId="{C6492980-2C4B-BFA5-C2F1-F772CECF11DD}"/>
          </ac:cxnSpMkLst>
        </pc:cxnChg>
        <pc:cxnChg chg="mod">
          <ac:chgData name="Phillip Kaufman" userId="c001b2a046940d7c" providerId="LiveId" clId="{5CB25B10-5B1C-4017-B167-ED3104435743}" dt="2024-05-27T23:10:36.568" v="8919" actId="571"/>
          <ac:cxnSpMkLst>
            <pc:docMk/>
            <pc:sldMk cId="2872598656" sldId="941"/>
            <ac:cxnSpMk id="198" creationId="{55058C40-CF55-9D17-4C44-FC7F9FC2CB6C}"/>
          </ac:cxnSpMkLst>
        </pc:cxnChg>
        <pc:cxnChg chg="mod">
          <ac:chgData name="Phillip Kaufman" userId="c001b2a046940d7c" providerId="LiveId" clId="{5CB25B10-5B1C-4017-B167-ED3104435743}" dt="2024-05-27T07:13:10.402" v="8405"/>
          <ac:cxnSpMkLst>
            <pc:docMk/>
            <pc:sldMk cId="2872598656" sldId="941"/>
            <ac:cxnSpMk id="198" creationId="{C3232C38-6446-03CD-729C-F48935C728E3}"/>
          </ac:cxnSpMkLst>
        </pc:cxnChg>
        <pc:cxnChg chg="mod">
          <ac:chgData name="Phillip Kaufman" userId="c001b2a046940d7c" providerId="LiveId" clId="{5CB25B10-5B1C-4017-B167-ED3104435743}" dt="2024-05-27T23:10:36.568" v="8919" actId="571"/>
          <ac:cxnSpMkLst>
            <pc:docMk/>
            <pc:sldMk cId="2872598656" sldId="941"/>
            <ac:cxnSpMk id="199" creationId="{A5545BC2-9AC0-1999-455D-84C452F0BB9A}"/>
          </ac:cxnSpMkLst>
        </pc:cxnChg>
        <pc:cxnChg chg="mod">
          <ac:chgData name="Phillip Kaufman" userId="c001b2a046940d7c" providerId="LiveId" clId="{5CB25B10-5B1C-4017-B167-ED3104435743}" dt="2024-05-27T07:13:10.402" v="8405"/>
          <ac:cxnSpMkLst>
            <pc:docMk/>
            <pc:sldMk cId="2872598656" sldId="941"/>
            <ac:cxnSpMk id="199" creationId="{CFCE653D-E155-4B08-439E-C3861D36D19B}"/>
          </ac:cxnSpMkLst>
        </pc:cxnChg>
        <pc:cxnChg chg="mod">
          <ac:chgData name="Phillip Kaufman" userId="c001b2a046940d7c" providerId="LiveId" clId="{5CB25B10-5B1C-4017-B167-ED3104435743}" dt="2024-05-27T07:13:10.402" v="8405"/>
          <ac:cxnSpMkLst>
            <pc:docMk/>
            <pc:sldMk cId="2872598656" sldId="941"/>
            <ac:cxnSpMk id="200" creationId="{515EBF46-3734-EC82-678E-E2BBEEECCA63}"/>
          </ac:cxnSpMkLst>
        </pc:cxnChg>
        <pc:cxnChg chg="mod">
          <ac:chgData name="Phillip Kaufman" userId="c001b2a046940d7c" providerId="LiveId" clId="{5CB25B10-5B1C-4017-B167-ED3104435743}" dt="2024-05-27T07:13:10.402" v="8405"/>
          <ac:cxnSpMkLst>
            <pc:docMk/>
            <pc:sldMk cId="2872598656" sldId="941"/>
            <ac:cxnSpMk id="201" creationId="{CE8587B3-8A07-A464-D32E-B9CD6BEB84BC}"/>
          </ac:cxnSpMkLst>
        </pc:cxnChg>
        <pc:cxnChg chg="mod">
          <ac:chgData name="Phillip Kaufman" userId="c001b2a046940d7c" providerId="LiveId" clId="{5CB25B10-5B1C-4017-B167-ED3104435743}" dt="2024-05-27T23:10:36.568" v="8919" actId="571"/>
          <ac:cxnSpMkLst>
            <pc:docMk/>
            <pc:sldMk cId="2872598656" sldId="941"/>
            <ac:cxnSpMk id="215" creationId="{35A2A462-D940-D47E-A613-D81519E310E0}"/>
          </ac:cxnSpMkLst>
        </pc:cxnChg>
        <pc:cxnChg chg="mod">
          <ac:chgData name="Phillip Kaufman" userId="c001b2a046940d7c" providerId="LiveId" clId="{5CB25B10-5B1C-4017-B167-ED3104435743}" dt="2024-05-27T23:10:36.568" v="8919" actId="571"/>
          <ac:cxnSpMkLst>
            <pc:docMk/>
            <pc:sldMk cId="2872598656" sldId="941"/>
            <ac:cxnSpMk id="216" creationId="{E96C54B7-929E-26D5-B154-257EC72E3F30}"/>
          </ac:cxnSpMkLst>
        </pc:cxnChg>
        <pc:cxnChg chg="mod">
          <ac:chgData name="Phillip Kaufman" userId="c001b2a046940d7c" providerId="LiveId" clId="{5CB25B10-5B1C-4017-B167-ED3104435743}" dt="2024-05-27T23:11:25.957" v="8932"/>
          <ac:cxnSpMkLst>
            <pc:docMk/>
            <pc:sldMk cId="2872598656" sldId="941"/>
            <ac:cxnSpMk id="219" creationId="{AA5C9177-B4F8-03E3-A983-984D7F3FE710}"/>
          </ac:cxnSpMkLst>
        </pc:cxnChg>
        <pc:cxnChg chg="mod">
          <ac:chgData name="Phillip Kaufman" userId="c001b2a046940d7c" providerId="LiveId" clId="{5CB25B10-5B1C-4017-B167-ED3104435743}" dt="2024-05-27T23:11:25.957" v="8932"/>
          <ac:cxnSpMkLst>
            <pc:docMk/>
            <pc:sldMk cId="2872598656" sldId="941"/>
            <ac:cxnSpMk id="220" creationId="{1D9D98E1-67F3-9F23-E512-ED1A0564A037}"/>
          </ac:cxnSpMkLst>
        </pc:cxnChg>
        <pc:cxnChg chg="mod">
          <ac:chgData name="Phillip Kaufman" userId="c001b2a046940d7c" providerId="LiveId" clId="{5CB25B10-5B1C-4017-B167-ED3104435743}" dt="2024-05-27T23:11:25.957" v="8932"/>
          <ac:cxnSpMkLst>
            <pc:docMk/>
            <pc:sldMk cId="2872598656" sldId="941"/>
            <ac:cxnSpMk id="221" creationId="{DF1D4EF7-3303-E47A-0F54-35A5507944DC}"/>
          </ac:cxnSpMkLst>
        </pc:cxnChg>
        <pc:cxnChg chg="mod">
          <ac:chgData name="Phillip Kaufman" userId="c001b2a046940d7c" providerId="LiveId" clId="{5CB25B10-5B1C-4017-B167-ED3104435743}" dt="2024-05-27T23:11:25.957" v="8932"/>
          <ac:cxnSpMkLst>
            <pc:docMk/>
            <pc:sldMk cId="2872598656" sldId="941"/>
            <ac:cxnSpMk id="222" creationId="{94CB58E0-CDB2-D338-B635-F095C80CECEC}"/>
          </ac:cxnSpMkLst>
        </pc:cxnChg>
        <pc:cxnChg chg="mod">
          <ac:chgData name="Phillip Kaufman" userId="c001b2a046940d7c" providerId="LiveId" clId="{5CB25B10-5B1C-4017-B167-ED3104435743}" dt="2024-05-27T23:11:25.957" v="8932"/>
          <ac:cxnSpMkLst>
            <pc:docMk/>
            <pc:sldMk cId="2872598656" sldId="941"/>
            <ac:cxnSpMk id="223" creationId="{868318DC-39BA-7022-2765-054E859D14C8}"/>
          </ac:cxnSpMkLst>
        </pc:cxnChg>
        <pc:cxnChg chg="mod">
          <ac:chgData name="Phillip Kaufman" userId="c001b2a046940d7c" providerId="LiveId" clId="{5CB25B10-5B1C-4017-B167-ED3104435743}" dt="2024-05-27T23:11:25.957" v="8932"/>
          <ac:cxnSpMkLst>
            <pc:docMk/>
            <pc:sldMk cId="2872598656" sldId="941"/>
            <ac:cxnSpMk id="224" creationId="{81853233-E05A-36EC-5231-05642E1018B2}"/>
          </ac:cxnSpMkLst>
        </pc:cxnChg>
        <pc:cxnChg chg="mod">
          <ac:chgData name="Phillip Kaufman" userId="c001b2a046940d7c" providerId="LiveId" clId="{5CB25B10-5B1C-4017-B167-ED3104435743}" dt="2024-05-27T23:11:25.957" v="8932"/>
          <ac:cxnSpMkLst>
            <pc:docMk/>
            <pc:sldMk cId="2872598656" sldId="941"/>
            <ac:cxnSpMk id="225" creationId="{1C398FF8-E0C2-B037-5005-A1AF8FA5A23A}"/>
          </ac:cxnSpMkLst>
        </pc:cxnChg>
        <pc:cxnChg chg="mod">
          <ac:chgData name="Phillip Kaufman" userId="c001b2a046940d7c" providerId="LiveId" clId="{5CB25B10-5B1C-4017-B167-ED3104435743}" dt="2024-05-27T23:11:25.957" v="8932"/>
          <ac:cxnSpMkLst>
            <pc:docMk/>
            <pc:sldMk cId="2872598656" sldId="941"/>
            <ac:cxnSpMk id="226" creationId="{073AE179-A15C-9C32-3E9C-E0418ABEF548}"/>
          </ac:cxnSpMkLst>
        </pc:cxnChg>
        <pc:cxnChg chg="mod">
          <ac:chgData name="Phillip Kaufman" userId="c001b2a046940d7c" providerId="LiveId" clId="{5CB25B10-5B1C-4017-B167-ED3104435743}" dt="2024-05-27T23:13:43.175" v="9043" actId="1036"/>
          <ac:cxnSpMkLst>
            <pc:docMk/>
            <pc:sldMk cId="2872598656" sldId="941"/>
            <ac:cxnSpMk id="227" creationId="{5E3640D0-E109-25D3-14BA-6339B1EAF056}"/>
          </ac:cxnSpMkLst>
        </pc:cxnChg>
        <pc:cxnChg chg="mod">
          <ac:chgData name="Phillip Kaufman" userId="c001b2a046940d7c" providerId="LiveId" clId="{5CB25B10-5B1C-4017-B167-ED3104435743}" dt="2024-05-27T23:11:25.957" v="8932"/>
          <ac:cxnSpMkLst>
            <pc:docMk/>
            <pc:sldMk cId="2872598656" sldId="941"/>
            <ac:cxnSpMk id="228" creationId="{A32FD6C8-C16A-61AC-9CBC-CDE7A94CA1B5}"/>
          </ac:cxnSpMkLst>
        </pc:cxnChg>
        <pc:cxnChg chg="mod">
          <ac:chgData name="Phillip Kaufman" userId="c001b2a046940d7c" providerId="LiveId" clId="{5CB25B10-5B1C-4017-B167-ED3104435743}" dt="2024-05-27T23:13:43.284" v="9046" actId="1036"/>
          <ac:cxnSpMkLst>
            <pc:docMk/>
            <pc:sldMk cId="2872598656" sldId="941"/>
            <ac:cxnSpMk id="229" creationId="{1F9613A2-1C6E-F73A-C1BD-3CDC2E31B67C}"/>
          </ac:cxnSpMkLst>
        </pc:cxnChg>
        <pc:cxnChg chg="mod">
          <ac:chgData name="Phillip Kaufman" userId="c001b2a046940d7c" providerId="LiveId" clId="{5CB25B10-5B1C-4017-B167-ED3104435743}" dt="2024-05-27T23:11:25.957" v="8932"/>
          <ac:cxnSpMkLst>
            <pc:docMk/>
            <pc:sldMk cId="2872598656" sldId="941"/>
            <ac:cxnSpMk id="230" creationId="{840B025C-087E-3305-361A-3EDEC864986E}"/>
          </ac:cxnSpMkLst>
        </pc:cxnChg>
        <pc:cxnChg chg="mod">
          <ac:chgData name="Phillip Kaufman" userId="c001b2a046940d7c" providerId="LiveId" clId="{5CB25B10-5B1C-4017-B167-ED3104435743}" dt="2024-05-27T23:13:43.375" v="9049" actId="1036"/>
          <ac:cxnSpMkLst>
            <pc:docMk/>
            <pc:sldMk cId="2872598656" sldId="941"/>
            <ac:cxnSpMk id="231" creationId="{C1317D1F-7F7D-3388-BB75-E7D77CF0A677}"/>
          </ac:cxnSpMkLst>
        </pc:cxnChg>
        <pc:cxnChg chg="mod">
          <ac:chgData name="Phillip Kaufman" userId="c001b2a046940d7c" providerId="LiveId" clId="{5CB25B10-5B1C-4017-B167-ED3104435743}" dt="2024-05-27T23:13:43.252" v="9045" actId="1037"/>
          <ac:cxnSpMkLst>
            <pc:docMk/>
            <pc:sldMk cId="2872598656" sldId="941"/>
            <ac:cxnSpMk id="232" creationId="{6C973451-75FE-68CD-6451-89DD152C9E25}"/>
          </ac:cxnSpMkLst>
        </pc:cxnChg>
        <pc:cxnChg chg="mod">
          <ac:chgData name="Phillip Kaufman" userId="c001b2a046940d7c" providerId="LiveId" clId="{5CB25B10-5B1C-4017-B167-ED3104435743}" dt="2024-05-27T23:11:25.957" v="8932"/>
          <ac:cxnSpMkLst>
            <pc:docMk/>
            <pc:sldMk cId="2872598656" sldId="941"/>
            <ac:cxnSpMk id="233" creationId="{FF2066E0-13D4-50B0-F443-7D25BE57CDDF}"/>
          </ac:cxnSpMkLst>
        </pc:cxnChg>
        <pc:cxnChg chg="mod">
          <ac:chgData name="Phillip Kaufman" userId="c001b2a046940d7c" providerId="LiveId" clId="{5CB25B10-5B1C-4017-B167-ED3104435743}" dt="2024-05-27T23:13:42.671" v="9042" actId="1037"/>
          <ac:cxnSpMkLst>
            <pc:docMk/>
            <pc:sldMk cId="2872598656" sldId="941"/>
            <ac:cxnSpMk id="234" creationId="{13B47E9B-BAE4-3AC1-A33F-1AD3050521A8}"/>
          </ac:cxnSpMkLst>
        </pc:cxnChg>
        <pc:cxnChg chg="mod">
          <ac:chgData name="Phillip Kaufman" userId="c001b2a046940d7c" providerId="LiveId" clId="{5CB25B10-5B1C-4017-B167-ED3104435743}" dt="2024-05-27T23:11:25.957" v="8932"/>
          <ac:cxnSpMkLst>
            <pc:docMk/>
            <pc:sldMk cId="2872598656" sldId="941"/>
            <ac:cxnSpMk id="235" creationId="{E231030D-6122-6868-FEC9-C55624EB3EC2}"/>
          </ac:cxnSpMkLst>
        </pc:cxnChg>
        <pc:cxnChg chg="mod">
          <ac:chgData name="Phillip Kaufman" userId="c001b2a046940d7c" providerId="LiveId" clId="{5CB25B10-5B1C-4017-B167-ED3104435743}" dt="2024-05-27T23:11:25.957" v="8932"/>
          <ac:cxnSpMkLst>
            <pc:docMk/>
            <pc:sldMk cId="2872598656" sldId="941"/>
            <ac:cxnSpMk id="236" creationId="{F18FCF11-3483-56CD-D674-7E91D0F55284}"/>
          </ac:cxnSpMkLst>
        </pc:cxnChg>
        <pc:cxnChg chg="mod">
          <ac:chgData name="Phillip Kaufman" userId="c001b2a046940d7c" providerId="LiveId" clId="{5CB25B10-5B1C-4017-B167-ED3104435743}" dt="2024-05-27T23:11:25.957" v="8932"/>
          <ac:cxnSpMkLst>
            <pc:docMk/>
            <pc:sldMk cId="2872598656" sldId="941"/>
            <ac:cxnSpMk id="237" creationId="{4508FAC1-BA74-C54E-894B-AFB7A7F61FE9}"/>
          </ac:cxnSpMkLst>
        </pc:cxnChg>
        <pc:cxnChg chg="mod">
          <ac:chgData name="Phillip Kaufman" userId="c001b2a046940d7c" providerId="LiveId" clId="{5CB25B10-5B1C-4017-B167-ED3104435743}" dt="2024-05-27T23:11:25.957" v="8932"/>
          <ac:cxnSpMkLst>
            <pc:docMk/>
            <pc:sldMk cId="2872598656" sldId="941"/>
            <ac:cxnSpMk id="238" creationId="{F582737D-2781-2080-7130-DAFD42CE2D36}"/>
          </ac:cxnSpMkLst>
        </pc:cxnChg>
        <pc:cxnChg chg="mod">
          <ac:chgData name="Phillip Kaufman" userId="c001b2a046940d7c" providerId="LiveId" clId="{5CB25B10-5B1C-4017-B167-ED3104435743}" dt="2024-05-27T23:11:25.957" v="8932"/>
          <ac:cxnSpMkLst>
            <pc:docMk/>
            <pc:sldMk cId="2872598656" sldId="941"/>
            <ac:cxnSpMk id="239" creationId="{6994FDEF-AA2F-A35C-B9F4-522ABD28C3A7}"/>
          </ac:cxnSpMkLst>
        </pc:cxnChg>
        <pc:cxnChg chg="mod">
          <ac:chgData name="Phillip Kaufman" userId="c001b2a046940d7c" providerId="LiveId" clId="{5CB25B10-5B1C-4017-B167-ED3104435743}" dt="2024-05-27T23:11:25.957" v="8932"/>
          <ac:cxnSpMkLst>
            <pc:docMk/>
            <pc:sldMk cId="2872598656" sldId="941"/>
            <ac:cxnSpMk id="240" creationId="{76084C16-AB13-981D-7DFB-1DD88611155D}"/>
          </ac:cxnSpMkLst>
        </pc:cxnChg>
        <pc:cxnChg chg="mod">
          <ac:chgData name="Phillip Kaufman" userId="c001b2a046940d7c" providerId="LiveId" clId="{5CB25B10-5B1C-4017-B167-ED3104435743}" dt="2024-05-27T23:11:25.957" v="8932"/>
          <ac:cxnSpMkLst>
            <pc:docMk/>
            <pc:sldMk cId="2872598656" sldId="941"/>
            <ac:cxnSpMk id="241" creationId="{8FF6DD4D-CB58-EB12-41BF-7E9BAE64302F}"/>
          </ac:cxnSpMkLst>
        </pc:cxnChg>
        <pc:cxnChg chg="mod">
          <ac:chgData name="Phillip Kaufman" userId="c001b2a046940d7c" providerId="LiveId" clId="{5CB25B10-5B1C-4017-B167-ED3104435743}" dt="2024-05-27T23:11:25.957" v="8932"/>
          <ac:cxnSpMkLst>
            <pc:docMk/>
            <pc:sldMk cId="2872598656" sldId="941"/>
            <ac:cxnSpMk id="242" creationId="{5CC344CF-2072-B2A8-D9CC-DC2E8293887C}"/>
          </ac:cxnSpMkLst>
        </pc:cxnChg>
        <pc:cxnChg chg="mod">
          <ac:chgData name="Phillip Kaufman" userId="c001b2a046940d7c" providerId="LiveId" clId="{5CB25B10-5B1C-4017-B167-ED3104435743}" dt="2024-05-27T23:11:25.957" v="8932"/>
          <ac:cxnSpMkLst>
            <pc:docMk/>
            <pc:sldMk cId="2872598656" sldId="941"/>
            <ac:cxnSpMk id="243" creationId="{45AC9153-DBDD-E04E-235A-AF3154BBF8A9}"/>
          </ac:cxnSpMkLst>
        </pc:cxnChg>
        <pc:cxnChg chg="mod">
          <ac:chgData name="Phillip Kaufman" userId="c001b2a046940d7c" providerId="LiveId" clId="{5CB25B10-5B1C-4017-B167-ED3104435743}" dt="2024-05-27T23:11:25.957" v="8932"/>
          <ac:cxnSpMkLst>
            <pc:docMk/>
            <pc:sldMk cId="2872598656" sldId="941"/>
            <ac:cxnSpMk id="244" creationId="{B0D058F7-7FAC-4C4F-976C-8E63EED91EE9}"/>
          </ac:cxnSpMkLst>
        </pc:cxnChg>
        <pc:cxnChg chg="mod">
          <ac:chgData name="Phillip Kaufman" userId="c001b2a046940d7c" providerId="LiveId" clId="{5CB25B10-5B1C-4017-B167-ED3104435743}" dt="2024-05-27T23:11:25.957" v="8932"/>
          <ac:cxnSpMkLst>
            <pc:docMk/>
            <pc:sldMk cId="2872598656" sldId="941"/>
            <ac:cxnSpMk id="245" creationId="{436BA0DA-D98D-37C3-6387-ADDA13AEB48F}"/>
          </ac:cxnSpMkLst>
        </pc:cxnChg>
        <pc:cxnChg chg="mod">
          <ac:chgData name="Phillip Kaufman" userId="c001b2a046940d7c" providerId="LiveId" clId="{5CB25B10-5B1C-4017-B167-ED3104435743}" dt="2024-05-27T23:11:25.957" v="8932"/>
          <ac:cxnSpMkLst>
            <pc:docMk/>
            <pc:sldMk cId="2872598656" sldId="941"/>
            <ac:cxnSpMk id="246" creationId="{6BAFB73E-814D-F641-0EBD-1FE352F91F21}"/>
          </ac:cxnSpMkLst>
        </pc:cxnChg>
        <pc:cxnChg chg="mod">
          <ac:chgData name="Phillip Kaufman" userId="c001b2a046940d7c" providerId="LiveId" clId="{5CB25B10-5B1C-4017-B167-ED3104435743}" dt="2024-05-27T23:11:25.957" v="8932"/>
          <ac:cxnSpMkLst>
            <pc:docMk/>
            <pc:sldMk cId="2872598656" sldId="941"/>
            <ac:cxnSpMk id="247" creationId="{3FDF3681-F163-55EA-7D48-C534CF9307F8}"/>
          </ac:cxnSpMkLst>
        </pc:cxnChg>
        <pc:cxnChg chg="mod">
          <ac:chgData name="Phillip Kaufman" userId="c001b2a046940d7c" providerId="LiveId" clId="{5CB25B10-5B1C-4017-B167-ED3104435743}" dt="2024-05-27T23:11:25.957" v="8932"/>
          <ac:cxnSpMkLst>
            <pc:docMk/>
            <pc:sldMk cId="2872598656" sldId="941"/>
            <ac:cxnSpMk id="248" creationId="{C5655B69-D006-4D07-F879-61CE0A87920F}"/>
          </ac:cxnSpMkLst>
        </pc:cxnChg>
        <pc:cxnChg chg="mod">
          <ac:chgData name="Phillip Kaufman" userId="c001b2a046940d7c" providerId="LiveId" clId="{5CB25B10-5B1C-4017-B167-ED3104435743}" dt="2024-05-27T23:11:25.957" v="8932"/>
          <ac:cxnSpMkLst>
            <pc:docMk/>
            <pc:sldMk cId="2872598656" sldId="941"/>
            <ac:cxnSpMk id="249" creationId="{AF33E778-0E29-CAED-E6CC-3E139525BB66}"/>
          </ac:cxnSpMkLst>
        </pc:cxnChg>
        <pc:cxnChg chg="mod">
          <ac:chgData name="Phillip Kaufman" userId="c001b2a046940d7c" providerId="LiveId" clId="{5CB25B10-5B1C-4017-B167-ED3104435743}" dt="2024-05-27T23:11:25.957" v="8932"/>
          <ac:cxnSpMkLst>
            <pc:docMk/>
            <pc:sldMk cId="2872598656" sldId="941"/>
            <ac:cxnSpMk id="250" creationId="{F2BC2885-5D4A-15E3-DC4E-0C46DDB4DDFD}"/>
          </ac:cxnSpMkLst>
        </pc:cxnChg>
        <pc:cxnChg chg="mod">
          <ac:chgData name="Phillip Kaufman" userId="c001b2a046940d7c" providerId="LiveId" clId="{5CB25B10-5B1C-4017-B167-ED3104435743}" dt="2024-05-27T23:15:51.564" v="9061"/>
          <ac:cxnSpMkLst>
            <pc:docMk/>
            <pc:sldMk cId="2872598656" sldId="941"/>
            <ac:cxnSpMk id="255" creationId="{88ECE7DA-B228-24F6-D961-63C1A34218FE}"/>
          </ac:cxnSpMkLst>
        </pc:cxnChg>
        <pc:cxnChg chg="mod">
          <ac:chgData name="Phillip Kaufman" userId="c001b2a046940d7c" providerId="LiveId" clId="{5CB25B10-5B1C-4017-B167-ED3104435743}" dt="2024-05-27T23:15:51.564" v="9061"/>
          <ac:cxnSpMkLst>
            <pc:docMk/>
            <pc:sldMk cId="2872598656" sldId="941"/>
            <ac:cxnSpMk id="256" creationId="{42B93B2B-336D-CC6D-2F70-3ADCFE73F936}"/>
          </ac:cxnSpMkLst>
        </pc:cxnChg>
        <pc:cxnChg chg="mod">
          <ac:chgData name="Phillip Kaufman" userId="c001b2a046940d7c" providerId="LiveId" clId="{5CB25B10-5B1C-4017-B167-ED3104435743}" dt="2024-05-27T23:15:51.564" v="9061"/>
          <ac:cxnSpMkLst>
            <pc:docMk/>
            <pc:sldMk cId="2872598656" sldId="941"/>
            <ac:cxnSpMk id="257" creationId="{E10E0129-E8C8-33CA-F8B5-D631509D2542}"/>
          </ac:cxnSpMkLst>
        </pc:cxnChg>
        <pc:cxnChg chg="mod">
          <ac:chgData name="Phillip Kaufman" userId="c001b2a046940d7c" providerId="LiveId" clId="{5CB25B10-5B1C-4017-B167-ED3104435743}" dt="2024-05-27T23:15:51.564" v="9061"/>
          <ac:cxnSpMkLst>
            <pc:docMk/>
            <pc:sldMk cId="2872598656" sldId="941"/>
            <ac:cxnSpMk id="258" creationId="{E2CE3778-486F-4B4D-687C-C0C3E3B1E0AD}"/>
          </ac:cxnSpMkLst>
        </pc:cxnChg>
        <pc:cxnChg chg="mod">
          <ac:chgData name="Phillip Kaufman" userId="c001b2a046940d7c" providerId="LiveId" clId="{5CB25B10-5B1C-4017-B167-ED3104435743}" dt="2024-05-27T23:15:51.564" v="9061"/>
          <ac:cxnSpMkLst>
            <pc:docMk/>
            <pc:sldMk cId="2872598656" sldId="941"/>
            <ac:cxnSpMk id="259" creationId="{1613C9FA-9797-4E04-8B61-384E6A37E854}"/>
          </ac:cxnSpMkLst>
        </pc:cxnChg>
        <pc:cxnChg chg="mod">
          <ac:chgData name="Phillip Kaufman" userId="c001b2a046940d7c" providerId="LiveId" clId="{5CB25B10-5B1C-4017-B167-ED3104435743}" dt="2024-05-27T23:15:51.564" v="9061"/>
          <ac:cxnSpMkLst>
            <pc:docMk/>
            <pc:sldMk cId="2872598656" sldId="941"/>
            <ac:cxnSpMk id="260" creationId="{BDCA1A1E-4CC6-1318-0D04-8AA43F852E96}"/>
          </ac:cxnSpMkLst>
        </pc:cxnChg>
        <pc:cxnChg chg="mod">
          <ac:chgData name="Phillip Kaufman" userId="c001b2a046940d7c" providerId="LiveId" clId="{5CB25B10-5B1C-4017-B167-ED3104435743}" dt="2024-05-27T23:15:51.564" v="9061"/>
          <ac:cxnSpMkLst>
            <pc:docMk/>
            <pc:sldMk cId="2872598656" sldId="941"/>
            <ac:cxnSpMk id="261" creationId="{9674031D-898C-594A-7ADD-1851B136D272}"/>
          </ac:cxnSpMkLst>
        </pc:cxnChg>
        <pc:cxnChg chg="mod">
          <ac:chgData name="Phillip Kaufman" userId="c001b2a046940d7c" providerId="LiveId" clId="{5CB25B10-5B1C-4017-B167-ED3104435743}" dt="2024-05-27T23:15:51.564" v="9061"/>
          <ac:cxnSpMkLst>
            <pc:docMk/>
            <pc:sldMk cId="2872598656" sldId="941"/>
            <ac:cxnSpMk id="262" creationId="{A6D4AE43-C587-A5FC-FE2B-D7A4F7E4104F}"/>
          </ac:cxnSpMkLst>
        </pc:cxnChg>
        <pc:cxnChg chg="mod">
          <ac:chgData name="Phillip Kaufman" userId="c001b2a046940d7c" providerId="LiveId" clId="{5CB25B10-5B1C-4017-B167-ED3104435743}" dt="2024-05-27T23:15:51.564" v="9061"/>
          <ac:cxnSpMkLst>
            <pc:docMk/>
            <pc:sldMk cId="2872598656" sldId="941"/>
            <ac:cxnSpMk id="263" creationId="{8CE00014-C154-5223-A403-A69A69B121C5}"/>
          </ac:cxnSpMkLst>
        </pc:cxnChg>
        <pc:cxnChg chg="mod">
          <ac:chgData name="Phillip Kaufman" userId="c001b2a046940d7c" providerId="LiveId" clId="{5CB25B10-5B1C-4017-B167-ED3104435743}" dt="2024-05-27T23:15:51.564" v="9061"/>
          <ac:cxnSpMkLst>
            <pc:docMk/>
            <pc:sldMk cId="2872598656" sldId="941"/>
            <ac:cxnSpMk id="264" creationId="{D998E3EC-2B78-176E-EEF3-9583C38A6490}"/>
          </ac:cxnSpMkLst>
        </pc:cxnChg>
        <pc:cxnChg chg="mod">
          <ac:chgData name="Phillip Kaufman" userId="c001b2a046940d7c" providerId="LiveId" clId="{5CB25B10-5B1C-4017-B167-ED3104435743}" dt="2024-05-27T23:15:51.564" v="9061"/>
          <ac:cxnSpMkLst>
            <pc:docMk/>
            <pc:sldMk cId="2872598656" sldId="941"/>
            <ac:cxnSpMk id="265" creationId="{1F5FEA4D-6FDD-18F0-6D89-A232B8407AF6}"/>
          </ac:cxnSpMkLst>
        </pc:cxnChg>
        <pc:cxnChg chg="mod">
          <ac:chgData name="Phillip Kaufman" userId="c001b2a046940d7c" providerId="LiveId" clId="{5CB25B10-5B1C-4017-B167-ED3104435743}" dt="2024-05-27T23:15:51.564" v="9061"/>
          <ac:cxnSpMkLst>
            <pc:docMk/>
            <pc:sldMk cId="2872598656" sldId="941"/>
            <ac:cxnSpMk id="266" creationId="{934F7F75-0793-8CE9-8EE9-7BC5B6C91563}"/>
          </ac:cxnSpMkLst>
        </pc:cxnChg>
        <pc:cxnChg chg="mod">
          <ac:chgData name="Phillip Kaufman" userId="c001b2a046940d7c" providerId="LiveId" clId="{5CB25B10-5B1C-4017-B167-ED3104435743}" dt="2024-05-27T23:15:51.564" v="9061"/>
          <ac:cxnSpMkLst>
            <pc:docMk/>
            <pc:sldMk cId="2872598656" sldId="941"/>
            <ac:cxnSpMk id="267" creationId="{C6AD6443-09AF-3D7F-778D-F6740048AECE}"/>
          </ac:cxnSpMkLst>
        </pc:cxnChg>
        <pc:cxnChg chg="mod">
          <ac:chgData name="Phillip Kaufman" userId="c001b2a046940d7c" providerId="LiveId" clId="{5CB25B10-5B1C-4017-B167-ED3104435743}" dt="2024-05-27T23:15:51.564" v="9061"/>
          <ac:cxnSpMkLst>
            <pc:docMk/>
            <pc:sldMk cId="2872598656" sldId="941"/>
            <ac:cxnSpMk id="268" creationId="{0E0475D9-41DE-B3E8-30CE-7B534D894689}"/>
          </ac:cxnSpMkLst>
        </pc:cxnChg>
        <pc:cxnChg chg="mod">
          <ac:chgData name="Phillip Kaufman" userId="c001b2a046940d7c" providerId="LiveId" clId="{5CB25B10-5B1C-4017-B167-ED3104435743}" dt="2024-05-27T23:15:51.564" v="9061"/>
          <ac:cxnSpMkLst>
            <pc:docMk/>
            <pc:sldMk cId="2872598656" sldId="941"/>
            <ac:cxnSpMk id="269" creationId="{8EF58200-FADC-6DA4-DB60-968FDB9E739B}"/>
          </ac:cxnSpMkLst>
        </pc:cxnChg>
        <pc:cxnChg chg="mod">
          <ac:chgData name="Phillip Kaufman" userId="c001b2a046940d7c" providerId="LiveId" clId="{5CB25B10-5B1C-4017-B167-ED3104435743}" dt="2024-05-27T23:15:51.564" v="9061"/>
          <ac:cxnSpMkLst>
            <pc:docMk/>
            <pc:sldMk cId="2872598656" sldId="941"/>
            <ac:cxnSpMk id="270" creationId="{68A602C1-F6B7-C196-8D3B-E070D67023DD}"/>
          </ac:cxnSpMkLst>
        </pc:cxnChg>
        <pc:cxnChg chg="mod">
          <ac:chgData name="Phillip Kaufman" userId="c001b2a046940d7c" providerId="LiveId" clId="{5CB25B10-5B1C-4017-B167-ED3104435743}" dt="2024-05-27T23:15:51.564" v="9061"/>
          <ac:cxnSpMkLst>
            <pc:docMk/>
            <pc:sldMk cId="2872598656" sldId="941"/>
            <ac:cxnSpMk id="271" creationId="{B7191336-6F95-297D-1270-8BD66ADE8024}"/>
          </ac:cxnSpMkLst>
        </pc:cxnChg>
        <pc:cxnChg chg="mod">
          <ac:chgData name="Phillip Kaufman" userId="c001b2a046940d7c" providerId="LiveId" clId="{5CB25B10-5B1C-4017-B167-ED3104435743}" dt="2024-05-27T23:15:51.564" v="9061"/>
          <ac:cxnSpMkLst>
            <pc:docMk/>
            <pc:sldMk cId="2872598656" sldId="941"/>
            <ac:cxnSpMk id="272" creationId="{A99186FE-92C3-AD8F-1A1D-E42BC1F2A644}"/>
          </ac:cxnSpMkLst>
        </pc:cxnChg>
        <pc:cxnChg chg="mod">
          <ac:chgData name="Phillip Kaufman" userId="c001b2a046940d7c" providerId="LiveId" clId="{5CB25B10-5B1C-4017-B167-ED3104435743}" dt="2024-05-27T23:15:51.564" v="9061"/>
          <ac:cxnSpMkLst>
            <pc:docMk/>
            <pc:sldMk cId="2872598656" sldId="941"/>
            <ac:cxnSpMk id="273" creationId="{259AAEAE-DD56-AB66-4D1B-96F2918B0F49}"/>
          </ac:cxnSpMkLst>
        </pc:cxnChg>
        <pc:cxnChg chg="mod">
          <ac:chgData name="Phillip Kaufman" userId="c001b2a046940d7c" providerId="LiveId" clId="{5CB25B10-5B1C-4017-B167-ED3104435743}" dt="2024-05-27T23:15:51.564" v="9061"/>
          <ac:cxnSpMkLst>
            <pc:docMk/>
            <pc:sldMk cId="2872598656" sldId="941"/>
            <ac:cxnSpMk id="274" creationId="{04EB0B92-0DD6-C3F4-4E36-B43A20D90AF4}"/>
          </ac:cxnSpMkLst>
        </pc:cxnChg>
        <pc:cxnChg chg="mod">
          <ac:chgData name="Phillip Kaufman" userId="c001b2a046940d7c" providerId="LiveId" clId="{5CB25B10-5B1C-4017-B167-ED3104435743}" dt="2024-05-27T23:15:51.564" v="9061"/>
          <ac:cxnSpMkLst>
            <pc:docMk/>
            <pc:sldMk cId="2872598656" sldId="941"/>
            <ac:cxnSpMk id="275" creationId="{A21D5572-F063-9B76-6FEC-EEB067869F22}"/>
          </ac:cxnSpMkLst>
        </pc:cxnChg>
        <pc:cxnChg chg="mod">
          <ac:chgData name="Phillip Kaufman" userId="c001b2a046940d7c" providerId="LiveId" clId="{5CB25B10-5B1C-4017-B167-ED3104435743}" dt="2024-05-27T23:15:51.564" v="9061"/>
          <ac:cxnSpMkLst>
            <pc:docMk/>
            <pc:sldMk cId="2872598656" sldId="941"/>
            <ac:cxnSpMk id="276" creationId="{E7668BC0-CF70-B4BA-FA34-96A42708C3CC}"/>
          </ac:cxnSpMkLst>
        </pc:cxnChg>
        <pc:cxnChg chg="mod">
          <ac:chgData name="Phillip Kaufman" userId="c001b2a046940d7c" providerId="LiveId" clId="{5CB25B10-5B1C-4017-B167-ED3104435743}" dt="2024-05-27T23:15:51.564" v="9061"/>
          <ac:cxnSpMkLst>
            <pc:docMk/>
            <pc:sldMk cId="2872598656" sldId="941"/>
            <ac:cxnSpMk id="277" creationId="{69C0444B-881E-1DC1-A114-3F57C4719CFF}"/>
          </ac:cxnSpMkLst>
        </pc:cxnChg>
        <pc:cxnChg chg="mod">
          <ac:chgData name="Phillip Kaufman" userId="c001b2a046940d7c" providerId="LiveId" clId="{5CB25B10-5B1C-4017-B167-ED3104435743}" dt="2024-05-27T23:15:51.564" v="9061"/>
          <ac:cxnSpMkLst>
            <pc:docMk/>
            <pc:sldMk cId="2872598656" sldId="941"/>
            <ac:cxnSpMk id="278" creationId="{EFF049F2-E2DB-C0A3-E164-16435D034D30}"/>
          </ac:cxnSpMkLst>
        </pc:cxnChg>
        <pc:cxnChg chg="mod">
          <ac:chgData name="Phillip Kaufman" userId="c001b2a046940d7c" providerId="LiveId" clId="{5CB25B10-5B1C-4017-B167-ED3104435743}" dt="2024-05-27T23:15:51.564" v="9061"/>
          <ac:cxnSpMkLst>
            <pc:docMk/>
            <pc:sldMk cId="2872598656" sldId="941"/>
            <ac:cxnSpMk id="279" creationId="{70277AD1-5A5C-B6FF-1F99-7CA791357F44}"/>
          </ac:cxnSpMkLst>
        </pc:cxnChg>
        <pc:cxnChg chg="mod">
          <ac:chgData name="Phillip Kaufman" userId="c001b2a046940d7c" providerId="LiveId" clId="{5CB25B10-5B1C-4017-B167-ED3104435743}" dt="2024-05-27T23:15:51.564" v="9061"/>
          <ac:cxnSpMkLst>
            <pc:docMk/>
            <pc:sldMk cId="2872598656" sldId="941"/>
            <ac:cxnSpMk id="280" creationId="{134377C8-2340-9088-45F9-ACCE180E7481}"/>
          </ac:cxnSpMkLst>
        </pc:cxnChg>
        <pc:cxnChg chg="mod">
          <ac:chgData name="Phillip Kaufman" userId="c001b2a046940d7c" providerId="LiveId" clId="{5CB25B10-5B1C-4017-B167-ED3104435743}" dt="2024-05-27T23:15:51.564" v="9061"/>
          <ac:cxnSpMkLst>
            <pc:docMk/>
            <pc:sldMk cId="2872598656" sldId="941"/>
            <ac:cxnSpMk id="281" creationId="{051E14D0-54E5-99FF-3894-7DA71A8CEA0A}"/>
          </ac:cxnSpMkLst>
        </pc:cxnChg>
        <pc:cxnChg chg="mod">
          <ac:chgData name="Phillip Kaufman" userId="c001b2a046940d7c" providerId="LiveId" clId="{5CB25B10-5B1C-4017-B167-ED3104435743}" dt="2024-05-27T23:15:51.564" v="9061"/>
          <ac:cxnSpMkLst>
            <pc:docMk/>
            <pc:sldMk cId="2872598656" sldId="941"/>
            <ac:cxnSpMk id="282" creationId="{9DBB2690-48FA-E93D-6A60-D88FAAE49C35}"/>
          </ac:cxnSpMkLst>
        </pc:cxnChg>
        <pc:cxnChg chg="mod">
          <ac:chgData name="Phillip Kaufman" userId="c001b2a046940d7c" providerId="LiveId" clId="{5CB25B10-5B1C-4017-B167-ED3104435743}" dt="2024-05-27T23:15:51.564" v="9061"/>
          <ac:cxnSpMkLst>
            <pc:docMk/>
            <pc:sldMk cId="2872598656" sldId="941"/>
            <ac:cxnSpMk id="283" creationId="{CA5A157F-27AA-F72A-4849-D9710941E0D9}"/>
          </ac:cxnSpMkLst>
        </pc:cxnChg>
        <pc:cxnChg chg="mod">
          <ac:chgData name="Phillip Kaufman" userId="c001b2a046940d7c" providerId="LiveId" clId="{5CB25B10-5B1C-4017-B167-ED3104435743}" dt="2024-05-27T23:15:51.564" v="9061"/>
          <ac:cxnSpMkLst>
            <pc:docMk/>
            <pc:sldMk cId="2872598656" sldId="941"/>
            <ac:cxnSpMk id="284" creationId="{76536743-58F3-2256-1138-AE9E48410310}"/>
          </ac:cxnSpMkLst>
        </pc:cxnChg>
        <pc:cxnChg chg="mod">
          <ac:chgData name="Phillip Kaufman" userId="c001b2a046940d7c" providerId="LiveId" clId="{5CB25B10-5B1C-4017-B167-ED3104435743}" dt="2024-05-27T23:15:51.564" v="9061"/>
          <ac:cxnSpMkLst>
            <pc:docMk/>
            <pc:sldMk cId="2872598656" sldId="941"/>
            <ac:cxnSpMk id="285" creationId="{AF87BD67-0194-BCC3-74BA-2BED00748BA1}"/>
          </ac:cxnSpMkLst>
        </pc:cxnChg>
        <pc:cxnChg chg="mod">
          <ac:chgData name="Phillip Kaufman" userId="c001b2a046940d7c" providerId="LiveId" clId="{5CB25B10-5B1C-4017-B167-ED3104435743}" dt="2024-05-27T23:15:51.564" v="9061"/>
          <ac:cxnSpMkLst>
            <pc:docMk/>
            <pc:sldMk cId="2872598656" sldId="941"/>
            <ac:cxnSpMk id="286" creationId="{2B5CF83D-56A9-B93B-45DF-E11DDBAB0C12}"/>
          </ac:cxnSpMkLst>
        </pc:cxnChg>
        <pc:cxnChg chg="mod">
          <ac:chgData name="Phillip Kaufman" userId="c001b2a046940d7c" providerId="LiveId" clId="{5CB25B10-5B1C-4017-B167-ED3104435743}" dt="2024-05-27T23:15:51.564" v="9061"/>
          <ac:cxnSpMkLst>
            <pc:docMk/>
            <pc:sldMk cId="2872598656" sldId="941"/>
            <ac:cxnSpMk id="302" creationId="{561C375E-5001-3587-64B6-E82383F727CD}"/>
          </ac:cxnSpMkLst>
        </pc:cxnChg>
        <pc:cxnChg chg="mod">
          <ac:chgData name="Phillip Kaufman" userId="c001b2a046940d7c" providerId="LiveId" clId="{5CB25B10-5B1C-4017-B167-ED3104435743}" dt="2024-05-27T23:15:51.564" v="9061"/>
          <ac:cxnSpMkLst>
            <pc:docMk/>
            <pc:sldMk cId="2872598656" sldId="941"/>
            <ac:cxnSpMk id="303" creationId="{88E689C7-B046-E62E-2A2B-2CF7611A738E}"/>
          </ac:cxnSpMkLst>
        </pc:cxnChg>
        <pc:cxnChg chg="mod">
          <ac:chgData name="Phillip Kaufman" userId="c001b2a046940d7c" providerId="LiveId" clId="{5CB25B10-5B1C-4017-B167-ED3104435743}" dt="2024-05-30T19:33:16.209" v="9884" actId="165"/>
          <ac:cxnSpMkLst>
            <pc:docMk/>
            <pc:sldMk cId="2872598656" sldId="941"/>
            <ac:cxnSpMk id="308" creationId="{E4CD7774-4D75-8DEF-FC90-49587C1BB517}"/>
          </ac:cxnSpMkLst>
        </pc:cxnChg>
        <pc:cxnChg chg="mod">
          <ac:chgData name="Phillip Kaufman" userId="c001b2a046940d7c" providerId="LiveId" clId="{5CB25B10-5B1C-4017-B167-ED3104435743}" dt="2024-05-30T19:33:16.209" v="9884" actId="165"/>
          <ac:cxnSpMkLst>
            <pc:docMk/>
            <pc:sldMk cId="2872598656" sldId="941"/>
            <ac:cxnSpMk id="309" creationId="{BE53D55B-0748-1402-56BE-24E35497EC92}"/>
          </ac:cxnSpMkLst>
        </pc:cxnChg>
        <pc:cxnChg chg="mod">
          <ac:chgData name="Phillip Kaufman" userId="c001b2a046940d7c" providerId="LiveId" clId="{5CB25B10-5B1C-4017-B167-ED3104435743}" dt="2024-05-30T19:33:16.209" v="9884" actId="165"/>
          <ac:cxnSpMkLst>
            <pc:docMk/>
            <pc:sldMk cId="2872598656" sldId="941"/>
            <ac:cxnSpMk id="310" creationId="{FA7A4F1C-2620-AD20-8DF8-0B00412D9D49}"/>
          </ac:cxnSpMkLst>
        </pc:cxnChg>
        <pc:cxnChg chg="mod">
          <ac:chgData name="Phillip Kaufman" userId="c001b2a046940d7c" providerId="LiveId" clId="{5CB25B10-5B1C-4017-B167-ED3104435743}" dt="2024-05-30T19:33:16.209" v="9884" actId="165"/>
          <ac:cxnSpMkLst>
            <pc:docMk/>
            <pc:sldMk cId="2872598656" sldId="941"/>
            <ac:cxnSpMk id="311" creationId="{C9CD6B94-6860-4FB9-69AD-8250F9A0A0A5}"/>
          </ac:cxnSpMkLst>
        </pc:cxnChg>
        <pc:cxnChg chg="mod">
          <ac:chgData name="Phillip Kaufman" userId="c001b2a046940d7c" providerId="LiveId" clId="{5CB25B10-5B1C-4017-B167-ED3104435743}" dt="2024-05-30T19:33:16.209" v="9884" actId="165"/>
          <ac:cxnSpMkLst>
            <pc:docMk/>
            <pc:sldMk cId="2872598656" sldId="941"/>
            <ac:cxnSpMk id="312" creationId="{D0D05645-E2FD-3965-B6DE-693283CB0C74}"/>
          </ac:cxnSpMkLst>
        </pc:cxnChg>
        <pc:cxnChg chg="mod">
          <ac:chgData name="Phillip Kaufman" userId="c001b2a046940d7c" providerId="LiveId" clId="{5CB25B10-5B1C-4017-B167-ED3104435743}" dt="2024-05-30T19:33:16.209" v="9884" actId="165"/>
          <ac:cxnSpMkLst>
            <pc:docMk/>
            <pc:sldMk cId="2872598656" sldId="941"/>
            <ac:cxnSpMk id="313" creationId="{CA9B2B17-6042-4893-CEFD-58AC0B392BA3}"/>
          </ac:cxnSpMkLst>
        </pc:cxnChg>
        <pc:cxnChg chg="mod">
          <ac:chgData name="Phillip Kaufman" userId="c001b2a046940d7c" providerId="LiveId" clId="{5CB25B10-5B1C-4017-B167-ED3104435743}" dt="2024-05-30T19:33:16.209" v="9884" actId="165"/>
          <ac:cxnSpMkLst>
            <pc:docMk/>
            <pc:sldMk cId="2872598656" sldId="941"/>
            <ac:cxnSpMk id="314" creationId="{1A70E38F-57A6-A80B-2CF9-599F48492F0E}"/>
          </ac:cxnSpMkLst>
        </pc:cxnChg>
        <pc:cxnChg chg="mod">
          <ac:chgData name="Phillip Kaufman" userId="c001b2a046940d7c" providerId="LiveId" clId="{5CB25B10-5B1C-4017-B167-ED3104435743}" dt="2024-05-30T19:33:16.209" v="9884" actId="165"/>
          <ac:cxnSpMkLst>
            <pc:docMk/>
            <pc:sldMk cId="2872598656" sldId="941"/>
            <ac:cxnSpMk id="315" creationId="{D58CD632-0D58-FB4F-43BB-EA071CDBC23C}"/>
          </ac:cxnSpMkLst>
        </pc:cxnChg>
        <pc:cxnChg chg="mod">
          <ac:chgData name="Phillip Kaufman" userId="c001b2a046940d7c" providerId="LiveId" clId="{5CB25B10-5B1C-4017-B167-ED3104435743}" dt="2024-05-30T19:33:16.209" v="9884" actId="165"/>
          <ac:cxnSpMkLst>
            <pc:docMk/>
            <pc:sldMk cId="2872598656" sldId="941"/>
            <ac:cxnSpMk id="316" creationId="{7E3B8A63-BC47-C0DF-6567-3E01043486D4}"/>
          </ac:cxnSpMkLst>
        </pc:cxnChg>
        <pc:cxnChg chg="mod">
          <ac:chgData name="Phillip Kaufman" userId="c001b2a046940d7c" providerId="LiveId" clId="{5CB25B10-5B1C-4017-B167-ED3104435743}" dt="2024-05-30T19:33:16.209" v="9884" actId="165"/>
          <ac:cxnSpMkLst>
            <pc:docMk/>
            <pc:sldMk cId="2872598656" sldId="941"/>
            <ac:cxnSpMk id="317" creationId="{10970C41-80B9-7CDC-1209-F29AE3547C05}"/>
          </ac:cxnSpMkLst>
        </pc:cxnChg>
        <pc:cxnChg chg="mod">
          <ac:chgData name="Phillip Kaufman" userId="c001b2a046940d7c" providerId="LiveId" clId="{5CB25B10-5B1C-4017-B167-ED3104435743}" dt="2024-05-30T19:33:16.209" v="9884" actId="165"/>
          <ac:cxnSpMkLst>
            <pc:docMk/>
            <pc:sldMk cId="2872598656" sldId="941"/>
            <ac:cxnSpMk id="318" creationId="{57EC92A8-0E7B-94EE-19F0-7220EF241542}"/>
          </ac:cxnSpMkLst>
        </pc:cxnChg>
        <pc:cxnChg chg="mod">
          <ac:chgData name="Phillip Kaufman" userId="c001b2a046940d7c" providerId="LiveId" clId="{5CB25B10-5B1C-4017-B167-ED3104435743}" dt="2024-05-30T19:33:16.209" v="9884" actId="165"/>
          <ac:cxnSpMkLst>
            <pc:docMk/>
            <pc:sldMk cId="2872598656" sldId="941"/>
            <ac:cxnSpMk id="319" creationId="{7E754DE1-7304-53DA-C1B0-C7771F6A518E}"/>
          </ac:cxnSpMkLst>
        </pc:cxnChg>
        <pc:cxnChg chg="mod">
          <ac:chgData name="Phillip Kaufman" userId="c001b2a046940d7c" providerId="LiveId" clId="{5CB25B10-5B1C-4017-B167-ED3104435743}" dt="2024-05-30T19:33:16.209" v="9884" actId="165"/>
          <ac:cxnSpMkLst>
            <pc:docMk/>
            <pc:sldMk cId="2872598656" sldId="941"/>
            <ac:cxnSpMk id="320" creationId="{BCB28041-965D-9700-7D9B-6E091F9F2C99}"/>
          </ac:cxnSpMkLst>
        </pc:cxnChg>
        <pc:cxnChg chg="mod">
          <ac:chgData name="Phillip Kaufman" userId="c001b2a046940d7c" providerId="LiveId" clId="{5CB25B10-5B1C-4017-B167-ED3104435743}" dt="2024-05-30T19:33:16.209" v="9884" actId="165"/>
          <ac:cxnSpMkLst>
            <pc:docMk/>
            <pc:sldMk cId="2872598656" sldId="941"/>
            <ac:cxnSpMk id="321" creationId="{FD82FE8E-431F-1F2E-7987-FDB716905536}"/>
          </ac:cxnSpMkLst>
        </pc:cxnChg>
        <pc:cxnChg chg="mod">
          <ac:chgData name="Phillip Kaufman" userId="c001b2a046940d7c" providerId="LiveId" clId="{5CB25B10-5B1C-4017-B167-ED3104435743}" dt="2024-05-30T19:33:16.209" v="9884" actId="165"/>
          <ac:cxnSpMkLst>
            <pc:docMk/>
            <pc:sldMk cId="2872598656" sldId="941"/>
            <ac:cxnSpMk id="322" creationId="{E5766E1B-A4A8-3A7A-9A31-4CB99F535D53}"/>
          </ac:cxnSpMkLst>
        </pc:cxnChg>
        <pc:cxnChg chg="mod">
          <ac:chgData name="Phillip Kaufman" userId="c001b2a046940d7c" providerId="LiveId" clId="{5CB25B10-5B1C-4017-B167-ED3104435743}" dt="2024-05-30T19:33:16.209" v="9884" actId="165"/>
          <ac:cxnSpMkLst>
            <pc:docMk/>
            <pc:sldMk cId="2872598656" sldId="941"/>
            <ac:cxnSpMk id="323" creationId="{DAF0E0C2-5B29-85C3-A4D7-0277F9124EFE}"/>
          </ac:cxnSpMkLst>
        </pc:cxnChg>
        <pc:cxnChg chg="mod">
          <ac:chgData name="Phillip Kaufman" userId="c001b2a046940d7c" providerId="LiveId" clId="{5CB25B10-5B1C-4017-B167-ED3104435743}" dt="2024-05-30T19:33:16.209" v="9884" actId="165"/>
          <ac:cxnSpMkLst>
            <pc:docMk/>
            <pc:sldMk cId="2872598656" sldId="941"/>
            <ac:cxnSpMk id="324" creationId="{4B0B6B41-DE56-3C3A-4AB0-90A9E8642111}"/>
          </ac:cxnSpMkLst>
        </pc:cxnChg>
        <pc:cxnChg chg="mod">
          <ac:chgData name="Phillip Kaufman" userId="c001b2a046940d7c" providerId="LiveId" clId="{5CB25B10-5B1C-4017-B167-ED3104435743}" dt="2024-05-30T19:33:16.209" v="9884" actId="165"/>
          <ac:cxnSpMkLst>
            <pc:docMk/>
            <pc:sldMk cId="2872598656" sldId="941"/>
            <ac:cxnSpMk id="325" creationId="{9F620C11-FB64-E990-5F23-1FBF434B5D99}"/>
          </ac:cxnSpMkLst>
        </pc:cxnChg>
        <pc:cxnChg chg="mod">
          <ac:chgData name="Phillip Kaufman" userId="c001b2a046940d7c" providerId="LiveId" clId="{5CB25B10-5B1C-4017-B167-ED3104435743}" dt="2024-05-30T19:33:16.209" v="9884" actId="165"/>
          <ac:cxnSpMkLst>
            <pc:docMk/>
            <pc:sldMk cId="2872598656" sldId="941"/>
            <ac:cxnSpMk id="326" creationId="{5DB68F62-09D5-77B8-0E9A-D77CD8430B08}"/>
          </ac:cxnSpMkLst>
        </pc:cxnChg>
        <pc:cxnChg chg="mod">
          <ac:chgData name="Phillip Kaufman" userId="c001b2a046940d7c" providerId="LiveId" clId="{5CB25B10-5B1C-4017-B167-ED3104435743}" dt="2024-05-30T19:33:16.209" v="9884" actId="165"/>
          <ac:cxnSpMkLst>
            <pc:docMk/>
            <pc:sldMk cId="2872598656" sldId="941"/>
            <ac:cxnSpMk id="327" creationId="{A444FB25-3C3E-E17A-9C81-9DF134637ECC}"/>
          </ac:cxnSpMkLst>
        </pc:cxnChg>
        <pc:cxnChg chg="mod">
          <ac:chgData name="Phillip Kaufman" userId="c001b2a046940d7c" providerId="LiveId" clId="{5CB25B10-5B1C-4017-B167-ED3104435743}" dt="2024-05-30T19:33:16.209" v="9884" actId="165"/>
          <ac:cxnSpMkLst>
            <pc:docMk/>
            <pc:sldMk cId="2872598656" sldId="941"/>
            <ac:cxnSpMk id="328" creationId="{D54065DA-E07B-E7F1-326B-AE829EA0CD34}"/>
          </ac:cxnSpMkLst>
        </pc:cxnChg>
        <pc:cxnChg chg="mod">
          <ac:chgData name="Phillip Kaufman" userId="c001b2a046940d7c" providerId="LiveId" clId="{5CB25B10-5B1C-4017-B167-ED3104435743}" dt="2024-05-30T19:33:16.209" v="9884" actId="165"/>
          <ac:cxnSpMkLst>
            <pc:docMk/>
            <pc:sldMk cId="2872598656" sldId="941"/>
            <ac:cxnSpMk id="329" creationId="{9E66BC5F-FFB1-F2E7-5D3C-15B3F9EC43AB}"/>
          </ac:cxnSpMkLst>
        </pc:cxnChg>
        <pc:cxnChg chg="mod">
          <ac:chgData name="Phillip Kaufman" userId="c001b2a046940d7c" providerId="LiveId" clId="{5CB25B10-5B1C-4017-B167-ED3104435743}" dt="2024-05-30T19:33:16.209" v="9884" actId="165"/>
          <ac:cxnSpMkLst>
            <pc:docMk/>
            <pc:sldMk cId="2872598656" sldId="941"/>
            <ac:cxnSpMk id="330" creationId="{EEEAC8B1-0505-248B-421D-D2F4438641C2}"/>
          </ac:cxnSpMkLst>
        </pc:cxnChg>
        <pc:cxnChg chg="mod">
          <ac:chgData name="Phillip Kaufman" userId="c001b2a046940d7c" providerId="LiveId" clId="{5CB25B10-5B1C-4017-B167-ED3104435743}" dt="2024-05-30T19:33:16.209" v="9884" actId="165"/>
          <ac:cxnSpMkLst>
            <pc:docMk/>
            <pc:sldMk cId="2872598656" sldId="941"/>
            <ac:cxnSpMk id="331" creationId="{FCD7A004-23E6-F2B1-4603-546F6573EED9}"/>
          </ac:cxnSpMkLst>
        </pc:cxnChg>
        <pc:cxnChg chg="mod">
          <ac:chgData name="Phillip Kaufman" userId="c001b2a046940d7c" providerId="LiveId" clId="{5CB25B10-5B1C-4017-B167-ED3104435743}" dt="2024-05-30T19:33:16.209" v="9884" actId="165"/>
          <ac:cxnSpMkLst>
            <pc:docMk/>
            <pc:sldMk cId="2872598656" sldId="941"/>
            <ac:cxnSpMk id="332" creationId="{F8C39E71-8A9D-C017-C969-3B375870C7CF}"/>
          </ac:cxnSpMkLst>
        </pc:cxnChg>
        <pc:cxnChg chg="mod">
          <ac:chgData name="Phillip Kaufman" userId="c001b2a046940d7c" providerId="LiveId" clId="{5CB25B10-5B1C-4017-B167-ED3104435743}" dt="2024-05-30T19:33:16.209" v="9884" actId="165"/>
          <ac:cxnSpMkLst>
            <pc:docMk/>
            <pc:sldMk cId="2872598656" sldId="941"/>
            <ac:cxnSpMk id="333" creationId="{59910916-9D57-6985-CBF1-1BE20B20097A}"/>
          </ac:cxnSpMkLst>
        </pc:cxnChg>
        <pc:cxnChg chg="mod">
          <ac:chgData name="Phillip Kaufman" userId="c001b2a046940d7c" providerId="LiveId" clId="{5CB25B10-5B1C-4017-B167-ED3104435743}" dt="2024-05-30T19:33:16.209" v="9884" actId="165"/>
          <ac:cxnSpMkLst>
            <pc:docMk/>
            <pc:sldMk cId="2872598656" sldId="941"/>
            <ac:cxnSpMk id="334" creationId="{7D0739B0-43B4-B0DD-4358-4ECEC990DE0A}"/>
          </ac:cxnSpMkLst>
        </pc:cxnChg>
        <pc:cxnChg chg="mod">
          <ac:chgData name="Phillip Kaufman" userId="c001b2a046940d7c" providerId="LiveId" clId="{5CB25B10-5B1C-4017-B167-ED3104435743}" dt="2024-05-30T19:33:16.209" v="9884" actId="165"/>
          <ac:cxnSpMkLst>
            <pc:docMk/>
            <pc:sldMk cId="2872598656" sldId="941"/>
            <ac:cxnSpMk id="335" creationId="{8D3B07CC-BE96-07D5-FD68-475D366DC187}"/>
          </ac:cxnSpMkLst>
        </pc:cxnChg>
        <pc:cxnChg chg="mod">
          <ac:chgData name="Phillip Kaufman" userId="c001b2a046940d7c" providerId="LiveId" clId="{5CB25B10-5B1C-4017-B167-ED3104435743}" dt="2024-05-30T19:33:16.209" v="9884" actId="165"/>
          <ac:cxnSpMkLst>
            <pc:docMk/>
            <pc:sldMk cId="2872598656" sldId="941"/>
            <ac:cxnSpMk id="336" creationId="{82ECF911-5B6A-6F3A-0E5F-060CA70A1C60}"/>
          </ac:cxnSpMkLst>
        </pc:cxnChg>
        <pc:cxnChg chg="mod">
          <ac:chgData name="Phillip Kaufman" userId="c001b2a046940d7c" providerId="LiveId" clId="{5CB25B10-5B1C-4017-B167-ED3104435743}" dt="2024-05-30T19:33:16.209" v="9884" actId="165"/>
          <ac:cxnSpMkLst>
            <pc:docMk/>
            <pc:sldMk cId="2872598656" sldId="941"/>
            <ac:cxnSpMk id="337" creationId="{132CBD5B-BE14-3E64-E97C-EFAAB944F0D8}"/>
          </ac:cxnSpMkLst>
        </pc:cxnChg>
        <pc:cxnChg chg="mod">
          <ac:chgData name="Phillip Kaufman" userId="c001b2a046940d7c" providerId="LiveId" clId="{5CB25B10-5B1C-4017-B167-ED3104435743}" dt="2024-05-30T19:33:16.209" v="9884" actId="165"/>
          <ac:cxnSpMkLst>
            <pc:docMk/>
            <pc:sldMk cId="2872598656" sldId="941"/>
            <ac:cxnSpMk id="338" creationId="{B96A0A38-C97F-4461-3A90-7F8D5364E663}"/>
          </ac:cxnSpMkLst>
        </pc:cxnChg>
        <pc:cxnChg chg="mod">
          <ac:chgData name="Phillip Kaufman" userId="c001b2a046940d7c" providerId="LiveId" clId="{5CB25B10-5B1C-4017-B167-ED3104435743}" dt="2024-05-30T19:33:16.209" v="9884" actId="165"/>
          <ac:cxnSpMkLst>
            <pc:docMk/>
            <pc:sldMk cId="2872598656" sldId="941"/>
            <ac:cxnSpMk id="339" creationId="{58B0D457-51BE-3CCA-4BB0-5EF1FDA13FBC}"/>
          </ac:cxnSpMkLst>
        </pc:cxnChg>
        <pc:cxnChg chg="mod">
          <ac:chgData name="Phillip Kaufman" userId="c001b2a046940d7c" providerId="LiveId" clId="{5CB25B10-5B1C-4017-B167-ED3104435743}" dt="2024-05-30T19:33:16.209" v="9884" actId="165"/>
          <ac:cxnSpMkLst>
            <pc:docMk/>
            <pc:sldMk cId="2872598656" sldId="941"/>
            <ac:cxnSpMk id="355" creationId="{F5D98985-A4F9-27F1-C4DD-C87C89380634}"/>
          </ac:cxnSpMkLst>
        </pc:cxnChg>
        <pc:cxnChg chg="mod">
          <ac:chgData name="Phillip Kaufman" userId="c001b2a046940d7c" providerId="LiveId" clId="{5CB25B10-5B1C-4017-B167-ED3104435743}" dt="2024-05-30T19:33:16.209" v="9884" actId="165"/>
          <ac:cxnSpMkLst>
            <pc:docMk/>
            <pc:sldMk cId="2872598656" sldId="941"/>
            <ac:cxnSpMk id="356" creationId="{EC0CD237-07AF-4F86-9D30-07F9F8DB14FC}"/>
          </ac:cxnSpMkLst>
        </pc:cxn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addSp delSp modSp mod">
        <pc:chgData name="Phillip Kaufman" userId="c001b2a046940d7c" providerId="LiveId" clId="{5CB25B10-5B1C-4017-B167-ED3104435743}" dt="2024-05-30T06:22:40.454" v="9612" actId="478"/>
        <pc:sldMkLst>
          <pc:docMk/>
          <pc:sldMk cId="3908243081" sldId="944"/>
        </pc:sldMkLst>
        <pc:spChg chg="mod">
          <ac:chgData name="Phillip Kaufman" userId="c001b2a046940d7c" providerId="LiveId" clId="{5CB25B10-5B1C-4017-B167-ED3104435743}" dt="2024-05-18T03:01:22.179" v="2689" actId="1076"/>
          <ac:spMkLst>
            <pc:docMk/>
            <pc:sldMk cId="3908243081" sldId="944"/>
            <ac:spMk id="4" creationId="{F51380FE-BB2D-9376-EB33-19D0AE0A78F0}"/>
          </ac:spMkLst>
        </pc:spChg>
        <pc:spChg chg="mod">
          <ac:chgData name="Phillip Kaufman" userId="c001b2a046940d7c" providerId="LiveId" clId="{5CB25B10-5B1C-4017-B167-ED3104435743}" dt="2024-05-18T03:01:00.208" v="2681" actId="12788"/>
          <ac:spMkLst>
            <pc:docMk/>
            <pc:sldMk cId="3908243081" sldId="944"/>
            <ac:spMk id="5" creationId="{DD6CF10B-ACAD-A81B-0C2A-7FB87AD2AFBE}"/>
          </ac:spMkLst>
        </pc:spChg>
        <pc:spChg chg="mod">
          <ac:chgData name="Phillip Kaufman" userId="c001b2a046940d7c" providerId="LiveId" clId="{5CB25B10-5B1C-4017-B167-ED3104435743}" dt="2024-05-18T03:01:08.189" v="2682" actId="1076"/>
          <ac:spMkLst>
            <pc:docMk/>
            <pc:sldMk cId="3908243081" sldId="944"/>
            <ac:spMk id="6" creationId="{6ED027A7-D405-0DBA-4366-7A32FC193211}"/>
          </ac:spMkLst>
        </pc:spChg>
        <pc:spChg chg="mod">
          <ac:chgData name="Phillip Kaufman" userId="c001b2a046940d7c" providerId="LiveId" clId="{5CB25B10-5B1C-4017-B167-ED3104435743}" dt="2024-05-18T03:00:41.610" v="2676" actId="1076"/>
          <ac:spMkLst>
            <pc:docMk/>
            <pc:sldMk cId="3908243081" sldId="944"/>
            <ac:spMk id="7" creationId="{C9E5D329-4DE2-EE02-FAAC-9CCEB1572254}"/>
          </ac:spMkLst>
        </pc:spChg>
        <pc:spChg chg="mod">
          <ac:chgData name="Phillip Kaufman" userId="c001b2a046940d7c" providerId="LiveId" clId="{5CB25B10-5B1C-4017-B167-ED3104435743}" dt="2024-05-30T06:22:27.045" v="9610"/>
          <ac:spMkLst>
            <pc:docMk/>
            <pc:sldMk cId="3908243081" sldId="944"/>
            <ac:spMk id="81" creationId="{04C695B8-648F-ED64-5CA7-03D9C4E5367B}"/>
          </ac:spMkLst>
        </pc:spChg>
        <pc:spChg chg="mod">
          <ac:chgData name="Phillip Kaufman" userId="c001b2a046940d7c" providerId="LiveId" clId="{5CB25B10-5B1C-4017-B167-ED3104435743}" dt="2024-05-30T06:22:27.045" v="9610"/>
          <ac:spMkLst>
            <pc:docMk/>
            <pc:sldMk cId="3908243081" sldId="944"/>
            <ac:spMk id="82" creationId="{BAC0D314-C003-A7A0-7CB8-DC537AB118E8}"/>
          </ac:spMkLst>
        </pc:spChg>
        <pc:spChg chg="mod">
          <ac:chgData name="Phillip Kaufman" userId="c001b2a046940d7c" providerId="LiveId" clId="{5CB25B10-5B1C-4017-B167-ED3104435743}" dt="2024-05-30T06:22:27.045" v="9610"/>
          <ac:spMkLst>
            <pc:docMk/>
            <pc:sldMk cId="3908243081" sldId="944"/>
            <ac:spMk id="83" creationId="{82617CDC-274B-FFF0-5267-C4C978B21430}"/>
          </ac:spMkLst>
        </pc:spChg>
        <pc:spChg chg="mod">
          <ac:chgData name="Phillip Kaufman" userId="c001b2a046940d7c" providerId="LiveId" clId="{5CB25B10-5B1C-4017-B167-ED3104435743}" dt="2024-05-30T06:22:27.045" v="9610"/>
          <ac:spMkLst>
            <pc:docMk/>
            <pc:sldMk cId="3908243081" sldId="944"/>
            <ac:spMk id="84" creationId="{AB94F9BD-2D87-92EA-C6A7-C96A71273CD1}"/>
          </ac:spMkLst>
        </pc:spChg>
        <pc:spChg chg="mod">
          <ac:chgData name="Phillip Kaufman" userId="c001b2a046940d7c" providerId="LiveId" clId="{5CB25B10-5B1C-4017-B167-ED3104435743}" dt="2024-05-30T06:22:27.045" v="9610"/>
          <ac:spMkLst>
            <pc:docMk/>
            <pc:sldMk cId="3908243081" sldId="944"/>
            <ac:spMk id="85" creationId="{35156F0D-DF53-D33E-2BDD-6844E97112EA}"/>
          </ac:spMkLst>
        </pc:spChg>
        <pc:spChg chg="mod">
          <ac:chgData name="Phillip Kaufman" userId="c001b2a046940d7c" providerId="LiveId" clId="{5CB25B10-5B1C-4017-B167-ED3104435743}" dt="2024-05-30T06:22:27.045" v="9610"/>
          <ac:spMkLst>
            <pc:docMk/>
            <pc:sldMk cId="3908243081" sldId="944"/>
            <ac:spMk id="86" creationId="{38B63927-E592-F8AB-D949-90F2D46A88EF}"/>
          </ac:spMkLst>
        </pc:spChg>
        <pc:spChg chg="mod">
          <ac:chgData name="Phillip Kaufman" userId="c001b2a046940d7c" providerId="LiveId" clId="{5CB25B10-5B1C-4017-B167-ED3104435743}" dt="2024-05-30T06:22:27.045" v="9610"/>
          <ac:spMkLst>
            <pc:docMk/>
            <pc:sldMk cId="3908243081" sldId="944"/>
            <ac:spMk id="88" creationId="{43F62A25-1796-0479-ECAF-E897B1E06F22}"/>
          </ac:spMkLst>
        </pc:spChg>
        <pc:spChg chg="mod">
          <ac:chgData name="Phillip Kaufman" userId="c001b2a046940d7c" providerId="LiveId" clId="{5CB25B10-5B1C-4017-B167-ED3104435743}" dt="2024-05-30T06:22:27.045" v="9610"/>
          <ac:spMkLst>
            <pc:docMk/>
            <pc:sldMk cId="3908243081" sldId="944"/>
            <ac:spMk id="89" creationId="{F3D8E65F-CB7A-DA99-6DA3-233A8563630F}"/>
          </ac:spMkLst>
        </pc:spChg>
        <pc:spChg chg="mod">
          <ac:chgData name="Phillip Kaufman" userId="c001b2a046940d7c" providerId="LiveId" clId="{5CB25B10-5B1C-4017-B167-ED3104435743}" dt="2024-05-27T07:33:55.005" v="8721" actId="165"/>
          <ac:spMkLst>
            <pc:docMk/>
            <pc:sldMk cId="3908243081" sldId="944"/>
            <ac:spMk id="98" creationId="{4F24C400-4EE5-1F62-715D-AFE5E7FEEEFF}"/>
          </ac:spMkLst>
        </pc:spChg>
        <pc:spChg chg="mod">
          <ac:chgData name="Phillip Kaufman" userId="c001b2a046940d7c" providerId="LiveId" clId="{5CB25B10-5B1C-4017-B167-ED3104435743}" dt="2024-05-27T07:33:55.005" v="8721" actId="165"/>
          <ac:spMkLst>
            <pc:docMk/>
            <pc:sldMk cId="3908243081" sldId="944"/>
            <ac:spMk id="99" creationId="{64610B81-F20E-CF19-1327-47C87C8DDC7B}"/>
          </ac:spMkLst>
        </pc:spChg>
        <pc:spChg chg="mod">
          <ac:chgData name="Phillip Kaufman" userId="c001b2a046940d7c" providerId="LiveId" clId="{5CB25B10-5B1C-4017-B167-ED3104435743}" dt="2024-05-27T07:33:55.005" v="8721" actId="165"/>
          <ac:spMkLst>
            <pc:docMk/>
            <pc:sldMk cId="3908243081" sldId="944"/>
            <ac:spMk id="201" creationId="{92FFA446-D9F6-BBE1-1600-DE9584388564}"/>
          </ac:spMkLst>
        </pc:spChg>
        <pc:spChg chg="mod">
          <ac:chgData name="Phillip Kaufman" userId="c001b2a046940d7c" providerId="LiveId" clId="{5CB25B10-5B1C-4017-B167-ED3104435743}" dt="2024-05-18T03:01:00.208" v="2681" actId="12788"/>
          <ac:spMkLst>
            <pc:docMk/>
            <pc:sldMk cId="3908243081" sldId="944"/>
            <ac:spMk id="202" creationId="{196DECF7-5A3A-8900-BF47-EAC3989AFF3D}"/>
          </ac:spMkLst>
        </pc:spChg>
        <pc:spChg chg="mod">
          <ac:chgData name="Phillip Kaufman" userId="c001b2a046940d7c" providerId="LiveId" clId="{5CB25B10-5B1C-4017-B167-ED3104435743}" dt="2024-05-27T07:33:55.005" v="8721" actId="165"/>
          <ac:spMkLst>
            <pc:docMk/>
            <pc:sldMk cId="3908243081" sldId="944"/>
            <ac:spMk id="204" creationId="{75E0D9D2-5E0F-0A69-279C-F1D5DCC94BF4}"/>
          </ac:spMkLst>
        </pc:spChg>
        <pc:spChg chg="mod">
          <ac:chgData name="Phillip Kaufman" userId="c001b2a046940d7c" providerId="LiveId" clId="{5CB25B10-5B1C-4017-B167-ED3104435743}" dt="2024-05-27T07:33:55.005" v="8721" actId="165"/>
          <ac:spMkLst>
            <pc:docMk/>
            <pc:sldMk cId="3908243081" sldId="944"/>
            <ac:spMk id="205" creationId="{51A2053D-6088-C070-743C-0CF41CBE1A81}"/>
          </ac:spMkLst>
        </pc:spChg>
        <pc:spChg chg="mod">
          <ac:chgData name="Phillip Kaufman" userId="c001b2a046940d7c" providerId="LiveId" clId="{5CB25B10-5B1C-4017-B167-ED3104435743}" dt="2024-05-27T07:33:55.005" v="8721" actId="165"/>
          <ac:spMkLst>
            <pc:docMk/>
            <pc:sldMk cId="3908243081" sldId="944"/>
            <ac:spMk id="206" creationId="{EDF089DD-1E09-ECF7-6CB2-5F7B3263C549}"/>
          </ac:spMkLst>
        </pc:spChg>
        <pc:spChg chg="mod">
          <ac:chgData name="Phillip Kaufman" userId="c001b2a046940d7c" providerId="LiveId" clId="{5CB25B10-5B1C-4017-B167-ED3104435743}" dt="2024-05-27T07:33:55.005" v="8721" actId="165"/>
          <ac:spMkLst>
            <pc:docMk/>
            <pc:sldMk cId="3908243081" sldId="944"/>
            <ac:spMk id="207" creationId="{3287776B-2739-1AE5-F9EE-A660C9185285}"/>
          </ac:spMkLst>
        </pc:spChg>
        <pc:spChg chg="mod">
          <ac:chgData name="Phillip Kaufman" userId="c001b2a046940d7c" providerId="LiveId" clId="{5CB25B10-5B1C-4017-B167-ED3104435743}" dt="2024-05-27T07:33:55.005" v="8721" actId="165"/>
          <ac:spMkLst>
            <pc:docMk/>
            <pc:sldMk cId="3908243081" sldId="944"/>
            <ac:spMk id="208" creationId="{29E7D9D5-4E59-EFD4-7F9B-4C040E40738C}"/>
          </ac:spMkLst>
        </pc:spChg>
        <pc:grpChg chg="add del mod">
          <ac:chgData name="Phillip Kaufman" userId="c001b2a046940d7c" providerId="LiveId" clId="{5CB25B10-5B1C-4017-B167-ED3104435743}" dt="2024-05-27T07:33:52.213" v="8720" actId="21"/>
          <ac:grpSpMkLst>
            <pc:docMk/>
            <pc:sldMk cId="3908243081" sldId="944"/>
            <ac:grpSpMk id="8" creationId="{0C8AD6E2-275F-7C74-BCAF-DC018AEA7306}"/>
          </ac:grpSpMkLst>
        </pc:grpChg>
        <pc:grpChg chg="add del mod">
          <ac:chgData name="Phillip Kaufman" userId="c001b2a046940d7c" providerId="LiveId" clId="{5CB25B10-5B1C-4017-B167-ED3104435743}" dt="2024-05-30T06:22:40.454" v="9612" actId="478"/>
          <ac:grpSpMkLst>
            <pc:docMk/>
            <pc:sldMk cId="3908243081" sldId="944"/>
            <ac:grpSpMk id="8" creationId="{E738764B-E965-9860-A124-1CA5D32BFE6E}"/>
          </ac:grpSpMkLst>
        </pc:grpChg>
        <pc:grpChg chg="mod">
          <ac:chgData name="Phillip Kaufman" userId="c001b2a046940d7c" providerId="LiveId" clId="{5CB25B10-5B1C-4017-B167-ED3104435743}" dt="2024-05-27T07:33:08.119" v="8681"/>
          <ac:grpSpMkLst>
            <pc:docMk/>
            <pc:sldMk cId="3908243081" sldId="944"/>
            <ac:grpSpMk id="10" creationId="{AB40133A-CFCA-197E-B4BD-0C1AFFE17523}"/>
          </ac:grpSpMkLst>
        </pc:grpChg>
        <pc:grpChg chg="mod">
          <ac:chgData name="Phillip Kaufman" userId="c001b2a046940d7c" providerId="LiveId" clId="{5CB25B10-5B1C-4017-B167-ED3104435743}" dt="2024-05-30T06:22:27.045" v="9610"/>
          <ac:grpSpMkLst>
            <pc:docMk/>
            <pc:sldMk cId="3908243081" sldId="944"/>
            <ac:grpSpMk id="10" creationId="{D24740C9-65C4-48FF-839D-DF5905F52888}"/>
          </ac:grpSpMkLst>
        </pc:grpChg>
        <pc:grpChg chg="mod">
          <ac:chgData name="Phillip Kaufman" userId="c001b2a046940d7c" providerId="LiveId" clId="{5CB25B10-5B1C-4017-B167-ED3104435743}" dt="2024-05-30T06:22:27.045" v="9610"/>
          <ac:grpSpMkLst>
            <pc:docMk/>
            <pc:sldMk cId="3908243081" sldId="944"/>
            <ac:grpSpMk id="11" creationId="{523D1BE6-6903-6CC6-D0A2-8EAD227CE5AD}"/>
          </ac:grpSpMkLst>
        </pc:grpChg>
        <pc:grpChg chg="mod">
          <ac:chgData name="Phillip Kaufman" userId="c001b2a046940d7c" providerId="LiveId" clId="{5CB25B10-5B1C-4017-B167-ED3104435743}" dt="2024-05-30T06:22:27.045" v="9610"/>
          <ac:grpSpMkLst>
            <pc:docMk/>
            <pc:sldMk cId="3908243081" sldId="944"/>
            <ac:grpSpMk id="12" creationId="{205425DB-15BD-3480-1641-D6F4B951C9BA}"/>
          </ac:grpSpMkLst>
        </pc:grpChg>
        <pc:grpChg chg="mod">
          <ac:chgData name="Phillip Kaufman" userId="c001b2a046940d7c" providerId="LiveId" clId="{5CB25B10-5B1C-4017-B167-ED3104435743}" dt="2024-05-30T06:22:27.045" v="9610"/>
          <ac:grpSpMkLst>
            <pc:docMk/>
            <pc:sldMk cId="3908243081" sldId="944"/>
            <ac:grpSpMk id="13" creationId="{CC250882-5927-2613-A5F2-6F2FB0C40CBA}"/>
          </ac:grpSpMkLst>
        </pc:grpChg>
        <pc:grpChg chg="add mod">
          <ac:chgData name="Phillip Kaufman" userId="c001b2a046940d7c" providerId="LiveId" clId="{5CB25B10-5B1C-4017-B167-ED3104435743}" dt="2024-05-27T07:34:13.784" v="8740" actId="164"/>
          <ac:grpSpMkLst>
            <pc:docMk/>
            <pc:sldMk cId="3908243081" sldId="944"/>
            <ac:grpSpMk id="43" creationId="{0C8AD6E2-275F-7C74-BCAF-DC018AEA7306}"/>
          </ac:grpSpMkLst>
        </pc:grpChg>
        <pc:grpChg chg="mod">
          <ac:chgData name="Phillip Kaufman" userId="c001b2a046940d7c" providerId="LiveId" clId="{5CB25B10-5B1C-4017-B167-ED3104435743}" dt="2024-05-27T07:33:59.034" v="8723"/>
          <ac:grpSpMkLst>
            <pc:docMk/>
            <pc:sldMk cId="3908243081" sldId="944"/>
            <ac:grpSpMk id="44" creationId="{AB40133A-CFCA-197E-B4BD-0C1AFFE17523}"/>
          </ac:grpSpMkLst>
        </pc:grpChg>
        <pc:grpChg chg="add mod">
          <ac:chgData name="Phillip Kaufman" userId="c001b2a046940d7c" providerId="LiveId" clId="{5CB25B10-5B1C-4017-B167-ED3104435743}" dt="2024-05-27T07:34:13.784" v="8740" actId="164"/>
          <ac:grpSpMkLst>
            <pc:docMk/>
            <pc:sldMk cId="3908243081" sldId="944"/>
            <ac:grpSpMk id="77" creationId="{4646C4ED-539E-2593-C41F-28F89DCCCBAF}"/>
          </ac:grpSpMkLst>
        </pc:grpChg>
        <pc:grpChg chg="mod topLvl">
          <ac:chgData name="Phillip Kaufman" userId="c001b2a046940d7c" providerId="LiveId" clId="{5CB25B10-5B1C-4017-B167-ED3104435743}" dt="2024-05-27T07:34:13.784" v="8740" actId="164"/>
          <ac:grpSpMkLst>
            <pc:docMk/>
            <pc:sldMk cId="3908243081" sldId="944"/>
            <ac:grpSpMk id="87" creationId="{34B3873F-B2F3-B596-51C4-E53F60354064}"/>
          </ac:grpSpMkLst>
        </pc:grpChg>
        <pc:grpChg chg="mod">
          <ac:chgData name="Phillip Kaufman" userId="c001b2a046940d7c" providerId="LiveId" clId="{5CB25B10-5B1C-4017-B167-ED3104435743}" dt="2024-05-30T06:22:27.045" v="9610"/>
          <ac:grpSpMkLst>
            <pc:docMk/>
            <pc:sldMk cId="3908243081" sldId="944"/>
            <ac:grpSpMk id="90" creationId="{60655A15-B36F-3A49-B3E1-086030656E47}"/>
          </ac:grpSpMkLst>
        </pc:grpChg>
        <pc:grpChg chg="mod">
          <ac:chgData name="Phillip Kaufman" userId="c001b2a046940d7c" providerId="LiveId" clId="{5CB25B10-5B1C-4017-B167-ED3104435743}" dt="2024-05-27T07:33:55.005" v="8721" actId="165"/>
          <ac:grpSpMkLst>
            <pc:docMk/>
            <pc:sldMk cId="3908243081" sldId="944"/>
            <ac:grpSpMk id="100" creationId="{1E9AD5F8-C136-E84F-ECC5-A7F76DF2B1B4}"/>
          </ac:grpSpMkLst>
        </pc:grpChg>
        <pc:grpChg chg="del mod topLvl">
          <ac:chgData name="Phillip Kaufman" userId="c001b2a046940d7c" providerId="LiveId" clId="{5CB25B10-5B1C-4017-B167-ED3104435743}" dt="2024-05-27T07:33:58.608" v="8722" actId="478"/>
          <ac:grpSpMkLst>
            <pc:docMk/>
            <pc:sldMk cId="3908243081" sldId="944"/>
            <ac:grpSpMk id="103" creationId="{9C1EB6A1-6979-02EA-9F74-FC66BC59CE1F}"/>
          </ac:grpSpMkLst>
        </pc:grpChg>
        <pc:grpChg chg="mod">
          <ac:chgData name="Phillip Kaufman" userId="c001b2a046940d7c" providerId="LiveId" clId="{5CB25B10-5B1C-4017-B167-ED3104435743}" dt="2024-05-27T07:33:55.005" v="8721" actId="165"/>
          <ac:grpSpMkLst>
            <pc:docMk/>
            <pc:sldMk cId="3908243081" sldId="944"/>
            <ac:grpSpMk id="104" creationId="{FFDAE26C-982A-C3CB-B867-DF73EBE22F6E}"/>
          </ac:grpSpMkLst>
        </pc:grpChg>
        <pc:grpChg chg="mod topLvl">
          <ac:chgData name="Phillip Kaufman" userId="c001b2a046940d7c" providerId="LiveId" clId="{5CB25B10-5B1C-4017-B167-ED3104435743}" dt="2024-05-27T07:34:13.784" v="8740" actId="164"/>
          <ac:grpSpMkLst>
            <pc:docMk/>
            <pc:sldMk cId="3908243081" sldId="944"/>
            <ac:grpSpMk id="259" creationId="{D461788A-CBC7-1740-54F8-B1C7861FCB93}"/>
          </ac:grpSpMkLst>
        </pc:grpChg>
        <pc:grpChg chg="del">
          <ac:chgData name="Phillip Kaufman" userId="c001b2a046940d7c" providerId="LiveId" clId="{5CB25B10-5B1C-4017-B167-ED3104435743}" dt="2024-05-27T07:33:55.005" v="8721" actId="165"/>
          <ac:grpSpMkLst>
            <pc:docMk/>
            <pc:sldMk cId="3908243081" sldId="944"/>
            <ac:grpSpMk id="264" creationId="{86537EFA-B405-0E9F-9578-AE3934AD0280}"/>
          </ac:grpSpMkLst>
        </pc:grpChg>
        <pc:cxnChg chg="mod">
          <ac:chgData name="Phillip Kaufman" userId="c001b2a046940d7c" providerId="LiveId" clId="{5CB25B10-5B1C-4017-B167-ED3104435743}" dt="2024-05-18T03:00:38.367" v="2674" actId="1076"/>
          <ac:cxnSpMkLst>
            <pc:docMk/>
            <pc:sldMk cId="3908243081" sldId="944"/>
            <ac:cxnSpMk id="9" creationId="{1771731C-34F6-3D77-1BA1-161EB04C70F2}"/>
          </ac:cxnSpMkLst>
        </pc:cxnChg>
        <pc:cxnChg chg="mod">
          <ac:chgData name="Phillip Kaufman" userId="c001b2a046940d7c" providerId="LiveId" clId="{5CB25B10-5B1C-4017-B167-ED3104435743}" dt="2024-05-27T07:33:46.712" v="8719" actId="692"/>
          <ac:cxnSpMkLst>
            <pc:docMk/>
            <pc:sldMk cId="3908243081" sldId="944"/>
            <ac:cxnSpMk id="11" creationId="{76CA244A-3AF7-9CC1-3186-57A895D2301F}"/>
          </ac:cxnSpMkLst>
        </pc:cxnChg>
        <pc:cxnChg chg="mod">
          <ac:chgData name="Phillip Kaufman" userId="c001b2a046940d7c" providerId="LiveId" clId="{5CB25B10-5B1C-4017-B167-ED3104435743}" dt="2024-05-27T07:33:46.712" v="8719" actId="692"/>
          <ac:cxnSpMkLst>
            <pc:docMk/>
            <pc:sldMk cId="3908243081" sldId="944"/>
            <ac:cxnSpMk id="12" creationId="{AC271063-A09B-2E49-7A0C-4D756DD6725B}"/>
          </ac:cxnSpMkLst>
        </pc:cxnChg>
        <pc:cxnChg chg="mod">
          <ac:chgData name="Phillip Kaufman" userId="c001b2a046940d7c" providerId="LiveId" clId="{5CB25B10-5B1C-4017-B167-ED3104435743}" dt="2024-05-27T07:33:46.712" v="8719" actId="692"/>
          <ac:cxnSpMkLst>
            <pc:docMk/>
            <pc:sldMk cId="3908243081" sldId="944"/>
            <ac:cxnSpMk id="13" creationId="{FDEF5969-A754-59D1-0780-D8A8ED3A4F01}"/>
          </ac:cxnSpMkLst>
        </pc:cxnChg>
        <pc:cxnChg chg="mod">
          <ac:chgData name="Phillip Kaufman" userId="c001b2a046940d7c" providerId="LiveId" clId="{5CB25B10-5B1C-4017-B167-ED3104435743}" dt="2024-05-30T06:22:27.045" v="9610"/>
          <ac:cxnSpMkLst>
            <pc:docMk/>
            <pc:sldMk cId="3908243081" sldId="944"/>
            <ac:cxnSpMk id="14" creationId="{2CE4D709-C763-495C-3DBD-EAEDA633222D}"/>
          </ac:cxnSpMkLst>
        </pc:cxnChg>
        <pc:cxnChg chg="mod">
          <ac:chgData name="Phillip Kaufman" userId="c001b2a046940d7c" providerId="LiveId" clId="{5CB25B10-5B1C-4017-B167-ED3104435743}" dt="2024-05-27T07:33:46.712" v="8719" actId="692"/>
          <ac:cxnSpMkLst>
            <pc:docMk/>
            <pc:sldMk cId="3908243081" sldId="944"/>
            <ac:cxnSpMk id="14" creationId="{AD7A1567-AC7F-21CA-4251-D8BA1E702878}"/>
          </ac:cxnSpMkLst>
        </pc:cxnChg>
        <pc:cxnChg chg="mod">
          <ac:chgData name="Phillip Kaufman" userId="c001b2a046940d7c" providerId="LiveId" clId="{5CB25B10-5B1C-4017-B167-ED3104435743}" dt="2024-05-27T07:33:46.712" v="8719" actId="692"/>
          <ac:cxnSpMkLst>
            <pc:docMk/>
            <pc:sldMk cId="3908243081" sldId="944"/>
            <ac:cxnSpMk id="15" creationId="{32BA7DFC-FC46-71CD-EFE6-C16E2FB64682}"/>
          </ac:cxnSpMkLst>
        </pc:cxnChg>
        <pc:cxnChg chg="mod">
          <ac:chgData name="Phillip Kaufman" userId="c001b2a046940d7c" providerId="LiveId" clId="{5CB25B10-5B1C-4017-B167-ED3104435743}" dt="2024-05-30T06:22:27.045" v="9610"/>
          <ac:cxnSpMkLst>
            <pc:docMk/>
            <pc:sldMk cId="3908243081" sldId="944"/>
            <ac:cxnSpMk id="15" creationId="{63A555F9-9D48-83DF-7517-224CBC4957EC}"/>
          </ac:cxnSpMkLst>
        </pc:cxnChg>
        <pc:cxnChg chg="mod">
          <ac:chgData name="Phillip Kaufman" userId="c001b2a046940d7c" providerId="LiveId" clId="{5CB25B10-5B1C-4017-B167-ED3104435743}" dt="2024-05-30T06:22:27.045" v="9610"/>
          <ac:cxnSpMkLst>
            <pc:docMk/>
            <pc:sldMk cId="3908243081" sldId="944"/>
            <ac:cxnSpMk id="16" creationId="{0C61BF70-C67F-2674-9084-E273540BC285}"/>
          </ac:cxnSpMkLst>
        </pc:cxnChg>
        <pc:cxnChg chg="mod">
          <ac:chgData name="Phillip Kaufman" userId="c001b2a046940d7c" providerId="LiveId" clId="{5CB25B10-5B1C-4017-B167-ED3104435743}" dt="2024-05-27T07:33:46.712" v="8719" actId="692"/>
          <ac:cxnSpMkLst>
            <pc:docMk/>
            <pc:sldMk cId="3908243081" sldId="944"/>
            <ac:cxnSpMk id="16" creationId="{DF86E696-4069-8BA1-68EE-2FADDB309EB8}"/>
          </ac:cxnSpMkLst>
        </pc:cxnChg>
        <pc:cxnChg chg="mod">
          <ac:chgData name="Phillip Kaufman" userId="c001b2a046940d7c" providerId="LiveId" clId="{5CB25B10-5B1C-4017-B167-ED3104435743}" dt="2024-05-30T06:22:27.045" v="9610"/>
          <ac:cxnSpMkLst>
            <pc:docMk/>
            <pc:sldMk cId="3908243081" sldId="944"/>
            <ac:cxnSpMk id="17" creationId="{5090C5CA-DF2D-3060-B669-57BE2C0C3BC3}"/>
          </ac:cxnSpMkLst>
        </pc:cxnChg>
        <pc:cxnChg chg="mod">
          <ac:chgData name="Phillip Kaufman" userId="c001b2a046940d7c" providerId="LiveId" clId="{5CB25B10-5B1C-4017-B167-ED3104435743}" dt="2024-05-27T07:33:46.712" v="8719" actId="692"/>
          <ac:cxnSpMkLst>
            <pc:docMk/>
            <pc:sldMk cId="3908243081" sldId="944"/>
            <ac:cxnSpMk id="17" creationId="{7A3C9BE3-4096-1BCC-6311-7E4FF4114726}"/>
          </ac:cxnSpMkLst>
        </pc:cxnChg>
        <pc:cxnChg chg="mod">
          <ac:chgData name="Phillip Kaufman" userId="c001b2a046940d7c" providerId="LiveId" clId="{5CB25B10-5B1C-4017-B167-ED3104435743}" dt="2024-05-30T06:22:27.045" v="9610"/>
          <ac:cxnSpMkLst>
            <pc:docMk/>
            <pc:sldMk cId="3908243081" sldId="944"/>
            <ac:cxnSpMk id="18" creationId="{09E5B3D4-79A2-5DF6-8BEF-2D42B6216B7D}"/>
          </ac:cxnSpMkLst>
        </pc:cxnChg>
        <pc:cxnChg chg="mod">
          <ac:chgData name="Phillip Kaufman" userId="c001b2a046940d7c" providerId="LiveId" clId="{5CB25B10-5B1C-4017-B167-ED3104435743}" dt="2024-05-27T07:33:46.712" v="8719" actId="692"/>
          <ac:cxnSpMkLst>
            <pc:docMk/>
            <pc:sldMk cId="3908243081" sldId="944"/>
            <ac:cxnSpMk id="18" creationId="{2BC0C80F-3455-E3BA-5A10-8C4FC3E26512}"/>
          </ac:cxnSpMkLst>
        </pc:cxnChg>
        <pc:cxnChg chg="mod">
          <ac:chgData name="Phillip Kaufman" userId="c001b2a046940d7c" providerId="LiveId" clId="{5CB25B10-5B1C-4017-B167-ED3104435743}" dt="2024-05-30T06:22:27.045" v="9610"/>
          <ac:cxnSpMkLst>
            <pc:docMk/>
            <pc:sldMk cId="3908243081" sldId="944"/>
            <ac:cxnSpMk id="19" creationId="{16A924AD-B639-FA4F-0D37-D618FA000163}"/>
          </ac:cxnSpMkLst>
        </pc:cxnChg>
        <pc:cxnChg chg="mod">
          <ac:chgData name="Phillip Kaufman" userId="c001b2a046940d7c" providerId="LiveId" clId="{5CB25B10-5B1C-4017-B167-ED3104435743}" dt="2024-05-27T07:33:46.712" v="8719" actId="692"/>
          <ac:cxnSpMkLst>
            <pc:docMk/>
            <pc:sldMk cId="3908243081" sldId="944"/>
            <ac:cxnSpMk id="19" creationId="{CD733CD4-00F9-036E-01AD-F130F20BAB1F}"/>
          </ac:cxnSpMkLst>
        </pc:cxnChg>
        <pc:cxnChg chg="mod">
          <ac:chgData name="Phillip Kaufman" userId="c001b2a046940d7c" providerId="LiveId" clId="{5CB25B10-5B1C-4017-B167-ED3104435743}" dt="2024-05-27T07:33:46.712" v="8719" actId="692"/>
          <ac:cxnSpMkLst>
            <pc:docMk/>
            <pc:sldMk cId="3908243081" sldId="944"/>
            <ac:cxnSpMk id="20" creationId="{43E3DEE4-860C-80C9-5985-949893E855E1}"/>
          </ac:cxnSpMkLst>
        </pc:cxnChg>
        <pc:cxnChg chg="mod">
          <ac:chgData name="Phillip Kaufman" userId="c001b2a046940d7c" providerId="LiveId" clId="{5CB25B10-5B1C-4017-B167-ED3104435743}" dt="2024-05-30T06:22:27.045" v="9610"/>
          <ac:cxnSpMkLst>
            <pc:docMk/>
            <pc:sldMk cId="3908243081" sldId="944"/>
            <ac:cxnSpMk id="20" creationId="{497D27AC-8275-3111-E0BE-2CD5EDB03A25}"/>
          </ac:cxnSpMkLst>
        </pc:cxnChg>
        <pc:cxnChg chg="mod">
          <ac:chgData name="Phillip Kaufman" userId="c001b2a046940d7c" providerId="LiveId" clId="{5CB25B10-5B1C-4017-B167-ED3104435743}" dt="2024-05-27T07:33:46.712" v="8719" actId="692"/>
          <ac:cxnSpMkLst>
            <pc:docMk/>
            <pc:sldMk cId="3908243081" sldId="944"/>
            <ac:cxnSpMk id="21" creationId="{050EACC9-1D9C-481F-354B-19369E8D4855}"/>
          </ac:cxnSpMkLst>
        </pc:cxnChg>
        <pc:cxnChg chg="mod">
          <ac:chgData name="Phillip Kaufman" userId="c001b2a046940d7c" providerId="LiveId" clId="{5CB25B10-5B1C-4017-B167-ED3104435743}" dt="2024-05-30T06:22:27.045" v="9610"/>
          <ac:cxnSpMkLst>
            <pc:docMk/>
            <pc:sldMk cId="3908243081" sldId="944"/>
            <ac:cxnSpMk id="21" creationId="{7709E738-909F-9D97-4694-FFEDC5DFE6A1}"/>
          </ac:cxnSpMkLst>
        </pc:cxnChg>
        <pc:cxnChg chg="mod">
          <ac:chgData name="Phillip Kaufman" userId="c001b2a046940d7c" providerId="LiveId" clId="{5CB25B10-5B1C-4017-B167-ED3104435743}" dt="2024-05-27T07:33:46.712" v="8719" actId="692"/>
          <ac:cxnSpMkLst>
            <pc:docMk/>
            <pc:sldMk cId="3908243081" sldId="944"/>
            <ac:cxnSpMk id="22" creationId="{0E0E47C4-44F0-2DF9-D151-6C555C77E6BE}"/>
          </ac:cxnSpMkLst>
        </pc:cxnChg>
        <pc:cxnChg chg="mod">
          <ac:chgData name="Phillip Kaufman" userId="c001b2a046940d7c" providerId="LiveId" clId="{5CB25B10-5B1C-4017-B167-ED3104435743}" dt="2024-05-30T06:22:27.045" v="9610"/>
          <ac:cxnSpMkLst>
            <pc:docMk/>
            <pc:sldMk cId="3908243081" sldId="944"/>
            <ac:cxnSpMk id="22" creationId="{CDA88666-F012-8AF0-888F-2CEEC036AD23}"/>
          </ac:cxnSpMkLst>
        </pc:cxnChg>
        <pc:cxnChg chg="mod">
          <ac:chgData name="Phillip Kaufman" userId="c001b2a046940d7c" providerId="LiveId" clId="{5CB25B10-5B1C-4017-B167-ED3104435743}" dt="2024-05-27T07:33:46.712" v="8719" actId="692"/>
          <ac:cxnSpMkLst>
            <pc:docMk/>
            <pc:sldMk cId="3908243081" sldId="944"/>
            <ac:cxnSpMk id="23" creationId="{9BC7B088-A001-9230-6AD2-EDC764ECF2FA}"/>
          </ac:cxnSpMkLst>
        </pc:cxnChg>
        <pc:cxnChg chg="mod">
          <ac:chgData name="Phillip Kaufman" userId="c001b2a046940d7c" providerId="LiveId" clId="{5CB25B10-5B1C-4017-B167-ED3104435743}" dt="2024-05-30T06:22:27.045" v="9610"/>
          <ac:cxnSpMkLst>
            <pc:docMk/>
            <pc:sldMk cId="3908243081" sldId="944"/>
            <ac:cxnSpMk id="23" creationId="{D8E0A77F-FCA3-CEC6-F0AD-809B8C56C318}"/>
          </ac:cxnSpMkLst>
        </pc:cxnChg>
        <pc:cxnChg chg="mod">
          <ac:chgData name="Phillip Kaufman" userId="c001b2a046940d7c" providerId="LiveId" clId="{5CB25B10-5B1C-4017-B167-ED3104435743}" dt="2024-05-30T06:22:27.045" v="9610"/>
          <ac:cxnSpMkLst>
            <pc:docMk/>
            <pc:sldMk cId="3908243081" sldId="944"/>
            <ac:cxnSpMk id="24" creationId="{A6A65BCD-76EB-74B4-90F7-77453A859C39}"/>
          </ac:cxnSpMkLst>
        </pc:cxnChg>
        <pc:cxnChg chg="mod">
          <ac:chgData name="Phillip Kaufman" userId="c001b2a046940d7c" providerId="LiveId" clId="{5CB25B10-5B1C-4017-B167-ED3104435743}" dt="2024-05-27T07:33:46.712" v="8719" actId="692"/>
          <ac:cxnSpMkLst>
            <pc:docMk/>
            <pc:sldMk cId="3908243081" sldId="944"/>
            <ac:cxnSpMk id="24" creationId="{F33FD277-09A1-AE76-0776-3DDD60D30450}"/>
          </ac:cxnSpMkLst>
        </pc:cxnChg>
        <pc:cxnChg chg="mod">
          <ac:chgData name="Phillip Kaufman" userId="c001b2a046940d7c" providerId="LiveId" clId="{5CB25B10-5B1C-4017-B167-ED3104435743}" dt="2024-05-27T07:33:46.712" v="8719" actId="692"/>
          <ac:cxnSpMkLst>
            <pc:docMk/>
            <pc:sldMk cId="3908243081" sldId="944"/>
            <ac:cxnSpMk id="25" creationId="{22775A37-F274-B55B-3F52-C08021F12157}"/>
          </ac:cxnSpMkLst>
        </pc:cxnChg>
        <pc:cxnChg chg="mod">
          <ac:chgData name="Phillip Kaufman" userId="c001b2a046940d7c" providerId="LiveId" clId="{5CB25B10-5B1C-4017-B167-ED3104435743}" dt="2024-05-30T06:22:27.045" v="9610"/>
          <ac:cxnSpMkLst>
            <pc:docMk/>
            <pc:sldMk cId="3908243081" sldId="944"/>
            <ac:cxnSpMk id="25" creationId="{2AA759CB-4894-7311-3C5C-61B97DDAB48F}"/>
          </ac:cxnSpMkLst>
        </pc:cxnChg>
        <pc:cxnChg chg="mod">
          <ac:chgData name="Phillip Kaufman" userId="c001b2a046940d7c" providerId="LiveId" clId="{5CB25B10-5B1C-4017-B167-ED3104435743}" dt="2024-05-30T06:22:27.045" v="9610"/>
          <ac:cxnSpMkLst>
            <pc:docMk/>
            <pc:sldMk cId="3908243081" sldId="944"/>
            <ac:cxnSpMk id="26" creationId="{9082749D-EE0B-A432-4174-291CEE5C0FD3}"/>
          </ac:cxnSpMkLst>
        </pc:cxnChg>
        <pc:cxnChg chg="mod">
          <ac:chgData name="Phillip Kaufman" userId="c001b2a046940d7c" providerId="LiveId" clId="{5CB25B10-5B1C-4017-B167-ED3104435743}" dt="2024-05-27T07:33:46.712" v="8719" actId="692"/>
          <ac:cxnSpMkLst>
            <pc:docMk/>
            <pc:sldMk cId="3908243081" sldId="944"/>
            <ac:cxnSpMk id="26" creationId="{C5D2451B-ED07-422D-6FB9-71F0946E1DCA}"/>
          </ac:cxnSpMkLst>
        </pc:cxnChg>
        <pc:cxnChg chg="mod">
          <ac:chgData name="Phillip Kaufman" userId="c001b2a046940d7c" providerId="LiveId" clId="{5CB25B10-5B1C-4017-B167-ED3104435743}" dt="2024-05-30T06:22:27.045" v="9610"/>
          <ac:cxnSpMkLst>
            <pc:docMk/>
            <pc:sldMk cId="3908243081" sldId="944"/>
            <ac:cxnSpMk id="27" creationId="{5B780C26-965D-EE0C-48FE-09568E5BAB18}"/>
          </ac:cxnSpMkLst>
        </pc:cxnChg>
        <pc:cxnChg chg="mod">
          <ac:chgData name="Phillip Kaufman" userId="c001b2a046940d7c" providerId="LiveId" clId="{5CB25B10-5B1C-4017-B167-ED3104435743}" dt="2024-05-27T07:33:46.712" v="8719" actId="692"/>
          <ac:cxnSpMkLst>
            <pc:docMk/>
            <pc:sldMk cId="3908243081" sldId="944"/>
            <ac:cxnSpMk id="27" creationId="{9E9684BD-F2C9-208C-4B43-7D117EE85BD9}"/>
          </ac:cxnSpMkLst>
        </pc:cxnChg>
        <pc:cxnChg chg="mod">
          <ac:chgData name="Phillip Kaufman" userId="c001b2a046940d7c" providerId="LiveId" clId="{5CB25B10-5B1C-4017-B167-ED3104435743}" dt="2024-05-30T06:22:27.045" v="9610"/>
          <ac:cxnSpMkLst>
            <pc:docMk/>
            <pc:sldMk cId="3908243081" sldId="944"/>
            <ac:cxnSpMk id="28" creationId="{AE6EA91D-7C27-3ED3-117E-5F2C0D7703F7}"/>
          </ac:cxnSpMkLst>
        </pc:cxnChg>
        <pc:cxnChg chg="mod">
          <ac:chgData name="Phillip Kaufman" userId="c001b2a046940d7c" providerId="LiveId" clId="{5CB25B10-5B1C-4017-B167-ED3104435743}" dt="2024-05-27T07:33:46.712" v="8719" actId="692"/>
          <ac:cxnSpMkLst>
            <pc:docMk/>
            <pc:sldMk cId="3908243081" sldId="944"/>
            <ac:cxnSpMk id="28" creationId="{B95230E8-E93A-CD46-46EA-2D1A896C2B5F}"/>
          </ac:cxnSpMkLst>
        </pc:cxnChg>
        <pc:cxnChg chg="mod">
          <ac:chgData name="Phillip Kaufman" userId="c001b2a046940d7c" providerId="LiveId" clId="{5CB25B10-5B1C-4017-B167-ED3104435743}" dt="2024-05-27T07:33:46.712" v="8719" actId="692"/>
          <ac:cxnSpMkLst>
            <pc:docMk/>
            <pc:sldMk cId="3908243081" sldId="944"/>
            <ac:cxnSpMk id="29" creationId="{1902AA6F-E13C-DADF-E0B7-33D5D1E6502A}"/>
          </ac:cxnSpMkLst>
        </pc:cxnChg>
        <pc:cxnChg chg="mod">
          <ac:chgData name="Phillip Kaufman" userId="c001b2a046940d7c" providerId="LiveId" clId="{5CB25B10-5B1C-4017-B167-ED3104435743}" dt="2024-05-30T06:22:27.045" v="9610"/>
          <ac:cxnSpMkLst>
            <pc:docMk/>
            <pc:sldMk cId="3908243081" sldId="944"/>
            <ac:cxnSpMk id="29" creationId="{DD676F9F-8BA5-47EA-2CD9-C005BCEAC7DE}"/>
          </ac:cxnSpMkLst>
        </pc:cxnChg>
        <pc:cxnChg chg="mod">
          <ac:chgData name="Phillip Kaufman" userId="c001b2a046940d7c" providerId="LiveId" clId="{5CB25B10-5B1C-4017-B167-ED3104435743}" dt="2024-05-27T07:33:46.712" v="8719" actId="692"/>
          <ac:cxnSpMkLst>
            <pc:docMk/>
            <pc:sldMk cId="3908243081" sldId="944"/>
            <ac:cxnSpMk id="30" creationId="{043AFDD7-6793-83B1-18EE-26D5FDC0A7A3}"/>
          </ac:cxnSpMkLst>
        </pc:cxnChg>
        <pc:cxnChg chg="mod">
          <ac:chgData name="Phillip Kaufman" userId="c001b2a046940d7c" providerId="LiveId" clId="{5CB25B10-5B1C-4017-B167-ED3104435743}" dt="2024-05-30T06:22:27.045" v="9610"/>
          <ac:cxnSpMkLst>
            <pc:docMk/>
            <pc:sldMk cId="3908243081" sldId="944"/>
            <ac:cxnSpMk id="30" creationId="{87AB9A55-362C-644A-50BD-34AAD8F5CDC2}"/>
          </ac:cxnSpMkLst>
        </pc:cxnChg>
        <pc:cxnChg chg="mod">
          <ac:chgData name="Phillip Kaufman" userId="c001b2a046940d7c" providerId="LiveId" clId="{5CB25B10-5B1C-4017-B167-ED3104435743}" dt="2024-05-30T06:22:27.045" v="9610"/>
          <ac:cxnSpMkLst>
            <pc:docMk/>
            <pc:sldMk cId="3908243081" sldId="944"/>
            <ac:cxnSpMk id="31" creationId="{8BF52ADC-1F26-8CD1-62EE-5A63A2E38344}"/>
          </ac:cxnSpMkLst>
        </pc:cxnChg>
        <pc:cxnChg chg="mod">
          <ac:chgData name="Phillip Kaufman" userId="c001b2a046940d7c" providerId="LiveId" clId="{5CB25B10-5B1C-4017-B167-ED3104435743}" dt="2024-05-27T07:33:46.712" v="8719" actId="692"/>
          <ac:cxnSpMkLst>
            <pc:docMk/>
            <pc:sldMk cId="3908243081" sldId="944"/>
            <ac:cxnSpMk id="31" creationId="{C3AC2702-40A5-6460-04FF-67F2F78B146F}"/>
          </ac:cxnSpMkLst>
        </pc:cxnChg>
        <pc:cxnChg chg="mod">
          <ac:chgData name="Phillip Kaufman" userId="c001b2a046940d7c" providerId="LiveId" clId="{5CB25B10-5B1C-4017-B167-ED3104435743}" dt="2024-05-27T07:33:46.712" v="8719" actId="692"/>
          <ac:cxnSpMkLst>
            <pc:docMk/>
            <pc:sldMk cId="3908243081" sldId="944"/>
            <ac:cxnSpMk id="32" creationId="{37E7B162-8E3B-4954-A00D-7E907E9BCFE1}"/>
          </ac:cxnSpMkLst>
        </pc:cxnChg>
        <pc:cxnChg chg="mod">
          <ac:chgData name="Phillip Kaufman" userId="c001b2a046940d7c" providerId="LiveId" clId="{5CB25B10-5B1C-4017-B167-ED3104435743}" dt="2024-05-30T06:22:27.045" v="9610"/>
          <ac:cxnSpMkLst>
            <pc:docMk/>
            <pc:sldMk cId="3908243081" sldId="944"/>
            <ac:cxnSpMk id="32" creationId="{3FEBC05E-4557-2B0B-EB56-6AC9ACA5389F}"/>
          </ac:cxnSpMkLst>
        </pc:cxnChg>
        <pc:cxnChg chg="mod">
          <ac:chgData name="Phillip Kaufman" userId="c001b2a046940d7c" providerId="LiveId" clId="{5CB25B10-5B1C-4017-B167-ED3104435743}" dt="2024-05-27T07:33:46.712" v="8719" actId="692"/>
          <ac:cxnSpMkLst>
            <pc:docMk/>
            <pc:sldMk cId="3908243081" sldId="944"/>
            <ac:cxnSpMk id="33" creationId="{C85C0021-A128-A89C-4407-1FE531DFBA06}"/>
          </ac:cxnSpMkLst>
        </pc:cxnChg>
        <pc:cxnChg chg="mod">
          <ac:chgData name="Phillip Kaufman" userId="c001b2a046940d7c" providerId="LiveId" clId="{5CB25B10-5B1C-4017-B167-ED3104435743}" dt="2024-05-30T06:22:27.045" v="9610"/>
          <ac:cxnSpMkLst>
            <pc:docMk/>
            <pc:sldMk cId="3908243081" sldId="944"/>
            <ac:cxnSpMk id="33" creationId="{F0F02D85-6EB6-23CD-17A8-C7895A2D1816}"/>
          </ac:cxnSpMkLst>
        </pc:cxnChg>
        <pc:cxnChg chg="mod">
          <ac:chgData name="Phillip Kaufman" userId="c001b2a046940d7c" providerId="LiveId" clId="{5CB25B10-5B1C-4017-B167-ED3104435743}" dt="2024-05-27T07:33:46.712" v="8719" actId="692"/>
          <ac:cxnSpMkLst>
            <pc:docMk/>
            <pc:sldMk cId="3908243081" sldId="944"/>
            <ac:cxnSpMk id="34" creationId="{5044C758-F6B2-6386-F8E7-939CD4B404C6}"/>
          </ac:cxnSpMkLst>
        </pc:cxnChg>
        <pc:cxnChg chg="mod">
          <ac:chgData name="Phillip Kaufman" userId="c001b2a046940d7c" providerId="LiveId" clId="{5CB25B10-5B1C-4017-B167-ED3104435743}" dt="2024-05-30T06:22:27.045" v="9610"/>
          <ac:cxnSpMkLst>
            <pc:docMk/>
            <pc:sldMk cId="3908243081" sldId="944"/>
            <ac:cxnSpMk id="34" creationId="{C7B7EB59-E8CE-FC8A-3758-7CA94094C176}"/>
          </ac:cxnSpMkLst>
        </pc:cxnChg>
        <pc:cxnChg chg="mod">
          <ac:chgData name="Phillip Kaufman" userId="c001b2a046940d7c" providerId="LiveId" clId="{5CB25B10-5B1C-4017-B167-ED3104435743}" dt="2024-05-27T07:33:46.712" v="8719" actId="692"/>
          <ac:cxnSpMkLst>
            <pc:docMk/>
            <pc:sldMk cId="3908243081" sldId="944"/>
            <ac:cxnSpMk id="35" creationId="{4B976DB1-4BB2-8EEC-60F1-56C5FCCCA97C}"/>
          </ac:cxnSpMkLst>
        </pc:cxnChg>
        <pc:cxnChg chg="mod">
          <ac:chgData name="Phillip Kaufman" userId="c001b2a046940d7c" providerId="LiveId" clId="{5CB25B10-5B1C-4017-B167-ED3104435743}" dt="2024-05-30T06:22:27.045" v="9610"/>
          <ac:cxnSpMkLst>
            <pc:docMk/>
            <pc:sldMk cId="3908243081" sldId="944"/>
            <ac:cxnSpMk id="35" creationId="{7E94C480-71C1-6BE9-7858-7CE4693EC994}"/>
          </ac:cxnSpMkLst>
        </pc:cxnChg>
        <pc:cxnChg chg="mod">
          <ac:chgData name="Phillip Kaufman" userId="c001b2a046940d7c" providerId="LiveId" clId="{5CB25B10-5B1C-4017-B167-ED3104435743}" dt="2024-05-30T06:22:27.045" v="9610"/>
          <ac:cxnSpMkLst>
            <pc:docMk/>
            <pc:sldMk cId="3908243081" sldId="944"/>
            <ac:cxnSpMk id="36" creationId="{287D2A4F-7E85-3242-A9DA-C8DCE1C68552}"/>
          </ac:cxnSpMkLst>
        </pc:cxnChg>
        <pc:cxnChg chg="mod">
          <ac:chgData name="Phillip Kaufman" userId="c001b2a046940d7c" providerId="LiveId" clId="{5CB25B10-5B1C-4017-B167-ED3104435743}" dt="2024-05-27T07:33:46.712" v="8719" actId="692"/>
          <ac:cxnSpMkLst>
            <pc:docMk/>
            <pc:sldMk cId="3908243081" sldId="944"/>
            <ac:cxnSpMk id="36" creationId="{9FD68001-0102-7F8B-93F6-81924827374D}"/>
          </ac:cxnSpMkLst>
        </pc:cxnChg>
        <pc:cxnChg chg="mod">
          <ac:chgData name="Phillip Kaufman" userId="c001b2a046940d7c" providerId="LiveId" clId="{5CB25B10-5B1C-4017-B167-ED3104435743}" dt="2024-05-27T07:33:46.712" v="8719" actId="692"/>
          <ac:cxnSpMkLst>
            <pc:docMk/>
            <pc:sldMk cId="3908243081" sldId="944"/>
            <ac:cxnSpMk id="37" creationId="{91108626-FB41-181F-09F1-466F044A6301}"/>
          </ac:cxnSpMkLst>
        </pc:cxnChg>
        <pc:cxnChg chg="mod">
          <ac:chgData name="Phillip Kaufman" userId="c001b2a046940d7c" providerId="LiveId" clId="{5CB25B10-5B1C-4017-B167-ED3104435743}" dt="2024-05-30T06:22:27.045" v="9610"/>
          <ac:cxnSpMkLst>
            <pc:docMk/>
            <pc:sldMk cId="3908243081" sldId="944"/>
            <ac:cxnSpMk id="37" creationId="{AD48465A-ABF7-A695-B9A2-54BF11FBE980}"/>
          </ac:cxnSpMkLst>
        </pc:cxnChg>
        <pc:cxnChg chg="mod">
          <ac:chgData name="Phillip Kaufman" userId="c001b2a046940d7c" providerId="LiveId" clId="{5CB25B10-5B1C-4017-B167-ED3104435743}" dt="2024-05-30T06:22:27.045" v="9610"/>
          <ac:cxnSpMkLst>
            <pc:docMk/>
            <pc:sldMk cId="3908243081" sldId="944"/>
            <ac:cxnSpMk id="38" creationId="{7E58CF73-7910-25AB-CEE8-DE9709375489}"/>
          </ac:cxnSpMkLst>
        </pc:cxnChg>
        <pc:cxnChg chg="mod">
          <ac:chgData name="Phillip Kaufman" userId="c001b2a046940d7c" providerId="LiveId" clId="{5CB25B10-5B1C-4017-B167-ED3104435743}" dt="2024-05-27T07:33:46.712" v="8719" actId="692"/>
          <ac:cxnSpMkLst>
            <pc:docMk/>
            <pc:sldMk cId="3908243081" sldId="944"/>
            <ac:cxnSpMk id="38" creationId="{88F74E96-9B29-9DDB-78E9-33006C8E2AB7}"/>
          </ac:cxnSpMkLst>
        </pc:cxnChg>
        <pc:cxnChg chg="mod">
          <ac:chgData name="Phillip Kaufman" userId="c001b2a046940d7c" providerId="LiveId" clId="{5CB25B10-5B1C-4017-B167-ED3104435743}" dt="2024-05-30T06:22:27.045" v="9610"/>
          <ac:cxnSpMkLst>
            <pc:docMk/>
            <pc:sldMk cId="3908243081" sldId="944"/>
            <ac:cxnSpMk id="39" creationId="{86AA0762-FA2D-5715-2C5F-C565D4E8F6CA}"/>
          </ac:cxnSpMkLst>
        </pc:cxnChg>
        <pc:cxnChg chg="mod">
          <ac:chgData name="Phillip Kaufman" userId="c001b2a046940d7c" providerId="LiveId" clId="{5CB25B10-5B1C-4017-B167-ED3104435743}" dt="2024-05-27T07:33:46.712" v="8719" actId="692"/>
          <ac:cxnSpMkLst>
            <pc:docMk/>
            <pc:sldMk cId="3908243081" sldId="944"/>
            <ac:cxnSpMk id="39" creationId="{A17053F0-25BD-0F9E-015B-BF04B390924C}"/>
          </ac:cxnSpMkLst>
        </pc:cxnChg>
        <pc:cxnChg chg="mod">
          <ac:chgData name="Phillip Kaufman" userId="c001b2a046940d7c" providerId="LiveId" clId="{5CB25B10-5B1C-4017-B167-ED3104435743}" dt="2024-05-30T06:22:27.045" v="9610"/>
          <ac:cxnSpMkLst>
            <pc:docMk/>
            <pc:sldMk cId="3908243081" sldId="944"/>
            <ac:cxnSpMk id="40" creationId="{4A62186F-1607-8073-BB19-4A62964332AA}"/>
          </ac:cxnSpMkLst>
        </pc:cxnChg>
        <pc:cxnChg chg="mod">
          <ac:chgData name="Phillip Kaufman" userId="c001b2a046940d7c" providerId="LiveId" clId="{5CB25B10-5B1C-4017-B167-ED3104435743}" dt="2024-05-27T07:33:46.712" v="8719" actId="692"/>
          <ac:cxnSpMkLst>
            <pc:docMk/>
            <pc:sldMk cId="3908243081" sldId="944"/>
            <ac:cxnSpMk id="40" creationId="{EE1C54F0-4E26-CFF7-6936-D668DCC466C8}"/>
          </ac:cxnSpMkLst>
        </pc:cxnChg>
        <pc:cxnChg chg="mod">
          <ac:chgData name="Phillip Kaufman" userId="c001b2a046940d7c" providerId="LiveId" clId="{5CB25B10-5B1C-4017-B167-ED3104435743}" dt="2024-05-30T06:22:27.045" v="9610"/>
          <ac:cxnSpMkLst>
            <pc:docMk/>
            <pc:sldMk cId="3908243081" sldId="944"/>
            <ac:cxnSpMk id="41" creationId="{C06C67F5-1554-0C5C-91B8-BDCBB5382BA2}"/>
          </ac:cxnSpMkLst>
        </pc:cxnChg>
        <pc:cxnChg chg="mod">
          <ac:chgData name="Phillip Kaufman" userId="c001b2a046940d7c" providerId="LiveId" clId="{5CB25B10-5B1C-4017-B167-ED3104435743}" dt="2024-05-27T07:33:46.712" v="8719" actId="692"/>
          <ac:cxnSpMkLst>
            <pc:docMk/>
            <pc:sldMk cId="3908243081" sldId="944"/>
            <ac:cxnSpMk id="41" creationId="{E35A87B1-64C8-B378-725E-CB29C5F0BC0B}"/>
          </ac:cxnSpMkLst>
        </pc:cxnChg>
        <pc:cxnChg chg="mod">
          <ac:chgData name="Phillip Kaufman" userId="c001b2a046940d7c" providerId="LiveId" clId="{5CB25B10-5B1C-4017-B167-ED3104435743}" dt="2024-05-30T06:22:27.045" v="9610"/>
          <ac:cxnSpMkLst>
            <pc:docMk/>
            <pc:sldMk cId="3908243081" sldId="944"/>
            <ac:cxnSpMk id="42" creationId="{9FA7C8D3-39FA-ACFE-5D9C-EE23921E973C}"/>
          </ac:cxnSpMkLst>
        </pc:cxnChg>
        <pc:cxnChg chg="mod">
          <ac:chgData name="Phillip Kaufman" userId="c001b2a046940d7c" providerId="LiveId" clId="{5CB25B10-5B1C-4017-B167-ED3104435743}" dt="2024-05-27T07:33:46.712" v="8719" actId="692"/>
          <ac:cxnSpMkLst>
            <pc:docMk/>
            <pc:sldMk cId="3908243081" sldId="944"/>
            <ac:cxnSpMk id="42" creationId="{BB207285-0FB7-E9E1-AF89-57B6126EEB36}"/>
          </ac:cxnSpMkLst>
        </pc:cxnChg>
        <pc:cxnChg chg="mod">
          <ac:chgData name="Phillip Kaufman" userId="c001b2a046940d7c" providerId="LiveId" clId="{5CB25B10-5B1C-4017-B167-ED3104435743}" dt="2024-05-27T07:33:59.034" v="8723"/>
          <ac:cxnSpMkLst>
            <pc:docMk/>
            <pc:sldMk cId="3908243081" sldId="944"/>
            <ac:cxnSpMk id="45" creationId="{76CA244A-3AF7-9CC1-3186-57A895D2301F}"/>
          </ac:cxnSpMkLst>
        </pc:cxnChg>
        <pc:cxnChg chg="mod">
          <ac:chgData name="Phillip Kaufman" userId="c001b2a046940d7c" providerId="LiveId" clId="{5CB25B10-5B1C-4017-B167-ED3104435743}" dt="2024-05-27T07:33:59.034" v="8723"/>
          <ac:cxnSpMkLst>
            <pc:docMk/>
            <pc:sldMk cId="3908243081" sldId="944"/>
            <ac:cxnSpMk id="46" creationId="{AC271063-A09B-2E49-7A0C-4D756DD6725B}"/>
          </ac:cxnSpMkLst>
        </pc:cxnChg>
        <pc:cxnChg chg="mod">
          <ac:chgData name="Phillip Kaufman" userId="c001b2a046940d7c" providerId="LiveId" clId="{5CB25B10-5B1C-4017-B167-ED3104435743}" dt="2024-05-27T07:33:59.034" v="8723"/>
          <ac:cxnSpMkLst>
            <pc:docMk/>
            <pc:sldMk cId="3908243081" sldId="944"/>
            <ac:cxnSpMk id="47" creationId="{FDEF5969-A754-59D1-0780-D8A8ED3A4F01}"/>
          </ac:cxnSpMkLst>
        </pc:cxnChg>
        <pc:cxnChg chg="mod">
          <ac:chgData name="Phillip Kaufman" userId="c001b2a046940d7c" providerId="LiveId" clId="{5CB25B10-5B1C-4017-B167-ED3104435743}" dt="2024-05-27T07:33:59.034" v="8723"/>
          <ac:cxnSpMkLst>
            <pc:docMk/>
            <pc:sldMk cId="3908243081" sldId="944"/>
            <ac:cxnSpMk id="48" creationId="{AD7A1567-AC7F-21CA-4251-D8BA1E702878}"/>
          </ac:cxnSpMkLst>
        </pc:cxnChg>
        <pc:cxnChg chg="mod">
          <ac:chgData name="Phillip Kaufman" userId="c001b2a046940d7c" providerId="LiveId" clId="{5CB25B10-5B1C-4017-B167-ED3104435743}" dt="2024-05-27T07:33:59.034" v="8723"/>
          <ac:cxnSpMkLst>
            <pc:docMk/>
            <pc:sldMk cId="3908243081" sldId="944"/>
            <ac:cxnSpMk id="49" creationId="{32BA7DFC-FC46-71CD-EFE6-C16E2FB64682}"/>
          </ac:cxnSpMkLst>
        </pc:cxnChg>
        <pc:cxnChg chg="mod">
          <ac:chgData name="Phillip Kaufman" userId="c001b2a046940d7c" providerId="LiveId" clId="{5CB25B10-5B1C-4017-B167-ED3104435743}" dt="2024-05-27T07:33:59.034" v="8723"/>
          <ac:cxnSpMkLst>
            <pc:docMk/>
            <pc:sldMk cId="3908243081" sldId="944"/>
            <ac:cxnSpMk id="50" creationId="{DF86E696-4069-8BA1-68EE-2FADDB309EB8}"/>
          </ac:cxnSpMkLst>
        </pc:cxnChg>
        <pc:cxnChg chg="mod">
          <ac:chgData name="Phillip Kaufman" userId="c001b2a046940d7c" providerId="LiveId" clId="{5CB25B10-5B1C-4017-B167-ED3104435743}" dt="2024-05-27T07:33:59.034" v="8723"/>
          <ac:cxnSpMkLst>
            <pc:docMk/>
            <pc:sldMk cId="3908243081" sldId="944"/>
            <ac:cxnSpMk id="51" creationId="{7A3C9BE3-4096-1BCC-6311-7E4FF4114726}"/>
          </ac:cxnSpMkLst>
        </pc:cxnChg>
        <pc:cxnChg chg="mod">
          <ac:chgData name="Phillip Kaufman" userId="c001b2a046940d7c" providerId="LiveId" clId="{5CB25B10-5B1C-4017-B167-ED3104435743}" dt="2024-05-27T07:33:59.034" v="8723"/>
          <ac:cxnSpMkLst>
            <pc:docMk/>
            <pc:sldMk cId="3908243081" sldId="944"/>
            <ac:cxnSpMk id="52" creationId="{2BC0C80F-3455-E3BA-5A10-8C4FC3E26512}"/>
          </ac:cxnSpMkLst>
        </pc:cxnChg>
        <pc:cxnChg chg="mod">
          <ac:chgData name="Phillip Kaufman" userId="c001b2a046940d7c" providerId="LiveId" clId="{5CB25B10-5B1C-4017-B167-ED3104435743}" dt="2024-05-27T07:33:59.034" v="8723"/>
          <ac:cxnSpMkLst>
            <pc:docMk/>
            <pc:sldMk cId="3908243081" sldId="944"/>
            <ac:cxnSpMk id="53" creationId="{CD733CD4-00F9-036E-01AD-F130F20BAB1F}"/>
          </ac:cxnSpMkLst>
        </pc:cxnChg>
        <pc:cxnChg chg="mod">
          <ac:chgData name="Phillip Kaufman" userId="c001b2a046940d7c" providerId="LiveId" clId="{5CB25B10-5B1C-4017-B167-ED3104435743}" dt="2024-05-27T07:33:59.034" v="8723"/>
          <ac:cxnSpMkLst>
            <pc:docMk/>
            <pc:sldMk cId="3908243081" sldId="944"/>
            <ac:cxnSpMk id="54" creationId="{43E3DEE4-860C-80C9-5985-949893E855E1}"/>
          </ac:cxnSpMkLst>
        </pc:cxnChg>
        <pc:cxnChg chg="mod">
          <ac:chgData name="Phillip Kaufman" userId="c001b2a046940d7c" providerId="LiveId" clId="{5CB25B10-5B1C-4017-B167-ED3104435743}" dt="2024-05-27T07:33:59.034" v="8723"/>
          <ac:cxnSpMkLst>
            <pc:docMk/>
            <pc:sldMk cId="3908243081" sldId="944"/>
            <ac:cxnSpMk id="55" creationId="{050EACC9-1D9C-481F-354B-19369E8D4855}"/>
          </ac:cxnSpMkLst>
        </pc:cxnChg>
        <pc:cxnChg chg="mod">
          <ac:chgData name="Phillip Kaufman" userId="c001b2a046940d7c" providerId="LiveId" clId="{5CB25B10-5B1C-4017-B167-ED3104435743}" dt="2024-05-27T07:33:59.034" v="8723"/>
          <ac:cxnSpMkLst>
            <pc:docMk/>
            <pc:sldMk cId="3908243081" sldId="944"/>
            <ac:cxnSpMk id="56" creationId="{0E0E47C4-44F0-2DF9-D151-6C555C77E6BE}"/>
          </ac:cxnSpMkLst>
        </pc:cxnChg>
        <pc:cxnChg chg="mod">
          <ac:chgData name="Phillip Kaufman" userId="c001b2a046940d7c" providerId="LiveId" clId="{5CB25B10-5B1C-4017-B167-ED3104435743}" dt="2024-05-27T07:33:59.034" v="8723"/>
          <ac:cxnSpMkLst>
            <pc:docMk/>
            <pc:sldMk cId="3908243081" sldId="944"/>
            <ac:cxnSpMk id="57" creationId="{9BC7B088-A001-9230-6AD2-EDC764ECF2FA}"/>
          </ac:cxnSpMkLst>
        </pc:cxnChg>
        <pc:cxnChg chg="mod">
          <ac:chgData name="Phillip Kaufman" userId="c001b2a046940d7c" providerId="LiveId" clId="{5CB25B10-5B1C-4017-B167-ED3104435743}" dt="2024-05-27T07:33:59.034" v="8723"/>
          <ac:cxnSpMkLst>
            <pc:docMk/>
            <pc:sldMk cId="3908243081" sldId="944"/>
            <ac:cxnSpMk id="58" creationId="{F33FD277-09A1-AE76-0776-3DDD60D30450}"/>
          </ac:cxnSpMkLst>
        </pc:cxnChg>
        <pc:cxnChg chg="mod">
          <ac:chgData name="Phillip Kaufman" userId="c001b2a046940d7c" providerId="LiveId" clId="{5CB25B10-5B1C-4017-B167-ED3104435743}" dt="2024-05-27T07:33:59.034" v="8723"/>
          <ac:cxnSpMkLst>
            <pc:docMk/>
            <pc:sldMk cId="3908243081" sldId="944"/>
            <ac:cxnSpMk id="59" creationId="{22775A37-F274-B55B-3F52-C08021F12157}"/>
          </ac:cxnSpMkLst>
        </pc:cxnChg>
        <pc:cxnChg chg="mod">
          <ac:chgData name="Phillip Kaufman" userId="c001b2a046940d7c" providerId="LiveId" clId="{5CB25B10-5B1C-4017-B167-ED3104435743}" dt="2024-05-27T07:33:59.034" v="8723"/>
          <ac:cxnSpMkLst>
            <pc:docMk/>
            <pc:sldMk cId="3908243081" sldId="944"/>
            <ac:cxnSpMk id="60" creationId="{C5D2451B-ED07-422D-6FB9-71F0946E1DCA}"/>
          </ac:cxnSpMkLst>
        </pc:cxnChg>
        <pc:cxnChg chg="mod">
          <ac:chgData name="Phillip Kaufman" userId="c001b2a046940d7c" providerId="LiveId" clId="{5CB25B10-5B1C-4017-B167-ED3104435743}" dt="2024-05-27T07:33:59.034" v="8723"/>
          <ac:cxnSpMkLst>
            <pc:docMk/>
            <pc:sldMk cId="3908243081" sldId="944"/>
            <ac:cxnSpMk id="61" creationId="{9E9684BD-F2C9-208C-4B43-7D117EE85BD9}"/>
          </ac:cxnSpMkLst>
        </pc:cxnChg>
        <pc:cxnChg chg="mod">
          <ac:chgData name="Phillip Kaufman" userId="c001b2a046940d7c" providerId="LiveId" clId="{5CB25B10-5B1C-4017-B167-ED3104435743}" dt="2024-05-27T07:33:59.034" v="8723"/>
          <ac:cxnSpMkLst>
            <pc:docMk/>
            <pc:sldMk cId="3908243081" sldId="944"/>
            <ac:cxnSpMk id="62" creationId="{B95230E8-E93A-CD46-46EA-2D1A896C2B5F}"/>
          </ac:cxnSpMkLst>
        </pc:cxnChg>
        <pc:cxnChg chg="mod">
          <ac:chgData name="Phillip Kaufman" userId="c001b2a046940d7c" providerId="LiveId" clId="{5CB25B10-5B1C-4017-B167-ED3104435743}" dt="2024-05-27T07:33:59.034" v="8723"/>
          <ac:cxnSpMkLst>
            <pc:docMk/>
            <pc:sldMk cId="3908243081" sldId="944"/>
            <ac:cxnSpMk id="63" creationId="{1902AA6F-E13C-DADF-E0B7-33D5D1E6502A}"/>
          </ac:cxnSpMkLst>
        </pc:cxnChg>
        <pc:cxnChg chg="mod">
          <ac:chgData name="Phillip Kaufman" userId="c001b2a046940d7c" providerId="LiveId" clId="{5CB25B10-5B1C-4017-B167-ED3104435743}" dt="2024-05-27T07:33:59.034" v="8723"/>
          <ac:cxnSpMkLst>
            <pc:docMk/>
            <pc:sldMk cId="3908243081" sldId="944"/>
            <ac:cxnSpMk id="64" creationId="{043AFDD7-6793-83B1-18EE-26D5FDC0A7A3}"/>
          </ac:cxnSpMkLst>
        </pc:cxnChg>
        <pc:cxnChg chg="mod">
          <ac:chgData name="Phillip Kaufman" userId="c001b2a046940d7c" providerId="LiveId" clId="{5CB25B10-5B1C-4017-B167-ED3104435743}" dt="2024-05-27T07:33:59.034" v="8723"/>
          <ac:cxnSpMkLst>
            <pc:docMk/>
            <pc:sldMk cId="3908243081" sldId="944"/>
            <ac:cxnSpMk id="65" creationId="{C3AC2702-40A5-6460-04FF-67F2F78B146F}"/>
          </ac:cxnSpMkLst>
        </pc:cxnChg>
        <pc:cxnChg chg="mod">
          <ac:chgData name="Phillip Kaufman" userId="c001b2a046940d7c" providerId="LiveId" clId="{5CB25B10-5B1C-4017-B167-ED3104435743}" dt="2024-05-27T07:33:59.034" v="8723"/>
          <ac:cxnSpMkLst>
            <pc:docMk/>
            <pc:sldMk cId="3908243081" sldId="944"/>
            <ac:cxnSpMk id="66" creationId="{37E7B162-8E3B-4954-A00D-7E907E9BCFE1}"/>
          </ac:cxnSpMkLst>
        </pc:cxnChg>
        <pc:cxnChg chg="mod">
          <ac:chgData name="Phillip Kaufman" userId="c001b2a046940d7c" providerId="LiveId" clId="{5CB25B10-5B1C-4017-B167-ED3104435743}" dt="2024-05-27T07:33:59.034" v="8723"/>
          <ac:cxnSpMkLst>
            <pc:docMk/>
            <pc:sldMk cId="3908243081" sldId="944"/>
            <ac:cxnSpMk id="67" creationId="{C85C0021-A128-A89C-4407-1FE531DFBA06}"/>
          </ac:cxnSpMkLst>
        </pc:cxnChg>
        <pc:cxnChg chg="mod">
          <ac:chgData name="Phillip Kaufman" userId="c001b2a046940d7c" providerId="LiveId" clId="{5CB25B10-5B1C-4017-B167-ED3104435743}" dt="2024-05-27T07:33:59.034" v="8723"/>
          <ac:cxnSpMkLst>
            <pc:docMk/>
            <pc:sldMk cId="3908243081" sldId="944"/>
            <ac:cxnSpMk id="68" creationId="{5044C758-F6B2-6386-F8E7-939CD4B404C6}"/>
          </ac:cxnSpMkLst>
        </pc:cxnChg>
        <pc:cxnChg chg="mod">
          <ac:chgData name="Phillip Kaufman" userId="c001b2a046940d7c" providerId="LiveId" clId="{5CB25B10-5B1C-4017-B167-ED3104435743}" dt="2024-05-27T07:33:59.034" v="8723"/>
          <ac:cxnSpMkLst>
            <pc:docMk/>
            <pc:sldMk cId="3908243081" sldId="944"/>
            <ac:cxnSpMk id="69" creationId="{4B976DB1-4BB2-8EEC-60F1-56C5FCCCA97C}"/>
          </ac:cxnSpMkLst>
        </pc:cxnChg>
        <pc:cxnChg chg="mod">
          <ac:chgData name="Phillip Kaufman" userId="c001b2a046940d7c" providerId="LiveId" clId="{5CB25B10-5B1C-4017-B167-ED3104435743}" dt="2024-05-27T07:33:59.034" v="8723"/>
          <ac:cxnSpMkLst>
            <pc:docMk/>
            <pc:sldMk cId="3908243081" sldId="944"/>
            <ac:cxnSpMk id="70" creationId="{9FD68001-0102-7F8B-93F6-81924827374D}"/>
          </ac:cxnSpMkLst>
        </pc:cxnChg>
        <pc:cxnChg chg="mod">
          <ac:chgData name="Phillip Kaufman" userId="c001b2a046940d7c" providerId="LiveId" clId="{5CB25B10-5B1C-4017-B167-ED3104435743}" dt="2024-05-27T07:33:59.034" v="8723"/>
          <ac:cxnSpMkLst>
            <pc:docMk/>
            <pc:sldMk cId="3908243081" sldId="944"/>
            <ac:cxnSpMk id="71" creationId="{91108626-FB41-181F-09F1-466F044A6301}"/>
          </ac:cxnSpMkLst>
        </pc:cxnChg>
        <pc:cxnChg chg="mod">
          <ac:chgData name="Phillip Kaufman" userId="c001b2a046940d7c" providerId="LiveId" clId="{5CB25B10-5B1C-4017-B167-ED3104435743}" dt="2024-05-27T07:33:59.034" v="8723"/>
          <ac:cxnSpMkLst>
            <pc:docMk/>
            <pc:sldMk cId="3908243081" sldId="944"/>
            <ac:cxnSpMk id="72" creationId="{88F74E96-9B29-9DDB-78E9-33006C8E2AB7}"/>
          </ac:cxnSpMkLst>
        </pc:cxnChg>
        <pc:cxnChg chg="mod">
          <ac:chgData name="Phillip Kaufman" userId="c001b2a046940d7c" providerId="LiveId" clId="{5CB25B10-5B1C-4017-B167-ED3104435743}" dt="2024-05-27T07:33:59.034" v="8723"/>
          <ac:cxnSpMkLst>
            <pc:docMk/>
            <pc:sldMk cId="3908243081" sldId="944"/>
            <ac:cxnSpMk id="73" creationId="{A17053F0-25BD-0F9E-015B-BF04B390924C}"/>
          </ac:cxnSpMkLst>
        </pc:cxnChg>
        <pc:cxnChg chg="mod">
          <ac:chgData name="Phillip Kaufman" userId="c001b2a046940d7c" providerId="LiveId" clId="{5CB25B10-5B1C-4017-B167-ED3104435743}" dt="2024-05-27T07:33:59.034" v="8723"/>
          <ac:cxnSpMkLst>
            <pc:docMk/>
            <pc:sldMk cId="3908243081" sldId="944"/>
            <ac:cxnSpMk id="74" creationId="{EE1C54F0-4E26-CFF7-6936-D668DCC466C8}"/>
          </ac:cxnSpMkLst>
        </pc:cxnChg>
        <pc:cxnChg chg="mod">
          <ac:chgData name="Phillip Kaufman" userId="c001b2a046940d7c" providerId="LiveId" clId="{5CB25B10-5B1C-4017-B167-ED3104435743}" dt="2024-05-27T07:33:59.034" v="8723"/>
          <ac:cxnSpMkLst>
            <pc:docMk/>
            <pc:sldMk cId="3908243081" sldId="944"/>
            <ac:cxnSpMk id="75" creationId="{E35A87B1-64C8-B378-725E-CB29C5F0BC0B}"/>
          </ac:cxnSpMkLst>
        </pc:cxnChg>
        <pc:cxnChg chg="mod">
          <ac:chgData name="Phillip Kaufman" userId="c001b2a046940d7c" providerId="LiveId" clId="{5CB25B10-5B1C-4017-B167-ED3104435743}" dt="2024-05-27T07:33:59.034" v="8723"/>
          <ac:cxnSpMkLst>
            <pc:docMk/>
            <pc:sldMk cId="3908243081" sldId="944"/>
            <ac:cxnSpMk id="76" creationId="{BB207285-0FB7-E9E1-AF89-57B6126EEB36}"/>
          </ac:cxnSpMkLst>
        </pc:cxnChg>
        <pc:cxnChg chg="mod">
          <ac:chgData name="Phillip Kaufman" userId="c001b2a046940d7c" providerId="LiveId" clId="{5CB25B10-5B1C-4017-B167-ED3104435743}" dt="2024-05-30T06:22:27.045" v="9610"/>
          <ac:cxnSpMkLst>
            <pc:docMk/>
            <pc:sldMk cId="3908243081" sldId="944"/>
            <ac:cxnSpMk id="78" creationId="{A24C1933-EC76-AB07-1BCE-8D6C2B02EC8B}"/>
          </ac:cxnSpMkLst>
        </pc:cxnChg>
        <pc:cxnChg chg="mod">
          <ac:chgData name="Phillip Kaufman" userId="c001b2a046940d7c" providerId="LiveId" clId="{5CB25B10-5B1C-4017-B167-ED3104435743}" dt="2024-05-30T06:22:27.045" v="9610"/>
          <ac:cxnSpMkLst>
            <pc:docMk/>
            <pc:sldMk cId="3908243081" sldId="944"/>
            <ac:cxnSpMk id="79" creationId="{873BDB6A-0AE1-E136-3257-5A1C1BE1C7DE}"/>
          </ac:cxnSpMkLst>
        </pc:cxnChg>
        <pc:cxnChg chg="mod">
          <ac:chgData name="Phillip Kaufman" userId="c001b2a046940d7c" providerId="LiveId" clId="{5CB25B10-5B1C-4017-B167-ED3104435743}" dt="2024-05-30T06:22:27.045" v="9610"/>
          <ac:cxnSpMkLst>
            <pc:docMk/>
            <pc:sldMk cId="3908243081" sldId="944"/>
            <ac:cxnSpMk id="80" creationId="{8C76F951-89B9-3BFE-F22E-84D92F42406E}"/>
          </ac:cxnSpMkLst>
        </pc:cxnChg>
        <pc:cxnChg chg="mod">
          <ac:chgData name="Phillip Kaufman" userId="c001b2a046940d7c" providerId="LiveId" clId="{5CB25B10-5B1C-4017-B167-ED3104435743}" dt="2024-05-30T06:22:27.045" v="9610"/>
          <ac:cxnSpMkLst>
            <pc:docMk/>
            <pc:sldMk cId="3908243081" sldId="944"/>
            <ac:cxnSpMk id="91" creationId="{96E18D07-86FF-1D27-0757-C65D41E29F4E}"/>
          </ac:cxnSpMkLst>
        </pc:cxnChg>
        <pc:cxnChg chg="mod">
          <ac:chgData name="Phillip Kaufman" userId="c001b2a046940d7c" providerId="LiveId" clId="{5CB25B10-5B1C-4017-B167-ED3104435743}" dt="2024-05-30T06:22:27.045" v="9610"/>
          <ac:cxnSpMkLst>
            <pc:docMk/>
            <pc:sldMk cId="3908243081" sldId="944"/>
            <ac:cxnSpMk id="92" creationId="{FC268CA8-BA0D-F787-7E90-879426312C13}"/>
          </ac:cxnSpMkLst>
        </pc:cxnChg>
        <pc:cxnChg chg="mod">
          <ac:chgData name="Phillip Kaufman" userId="c001b2a046940d7c" providerId="LiveId" clId="{5CB25B10-5B1C-4017-B167-ED3104435743}" dt="2024-05-27T07:33:55.005" v="8721" actId="165"/>
          <ac:cxnSpMkLst>
            <pc:docMk/>
            <pc:sldMk cId="3908243081" sldId="944"/>
            <ac:cxnSpMk id="101" creationId="{8157B31F-1DA9-80AC-F129-552112C20760}"/>
          </ac:cxnSpMkLst>
        </pc:cxnChg>
        <pc:cxnChg chg="mod">
          <ac:chgData name="Phillip Kaufman" userId="c001b2a046940d7c" providerId="LiveId" clId="{5CB25B10-5B1C-4017-B167-ED3104435743}" dt="2024-05-27T07:33:55.005" v="8721" actId="165"/>
          <ac:cxnSpMkLst>
            <pc:docMk/>
            <pc:sldMk cId="3908243081" sldId="944"/>
            <ac:cxnSpMk id="102" creationId="{8D893851-9E96-C1E3-2B5C-453AC536A05C}"/>
          </ac:cxnSpMkLst>
        </pc:cxnChg>
        <pc:cxnChg chg="mod">
          <ac:chgData name="Phillip Kaufman" userId="c001b2a046940d7c" providerId="LiveId" clId="{5CB25B10-5B1C-4017-B167-ED3104435743}" dt="2024-05-27T07:33:55.005" v="8721" actId="165"/>
          <ac:cxnSpMkLst>
            <pc:docMk/>
            <pc:sldMk cId="3908243081" sldId="944"/>
            <ac:cxnSpMk id="105" creationId="{80523854-DFF5-B201-AC75-2447CCF1E1FD}"/>
          </ac:cxnSpMkLst>
        </pc:cxnChg>
        <pc:cxnChg chg="mod">
          <ac:chgData name="Phillip Kaufman" userId="c001b2a046940d7c" providerId="LiveId" clId="{5CB25B10-5B1C-4017-B167-ED3104435743}" dt="2024-05-27T07:33:55.005" v="8721" actId="165"/>
          <ac:cxnSpMkLst>
            <pc:docMk/>
            <pc:sldMk cId="3908243081" sldId="944"/>
            <ac:cxnSpMk id="106" creationId="{0F6EDEEA-6F83-DF17-1A38-0F8F4449F4F4}"/>
          </ac:cxnSpMkLst>
        </pc:cxnChg>
        <pc:cxnChg chg="mod">
          <ac:chgData name="Phillip Kaufman" userId="c001b2a046940d7c" providerId="LiveId" clId="{5CB25B10-5B1C-4017-B167-ED3104435743}" dt="2024-05-27T07:33:55.005" v="8721" actId="165"/>
          <ac:cxnSpMkLst>
            <pc:docMk/>
            <pc:sldMk cId="3908243081" sldId="944"/>
            <ac:cxnSpMk id="107" creationId="{8D4FABD6-4909-BCD8-D50D-859DC613A6CE}"/>
          </ac:cxnSpMkLst>
        </pc:cxnChg>
        <pc:cxnChg chg="mod">
          <ac:chgData name="Phillip Kaufman" userId="c001b2a046940d7c" providerId="LiveId" clId="{5CB25B10-5B1C-4017-B167-ED3104435743}" dt="2024-05-27T07:33:55.005" v="8721" actId="165"/>
          <ac:cxnSpMkLst>
            <pc:docMk/>
            <pc:sldMk cId="3908243081" sldId="944"/>
            <ac:cxnSpMk id="108" creationId="{4FCAB0DC-A9C4-8B9E-B179-5106D1CAC4A5}"/>
          </ac:cxnSpMkLst>
        </pc:cxnChg>
        <pc:cxnChg chg="mod">
          <ac:chgData name="Phillip Kaufman" userId="c001b2a046940d7c" providerId="LiveId" clId="{5CB25B10-5B1C-4017-B167-ED3104435743}" dt="2024-05-27T07:33:55.005" v="8721" actId="165"/>
          <ac:cxnSpMkLst>
            <pc:docMk/>
            <pc:sldMk cId="3908243081" sldId="944"/>
            <ac:cxnSpMk id="109" creationId="{06926D38-BAB9-3391-2F94-CB79BFEA973F}"/>
          </ac:cxnSpMkLst>
        </pc:cxnChg>
        <pc:cxnChg chg="mod">
          <ac:chgData name="Phillip Kaufman" userId="c001b2a046940d7c" providerId="LiveId" clId="{5CB25B10-5B1C-4017-B167-ED3104435743}" dt="2024-05-27T07:33:55.005" v="8721" actId="165"/>
          <ac:cxnSpMkLst>
            <pc:docMk/>
            <pc:sldMk cId="3908243081" sldId="944"/>
            <ac:cxnSpMk id="110" creationId="{3A697848-5D98-ABD6-EEE4-F80268F983F5}"/>
          </ac:cxnSpMkLst>
        </pc:cxnChg>
        <pc:cxnChg chg="mod">
          <ac:chgData name="Phillip Kaufman" userId="c001b2a046940d7c" providerId="LiveId" clId="{5CB25B10-5B1C-4017-B167-ED3104435743}" dt="2024-05-27T07:33:55.005" v="8721" actId="165"/>
          <ac:cxnSpMkLst>
            <pc:docMk/>
            <pc:sldMk cId="3908243081" sldId="944"/>
            <ac:cxnSpMk id="111" creationId="{CB45F1E4-34E6-E542-6D12-C9748F94E162}"/>
          </ac:cxnSpMkLst>
        </pc:cxnChg>
        <pc:cxnChg chg="mod">
          <ac:chgData name="Phillip Kaufman" userId="c001b2a046940d7c" providerId="LiveId" clId="{5CB25B10-5B1C-4017-B167-ED3104435743}" dt="2024-05-27T07:33:55.005" v="8721" actId="165"/>
          <ac:cxnSpMkLst>
            <pc:docMk/>
            <pc:sldMk cId="3908243081" sldId="944"/>
            <ac:cxnSpMk id="112" creationId="{3A09B805-2389-6DA9-BD86-22AAB7C85A40}"/>
          </ac:cxnSpMkLst>
        </pc:cxnChg>
        <pc:cxnChg chg="mod">
          <ac:chgData name="Phillip Kaufman" userId="c001b2a046940d7c" providerId="LiveId" clId="{5CB25B10-5B1C-4017-B167-ED3104435743}" dt="2024-05-27T07:33:55.005" v="8721" actId="165"/>
          <ac:cxnSpMkLst>
            <pc:docMk/>
            <pc:sldMk cId="3908243081" sldId="944"/>
            <ac:cxnSpMk id="113" creationId="{05414DED-56E8-5AFD-0138-4C0ABA44FF43}"/>
          </ac:cxnSpMkLst>
        </pc:cxnChg>
        <pc:cxnChg chg="mod">
          <ac:chgData name="Phillip Kaufman" userId="c001b2a046940d7c" providerId="LiveId" clId="{5CB25B10-5B1C-4017-B167-ED3104435743}" dt="2024-05-27T07:33:55.005" v="8721" actId="165"/>
          <ac:cxnSpMkLst>
            <pc:docMk/>
            <pc:sldMk cId="3908243081" sldId="944"/>
            <ac:cxnSpMk id="114" creationId="{CB9EEFC9-BAF7-DB42-BA85-410E869FD71A}"/>
          </ac:cxnSpMkLst>
        </pc:cxnChg>
        <pc:cxnChg chg="mod">
          <ac:chgData name="Phillip Kaufman" userId="c001b2a046940d7c" providerId="LiveId" clId="{5CB25B10-5B1C-4017-B167-ED3104435743}" dt="2024-05-27T07:33:55.005" v="8721" actId="165"/>
          <ac:cxnSpMkLst>
            <pc:docMk/>
            <pc:sldMk cId="3908243081" sldId="944"/>
            <ac:cxnSpMk id="115" creationId="{AF021995-221C-A60D-B5F7-B0CD97CBB216}"/>
          </ac:cxnSpMkLst>
        </pc:cxnChg>
        <pc:cxnChg chg="mod">
          <ac:chgData name="Phillip Kaufman" userId="c001b2a046940d7c" providerId="LiveId" clId="{5CB25B10-5B1C-4017-B167-ED3104435743}" dt="2024-05-27T07:33:55.005" v="8721" actId="165"/>
          <ac:cxnSpMkLst>
            <pc:docMk/>
            <pc:sldMk cId="3908243081" sldId="944"/>
            <ac:cxnSpMk id="116" creationId="{E3C585A6-B0B6-5AA1-88A9-1E99FB2F90DC}"/>
          </ac:cxnSpMkLst>
        </pc:cxnChg>
        <pc:cxnChg chg="mod">
          <ac:chgData name="Phillip Kaufman" userId="c001b2a046940d7c" providerId="LiveId" clId="{5CB25B10-5B1C-4017-B167-ED3104435743}" dt="2024-05-27T07:33:55.005" v="8721" actId="165"/>
          <ac:cxnSpMkLst>
            <pc:docMk/>
            <pc:sldMk cId="3908243081" sldId="944"/>
            <ac:cxnSpMk id="117" creationId="{CF50073D-BA63-1922-0844-D4F2852A9267}"/>
          </ac:cxnSpMkLst>
        </pc:cxnChg>
        <pc:cxnChg chg="mod">
          <ac:chgData name="Phillip Kaufman" userId="c001b2a046940d7c" providerId="LiveId" clId="{5CB25B10-5B1C-4017-B167-ED3104435743}" dt="2024-05-27T07:33:55.005" v="8721" actId="165"/>
          <ac:cxnSpMkLst>
            <pc:docMk/>
            <pc:sldMk cId="3908243081" sldId="944"/>
            <ac:cxnSpMk id="118" creationId="{69ECCF4A-F301-3CAE-6BC2-4053594A268F}"/>
          </ac:cxnSpMkLst>
        </pc:cxnChg>
        <pc:cxnChg chg="mod">
          <ac:chgData name="Phillip Kaufman" userId="c001b2a046940d7c" providerId="LiveId" clId="{5CB25B10-5B1C-4017-B167-ED3104435743}" dt="2024-05-27T07:33:55.005" v="8721" actId="165"/>
          <ac:cxnSpMkLst>
            <pc:docMk/>
            <pc:sldMk cId="3908243081" sldId="944"/>
            <ac:cxnSpMk id="119" creationId="{4D3BFF94-81FF-D6CA-2056-1F12A34488F6}"/>
          </ac:cxnSpMkLst>
        </pc:cxnChg>
        <pc:cxnChg chg="mod">
          <ac:chgData name="Phillip Kaufman" userId="c001b2a046940d7c" providerId="LiveId" clId="{5CB25B10-5B1C-4017-B167-ED3104435743}" dt="2024-05-27T07:33:55.005" v="8721" actId="165"/>
          <ac:cxnSpMkLst>
            <pc:docMk/>
            <pc:sldMk cId="3908243081" sldId="944"/>
            <ac:cxnSpMk id="120" creationId="{5EA3B304-FBDD-791F-2AC9-DF35B283C051}"/>
          </ac:cxnSpMkLst>
        </pc:cxnChg>
        <pc:cxnChg chg="mod">
          <ac:chgData name="Phillip Kaufman" userId="c001b2a046940d7c" providerId="LiveId" clId="{5CB25B10-5B1C-4017-B167-ED3104435743}" dt="2024-05-27T07:33:55.005" v="8721" actId="165"/>
          <ac:cxnSpMkLst>
            <pc:docMk/>
            <pc:sldMk cId="3908243081" sldId="944"/>
            <ac:cxnSpMk id="121" creationId="{A8994AF9-BD41-CC62-177C-6B5A63E1B3A1}"/>
          </ac:cxnSpMkLst>
        </pc:cxnChg>
        <pc:cxnChg chg="mod">
          <ac:chgData name="Phillip Kaufman" userId="c001b2a046940d7c" providerId="LiveId" clId="{5CB25B10-5B1C-4017-B167-ED3104435743}" dt="2024-05-27T07:33:55.005" v="8721" actId="165"/>
          <ac:cxnSpMkLst>
            <pc:docMk/>
            <pc:sldMk cId="3908243081" sldId="944"/>
            <ac:cxnSpMk id="122" creationId="{4E18B1C5-7C9F-78B5-96A2-513E49BC8133}"/>
          </ac:cxnSpMkLst>
        </pc:cxnChg>
        <pc:cxnChg chg="mod">
          <ac:chgData name="Phillip Kaufman" userId="c001b2a046940d7c" providerId="LiveId" clId="{5CB25B10-5B1C-4017-B167-ED3104435743}" dt="2024-05-27T07:33:55.005" v="8721" actId="165"/>
          <ac:cxnSpMkLst>
            <pc:docMk/>
            <pc:sldMk cId="3908243081" sldId="944"/>
            <ac:cxnSpMk id="123" creationId="{16DE8EA8-7998-2070-95AA-B2932F3A2E12}"/>
          </ac:cxnSpMkLst>
        </pc:cxnChg>
        <pc:cxnChg chg="mod">
          <ac:chgData name="Phillip Kaufman" userId="c001b2a046940d7c" providerId="LiveId" clId="{5CB25B10-5B1C-4017-B167-ED3104435743}" dt="2024-05-27T07:33:55.005" v="8721" actId="165"/>
          <ac:cxnSpMkLst>
            <pc:docMk/>
            <pc:sldMk cId="3908243081" sldId="944"/>
            <ac:cxnSpMk id="124" creationId="{9683B043-CD96-7BE3-F4AC-8E2742B705CD}"/>
          </ac:cxnSpMkLst>
        </pc:cxnChg>
        <pc:cxnChg chg="mod">
          <ac:chgData name="Phillip Kaufman" userId="c001b2a046940d7c" providerId="LiveId" clId="{5CB25B10-5B1C-4017-B167-ED3104435743}" dt="2024-05-27T07:33:55.005" v="8721" actId="165"/>
          <ac:cxnSpMkLst>
            <pc:docMk/>
            <pc:sldMk cId="3908243081" sldId="944"/>
            <ac:cxnSpMk id="125" creationId="{9DECD8D5-75F3-6996-EE23-303FD21ED00B}"/>
          </ac:cxnSpMkLst>
        </pc:cxnChg>
        <pc:cxnChg chg="mod">
          <ac:chgData name="Phillip Kaufman" userId="c001b2a046940d7c" providerId="LiveId" clId="{5CB25B10-5B1C-4017-B167-ED3104435743}" dt="2024-05-27T07:33:55.005" v="8721" actId="165"/>
          <ac:cxnSpMkLst>
            <pc:docMk/>
            <pc:sldMk cId="3908243081" sldId="944"/>
            <ac:cxnSpMk id="126" creationId="{DCCAB046-1B6F-04F0-1C29-6AE576499D35}"/>
          </ac:cxnSpMkLst>
        </pc:cxnChg>
        <pc:cxnChg chg="mod">
          <ac:chgData name="Phillip Kaufman" userId="c001b2a046940d7c" providerId="LiveId" clId="{5CB25B10-5B1C-4017-B167-ED3104435743}" dt="2024-05-27T07:33:55.005" v="8721" actId="165"/>
          <ac:cxnSpMkLst>
            <pc:docMk/>
            <pc:sldMk cId="3908243081" sldId="944"/>
            <ac:cxnSpMk id="127" creationId="{20AEAD21-FE67-C511-10A1-C1D9EA46D5D5}"/>
          </ac:cxnSpMkLst>
        </pc:cxnChg>
        <pc:cxnChg chg="mod">
          <ac:chgData name="Phillip Kaufman" userId="c001b2a046940d7c" providerId="LiveId" clId="{5CB25B10-5B1C-4017-B167-ED3104435743}" dt="2024-05-27T07:33:55.005" v="8721" actId="165"/>
          <ac:cxnSpMkLst>
            <pc:docMk/>
            <pc:sldMk cId="3908243081" sldId="944"/>
            <ac:cxnSpMk id="192" creationId="{7342CF7B-02E0-2317-2335-17A40E453A94}"/>
          </ac:cxnSpMkLst>
        </pc:cxnChg>
        <pc:cxnChg chg="mod">
          <ac:chgData name="Phillip Kaufman" userId="c001b2a046940d7c" providerId="LiveId" clId="{5CB25B10-5B1C-4017-B167-ED3104435743}" dt="2024-05-27T07:33:55.005" v="8721" actId="165"/>
          <ac:cxnSpMkLst>
            <pc:docMk/>
            <pc:sldMk cId="3908243081" sldId="944"/>
            <ac:cxnSpMk id="193" creationId="{65F4F67B-E7BD-33A6-0D40-FC80B6E638B0}"/>
          </ac:cxnSpMkLst>
        </pc:cxnChg>
        <pc:cxnChg chg="mod">
          <ac:chgData name="Phillip Kaufman" userId="c001b2a046940d7c" providerId="LiveId" clId="{5CB25B10-5B1C-4017-B167-ED3104435743}" dt="2024-05-27T07:33:55.005" v="8721" actId="165"/>
          <ac:cxnSpMkLst>
            <pc:docMk/>
            <pc:sldMk cId="3908243081" sldId="944"/>
            <ac:cxnSpMk id="194" creationId="{67D49FC9-6D2A-A9B1-2217-43F33CA48D1F}"/>
          </ac:cxnSpMkLst>
        </pc:cxnChg>
        <pc:cxnChg chg="mod">
          <ac:chgData name="Phillip Kaufman" userId="c001b2a046940d7c" providerId="LiveId" clId="{5CB25B10-5B1C-4017-B167-ED3104435743}" dt="2024-05-27T07:33:55.005" v="8721" actId="165"/>
          <ac:cxnSpMkLst>
            <pc:docMk/>
            <pc:sldMk cId="3908243081" sldId="944"/>
            <ac:cxnSpMk id="195" creationId="{45DFE176-1100-5112-304E-FC7F3FA99606}"/>
          </ac:cxnSpMkLst>
        </pc:cxnChg>
        <pc:cxnChg chg="mod">
          <ac:chgData name="Phillip Kaufman" userId="c001b2a046940d7c" providerId="LiveId" clId="{5CB25B10-5B1C-4017-B167-ED3104435743}" dt="2024-05-27T07:33:55.005" v="8721" actId="165"/>
          <ac:cxnSpMkLst>
            <pc:docMk/>
            <pc:sldMk cId="3908243081" sldId="944"/>
            <ac:cxnSpMk id="196" creationId="{B83C4162-F3F3-F703-5AE0-D619C21213A0}"/>
          </ac:cxnSpMkLst>
        </pc:cxnChg>
        <pc:cxnChg chg="mod">
          <ac:chgData name="Phillip Kaufman" userId="c001b2a046940d7c" providerId="LiveId" clId="{5CB25B10-5B1C-4017-B167-ED3104435743}" dt="2024-05-27T07:33:55.005" v="8721" actId="165"/>
          <ac:cxnSpMkLst>
            <pc:docMk/>
            <pc:sldMk cId="3908243081" sldId="944"/>
            <ac:cxnSpMk id="197" creationId="{8807110F-1A1F-3C00-D11A-F3D305C74B03}"/>
          </ac:cxnSpMkLst>
        </pc:cxnChg>
        <pc:cxnChg chg="mod">
          <ac:chgData name="Phillip Kaufman" userId="c001b2a046940d7c" providerId="LiveId" clId="{5CB25B10-5B1C-4017-B167-ED3104435743}" dt="2024-05-27T07:33:55.005" v="8721" actId="165"/>
          <ac:cxnSpMkLst>
            <pc:docMk/>
            <pc:sldMk cId="3908243081" sldId="944"/>
            <ac:cxnSpMk id="198" creationId="{666CC73D-81E2-8C98-D514-12A9364DC26C}"/>
          </ac:cxnSpMkLst>
        </pc:cxnChg>
        <pc:cxnChg chg="mod">
          <ac:chgData name="Phillip Kaufman" userId="c001b2a046940d7c" providerId="LiveId" clId="{5CB25B10-5B1C-4017-B167-ED3104435743}" dt="2024-05-27T07:33:55.005" v="8721" actId="165"/>
          <ac:cxnSpMkLst>
            <pc:docMk/>
            <pc:sldMk cId="3908243081" sldId="944"/>
            <ac:cxnSpMk id="199" creationId="{A4A14B4C-B420-B612-45D9-2524E9DD9C27}"/>
          </ac:cxnSpMkLst>
        </pc:cxnChg>
        <pc:cxnChg chg="mod">
          <ac:chgData name="Phillip Kaufman" userId="c001b2a046940d7c" providerId="LiveId" clId="{5CB25B10-5B1C-4017-B167-ED3104435743}" dt="2024-05-27T07:33:55.005" v="8721" actId="165"/>
          <ac:cxnSpMkLst>
            <pc:docMk/>
            <pc:sldMk cId="3908243081" sldId="944"/>
            <ac:cxnSpMk id="200" creationId="{30F91939-C8B3-743A-3238-04DA2CF0F0CB}"/>
          </ac:cxnSpMkLst>
        </pc:cxnChg>
      </pc:sldChg>
      <pc:sldChg chg="addSp delSp modSp mod ord">
        <pc:chgData name="Phillip Kaufman" userId="c001b2a046940d7c" providerId="LiveId" clId="{5CB25B10-5B1C-4017-B167-ED3104435743}" dt="2024-05-30T19:33:45.009" v="9888" actId="1037"/>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30T06:22:43.475" v="9613"/>
          <ac:spMkLst>
            <pc:docMk/>
            <pc:sldMk cId="882562423" sldId="945"/>
            <ac:spMk id="49" creationId="{CDE5EF35-D087-3983-D68E-67EC87D09D80}"/>
          </ac:spMkLst>
        </pc:spChg>
        <pc:spChg chg="mod">
          <ac:chgData name="Phillip Kaufman" userId="c001b2a046940d7c" providerId="LiveId" clId="{5CB25B10-5B1C-4017-B167-ED3104435743}" dt="2024-05-30T06:22:43.475" v="9613"/>
          <ac:spMkLst>
            <pc:docMk/>
            <pc:sldMk cId="882562423" sldId="945"/>
            <ac:spMk id="50" creationId="{887D9309-2611-C3D4-9779-EF2CE1B03558}"/>
          </ac:spMkLst>
        </pc:spChg>
        <pc:spChg chg="mod">
          <ac:chgData name="Phillip Kaufman" userId="c001b2a046940d7c" providerId="LiveId" clId="{5CB25B10-5B1C-4017-B167-ED3104435743}" dt="2024-05-30T06:22:43.475" v="9613"/>
          <ac:spMkLst>
            <pc:docMk/>
            <pc:sldMk cId="882562423" sldId="945"/>
            <ac:spMk id="51" creationId="{64020B55-9580-0225-3F06-759612C66210}"/>
          </ac:spMkLst>
        </pc:spChg>
        <pc:spChg chg="mod">
          <ac:chgData name="Phillip Kaufman" userId="c001b2a046940d7c" providerId="LiveId" clId="{5CB25B10-5B1C-4017-B167-ED3104435743}" dt="2024-05-30T06:22:43.475" v="9613"/>
          <ac:spMkLst>
            <pc:docMk/>
            <pc:sldMk cId="882562423" sldId="945"/>
            <ac:spMk id="52" creationId="{D1A0B779-4AB0-E4C5-6876-9C3C99CB6DC9}"/>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30T06:22:43.475" v="9613"/>
          <ac:spMkLst>
            <pc:docMk/>
            <pc:sldMk cId="882562423" sldId="945"/>
            <ac:spMk id="53" creationId="{7A389612-3AEE-3D07-73D4-6F21149A5E78}"/>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5-30T06:22:43.475" v="9613"/>
          <ac:spMkLst>
            <pc:docMk/>
            <pc:sldMk cId="882562423" sldId="945"/>
            <ac:spMk id="54" creationId="{D3B833A8-F754-4C3B-648D-4E121857E872}"/>
          </ac:spMkLst>
        </pc:spChg>
        <pc:spChg chg="mod">
          <ac:chgData name="Phillip Kaufman" userId="c001b2a046940d7c" providerId="LiveId" clId="{5CB25B10-5B1C-4017-B167-ED3104435743}" dt="2024-05-30T06:22:43.475" v="9613"/>
          <ac:spMkLst>
            <pc:docMk/>
            <pc:sldMk cId="882562423" sldId="945"/>
            <ac:spMk id="55" creationId="{47C58812-822A-3513-5698-0DF3DDAAF0E2}"/>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5-30T06:22:43.475" v="9613"/>
          <ac:spMkLst>
            <pc:docMk/>
            <pc:sldMk cId="882562423" sldId="945"/>
            <ac:spMk id="56" creationId="{4F44CE53-D837-DCB6-EF64-B3521C5978D9}"/>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del mod">
          <ac:chgData name="Phillip Kaufman" userId="c001b2a046940d7c" providerId="LiveId" clId="{5CB25B10-5B1C-4017-B167-ED3104435743}" dt="2024-05-27T07:37:37.639" v="8836" actId="478"/>
          <ac:spMkLst>
            <pc:docMk/>
            <pc:sldMk cId="882562423" sldId="945"/>
            <ac:spMk id="145" creationId="{B1569165-1878-7003-1063-D1285A7B218C}"/>
          </ac:spMkLst>
        </pc:spChg>
        <pc:spChg chg="mod">
          <ac:chgData name="Phillip Kaufman" userId="c001b2a046940d7c" providerId="LiveId" clId="{5CB25B10-5B1C-4017-B167-ED3104435743}" dt="2024-05-27T07:37:38.911" v="8837"/>
          <ac:spMkLst>
            <pc:docMk/>
            <pc:sldMk cId="882562423" sldId="945"/>
            <ac:spMk id="173" creationId="{2E3EB4E1-E9B2-9B06-0333-79E784FECCC6}"/>
          </ac:spMkLst>
        </pc:spChg>
        <pc:spChg chg="mod">
          <ac:chgData name="Phillip Kaufman" userId="c001b2a046940d7c" providerId="LiveId" clId="{5CB25B10-5B1C-4017-B167-ED3104435743}" dt="2024-05-27T07:37:38.911" v="8837"/>
          <ac:spMkLst>
            <pc:docMk/>
            <pc:sldMk cId="882562423" sldId="945"/>
            <ac:spMk id="177" creationId="{95DB3410-7DCA-85A3-2CFC-7E8A768694DA}"/>
          </ac:spMkLst>
        </pc:spChg>
        <pc:spChg chg="mod">
          <ac:chgData name="Phillip Kaufman" userId="c001b2a046940d7c" providerId="LiveId" clId="{5CB25B10-5B1C-4017-B167-ED3104435743}" dt="2024-05-27T07:37:38.911" v="8837"/>
          <ac:spMkLst>
            <pc:docMk/>
            <pc:sldMk cId="882562423" sldId="945"/>
            <ac:spMk id="178" creationId="{DCE4F9A6-9376-2566-9C27-7BC69CF0BD9C}"/>
          </ac:spMkLst>
        </pc:spChg>
        <pc:spChg chg="mod">
          <ac:chgData name="Phillip Kaufman" userId="c001b2a046940d7c" providerId="LiveId" clId="{5CB25B10-5B1C-4017-B167-ED3104435743}" dt="2024-05-27T07:37:38.911" v="8837"/>
          <ac:spMkLst>
            <pc:docMk/>
            <pc:sldMk cId="882562423" sldId="945"/>
            <ac:spMk id="179" creationId="{52AF1D66-900F-270D-F728-F3B2C0C7BCD5}"/>
          </ac:spMkLst>
        </pc:spChg>
        <pc:spChg chg="mod">
          <ac:chgData name="Phillip Kaufman" userId="c001b2a046940d7c" providerId="LiveId" clId="{5CB25B10-5B1C-4017-B167-ED3104435743}" dt="2024-05-27T07:37:38.911" v="8837"/>
          <ac:spMkLst>
            <pc:docMk/>
            <pc:sldMk cId="882562423" sldId="945"/>
            <ac:spMk id="180" creationId="{89546DED-3551-D2F6-7080-0561335035D7}"/>
          </ac:spMkLst>
        </pc:spChg>
        <pc:spChg chg="mod">
          <ac:chgData name="Phillip Kaufman" userId="c001b2a046940d7c" providerId="LiveId" clId="{5CB25B10-5B1C-4017-B167-ED3104435743}" dt="2024-05-27T07:37:38.911" v="8837"/>
          <ac:spMkLst>
            <pc:docMk/>
            <pc:sldMk cId="882562423" sldId="945"/>
            <ac:spMk id="181" creationId="{12402AFB-7D11-F85C-1944-A1FC7A02108A}"/>
          </ac:spMkLst>
        </pc:spChg>
        <pc:spChg chg="mod">
          <ac:chgData name="Phillip Kaufman" userId="c001b2a046940d7c" providerId="LiveId" clId="{5CB25B10-5B1C-4017-B167-ED3104435743}" dt="2024-05-27T07:37:38.911" v="8837"/>
          <ac:spMkLst>
            <pc:docMk/>
            <pc:sldMk cId="882562423" sldId="945"/>
            <ac:spMk id="182" creationId="{9E604C53-C7A5-ED66-BB22-EF418CEB379C}"/>
          </ac:spMkLst>
        </pc:spChg>
        <pc:spChg chg="mod">
          <ac:chgData name="Phillip Kaufman" userId="c001b2a046940d7c" providerId="LiveId" clId="{5CB25B10-5B1C-4017-B167-ED3104435743}" dt="2024-05-27T07:37:38.911" v="8837"/>
          <ac:spMkLst>
            <pc:docMk/>
            <pc:sldMk cId="882562423" sldId="945"/>
            <ac:spMk id="183" creationId="{FAB9A96C-FC20-83FF-42FD-C2B8A6787302}"/>
          </ac:spMkLst>
        </pc:spChg>
        <pc:spChg chg="mod">
          <ac:chgData name="Phillip Kaufman" userId="c001b2a046940d7c" providerId="LiveId" clId="{5CB25B10-5B1C-4017-B167-ED3104435743}" dt="2024-05-27T07:37:38.911" v="8837"/>
          <ac:spMkLst>
            <pc:docMk/>
            <pc:sldMk cId="882562423" sldId="945"/>
            <ac:spMk id="184" creationId="{37B37ED7-1A05-81E8-9D2F-5BDEA93DFBB9}"/>
          </ac:spMkLst>
        </pc:spChg>
        <pc:spChg chg="mod">
          <ac:chgData name="Phillip Kaufman" userId="c001b2a046940d7c" providerId="LiveId" clId="{5CB25B10-5B1C-4017-B167-ED3104435743}" dt="2024-05-27T07:37:38.911" v="8837"/>
          <ac:spMkLst>
            <pc:docMk/>
            <pc:sldMk cId="882562423" sldId="945"/>
            <ac:spMk id="185" creationId="{2B12D69A-DCFA-B685-0B77-C425A31E8A04}"/>
          </ac:spMkLst>
        </pc:spChg>
        <pc:spChg chg="mod">
          <ac:chgData name="Phillip Kaufman" userId="c001b2a046940d7c" providerId="LiveId" clId="{5CB25B10-5B1C-4017-B167-ED3104435743}" dt="2024-05-27T07:37:38.911" v="8837"/>
          <ac:spMkLst>
            <pc:docMk/>
            <pc:sldMk cId="882562423" sldId="945"/>
            <ac:spMk id="186" creationId="{4E19B837-B67B-CC70-539D-E185D437FD36}"/>
          </ac:spMkLst>
        </pc:spChg>
        <pc:spChg chg="mod">
          <ac:chgData name="Phillip Kaufman" userId="c001b2a046940d7c" providerId="LiveId" clId="{5CB25B10-5B1C-4017-B167-ED3104435743}" dt="2024-05-30T06:27:13.008" v="9687" actId="1076"/>
          <ac:spMkLst>
            <pc:docMk/>
            <pc:sldMk cId="882562423" sldId="945"/>
            <ac:spMk id="213" creationId="{6B25E41E-8A4E-DA70-6A85-14E78FF9980C}"/>
          </ac:spMkLst>
        </pc:spChg>
        <pc:spChg chg="mod">
          <ac:chgData name="Phillip Kaufman" userId="c001b2a046940d7c" providerId="LiveId" clId="{5CB25B10-5B1C-4017-B167-ED3104435743}" dt="2024-05-30T06:26:50.756" v="9678" actId="1076"/>
          <ac:spMkLst>
            <pc:docMk/>
            <pc:sldMk cId="882562423" sldId="945"/>
            <ac:spMk id="217" creationId="{98F1AD82-59CD-8D6C-F60B-D0800B617200}"/>
          </ac:spMkLst>
        </pc:spChg>
        <pc:spChg chg="mod">
          <ac:chgData name="Phillip Kaufman" userId="c001b2a046940d7c" providerId="LiveId" clId="{5CB25B10-5B1C-4017-B167-ED3104435743}" dt="2024-05-30T06:27:01.405" v="9681" actId="1076"/>
          <ac:spMkLst>
            <pc:docMk/>
            <pc:sldMk cId="882562423" sldId="945"/>
            <ac:spMk id="218" creationId="{AE79FD95-DE53-F3F8-BF9A-D4A8144DC4DA}"/>
          </ac:spMkLst>
        </pc:spChg>
        <pc:spChg chg="mod">
          <ac:chgData name="Phillip Kaufman" userId="c001b2a046940d7c" providerId="LiveId" clId="{5CB25B10-5B1C-4017-B167-ED3104435743}" dt="2024-05-30T06:27:05.937" v="9682" actId="1076"/>
          <ac:spMkLst>
            <pc:docMk/>
            <pc:sldMk cId="882562423" sldId="945"/>
            <ac:spMk id="219" creationId="{F65F7293-EFC3-6322-86EE-73099E9C41AA}"/>
          </ac:spMkLst>
        </pc:spChg>
        <pc:spChg chg="mod">
          <ac:chgData name="Phillip Kaufman" userId="c001b2a046940d7c" providerId="LiveId" clId="{5CB25B10-5B1C-4017-B167-ED3104435743}" dt="2024-05-30T06:27:11.118" v="9685" actId="1076"/>
          <ac:spMkLst>
            <pc:docMk/>
            <pc:sldMk cId="882562423" sldId="945"/>
            <ac:spMk id="220" creationId="{17772FDB-87F8-5AFF-95CB-5097A950B40E}"/>
          </ac:spMkLst>
        </pc:spChg>
        <pc:spChg chg="mod">
          <ac:chgData name="Phillip Kaufman" userId="c001b2a046940d7c" providerId="LiveId" clId="{5CB25B10-5B1C-4017-B167-ED3104435743}" dt="2024-05-30T06:26:45.061" v="9677" actId="404"/>
          <ac:spMkLst>
            <pc:docMk/>
            <pc:sldMk cId="882562423" sldId="945"/>
            <ac:spMk id="221" creationId="{DE47C3D8-ED5B-1DAA-5E98-0ED72817032F}"/>
          </ac:spMkLst>
        </pc:spChg>
        <pc:spChg chg="mod">
          <ac:chgData name="Phillip Kaufman" userId="c001b2a046940d7c" providerId="LiveId" clId="{5CB25B10-5B1C-4017-B167-ED3104435743}" dt="2024-05-30T06:26:45.061" v="9677" actId="404"/>
          <ac:spMkLst>
            <pc:docMk/>
            <pc:sldMk cId="882562423" sldId="945"/>
            <ac:spMk id="222" creationId="{F7BB6F28-7EC9-BF62-F619-D521630EE4F6}"/>
          </ac:spMkLst>
        </pc:spChg>
        <pc:spChg chg="mod">
          <ac:chgData name="Phillip Kaufman" userId="c001b2a046940d7c" providerId="LiveId" clId="{5CB25B10-5B1C-4017-B167-ED3104435743}" dt="2024-05-30T06:26:45.061" v="9677" actId="404"/>
          <ac:spMkLst>
            <pc:docMk/>
            <pc:sldMk cId="882562423" sldId="945"/>
            <ac:spMk id="223" creationId="{D24EDECC-2358-AF2C-D90B-3563F539EB8A}"/>
          </ac:spMkLst>
        </pc:spChg>
        <pc:spChg chg="mod">
          <ac:chgData name="Phillip Kaufman" userId="c001b2a046940d7c" providerId="LiveId" clId="{5CB25B10-5B1C-4017-B167-ED3104435743}" dt="2024-05-30T06:26:45.061" v="9677" actId="404"/>
          <ac:spMkLst>
            <pc:docMk/>
            <pc:sldMk cId="882562423" sldId="945"/>
            <ac:spMk id="224" creationId="{51B8225F-ADA0-7026-0D77-244154C3118E}"/>
          </ac:spMkLst>
        </pc:spChg>
        <pc:spChg chg="mod">
          <ac:chgData name="Phillip Kaufman" userId="c001b2a046940d7c" providerId="LiveId" clId="{5CB25B10-5B1C-4017-B167-ED3104435743}" dt="2024-05-30T06:28:06.348" v="9694" actId="1076"/>
          <ac:spMkLst>
            <pc:docMk/>
            <pc:sldMk cId="882562423" sldId="945"/>
            <ac:spMk id="225" creationId="{38721D7F-1713-3399-4E63-5C6C9B6698AD}"/>
          </ac:spMkLst>
        </pc:spChg>
        <pc:spChg chg="mod">
          <ac:chgData name="Phillip Kaufman" userId="c001b2a046940d7c" providerId="LiveId" clId="{5CB25B10-5B1C-4017-B167-ED3104435743}" dt="2024-05-30T06:28:11.288" v="9695" actId="1076"/>
          <ac:spMkLst>
            <pc:docMk/>
            <pc:sldMk cId="882562423" sldId="945"/>
            <ac:spMk id="226" creationId="{DA0C47E7-F687-5113-3B71-FF0EF27CF300}"/>
          </ac:spMkLst>
        </pc:spChg>
        <pc:spChg chg="add del mod">
          <ac:chgData name="Phillip Kaufman" userId="c001b2a046940d7c" providerId="LiveId" clId="{5CB25B10-5B1C-4017-B167-ED3104435743}" dt="2024-05-30T06:30:17.197" v="9707" actId="478"/>
          <ac:spMkLst>
            <pc:docMk/>
            <pc:sldMk cId="882562423" sldId="945"/>
            <ac:spMk id="230" creationId="{FDF46BCC-C963-56D3-C318-1D13F68E2DA0}"/>
          </ac:spMkLst>
        </pc:spChg>
        <pc:spChg chg="mod">
          <ac:chgData name="Phillip Kaufman" userId="c001b2a046940d7c" providerId="LiveId" clId="{5CB25B10-5B1C-4017-B167-ED3104435743}" dt="2024-05-30T06:30:17.522" v="9708"/>
          <ac:spMkLst>
            <pc:docMk/>
            <pc:sldMk cId="882562423" sldId="945"/>
            <ac:spMk id="232" creationId="{6E0B701B-144F-2246-6C16-6D2AA6485D12}"/>
          </ac:spMkLst>
        </pc:spChg>
        <pc:spChg chg="mod">
          <ac:chgData name="Phillip Kaufman" userId="c001b2a046940d7c" providerId="LiveId" clId="{5CB25B10-5B1C-4017-B167-ED3104435743}" dt="2024-05-30T06:30:17.522" v="9708"/>
          <ac:spMkLst>
            <pc:docMk/>
            <pc:sldMk cId="882562423" sldId="945"/>
            <ac:spMk id="236" creationId="{B048A9A3-F5A5-BEA2-0D6A-59F31E970FC3}"/>
          </ac:spMkLst>
        </pc:spChg>
        <pc:spChg chg="mod">
          <ac:chgData name="Phillip Kaufman" userId="c001b2a046940d7c" providerId="LiveId" clId="{5CB25B10-5B1C-4017-B167-ED3104435743}" dt="2024-05-30T06:30:17.522" v="9708"/>
          <ac:spMkLst>
            <pc:docMk/>
            <pc:sldMk cId="882562423" sldId="945"/>
            <ac:spMk id="237" creationId="{A7B1654D-0431-4EA5-2A73-EAB5743F2C5E}"/>
          </ac:spMkLst>
        </pc:spChg>
        <pc:spChg chg="mod">
          <ac:chgData name="Phillip Kaufman" userId="c001b2a046940d7c" providerId="LiveId" clId="{5CB25B10-5B1C-4017-B167-ED3104435743}" dt="2024-05-30T06:30:17.522" v="9708"/>
          <ac:spMkLst>
            <pc:docMk/>
            <pc:sldMk cId="882562423" sldId="945"/>
            <ac:spMk id="238" creationId="{88F32287-A0B2-F08C-07AB-825423964163}"/>
          </ac:spMkLst>
        </pc:spChg>
        <pc:spChg chg="mod">
          <ac:chgData name="Phillip Kaufman" userId="c001b2a046940d7c" providerId="LiveId" clId="{5CB25B10-5B1C-4017-B167-ED3104435743}" dt="2024-05-30T06:30:17.522" v="9708"/>
          <ac:spMkLst>
            <pc:docMk/>
            <pc:sldMk cId="882562423" sldId="945"/>
            <ac:spMk id="239" creationId="{2AF37E13-AAAA-BA6E-0872-1CA9625F3874}"/>
          </ac:spMkLst>
        </pc:spChg>
        <pc:spChg chg="mod">
          <ac:chgData name="Phillip Kaufman" userId="c001b2a046940d7c" providerId="LiveId" clId="{5CB25B10-5B1C-4017-B167-ED3104435743}" dt="2024-05-30T06:30:17.522" v="9708"/>
          <ac:spMkLst>
            <pc:docMk/>
            <pc:sldMk cId="882562423" sldId="945"/>
            <ac:spMk id="240" creationId="{AB5B178F-8FAC-B84B-7CE8-A8DF204A728E}"/>
          </ac:spMkLst>
        </pc:spChg>
        <pc:spChg chg="mod">
          <ac:chgData name="Phillip Kaufman" userId="c001b2a046940d7c" providerId="LiveId" clId="{5CB25B10-5B1C-4017-B167-ED3104435743}" dt="2024-05-30T06:30:17.522" v="9708"/>
          <ac:spMkLst>
            <pc:docMk/>
            <pc:sldMk cId="882562423" sldId="945"/>
            <ac:spMk id="241" creationId="{7016B0F2-675D-B9A0-2A83-59CC97DAA14D}"/>
          </ac:spMkLst>
        </pc:spChg>
        <pc:spChg chg="mod">
          <ac:chgData name="Phillip Kaufman" userId="c001b2a046940d7c" providerId="LiveId" clId="{5CB25B10-5B1C-4017-B167-ED3104435743}" dt="2024-05-30T06:30:17.522" v="9708"/>
          <ac:spMkLst>
            <pc:docMk/>
            <pc:sldMk cId="882562423" sldId="945"/>
            <ac:spMk id="242" creationId="{90E16794-BBDC-9442-3FE8-453D5248B3C3}"/>
          </ac:spMkLst>
        </pc:spChg>
        <pc:spChg chg="mod">
          <ac:chgData name="Phillip Kaufman" userId="c001b2a046940d7c" providerId="LiveId" clId="{5CB25B10-5B1C-4017-B167-ED3104435743}" dt="2024-05-30T06:30:17.522" v="9708"/>
          <ac:spMkLst>
            <pc:docMk/>
            <pc:sldMk cId="882562423" sldId="945"/>
            <ac:spMk id="243" creationId="{9A299CB6-2DA9-80BA-B66E-21F559D58DA2}"/>
          </ac:spMkLst>
        </pc:spChg>
        <pc:spChg chg="mod">
          <ac:chgData name="Phillip Kaufman" userId="c001b2a046940d7c" providerId="LiveId" clId="{5CB25B10-5B1C-4017-B167-ED3104435743}" dt="2024-05-30T06:30:17.522" v="9708"/>
          <ac:spMkLst>
            <pc:docMk/>
            <pc:sldMk cId="882562423" sldId="945"/>
            <ac:spMk id="244" creationId="{9A4D9D3F-75AA-83A9-9CE4-882FF18662F9}"/>
          </ac:spMkLst>
        </pc:spChg>
        <pc:spChg chg="mod">
          <ac:chgData name="Phillip Kaufman" userId="c001b2a046940d7c" providerId="LiveId" clId="{5CB25B10-5B1C-4017-B167-ED3104435743}" dt="2024-05-30T06:30:17.522" v="9708"/>
          <ac:spMkLst>
            <pc:docMk/>
            <pc:sldMk cId="882562423" sldId="945"/>
            <ac:spMk id="245" creationId="{4C93BA2F-6C0B-D4D1-A3AF-9A9C48562871}"/>
          </ac:spMkLst>
        </pc:spChg>
        <pc:spChg chg="add mod">
          <ac:chgData name="Phillip Kaufman" userId="c001b2a046940d7c" providerId="LiveId" clId="{5CB25B10-5B1C-4017-B167-ED3104435743}" dt="2024-05-30T06:30:17.522" v="9708"/>
          <ac:spMkLst>
            <pc:docMk/>
            <pc:sldMk cId="882562423" sldId="945"/>
            <ac:spMk id="249" creationId="{4D492DCA-2162-4D34-40AA-A5BF2BBB86F9}"/>
          </ac:spMkLst>
        </pc:spChg>
        <pc:spChg chg="mod">
          <ac:chgData name="Phillip Kaufman" userId="c001b2a046940d7c" providerId="LiveId" clId="{5CB25B10-5B1C-4017-B167-ED3104435743}" dt="2024-05-30T06:30:27.928" v="9710"/>
          <ac:spMkLst>
            <pc:docMk/>
            <pc:sldMk cId="882562423" sldId="945"/>
            <ac:spMk id="253" creationId="{CA051823-A7F8-5439-F5C0-150D1B94B828}"/>
          </ac:spMkLst>
        </pc:spChg>
        <pc:spChg chg="mod">
          <ac:chgData name="Phillip Kaufman" userId="c001b2a046940d7c" providerId="LiveId" clId="{5CB25B10-5B1C-4017-B167-ED3104435743}" dt="2024-05-30T19:33:45.009" v="9888" actId="1037"/>
          <ac:spMkLst>
            <pc:docMk/>
            <pc:sldMk cId="882562423" sldId="945"/>
            <ac:spMk id="287" creationId="{8863756F-4B63-74EA-5821-99A19470220D}"/>
          </ac:spMkLst>
        </pc:spChg>
        <pc:spChg chg="mod">
          <ac:chgData name="Phillip Kaufman" userId="c001b2a046940d7c" providerId="LiveId" clId="{5CB25B10-5B1C-4017-B167-ED3104435743}" dt="2024-05-30T06:30:27.928" v="9710"/>
          <ac:spMkLst>
            <pc:docMk/>
            <pc:sldMk cId="882562423" sldId="945"/>
            <ac:spMk id="291" creationId="{1200CB26-4B2B-C1F1-B3D9-995DF1BBD63C}"/>
          </ac:spMkLst>
        </pc:spChg>
        <pc:spChg chg="mod">
          <ac:chgData name="Phillip Kaufman" userId="c001b2a046940d7c" providerId="LiveId" clId="{5CB25B10-5B1C-4017-B167-ED3104435743}" dt="2024-05-30T06:30:27.928" v="9710"/>
          <ac:spMkLst>
            <pc:docMk/>
            <pc:sldMk cId="882562423" sldId="945"/>
            <ac:spMk id="292" creationId="{7F6DFBB6-6572-319A-C0A2-011B8CD5335C}"/>
          </ac:spMkLst>
        </pc:spChg>
        <pc:spChg chg="mod">
          <ac:chgData name="Phillip Kaufman" userId="c001b2a046940d7c" providerId="LiveId" clId="{5CB25B10-5B1C-4017-B167-ED3104435743}" dt="2024-05-30T06:30:27.928" v="9710"/>
          <ac:spMkLst>
            <pc:docMk/>
            <pc:sldMk cId="882562423" sldId="945"/>
            <ac:spMk id="293" creationId="{DA10782D-3A59-2EDB-96D7-403CBC04C59B}"/>
          </ac:spMkLst>
        </pc:spChg>
        <pc:spChg chg="mod">
          <ac:chgData name="Phillip Kaufman" userId="c001b2a046940d7c" providerId="LiveId" clId="{5CB25B10-5B1C-4017-B167-ED3104435743}" dt="2024-05-30T06:30:27.928" v="9710"/>
          <ac:spMkLst>
            <pc:docMk/>
            <pc:sldMk cId="882562423" sldId="945"/>
            <ac:spMk id="294" creationId="{0F2A22FC-3196-C950-54FD-A8281BF6F725}"/>
          </ac:spMkLst>
        </pc:spChg>
        <pc:spChg chg="mod">
          <ac:chgData name="Phillip Kaufman" userId="c001b2a046940d7c" providerId="LiveId" clId="{5CB25B10-5B1C-4017-B167-ED3104435743}" dt="2024-05-30T06:30:27.928" v="9710"/>
          <ac:spMkLst>
            <pc:docMk/>
            <pc:sldMk cId="882562423" sldId="945"/>
            <ac:spMk id="295" creationId="{3A114F98-EDE5-4F4A-A0AC-F5F99311D947}"/>
          </ac:spMkLst>
        </pc:spChg>
        <pc:spChg chg="mod">
          <ac:chgData name="Phillip Kaufman" userId="c001b2a046940d7c" providerId="LiveId" clId="{5CB25B10-5B1C-4017-B167-ED3104435743}" dt="2024-05-30T06:30:27.928" v="9710"/>
          <ac:spMkLst>
            <pc:docMk/>
            <pc:sldMk cId="882562423" sldId="945"/>
            <ac:spMk id="296" creationId="{E3733F64-9D0D-9CE1-A7FD-0BED58D9A31D}"/>
          </ac:spMkLst>
        </pc:spChg>
        <pc:spChg chg="mod">
          <ac:chgData name="Phillip Kaufman" userId="c001b2a046940d7c" providerId="LiveId" clId="{5CB25B10-5B1C-4017-B167-ED3104435743}" dt="2024-05-30T06:30:27.928" v="9710"/>
          <ac:spMkLst>
            <pc:docMk/>
            <pc:sldMk cId="882562423" sldId="945"/>
            <ac:spMk id="297" creationId="{4770C02C-074B-6C3C-C5E6-1CDC80CF7458}"/>
          </ac:spMkLst>
        </pc:spChg>
        <pc:spChg chg="mod">
          <ac:chgData name="Phillip Kaufman" userId="c001b2a046940d7c" providerId="LiveId" clId="{5CB25B10-5B1C-4017-B167-ED3104435743}" dt="2024-05-30T06:30:27.928" v="9710"/>
          <ac:spMkLst>
            <pc:docMk/>
            <pc:sldMk cId="882562423" sldId="945"/>
            <ac:spMk id="298" creationId="{D932E835-F4E3-820E-5D12-14BCE27C3A52}"/>
          </ac:spMkLst>
        </pc:spChg>
        <pc:spChg chg="mod">
          <ac:chgData name="Phillip Kaufman" userId="c001b2a046940d7c" providerId="LiveId" clId="{5CB25B10-5B1C-4017-B167-ED3104435743}" dt="2024-05-30T06:30:27.928" v="9710"/>
          <ac:spMkLst>
            <pc:docMk/>
            <pc:sldMk cId="882562423" sldId="945"/>
            <ac:spMk id="299" creationId="{122CB9A3-D4AF-B49D-7A59-5C150AAF3650}"/>
          </ac:spMkLst>
        </pc:spChg>
        <pc:spChg chg="mod">
          <ac:chgData name="Phillip Kaufman" userId="c001b2a046940d7c" providerId="LiveId" clId="{5CB25B10-5B1C-4017-B167-ED3104435743}" dt="2024-05-30T06:30:27.928" v="9710"/>
          <ac:spMkLst>
            <pc:docMk/>
            <pc:sldMk cId="882562423" sldId="945"/>
            <ac:spMk id="300" creationId="{16C34BB9-560D-E8E9-FC55-B7B72AE21D4B}"/>
          </ac:spMkLst>
        </pc:spChg>
        <pc:grpChg chg="add del mod">
          <ac:chgData name="Phillip Kaufman" userId="c001b2a046940d7c" providerId="LiveId" clId="{5CB25B10-5B1C-4017-B167-ED3104435743}" dt="2024-05-27T07:37:35.140" v="8834" actId="478"/>
          <ac:grpSpMkLst>
            <pc:docMk/>
            <pc:sldMk cId="882562423" sldId="945"/>
            <ac:grpSpMk id="5" creationId="{4FDC3F38-AFE5-1A3B-5798-264753DC68BF}"/>
          </ac:grpSpMkLst>
        </pc:gr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5-30T06:22:45.293" v="9614" actId="478"/>
          <ac:grpSpMkLst>
            <pc:docMk/>
            <pc:sldMk cId="882562423" sldId="945"/>
            <ac:grpSpMk id="5" creationId="{C1AF4AC7-6163-82EF-60FA-394E9D95EC94}"/>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ac:chgData name="Phillip Kaufman" userId="c001b2a046940d7c" providerId="LiveId" clId="{5CB25B10-5B1C-4017-B167-ED3104435743}" dt="2024-05-30T06:22:43.475" v="9613"/>
          <ac:grpSpMkLst>
            <pc:docMk/>
            <pc:sldMk cId="882562423" sldId="945"/>
            <ac:grpSpMk id="11" creationId="{7AD62666-AD17-3E9B-1974-BCDE7359EC5B}"/>
          </ac:grpSpMkLst>
        </pc:grpChg>
        <pc:grpChg chg="mod">
          <ac:chgData name="Phillip Kaufman" userId="c001b2a046940d7c" providerId="LiveId" clId="{5CB25B10-5B1C-4017-B167-ED3104435743}" dt="2024-05-27T07:34:37.606" v="8741"/>
          <ac:grpSpMkLst>
            <pc:docMk/>
            <pc:sldMk cId="882562423" sldId="945"/>
            <ac:grpSpMk id="11" creationId="{F17DE543-3217-B101-2915-701D50207761}"/>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5-30T06:22:43.475" v="9613"/>
          <ac:grpSpMkLst>
            <pc:docMk/>
            <pc:sldMk cId="882562423" sldId="945"/>
            <ac:grpSpMk id="13" creationId="{58205209-2FC8-81CA-0EA6-C1BB026EE7B7}"/>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mod">
          <ac:chgData name="Phillip Kaufman" userId="c001b2a046940d7c" providerId="LiveId" clId="{5CB25B10-5B1C-4017-B167-ED3104435743}" dt="2024-05-30T06:22:43.475" v="9613"/>
          <ac:grpSpMkLst>
            <pc:docMk/>
            <pc:sldMk cId="882562423" sldId="945"/>
            <ac:grpSpMk id="14" creationId="{A77FFB6F-F47A-41BD-E4FD-A5DF146A16E2}"/>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30T06:22:43.475" v="9613"/>
          <ac:grpSpMkLst>
            <pc:docMk/>
            <pc:sldMk cId="882562423" sldId="945"/>
            <ac:grpSpMk id="15" creationId="{1DB00F00-923E-27D9-04B9-59C03C7DC3DA}"/>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add mod">
          <ac:chgData name="Phillip Kaufman" userId="c001b2a046940d7c" providerId="LiveId" clId="{5CB25B10-5B1C-4017-B167-ED3104435743}" dt="2024-05-27T07:36:36.659" v="8776" actId="1076"/>
          <ac:grpSpMkLst>
            <pc:docMk/>
            <pc:sldMk cId="882562423" sldId="945"/>
            <ac:grpSpMk id="46" creationId="{4FDC3F38-AFE5-1A3B-5798-264753DC68BF}"/>
          </ac:grpSpMkLst>
        </pc:grpChg>
        <pc:grpChg chg="mod">
          <ac:chgData name="Phillip Kaufman" userId="c001b2a046940d7c" providerId="LiveId" clId="{5CB25B10-5B1C-4017-B167-ED3104435743}" dt="2024-05-27T07:35:32.979" v="8762"/>
          <ac:grpSpMkLst>
            <pc:docMk/>
            <pc:sldMk cId="882562423" sldId="945"/>
            <ac:grpSpMk id="47" creationId="{F17DE543-3217-B101-2915-701D50207761}"/>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5-30T06:22:43.475" v="9613"/>
          <ac:grpSpMkLst>
            <pc:docMk/>
            <pc:sldMk cId="882562423" sldId="945"/>
            <ac:grpSpMk id="57" creationId="{6DD7E74C-6D83-A2EA-CC84-F7F573F0D242}"/>
          </ac:grpSpMkLst>
        </pc:grpChg>
        <pc:grpChg chg="add del mod">
          <ac:chgData name="Phillip Kaufman" userId="c001b2a046940d7c" providerId="LiveId" clId="{5CB25B10-5B1C-4017-B167-ED3104435743}" dt="2024-05-30T06:30:17.197" v="9707" actId="478"/>
          <ac:grpSpMkLst>
            <pc:docMk/>
            <pc:sldMk cId="882562423" sldId="945"/>
            <ac:grpSpMk id="60" creationId="{E3EB32C8-66B6-A729-0116-E5791EBFE1EB}"/>
          </ac:grpSpMkLst>
        </pc:grpChg>
        <pc:grpChg chg="mod">
          <ac:chgData name="Phillip Kaufman" userId="c001b2a046940d7c" providerId="LiveId" clId="{5CB25B10-5B1C-4017-B167-ED3104435743}" dt="2024-05-30T06:26:45.061" v="9677" actId="404"/>
          <ac:grpSpMkLst>
            <pc:docMk/>
            <pc:sldMk cId="882562423" sldId="945"/>
            <ac:grpSpMk id="61" creationId="{E9188939-5D6C-C530-25F8-F8A54EEF8336}"/>
          </ac:grpSpMkLst>
        </pc:grpChg>
        <pc:grpChg chg="mod">
          <ac:chgData name="Phillip Kaufman" userId="c001b2a046940d7c" providerId="LiveId" clId="{5CB25B10-5B1C-4017-B167-ED3104435743}" dt="2024-05-30T06:26:45.061" v="9677" actId="404"/>
          <ac:grpSpMkLst>
            <pc:docMk/>
            <pc:sldMk cId="882562423" sldId="945"/>
            <ac:grpSpMk id="62" creationId="{92CFD5B9-AD95-750B-FB6F-47B288E917BB}"/>
          </ac:grpSpMkLst>
        </pc:grpChg>
        <pc:grpChg chg="mod">
          <ac:chgData name="Phillip Kaufman" userId="c001b2a046940d7c" providerId="LiveId" clId="{5CB25B10-5B1C-4017-B167-ED3104435743}" dt="2024-05-30T06:26:45.061" v="9677" actId="404"/>
          <ac:grpSpMkLst>
            <pc:docMk/>
            <pc:sldMk cId="882562423" sldId="945"/>
            <ac:grpSpMk id="63" creationId="{5C4D25B6-62B8-E811-833D-5566F310512F}"/>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del mod topLvl">
          <ac:chgData name="Phillip Kaufman" userId="c001b2a046940d7c" providerId="LiveId" clId="{5CB25B10-5B1C-4017-B167-ED3104435743}" dt="2024-05-27T07:37:34.286" v="8833" actId="478"/>
          <ac:grpSpMkLst>
            <pc:docMk/>
            <pc:sldMk cId="882562423" sldId="945"/>
            <ac:grpSpMk id="67" creationId="{03215320-16E8-BC73-3EBF-1DE03DC2A372}"/>
          </ac:grpSpMkLst>
        </pc:grpChg>
        <pc:grpChg chg="add del mod topLvl">
          <ac:chgData name="Phillip Kaufman" userId="c001b2a046940d7c" providerId="LiveId" clId="{5CB25B10-5B1C-4017-B167-ED3104435743}" dt="2024-05-27T07:37:35.847" v="8835" actId="478"/>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grpChg chg="add del mod">
          <ac:chgData name="Phillip Kaufman" userId="c001b2a046940d7c" providerId="LiveId" clId="{5CB25B10-5B1C-4017-B167-ED3104435743}" dt="2024-05-30T06:25:30.133" v="9671" actId="478"/>
          <ac:grpSpMkLst>
            <pc:docMk/>
            <pc:sldMk cId="882562423" sldId="945"/>
            <ac:grpSpMk id="134" creationId="{1462568A-B4DC-8A68-C118-7FFEC06346D9}"/>
          </ac:grpSpMkLst>
        </pc:grpChg>
        <pc:grpChg chg="mod">
          <ac:chgData name="Phillip Kaufman" userId="c001b2a046940d7c" providerId="LiveId" clId="{5CB25B10-5B1C-4017-B167-ED3104435743}" dt="2024-05-27T07:37:38.911" v="8837"/>
          <ac:grpSpMkLst>
            <pc:docMk/>
            <pc:sldMk cId="882562423" sldId="945"/>
            <ac:grpSpMk id="135" creationId="{A2B33B69-6CC3-FA75-4DBD-E0B633C341CC}"/>
          </ac:grpSpMkLst>
        </pc:grpChg>
        <pc:grpChg chg="mod">
          <ac:chgData name="Phillip Kaufman" userId="c001b2a046940d7c" providerId="LiveId" clId="{5CB25B10-5B1C-4017-B167-ED3104435743}" dt="2024-05-27T07:37:38.911" v="8837"/>
          <ac:grpSpMkLst>
            <pc:docMk/>
            <pc:sldMk cId="882562423" sldId="945"/>
            <ac:grpSpMk id="136" creationId="{BCE9D381-33E5-F043-5BD1-EC93D037D960}"/>
          </ac:grpSpMkLst>
        </pc:grpChg>
        <pc:grpChg chg="mod">
          <ac:chgData name="Phillip Kaufman" userId="c001b2a046940d7c" providerId="LiveId" clId="{5CB25B10-5B1C-4017-B167-ED3104435743}" dt="2024-05-27T07:37:38.911" v="8837"/>
          <ac:grpSpMkLst>
            <pc:docMk/>
            <pc:sldMk cId="882562423" sldId="945"/>
            <ac:grpSpMk id="137" creationId="{CA034206-3904-3FC5-2B02-7474F9D8EC76}"/>
          </ac:grpSpMkLst>
        </pc:grpChg>
        <pc:grpChg chg="mod">
          <ac:chgData name="Phillip Kaufman" userId="c001b2a046940d7c" providerId="LiveId" clId="{5CB25B10-5B1C-4017-B167-ED3104435743}" dt="2024-05-27T07:37:38.911" v="8837"/>
          <ac:grpSpMkLst>
            <pc:docMk/>
            <pc:sldMk cId="882562423" sldId="945"/>
            <ac:grpSpMk id="174" creationId="{04DD7785-2E6F-1D7D-A241-7802E4FBC342}"/>
          </ac:grpSpMkLst>
        </pc:grpChg>
        <pc:grpChg chg="mod">
          <ac:chgData name="Phillip Kaufman" userId="c001b2a046940d7c" providerId="LiveId" clId="{5CB25B10-5B1C-4017-B167-ED3104435743}" dt="2024-05-27T07:37:38.911" v="8837"/>
          <ac:grpSpMkLst>
            <pc:docMk/>
            <pc:sldMk cId="882562423" sldId="945"/>
            <ac:grpSpMk id="175" creationId="{BA19444F-F69F-69C6-04FA-8AD73DE7586C}"/>
          </ac:grpSpMkLst>
        </pc:grpChg>
        <pc:grpChg chg="mod">
          <ac:chgData name="Phillip Kaufman" userId="c001b2a046940d7c" providerId="LiveId" clId="{5CB25B10-5B1C-4017-B167-ED3104435743}" dt="2024-05-27T07:37:38.911" v="8837"/>
          <ac:grpSpMkLst>
            <pc:docMk/>
            <pc:sldMk cId="882562423" sldId="945"/>
            <ac:grpSpMk id="176" creationId="{2E974ADC-7700-0DA9-1FEB-DA32E28DA676}"/>
          </ac:grpSpMkLst>
        </pc:grpChg>
        <pc:grpChg chg="mod">
          <ac:chgData name="Phillip Kaufman" userId="c001b2a046940d7c" providerId="LiveId" clId="{5CB25B10-5B1C-4017-B167-ED3104435743}" dt="2024-05-27T07:37:38.911" v="8837"/>
          <ac:grpSpMkLst>
            <pc:docMk/>
            <pc:sldMk cId="882562423" sldId="945"/>
            <ac:grpSpMk id="187" creationId="{50EBC0C7-B87C-9117-DFFF-8AF251C944A8}"/>
          </ac:grpSpMkLst>
        </pc:grpChg>
        <pc:grpChg chg="mod">
          <ac:chgData name="Phillip Kaufman" userId="c001b2a046940d7c" providerId="LiveId" clId="{5CB25B10-5B1C-4017-B167-ED3104435743}" dt="2024-05-30T06:26:45.061" v="9677" actId="404"/>
          <ac:grpSpMkLst>
            <pc:docMk/>
            <pc:sldMk cId="882562423" sldId="945"/>
            <ac:grpSpMk id="214" creationId="{F5E4280F-2749-954D-89B4-5644DD25BDEF}"/>
          </ac:grpSpMkLst>
        </pc:grpChg>
        <pc:grpChg chg="mod">
          <ac:chgData name="Phillip Kaufman" userId="c001b2a046940d7c" providerId="LiveId" clId="{5CB25B10-5B1C-4017-B167-ED3104435743}" dt="2024-05-30T06:26:45.061" v="9677" actId="404"/>
          <ac:grpSpMkLst>
            <pc:docMk/>
            <pc:sldMk cId="882562423" sldId="945"/>
            <ac:grpSpMk id="215" creationId="{8475D2AE-D68E-D877-8515-BFB58B1D37C2}"/>
          </ac:grpSpMkLst>
        </pc:grpChg>
        <pc:grpChg chg="mod">
          <ac:chgData name="Phillip Kaufman" userId="c001b2a046940d7c" providerId="LiveId" clId="{5CB25B10-5B1C-4017-B167-ED3104435743}" dt="2024-05-30T06:26:45.061" v="9677" actId="404"/>
          <ac:grpSpMkLst>
            <pc:docMk/>
            <pc:sldMk cId="882562423" sldId="945"/>
            <ac:grpSpMk id="216" creationId="{19192708-4C40-42A8-8CE4-A18ED443A68A}"/>
          </ac:grpSpMkLst>
        </pc:grpChg>
        <pc:grpChg chg="mod">
          <ac:chgData name="Phillip Kaufman" userId="c001b2a046940d7c" providerId="LiveId" clId="{5CB25B10-5B1C-4017-B167-ED3104435743}" dt="2024-05-30T06:26:45.061" v="9677" actId="404"/>
          <ac:grpSpMkLst>
            <pc:docMk/>
            <pc:sldMk cId="882562423" sldId="945"/>
            <ac:grpSpMk id="227" creationId="{0979EDC5-C674-C532-B882-64A52D58542A}"/>
          </ac:grpSpMkLst>
        </pc:grpChg>
        <pc:grpChg chg="add mod">
          <ac:chgData name="Phillip Kaufman" userId="c001b2a046940d7c" providerId="LiveId" clId="{5CB25B10-5B1C-4017-B167-ED3104435743}" dt="2024-05-30T06:30:17.522" v="9708"/>
          <ac:grpSpMkLst>
            <pc:docMk/>
            <pc:sldMk cId="882562423" sldId="945"/>
            <ac:grpSpMk id="231" creationId="{B91C7E97-767F-4F82-1857-278B43E07197}"/>
          </ac:grpSpMkLst>
        </pc:grpChg>
        <pc:grpChg chg="mod">
          <ac:chgData name="Phillip Kaufman" userId="c001b2a046940d7c" providerId="LiveId" clId="{5CB25B10-5B1C-4017-B167-ED3104435743}" dt="2024-05-30T06:30:17.522" v="9708"/>
          <ac:grpSpMkLst>
            <pc:docMk/>
            <pc:sldMk cId="882562423" sldId="945"/>
            <ac:grpSpMk id="233" creationId="{27860EF9-C97B-1556-64D3-505F10B7598E}"/>
          </ac:grpSpMkLst>
        </pc:grpChg>
        <pc:grpChg chg="mod">
          <ac:chgData name="Phillip Kaufman" userId="c001b2a046940d7c" providerId="LiveId" clId="{5CB25B10-5B1C-4017-B167-ED3104435743}" dt="2024-05-30T06:30:17.522" v="9708"/>
          <ac:grpSpMkLst>
            <pc:docMk/>
            <pc:sldMk cId="882562423" sldId="945"/>
            <ac:grpSpMk id="234" creationId="{E5EBE8C9-48AC-ACF1-4E72-DFCF4B93CC5C}"/>
          </ac:grpSpMkLst>
        </pc:grpChg>
        <pc:grpChg chg="mod">
          <ac:chgData name="Phillip Kaufman" userId="c001b2a046940d7c" providerId="LiveId" clId="{5CB25B10-5B1C-4017-B167-ED3104435743}" dt="2024-05-30T06:30:17.522" v="9708"/>
          <ac:grpSpMkLst>
            <pc:docMk/>
            <pc:sldMk cId="882562423" sldId="945"/>
            <ac:grpSpMk id="235" creationId="{874AD415-F59B-F552-2D9F-E43F3F6BFDA1}"/>
          </ac:grpSpMkLst>
        </pc:grpChg>
        <pc:grpChg chg="mod">
          <ac:chgData name="Phillip Kaufman" userId="c001b2a046940d7c" providerId="LiveId" clId="{5CB25B10-5B1C-4017-B167-ED3104435743}" dt="2024-05-30T06:30:17.522" v="9708"/>
          <ac:grpSpMkLst>
            <pc:docMk/>
            <pc:sldMk cId="882562423" sldId="945"/>
            <ac:grpSpMk id="246" creationId="{EBEB9B60-CFD8-E117-FD84-F927BD3F714B}"/>
          </ac:grpSpMkLst>
        </pc:grpChg>
        <pc:grpChg chg="add mod">
          <ac:chgData name="Phillip Kaufman" userId="c001b2a046940d7c" providerId="LiveId" clId="{5CB25B10-5B1C-4017-B167-ED3104435743}" dt="2024-05-30T06:30:27.928" v="9710"/>
          <ac:grpSpMkLst>
            <pc:docMk/>
            <pc:sldMk cId="882562423" sldId="945"/>
            <ac:grpSpMk id="250" creationId="{E94F0C4F-838E-A5E5-FE81-353206FEA9E2}"/>
          </ac:grpSpMkLst>
        </pc:grpChg>
        <pc:grpChg chg="mod">
          <ac:chgData name="Phillip Kaufman" userId="c001b2a046940d7c" providerId="LiveId" clId="{5CB25B10-5B1C-4017-B167-ED3104435743}" dt="2024-05-30T06:30:27.928" v="9710"/>
          <ac:grpSpMkLst>
            <pc:docMk/>
            <pc:sldMk cId="882562423" sldId="945"/>
            <ac:grpSpMk id="251" creationId="{30A755D2-C3E7-837F-8145-83373E8D09AB}"/>
          </ac:grpSpMkLst>
        </pc:grpChg>
        <pc:grpChg chg="mod">
          <ac:chgData name="Phillip Kaufman" userId="c001b2a046940d7c" providerId="LiveId" clId="{5CB25B10-5B1C-4017-B167-ED3104435743}" dt="2024-05-30T06:30:27.928" v="9710"/>
          <ac:grpSpMkLst>
            <pc:docMk/>
            <pc:sldMk cId="882562423" sldId="945"/>
            <ac:grpSpMk id="252" creationId="{9C65947E-BC8B-D565-E557-309F7A9B52B1}"/>
          </ac:grpSpMkLst>
        </pc:grpChg>
        <pc:grpChg chg="mod">
          <ac:chgData name="Phillip Kaufman" userId="c001b2a046940d7c" providerId="LiveId" clId="{5CB25B10-5B1C-4017-B167-ED3104435743}" dt="2024-05-30T06:30:27.928" v="9710"/>
          <ac:grpSpMkLst>
            <pc:docMk/>
            <pc:sldMk cId="882562423" sldId="945"/>
            <ac:grpSpMk id="254" creationId="{DA6023EC-DDE2-9011-A74C-469126EEC03E}"/>
          </ac:grpSpMkLst>
        </pc:grpChg>
        <pc:grpChg chg="mod">
          <ac:chgData name="Phillip Kaufman" userId="c001b2a046940d7c" providerId="LiveId" clId="{5CB25B10-5B1C-4017-B167-ED3104435743}" dt="2024-05-30T06:30:27.928" v="9710"/>
          <ac:grpSpMkLst>
            <pc:docMk/>
            <pc:sldMk cId="882562423" sldId="945"/>
            <ac:grpSpMk id="288" creationId="{B72D7194-B4E6-3A9B-8C59-1F8BE59E997F}"/>
          </ac:grpSpMkLst>
        </pc:grpChg>
        <pc:grpChg chg="mod">
          <ac:chgData name="Phillip Kaufman" userId="c001b2a046940d7c" providerId="LiveId" clId="{5CB25B10-5B1C-4017-B167-ED3104435743}" dt="2024-05-30T06:30:27.928" v="9710"/>
          <ac:grpSpMkLst>
            <pc:docMk/>
            <pc:sldMk cId="882562423" sldId="945"/>
            <ac:grpSpMk id="289" creationId="{12D8ED8D-3671-F597-F138-F9901F7BCB09}"/>
          </ac:grpSpMkLst>
        </pc:grpChg>
        <pc:grpChg chg="mod">
          <ac:chgData name="Phillip Kaufman" userId="c001b2a046940d7c" providerId="LiveId" clId="{5CB25B10-5B1C-4017-B167-ED3104435743}" dt="2024-05-30T06:30:27.928" v="9710"/>
          <ac:grpSpMkLst>
            <pc:docMk/>
            <pc:sldMk cId="882562423" sldId="945"/>
            <ac:grpSpMk id="290" creationId="{3B51B484-E095-D07D-448F-0E279745F10F}"/>
          </ac:grpSpMkLst>
        </pc:grpChg>
        <pc:grpChg chg="mod">
          <ac:chgData name="Phillip Kaufman" userId="c001b2a046940d7c" providerId="LiveId" clId="{5CB25B10-5B1C-4017-B167-ED3104435743}" dt="2024-05-30T06:30:27.928" v="9710"/>
          <ac:grpSpMkLst>
            <pc:docMk/>
            <pc:sldMk cId="882562423" sldId="945"/>
            <ac:grpSpMk id="301" creationId="{94FB7677-B6BB-14B1-B33F-323826FC142E}"/>
          </ac:grpSpMkLst>
        </pc:grpChg>
        <pc:cxnChg chg="mod">
          <ac:chgData name="Phillip Kaufman" userId="c001b2a046940d7c" providerId="LiveId" clId="{5CB25B10-5B1C-4017-B167-ED3104435743}" dt="2024-05-27T07:34:37.606" v="8741"/>
          <ac:cxnSpMkLst>
            <pc:docMk/>
            <pc:sldMk cId="882562423" sldId="945"/>
            <ac:cxnSpMk id="13" creationId="{1B685F9B-4416-C927-3905-B85266191091}"/>
          </ac:cxnSpMkLst>
        </pc:cxnChg>
        <pc:cxnChg chg="mod">
          <ac:chgData name="Phillip Kaufman" userId="c001b2a046940d7c" providerId="LiveId" clId="{5CB25B10-5B1C-4017-B167-ED3104435743}" dt="2024-05-27T07:34:37.606" v="8741"/>
          <ac:cxnSpMkLst>
            <pc:docMk/>
            <pc:sldMk cId="882562423" sldId="945"/>
            <ac:cxnSpMk id="14" creationId="{11D197B7-DFBB-372C-A506-7C7C3CBDFC4E}"/>
          </ac:cxnSpMkLst>
        </pc:cxn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27T07:34:37.606" v="8741"/>
          <ac:cxnSpMkLst>
            <pc:docMk/>
            <pc:sldMk cId="882562423" sldId="945"/>
            <ac:cxnSpMk id="15" creationId="{34F48966-0AE8-7236-9DD6-28DFDD6A9FC4}"/>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5-30T06:22:43.475" v="9613"/>
          <ac:cxnSpMkLst>
            <pc:docMk/>
            <pc:sldMk cId="882562423" sldId="945"/>
            <ac:cxnSpMk id="16" creationId="{AF076293-409B-5FC6-699B-2F45357716D1}"/>
          </ac:cxnSpMkLst>
        </pc:cxnChg>
        <pc:cxnChg chg="mod">
          <ac:chgData name="Phillip Kaufman" userId="c001b2a046940d7c" providerId="LiveId" clId="{5CB25B10-5B1C-4017-B167-ED3104435743}" dt="2024-05-27T07:34:37.606" v="8741"/>
          <ac:cxnSpMkLst>
            <pc:docMk/>
            <pc:sldMk cId="882562423" sldId="945"/>
            <ac:cxnSpMk id="16" creationId="{BFC7DCC2-08C5-6658-69C5-A150ADCD8786}"/>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27T07:34:37.606" v="8741"/>
          <ac:cxnSpMkLst>
            <pc:docMk/>
            <pc:sldMk cId="882562423" sldId="945"/>
            <ac:cxnSpMk id="17" creationId="{502B767A-EDB2-EFA9-1545-ACBD8E5B82D5}"/>
          </ac:cxnSpMkLst>
        </pc:cxnChg>
        <pc:cxnChg chg="mod">
          <ac:chgData name="Phillip Kaufman" userId="c001b2a046940d7c" providerId="LiveId" clId="{5CB25B10-5B1C-4017-B167-ED3104435743}" dt="2024-05-30T06:22:43.475" v="9613"/>
          <ac:cxnSpMkLst>
            <pc:docMk/>
            <pc:sldMk cId="882562423" sldId="945"/>
            <ac:cxnSpMk id="17" creationId="{EA8DD465-EED5-4AF9-EA13-2CD328E762A1}"/>
          </ac:cxnSpMkLst>
        </pc:cxnChg>
        <pc:cxnChg chg="mod">
          <ac:chgData name="Phillip Kaufman" userId="c001b2a046940d7c" providerId="LiveId" clId="{5CB25B10-5B1C-4017-B167-ED3104435743}" dt="2024-05-27T07:34:37.606" v="8741"/>
          <ac:cxnSpMkLst>
            <pc:docMk/>
            <pc:sldMk cId="882562423" sldId="945"/>
            <ac:cxnSpMk id="18" creationId="{53083DE3-4EC2-65A5-E4BC-545A604BB82B}"/>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5-30T06:22:43.475" v="9613"/>
          <ac:cxnSpMkLst>
            <pc:docMk/>
            <pc:sldMk cId="882562423" sldId="945"/>
            <ac:cxnSpMk id="18" creationId="{FABA44C2-DF81-BC68-1D44-530BA43BC046}"/>
          </ac:cxnSpMkLst>
        </pc:cxnChg>
        <pc:cxnChg chg="mod">
          <ac:chgData name="Phillip Kaufman" userId="c001b2a046940d7c" providerId="LiveId" clId="{5CB25B10-5B1C-4017-B167-ED3104435743}" dt="2024-05-27T07:34:37.606" v="8741"/>
          <ac:cxnSpMkLst>
            <pc:docMk/>
            <pc:sldMk cId="882562423" sldId="945"/>
            <ac:cxnSpMk id="20" creationId="{110E15D2-D459-8905-E174-3D9414DE9AA0}"/>
          </ac:cxnSpMkLst>
        </pc:cxnChg>
        <pc:cxnChg chg="mod">
          <ac:chgData name="Phillip Kaufman" userId="c001b2a046940d7c" providerId="LiveId" clId="{5CB25B10-5B1C-4017-B167-ED3104435743}" dt="2024-05-30T06:22:43.475" v="9613"/>
          <ac:cxnSpMkLst>
            <pc:docMk/>
            <pc:sldMk cId="882562423" sldId="945"/>
            <ac:cxnSpMk id="20" creationId="{CCC82034-5D23-5815-EC36-4ABF23636E3E}"/>
          </ac:cxnSpMkLst>
        </pc:cxnChg>
        <pc:cxnChg chg="mod">
          <ac:chgData name="Phillip Kaufman" userId="c001b2a046940d7c" providerId="LiveId" clId="{5CB25B10-5B1C-4017-B167-ED3104435743}" dt="2024-05-30T06:22:43.475" v="9613"/>
          <ac:cxnSpMkLst>
            <pc:docMk/>
            <pc:sldMk cId="882562423" sldId="945"/>
            <ac:cxnSpMk id="21" creationId="{B632A4EA-99A5-CCD1-D426-7B40BAA8604C}"/>
          </ac:cxnSpMkLst>
        </pc:cxnChg>
        <pc:cxnChg chg="mod">
          <ac:chgData name="Phillip Kaufman" userId="c001b2a046940d7c" providerId="LiveId" clId="{5CB25B10-5B1C-4017-B167-ED3104435743}" dt="2024-05-27T07:34:37.606" v="8741"/>
          <ac:cxnSpMkLst>
            <pc:docMk/>
            <pc:sldMk cId="882562423" sldId="945"/>
            <ac:cxnSpMk id="21" creationId="{E7739572-5DFF-82ED-7399-905B071518C8}"/>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27T07:34:37.606" v="8741"/>
          <ac:cxnSpMkLst>
            <pc:docMk/>
            <pc:sldMk cId="882562423" sldId="945"/>
            <ac:cxnSpMk id="22" creationId="{5AD30F0D-3D78-C7E2-7B12-01F75172C410}"/>
          </ac:cxnSpMkLst>
        </pc:cxnChg>
        <pc:cxnChg chg="mod">
          <ac:chgData name="Phillip Kaufman" userId="c001b2a046940d7c" providerId="LiveId" clId="{5CB25B10-5B1C-4017-B167-ED3104435743}" dt="2024-05-30T06:22:43.475" v="9613"/>
          <ac:cxnSpMkLst>
            <pc:docMk/>
            <pc:sldMk cId="882562423" sldId="945"/>
            <ac:cxnSpMk id="22" creationId="{6B31A09E-9692-5E8A-7DC5-E31140BCA313}"/>
          </ac:cxnSpMkLst>
        </pc:cxnChg>
        <pc:cxnChg chg="mod">
          <ac:chgData name="Phillip Kaufman" userId="c001b2a046940d7c" providerId="LiveId" clId="{5CB25B10-5B1C-4017-B167-ED3104435743}" dt="2024-05-30T06:22:43.475" v="9613"/>
          <ac:cxnSpMkLst>
            <pc:docMk/>
            <pc:sldMk cId="882562423" sldId="945"/>
            <ac:cxnSpMk id="23" creationId="{054AA994-9344-A162-084E-4A7627F39FEF}"/>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27T07:34:37.606" v="8741"/>
          <ac:cxnSpMkLst>
            <pc:docMk/>
            <pc:sldMk cId="882562423" sldId="945"/>
            <ac:cxnSpMk id="23" creationId="{61852EB8-8425-1764-77A0-ED5045A4A166}"/>
          </ac:cxnSpMkLst>
        </pc:cxnChg>
        <pc:cxnChg chg="mod">
          <ac:chgData name="Phillip Kaufman" userId="c001b2a046940d7c" providerId="LiveId" clId="{5CB25B10-5B1C-4017-B167-ED3104435743}" dt="2024-05-30T06:22:43.475" v="9613"/>
          <ac:cxnSpMkLst>
            <pc:docMk/>
            <pc:sldMk cId="882562423" sldId="945"/>
            <ac:cxnSpMk id="24" creationId="{A568B068-93A6-0D85-D7EB-9416924C13AB}"/>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27T07:34:37.606" v="8741"/>
          <ac:cxnSpMkLst>
            <pc:docMk/>
            <pc:sldMk cId="882562423" sldId="945"/>
            <ac:cxnSpMk id="24" creationId="{DDCAADE9-01BB-96D8-8C9F-0095A0ABC524}"/>
          </ac:cxnSpMkLst>
        </pc:cxnChg>
        <pc:cxnChg chg="mod">
          <ac:chgData name="Phillip Kaufman" userId="c001b2a046940d7c" providerId="LiveId" clId="{5CB25B10-5B1C-4017-B167-ED3104435743}" dt="2024-05-27T07:34:37.606" v="8741"/>
          <ac:cxnSpMkLst>
            <pc:docMk/>
            <pc:sldMk cId="882562423" sldId="945"/>
            <ac:cxnSpMk id="25" creationId="{1FF5B296-3A9C-F0CF-AD92-D12FC0E0509E}"/>
          </ac:cxnSpMkLst>
        </pc:cxnChg>
        <pc:cxnChg chg="mod">
          <ac:chgData name="Phillip Kaufman" userId="c001b2a046940d7c" providerId="LiveId" clId="{5CB25B10-5B1C-4017-B167-ED3104435743}" dt="2024-05-30T06:22:43.475" v="9613"/>
          <ac:cxnSpMkLst>
            <pc:docMk/>
            <pc:sldMk cId="882562423" sldId="945"/>
            <ac:cxnSpMk id="25" creationId="{A10F3F9C-5F01-3B5D-94D7-430401157A67}"/>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5-30T06:22:43.475" v="9613"/>
          <ac:cxnSpMkLst>
            <pc:docMk/>
            <pc:sldMk cId="882562423" sldId="945"/>
            <ac:cxnSpMk id="26" creationId="{79B6C5A9-8265-81C0-4400-407EFFB54129}"/>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27T07:34:37.606" v="8741"/>
          <ac:cxnSpMkLst>
            <pc:docMk/>
            <pc:sldMk cId="882562423" sldId="945"/>
            <ac:cxnSpMk id="26" creationId="{BE23179C-FDDE-0265-969B-8227D19B5B29}"/>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27T07:34:37.606" v="8741"/>
          <ac:cxnSpMkLst>
            <pc:docMk/>
            <pc:sldMk cId="882562423" sldId="945"/>
            <ac:cxnSpMk id="27" creationId="{964A46CB-3B3B-7025-DE4E-421865877BC4}"/>
          </ac:cxnSpMkLst>
        </pc:cxnChg>
        <pc:cxnChg chg="mod">
          <ac:chgData name="Phillip Kaufman" userId="c001b2a046940d7c" providerId="LiveId" clId="{5CB25B10-5B1C-4017-B167-ED3104435743}" dt="2024-05-30T06:22:43.475" v="9613"/>
          <ac:cxnSpMkLst>
            <pc:docMk/>
            <pc:sldMk cId="882562423" sldId="945"/>
            <ac:cxnSpMk id="27" creationId="{9A5D67F1-8142-7973-42E1-D026C9BAF034}"/>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5-30T06:22:43.475" v="9613"/>
          <ac:cxnSpMkLst>
            <pc:docMk/>
            <pc:sldMk cId="882562423" sldId="945"/>
            <ac:cxnSpMk id="28" creationId="{983460C6-17A5-80E4-7010-E16C4AA4AE18}"/>
          </ac:cxnSpMkLst>
        </pc:cxnChg>
        <pc:cxnChg chg="mod">
          <ac:chgData name="Phillip Kaufman" userId="c001b2a046940d7c" providerId="LiveId" clId="{5CB25B10-5B1C-4017-B167-ED3104435743}" dt="2024-05-27T07:34:37.606" v="8741"/>
          <ac:cxnSpMkLst>
            <pc:docMk/>
            <pc:sldMk cId="882562423" sldId="945"/>
            <ac:cxnSpMk id="28" creationId="{E81E9E0F-1868-AC3F-0B3A-749D13A1D44E}"/>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30T06:22:43.475" v="9613"/>
          <ac:cxnSpMkLst>
            <pc:docMk/>
            <pc:sldMk cId="882562423" sldId="945"/>
            <ac:cxnSpMk id="29" creationId="{5EAA80F2-8B8E-3DC4-4660-A3DAAD24FDA7}"/>
          </ac:cxnSpMkLst>
        </pc:cxnChg>
        <pc:cxnChg chg="mod">
          <ac:chgData name="Phillip Kaufman" userId="c001b2a046940d7c" providerId="LiveId" clId="{5CB25B10-5B1C-4017-B167-ED3104435743}" dt="2024-05-27T07:34:37.606" v="8741"/>
          <ac:cxnSpMkLst>
            <pc:docMk/>
            <pc:sldMk cId="882562423" sldId="945"/>
            <ac:cxnSpMk id="29" creationId="{CE4E5DC2-426E-1833-3C1A-8F56CC60759A}"/>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5-30T06:22:43.475" v="9613"/>
          <ac:cxnSpMkLst>
            <pc:docMk/>
            <pc:sldMk cId="882562423" sldId="945"/>
            <ac:cxnSpMk id="30" creationId="{633F5569-D916-3DB5-E81C-F09F16DBF940}"/>
          </ac:cxnSpMkLst>
        </pc:cxnChg>
        <pc:cxnChg chg="mod">
          <ac:chgData name="Phillip Kaufman" userId="c001b2a046940d7c" providerId="LiveId" clId="{5CB25B10-5B1C-4017-B167-ED3104435743}" dt="2024-05-27T07:34:37.606" v="8741"/>
          <ac:cxnSpMkLst>
            <pc:docMk/>
            <pc:sldMk cId="882562423" sldId="945"/>
            <ac:cxnSpMk id="30" creationId="{C533D6AF-453F-6844-A1DD-B72EE62C8FD8}"/>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30T06:22:43.475" v="9613"/>
          <ac:cxnSpMkLst>
            <pc:docMk/>
            <pc:sldMk cId="882562423" sldId="945"/>
            <ac:cxnSpMk id="31" creationId="{910605BB-CB29-3451-560A-EF421E852EFE}"/>
          </ac:cxnSpMkLst>
        </pc:cxnChg>
        <pc:cxnChg chg="mod">
          <ac:chgData name="Phillip Kaufman" userId="c001b2a046940d7c" providerId="LiveId" clId="{5CB25B10-5B1C-4017-B167-ED3104435743}" dt="2024-05-27T07:34:37.606" v="8741"/>
          <ac:cxnSpMkLst>
            <pc:docMk/>
            <pc:sldMk cId="882562423" sldId="945"/>
            <ac:cxnSpMk id="31" creationId="{FF0DB57A-916C-50CD-79BD-5BF5778F9AAE}"/>
          </ac:cxnSpMkLst>
        </pc:cxnChg>
        <pc:cxnChg chg="mod">
          <ac:chgData name="Phillip Kaufman" userId="c001b2a046940d7c" providerId="LiveId" clId="{5CB25B10-5B1C-4017-B167-ED3104435743}" dt="2024-05-30T06:22:43.475" v="9613"/>
          <ac:cxnSpMkLst>
            <pc:docMk/>
            <pc:sldMk cId="882562423" sldId="945"/>
            <ac:cxnSpMk id="32" creationId="{4F9C2769-C677-CD5F-29F2-CED28B7AF87F}"/>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27T07:34:37.606" v="8741"/>
          <ac:cxnSpMkLst>
            <pc:docMk/>
            <pc:sldMk cId="882562423" sldId="945"/>
            <ac:cxnSpMk id="32" creationId="{7D713111-65BB-E280-CE86-1A7A606577E2}"/>
          </ac:cxnSpMkLst>
        </pc:cxnChg>
        <pc:cxnChg chg="mod">
          <ac:chgData name="Phillip Kaufman" userId="c001b2a046940d7c" providerId="LiveId" clId="{5CB25B10-5B1C-4017-B167-ED3104435743}" dt="2024-05-27T07:34:37.606" v="8741"/>
          <ac:cxnSpMkLst>
            <pc:docMk/>
            <pc:sldMk cId="882562423" sldId="945"/>
            <ac:cxnSpMk id="33" creationId="{5888A080-619C-FC2E-DBA6-E84E1459E189}"/>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30T06:22:43.475" v="9613"/>
          <ac:cxnSpMkLst>
            <pc:docMk/>
            <pc:sldMk cId="882562423" sldId="945"/>
            <ac:cxnSpMk id="33" creationId="{F0A142A8-CBB9-F6AB-5671-D66F29F120D4}"/>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27T07:34:37.606" v="8741"/>
          <ac:cxnSpMkLst>
            <pc:docMk/>
            <pc:sldMk cId="882562423" sldId="945"/>
            <ac:cxnSpMk id="34" creationId="{61A601DB-7EE2-7B12-EB27-02E3A9E8CC3E}"/>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30T06:22:43.475" v="9613"/>
          <ac:cxnSpMkLst>
            <pc:docMk/>
            <pc:sldMk cId="882562423" sldId="945"/>
            <ac:cxnSpMk id="34" creationId="{BAACA549-A5DF-E55C-D505-BB8045469157}"/>
          </ac:cxnSpMkLst>
        </pc:cxnChg>
        <pc:cxnChg chg="mod">
          <ac:chgData name="Phillip Kaufman" userId="c001b2a046940d7c" providerId="LiveId" clId="{5CB25B10-5B1C-4017-B167-ED3104435743}" dt="2024-05-27T07:34:37.606" v="8741"/>
          <ac:cxnSpMkLst>
            <pc:docMk/>
            <pc:sldMk cId="882562423" sldId="945"/>
            <ac:cxnSpMk id="35" creationId="{679CF4D6-D230-3631-1D4C-FAE44E0FB8EB}"/>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30T06:22:43.475" v="9613"/>
          <ac:cxnSpMkLst>
            <pc:docMk/>
            <pc:sldMk cId="882562423" sldId="945"/>
            <ac:cxnSpMk id="35" creationId="{BB906CAB-053C-F982-1387-F1B3B4FAC478}"/>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30T06:22:43.475" v="9613"/>
          <ac:cxnSpMkLst>
            <pc:docMk/>
            <pc:sldMk cId="882562423" sldId="945"/>
            <ac:cxnSpMk id="36" creationId="{97861585-EB64-6169-E842-0A0BCFD6A40F}"/>
          </ac:cxnSpMkLst>
        </pc:cxnChg>
        <pc:cxnChg chg="mod">
          <ac:chgData name="Phillip Kaufman" userId="c001b2a046940d7c" providerId="LiveId" clId="{5CB25B10-5B1C-4017-B167-ED3104435743}" dt="2024-05-27T07:34:37.606" v="8741"/>
          <ac:cxnSpMkLst>
            <pc:docMk/>
            <pc:sldMk cId="882562423" sldId="945"/>
            <ac:cxnSpMk id="36" creationId="{97B95A82-5967-0B04-E592-A8986222ADD1}"/>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27T07:34:37.606" v="8741"/>
          <ac:cxnSpMkLst>
            <pc:docMk/>
            <pc:sldMk cId="882562423" sldId="945"/>
            <ac:cxnSpMk id="37" creationId="{6F1051E3-8492-CFFC-FEBB-51288B775763}"/>
          </ac:cxnSpMkLst>
        </pc:cxnChg>
        <pc:cxnChg chg="mod">
          <ac:chgData name="Phillip Kaufman" userId="c001b2a046940d7c" providerId="LiveId" clId="{5CB25B10-5B1C-4017-B167-ED3104435743}" dt="2024-05-30T06:22:43.475" v="9613"/>
          <ac:cxnSpMkLst>
            <pc:docMk/>
            <pc:sldMk cId="882562423" sldId="945"/>
            <ac:cxnSpMk id="37" creationId="{D35D7395-4A91-21B5-70A6-A1E5B16BC0D3}"/>
          </ac:cxnSpMkLst>
        </pc:cxnChg>
        <pc:cxnChg chg="mod">
          <ac:chgData name="Phillip Kaufman" userId="c001b2a046940d7c" providerId="LiveId" clId="{5CB25B10-5B1C-4017-B167-ED3104435743}" dt="2024-05-27T07:34:37.606" v="8741"/>
          <ac:cxnSpMkLst>
            <pc:docMk/>
            <pc:sldMk cId="882562423" sldId="945"/>
            <ac:cxnSpMk id="38" creationId="{36B9FF3E-842A-094D-7593-714E0519CFAC}"/>
          </ac:cxnSpMkLst>
        </pc:cxnChg>
        <pc:cxnChg chg="mod">
          <ac:chgData name="Phillip Kaufman" userId="c001b2a046940d7c" providerId="LiveId" clId="{5CB25B10-5B1C-4017-B167-ED3104435743}" dt="2024-05-30T06:22:43.475" v="9613"/>
          <ac:cxnSpMkLst>
            <pc:docMk/>
            <pc:sldMk cId="882562423" sldId="945"/>
            <ac:cxnSpMk id="38" creationId="{39395357-04C8-6B24-FC59-4D3132D7FD87}"/>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5-27T07:34:37.606" v="8741"/>
          <ac:cxnSpMkLst>
            <pc:docMk/>
            <pc:sldMk cId="882562423" sldId="945"/>
            <ac:cxnSpMk id="39" creationId="{112BB721-CFAF-5DF7-8581-D152131A2299}"/>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30T06:22:43.475" v="9613"/>
          <ac:cxnSpMkLst>
            <pc:docMk/>
            <pc:sldMk cId="882562423" sldId="945"/>
            <ac:cxnSpMk id="39" creationId="{3E030A4B-6666-2695-1462-36C0D6900CA4}"/>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5-27T07:34:37.606" v="8741"/>
          <ac:cxnSpMkLst>
            <pc:docMk/>
            <pc:sldMk cId="882562423" sldId="945"/>
            <ac:cxnSpMk id="40" creationId="{D474B369-A20B-249B-CE2F-3894FD4625DF}"/>
          </ac:cxnSpMkLst>
        </pc:cxnChg>
        <pc:cxnChg chg="mod">
          <ac:chgData name="Phillip Kaufman" userId="c001b2a046940d7c" providerId="LiveId" clId="{5CB25B10-5B1C-4017-B167-ED3104435743}" dt="2024-05-30T06:22:43.475" v="9613"/>
          <ac:cxnSpMkLst>
            <pc:docMk/>
            <pc:sldMk cId="882562423" sldId="945"/>
            <ac:cxnSpMk id="40" creationId="{E92D4B89-2E4E-088F-337C-B46FF10E668B}"/>
          </ac:cxnSpMkLst>
        </pc:cxnChg>
        <pc:cxnChg chg="mod">
          <ac:chgData name="Phillip Kaufman" userId="c001b2a046940d7c" providerId="LiveId" clId="{5CB25B10-5B1C-4017-B167-ED3104435743}" dt="2024-05-27T07:34:37.606" v="8741"/>
          <ac:cxnSpMkLst>
            <pc:docMk/>
            <pc:sldMk cId="882562423" sldId="945"/>
            <ac:cxnSpMk id="41" creationId="{39934337-7D9A-7645-A279-63242B8F0E88}"/>
          </ac:cxnSpMkLst>
        </pc:cxnChg>
        <pc:cxnChg chg="mod">
          <ac:chgData name="Phillip Kaufman" userId="c001b2a046940d7c" providerId="LiveId" clId="{5CB25B10-5B1C-4017-B167-ED3104435743}" dt="2024-05-30T06:22:43.475" v="9613"/>
          <ac:cxnSpMkLst>
            <pc:docMk/>
            <pc:sldMk cId="882562423" sldId="945"/>
            <ac:cxnSpMk id="41" creationId="{606287D6-1E09-A79D-2EDA-E3C001C04636}"/>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5-27T07:34:37.606" v="8741"/>
          <ac:cxnSpMkLst>
            <pc:docMk/>
            <pc:sldMk cId="882562423" sldId="945"/>
            <ac:cxnSpMk id="42" creationId="{5B345D7A-1F21-5340-DFB5-6EC513871361}"/>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30T06:22:43.475" v="9613"/>
          <ac:cxnSpMkLst>
            <pc:docMk/>
            <pc:sldMk cId="882562423" sldId="945"/>
            <ac:cxnSpMk id="42" creationId="{C900C68D-B2BE-653D-3012-748AD99178D9}"/>
          </ac:cxnSpMkLst>
        </pc:cxnChg>
        <pc:cxnChg chg="mod">
          <ac:chgData name="Phillip Kaufman" userId="c001b2a046940d7c" providerId="LiveId" clId="{5CB25B10-5B1C-4017-B167-ED3104435743}" dt="2024-05-30T06:22:43.475" v="9613"/>
          <ac:cxnSpMkLst>
            <pc:docMk/>
            <pc:sldMk cId="882562423" sldId="945"/>
            <ac:cxnSpMk id="43" creationId="{4A2C34B3-C8DD-3717-A8C8-94A0A50BD8BD}"/>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27T07:34:37.606" v="8741"/>
          <ac:cxnSpMkLst>
            <pc:docMk/>
            <pc:sldMk cId="882562423" sldId="945"/>
            <ac:cxnSpMk id="43" creationId="{A31CBB08-7D51-EA5A-8CA9-001685016C36}"/>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27T07:34:37.606" v="8741"/>
          <ac:cxnSpMkLst>
            <pc:docMk/>
            <pc:sldMk cId="882562423" sldId="945"/>
            <ac:cxnSpMk id="44" creationId="{863C52A9-09C2-8333-28EF-04FEDD165165}"/>
          </ac:cxnSpMkLst>
        </pc:cxnChg>
        <pc:cxnChg chg="mod">
          <ac:chgData name="Phillip Kaufman" userId="c001b2a046940d7c" providerId="LiveId" clId="{5CB25B10-5B1C-4017-B167-ED3104435743}" dt="2024-05-30T06:22:43.475" v="9613"/>
          <ac:cxnSpMkLst>
            <pc:docMk/>
            <pc:sldMk cId="882562423" sldId="945"/>
            <ac:cxnSpMk id="44" creationId="{BE3EE00C-AC30-2B97-BDF3-C27706DDFE0C}"/>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30T06:22:43.475" v="9613"/>
          <ac:cxnSpMkLst>
            <pc:docMk/>
            <pc:sldMk cId="882562423" sldId="945"/>
            <ac:cxnSpMk id="45" creationId="{D2123F44-CFD2-2A4C-FE08-1F6BAE1CE765}"/>
          </ac:cxnSpMkLst>
        </pc:cxnChg>
        <pc:cxnChg chg="mod">
          <ac:chgData name="Phillip Kaufman" userId="c001b2a046940d7c" providerId="LiveId" clId="{5CB25B10-5B1C-4017-B167-ED3104435743}" dt="2024-05-27T07:34:37.606" v="8741"/>
          <ac:cxnSpMkLst>
            <pc:docMk/>
            <pc:sldMk cId="882562423" sldId="945"/>
            <ac:cxnSpMk id="45" creationId="{E3C890F6-A3F3-0F68-E0C0-7432D993BA05}"/>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30T06:22:43.475" v="9613"/>
          <ac:cxnSpMkLst>
            <pc:docMk/>
            <pc:sldMk cId="882562423" sldId="945"/>
            <ac:cxnSpMk id="46" creationId="{4003D7BB-FD1A-60E2-52A7-20DA75381E5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5-30T06:22:43.475" v="9613"/>
          <ac:cxnSpMkLst>
            <pc:docMk/>
            <pc:sldMk cId="882562423" sldId="945"/>
            <ac:cxnSpMk id="47" creationId="{4AA4822A-EBC1-8B3E-9956-B9C2B19B0E9A}"/>
          </ac:cxnSpMkLst>
        </pc:cxnChg>
        <pc:cxnChg chg="mod">
          <ac:chgData name="Phillip Kaufman" userId="c001b2a046940d7c" providerId="LiveId" clId="{5CB25B10-5B1C-4017-B167-ED3104435743}" dt="2024-05-27T07:37:24.995" v="8820" actId="1076"/>
          <ac:cxnSpMkLst>
            <pc:docMk/>
            <pc:sldMk cId="882562423" sldId="945"/>
            <ac:cxnSpMk id="48" creationId="{1B685F9B-4416-C927-3905-B85266191091}"/>
          </ac:cxnSpMkLst>
        </pc:cxnChg>
        <pc:cxnChg chg="mod">
          <ac:chgData name="Phillip Kaufman" userId="c001b2a046940d7c" providerId="LiveId" clId="{5CB25B10-5B1C-4017-B167-ED3104435743}" dt="2024-05-30T06:22:43.475" v="9613"/>
          <ac:cxnSpMkLst>
            <pc:docMk/>
            <pc:sldMk cId="882562423" sldId="945"/>
            <ac:cxnSpMk id="48" creationId="{2C810EE7-74F2-21F6-4DBC-413B382747C3}"/>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27T07:37:24.963" v="8819" actId="1076"/>
          <ac:cxnSpMkLst>
            <pc:docMk/>
            <pc:sldMk cId="882562423" sldId="945"/>
            <ac:cxnSpMk id="49" creationId="{11D197B7-DFBB-372C-A506-7C7C3CBDFC4E}"/>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27T07:37:24.428" v="8817" actId="1076"/>
          <ac:cxnSpMkLst>
            <pc:docMk/>
            <pc:sldMk cId="882562423" sldId="945"/>
            <ac:cxnSpMk id="50" creationId="{34F48966-0AE8-7236-9DD6-28DFDD6A9FC4}"/>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27T07:37:25.338" v="8828" actId="14100"/>
          <ac:cxnSpMkLst>
            <pc:docMk/>
            <pc:sldMk cId="882562423" sldId="945"/>
            <ac:cxnSpMk id="51" creationId="{BFC7DCC2-08C5-6658-69C5-A150ADCD8786}"/>
          </ac:cxnSpMkLst>
        </pc:cxnChg>
        <pc:cxnChg chg="mod">
          <ac:chgData name="Phillip Kaufman" userId="c001b2a046940d7c" providerId="LiveId" clId="{5CB25B10-5B1C-4017-B167-ED3104435743}" dt="2024-05-27T07:37:25.198" v="8825" actId="1076"/>
          <ac:cxnSpMkLst>
            <pc:docMk/>
            <pc:sldMk cId="882562423" sldId="945"/>
            <ac:cxnSpMk id="52" creationId="{502B767A-EDB2-EFA9-1545-ACBD8E5B82D5}"/>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27T07:37:25.109" v="8823" actId="1076"/>
          <ac:cxnSpMkLst>
            <pc:docMk/>
            <pc:sldMk cId="882562423" sldId="945"/>
            <ac:cxnSpMk id="53" creationId="{53083DE3-4EC2-65A5-E4BC-545A604BB82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27T07:37:25.091" v="8822" actId="1076"/>
          <ac:cxnSpMkLst>
            <pc:docMk/>
            <pc:sldMk cId="882562423" sldId="945"/>
            <ac:cxnSpMk id="54" creationId="{110E15D2-D459-8905-E174-3D9414DE9AA0}"/>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27T07:37:25.054" v="8821" actId="1076"/>
          <ac:cxnSpMkLst>
            <pc:docMk/>
            <pc:sldMk cId="882562423" sldId="945"/>
            <ac:cxnSpMk id="55" creationId="{E7739572-5DFF-82ED-7399-905B071518C8}"/>
          </ac:cxnSpMkLst>
        </pc:cxnChg>
        <pc:cxnChg chg="mod">
          <ac:chgData name="Phillip Kaufman" userId="c001b2a046940d7c" providerId="LiveId" clId="{5CB25B10-5B1C-4017-B167-ED3104435743}" dt="2024-05-27T07:35:32.979" v="8762"/>
          <ac:cxnSpMkLst>
            <pc:docMk/>
            <pc:sldMk cId="882562423" sldId="945"/>
            <ac:cxnSpMk id="56" creationId="{5AD30F0D-3D78-C7E2-7B12-01F75172C410}"/>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27T07:35:32.979" v="8762"/>
          <ac:cxnSpMkLst>
            <pc:docMk/>
            <pc:sldMk cId="882562423" sldId="945"/>
            <ac:cxnSpMk id="57" creationId="{61852EB8-8425-1764-77A0-ED5045A4A166}"/>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30T06:22:43.475" v="9613"/>
          <ac:cxnSpMkLst>
            <pc:docMk/>
            <pc:sldMk cId="882562423" sldId="945"/>
            <ac:cxnSpMk id="58" creationId="{1CD2D68E-ED72-AEF2-D8F5-E1ECCF233A5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27T07:35:32.979" v="8762"/>
          <ac:cxnSpMkLst>
            <pc:docMk/>
            <pc:sldMk cId="882562423" sldId="945"/>
            <ac:cxnSpMk id="58" creationId="{DDCAADE9-01BB-96D8-8C9F-0095A0ABC524}"/>
          </ac:cxnSpMkLst>
        </pc:cxnChg>
        <pc:cxnChg chg="mod">
          <ac:chgData name="Phillip Kaufman" userId="c001b2a046940d7c" providerId="LiveId" clId="{5CB25B10-5B1C-4017-B167-ED3104435743}" dt="2024-05-27T07:35:32.979" v="8762"/>
          <ac:cxnSpMkLst>
            <pc:docMk/>
            <pc:sldMk cId="882562423" sldId="945"/>
            <ac:cxnSpMk id="59" creationId="{1FF5B296-3A9C-F0CF-AD92-D12FC0E0509E}"/>
          </ac:cxnSpMkLst>
        </pc:cxnChg>
        <pc:cxnChg chg="mod">
          <ac:chgData name="Phillip Kaufman" userId="c001b2a046940d7c" providerId="LiveId" clId="{5CB25B10-5B1C-4017-B167-ED3104435743}" dt="2024-05-30T06:22:43.475" v="9613"/>
          <ac:cxnSpMkLst>
            <pc:docMk/>
            <pc:sldMk cId="882562423" sldId="945"/>
            <ac:cxnSpMk id="59" creationId="{2B31AC68-AD6F-0646-AD08-8DD22EE70A22}"/>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27T07:35:32.979" v="8762"/>
          <ac:cxnSpMkLst>
            <pc:docMk/>
            <pc:sldMk cId="882562423" sldId="945"/>
            <ac:cxnSpMk id="60" creationId="{BE23179C-FDDE-0265-969B-8227D19B5B29}"/>
          </ac:cxnSpMkLst>
        </pc:cxnChg>
        <pc:cxnChg chg="mod">
          <ac:chgData name="Phillip Kaufman" userId="c001b2a046940d7c" providerId="LiveId" clId="{5CB25B10-5B1C-4017-B167-ED3104435743}" dt="2024-05-27T07:35:32.979" v="8762"/>
          <ac:cxnSpMkLst>
            <pc:docMk/>
            <pc:sldMk cId="882562423" sldId="945"/>
            <ac:cxnSpMk id="61" creationId="{964A46CB-3B3B-7025-DE4E-421865877BC4}"/>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27T07:35:32.979" v="8762"/>
          <ac:cxnSpMkLst>
            <pc:docMk/>
            <pc:sldMk cId="882562423" sldId="945"/>
            <ac:cxnSpMk id="62" creationId="{E81E9E0F-1868-AC3F-0B3A-749D13A1D44E}"/>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27T07:35:32.979" v="8762"/>
          <ac:cxnSpMkLst>
            <pc:docMk/>
            <pc:sldMk cId="882562423" sldId="945"/>
            <ac:cxnSpMk id="63" creationId="{CE4E5DC2-426E-1833-3C1A-8F56CC60759A}"/>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27T07:35:32.979" v="8762"/>
          <ac:cxnSpMkLst>
            <pc:docMk/>
            <pc:sldMk cId="882562423" sldId="945"/>
            <ac:cxnSpMk id="64" creationId="{C533D6AF-453F-6844-A1DD-B72EE62C8FD8}"/>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27T07:35:32.979" v="8762"/>
          <ac:cxnSpMkLst>
            <pc:docMk/>
            <pc:sldMk cId="882562423" sldId="945"/>
            <ac:cxnSpMk id="65" creationId="{FF0DB57A-916C-50CD-79BD-5BF5778F9AAE}"/>
          </ac:cxnSpMkLst>
        </pc:cxnChg>
        <pc:cxnChg chg="mod">
          <ac:chgData name="Phillip Kaufman" userId="c001b2a046940d7c" providerId="LiveId" clId="{5CB25B10-5B1C-4017-B167-ED3104435743}" dt="2024-05-27T07:35:32.979" v="8762"/>
          <ac:cxnSpMkLst>
            <pc:docMk/>
            <pc:sldMk cId="882562423" sldId="945"/>
            <ac:cxnSpMk id="66" creationId="{7D713111-65BB-E280-CE86-1A7A606577E2}"/>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27T07:35:32.979" v="8762"/>
          <ac:cxnSpMkLst>
            <pc:docMk/>
            <pc:sldMk cId="882562423" sldId="945"/>
            <ac:cxnSpMk id="111" creationId="{5888A080-619C-FC2E-DBA6-E84E1459E189}"/>
          </ac:cxnSpMkLst>
        </pc:cxnChg>
        <pc:cxnChg chg="mod">
          <ac:chgData name="Phillip Kaufman" userId="c001b2a046940d7c" providerId="LiveId" clId="{5CB25B10-5B1C-4017-B167-ED3104435743}" dt="2024-05-27T07:35:32.979" v="8762"/>
          <ac:cxnSpMkLst>
            <pc:docMk/>
            <pc:sldMk cId="882562423" sldId="945"/>
            <ac:cxnSpMk id="112" creationId="{61A601DB-7EE2-7B12-EB27-02E3A9E8CC3E}"/>
          </ac:cxnSpMkLst>
        </pc:cxnChg>
        <pc:cxnChg chg="mod">
          <ac:chgData name="Phillip Kaufman" userId="c001b2a046940d7c" providerId="LiveId" clId="{5CB25B10-5B1C-4017-B167-ED3104435743}" dt="2024-05-27T07:35:32.979" v="8762"/>
          <ac:cxnSpMkLst>
            <pc:docMk/>
            <pc:sldMk cId="882562423" sldId="945"/>
            <ac:cxnSpMk id="113" creationId="{679CF4D6-D230-3631-1D4C-FAE44E0FB8EB}"/>
          </ac:cxnSpMkLst>
        </pc:cxnChg>
        <pc:cxnChg chg="mod">
          <ac:chgData name="Phillip Kaufman" userId="c001b2a046940d7c" providerId="LiveId" clId="{5CB25B10-5B1C-4017-B167-ED3104435743}" dt="2024-05-27T07:35:32.979" v="8762"/>
          <ac:cxnSpMkLst>
            <pc:docMk/>
            <pc:sldMk cId="882562423" sldId="945"/>
            <ac:cxnSpMk id="120" creationId="{97B95A82-5967-0B04-E592-A8986222ADD1}"/>
          </ac:cxnSpMkLst>
        </pc:cxnChg>
        <pc:cxnChg chg="mod">
          <ac:chgData name="Phillip Kaufman" userId="c001b2a046940d7c" providerId="LiveId" clId="{5CB25B10-5B1C-4017-B167-ED3104435743}" dt="2024-05-27T07:35:32.979" v="8762"/>
          <ac:cxnSpMkLst>
            <pc:docMk/>
            <pc:sldMk cId="882562423" sldId="945"/>
            <ac:cxnSpMk id="121" creationId="{6F1051E3-8492-CFFC-FEBB-51288B775763}"/>
          </ac:cxnSpMkLst>
        </pc:cxnChg>
        <pc:cxnChg chg="mod">
          <ac:chgData name="Phillip Kaufman" userId="c001b2a046940d7c" providerId="LiveId" clId="{5CB25B10-5B1C-4017-B167-ED3104435743}" dt="2024-05-27T07:35:32.979" v="8762"/>
          <ac:cxnSpMkLst>
            <pc:docMk/>
            <pc:sldMk cId="882562423" sldId="945"/>
            <ac:cxnSpMk id="122" creationId="{36B9FF3E-842A-094D-7593-714E0519CFAC}"/>
          </ac:cxnSpMkLst>
        </pc:cxnChg>
        <pc:cxnChg chg="mod">
          <ac:chgData name="Phillip Kaufman" userId="c001b2a046940d7c" providerId="LiveId" clId="{5CB25B10-5B1C-4017-B167-ED3104435743}" dt="2024-05-27T07:35:32.979" v="8762"/>
          <ac:cxnSpMkLst>
            <pc:docMk/>
            <pc:sldMk cId="882562423" sldId="945"/>
            <ac:cxnSpMk id="123" creationId="{112BB721-CFAF-5DF7-8581-D152131A2299}"/>
          </ac:cxnSpMkLst>
        </pc:cxnChg>
        <pc:cxnChg chg="mod">
          <ac:chgData name="Phillip Kaufman" userId="c001b2a046940d7c" providerId="LiveId" clId="{5CB25B10-5B1C-4017-B167-ED3104435743}" dt="2024-05-27T07:35:32.979" v="8762"/>
          <ac:cxnSpMkLst>
            <pc:docMk/>
            <pc:sldMk cId="882562423" sldId="945"/>
            <ac:cxnSpMk id="124" creationId="{D474B369-A20B-249B-CE2F-3894FD4625DF}"/>
          </ac:cxnSpMkLst>
        </pc:cxnChg>
        <pc:cxnChg chg="mod">
          <ac:chgData name="Phillip Kaufman" userId="c001b2a046940d7c" providerId="LiveId" clId="{5CB25B10-5B1C-4017-B167-ED3104435743}" dt="2024-05-27T07:35:32.979" v="8762"/>
          <ac:cxnSpMkLst>
            <pc:docMk/>
            <pc:sldMk cId="882562423" sldId="945"/>
            <ac:cxnSpMk id="125" creationId="{39934337-7D9A-7645-A279-63242B8F0E88}"/>
          </ac:cxnSpMkLst>
        </pc:cxnChg>
        <pc:cxnChg chg="mod">
          <ac:chgData name="Phillip Kaufman" userId="c001b2a046940d7c" providerId="LiveId" clId="{5CB25B10-5B1C-4017-B167-ED3104435743}" dt="2024-05-27T07:37:24.932" v="8818" actId="1038"/>
          <ac:cxnSpMkLst>
            <pc:docMk/>
            <pc:sldMk cId="882562423" sldId="945"/>
            <ac:cxnSpMk id="126" creationId="{5B345D7A-1F21-5340-DFB5-6EC513871361}"/>
          </ac:cxnSpMkLst>
        </pc:cxnChg>
        <pc:cxnChg chg="mod">
          <ac:chgData name="Phillip Kaufman" userId="c001b2a046940d7c" providerId="LiveId" clId="{5CB25B10-5B1C-4017-B167-ED3104435743}" dt="2024-05-27T07:35:32.979" v="8762"/>
          <ac:cxnSpMkLst>
            <pc:docMk/>
            <pc:sldMk cId="882562423" sldId="945"/>
            <ac:cxnSpMk id="127" creationId="{A31CBB08-7D51-EA5A-8CA9-001685016C36}"/>
          </ac:cxnSpMkLst>
        </pc:cxnChg>
        <pc:cxnChg chg="mod">
          <ac:chgData name="Phillip Kaufman" userId="c001b2a046940d7c" providerId="LiveId" clId="{5CB25B10-5B1C-4017-B167-ED3104435743}" dt="2024-05-30T06:26:45.061" v="9677" actId="404"/>
          <ac:cxnSpMkLst>
            <pc:docMk/>
            <pc:sldMk cId="882562423" sldId="945"/>
            <ac:cxnSpMk id="128" creationId="{35C367D4-BB9C-E19A-2D0D-F853C42B1796}"/>
          </ac:cxnSpMkLst>
        </pc:cxnChg>
        <pc:cxnChg chg="mod">
          <ac:chgData name="Phillip Kaufman" userId="c001b2a046940d7c" providerId="LiveId" clId="{5CB25B10-5B1C-4017-B167-ED3104435743}" dt="2024-05-27T07:35:32.979" v="8762"/>
          <ac:cxnSpMkLst>
            <pc:docMk/>
            <pc:sldMk cId="882562423" sldId="945"/>
            <ac:cxnSpMk id="128" creationId="{863C52A9-09C2-8333-28EF-04FEDD165165}"/>
          </ac:cxnSpMkLst>
        </pc:cxnChg>
        <pc:cxnChg chg="mod">
          <ac:chgData name="Phillip Kaufman" userId="c001b2a046940d7c" providerId="LiveId" clId="{5CB25B10-5B1C-4017-B167-ED3104435743}" dt="2024-05-30T06:26:45.061" v="9677" actId="404"/>
          <ac:cxnSpMkLst>
            <pc:docMk/>
            <pc:sldMk cId="882562423" sldId="945"/>
            <ac:cxnSpMk id="129" creationId="{090A1F83-CAA5-BD11-0C65-7B65BAF457B8}"/>
          </ac:cxnSpMkLst>
        </pc:cxnChg>
        <pc:cxnChg chg="mod">
          <ac:chgData name="Phillip Kaufman" userId="c001b2a046940d7c" providerId="LiveId" clId="{5CB25B10-5B1C-4017-B167-ED3104435743}" dt="2024-05-27T07:35:32.979" v="8762"/>
          <ac:cxnSpMkLst>
            <pc:docMk/>
            <pc:sldMk cId="882562423" sldId="945"/>
            <ac:cxnSpMk id="129" creationId="{E3C890F6-A3F3-0F68-E0C0-7432D993BA05}"/>
          </ac:cxnSpMkLst>
        </pc:cxnChg>
        <pc:cxnChg chg="mod">
          <ac:chgData name="Phillip Kaufman" userId="c001b2a046940d7c" providerId="LiveId" clId="{5CB25B10-5B1C-4017-B167-ED3104435743}" dt="2024-05-30T06:26:45.061" v="9677" actId="404"/>
          <ac:cxnSpMkLst>
            <pc:docMk/>
            <pc:sldMk cId="882562423" sldId="945"/>
            <ac:cxnSpMk id="130" creationId="{3D6C8ECB-DEAB-D29C-1B36-8F5F7AAF006A}"/>
          </ac:cxnSpMkLst>
        </pc:cxnChg>
        <pc:cxnChg chg="mod">
          <ac:chgData name="Phillip Kaufman" userId="c001b2a046940d7c" providerId="LiveId" clId="{5CB25B10-5B1C-4017-B167-ED3104435743}" dt="2024-05-30T06:26:45.061" v="9677" actId="404"/>
          <ac:cxnSpMkLst>
            <pc:docMk/>
            <pc:sldMk cId="882562423" sldId="945"/>
            <ac:cxnSpMk id="131" creationId="{2FEDD5C7-0C30-FC79-DA76-192E537AA2E7}"/>
          </ac:cxnSpMkLst>
        </pc:cxnChg>
        <pc:cxnChg chg="mod">
          <ac:chgData name="Phillip Kaufman" userId="c001b2a046940d7c" providerId="LiveId" clId="{5CB25B10-5B1C-4017-B167-ED3104435743}" dt="2024-05-30T06:26:45.061" v="9677" actId="404"/>
          <ac:cxnSpMkLst>
            <pc:docMk/>
            <pc:sldMk cId="882562423" sldId="945"/>
            <ac:cxnSpMk id="132" creationId="{8AADABB7-AE91-4930-0782-5C92003A6714}"/>
          </ac:cxnSpMkLst>
        </pc:cxnChg>
        <pc:cxnChg chg="mod">
          <ac:chgData name="Phillip Kaufman" userId="c001b2a046940d7c" providerId="LiveId" clId="{5CB25B10-5B1C-4017-B167-ED3104435743}" dt="2024-05-30T06:26:45.061" v="9677" actId="404"/>
          <ac:cxnSpMkLst>
            <pc:docMk/>
            <pc:sldMk cId="882562423" sldId="945"/>
            <ac:cxnSpMk id="133" creationId="{170EB303-4F40-0582-4E47-3235713BD61D}"/>
          </ac:cxnSpMkLst>
        </pc:cxnChg>
        <pc:cxnChg chg="mod">
          <ac:chgData name="Phillip Kaufman" userId="c001b2a046940d7c" providerId="LiveId" clId="{5CB25B10-5B1C-4017-B167-ED3104435743}" dt="2024-05-27T07:37:38.911" v="8837"/>
          <ac:cxnSpMkLst>
            <pc:docMk/>
            <pc:sldMk cId="882562423" sldId="945"/>
            <ac:cxnSpMk id="138" creationId="{B5B59742-50EA-EF96-8701-BFD0A0DF9F93}"/>
          </ac:cxnSpMkLst>
        </pc:cxnChg>
        <pc:cxnChg chg="mod">
          <ac:chgData name="Phillip Kaufman" userId="c001b2a046940d7c" providerId="LiveId" clId="{5CB25B10-5B1C-4017-B167-ED3104435743}" dt="2024-05-27T07:37:38.911" v="8837"/>
          <ac:cxnSpMkLst>
            <pc:docMk/>
            <pc:sldMk cId="882562423" sldId="945"/>
            <ac:cxnSpMk id="139" creationId="{D92448F2-8012-9718-6F23-00F28C7360CB}"/>
          </ac:cxnSpMkLst>
        </pc:cxnChg>
        <pc:cxnChg chg="mod">
          <ac:chgData name="Phillip Kaufman" userId="c001b2a046940d7c" providerId="LiveId" clId="{5CB25B10-5B1C-4017-B167-ED3104435743}" dt="2024-05-27T07:37:38.911" v="8837"/>
          <ac:cxnSpMkLst>
            <pc:docMk/>
            <pc:sldMk cId="882562423" sldId="945"/>
            <ac:cxnSpMk id="140" creationId="{AC38CE60-502D-B59B-EB58-D3E84134FD9B}"/>
          </ac:cxnSpMkLst>
        </pc:cxnChg>
        <pc:cxnChg chg="mod">
          <ac:chgData name="Phillip Kaufman" userId="c001b2a046940d7c" providerId="LiveId" clId="{5CB25B10-5B1C-4017-B167-ED3104435743}" dt="2024-05-27T07:37:38.911" v="8837"/>
          <ac:cxnSpMkLst>
            <pc:docMk/>
            <pc:sldMk cId="882562423" sldId="945"/>
            <ac:cxnSpMk id="141" creationId="{7F64C7E4-B2CF-63DE-19A6-BC1FF66BD4F9}"/>
          </ac:cxnSpMkLst>
        </pc:cxnChg>
        <pc:cxnChg chg="mod">
          <ac:chgData name="Phillip Kaufman" userId="c001b2a046940d7c" providerId="LiveId" clId="{5CB25B10-5B1C-4017-B167-ED3104435743}" dt="2024-05-30T06:26:45.061" v="9677" actId="404"/>
          <ac:cxnSpMkLst>
            <pc:docMk/>
            <pc:sldMk cId="882562423" sldId="945"/>
            <ac:cxnSpMk id="142" creationId="{4A6FF6A0-18BB-EA24-927E-85D6CD86ECF5}"/>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27T07:37:38.911" v="8837"/>
          <ac:cxnSpMkLst>
            <pc:docMk/>
            <pc:sldMk cId="882562423" sldId="945"/>
            <ac:cxnSpMk id="143" creationId="{8C4F10AA-059D-E63C-FA73-28BFF2924F96}"/>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cxnChg chg="mod">
          <ac:chgData name="Phillip Kaufman" userId="c001b2a046940d7c" providerId="LiveId" clId="{5CB25B10-5B1C-4017-B167-ED3104435743}" dt="2024-05-30T06:26:45.061" v="9677" actId="404"/>
          <ac:cxnSpMkLst>
            <pc:docMk/>
            <pc:sldMk cId="882562423" sldId="945"/>
            <ac:cxnSpMk id="144" creationId="{A7CAC003-4B1B-1FDD-6A5A-4653FAFB9735}"/>
          </ac:cxnSpMkLst>
        </pc:cxnChg>
        <pc:cxnChg chg="mod">
          <ac:chgData name="Phillip Kaufman" userId="c001b2a046940d7c" providerId="LiveId" clId="{5CB25B10-5B1C-4017-B167-ED3104435743}" dt="2024-05-30T06:26:45.061" v="9677" actId="404"/>
          <ac:cxnSpMkLst>
            <pc:docMk/>
            <pc:sldMk cId="882562423" sldId="945"/>
            <ac:cxnSpMk id="145" creationId="{D2FC8177-AF41-AA71-EBC6-D7713D0D3567}"/>
          </ac:cxnSpMkLst>
        </pc:cxnChg>
        <pc:cxnChg chg="mod">
          <ac:chgData name="Phillip Kaufman" userId="c001b2a046940d7c" providerId="LiveId" clId="{5CB25B10-5B1C-4017-B167-ED3104435743}" dt="2024-05-27T07:37:38.911" v="8837"/>
          <ac:cxnSpMkLst>
            <pc:docMk/>
            <pc:sldMk cId="882562423" sldId="945"/>
            <ac:cxnSpMk id="146" creationId="{A6F70822-84DA-4043-38C0-6D054A1D2DE2}"/>
          </ac:cxnSpMkLst>
        </pc:cxnChg>
        <pc:cxnChg chg="mod">
          <ac:chgData name="Phillip Kaufman" userId="c001b2a046940d7c" providerId="LiveId" clId="{5CB25B10-5B1C-4017-B167-ED3104435743}" dt="2024-05-27T07:37:38.911" v="8837"/>
          <ac:cxnSpMkLst>
            <pc:docMk/>
            <pc:sldMk cId="882562423" sldId="945"/>
            <ac:cxnSpMk id="147" creationId="{311F38F1-AB62-EC9D-7E3D-DD38F22E35C7}"/>
          </ac:cxnSpMkLst>
        </pc:cxnChg>
        <pc:cxnChg chg="mod">
          <ac:chgData name="Phillip Kaufman" userId="c001b2a046940d7c" providerId="LiveId" clId="{5CB25B10-5B1C-4017-B167-ED3104435743}" dt="2024-05-27T07:37:38.911" v="8837"/>
          <ac:cxnSpMkLst>
            <pc:docMk/>
            <pc:sldMk cId="882562423" sldId="945"/>
            <ac:cxnSpMk id="148" creationId="{4365A839-D04F-0AB1-DA15-FFB6D4E63A0C}"/>
          </ac:cxnSpMkLst>
        </pc:cxnChg>
        <pc:cxnChg chg="mod">
          <ac:chgData name="Phillip Kaufman" userId="c001b2a046940d7c" providerId="LiveId" clId="{5CB25B10-5B1C-4017-B167-ED3104435743}" dt="2024-05-27T07:37:38.911" v="8837"/>
          <ac:cxnSpMkLst>
            <pc:docMk/>
            <pc:sldMk cId="882562423" sldId="945"/>
            <ac:cxnSpMk id="149" creationId="{EAE023D5-3BC6-AD65-0FEB-8D3E55B317DB}"/>
          </ac:cxnSpMkLst>
        </pc:cxnChg>
        <pc:cxnChg chg="mod">
          <ac:chgData name="Phillip Kaufman" userId="c001b2a046940d7c" providerId="LiveId" clId="{5CB25B10-5B1C-4017-B167-ED3104435743}" dt="2024-05-27T07:37:38.911" v="8837"/>
          <ac:cxnSpMkLst>
            <pc:docMk/>
            <pc:sldMk cId="882562423" sldId="945"/>
            <ac:cxnSpMk id="150" creationId="{432ACCA0-5FE3-1EAC-3D22-2CA3942A44EA}"/>
          </ac:cxnSpMkLst>
        </pc:cxnChg>
        <pc:cxnChg chg="mod">
          <ac:chgData name="Phillip Kaufman" userId="c001b2a046940d7c" providerId="LiveId" clId="{5CB25B10-5B1C-4017-B167-ED3104435743}" dt="2024-05-27T07:37:38.911" v="8837"/>
          <ac:cxnSpMkLst>
            <pc:docMk/>
            <pc:sldMk cId="882562423" sldId="945"/>
            <ac:cxnSpMk id="151" creationId="{50C3C056-9829-D3A6-C291-E2AD09236C39}"/>
          </ac:cxnSpMkLst>
        </pc:cxnChg>
        <pc:cxnChg chg="mod">
          <ac:chgData name="Phillip Kaufman" userId="c001b2a046940d7c" providerId="LiveId" clId="{5CB25B10-5B1C-4017-B167-ED3104435743}" dt="2024-05-27T07:37:38.911" v="8837"/>
          <ac:cxnSpMkLst>
            <pc:docMk/>
            <pc:sldMk cId="882562423" sldId="945"/>
            <ac:cxnSpMk id="152" creationId="{A9F140A1-59BB-92C0-EEE7-F56CBF7F47DD}"/>
          </ac:cxnSpMkLst>
        </pc:cxnChg>
        <pc:cxnChg chg="mod">
          <ac:chgData name="Phillip Kaufman" userId="c001b2a046940d7c" providerId="LiveId" clId="{5CB25B10-5B1C-4017-B167-ED3104435743}" dt="2024-05-27T07:37:38.911" v="8837"/>
          <ac:cxnSpMkLst>
            <pc:docMk/>
            <pc:sldMk cId="882562423" sldId="945"/>
            <ac:cxnSpMk id="153" creationId="{80B423DF-47E9-F08A-329D-48005877B97E}"/>
          </ac:cxnSpMkLst>
        </pc:cxnChg>
        <pc:cxnChg chg="mod">
          <ac:chgData name="Phillip Kaufman" userId="c001b2a046940d7c" providerId="LiveId" clId="{5CB25B10-5B1C-4017-B167-ED3104435743}" dt="2024-05-27T07:37:38.911" v="8837"/>
          <ac:cxnSpMkLst>
            <pc:docMk/>
            <pc:sldMk cId="882562423" sldId="945"/>
            <ac:cxnSpMk id="154" creationId="{833AB969-C995-55DC-1812-61F47093BA9C}"/>
          </ac:cxnSpMkLst>
        </pc:cxnChg>
        <pc:cxnChg chg="mod">
          <ac:chgData name="Phillip Kaufman" userId="c001b2a046940d7c" providerId="LiveId" clId="{5CB25B10-5B1C-4017-B167-ED3104435743}" dt="2024-05-27T07:37:38.911" v="8837"/>
          <ac:cxnSpMkLst>
            <pc:docMk/>
            <pc:sldMk cId="882562423" sldId="945"/>
            <ac:cxnSpMk id="155" creationId="{2E1DD7B1-0F65-4CBD-6F2C-25A3DB1655BC}"/>
          </ac:cxnSpMkLst>
        </pc:cxnChg>
        <pc:cxnChg chg="mod">
          <ac:chgData name="Phillip Kaufman" userId="c001b2a046940d7c" providerId="LiveId" clId="{5CB25B10-5B1C-4017-B167-ED3104435743}" dt="2024-05-27T07:37:38.911" v="8837"/>
          <ac:cxnSpMkLst>
            <pc:docMk/>
            <pc:sldMk cId="882562423" sldId="945"/>
            <ac:cxnSpMk id="156" creationId="{0FB67A7D-9840-19DE-6768-5683EEBD4E65}"/>
          </ac:cxnSpMkLst>
        </pc:cxnChg>
        <pc:cxnChg chg="mod">
          <ac:chgData name="Phillip Kaufman" userId="c001b2a046940d7c" providerId="LiveId" clId="{5CB25B10-5B1C-4017-B167-ED3104435743}" dt="2024-05-27T07:37:38.911" v="8837"/>
          <ac:cxnSpMkLst>
            <pc:docMk/>
            <pc:sldMk cId="882562423" sldId="945"/>
            <ac:cxnSpMk id="157" creationId="{26B62979-0641-176B-D559-C611888D8DA2}"/>
          </ac:cxnSpMkLst>
        </pc:cxnChg>
        <pc:cxnChg chg="mod">
          <ac:chgData name="Phillip Kaufman" userId="c001b2a046940d7c" providerId="LiveId" clId="{5CB25B10-5B1C-4017-B167-ED3104435743}" dt="2024-05-27T07:37:38.911" v="8837"/>
          <ac:cxnSpMkLst>
            <pc:docMk/>
            <pc:sldMk cId="882562423" sldId="945"/>
            <ac:cxnSpMk id="158" creationId="{BB9BB24D-7EC9-FB11-13CB-8DC5FD326194}"/>
          </ac:cxnSpMkLst>
        </pc:cxnChg>
        <pc:cxnChg chg="mod">
          <ac:chgData name="Phillip Kaufman" userId="c001b2a046940d7c" providerId="LiveId" clId="{5CB25B10-5B1C-4017-B167-ED3104435743}" dt="2024-05-27T07:37:38.911" v="8837"/>
          <ac:cxnSpMkLst>
            <pc:docMk/>
            <pc:sldMk cId="882562423" sldId="945"/>
            <ac:cxnSpMk id="159" creationId="{110F901A-5CF2-716D-3AC5-F77488239B4B}"/>
          </ac:cxnSpMkLst>
        </pc:cxnChg>
        <pc:cxnChg chg="mod">
          <ac:chgData name="Phillip Kaufman" userId="c001b2a046940d7c" providerId="LiveId" clId="{5CB25B10-5B1C-4017-B167-ED3104435743}" dt="2024-05-27T07:37:38.911" v="8837"/>
          <ac:cxnSpMkLst>
            <pc:docMk/>
            <pc:sldMk cId="882562423" sldId="945"/>
            <ac:cxnSpMk id="160" creationId="{9617D375-7411-A2F5-67DF-9434F430DC96}"/>
          </ac:cxnSpMkLst>
        </pc:cxnChg>
        <pc:cxnChg chg="mod">
          <ac:chgData name="Phillip Kaufman" userId="c001b2a046940d7c" providerId="LiveId" clId="{5CB25B10-5B1C-4017-B167-ED3104435743}" dt="2024-05-27T07:37:38.911" v="8837"/>
          <ac:cxnSpMkLst>
            <pc:docMk/>
            <pc:sldMk cId="882562423" sldId="945"/>
            <ac:cxnSpMk id="161" creationId="{4539ACAA-D74E-4020-37AF-7F833E85AF1A}"/>
          </ac:cxnSpMkLst>
        </pc:cxnChg>
        <pc:cxnChg chg="mod">
          <ac:chgData name="Phillip Kaufman" userId="c001b2a046940d7c" providerId="LiveId" clId="{5CB25B10-5B1C-4017-B167-ED3104435743}" dt="2024-05-27T07:37:38.911" v="8837"/>
          <ac:cxnSpMkLst>
            <pc:docMk/>
            <pc:sldMk cId="882562423" sldId="945"/>
            <ac:cxnSpMk id="162" creationId="{DAC2DDDF-685E-B3C4-BE1E-16A7F53F9E30}"/>
          </ac:cxnSpMkLst>
        </pc:cxnChg>
        <pc:cxnChg chg="mod">
          <ac:chgData name="Phillip Kaufman" userId="c001b2a046940d7c" providerId="LiveId" clId="{5CB25B10-5B1C-4017-B167-ED3104435743}" dt="2024-05-27T07:37:38.911" v="8837"/>
          <ac:cxnSpMkLst>
            <pc:docMk/>
            <pc:sldMk cId="882562423" sldId="945"/>
            <ac:cxnSpMk id="163" creationId="{3A1226F3-555E-F5FD-433F-76BFA6FBC585}"/>
          </ac:cxnSpMkLst>
        </pc:cxnChg>
        <pc:cxnChg chg="mod">
          <ac:chgData name="Phillip Kaufman" userId="c001b2a046940d7c" providerId="LiveId" clId="{5CB25B10-5B1C-4017-B167-ED3104435743}" dt="2024-05-27T07:37:38.911" v="8837"/>
          <ac:cxnSpMkLst>
            <pc:docMk/>
            <pc:sldMk cId="882562423" sldId="945"/>
            <ac:cxnSpMk id="164" creationId="{D16915C5-F34F-FCEC-B606-5E2302C38A46}"/>
          </ac:cxnSpMkLst>
        </pc:cxnChg>
        <pc:cxnChg chg="mod">
          <ac:chgData name="Phillip Kaufman" userId="c001b2a046940d7c" providerId="LiveId" clId="{5CB25B10-5B1C-4017-B167-ED3104435743}" dt="2024-05-27T07:37:38.911" v="8837"/>
          <ac:cxnSpMkLst>
            <pc:docMk/>
            <pc:sldMk cId="882562423" sldId="945"/>
            <ac:cxnSpMk id="165" creationId="{92F1B048-F4BC-5D0A-EF10-46076E7B2107}"/>
          </ac:cxnSpMkLst>
        </pc:cxnChg>
        <pc:cxnChg chg="mod">
          <ac:chgData name="Phillip Kaufman" userId="c001b2a046940d7c" providerId="LiveId" clId="{5CB25B10-5B1C-4017-B167-ED3104435743}" dt="2024-05-27T07:37:38.911" v="8837"/>
          <ac:cxnSpMkLst>
            <pc:docMk/>
            <pc:sldMk cId="882562423" sldId="945"/>
            <ac:cxnSpMk id="166" creationId="{BBCE9C0D-9683-9036-6298-B3F53B65B5BB}"/>
          </ac:cxnSpMkLst>
        </pc:cxnChg>
        <pc:cxnChg chg="mod">
          <ac:chgData name="Phillip Kaufman" userId="c001b2a046940d7c" providerId="LiveId" clId="{5CB25B10-5B1C-4017-B167-ED3104435743}" dt="2024-05-27T07:37:38.911" v="8837"/>
          <ac:cxnSpMkLst>
            <pc:docMk/>
            <pc:sldMk cId="882562423" sldId="945"/>
            <ac:cxnSpMk id="167" creationId="{F7EF311A-3874-C827-CCD4-4F59B133F980}"/>
          </ac:cxnSpMkLst>
        </pc:cxnChg>
        <pc:cxnChg chg="mod">
          <ac:chgData name="Phillip Kaufman" userId="c001b2a046940d7c" providerId="LiveId" clId="{5CB25B10-5B1C-4017-B167-ED3104435743}" dt="2024-05-27T07:37:38.911" v="8837"/>
          <ac:cxnSpMkLst>
            <pc:docMk/>
            <pc:sldMk cId="882562423" sldId="945"/>
            <ac:cxnSpMk id="168" creationId="{68BA364F-283B-EA72-E3FB-E4C23F60C8AF}"/>
          </ac:cxnSpMkLst>
        </pc:cxnChg>
        <pc:cxnChg chg="mod">
          <ac:chgData name="Phillip Kaufman" userId="c001b2a046940d7c" providerId="LiveId" clId="{5CB25B10-5B1C-4017-B167-ED3104435743}" dt="2024-05-27T07:37:38.911" v="8837"/>
          <ac:cxnSpMkLst>
            <pc:docMk/>
            <pc:sldMk cId="882562423" sldId="945"/>
            <ac:cxnSpMk id="169" creationId="{13934283-CDB9-0635-64FE-86D6DC7DEDD5}"/>
          </ac:cxnSpMkLst>
        </pc:cxnChg>
        <pc:cxnChg chg="mod">
          <ac:chgData name="Phillip Kaufman" userId="c001b2a046940d7c" providerId="LiveId" clId="{5CB25B10-5B1C-4017-B167-ED3104435743}" dt="2024-05-27T07:37:38.911" v="8837"/>
          <ac:cxnSpMkLst>
            <pc:docMk/>
            <pc:sldMk cId="882562423" sldId="945"/>
            <ac:cxnSpMk id="170" creationId="{3183189B-F192-760F-0615-E1DC3CD8C56D}"/>
          </ac:cxnSpMkLst>
        </pc:cxnChg>
        <pc:cxnChg chg="mod">
          <ac:chgData name="Phillip Kaufman" userId="c001b2a046940d7c" providerId="LiveId" clId="{5CB25B10-5B1C-4017-B167-ED3104435743}" dt="2024-05-27T07:37:38.911" v="8837"/>
          <ac:cxnSpMkLst>
            <pc:docMk/>
            <pc:sldMk cId="882562423" sldId="945"/>
            <ac:cxnSpMk id="171" creationId="{70BEB8FF-BA75-7722-BBCC-55C1F3A6ABF5}"/>
          </ac:cxnSpMkLst>
        </pc:cxnChg>
        <pc:cxnChg chg="mod">
          <ac:chgData name="Phillip Kaufman" userId="c001b2a046940d7c" providerId="LiveId" clId="{5CB25B10-5B1C-4017-B167-ED3104435743}" dt="2024-05-27T07:37:38.911" v="8837"/>
          <ac:cxnSpMkLst>
            <pc:docMk/>
            <pc:sldMk cId="882562423" sldId="945"/>
            <ac:cxnSpMk id="172" creationId="{227521BB-DCB8-2D41-7413-CC281E417135}"/>
          </ac:cxnSpMkLst>
        </pc:cxnChg>
        <pc:cxnChg chg="mod">
          <ac:chgData name="Phillip Kaufman" userId="c001b2a046940d7c" providerId="LiveId" clId="{5CB25B10-5B1C-4017-B167-ED3104435743}" dt="2024-05-27T07:37:38.911" v="8837"/>
          <ac:cxnSpMkLst>
            <pc:docMk/>
            <pc:sldMk cId="882562423" sldId="945"/>
            <ac:cxnSpMk id="188" creationId="{C2BAA333-80BA-51CB-6073-B421838FF812}"/>
          </ac:cxnSpMkLst>
        </pc:cxnChg>
        <pc:cxnChg chg="mod">
          <ac:chgData name="Phillip Kaufman" userId="c001b2a046940d7c" providerId="LiveId" clId="{5CB25B10-5B1C-4017-B167-ED3104435743}" dt="2024-05-27T07:37:38.911" v="8837"/>
          <ac:cxnSpMkLst>
            <pc:docMk/>
            <pc:sldMk cId="882562423" sldId="945"/>
            <ac:cxnSpMk id="189" creationId="{CFA286B6-A9B6-39C7-E977-D9506A03A98B}"/>
          </ac:cxnSpMkLst>
        </pc:cxnChg>
        <pc:cxnChg chg="mod">
          <ac:chgData name="Phillip Kaufman" userId="c001b2a046940d7c" providerId="LiveId" clId="{5CB25B10-5B1C-4017-B167-ED3104435743}" dt="2024-05-30T06:26:45.061" v="9677" actId="404"/>
          <ac:cxnSpMkLst>
            <pc:docMk/>
            <pc:sldMk cId="882562423" sldId="945"/>
            <ac:cxnSpMk id="190" creationId="{224C6965-2FB3-C5F4-D6CC-79A8A8AA3A2A}"/>
          </ac:cxnSpMkLst>
        </pc:cxnChg>
        <pc:cxnChg chg="mod">
          <ac:chgData name="Phillip Kaufman" userId="c001b2a046940d7c" providerId="LiveId" clId="{5CB25B10-5B1C-4017-B167-ED3104435743}" dt="2024-05-30T06:26:45.061" v="9677" actId="404"/>
          <ac:cxnSpMkLst>
            <pc:docMk/>
            <pc:sldMk cId="882562423" sldId="945"/>
            <ac:cxnSpMk id="191" creationId="{0CFC3FCA-707F-79F9-27ED-F50A53B5C9DA}"/>
          </ac:cxnSpMkLst>
        </pc:cxnChg>
        <pc:cxnChg chg="mod">
          <ac:chgData name="Phillip Kaufman" userId="c001b2a046940d7c" providerId="LiveId" clId="{5CB25B10-5B1C-4017-B167-ED3104435743}" dt="2024-05-30T06:26:45.061" v="9677" actId="404"/>
          <ac:cxnSpMkLst>
            <pc:docMk/>
            <pc:sldMk cId="882562423" sldId="945"/>
            <ac:cxnSpMk id="192" creationId="{8AFF186F-B4E7-2DA6-2E91-29F0B9DFEC74}"/>
          </ac:cxnSpMkLst>
        </pc:cxnChg>
        <pc:cxnChg chg="mod">
          <ac:chgData name="Phillip Kaufman" userId="c001b2a046940d7c" providerId="LiveId" clId="{5CB25B10-5B1C-4017-B167-ED3104435743}" dt="2024-05-30T06:26:45.061" v="9677" actId="404"/>
          <ac:cxnSpMkLst>
            <pc:docMk/>
            <pc:sldMk cId="882562423" sldId="945"/>
            <ac:cxnSpMk id="193" creationId="{A1416C17-D2B3-31C9-1F3B-A32469E33ECC}"/>
          </ac:cxnSpMkLst>
        </pc:cxnChg>
        <pc:cxnChg chg="mod">
          <ac:chgData name="Phillip Kaufman" userId="c001b2a046940d7c" providerId="LiveId" clId="{5CB25B10-5B1C-4017-B167-ED3104435743}" dt="2024-05-30T06:26:45.061" v="9677" actId="404"/>
          <ac:cxnSpMkLst>
            <pc:docMk/>
            <pc:sldMk cId="882562423" sldId="945"/>
            <ac:cxnSpMk id="194" creationId="{05B43301-7803-7D05-FD6B-61894F0B256D}"/>
          </ac:cxnSpMkLst>
        </pc:cxnChg>
        <pc:cxnChg chg="mod">
          <ac:chgData name="Phillip Kaufman" userId="c001b2a046940d7c" providerId="LiveId" clId="{5CB25B10-5B1C-4017-B167-ED3104435743}" dt="2024-05-30T06:26:45.061" v="9677" actId="404"/>
          <ac:cxnSpMkLst>
            <pc:docMk/>
            <pc:sldMk cId="882562423" sldId="945"/>
            <ac:cxnSpMk id="195" creationId="{8950640C-CFB4-25CB-2478-75DAED08CC33}"/>
          </ac:cxnSpMkLst>
        </pc:cxnChg>
        <pc:cxnChg chg="mod">
          <ac:chgData name="Phillip Kaufman" userId="c001b2a046940d7c" providerId="LiveId" clId="{5CB25B10-5B1C-4017-B167-ED3104435743}" dt="2024-05-30T06:26:45.061" v="9677" actId="404"/>
          <ac:cxnSpMkLst>
            <pc:docMk/>
            <pc:sldMk cId="882562423" sldId="945"/>
            <ac:cxnSpMk id="196" creationId="{2B9042BC-35FA-5FFB-B73D-454680B01811}"/>
          </ac:cxnSpMkLst>
        </pc:cxnChg>
        <pc:cxnChg chg="mod">
          <ac:chgData name="Phillip Kaufman" userId="c001b2a046940d7c" providerId="LiveId" clId="{5CB25B10-5B1C-4017-B167-ED3104435743}" dt="2024-05-30T06:26:45.061" v="9677" actId="404"/>
          <ac:cxnSpMkLst>
            <pc:docMk/>
            <pc:sldMk cId="882562423" sldId="945"/>
            <ac:cxnSpMk id="197" creationId="{D43AB6E7-C339-054C-61DD-E6DCA6DBF966}"/>
          </ac:cxnSpMkLst>
        </pc:cxnChg>
        <pc:cxnChg chg="mod">
          <ac:chgData name="Phillip Kaufman" userId="c001b2a046940d7c" providerId="LiveId" clId="{5CB25B10-5B1C-4017-B167-ED3104435743}" dt="2024-05-30T06:26:45.061" v="9677" actId="404"/>
          <ac:cxnSpMkLst>
            <pc:docMk/>
            <pc:sldMk cId="882562423" sldId="945"/>
            <ac:cxnSpMk id="198" creationId="{0670F4C4-1C70-039A-B826-62F801ACE3A5}"/>
          </ac:cxnSpMkLst>
        </pc:cxnChg>
        <pc:cxnChg chg="mod">
          <ac:chgData name="Phillip Kaufman" userId="c001b2a046940d7c" providerId="LiveId" clId="{5CB25B10-5B1C-4017-B167-ED3104435743}" dt="2024-05-30T06:26:45.061" v="9677" actId="404"/>
          <ac:cxnSpMkLst>
            <pc:docMk/>
            <pc:sldMk cId="882562423" sldId="945"/>
            <ac:cxnSpMk id="199" creationId="{CAC6C46A-DDC0-B22C-68E1-F8FC7FBC3AC5}"/>
          </ac:cxnSpMkLst>
        </pc:cxnChg>
        <pc:cxnChg chg="mod">
          <ac:chgData name="Phillip Kaufman" userId="c001b2a046940d7c" providerId="LiveId" clId="{5CB25B10-5B1C-4017-B167-ED3104435743}" dt="2024-05-30T06:26:45.061" v="9677" actId="404"/>
          <ac:cxnSpMkLst>
            <pc:docMk/>
            <pc:sldMk cId="882562423" sldId="945"/>
            <ac:cxnSpMk id="200" creationId="{CD185EC1-35B4-658F-6E5E-D6AEB7F01336}"/>
          </ac:cxnSpMkLst>
        </pc:cxnChg>
        <pc:cxnChg chg="mod">
          <ac:chgData name="Phillip Kaufman" userId="c001b2a046940d7c" providerId="LiveId" clId="{5CB25B10-5B1C-4017-B167-ED3104435743}" dt="2024-05-30T06:26:45.061" v="9677" actId="404"/>
          <ac:cxnSpMkLst>
            <pc:docMk/>
            <pc:sldMk cId="882562423" sldId="945"/>
            <ac:cxnSpMk id="201" creationId="{91F98251-3971-F139-3608-45D76FE3BE27}"/>
          </ac:cxnSpMkLst>
        </pc:cxnChg>
        <pc:cxnChg chg="mod">
          <ac:chgData name="Phillip Kaufman" userId="c001b2a046940d7c" providerId="LiveId" clId="{5CB25B10-5B1C-4017-B167-ED3104435743}" dt="2024-05-30T06:26:45.061" v="9677" actId="404"/>
          <ac:cxnSpMkLst>
            <pc:docMk/>
            <pc:sldMk cId="882562423" sldId="945"/>
            <ac:cxnSpMk id="202" creationId="{6C6AEE41-6F62-7C5D-36F4-EFD0909938C0}"/>
          </ac:cxnSpMkLst>
        </pc:cxnChg>
        <pc:cxnChg chg="mod">
          <ac:chgData name="Phillip Kaufman" userId="c001b2a046940d7c" providerId="LiveId" clId="{5CB25B10-5B1C-4017-B167-ED3104435743}" dt="2024-05-30T06:26:45.061" v="9677" actId="404"/>
          <ac:cxnSpMkLst>
            <pc:docMk/>
            <pc:sldMk cId="882562423" sldId="945"/>
            <ac:cxnSpMk id="203" creationId="{C2618459-0891-862E-7B91-03FA58C17017}"/>
          </ac:cxnSpMkLst>
        </pc:cxnChg>
        <pc:cxnChg chg="mod">
          <ac:chgData name="Phillip Kaufman" userId="c001b2a046940d7c" providerId="LiveId" clId="{5CB25B10-5B1C-4017-B167-ED3104435743}" dt="2024-05-30T06:26:45.061" v="9677" actId="404"/>
          <ac:cxnSpMkLst>
            <pc:docMk/>
            <pc:sldMk cId="882562423" sldId="945"/>
            <ac:cxnSpMk id="204" creationId="{B54AA49E-222B-E697-8E6E-5023454A4065}"/>
          </ac:cxnSpMkLst>
        </pc:cxnChg>
        <pc:cxnChg chg="mod">
          <ac:chgData name="Phillip Kaufman" userId="c001b2a046940d7c" providerId="LiveId" clId="{5CB25B10-5B1C-4017-B167-ED3104435743}" dt="2024-05-30T06:26:45.061" v="9677" actId="404"/>
          <ac:cxnSpMkLst>
            <pc:docMk/>
            <pc:sldMk cId="882562423" sldId="945"/>
            <ac:cxnSpMk id="205" creationId="{6C358A17-C9BD-6410-C4C0-85EA810005C2}"/>
          </ac:cxnSpMkLst>
        </pc:cxnChg>
        <pc:cxnChg chg="mod">
          <ac:chgData name="Phillip Kaufman" userId="c001b2a046940d7c" providerId="LiveId" clId="{5CB25B10-5B1C-4017-B167-ED3104435743}" dt="2024-05-30T06:26:45.061" v="9677" actId="404"/>
          <ac:cxnSpMkLst>
            <pc:docMk/>
            <pc:sldMk cId="882562423" sldId="945"/>
            <ac:cxnSpMk id="206" creationId="{4213D5DA-CFD7-0299-FA2B-72997CE6E970}"/>
          </ac:cxnSpMkLst>
        </pc:cxnChg>
        <pc:cxnChg chg="mod">
          <ac:chgData name="Phillip Kaufman" userId="c001b2a046940d7c" providerId="LiveId" clId="{5CB25B10-5B1C-4017-B167-ED3104435743}" dt="2024-05-30T06:26:45.061" v="9677" actId="404"/>
          <ac:cxnSpMkLst>
            <pc:docMk/>
            <pc:sldMk cId="882562423" sldId="945"/>
            <ac:cxnSpMk id="207" creationId="{943DCCB1-F8A2-A6AD-9069-164D1A1BEA29}"/>
          </ac:cxnSpMkLst>
        </pc:cxnChg>
        <pc:cxnChg chg="mod">
          <ac:chgData name="Phillip Kaufman" userId="c001b2a046940d7c" providerId="LiveId" clId="{5CB25B10-5B1C-4017-B167-ED3104435743}" dt="2024-05-30T06:26:45.061" v="9677" actId="404"/>
          <ac:cxnSpMkLst>
            <pc:docMk/>
            <pc:sldMk cId="882562423" sldId="945"/>
            <ac:cxnSpMk id="208" creationId="{1BCDAE74-4F20-D2F2-1096-8DBE31AA7C3B}"/>
          </ac:cxnSpMkLst>
        </pc:cxnChg>
        <pc:cxnChg chg="mod">
          <ac:chgData name="Phillip Kaufman" userId="c001b2a046940d7c" providerId="LiveId" clId="{5CB25B10-5B1C-4017-B167-ED3104435743}" dt="2024-05-30T06:26:45.061" v="9677" actId="404"/>
          <ac:cxnSpMkLst>
            <pc:docMk/>
            <pc:sldMk cId="882562423" sldId="945"/>
            <ac:cxnSpMk id="209" creationId="{066AAF51-F2DD-0020-D1E0-0D53B47963EF}"/>
          </ac:cxnSpMkLst>
        </pc:cxnChg>
        <pc:cxnChg chg="mod">
          <ac:chgData name="Phillip Kaufman" userId="c001b2a046940d7c" providerId="LiveId" clId="{5CB25B10-5B1C-4017-B167-ED3104435743}" dt="2024-05-30T06:26:45.061" v="9677" actId="404"/>
          <ac:cxnSpMkLst>
            <pc:docMk/>
            <pc:sldMk cId="882562423" sldId="945"/>
            <ac:cxnSpMk id="210" creationId="{9DFA9E4C-4535-008D-A59A-30A93FBF7C1E}"/>
          </ac:cxnSpMkLst>
        </pc:cxnChg>
        <pc:cxnChg chg="mod">
          <ac:chgData name="Phillip Kaufman" userId="c001b2a046940d7c" providerId="LiveId" clId="{5CB25B10-5B1C-4017-B167-ED3104435743}" dt="2024-05-30T06:26:45.061" v="9677" actId="404"/>
          <ac:cxnSpMkLst>
            <pc:docMk/>
            <pc:sldMk cId="882562423" sldId="945"/>
            <ac:cxnSpMk id="211" creationId="{F6A595C7-9F85-641E-B607-FC737DC50ADD}"/>
          </ac:cxnSpMkLst>
        </pc:cxnChg>
        <pc:cxnChg chg="mod">
          <ac:chgData name="Phillip Kaufman" userId="c001b2a046940d7c" providerId="LiveId" clId="{5CB25B10-5B1C-4017-B167-ED3104435743}" dt="2024-05-30T06:26:45.061" v="9677" actId="404"/>
          <ac:cxnSpMkLst>
            <pc:docMk/>
            <pc:sldMk cId="882562423" sldId="945"/>
            <ac:cxnSpMk id="212" creationId="{839CDE7F-1C5C-73D0-1856-41D31A5AE5C8}"/>
          </ac:cxnSpMkLst>
        </pc:cxnChg>
        <pc:cxnChg chg="mod">
          <ac:chgData name="Phillip Kaufman" userId="c001b2a046940d7c" providerId="LiveId" clId="{5CB25B10-5B1C-4017-B167-ED3104435743}" dt="2024-05-30T06:26:45.061" v="9677" actId="404"/>
          <ac:cxnSpMkLst>
            <pc:docMk/>
            <pc:sldMk cId="882562423" sldId="945"/>
            <ac:cxnSpMk id="228" creationId="{7DCCA08D-DEB5-F8C0-0EBA-EE9C2DE7EEEC}"/>
          </ac:cxnSpMkLst>
        </pc:cxnChg>
        <pc:cxnChg chg="mod">
          <ac:chgData name="Phillip Kaufman" userId="c001b2a046940d7c" providerId="LiveId" clId="{5CB25B10-5B1C-4017-B167-ED3104435743}" dt="2024-05-30T06:26:45.061" v="9677" actId="404"/>
          <ac:cxnSpMkLst>
            <pc:docMk/>
            <pc:sldMk cId="882562423" sldId="945"/>
            <ac:cxnSpMk id="229" creationId="{1C9DA7E3-8B25-E2B8-A803-7D6FE4048FE7}"/>
          </ac:cxnSpMkLst>
        </pc:cxnChg>
        <pc:cxnChg chg="mod">
          <ac:chgData name="Phillip Kaufman" userId="c001b2a046940d7c" providerId="LiveId" clId="{5CB25B10-5B1C-4017-B167-ED3104435743}" dt="2024-05-30T06:30:17.522" v="9708"/>
          <ac:cxnSpMkLst>
            <pc:docMk/>
            <pc:sldMk cId="882562423" sldId="945"/>
            <ac:cxnSpMk id="247" creationId="{35E27C0F-3280-10B8-87EA-D4183455362F}"/>
          </ac:cxnSpMkLst>
        </pc:cxnChg>
        <pc:cxnChg chg="mod">
          <ac:chgData name="Phillip Kaufman" userId="c001b2a046940d7c" providerId="LiveId" clId="{5CB25B10-5B1C-4017-B167-ED3104435743}" dt="2024-05-30T06:30:17.522" v="9708"/>
          <ac:cxnSpMkLst>
            <pc:docMk/>
            <pc:sldMk cId="882562423" sldId="945"/>
            <ac:cxnSpMk id="248" creationId="{73F9F418-DC02-9986-775B-6266F1594C65}"/>
          </ac:cxnSpMkLst>
        </pc:cxnChg>
        <pc:cxnChg chg="mod">
          <ac:chgData name="Phillip Kaufman" userId="c001b2a046940d7c" providerId="LiveId" clId="{5CB25B10-5B1C-4017-B167-ED3104435743}" dt="2024-05-30T06:30:27.928" v="9710"/>
          <ac:cxnSpMkLst>
            <pc:docMk/>
            <pc:sldMk cId="882562423" sldId="945"/>
            <ac:cxnSpMk id="255" creationId="{3E4E4788-E8FD-39DE-9097-FD911C7C924E}"/>
          </ac:cxnSpMkLst>
        </pc:cxnChg>
        <pc:cxnChg chg="mod">
          <ac:chgData name="Phillip Kaufman" userId="c001b2a046940d7c" providerId="LiveId" clId="{5CB25B10-5B1C-4017-B167-ED3104435743}" dt="2024-05-30T06:30:27.928" v="9710"/>
          <ac:cxnSpMkLst>
            <pc:docMk/>
            <pc:sldMk cId="882562423" sldId="945"/>
            <ac:cxnSpMk id="256" creationId="{05F7FADC-6864-465B-91C9-B1E3B9ADBE4A}"/>
          </ac:cxnSpMkLst>
        </pc:cxnChg>
        <pc:cxnChg chg="mod">
          <ac:chgData name="Phillip Kaufman" userId="c001b2a046940d7c" providerId="LiveId" clId="{5CB25B10-5B1C-4017-B167-ED3104435743}" dt="2024-05-30T06:30:27.928" v="9710"/>
          <ac:cxnSpMkLst>
            <pc:docMk/>
            <pc:sldMk cId="882562423" sldId="945"/>
            <ac:cxnSpMk id="257" creationId="{4B54D2A4-A08F-59BF-4B2D-B3B83E092732}"/>
          </ac:cxnSpMkLst>
        </pc:cxnChg>
        <pc:cxnChg chg="mod">
          <ac:chgData name="Phillip Kaufman" userId="c001b2a046940d7c" providerId="LiveId" clId="{5CB25B10-5B1C-4017-B167-ED3104435743}" dt="2024-05-30T06:30:27.928" v="9710"/>
          <ac:cxnSpMkLst>
            <pc:docMk/>
            <pc:sldMk cId="882562423" sldId="945"/>
            <ac:cxnSpMk id="258" creationId="{14124B1B-B559-584C-C7F8-E3F62BCC7FAA}"/>
          </ac:cxnSpMkLst>
        </pc:cxnChg>
        <pc:cxnChg chg="mod">
          <ac:chgData name="Phillip Kaufman" userId="c001b2a046940d7c" providerId="LiveId" clId="{5CB25B10-5B1C-4017-B167-ED3104435743}" dt="2024-05-30T06:30:27.928" v="9710"/>
          <ac:cxnSpMkLst>
            <pc:docMk/>
            <pc:sldMk cId="882562423" sldId="945"/>
            <ac:cxnSpMk id="259" creationId="{26A0C9EB-8219-9BAC-F3D0-F4C2A813233C}"/>
          </ac:cxnSpMkLst>
        </pc:cxnChg>
        <pc:cxnChg chg="mod">
          <ac:chgData name="Phillip Kaufman" userId="c001b2a046940d7c" providerId="LiveId" clId="{5CB25B10-5B1C-4017-B167-ED3104435743}" dt="2024-05-30T06:30:27.928" v="9710"/>
          <ac:cxnSpMkLst>
            <pc:docMk/>
            <pc:sldMk cId="882562423" sldId="945"/>
            <ac:cxnSpMk id="260" creationId="{4002C4CF-16C6-77CF-4D6D-A097CB5F0E27}"/>
          </ac:cxnSpMkLst>
        </pc:cxnChg>
        <pc:cxnChg chg="mod">
          <ac:chgData name="Phillip Kaufman" userId="c001b2a046940d7c" providerId="LiveId" clId="{5CB25B10-5B1C-4017-B167-ED3104435743}" dt="2024-05-30T06:30:27.928" v="9710"/>
          <ac:cxnSpMkLst>
            <pc:docMk/>
            <pc:sldMk cId="882562423" sldId="945"/>
            <ac:cxnSpMk id="261" creationId="{649F072D-62AC-5B7A-3E24-95B8318EDF03}"/>
          </ac:cxnSpMkLst>
        </pc:cxnChg>
        <pc:cxnChg chg="mod">
          <ac:chgData name="Phillip Kaufman" userId="c001b2a046940d7c" providerId="LiveId" clId="{5CB25B10-5B1C-4017-B167-ED3104435743}" dt="2024-05-30T06:30:27.928" v="9710"/>
          <ac:cxnSpMkLst>
            <pc:docMk/>
            <pc:sldMk cId="882562423" sldId="945"/>
            <ac:cxnSpMk id="262" creationId="{D8FC25FF-7887-FB79-F7C5-59D8EDF9EA30}"/>
          </ac:cxnSpMkLst>
        </pc:cxnChg>
        <pc:cxnChg chg="mod">
          <ac:chgData name="Phillip Kaufman" userId="c001b2a046940d7c" providerId="LiveId" clId="{5CB25B10-5B1C-4017-B167-ED3104435743}" dt="2024-05-30T06:30:27.928" v="9710"/>
          <ac:cxnSpMkLst>
            <pc:docMk/>
            <pc:sldMk cId="882562423" sldId="945"/>
            <ac:cxnSpMk id="263" creationId="{3F1D8E67-5422-C24B-6A8A-C3A578557E57}"/>
          </ac:cxnSpMkLst>
        </pc:cxnChg>
        <pc:cxnChg chg="mod">
          <ac:chgData name="Phillip Kaufman" userId="c001b2a046940d7c" providerId="LiveId" clId="{5CB25B10-5B1C-4017-B167-ED3104435743}" dt="2024-05-30T06:30:27.928" v="9710"/>
          <ac:cxnSpMkLst>
            <pc:docMk/>
            <pc:sldMk cId="882562423" sldId="945"/>
            <ac:cxnSpMk id="264" creationId="{F449137D-CFAC-C4ED-A486-C1E38FEED162}"/>
          </ac:cxnSpMkLst>
        </pc:cxnChg>
        <pc:cxnChg chg="mod">
          <ac:chgData name="Phillip Kaufman" userId="c001b2a046940d7c" providerId="LiveId" clId="{5CB25B10-5B1C-4017-B167-ED3104435743}" dt="2024-05-30T06:30:27.928" v="9710"/>
          <ac:cxnSpMkLst>
            <pc:docMk/>
            <pc:sldMk cId="882562423" sldId="945"/>
            <ac:cxnSpMk id="265" creationId="{03D07CC7-8B47-7746-3850-09125493B8F8}"/>
          </ac:cxnSpMkLst>
        </pc:cxnChg>
        <pc:cxnChg chg="mod">
          <ac:chgData name="Phillip Kaufman" userId="c001b2a046940d7c" providerId="LiveId" clId="{5CB25B10-5B1C-4017-B167-ED3104435743}" dt="2024-05-30T06:30:27.928" v="9710"/>
          <ac:cxnSpMkLst>
            <pc:docMk/>
            <pc:sldMk cId="882562423" sldId="945"/>
            <ac:cxnSpMk id="266" creationId="{EF9CCE4A-8062-C1A0-4124-58F06598B766}"/>
          </ac:cxnSpMkLst>
        </pc:cxnChg>
        <pc:cxnChg chg="mod">
          <ac:chgData name="Phillip Kaufman" userId="c001b2a046940d7c" providerId="LiveId" clId="{5CB25B10-5B1C-4017-B167-ED3104435743}" dt="2024-05-30T06:30:27.928" v="9710"/>
          <ac:cxnSpMkLst>
            <pc:docMk/>
            <pc:sldMk cId="882562423" sldId="945"/>
            <ac:cxnSpMk id="267" creationId="{75F1B1C8-E4E5-0BC2-8919-44E8D73A0BCA}"/>
          </ac:cxnSpMkLst>
        </pc:cxnChg>
        <pc:cxnChg chg="mod">
          <ac:chgData name="Phillip Kaufman" userId="c001b2a046940d7c" providerId="LiveId" clId="{5CB25B10-5B1C-4017-B167-ED3104435743}" dt="2024-05-30T06:30:27.928" v="9710"/>
          <ac:cxnSpMkLst>
            <pc:docMk/>
            <pc:sldMk cId="882562423" sldId="945"/>
            <ac:cxnSpMk id="268" creationId="{AFAF3C96-0649-C540-7922-7A0A33212018}"/>
          </ac:cxnSpMkLst>
        </pc:cxnChg>
        <pc:cxnChg chg="mod">
          <ac:chgData name="Phillip Kaufman" userId="c001b2a046940d7c" providerId="LiveId" clId="{5CB25B10-5B1C-4017-B167-ED3104435743}" dt="2024-05-30T06:30:27.928" v="9710"/>
          <ac:cxnSpMkLst>
            <pc:docMk/>
            <pc:sldMk cId="882562423" sldId="945"/>
            <ac:cxnSpMk id="269" creationId="{5369C0BF-EC26-3151-1C05-56015871530C}"/>
          </ac:cxnSpMkLst>
        </pc:cxnChg>
        <pc:cxnChg chg="mod">
          <ac:chgData name="Phillip Kaufman" userId="c001b2a046940d7c" providerId="LiveId" clId="{5CB25B10-5B1C-4017-B167-ED3104435743}" dt="2024-05-30T06:30:27.928" v="9710"/>
          <ac:cxnSpMkLst>
            <pc:docMk/>
            <pc:sldMk cId="882562423" sldId="945"/>
            <ac:cxnSpMk id="270" creationId="{A2DB42B6-46C5-47A9-E043-7D56E776E50A}"/>
          </ac:cxnSpMkLst>
        </pc:cxnChg>
        <pc:cxnChg chg="mod">
          <ac:chgData name="Phillip Kaufman" userId="c001b2a046940d7c" providerId="LiveId" clId="{5CB25B10-5B1C-4017-B167-ED3104435743}" dt="2024-05-30T06:30:27.928" v="9710"/>
          <ac:cxnSpMkLst>
            <pc:docMk/>
            <pc:sldMk cId="882562423" sldId="945"/>
            <ac:cxnSpMk id="271" creationId="{505CBD09-565D-691E-72E2-65A9643523FD}"/>
          </ac:cxnSpMkLst>
        </pc:cxnChg>
        <pc:cxnChg chg="mod">
          <ac:chgData name="Phillip Kaufman" userId="c001b2a046940d7c" providerId="LiveId" clId="{5CB25B10-5B1C-4017-B167-ED3104435743}" dt="2024-05-30T06:30:27.928" v="9710"/>
          <ac:cxnSpMkLst>
            <pc:docMk/>
            <pc:sldMk cId="882562423" sldId="945"/>
            <ac:cxnSpMk id="272" creationId="{DBF3719E-D296-3D93-271C-F98143628BCE}"/>
          </ac:cxnSpMkLst>
        </pc:cxnChg>
        <pc:cxnChg chg="mod">
          <ac:chgData name="Phillip Kaufman" userId="c001b2a046940d7c" providerId="LiveId" clId="{5CB25B10-5B1C-4017-B167-ED3104435743}" dt="2024-05-30T06:30:27.928" v="9710"/>
          <ac:cxnSpMkLst>
            <pc:docMk/>
            <pc:sldMk cId="882562423" sldId="945"/>
            <ac:cxnSpMk id="273" creationId="{9BDF1AA8-D70D-D8D0-8738-97EE07181BC6}"/>
          </ac:cxnSpMkLst>
        </pc:cxnChg>
        <pc:cxnChg chg="mod">
          <ac:chgData name="Phillip Kaufman" userId="c001b2a046940d7c" providerId="LiveId" clId="{5CB25B10-5B1C-4017-B167-ED3104435743}" dt="2024-05-30T06:30:27.928" v="9710"/>
          <ac:cxnSpMkLst>
            <pc:docMk/>
            <pc:sldMk cId="882562423" sldId="945"/>
            <ac:cxnSpMk id="274" creationId="{849FA863-06F2-EFA8-4059-AC15DF5B21DD}"/>
          </ac:cxnSpMkLst>
        </pc:cxnChg>
        <pc:cxnChg chg="mod">
          <ac:chgData name="Phillip Kaufman" userId="c001b2a046940d7c" providerId="LiveId" clId="{5CB25B10-5B1C-4017-B167-ED3104435743}" dt="2024-05-30T06:30:27.928" v="9710"/>
          <ac:cxnSpMkLst>
            <pc:docMk/>
            <pc:sldMk cId="882562423" sldId="945"/>
            <ac:cxnSpMk id="275" creationId="{506F08AA-5B3C-B0A2-5900-0810EC58A32A}"/>
          </ac:cxnSpMkLst>
        </pc:cxnChg>
        <pc:cxnChg chg="mod">
          <ac:chgData name="Phillip Kaufman" userId="c001b2a046940d7c" providerId="LiveId" clId="{5CB25B10-5B1C-4017-B167-ED3104435743}" dt="2024-05-30T06:30:27.928" v="9710"/>
          <ac:cxnSpMkLst>
            <pc:docMk/>
            <pc:sldMk cId="882562423" sldId="945"/>
            <ac:cxnSpMk id="276" creationId="{492F5790-39D6-135C-CF61-0F53548D0449}"/>
          </ac:cxnSpMkLst>
        </pc:cxnChg>
        <pc:cxnChg chg="mod">
          <ac:chgData name="Phillip Kaufman" userId="c001b2a046940d7c" providerId="LiveId" clId="{5CB25B10-5B1C-4017-B167-ED3104435743}" dt="2024-05-30T06:30:27.928" v="9710"/>
          <ac:cxnSpMkLst>
            <pc:docMk/>
            <pc:sldMk cId="882562423" sldId="945"/>
            <ac:cxnSpMk id="277" creationId="{5FF9CCFD-71DD-1AFD-E90F-CE3AAA5F4732}"/>
          </ac:cxnSpMkLst>
        </pc:cxnChg>
        <pc:cxnChg chg="mod">
          <ac:chgData name="Phillip Kaufman" userId="c001b2a046940d7c" providerId="LiveId" clId="{5CB25B10-5B1C-4017-B167-ED3104435743}" dt="2024-05-30T06:30:27.928" v="9710"/>
          <ac:cxnSpMkLst>
            <pc:docMk/>
            <pc:sldMk cId="882562423" sldId="945"/>
            <ac:cxnSpMk id="278" creationId="{CCFB8172-0E73-E232-28AD-654C93BC2629}"/>
          </ac:cxnSpMkLst>
        </pc:cxnChg>
        <pc:cxnChg chg="mod">
          <ac:chgData name="Phillip Kaufman" userId="c001b2a046940d7c" providerId="LiveId" clId="{5CB25B10-5B1C-4017-B167-ED3104435743}" dt="2024-05-30T06:30:27.928" v="9710"/>
          <ac:cxnSpMkLst>
            <pc:docMk/>
            <pc:sldMk cId="882562423" sldId="945"/>
            <ac:cxnSpMk id="279" creationId="{8BBF815E-6813-509B-409B-220A8F2B21D4}"/>
          </ac:cxnSpMkLst>
        </pc:cxnChg>
        <pc:cxnChg chg="mod">
          <ac:chgData name="Phillip Kaufman" userId="c001b2a046940d7c" providerId="LiveId" clId="{5CB25B10-5B1C-4017-B167-ED3104435743}" dt="2024-05-30T06:30:27.928" v="9710"/>
          <ac:cxnSpMkLst>
            <pc:docMk/>
            <pc:sldMk cId="882562423" sldId="945"/>
            <ac:cxnSpMk id="280" creationId="{4DDC3423-ECBB-FB06-EFEF-3782E6A3107D}"/>
          </ac:cxnSpMkLst>
        </pc:cxnChg>
        <pc:cxnChg chg="mod">
          <ac:chgData name="Phillip Kaufman" userId="c001b2a046940d7c" providerId="LiveId" clId="{5CB25B10-5B1C-4017-B167-ED3104435743}" dt="2024-05-30T06:30:27.928" v="9710"/>
          <ac:cxnSpMkLst>
            <pc:docMk/>
            <pc:sldMk cId="882562423" sldId="945"/>
            <ac:cxnSpMk id="281" creationId="{1B0A7440-5DE3-64FA-0336-BB4B0E3A0C7E}"/>
          </ac:cxnSpMkLst>
        </pc:cxnChg>
        <pc:cxnChg chg="mod">
          <ac:chgData name="Phillip Kaufman" userId="c001b2a046940d7c" providerId="LiveId" clId="{5CB25B10-5B1C-4017-B167-ED3104435743}" dt="2024-05-30T06:30:27.928" v="9710"/>
          <ac:cxnSpMkLst>
            <pc:docMk/>
            <pc:sldMk cId="882562423" sldId="945"/>
            <ac:cxnSpMk id="282" creationId="{035DD023-9FA4-FFB6-54E0-DEACC379F432}"/>
          </ac:cxnSpMkLst>
        </pc:cxnChg>
        <pc:cxnChg chg="mod">
          <ac:chgData name="Phillip Kaufman" userId="c001b2a046940d7c" providerId="LiveId" clId="{5CB25B10-5B1C-4017-B167-ED3104435743}" dt="2024-05-30T06:30:27.928" v="9710"/>
          <ac:cxnSpMkLst>
            <pc:docMk/>
            <pc:sldMk cId="882562423" sldId="945"/>
            <ac:cxnSpMk id="283" creationId="{161AF2DC-68C0-BE3D-CA79-12FDE452466C}"/>
          </ac:cxnSpMkLst>
        </pc:cxnChg>
        <pc:cxnChg chg="mod">
          <ac:chgData name="Phillip Kaufman" userId="c001b2a046940d7c" providerId="LiveId" clId="{5CB25B10-5B1C-4017-B167-ED3104435743}" dt="2024-05-30T06:30:27.928" v="9710"/>
          <ac:cxnSpMkLst>
            <pc:docMk/>
            <pc:sldMk cId="882562423" sldId="945"/>
            <ac:cxnSpMk id="284" creationId="{ADC6E04C-2F4D-750F-F66F-B510CF06F9BB}"/>
          </ac:cxnSpMkLst>
        </pc:cxnChg>
        <pc:cxnChg chg="mod">
          <ac:chgData name="Phillip Kaufman" userId="c001b2a046940d7c" providerId="LiveId" clId="{5CB25B10-5B1C-4017-B167-ED3104435743}" dt="2024-05-30T06:30:27.928" v="9710"/>
          <ac:cxnSpMkLst>
            <pc:docMk/>
            <pc:sldMk cId="882562423" sldId="945"/>
            <ac:cxnSpMk id="285" creationId="{09E1F14C-881F-9A4E-C04C-95113B81BD86}"/>
          </ac:cxnSpMkLst>
        </pc:cxnChg>
        <pc:cxnChg chg="mod">
          <ac:chgData name="Phillip Kaufman" userId="c001b2a046940d7c" providerId="LiveId" clId="{5CB25B10-5B1C-4017-B167-ED3104435743}" dt="2024-05-30T06:30:27.928" v="9710"/>
          <ac:cxnSpMkLst>
            <pc:docMk/>
            <pc:sldMk cId="882562423" sldId="945"/>
            <ac:cxnSpMk id="286" creationId="{DE67F56C-86F8-D09E-3D76-1C6820F998BD}"/>
          </ac:cxnSpMkLst>
        </pc:cxnChg>
        <pc:cxnChg chg="mod">
          <ac:chgData name="Phillip Kaufman" userId="c001b2a046940d7c" providerId="LiveId" clId="{5CB25B10-5B1C-4017-B167-ED3104435743}" dt="2024-05-30T06:30:27.928" v="9710"/>
          <ac:cxnSpMkLst>
            <pc:docMk/>
            <pc:sldMk cId="882562423" sldId="945"/>
            <ac:cxnSpMk id="302" creationId="{E44E3B7A-8BF9-299A-5E04-1DF0D9FFEB85}"/>
          </ac:cxnSpMkLst>
        </pc:cxnChg>
        <pc:cxnChg chg="mod">
          <ac:chgData name="Phillip Kaufman" userId="c001b2a046940d7c" providerId="LiveId" clId="{5CB25B10-5B1C-4017-B167-ED3104435743}" dt="2024-05-30T06:30:27.928" v="9710"/>
          <ac:cxnSpMkLst>
            <pc:docMk/>
            <pc:sldMk cId="882562423" sldId="945"/>
            <ac:cxnSpMk id="303" creationId="{EFF884D2-0F63-2A21-F5D1-6E8A70F64C27}"/>
          </ac:cxnSpMkLst>
        </pc:cxnChg>
      </pc:sldChg>
      <pc:sldChg chg="addSp delSp modSp mod">
        <pc:chgData name="Phillip Kaufman" userId="c001b2a046940d7c" providerId="LiveId" clId="{5CB25B10-5B1C-4017-B167-ED3104435743}" dt="2024-05-30T06:32:55.286" v="9740" actId="1076"/>
        <pc:sldMkLst>
          <pc:docMk/>
          <pc:sldMk cId="2000645116" sldId="946"/>
        </pc:sldMkLst>
        <pc:spChg chg="mod">
          <ac:chgData name="Phillip Kaufman" userId="c001b2a046940d7c" providerId="LiveId" clId="{5CB25B10-5B1C-4017-B167-ED3104435743}" dt="2024-05-22T02:54:38.748" v="5531" actId="1076"/>
          <ac:spMkLst>
            <pc:docMk/>
            <pc:sldMk cId="2000645116" sldId="946"/>
            <ac:spMk id="4" creationId="{C9400458-AB81-BDE9-7488-DA1010731433}"/>
          </ac:spMkLst>
        </pc:spChg>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5-27T07:32:41.722" v="8680"/>
          <ac:spMkLst>
            <pc:docMk/>
            <pc:sldMk cId="2000645116" sldId="946"/>
            <ac:spMk id="44" creationId="{6E1E9E83-9922-9DC8-EB31-84F3862BAA99}"/>
          </ac:spMkLst>
        </pc:spChg>
        <pc:spChg chg="mod">
          <ac:chgData name="Phillip Kaufman" userId="c001b2a046940d7c" providerId="LiveId" clId="{5CB25B10-5B1C-4017-B167-ED3104435743}" dt="2024-05-27T07:32:41.722" v="8680"/>
          <ac:spMkLst>
            <pc:docMk/>
            <pc:sldMk cId="2000645116" sldId="946"/>
            <ac:spMk id="45" creationId="{D09F0FCF-D397-02BE-4ED7-CAEDCDDB8C42}"/>
          </ac:spMkLst>
        </pc:spChg>
        <pc:spChg chg="mod">
          <ac:chgData name="Phillip Kaufman" userId="c001b2a046940d7c" providerId="LiveId" clId="{5CB25B10-5B1C-4017-B167-ED3104435743}" dt="2024-05-27T07:32:41.722" v="8680"/>
          <ac:spMkLst>
            <pc:docMk/>
            <pc:sldMk cId="2000645116" sldId="946"/>
            <ac:spMk id="46" creationId="{5F48AFDC-EEF2-4CF6-1189-66B1A78631A9}"/>
          </ac:spMkLst>
        </pc:spChg>
        <pc:spChg chg="mod">
          <ac:chgData name="Phillip Kaufman" userId="c001b2a046940d7c" providerId="LiveId" clId="{5CB25B10-5B1C-4017-B167-ED3104435743}" dt="2024-05-27T07:32:41.722" v="8680"/>
          <ac:spMkLst>
            <pc:docMk/>
            <pc:sldMk cId="2000645116" sldId="946"/>
            <ac:spMk id="47" creationId="{8CA86598-52C7-F01C-7DB0-030D6ED5957D}"/>
          </ac:spMkLst>
        </pc:spChg>
        <pc:spChg chg="mod">
          <ac:chgData name="Phillip Kaufman" userId="c001b2a046940d7c" providerId="LiveId" clId="{5CB25B10-5B1C-4017-B167-ED3104435743}" dt="2024-05-27T07:32:41.722" v="8680"/>
          <ac:spMkLst>
            <pc:docMk/>
            <pc:sldMk cId="2000645116" sldId="946"/>
            <ac:spMk id="48" creationId="{1E3A8D2A-2D37-046D-4DB1-47F0AF69CC35}"/>
          </ac:spMkLst>
        </pc:spChg>
        <pc:spChg chg="mod">
          <ac:chgData name="Phillip Kaufman" userId="c001b2a046940d7c" providerId="LiveId" clId="{5CB25B10-5B1C-4017-B167-ED3104435743}" dt="2024-05-27T07:32:41.722" v="8680"/>
          <ac:spMkLst>
            <pc:docMk/>
            <pc:sldMk cId="2000645116" sldId="946"/>
            <ac:spMk id="49" creationId="{835B456B-FE53-2B1C-3FCE-4CAF2A2C801C}"/>
          </ac:spMkLst>
        </pc:spChg>
        <pc:spChg chg="mod">
          <ac:chgData name="Phillip Kaufman" userId="c001b2a046940d7c" providerId="LiveId" clId="{5CB25B10-5B1C-4017-B167-ED3104435743}" dt="2024-05-27T07:32:41.722" v="8680"/>
          <ac:spMkLst>
            <pc:docMk/>
            <pc:sldMk cId="2000645116" sldId="946"/>
            <ac:spMk id="50" creationId="{B85E7491-62A1-1941-65A2-56C01716FA32}"/>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27T07:32:41.722" v="8680"/>
          <ac:spMkLst>
            <pc:docMk/>
            <pc:sldMk cId="2000645116" sldId="946"/>
            <ac:spMk id="51" creationId="{DA858EEC-3561-7DDB-5EE3-DA14ED5ADCBA}"/>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spChg chg="mod">
          <ac:chgData name="Phillip Kaufman" userId="c001b2a046940d7c" providerId="LiveId" clId="{5CB25B10-5B1C-4017-B167-ED3104435743}" dt="2024-05-18T02:58:25.288" v="2641"/>
          <ac:spMkLst>
            <pc:docMk/>
            <pc:sldMk cId="2000645116" sldId="946"/>
            <ac:spMk id="57" creationId="{389580C1-D3F2-0C84-85C2-AE5D19044097}"/>
          </ac:spMkLst>
        </pc:spChg>
        <pc:spChg chg="mod">
          <ac:chgData name="Phillip Kaufman" userId="c001b2a046940d7c" providerId="LiveId" clId="{5CB25B10-5B1C-4017-B167-ED3104435743}" dt="2024-05-18T02:58:25.288" v="2641"/>
          <ac:spMkLst>
            <pc:docMk/>
            <pc:sldMk cId="2000645116" sldId="946"/>
            <ac:spMk id="58" creationId="{EAA214AD-F47D-11CE-1707-1E1CD86C2B37}"/>
          </ac:spMkLst>
        </pc:spChg>
        <pc:spChg chg="mod">
          <ac:chgData name="Phillip Kaufman" userId="c001b2a046940d7c" providerId="LiveId" clId="{5CB25B10-5B1C-4017-B167-ED3104435743}" dt="2024-05-18T02:58:25.288" v="2641"/>
          <ac:spMkLst>
            <pc:docMk/>
            <pc:sldMk cId="2000645116" sldId="946"/>
            <ac:spMk id="59" creationId="{3F11A59D-007D-E85E-F427-2C51AFFC5E33}"/>
          </ac:spMkLst>
        </pc:spChg>
        <pc:spChg chg="mod">
          <ac:chgData name="Phillip Kaufman" userId="c001b2a046940d7c" providerId="LiveId" clId="{5CB25B10-5B1C-4017-B167-ED3104435743}" dt="2024-05-18T02:58:25.288" v="2641"/>
          <ac:spMkLst>
            <pc:docMk/>
            <pc:sldMk cId="2000645116" sldId="946"/>
            <ac:spMk id="60" creationId="{33BA58FE-D5A6-9293-A223-AB263D617A62}"/>
          </ac:spMkLst>
        </pc:spChg>
        <pc:spChg chg="mod">
          <ac:chgData name="Phillip Kaufman" userId="c001b2a046940d7c" providerId="LiveId" clId="{5CB25B10-5B1C-4017-B167-ED3104435743}" dt="2024-05-18T02:58:25.288" v="2641"/>
          <ac:spMkLst>
            <pc:docMk/>
            <pc:sldMk cId="2000645116" sldId="946"/>
            <ac:spMk id="61" creationId="{FD97C1C2-E2C5-77E1-3E4D-ED055274B46D}"/>
          </ac:spMkLst>
        </pc:spChg>
        <pc:spChg chg="mod">
          <ac:chgData name="Phillip Kaufman" userId="c001b2a046940d7c" providerId="LiveId" clId="{5CB25B10-5B1C-4017-B167-ED3104435743}" dt="2024-05-18T02:58:25.288" v="2641"/>
          <ac:spMkLst>
            <pc:docMk/>
            <pc:sldMk cId="2000645116" sldId="946"/>
            <ac:spMk id="62" creationId="{1C5771AB-F06F-683D-C5DB-7B046DC5B2E7}"/>
          </ac:spMkLst>
        </pc:spChg>
        <pc:spChg chg="mod">
          <ac:chgData name="Phillip Kaufman" userId="c001b2a046940d7c" providerId="LiveId" clId="{5CB25B10-5B1C-4017-B167-ED3104435743}" dt="2024-05-21T04:30:30.489" v="5283" actId="1076"/>
          <ac:spMkLst>
            <pc:docMk/>
            <pc:sldMk cId="2000645116" sldId="946"/>
            <ac:spMk id="257" creationId="{BA94D4C2-E65D-2349-350E-2E94B7B78203}"/>
          </ac:spMkLst>
        </pc:spChg>
        <pc:spChg chg="mod">
          <ac:chgData name="Phillip Kaufman" userId="c001b2a046940d7c" providerId="LiveId" clId="{5CB25B10-5B1C-4017-B167-ED3104435743}" dt="2024-05-30T06:22:21.807" v="9609"/>
          <ac:spMkLst>
            <pc:docMk/>
            <pc:sldMk cId="2000645116" sldId="946"/>
            <ac:spMk id="283" creationId="{4E378716-8710-F47D-B41A-8A50090AF659}"/>
          </ac:spMkLst>
        </pc:spChg>
        <pc:spChg chg="mod">
          <ac:chgData name="Phillip Kaufman" userId="c001b2a046940d7c" providerId="LiveId" clId="{5CB25B10-5B1C-4017-B167-ED3104435743}" dt="2024-05-30T06:22:21.807" v="9609"/>
          <ac:spMkLst>
            <pc:docMk/>
            <pc:sldMk cId="2000645116" sldId="946"/>
            <ac:spMk id="284" creationId="{E164ED6C-2919-B414-118D-1F544C857977}"/>
          </ac:spMkLst>
        </pc:spChg>
        <pc:spChg chg="mod">
          <ac:chgData name="Phillip Kaufman" userId="c001b2a046940d7c" providerId="LiveId" clId="{5CB25B10-5B1C-4017-B167-ED3104435743}" dt="2024-05-30T06:22:21.807" v="9609"/>
          <ac:spMkLst>
            <pc:docMk/>
            <pc:sldMk cId="2000645116" sldId="946"/>
            <ac:spMk id="285" creationId="{11799C39-591B-4D90-0983-1E428933AB78}"/>
          </ac:spMkLst>
        </pc:spChg>
        <pc:spChg chg="mod">
          <ac:chgData name="Phillip Kaufman" userId="c001b2a046940d7c" providerId="LiveId" clId="{5CB25B10-5B1C-4017-B167-ED3104435743}" dt="2024-05-30T06:22:21.807" v="9609"/>
          <ac:spMkLst>
            <pc:docMk/>
            <pc:sldMk cId="2000645116" sldId="946"/>
            <ac:spMk id="286" creationId="{D1B193BE-978F-4C2E-65E7-70F2ADE23D71}"/>
          </ac:spMkLst>
        </pc:spChg>
        <pc:spChg chg="mod">
          <ac:chgData name="Phillip Kaufman" userId="c001b2a046940d7c" providerId="LiveId" clId="{5CB25B10-5B1C-4017-B167-ED3104435743}" dt="2024-05-30T06:22:21.807" v="9609"/>
          <ac:spMkLst>
            <pc:docMk/>
            <pc:sldMk cId="2000645116" sldId="946"/>
            <ac:spMk id="287" creationId="{6942D109-30DC-BD27-BD02-7AB62D8F9C33}"/>
          </ac:spMkLst>
        </pc:spChg>
        <pc:spChg chg="mod">
          <ac:chgData name="Phillip Kaufman" userId="c001b2a046940d7c" providerId="LiveId" clId="{5CB25B10-5B1C-4017-B167-ED3104435743}" dt="2024-05-30T06:22:21.807" v="9609"/>
          <ac:spMkLst>
            <pc:docMk/>
            <pc:sldMk cId="2000645116" sldId="946"/>
            <ac:spMk id="288" creationId="{0AD141B4-4455-D88E-B673-609A4C098F31}"/>
          </ac:spMkLst>
        </pc:spChg>
        <pc:spChg chg="mod">
          <ac:chgData name="Phillip Kaufman" userId="c001b2a046940d7c" providerId="LiveId" clId="{5CB25B10-5B1C-4017-B167-ED3104435743}" dt="2024-05-30T06:22:21.807" v="9609"/>
          <ac:spMkLst>
            <pc:docMk/>
            <pc:sldMk cId="2000645116" sldId="946"/>
            <ac:spMk id="289" creationId="{DE1D0E4A-831C-CE69-977D-E076E0EC1B25}"/>
          </ac:spMkLst>
        </pc:spChg>
        <pc:spChg chg="mod">
          <ac:chgData name="Phillip Kaufman" userId="c001b2a046940d7c" providerId="LiveId" clId="{5CB25B10-5B1C-4017-B167-ED3104435743}" dt="2024-05-18T02:58:25.288" v="2641"/>
          <ac:spMkLst>
            <pc:docMk/>
            <pc:sldMk cId="2000645116" sldId="946"/>
            <ac:spMk id="289" creationId="{E693C5AC-E6B0-0922-EFEB-95B348C88F7B}"/>
          </ac:spMkLst>
        </pc:spChg>
        <pc:spChg chg="mod">
          <ac:chgData name="Phillip Kaufman" userId="c001b2a046940d7c" providerId="LiveId" clId="{5CB25B10-5B1C-4017-B167-ED3104435743}" dt="2024-05-18T02:58:25.288" v="2641"/>
          <ac:spMkLst>
            <pc:docMk/>
            <pc:sldMk cId="2000645116" sldId="946"/>
            <ac:spMk id="290" creationId="{BF72BFCD-DAC5-4BD6-8CEC-4E2C789034EB}"/>
          </ac:spMkLst>
        </pc:spChg>
        <pc:spChg chg="mod">
          <ac:chgData name="Phillip Kaufman" userId="c001b2a046940d7c" providerId="LiveId" clId="{5CB25B10-5B1C-4017-B167-ED3104435743}" dt="2024-05-30T06:22:21.807" v="9609"/>
          <ac:spMkLst>
            <pc:docMk/>
            <pc:sldMk cId="2000645116" sldId="946"/>
            <ac:spMk id="290" creationId="{E9990D80-1151-189E-9352-6B078B31689E}"/>
          </ac:spMkLst>
        </pc:spChg>
        <pc:spChg chg="add mod">
          <ac:chgData name="Phillip Kaufman" userId="c001b2a046940d7c" providerId="LiveId" clId="{5CB25B10-5B1C-4017-B167-ED3104435743}" dt="2024-05-22T02:54:43.392" v="5532" actId="465"/>
          <ac:spMkLst>
            <pc:docMk/>
            <pc:sldMk cId="2000645116" sldId="946"/>
            <ac:spMk id="294" creationId="{7C042D0C-1FAD-415A-9B0E-060CB485BDE9}"/>
          </ac:spMkLst>
        </pc:spChg>
        <pc:spChg chg="add mod">
          <ac:chgData name="Phillip Kaufman" userId="c001b2a046940d7c" providerId="LiveId" clId="{5CB25B10-5B1C-4017-B167-ED3104435743}" dt="2024-05-21T04:30:20.322" v="5280" actId="1076"/>
          <ac:spMkLst>
            <pc:docMk/>
            <pc:sldMk cId="2000645116" sldId="946"/>
            <ac:spMk id="295" creationId="{BDB29905-22A4-1C33-FF96-51BE95C22DDD}"/>
          </ac:spMkLst>
        </pc:spChg>
        <pc:spChg chg="mod">
          <ac:chgData name="Phillip Kaufman" userId="c001b2a046940d7c" providerId="LiveId" clId="{5CB25B10-5B1C-4017-B167-ED3104435743}" dt="2024-05-30T06:32:28.145" v="9731"/>
          <ac:spMkLst>
            <pc:docMk/>
            <pc:sldMk cId="2000645116" sldId="946"/>
            <ac:spMk id="333" creationId="{2261079D-0EFA-3CCA-F987-B6AADC81D0F9}"/>
          </ac:spMkLst>
        </pc:spChg>
        <pc:spChg chg="mod">
          <ac:chgData name="Phillip Kaufman" userId="c001b2a046940d7c" providerId="LiveId" clId="{5CB25B10-5B1C-4017-B167-ED3104435743}" dt="2024-05-30T06:32:28.145" v="9731"/>
          <ac:spMkLst>
            <pc:docMk/>
            <pc:sldMk cId="2000645116" sldId="946"/>
            <ac:spMk id="334" creationId="{FACDF932-8DF0-2E2A-22A3-A7C843F4A1FF}"/>
          </ac:spMkLst>
        </pc:spChg>
        <pc:spChg chg="mod">
          <ac:chgData name="Phillip Kaufman" userId="c001b2a046940d7c" providerId="LiveId" clId="{5CB25B10-5B1C-4017-B167-ED3104435743}" dt="2024-05-30T06:32:28.145" v="9731"/>
          <ac:spMkLst>
            <pc:docMk/>
            <pc:sldMk cId="2000645116" sldId="946"/>
            <ac:spMk id="335" creationId="{38677995-B616-9A9B-1DEC-4957E43B09F0}"/>
          </ac:spMkLst>
        </pc:spChg>
        <pc:spChg chg="mod">
          <ac:chgData name="Phillip Kaufman" userId="c001b2a046940d7c" providerId="LiveId" clId="{5CB25B10-5B1C-4017-B167-ED3104435743}" dt="2024-05-30T06:32:28.145" v="9731"/>
          <ac:spMkLst>
            <pc:docMk/>
            <pc:sldMk cId="2000645116" sldId="946"/>
            <ac:spMk id="336" creationId="{697F7985-38B9-6AEB-2657-E9D133D0DB43}"/>
          </ac:spMkLst>
        </pc:spChg>
        <pc:spChg chg="mod">
          <ac:chgData name="Phillip Kaufman" userId="c001b2a046940d7c" providerId="LiveId" clId="{5CB25B10-5B1C-4017-B167-ED3104435743}" dt="2024-05-30T06:32:28.145" v="9731"/>
          <ac:spMkLst>
            <pc:docMk/>
            <pc:sldMk cId="2000645116" sldId="946"/>
            <ac:spMk id="337" creationId="{4F7673E3-FD23-A933-AD6D-481979B53397}"/>
          </ac:spMkLst>
        </pc:spChg>
        <pc:spChg chg="mod">
          <ac:chgData name="Phillip Kaufman" userId="c001b2a046940d7c" providerId="LiveId" clId="{5CB25B10-5B1C-4017-B167-ED3104435743}" dt="2024-05-30T06:32:28.145" v="9731"/>
          <ac:spMkLst>
            <pc:docMk/>
            <pc:sldMk cId="2000645116" sldId="946"/>
            <ac:spMk id="338" creationId="{62C4D82A-5B16-CBDE-CA03-208E33900849}"/>
          </ac:spMkLst>
        </pc:spChg>
        <pc:spChg chg="mod">
          <ac:chgData name="Phillip Kaufman" userId="c001b2a046940d7c" providerId="LiveId" clId="{5CB25B10-5B1C-4017-B167-ED3104435743}" dt="2024-05-30T06:32:28.145" v="9731"/>
          <ac:spMkLst>
            <pc:docMk/>
            <pc:sldMk cId="2000645116" sldId="946"/>
            <ac:spMk id="339" creationId="{68790E4C-2D01-49D0-35C0-149E4492424E}"/>
          </ac:spMkLst>
        </pc:spChg>
        <pc:spChg chg="mod">
          <ac:chgData name="Phillip Kaufman" userId="c001b2a046940d7c" providerId="LiveId" clId="{5CB25B10-5B1C-4017-B167-ED3104435743}" dt="2024-05-30T06:32:28.145" v="9731"/>
          <ac:spMkLst>
            <pc:docMk/>
            <pc:sldMk cId="2000645116" sldId="946"/>
            <ac:spMk id="340" creationId="{B20A031E-A6C4-189B-DC06-41E483720883}"/>
          </ac:spMkLst>
        </pc:spChg>
        <pc:grpChg chg="add del mod">
          <ac:chgData name="Phillip Kaufman" userId="c001b2a046940d7c" providerId="LiveId" clId="{5CB25B10-5B1C-4017-B167-ED3104435743}" dt="2024-05-30T06:32:27.881" v="9730" actId="478"/>
          <ac:grpSpMkLst>
            <pc:docMk/>
            <pc:sldMk cId="2000645116" sldId="946"/>
            <ac:grpSpMk id="5" creationId="{3CF050BD-FEE5-1309-0FA2-F8FEAD6F738E}"/>
          </ac:grpSpMkLst>
        </pc:grpChg>
        <pc:grpChg chg="add del mod">
          <ac:chgData name="Phillip Kaufman" userId="c001b2a046940d7c" providerId="LiveId" clId="{5CB25B10-5B1C-4017-B167-ED3104435743}" dt="2024-05-27T07:32:41.517" v="8679" actId="478"/>
          <ac:grpSpMkLst>
            <pc:docMk/>
            <pc:sldMk cId="2000645116" sldId="946"/>
            <ac:grpSpMk id="5" creationId="{6119F805-E16C-73A4-2C33-9628F3B45D70}"/>
          </ac:grpSpMkLst>
        </pc:grpChg>
        <pc:grpChg chg="mod">
          <ac:chgData name="Phillip Kaufman" userId="c001b2a046940d7c" providerId="LiveId" clId="{5CB25B10-5B1C-4017-B167-ED3104435743}" dt="2024-05-18T02:58:25.288" v="2641"/>
          <ac:grpSpMkLst>
            <pc:docMk/>
            <pc:sldMk cId="2000645116" sldId="946"/>
            <ac:grpSpMk id="6" creationId="{C00F9DCA-E731-8A60-9D84-AD2F4DE53CA6}"/>
          </ac:grpSpMkLst>
        </pc:grpChg>
        <pc:grpChg chg="mod">
          <ac:chgData name="Phillip Kaufman" userId="c001b2a046940d7c" providerId="LiveId" clId="{5CB25B10-5B1C-4017-B167-ED3104435743}" dt="2024-05-30T06:22:21.807" v="9609"/>
          <ac:grpSpMkLst>
            <pc:docMk/>
            <pc:sldMk cId="2000645116" sldId="946"/>
            <ac:grpSpMk id="6" creationId="{E6BBA286-D002-3816-EFAD-B0AFEF53CDFA}"/>
          </ac:grpSpMkLst>
        </pc:grpChg>
        <pc:grpChg chg="add del mod">
          <ac:chgData name="Phillip Kaufman" userId="c001b2a046940d7c" providerId="LiveId" clId="{5CB25B10-5B1C-4017-B167-ED3104435743}" dt="2024-05-30T06:22:21.576" v="9608" actId="478"/>
          <ac:grpSpMkLst>
            <pc:docMk/>
            <pc:sldMk cId="2000645116" sldId="946"/>
            <ac:grpSpMk id="7" creationId="{908A7BEC-D243-90B6-FEB2-45D170347CDD}"/>
          </ac:grpSpMkLst>
        </pc:grpChg>
        <pc:grpChg chg="add del mod">
          <ac:chgData name="Phillip Kaufman" userId="c001b2a046940d7c" providerId="LiveId" clId="{5CB25B10-5B1C-4017-B167-ED3104435743}" dt="2024-05-18T02:58:25.058" v="2640" actId="478"/>
          <ac:grpSpMkLst>
            <pc:docMk/>
            <pc:sldMk cId="2000645116" sldId="946"/>
            <ac:grpSpMk id="7" creationId="{CB72C139-9C72-258C-91E0-ABC0D93E6023}"/>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5-27T07:32:41.722" v="8680"/>
          <ac:grpSpMkLst>
            <pc:docMk/>
            <pc:sldMk cId="2000645116" sldId="946"/>
            <ac:grpSpMk id="8" creationId="{580AA308-DCBB-8113-8E0D-30EB0106598F}"/>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27T07:32:41.722" v="8680"/>
          <ac:grpSpMkLst>
            <pc:docMk/>
            <pc:sldMk cId="2000645116" sldId="946"/>
            <ac:grpSpMk id="9" creationId="{3380508A-FECF-75B7-A612-43E87ADDC369}"/>
          </ac:grpSpMkLst>
        </pc:grpChg>
        <pc:grpChg chg="mod">
          <ac:chgData name="Phillip Kaufman" userId="c001b2a046940d7c" providerId="LiveId" clId="{5CB25B10-5B1C-4017-B167-ED3104435743}" dt="2024-05-27T07:32:41.722" v="8680"/>
          <ac:grpSpMkLst>
            <pc:docMk/>
            <pc:sldMk cId="2000645116" sldId="946"/>
            <ac:grpSpMk id="10" creationId="{DD7508E7-8F57-2806-D5DF-C5C367B0A7B4}"/>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27T07:32:41.722" v="8680"/>
          <ac:grpSpMkLst>
            <pc:docMk/>
            <pc:sldMk cId="2000645116" sldId="946"/>
            <ac:grpSpMk id="11" creationId="{391C8D7D-9098-9F69-25DF-B00753051251}"/>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5-27T07:32:41.722" v="8680"/>
          <ac:grpSpMkLst>
            <pc:docMk/>
            <pc:sldMk cId="2000645116" sldId="946"/>
            <ac:grpSpMk id="52" creationId="{856AD425-1F54-177A-7BA0-6636EBD06626}"/>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mod">
          <ac:chgData name="Phillip Kaufman" userId="c001b2a046940d7c" providerId="LiveId" clId="{5CB25B10-5B1C-4017-B167-ED3104435743}" dt="2024-05-18T02:58:25.288" v="2641"/>
          <ac:grpSpMkLst>
            <pc:docMk/>
            <pc:sldMk cId="2000645116" sldId="946"/>
            <ac:grpSpMk id="55" creationId="{1B2D6D3E-8772-F59F-7CDC-530613CFDDD5}"/>
          </ac:grpSpMkLst>
        </pc:grpChg>
        <pc:grpChg chg="mod">
          <ac:chgData name="Phillip Kaufman" userId="c001b2a046940d7c" providerId="LiveId" clId="{5CB25B10-5B1C-4017-B167-ED3104435743}" dt="2024-05-30T06:22:21.807" v="9609"/>
          <ac:grpSpMkLst>
            <pc:docMk/>
            <pc:sldMk cId="2000645116" sldId="946"/>
            <ac:grpSpMk id="55" creationId="{DC2CF24E-8909-474E-42D7-6FE5C7FAC392}"/>
          </ac:grpSpMkLst>
        </pc:grpChg>
        <pc:grpChg chg="mod">
          <ac:chgData name="Phillip Kaufman" userId="c001b2a046940d7c" providerId="LiveId" clId="{5CB25B10-5B1C-4017-B167-ED3104435743}" dt="2024-05-30T06:22:21.807" v="9609"/>
          <ac:grpSpMkLst>
            <pc:docMk/>
            <pc:sldMk cId="2000645116" sldId="946"/>
            <ac:grpSpMk id="56" creationId="{143C7B18-4653-D17C-FA25-54AF0FBAC6B4}"/>
          </ac:grpSpMkLst>
        </pc:grpChg>
        <pc:grpChg chg="mod">
          <ac:chgData name="Phillip Kaufman" userId="c001b2a046940d7c" providerId="LiveId" clId="{5CB25B10-5B1C-4017-B167-ED3104435743}" dt="2024-05-18T02:58:25.288" v="2641"/>
          <ac:grpSpMkLst>
            <pc:docMk/>
            <pc:sldMk cId="2000645116" sldId="946"/>
            <ac:grpSpMk id="56" creationId="{DDB67B8B-6CDB-F539-97F7-C2490F094D77}"/>
          </ac:grpSpMkLst>
        </pc:grpChg>
        <pc:grpChg chg="mod">
          <ac:chgData name="Phillip Kaufman" userId="c001b2a046940d7c" providerId="LiveId" clId="{5CB25B10-5B1C-4017-B167-ED3104435743}" dt="2024-05-30T06:22:21.807" v="9609"/>
          <ac:grpSpMkLst>
            <pc:docMk/>
            <pc:sldMk cId="2000645116" sldId="946"/>
            <ac:grpSpMk id="57" creationId="{9026D3FE-B6C5-E517-DB31-A86D011EDED9}"/>
          </ac:grpSpMkLst>
        </pc:grpChg>
        <pc:grpChg chg="mod">
          <ac:chgData name="Phillip Kaufman" userId="c001b2a046940d7c" providerId="LiveId" clId="{5CB25B10-5B1C-4017-B167-ED3104435743}" dt="2024-05-18T02:58:25.288" v="2641"/>
          <ac:grpSpMkLst>
            <pc:docMk/>
            <pc:sldMk cId="2000645116" sldId="946"/>
            <ac:grpSpMk id="63" creationId="{9A05302D-A1E7-9CF9-8F75-CE69B4654C06}"/>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grpChg chg="mod">
          <ac:chgData name="Phillip Kaufman" userId="c001b2a046940d7c" providerId="LiveId" clId="{5CB25B10-5B1C-4017-B167-ED3104435743}" dt="2024-05-30T06:22:21.807" v="9609"/>
          <ac:grpSpMkLst>
            <pc:docMk/>
            <pc:sldMk cId="2000645116" sldId="946"/>
            <ac:grpSpMk id="291" creationId="{C813EED2-4AC5-007F-AA4F-CF63BB137094}"/>
          </ac:grpSpMkLst>
        </pc:grpChg>
        <pc:grpChg chg="mod">
          <ac:chgData name="Phillip Kaufman" userId="c001b2a046940d7c" providerId="LiveId" clId="{5CB25B10-5B1C-4017-B167-ED3104435743}" dt="2024-05-18T02:58:25.288" v="2641"/>
          <ac:grpSpMkLst>
            <pc:docMk/>
            <pc:sldMk cId="2000645116" sldId="946"/>
            <ac:grpSpMk id="291" creationId="{C9480DCE-65FA-85E7-4497-F72398DC6EE1}"/>
          </ac:grpSpMkLst>
        </pc:grpChg>
        <pc:grpChg chg="add mod">
          <ac:chgData name="Phillip Kaufman" userId="c001b2a046940d7c" providerId="LiveId" clId="{5CB25B10-5B1C-4017-B167-ED3104435743}" dt="2024-05-30T06:32:55.286" v="9740" actId="1076"/>
          <ac:grpSpMkLst>
            <pc:docMk/>
            <pc:sldMk cId="2000645116" sldId="946"/>
            <ac:grpSpMk id="296" creationId="{657DFB57-103B-E468-2F00-714A57D723B5}"/>
          </ac:grpSpMkLst>
        </pc:grpChg>
        <pc:grpChg chg="mod">
          <ac:chgData name="Phillip Kaufman" userId="c001b2a046940d7c" providerId="LiveId" clId="{5CB25B10-5B1C-4017-B167-ED3104435743}" dt="2024-05-30T06:32:28.145" v="9731"/>
          <ac:grpSpMkLst>
            <pc:docMk/>
            <pc:sldMk cId="2000645116" sldId="946"/>
            <ac:grpSpMk id="297" creationId="{4FEDBC4C-799D-A6FE-A860-A0C0BAE138C1}"/>
          </ac:grpSpMkLst>
        </pc:grpChg>
        <pc:grpChg chg="mod">
          <ac:chgData name="Phillip Kaufman" userId="c001b2a046940d7c" providerId="LiveId" clId="{5CB25B10-5B1C-4017-B167-ED3104435743}" dt="2024-05-30T06:32:28.145" v="9731"/>
          <ac:grpSpMkLst>
            <pc:docMk/>
            <pc:sldMk cId="2000645116" sldId="946"/>
            <ac:grpSpMk id="298" creationId="{1E63F964-E50A-6C18-0D8A-132D2CCED128}"/>
          </ac:grpSpMkLst>
        </pc:grpChg>
        <pc:grpChg chg="mod">
          <ac:chgData name="Phillip Kaufman" userId="c001b2a046940d7c" providerId="LiveId" clId="{5CB25B10-5B1C-4017-B167-ED3104435743}" dt="2024-05-30T06:32:28.145" v="9731"/>
          <ac:grpSpMkLst>
            <pc:docMk/>
            <pc:sldMk cId="2000645116" sldId="946"/>
            <ac:grpSpMk id="299" creationId="{0E0B6A55-6CEF-1C5F-7BD7-6078416503AB}"/>
          </ac:grpSpMkLst>
        </pc:grpChg>
        <pc:grpChg chg="mod">
          <ac:chgData name="Phillip Kaufman" userId="c001b2a046940d7c" providerId="LiveId" clId="{5CB25B10-5B1C-4017-B167-ED3104435743}" dt="2024-05-30T06:32:28.145" v="9731"/>
          <ac:grpSpMkLst>
            <pc:docMk/>
            <pc:sldMk cId="2000645116" sldId="946"/>
            <ac:grpSpMk id="300" creationId="{0DF20154-7021-0E73-17D9-3C2400DB702B}"/>
          </ac:grpSpMkLst>
        </pc:grpChg>
        <pc:grpChg chg="mod">
          <ac:chgData name="Phillip Kaufman" userId="c001b2a046940d7c" providerId="LiveId" clId="{5CB25B10-5B1C-4017-B167-ED3104435743}" dt="2024-05-30T06:32:28.145" v="9731"/>
          <ac:grpSpMkLst>
            <pc:docMk/>
            <pc:sldMk cId="2000645116" sldId="946"/>
            <ac:grpSpMk id="341" creationId="{4EAAB8EF-BB96-8699-AB56-01B2DA832D87}"/>
          </ac:grpSpMkLst>
        </pc:grpChg>
        <pc:cxnChg chg="mod">
          <ac:chgData name="Phillip Kaufman" userId="c001b2a046940d7c" providerId="LiveId" clId="{5CB25B10-5B1C-4017-B167-ED3104435743}" dt="2024-05-27T07:32:41.722" v="8680"/>
          <ac:cxnSpMkLst>
            <pc:docMk/>
            <pc:sldMk cId="2000645116" sldId="946"/>
            <ac:cxnSpMk id="12" creationId="{A9E97288-1361-7505-B747-ACFCBA1BFD0B}"/>
          </ac:cxnSpMkLst>
        </pc:cxnChg>
        <pc:cxnChg chg="mod">
          <ac:chgData name="Phillip Kaufman" userId="c001b2a046940d7c" providerId="LiveId" clId="{5CB25B10-5B1C-4017-B167-ED3104435743}" dt="2024-05-27T07:32:41.722" v="8680"/>
          <ac:cxnSpMkLst>
            <pc:docMk/>
            <pc:sldMk cId="2000645116" sldId="946"/>
            <ac:cxnSpMk id="13" creationId="{811FE77D-F8B4-06B8-816B-AEA6E762C09B}"/>
          </ac:cxnSpMkLst>
        </pc:cxnChg>
        <pc:cxnChg chg="mod">
          <ac:chgData name="Phillip Kaufman" userId="c001b2a046940d7c" providerId="LiveId" clId="{5CB25B10-5B1C-4017-B167-ED3104435743}" dt="2024-05-27T07:32:41.722" v="8680"/>
          <ac:cxnSpMkLst>
            <pc:docMk/>
            <pc:sldMk cId="2000645116" sldId="946"/>
            <ac:cxnSpMk id="14" creationId="{AE2DEC17-6C85-50B9-9022-44B5403545E0}"/>
          </ac:cxnSpMkLst>
        </pc:cxnChg>
        <pc:cxnChg chg="mod">
          <ac:chgData name="Phillip Kaufman" userId="c001b2a046940d7c" providerId="LiveId" clId="{5CB25B10-5B1C-4017-B167-ED3104435743}" dt="2024-05-27T07:32:41.722" v="8680"/>
          <ac:cxnSpMkLst>
            <pc:docMk/>
            <pc:sldMk cId="2000645116" sldId="946"/>
            <ac:cxnSpMk id="15" creationId="{98BDA3EB-5DFF-C7D6-A72E-637A0E9B5330}"/>
          </ac:cxnSpMkLst>
        </pc:cxnChg>
        <pc:cxnChg chg="mod">
          <ac:chgData name="Phillip Kaufman" userId="c001b2a046940d7c" providerId="LiveId" clId="{5CB25B10-5B1C-4017-B167-ED3104435743}" dt="2024-05-27T07:32:41.722" v="8680"/>
          <ac:cxnSpMkLst>
            <pc:docMk/>
            <pc:sldMk cId="2000645116" sldId="946"/>
            <ac:cxnSpMk id="16" creationId="{AA1D1D32-4232-6BC7-6529-F016E3F6C9DE}"/>
          </ac:cxnSpMkLst>
        </pc:cxnChg>
        <pc:cxnChg chg="mod">
          <ac:chgData name="Phillip Kaufman" userId="c001b2a046940d7c" providerId="LiveId" clId="{5CB25B10-5B1C-4017-B167-ED3104435743}" dt="2024-05-27T07:32:41.722" v="8680"/>
          <ac:cxnSpMkLst>
            <pc:docMk/>
            <pc:sldMk cId="2000645116" sldId="946"/>
            <ac:cxnSpMk id="17" creationId="{BF22DC77-85F5-ECA4-718A-7078450E1610}"/>
          </ac:cxnSpMkLst>
        </pc:cxnChg>
        <pc:cxnChg chg="mod">
          <ac:chgData name="Phillip Kaufman" userId="c001b2a046940d7c" providerId="LiveId" clId="{5CB25B10-5B1C-4017-B167-ED3104435743}" dt="2024-05-27T07:32:41.722" v="8680"/>
          <ac:cxnSpMkLst>
            <pc:docMk/>
            <pc:sldMk cId="2000645116" sldId="946"/>
            <ac:cxnSpMk id="18" creationId="{CA7BE2ED-2E21-F7D0-019D-1A3C012CC4B7}"/>
          </ac:cxnSpMkLst>
        </pc:cxn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5-27T07:32:41.722" v="8680"/>
          <ac:cxnSpMkLst>
            <pc:docMk/>
            <pc:sldMk cId="2000645116" sldId="946"/>
            <ac:cxnSpMk id="19" creationId="{6D66DE64-11AB-F280-541B-0C82FA42B39F}"/>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27T07:32:41.722" v="8680"/>
          <ac:cxnSpMkLst>
            <pc:docMk/>
            <pc:sldMk cId="2000645116" sldId="946"/>
            <ac:cxnSpMk id="20" creationId="{75A56277-E1A1-06B1-E570-9E1255FB80B1}"/>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5-27T07:32:41.722" v="8680"/>
          <ac:cxnSpMkLst>
            <pc:docMk/>
            <pc:sldMk cId="2000645116" sldId="946"/>
            <ac:cxnSpMk id="21" creationId="{514EBDC2-9BA5-6B7B-B83A-110675CEB4B2}"/>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27T07:32:41.722" v="8680"/>
          <ac:cxnSpMkLst>
            <pc:docMk/>
            <pc:sldMk cId="2000645116" sldId="946"/>
            <ac:cxnSpMk id="22" creationId="{29029057-475A-DE2E-4AEC-3E3A1210DD3D}"/>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27T07:32:41.722" v="8680"/>
          <ac:cxnSpMkLst>
            <pc:docMk/>
            <pc:sldMk cId="2000645116" sldId="946"/>
            <ac:cxnSpMk id="23" creationId="{4DAFD139-AB17-3182-DE97-F6FFE9065726}"/>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27T07:32:41.722" v="8680"/>
          <ac:cxnSpMkLst>
            <pc:docMk/>
            <pc:sldMk cId="2000645116" sldId="946"/>
            <ac:cxnSpMk id="24" creationId="{5C702F15-0CFD-A30F-BE3E-A5971FF778E9}"/>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5-27T07:32:41.722" v="8680"/>
          <ac:cxnSpMkLst>
            <pc:docMk/>
            <pc:sldMk cId="2000645116" sldId="946"/>
            <ac:cxnSpMk id="25" creationId="{A53D14DE-378F-65D9-9298-C44F4BE227B4}"/>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5-27T07:32:41.722" v="8680"/>
          <ac:cxnSpMkLst>
            <pc:docMk/>
            <pc:sldMk cId="2000645116" sldId="946"/>
            <ac:cxnSpMk id="26" creationId="{75B77216-6A6E-CEBC-4D14-5A0CEFB3C08B}"/>
          </ac:cxnSpMkLst>
        </pc:cxnChg>
        <pc:cxnChg chg="mod">
          <ac:chgData name="Phillip Kaufman" userId="c001b2a046940d7c" providerId="LiveId" clId="{5CB25B10-5B1C-4017-B167-ED3104435743}" dt="2024-05-27T07:32:41.722" v="8680"/>
          <ac:cxnSpMkLst>
            <pc:docMk/>
            <pc:sldMk cId="2000645116" sldId="946"/>
            <ac:cxnSpMk id="27" creationId="{F935C562-079A-C4AD-D246-DFC32F4DBB33}"/>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27T07:32:41.722" v="8680"/>
          <ac:cxnSpMkLst>
            <pc:docMk/>
            <pc:sldMk cId="2000645116" sldId="946"/>
            <ac:cxnSpMk id="28" creationId="{30631B61-8D35-3C82-F9EA-67C2EF4282FF}"/>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5-27T07:32:41.722" v="8680"/>
          <ac:cxnSpMkLst>
            <pc:docMk/>
            <pc:sldMk cId="2000645116" sldId="946"/>
            <ac:cxnSpMk id="29" creationId="{355935E8-FD49-7D79-E92E-DB730A601414}"/>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5-27T07:32:41.722" v="8680"/>
          <ac:cxnSpMkLst>
            <pc:docMk/>
            <pc:sldMk cId="2000645116" sldId="946"/>
            <ac:cxnSpMk id="30" creationId="{9A5EEA40-9D36-D066-9646-DA0F4FD728BB}"/>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27T07:32:41.722" v="8680"/>
          <ac:cxnSpMkLst>
            <pc:docMk/>
            <pc:sldMk cId="2000645116" sldId="946"/>
            <ac:cxnSpMk id="31" creationId="{F96357AC-B159-E804-4D00-24A0938C451C}"/>
          </ac:cxnSpMkLst>
        </pc:cxnChg>
        <pc:cxnChg chg="mod">
          <ac:chgData name="Phillip Kaufman" userId="c001b2a046940d7c" providerId="LiveId" clId="{5CB25B10-5B1C-4017-B167-ED3104435743}" dt="2024-05-27T07:32:41.722" v="8680"/>
          <ac:cxnSpMkLst>
            <pc:docMk/>
            <pc:sldMk cId="2000645116" sldId="946"/>
            <ac:cxnSpMk id="32" creationId="{081B308D-D39A-AF75-F82E-2B45064A7662}"/>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5-27T07:32:41.722" v="8680"/>
          <ac:cxnSpMkLst>
            <pc:docMk/>
            <pc:sldMk cId="2000645116" sldId="946"/>
            <ac:cxnSpMk id="33" creationId="{3A573189-58D5-E8BD-B1AD-FA24B171F2D5}"/>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5-27T07:32:41.722" v="8680"/>
          <ac:cxnSpMkLst>
            <pc:docMk/>
            <pc:sldMk cId="2000645116" sldId="946"/>
            <ac:cxnSpMk id="34" creationId="{9860E701-8B1A-48B7-E67B-D0CA75D653E1}"/>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5-27T07:32:41.722" v="8680"/>
          <ac:cxnSpMkLst>
            <pc:docMk/>
            <pc:sldMk cId="2000645116" sldId="946"/>
            <ac:cxnSpMk id="35" creationId="{65C16ABE-953C-D399-94E3-31B03B7630FB}"/>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27T07:32:41.722" v="8680"/>
          <ac:cxnSpMkLst>
            <pc:docMk/>
            <pc:sldMk cId="2000645116" sldId="946"/>
            <ac:cxnSpMk id="36" creationId="{D016D7BC-78BD-0EC5-D34F-21B97016C4A7}"/>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5-27T07:32:41.722" v="8680"/>
          <ac:cxnSpMkLst>
            <pc:docMk/>
            <pc:sldMk cId="2000645116" sldId="946"/>
            <ac:cxnSpMk id="37" creationId="{CC0EF362-6A9D-1B5E-88D1-E62FA44422B1}"/>
          </ac:cxnSpMkLst>
        </pc:cxnChg>
        <pc:cxnChg chg="mod">
          <ac:chgData name="Phillip Kaufman" userId="c001b2a046940d7c" providerId="LiveId" clId="{5CB25B10-5B1C-4017-B167-ED3104435743}" dt="2024-05-27T07:32:41.722" v="8680"/>
          <ac:cxnSpMkLst>
            <pc:docMk/>
            <pc:sldMk cId="2000645116" sldId="946"/>
            <ac:cxnSpMk id="38" creationId="{C9142D76-02F8-E374-4099-B5AD9CB1111E}"/>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5-27T07:32:41.722" v="8680"/>
          <ac:cxnSpMkLst>
            <pc:docMk/>
            <pc:sldMk cId="2000645116" sldId="946"/>
            <ac:cxnSpMk id="39" creationId="{3F02CD7D-B7ED-0343-8AFC-DE44566FC857}"/>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27T07:32:41.722" v="8680"/>
          <ac:cxnSpMkLst>
            <pc:docMk/>
            <pc:sldMk cId="2000645116" sldId="946"/>
            <ac:cxnSpMk id="40" creationId="{FDB2BEA9-FAC7-4AF6-2CBB-7DBC4BA96DA6}"/>
          </ac:cxnSpMkLst>
        </pc:cxnChg>
        <pc:cxnChg chg="mod">
          <ac:chgData name="Phillip Kaufman" userId="c001b2a046940d7c" providerId="LiveId" clId="{5CB25B10-5B1C-4017-B167-ED3104435743}" dt="2024-05-27T07:32:41.722" v="8680"/>
          <ac:cxnSpMkLst>
            <pc:docMk/>
            <pc:sldMk cId="2000645116" sldId="946"/>
            <ac:cxnSpMk id="41" creationId="{649A4FC3-DB25-B7DD-F9A1-D9B5CAFF6727}"/>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27T07:32:41.722" v="8680"/>
          <ac:cxnSpMkLst>
            <pc:docMk/>
            <pc:sldMk cId="2000645116" sldId="946"/>
            <ac:cxnSpMk id="42" creationId="{1E5639DE-EC61-08E3-6A41-74A1DA809512}"/>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5-27T07:32:41.722" v="8680"/>
          <ac:cxnSpMkLst>
            <pc:docMk/>
            <pc:sldMk cId="2000645116" sldId="946"/>
            <ac:cxnSpMk id="43" creationId="{DFDD409D-4459-CF51-FC0C-5D85CDA58214}"/>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27T07:32:41.722" v="8680"/>
          <ac:cxnSpMkLst>
            <pc:docMk/>
            <pc:sldMk cId="2000645116" sldId="946"/>
            <ac:cxnSpMk id="53" creationId="{627EB19E-6110-DF87-5819-B5A865FCE1DB}"/>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cxnChg chg="mod">
          <ac:chgData name="Phillip Kaufman" userId="c001b2a046940d7c" providerId="LiveId" clId="{5CB25B10-5B1C-4017-B167-ED3104435743}" dt="2024-05-27T07:32:41.722" v="8680"/>
          <ac:cxnSpMkLst>
            <pc:docMk/>
            <pc:sldMk cId="2000645116" sldId="946"/>
            <ac:cxnSpMk id="54" creationId="{CE2B12F5-8930-DC18-EBA4-3FCE25B0625E}"/>
          </ac:cxnSpMkLst>
        </pc:cxnChg>
        <pc:cxnChg chg="mod">
          <ac:chgData name="Phillip Kaufman" userId="c001b2a046940d7c" providerId="LiveId" clId="{5CB25B10-5B1C-4017-B167-ED3104435743}" dt="2024-05-30T06:22:21.807" v="9609"/>
          <ac:cxnSpMkLst>
            <pc:docMk/>
            <pc:sldMk cId="2000645116" sldId="946"/>
            <ac:cxnSpMk id="58" creationId="{AB8B0DA9-3399-610A-07A5-921A01F94C1F}"/>
          </ac:cxnSpMkLst>
        </pc:cxnChg>
        <pc:cxnChg chg="mod">
          <ac:chgData name="Phillip Kaufman" userId="c001b2a046940d7c" providerId="LiveId" clId="{5CB25B10-5B1C-4017-B167-ED3104435743}" dt="2024-05-30T06:22:21.807" v="9609"/>
          <ac:cxnSpMkLst>
            <pc:docMk/>
            <pc:sldMk cId="2000645116" sldId="946"/>
            <ac:cxnSpMk id="59" creationId="{6614B3EA-C44C-DF8D-FEC5-511FE28E0D6A}"/>
          </ac:cxnSpMkLst>
        </pc:cxnChg>
        <pc:cxnChg chg="mod">
          <ac:chgData name="Phillip Kaufman" userId="c001b2a046940d7c" providerId="LiveId" clId="{5CB25B10-5B1C-4017-B167-ED3104435743}" dt="2024-05-30T06:22:21.807" v="9609"/>
          <ac:cxnSpMkLst>
            <pc:docMk/>
            <pc:sldMk cId="2000645116" sldId="946"/>
            <ac:cxnSpMk id="60" creationId="{81DED11C-D238-7A68-FBCE-B987FCD35661}"/>
          </ac:cxnSpMkLst>
        </pc:cxnChg>
        <pc:cxnChg chg="mod">
          <ac:chgData name="Phillip Kaufman" userId="c001b2a046940d7c" providerId="LiveId" clId="{5CB25B10-5B1C-4017-B167-ED3104435743}" dt="2024-05-30T06:22:21.807" v="9609"/>
          <ac:cxnSpMkLst>
            <pc:docMk/>
            <pc:sldMk cId="2000645116" sldId="946"/>
            <ac:cxnSpMk id="61" creationId="{74F5BBA7-32C3-EB7D-A654-D43EADEC339E}"/>
          </ac:cxnSpMkLst>
        </pc:cxnChg>
        <pc:cxnChg chg="mod">
          <ac:chgData name="Phillip Kaufman" userId="c001b2a046940d7c" providerId="LiveId" clId="{5CB25B10-5B1C-4017-B167-ED3104435743}" dt="2024-05-30T06:22:21.807" v="9609"/>
          <ac:cxnSpMkLst>
            <pc:docMk/>
            <pc:sldMk cId="2000645116" sldId="946"/>
            <ac:cxnSpMk id="62" creationId="{0B7DC378-CD21-4FFE-E65C-9F5EC30CB194}"/>
          </ac:cxnSpMkLst>
        </pc:cxnChg>
        <pc:cxnChg chg="mod">
          <ac:chgData name="Phillip Kaufman" userId="c001b2a046940d7c" providerId="LiveId" clId="{5CB25B10-5B1C-4017-B167-ED3104435743}" dt="2024-05-30T06:22:21.807" v="9609"/>
          <ac:cxnSpMkLst>
            <pc:docMk/>
            <pc:sldMk cId="2000645116" sldId="946"/>
            <ac:cxnSpMk id="63" creationId="{50D8AB8E-30DC-23C0-77F1-19A41B5FC676}"/>
          </ac:cxnSpMkLst>
        </pc:cxnChg>
        <pc:cxnChg chg="mod">
          <ac:chgData name="Phillip Kaufman" userId="c001b2a046940d7c" providerId="LiveId" clId="{5CB25B10-5B1C-4017-B167-ED3104435743}" dt="2024-05-18T02:58:25.288" v="2641"/>
          <ac:cxnSpMkLst>
            <pc:docMk/>
            <pc:sldMk cId="2000645116" sldId="946"/>
            <ac:cxnSpMk id="256" creationId="{385F8FB6-CC69-6E2F-B013-D7CE9F2FFCEA}"/>
          </ac:cxnSpMkLst>
        </pc:cxnChg>
        <pc:cxnChg chg="mod">
          <ac:chgData name="Phillip Kaufman" userId="c001b2a046940d7c" providerId="LiveId" clId="{5CB25B10-5B1C-4017-B167-ED3104435743}" dt="2024-05-30T06:22:21.807" v="9609"/>
          <ac:cxnSpMkLst>
            <pc:docMk/>
            <pc:sldMk cId="2000645116" sldId="946"/>
            <ac:cxnSpMk id="256" creationId="{5E716FCA-7FDC-989E-CC08-A41C1BB16064}"/>
          </ac:cxnSpMkLst>
        </pc:cxnChg>
        <pc:cxnChg chg="mod">
          <ac:chgData name="Phillip Kaufman" userId="c001b2a046940d7c" providerId="LiveId" clId="{5CB25B10-5B1C-4017-B167-ED3104435743}" dt="2024-05-18T02:58:25.288" v="2641"/>
          <ac:cxnSpMkLst>
            <pc:docMk/>
            <pc:sldMk cId="2000645116" sldId="946"/>
            <ac:cxnSpMk id="258" creationId="{5681F75B-814F-8BA5-81FA-5BBC462EEA89}"/>
          </ac:cxnSpMkLst>
        </pc:cxnChg>
        <pc:cxnChg chg="mod">
          <ac:chgData name="Phillip Kaufman" userId="c001b2a046940d7c" providerId="LiveId" clId="{5CB25B10-5B1C-4017-B167-ED3104435743}" dt="2024-05-30T06:22:21.807" v="9609"/>
          <ac:cxnSpMkLst>
            <pc:docMk/>
            <pc:sldMk cId="2000645116" sldId="946"/>
            <ac:cxnSpMk id="258" creationId="{A2BC1ACC-B4F0-3EBC-2494-B6419A493154}"/>
          </ac:cxnSpMkLst>
        </pc:cxnChg>
        <pc:cxnChg chg="mod">
          <ac:chgData name="Phillip Kaufman" userId="c001b2a046940d7c" providerId="LiveId" clId="{5CB25B10-5B1C-4017-B167-ED3104435743}" dt="2024-05-30T06:22:21.807" v="9609"/>
          <ac:cxnSpMkLst>
            <pc:docMk/>
            <pc:sldMk cId="2000645116" sldId="946"/>
            <ac:cxnSpMk id="259" creationId="{ABA07831-9ACF-B8A6-7FFC-D20100D3A095}"/>
          </ac:cxnSpMkLst>
        </pc:cxnChg>
        <pc:cxnChg chg="mod">
          <ac:chgData name="Phillip Kaufman" userId="c001b2a046940d7c" providerId="LiveId" clId="{5CB25B10-5B1C-4017-B167-ED3104435743}" dt="2024-05-18T02:58:25.288" v="2641"/>
          <ac:cxnSpMkLst>
            <pc:docMk/>
            <pc:sldMk cId="2000645116" sldId="946"/>
            <ac:cxnSpMk id="259" creationId="{C9F6E804-0B06-0AA7-4F53-A8CA6BEDCF27}"/>
          </ac:cxnSpMkLst>
        </pc:cxnChg>
        <pc:cxnChg chg="mod">
          <ac:chgData name="Phillip Kaufman" userId="c001b2a046940d7c" providerId="LiveId" clId="{5CB25B10-5B1C-4017-B167-ED3104435743}" dt="2024-05-18T02:58:25.288" v="2641"/>
          <ac:cxnSpMkLst>
            <pc:docMk/>
            <pc:sldMk cId="2000645116" sldId="946"/>
            <ac:cxnSpMk id="260" creationId="{5B8917C1-0F27-2EBA-4902-E426F29B7337}"/>
          </ac:cxnSpMkLst>
        </pc:cxnChg>
        <pc:cxnChg chg="mod">
          <ac:chgData name="Phillip Kaufman" userId="c001b2a046940d7c" providerId="LiveId" clId="{5CB25B10-5B1C-4017-B167-ED3104435743}" dt="2024-05-30T06:22:21.807" v="9609"/>
          <ac:cxnSpMkLst>
            <pc:docMk/>
            <pc:sldMk cId="2000645116" sldId="946"/>
            <ac:cxnSpMk id="260" creationId="{831A065A-7BBE-A244-CD73-0F19382B2A00}"/>
          </ac:cxnSpMkLst>
        </pc:cxnChg>
        <pc:cxnChg chg="mod">
          <ac:chgData name="Phillip Kaufman" userId="c001b2a046940d7c" providerId="LiveId" clId="{5CB25B10-5B1C-4017-B167-ED3104435743}" dt="2024-05-18T02:58:25.288" v="2641"/>
          <ac:cxnSpMkLst>
            <pc:docMk/>
            <pc:sldMk cId="2000645116" sldId="946"/>
            <ac:cxnSpMk id="261" creationId="{978D4117-33F7-8280-17C6-3817BB7F5CD1}"/>
          </ac:cxnSpMkLst>
        </pc:cxnChg>
        <pc:cxnChg chg="mod">
          <ac:chgData name="Phillip Kaufman" userId="c001b2a046940d7c" providerId="LiveId" clId="{5CB25B10-5B1C-4017-B167-ED3104435743}" dt="2024-05-30T06:22:21.807" v="9609"/>
          <ac:cxnSpMkLst>
            <pc:docMk/>
            <pc:sldMk cId="2000645116" sldId="946"/>
            <ac:cxnSpMk id="261" creationId="{A4BED354-0015-FF82-CDBE-26CBE7B390DD}"/>
          </ac:cxnSpMkLst>
        </pc:cxnChg>
        <pc:cxnChg chg="mod">
          <ac:chgData name="Phillip Kaufman" userId="c001b2a046940d7c" providerId="LiveId" clId="{5CB25B10-5B1C-4017-B167-ED3104435743}" dt="2024-05-18T02:58:25.288" v="2641"/>
          <ac:cxnSpMkLst>
            <pc:docMk/>
            <pc:sldMk cId="2000645116" sldId="946"/>
            <ac:cxnSpMk id="262" creationId="{3CB3BA1D-845B-31D8-9890-F0745C54547C}"/>
          </ac:cxnSpMkLst>
        </pc:cxnChg>
        <pc:cxnChg chg="mod">
          <ac:chgData name="Phillip Kaufman" userId="c001b2a046940d7c" providerId="LiveId" clId="{5CB25B10-5B1C-4017-B167-ED3104435743}" dt="2024-05-30T06:22:21.807" v="9609"/>
          <ac:cxnSpMkLst>
            <pc:docMk/>
            <pc:sldMk cId="2000645116" sldId="946"/>
            <ac:cxnSpMk id="262" creationId="{AF1C8564-7BF5-262A-0F61-238BDEC9676F}"/>
          </ac:cxnSpMkLst>
        </pc:cxnChg>
        <pc:cxnChg chg="mod">
          <ac:chgData name="Phillip Kaufman" userId="c001b2a046940d7c" providerId="LiveId" clId="{5CB25B10-5B1C-4017-B167-ED3104435743}" dt="2024-05-18T02:58:25.288" v="2641"/>
          <ac:cxnSpMkLst>
            <pc:docMk/>
            <pc:sldMk cId="2000645116" sldId="946"/>
            <ac:cxnSpMk id="263" creationId="{12E12594-181C-2535-97DB-1AA17A846620}"/>
          </ac:cxnSpMkLst>
        </pc:cxnChg>
        <pc:cxnChg chg="mod">
          <ac:chgData name="Phillip Kaufman" userId="c001b2a046940d7c" providerId="LiveId" clId="{5CB25B10-5B1C-4017-B167-ED3104435743}" dt="2024-05-30T06:22:21.807" v="9609"/>
          <ac:cxnSpMkLst>
            <pc:docMk/>
            <pc:sldMk cId="2000645116" sldId="946"/>
            <ac:cxnSpMk id="263" creationId="{B1D7ABBF-849C-2070-B67C-BA82E50A6F38}"/>
          </ac:cxnSpMkLst>
        </pc:cxnChg>
        <pc:cxnChg chg="mod">
          <ac:chgData name="Phillip Kaufman" userId="c001b2a046940d7c" providerId="LiveId" clId="{5CB25B10-5B1C-4017-B167-ED3104435743}" dt="2024-05-18T02:58:25.288" v="2641"/>
          <ac:cxnSpMkLst>
            <pc:docMk/>
            <pc:sldMk cId="2000645116" sldId="946"/>
            <ac:cxnSpMk id="264" creationId="{33FF3B92-437C-6AB9-6C90-763BD13FB44E}"/>
          </ac:cxnSpMkLst>
        </pc:cxnChg>
        <pc:cxnChg chg="mod">
          <ac:chgData name="Phillip Kaufman" userId="c001b2a046940d7c" providerId="LiveId" clId="{5CB25B10-5B1C-4017-B167-ED3104435743}" dt="2024-05-30T06:22:21.807" v="9609"/>
          <ac:cxnSpMkLst>
            <pc:docMk/>
            <pc:sldMk cId="2000645116" sldId="946"/>
            <ac:cxnSpMk id="264" creationId="{F2FA3126-A897-B559-9009-67C3B6D33966}"/>
          </ac:cxnSpMkLst>
        </pc:cxnChg>
        <pc:cxnChg chg="mod">
          <ac:chgData name="Phillip Kaufman" userId="c001b2a046940d7c" providerId="LiveId" clId="{5CB25B10-5B1C-4017-B167-ED3104435743}" dt="2024-05-30T06:22:21.807" v="9609"/>
          <ac:cxnSpMkLst>
            <pc:docMk/>
            <pc:sldMk cId="2000645116" sldId="946"/>
            <ac:cxnSpMk id="265" creationId="{86C1BD59-E976-8722-CF45-F926B307B6DC}"/>
          </ac:cxnSpMkLst>
        </pc:cxnChg>
        <pc:cxnChg chg="mod">
          <ac:chgData name="Phillip Kaufman" userId="c001b2a046940d7c" providerId="LiveId" clId="{5CB25B10-5B1C-4017-B167-ED3104435743}" dt="2024-05-18T02:58:25.288" v="2641"/>
          <ac:cxnSpMkLst>
            <pc:docMk/>
            <pc:sldMk cId="2000645116" sldId="946"/>
            <ac:cxnSpMk id="265" creationId="{9D9FFA5A-419A-B40A-6637-5D76F00A2185}"/>
          </ac:cxnSpMkLst>
        </pc:cxnChg>
        <pc:cxnChg chg="mod">
          <ac:chgData name="Phillip Kaufman" userId="c001b2a046940d7c" providerId="LiveId" clId="{5CB25B10-5B1C-4017-B167-ED3104435743}" dt="2024-05-30T06:22:21.807" v="9609"/>
          <ac:cxnSpMkLst>
            <pc:docMk/>
            <pc:sldMk cId="2000645116" sldId="946"/>
            <ac:cxnSpMk id="266" creationId="{BA16ABA3-8FD1-2D66-B596-3E51D5302D3C}"/>
          </ac:cxnSpMkLst>
        </pc:cxnChg>
        <pc:cxnChg chg="mod">
          <ac:chgData name="Phillip Kaufman" userId="c001b2a046940d7c" providerId="LiveId" clId="{5CB25B10-5B1C-4017-B167-ED3104435743}" dt="2024-05-18T02:58:25.288" v="2641"/>
          <ac:cxnSpMkLst>
            <pc:docMk/>
            <pc:sldMk cId="2000645116" sldId="946"/>
            <ac:cxnSpMk id="266" creationId="{BE8D1838-F3E2-808F-57A1-303A332FCB10}"/>
          </ac:cxnSpMkLst>
        </pc:cxnChg>
        <pc:cxnChg chg="mod">
          <ac:chgData name="Phillip Kaufman" userId="c001b2a046940d7c" providerId="LiveId" clId="{5CB25B10-5B1C-4017-B167-ED3104435743}" dt="2024-05-30T06:22:21.807" v="9609"/>
          <ac:cxnSpMkLst>
            <pc:docMk/>
            <pc:sldMk cId="2000645116" sldId="946"/>
            <ac:cxnSpMk id="267" creationId="{4CCFF4C9-0315-BDFE-1FBA-180D3847070D}"/>
          </ac:cxnSpMkLst>
        </pc:cxnChg>
        <pc:cxnChg chg="mod">
          <ac:chgData name="Phillip Kaufman" userId="c001b2a046940d7c" providerId="LiveId" clId="{5CB25B10-5B1C-4017-B167-ED3104435743}" dt="2024-05-18T02:58:25.288" v="2641"/>
          <ac:cxnSpMkLst>
            <pc:docMk/>
            <pc:sldMk cId="2000645116" sldId="946"/>
            <ac:cxnSpMk id="267" creationId="{AEA601BA-0EFE-9650-9472-B7E7DE3DC33B}"/>
          </ac:cxnSpMkLst>
        </pc:cxnChg>
        <pc:cxnChg chg="mod">
          <ac:chgData name="Phillip Kaufman" userId="c001b2a046940d7c" providerId="LiveId" clId="{5CB25B10-5B1C-4017-B167-ED3104435743}" dt="2024-05-18T02:58:25.288" v="2641"/>
          <ac:cxnSpMkLst>
            <pc:docMk/>
            <pc:sldMk cId="2000645116" sldId="946"/>
            <ac:cxnSpMk id="268" creationId="{6CF7DA90-E822-329D-7DE6-F31914CAE226}"/>
          </ac:cxnSpMkLst>
        </pc:cxnChg>
        <pc:cxnChg chg="mod">
          <ac:chgData name="Phillip Kaufman" userId="c001b2a046940d7c" providerId="LiveId" clId="{5CB25B10-5B1C-4017-B167-ED3104435743}" dt="2024-05-30T06:22:21.807" v="9609"/>
          <ac:cxnSpMkLst>
            <pc:docMk/>
            <pc:sldMk cId="2000645116" sldId="946"/>
            <ac:cxnSpMk id="268" creationId="{F3AC8D65-4EB7-3C0E-E927-0FC5283AD585}"/>
          </ac:cxnSpMkLst>
        </pc:cxnChg>
        <pc:cxnChg chg="mod">
          <ac:chgData name="Phillip Kaufman" userId="c001b2a046940d7c" providerId="LiveId" clId="{5CB25B10-5B1C-4017-B167-ED3104435743}" dt="2024-05-18T02:58:25.288" v="2641"/>
          <ac:cxnSpMkLst>
            <pc:docMk/>
            <pc:sldMk cId="2000645116" sldId="946"/>
            <ac:cxnSpMk id="269" creationId="{4DF1D225-BB54-81AD-2333-1154873465A5}"/>
          </ac:cxnSpMkLst>
        </pc:cxnChg>
        <pc:cxnChg chg="mod">
          <ac:chgData name="Phillip Kaufman" userId="c001b2a046940d7c" providerId="LiveId" clId="{5CB25B10-5B1C-4017-B167-ED3104435743}" dt="2024-05-30T06:22:21.807" v="9609"/>
          <ac:cxnSpMkLst>
            <pc:docMk/>
            <pc:sldMk cId="2000645116" sldId="946"/>
            <ac:cxnSpMk id="269" creationId="{A008911C-9B4C-22A2-213F-525CAAAE9270}"/>
          </ac:cxnSpMkLst>
        </pc:cxnChg>
        <pc:cxnChg chg="mod">
          <ac:chgData name="Phillip Kaufman" userId="c001b2a046940d7c" providerId="LiveId" clId="{5CB25B10-5B1C-4017-B167-ED3104435743}" dt="2024-05-18T02:58:25.288" v="2641"/>
          <ac:cxnSpMkLst>
            <pc:docMk/>
            <pc:sldMk cId="2000645116" sldId="946"/>
            <ac:cxnSpMk id="270" creationId="{D60808ED-938C-A59E-5FA1-FE379D3BEC04}"/>
          </ac:cxnSpMkLst>
        </pc:cxnChg>
        <pc:cxnChg chg="mod">
          <ac:chgData name="Phillip Kaufman" userId="c001b2a046940d7c" providerId="LiveId" clId="{5CB25B10-5B1C-4017-B167-ED3104435743}" dt="2024-05-30T06:22:21.807" v="9609"/>
          <ac:cxnSpMkLst>
            <pc:docMk/>
            <pc:sldMk cId="2000645116" sldId="946"/>
            <ac:cxnSpMk id="270" creationId="{D794AED6-4BF2-5AAD-6EA0-5A2735AB0009}"/>
          </ac:cxnSpMkLst>
        </pc:cxnChg>
        <pc:cxnChg chg="mod">
          <ac:chgData name="Phillip Kaufman" userId="c001b2a046940d7c" providerId="LiveId" clId="{5CB25B10-5B1C-4017-B167-ED3104435743}" dt="2024-05-30T06:22:21.807" v="9609"/>
          <ac:cxnSpMkLst>
            <pc:docMk/>
            <pc:sldMk cId="2000645116" sldId="946"/>
            <ac:cxnSpMk id="271" creationId="{86150870-15D6-3A77-22AF-8756AABA7CCA}"/>
          </ac:cxnSpMkLst>
        </pc:cxnChg>
        <pc:cxnChg chg="mod">
          <ac:chgData name="Phillip Kaufman" userId="c001b2a046940d7c" providerId="LiveId" clId="{5CB25B10-5B1C-4017-B167-ED3104435743}" dt="2024-05-18T02:58:25.288" v="2641"/>
          <ac:cxnSpMkLst>
            <pc:docMk/>
            <pc:sldMk cId="2000645116" sldId="946"/>
            <ac:cxnSpMk id="271" creationId="{F4269DBD-E5AA-0C75-EA10-4A259B58929F}"/>
          </ac:cxnSpMkLst>
        </pc:cxnChg>
        <pc:cxnChg chg="mod">
          <ac:chgData name="Phillip Kaufman" userId="c001b2a046940d7c" providerId="LiveId" clId="{5CB25B10-5B1C-4017-B167-ED3104435743}" dt="2024-05-18T02:58:25.288" v="2641"/>
          <ac:cxnSpMkLst>
            <pc:docMk/>
            <pc:sldMk cId="2000645116" sldId="946"/>
            <ac:cxnSpMk id="272" creationId="{712F2A79-670D-C107-1FB2-8F3B2BA38ECF}"/>
          </ac:cxnSpMkLst>
        </pc:cxnChg>
        <pc:cxnChg chg="mod">
          <ac:chgData name="Phillip Kaufman" userId="c001b2a046940d7c" providerId="LiveId" clId="{5CB25B10-5B1C-4017-B167-ED3104435743}" dt="2024-05-30T06:22:21.807" v="9609"/>
          <ac:cxnSpMkLst>
            <pc:docMk/>
            <pc:sldMk cId="2000645116" sldId="946"/>
            <ac:cxnSpMk id="272" creationId="{EC33B887-1754-F6D0-216B-6481928DB1DC}"/>
          </ac:cxnSpMkLst>
        </pc:cxnChg>
        <pc:cxnChg chg="mod">
          <ac:chgData name="Phillip Kaufman" userId="c001b2a046940d7c" providerId="LiveId" clId="{5CB25B10-5B1C-4017-B167-ED3104435743}" dt="2024-05-30T06:22:21.807" v="9609"/>
          <ac:cxnSpMkLst>
            <pc:docMk/>
            <pc:sldMk cId="2000645116" sldId="946"/>
            <ac:cxnSpMk id="273" creationId="{C97E02C7-F810-52C9-28CB-F01AC3613B0F}"/>
          </ac:cxnSpMkLst>
        </pc:cxnChg>
        <pc:cxnChg chg="mod">
          <ac:chgData name="Phillip Kaufman" userId="c001b2a046940d7c" providerId="LiveId" clId="{5CB25B10-5B1C-4017-B167-ED3104435743}" dt="2024-05-18T02:58:25.288" v="2641"/>
          <ac:cxnSpMkLst>
            <pc:docMk/>
            <pc:sldMk cId="2000645116" sldId="946"/>
            <ac:cxnSpMk id="273" creationId="{D129E5EC-C782-556E-0D5C-739851C7EB5F}"/>
          </ac:cxnSpMkLst>
        </pc:cxnChg>
        <pc:cxnChg chg="mod">
          <ac:chgData name="Phillip Kaufman" userId="c001b2a046940d7c" providerId="LiveId" clId="{5CB25B10-5B1C-4017-B167-ED3104435743}" dt="2024-05-18T02:58:25.288" v="2641"/>
          <ac:cxnSpMkLst>
            <pc:docMk/>
            <pc:sldMk cId="2000645116" sldId="946"/>
            <ac:cxnSpMk id="274" creationId="{26A37680-0EF1-4220-EB66-B42995FE1528}"/>
          </ac:cxnSpMkLst>
        </pc:cxnChg>
        <pc:cxnChg chg="mod">
          <ac:chgData name="Phillip Kaufman" userId="c001b2a046940d7c" providerId="LiveId" clId="{5CB25B10-5B1C-4017-B167-ED3104435743}" dt="2024-05-30T06:22:21.807" v="9609"/>
          <ac:cxnSpMkLst>
            <pc:docMk/>
            <pc:sldMk cId="2000645116" sldId="946"/>
            <ac:cxnSpMk id="274" creationId="{DB11A5A7-DFAA-51D2-2480-B963A36C4714}"/>
          </ac:cxnSpMkLst>
        </pc:cxnChg>
        <pc:cxnChg chg="mod">
          <ac:chgData name="Phillip Kaufman" userId="c001b2a046940d7c" providerId="LiveId" clId="{5CB25B10-5B1C-4017-B167-ED3104435743}" dt="2024-05-30T06:22:21.807" v="9609"/>
          <ac:cxnSpMkLst>
            <pc:docMk/>
            <pc:sldMk cId="2000645116" sldId="946"/>
            <ac:cxnSpMk id="275" creationId="{682A40E9-50D3-D64C-2338-DB8E4D67F517}"/>
          </ac:cxnSpMkLst>
        </pc:cxnChg>
        <pc:cxnChg chg="mod">
          <ac:chgData name="Phillip Kaufman" userId="c001b2a046940d7c" providerId="LiveId" clId="{5CB25B10-5B1C-4017-B167-ED3104435743}" dt="2024-05-18T02:58:25.288" v="2641"/>
          <ac:cxnSpMkLst>
            <pc:docMk/>
            <pc:sldMk cId="2000645116" sldId="946"/>
            <ac:cxnSpMk id="275" creationId="{D618E86E-279C-D380-3BA9-FFB09E81E496}"/>
          </ac:cxnSpMkLst>
        </pc:cxnChg>
        <pc:cxnChg chg="mod">
          <ac:chgData name="Phillip Kaufman" userId="c001b2a046940d7c" providerId="LiveId" clId="{5CB25B10-5B1C-4017-B167-ED3104435743}" dt="2024-05-30T06:22:21.807" v="9609"/>
          <ac:cxnSpMkLst>
            <pc:docMk/>
            <pc:sldMk cId="2000645116" sldId="946"/>
            <ac:cxnSpMk id="276" creationId="{551A34D6-284B-4DBE-6BA3-F523CF480F80}"/>
          </ac:cxnSpMkLst>
        </pc:cxnChg>
        <pc:cxnChg chg="mod">
          <ac:chgData name="Phillip Kaufman" userId="c001b2a046940d7c" providerId="LiveId" clId="{5CB25B10-5B1C-4017-B167-ED3104435743}" dt="2024-05-18T02:58:25.288" v="2641"/>
          <ac:cxnSpMkLst>
            <pc:docMk/>
            <pc:sldMk cId="2000645116" sldId="946"/>
            <ac:cxnSpMk id="276" creationId="{6535F3C0-DE07-EF08-761D-1457840B2558}"/>
          </ac:cxnSpMkLst>
        </pc:cxnChg>
        <pc:cxnChg chg="mod">
          <ac:chgData name="Phillip Kaufman" userId="c001b2a046940d7c" providerId="LiveId" clId="{5CB25B10-5B1C-4017-B167-ED3104435743}" dt="2024-05-18T02:58:25.288" v="2641"/>
          <ac:cxnSpMkLst>
            <pc:docMk/>
            <pc:sldMk cId="2000645116" sldId="946"/>
            <ac:cxnSpMk id="277" creationId="{727C0D4D-E8BA-F6C5-AFCE-24C82AF969DC}"/>
          </ac:cxnSpMkLst>
        </pc:cxnChg>
        <pc:cxnChg chg="mod">
          <ac:chgData name="Phillip Kaufman" userId="c001b2a046940d7c" providerId="LiveId" clId="{5CB25B10-5B1C-4017-B167-ED3104435743}" dt="2024-05-30T06:22:21.807" v="9609"/>
          <ac:cxnSpMkLst>
            <pc:docMk/>
            <pc:sldMk cId="2000645116" sldId="946"/>
            <ac:cxnSpMk id="277" creationId="{E11EF68A-10B0-38E1-B25E-2D13EF214D3B}"/>
          </ac:cxnSpMkLst>
        </pc:cxnChg>
        <pc:cxnChg chg="mod">
          <ac:chgData name="Phillip Kaufman" userId="c001b2a046940d7c" providerId="LiveId" clId="{5CB25B10-5B1C-4017-B167-ED3104435743}" dt="2024-05-30T06:22:21.807" v="9609"/>
          <ac:cxnSpMkLst>
            <pc:docMk/>
            <pc:sldMk cId="2000645116" sldId="946"/>
            <ac:cxnSpMk id="278" creationId="{238989F5-62DE-186A-95B7-5E5837613DE3}"/>
          </ac:cxnSpMkLst>
        </pc:cxnChg>
        <pc:cxnChg chg="mod">
          <ac:chgData name="Phillip Kaufman" userId="c001b2a046940d7c" providerId="LiveId" clId="{5CB25B10-5B1C-4017-B167-ED3104435743}" dt="2024-05-18T02:58:25.288" v="2641"/>
          <ac:cxnSpMkLst>
            <pc:docMk/>
            <pc:sldMk cId="2000645116" sldId="946"/>
            <ac:cxnSpMk id="278" creationId="{4FA5D32E-8232-FAC9-CFA4-605F35EDB8D4}"/>
          </ac:cxnSpMkLst>
        </pc:cxnChg>
        <pc:cxnChg chg="mod">
          <ac:chgData name="Phillip Kaufman" userId="c001b2a046940d7c" providerId="LiveId" clId="{5CB25B10-5B1C-4017-B167-ED3104435743}" dt="2024-05-18T02:58:25.288" v="2641"/>
          <ac:cxnSpMkLst>
            <pc:docMk/>
            <pc:sldMk cId="2000645116" sldId="946"/>
            <ac:cxnSpMk id="279" creationId="{DC5A7EDB-6788-1B13-027F-26DACDEC5301}"/>
          </ac:cxnSpMkLst>
        </pc:cxnChg>
        <pc:cxnChg chg="mod">
          <ac:chgData name="Phillip Kaufman" userId="c001b2a046940d7c" providerId="LiveId" clId="{5CB25B10-5B1C-4017-B167-ED3104435743}" dt="2024-05-30T06:22:21.807" v="9609"/>
          <ac:cxnSpMkLst>
            <pc:docMk/>
            <pc:sldMk cId="2000645116" sldId="946"/>
            <ac:cxnSpMk id="279" creationId="{E6711593-5438-14F1-448D-A91445F748F4}"/>
          </ac:cxnSpMkLst>
        </pc:cxnChg>
        <pc:cxnChg chg="mod">
          <ac:chgData name="Phillip Kaufman" userId="c001b2a046940d7c" providerId="LiveId" clId="{5CB25B10-5B1C-4017-B167-ED3104435743}" dt="2024-05-30T06:22:21.807" v="9609"/>
          <ac:cxnSpMkLst>
            <pc:docMk/>
            <pc:sldMk cId="2000645116" sldId="946"/>
            <ac:cxnSpMk id="280" creationId="{54B20127-02B5-11E7-200F-73FE4EA95931}"/>
          </ac:cxnSpMkLst>
        </pc:cxnChg>
        <pc:cxnChg chg="mod">
          <ac:chgData name="Phillip Kaufman" userId="c001b2a046940d7c" providerId="LiveId" clId="{5CB25B10-5B1C-4017-B167-ED3104435743}" dt="2024-05-18T02:58:25.288" v="2641"/>
          <ac:cxnSpMkLst>
            <pc:docMk/>
            <pc:sldMk cId="2000645116" sldId="946"/>
            <ac:cxnSpMk id="280" creationId="{86F56AF8-BA4E-B45E-1BFD-165E1BDB5D53}"/>
          </ac:cxnSpMkLst>
        </pc:cxnChg>
        <pc:cxnChg chg="mod">
          <ac:chgData name="Phillip Kaufman" userId="c001b2a046940d7c" providerId="LiveId" clId="{5CB25B10-5B1C-4017-B167-ED3104435743}" dt="2024-05-30T06:22:21.807" v="9609"/>
          <ac:cxnSpMkLst>
            <pc:docMk/>
            <pc:sldMk cId="2000645116" sldId="946"/>
            <ac:cxnSpMk id="281" creationId="{253C133C-0A7B-0849-D681-A930805DA66E}"/>
          </ac:cxnSpMkLst>
        </pc:cxnChg>
        <pc:cxnChg chg="mod">
          <ac:chgData name="Phillip Kaufman" userId="c001b2a046940d7c" providerId="LiveId" clId="{5CB25B10-5B1C-4017-B167-ED3104435743}" dt="2024-05-18T02:58:25.288" v="2641"/>
          <ac:cxnSpMkLst>
            <pc:docMk/>
            <pc:sldMk cId="2000645116" sldId="946"/>
            <ac:cxnSpMk id="281" creationId="{4473B19C-18ED-7F38-4E98-DB4A1083DE3A}"/>
          </ac:cxnSpMkLst>
        </pc:cxnChg>
        <pc:cxnChg chg="mod">
          <ac:chgData name="Phillip Kaufman" userId="c001b2a046940d7c" providerId="LiveId" clId="{5CB25B10-5B1C-4017-B167-ED3104435743}" dt="2024-05-30T06:22:21.807" v="9609"/>
          <ac:cxnSpMkLst>
            <pc:docMk/>
            <pc:sldMk cId="2000645116" sldId="946"/>
            <ac:cxnSpMk id="282" creationId="{42B25BEF-4212-C739-3395-3D27730AA4E3}"/>
          </ac:cxnSpMkLst>
        </pc:cxnChg>
        <pc:cxnChg chg="mod">
          <ac:chgData name="Phillip Kaufman" userId="c001b2a046940d7c" providerId="LiveId" clId="{5CB25B10-5B1C-4017-B167-ED3104435743}" dt="2024-05-18T02:58:25.288" v="2641"/>
          <ac:cxnSpMkLst>
            <pc:docMk/>
            <pc:sldMk cId="2000645116" sldId="946"/>
            <ac:cxnSpMk id="282" creationId="{5B4A2556-5629-2E60-F55A-EB9CED2CB48A}"/>
          </ac:cxnSpMkLst>
        </pc:cxnChg>
        <pc:cxnChg chg="mod">
          <ac:chgData name="Phillip Kaufman" userId="c001b2a046940d7c" providerId="LiveId" clId="{5CB25B10-5B1C-4017-B167-ED3104435743}" dt="2024-05-18T02:58:25.288" v="2641"/>
          <ac:cxnSpMkLst>
            <pc:docMk/>
            <pc:sldMk cId="2000645116" sldId="946"/>
            <ac:cxnSpMk id="283" creationId="{D62F7FF0-DFF2-673A-EA44-A8D6F727C999}"/>
          </ac:cxnSpMkLst>
        </pc:cxnChg>
        <pc:cxnChg chg="mod">
          <ac:chgData name="Phillip Kaufman" userId="c001b2a046940d7c" providerId="LiveId" clId="{5CB25B10-5B1C-4017-B167-ED3104435743}" dt="2024-05-18T02:58:25.288" v="2641"/>
          <ac:cxnSpMkLst>
            <pc:docMk/>
            <pc:sldMk cId="2000645116" sldId="946"/>
            <ac:cxnSpMk id="284" creationId="{02F817B3-60AA-915D-EB67-BDD6FEFF3EEB}"/>
          </ac:cxnSpMkLst>
        </pc:cxnChg>
        <pc:cxnChg chg="mod">
          <ac:chgData name="Phillip Kaufman" userId="c001b2a046940d7c" providerId="LiveId" clId="{5CB25B10-5B1C-4017-B167-ED3104435743}" dt="2024-05-18T02:58:25.288" v="2641"/>
          <ac:cxnSpMkLst>
            <pc:docMk/>
            <pc:sldMk cId="2000645116" sldId="946"/>
            <ac:cxnSpMk id="285" creationId="{713E5844-3A2D-EA03-0C77-AF5428820361}"/>
          </ac:cxnSpMkLst>
        </pc:cxnChg>
        <pc:cxnChg chg="mod">
          <ac:chgData name="Phillip Kaufman" userId="c001b2a046940d7c" providerId="LiveId" clId="{5CB25B10-5B1C-4017-B167-ED3104435743}" dt="2024-05-18T02:58:25.288" v="2641"/>
          <ac:cxnSpMkLst>
            <pc:docMk/>
            <pc:sldMk cId="2000645116" sldId="946"/>
            <ac:cxnSpMk id="286" creationId="{93400A19-D5E3-EBD5-C435-EF4E557F5BF9}"/>
          </ac:cxnSpMkLst>
        </pc:cxnChg>
        <pc:cxnChg chg="mod">
          <ac:chgData name="Phillip Kaufman" userId="c001b2a046940d7c" providerId="LiveId" clId="{5CB25B10-5B1C-4017-B167-ED3104435743}" dt="2024-05-18T02:58:25.288" v="2641"/>
          <ac:cxnSpMkLst>
            <pc:docMk/>
            <pc:sldMk cId="2000645116" sldId="946"/>
            <ac:cxnSpMk id="287" creationId="{E7BA749F-85C6-227B-2986-0EC2C1D46A89}"/>
          </ac:cxnSpMkLst>
        </pc:cxnChg>
        <pc:cxnChg chg="mod">
          <ac:chgData name="Phillip Kaufman" userId="c001b2a046940d7c" providerId="LiveId" clId="{5CB25B10-5B1C-4017-B167-ED3104435743}" dt="2024-05-18T02:58:25.288" v="2641"/>
          <ac:cxnSpMkLst>
            <pc:docMk/>
            <pc:sldMk cId="2000645116" sldId="946"/>
            <ac:cxnSpMk id="288" creationId="{F4B88856-C877-7BED-F5AB-1E36816452B0}"/>
          </ac:cxnSpMkLst>
        </pc:cxnChg>
        <pc:cxnChg chg="mod">
          <ac:chgData name="Phillip Kaufman" userId="c001b2a046940d7c" providerId="LiveId" clId="{5CB25B10-5B1C-4017-B167-ED3104435743}" dt="2024-05-30T06:22:21.807" v="9609"/>
          <ac:cxnSpMkLst>
            <pc:docMk/>
            <pc:sldMk cId="2000645116" sldId="946"/>
            <ac:cxnSpMk id="292" creationId="{16F8AC78-8DDF-1EB5-382A-BA58C4FDADD4}"/>
          </ac:cxnSpMkLst>
        </pc:cxnChg>
        <pc:cxnChg chg="mod">
          <ac:chgData name="Phillip Kaufman" userId="c001b2a046940d7c" providerId="LiveId" clId="{5CB25B10-5B1C-4017-B167-ED3104435743}" dt="2024-05-18T02:58:25.288" v="2641"/>
          <ac:cxnSpMkLst>
            <pc:docMk/>
            <pc:sldMk cId="2000645116" sldId="946"/>
            <ac:cxnSpMk id="292" creationId="{3962A025-FA86-8570-3753-4481E72D62E8}"/>
          </ac:cxnSpMkLst>
        </pc:cxnChg>
        <pc:cxnChg chg="mod">
          <ac:chgData name="Phillip Kaufman" userId="c001b2a046940d7c" providerId="LiveId" clId="{5CB25B10-5B1C-4017-B167-ED3104435743}" dt="2024-05-18T02:58:25.288" v="2641"/>
          <ac:cxnSpMkLst>
            <pc:docMk/>
            <pc:sldMk cId="2000645116" sldId="946"/>
            <ac:cxnSpMk id="293" creationId="{63B63EBB-D133-99C2-7AF5-6CF9BEDD3904}"/>
          </ac:cxnSpMkLst>
        </pc:cxnChg>
        <pc:cxnChg chg="mod">
          <ac:chgData name="Phillip Kaufman" userId="c001b2a046940d7c" providerId="LiveId" clId="{5CB25B10-5B1C-4017-B167-ED3104435743}" dt="2024-05-30T06:22:21.807" v="9609"/>
          <ac:cxnSpMkLst>
            <pc:docMk/>
            <pc:sldMk cId="2000645116" sldId="946"/>
            <ac:cxnSpMk id="293" creationId="{79B10D57-0AFA-884C-739D-DFD947CD58DC}"/>
          </ac:cxnSpMkLst>
        </pc:cxnChg>
        <pc:cxnChg chg="mod">
          <ac:chgData name="Phillip Kaufman" userId="c001b2a046940d7c" providerId="LiveId" clId="{5CB25B10-5B1C-4017-B167-ED3104435743}" dt="2024-05-30T06:32:28.145" v="9731"/>
          <ac:cxnSpMkLst>
            <pc:docMk/>
            <pc:sldMk cId="2000645116" sldId="946"/>
            <ac:cxnSpMk id="301" creationId="{4BAFCDAB-4DD9-12A6-A960-9CA97F1F3854}"/>
          </ac:cxnSpMkLst>
        </pc:cxnChg>
        <pc:cxnChg chg="mod">
          <ac:chgData name="Phillip Kaufman" userId="c001b2a046940d7c" providerId="LiveId" clId="{5CB25B10-5B1C-4017-B167-ED3104435743}" dt="2024-05-30T06:32:28.145" v="9731"/>
          <ac:cxnSpMkLst>
            <pc:docMk/>
            <pc:sldMk cId="2000645116" sldId="946"/>
            <ac:cxnSpMk id="302" creationId="{9EEB0D1B-165F-CB7F-3978-D03F5E693505}"/>
          </ac:cxnSpMkLst>
        </pc:cxnChg>
        <pc:cxnChg chg="mod">
          <ac:chgData name="Phillip Kaufman" userId="c001b2a046940d7c" providerId="LiveId" clId="{5CB25B10-5B1C-4017-B167-ED3104435743}" dt="2024-05-30T06:32:28.145" v="9731"/>
          <ac:cxnSpMkLst>
            <pc:docMk/>
            <pc:sldMk cId="2000645116" sldId="946"/>
            <ac:cxnSpMk id="303" creationId="{DCEA9FAC-B107-BFF0-F41F-49F338CCF57D}"/>
          </ac:cxnSpMkLst>
        </pc:cxnChg>
        <pc:cxnChg chg="mod">
          <ac:chgData name="Phillip Kaufman" userId="c001b2a046940d7c" providerId="LiveId" clId="{5CB25B10-5B1C-4017-B167-ED3104435743}" dt="2024-05-30T06:32:28.145" v="9731"/>
          <ac:cxnSpMkLst>
            <pc:docMk/>
            <pc:sldMk cId="2000645116" sldId="946"/>
            <ac:cxnSpMk id="304" creationId="{9ABDCD2F-EA97-F359-BCF3-3025B04435A7}"/>
          </ac:cxnSpMkLst>
        </pc:cxnChg>
        <pc:cxnChg chg="mod">
          <ac:chgData name="Phillip Kaufman" userId="c001b2a046940d7c" providerId="LiveId" clId="{5CB25B10-5B1C-4017-B167-ED3104435743}" dt="2024-05-30T06:32:28.145" v="9731"/>
          <ac:cxnSpMkLst>
            <pc:docMk/>
            <pc:sldMk cId="2000645116" sldId="946"/>
            <ac:cxnSpMk id="305" creationId="{8CDCFCDF-78ED-5FF9-D604-226DA2ADD2D5}"/>
          </ac:cxnSpMkLst>
        </pc:cxnChg>
        <pc:cxnChg chg="mod">
          <ac:chgData name="Phillip Kaufman" userId="c001b2a046940d7c" providerId="LiveId" clId="{5CB25B10-5B1C-4017-B167-ED3104435743}" dt="2024-05-30T06:32:28.145" v="9731"/>
          <ac:cxnSpMkLst>
            <pc:docMk/>
            <pc:sldMk cId="2000645116" sldId="946"/>
            <ac:cxnSpMk id="306" creationId="{BC737465-3FC1-D831-43BE-EF150BE7D5F7}"/>
          </ac:cxnSpMkLst>
        </pc:cxnChg>
        <pc:cxnChg chg="mod">
          <ac:chgData name="Phillip Kaufman" userId="c001b2a046940d7c" providerId="LiveId" clId="{5CB25B10-5B1C-4017-B167-ED3104435743}" dt="2024-05-30T06:32:28.145" v="9731"/>
          <ac:cxnSpMkLst>
            <pc:docMk/>
            <pc:sldMk cId="2000645116" sldId="946"/>
            <ac:cxnSpMk id="307" creationId="{499CB646-9898-2CEB-5155-1CE56BD5B284}"/>
          </ac:cxnSpMkLst>
        </pc:cxnChg>
        <pc:cxnChg chg="mod">
          <ac:chgData name="Phillip Kaufman" userId="c001b2a046940d7c" providerId="LiveId" clId="{5CB25B10-5B1C-4017-B167-ED3104435743}" dt="2024-05-30T06:32:28.145" v="9731"/>
          <ac:cxnSpMkLst>
            <pc:docMk/>
            <pc:sldMk cId="2000645116" sldId="946"/>
            <ac:cxnSpMk id="308" creationId="{58F466B5-053B-CB8A-ED7F-8D4CB4308849}"/>
          </ac:cxnSpMkLst>
        </pc:cxnChg>
        <pc:cxnChg chg="mod">
          <ac:chgData name="Phillip Kaufman" userId="c001b2a046940d7c" providerId="LiveId" clId="{5CB25B10-5B1C-4017-B167-ED3104435743}" dt="2024-05-30T06:32:28.145" v="9731"/>
          <ac:cxnSpMkLst>
            <pc:docMk/>
            <pc:sldMk cId="2000645116" sldId="946"/>
            <ac:cxnSpMk id="309" creationId="{9FFF2546-0261-F4EE-1F63-0CFCD14EC79D}"/>
          </ac:cxnSpMkLst>
        </pc:cxnChg>
        <pc:cxnChg chg="mod">
          <ac:chgData name="Phillip Kaufman" userId="c001b2a046940d7c" providerId="LiveId" clId="{5CB25B10-5B1C-4017-B167-ED3104435743}" dt="2024-05-30T06:32:28.145" v="9731"/>
          <ac:cxnSpMkLst>
            <pc:docMk/>
            <pc:sldMk cId="2000645116" sldId="946"/>
            <ac:cxnSpMk id="310" creationId="{D4989115-97F7-8587-6E96-6B1653CA515F}"/>
          </ac:cxnSpMkLst>
        </pc:cxnChg>
        <pc:cxnChg chg="mod">
          <ac:chgData name="Phillip Kaufman" userId="c001b2a046940d7c" providerId="LiveId" clId="{5CB25B10-5B1C-4017-B167-ED3104435743}" dt="2024-05-30T06:32:28.145" v="9731"/>
          <ac:cxnSpMkLst>
            <pc:docMk/>
            <pc:sldMk cId="2000645116" sldId="946"/>
            <ac:cxnSpMk id="311" creationId="{8B10C0F7-2DFE-4565-7446-B8669C7DEA69}"/>
          </ac:cxnSpMkLst>
        </pc:cxnChg>
        <pc:cxnChg chg="mod">
          <ac:chgData name="Phillip Kaufman" userId="c001b2a046940d7c" providerId="LiveId" clId="{5CB25B10-5B1C-4017-B167-ED3104435743}" dt="2024-05-30T06:32:28.145" v="9731"/>
          <ac:cxnSpMkLst>
            <pc:docMk/>
            <pc:sldMk cId="2000645116" sldId="946"/>
            <ac:cxnSpMk id="312" creationId="{0AD4FAB1-0C81-AFC9-3221-232BD0303D6E}"/>
          </ac:cxnSpMkLst>
        </pc:cxnChg>
        <pc:cxnChg chg="mod">
          <ac:chgData name="Phillip Kaufman" userId="c001b2a046940d7c" providerId="LiveId" clId="{5CB25B10-5B1C-4017-B167-ED3104435743}" dt="2024-05-30T06:32:28.145" v="9731"/>
          <ac:cxnSpMkLst>
            <pc:docMk/>
            <pc:sldMk cId="2000645116" sldId="946"/>
            <ac:cxnSpMk id="313" creationId="{3B96EA29-5097-B757-052A-8184CD31291A}"/>
          </ac:cxnSpMkLst>
        </pc:cxnChg>
        <pc:cxnChg chg="mod">
          <ac:chgData name="Phillip Kaufman" userId="c001b2a046940d7c" providerId="LiveId" clId="{5CB25B10-5B1C-4017-B167-ED3104435743}" dt="2024-05-30T06:32:28.145" v="9731"/>
          <ac:cxnSpMkLst>
            <pc:docMk/>
            <pc:sldMk cId="2000645116" sldId="946"/>
            <ac:cxnSpMk id="314" creationId="{86245F01-45B9-C802-66D7-E347E1985B04}"/>
          </ac:cxnSpMkLst>
        </pc:cxnChg>
        <pc:cxnChg chg="mod">
          <ac:chgData name="Phillip Kaufman" userId="c001b2a046940d7c" providerId="LiveId" clId="{5CB25B10-5B1C-4017-B167-ED3104435743}" dt="2024-05-30T06:32:28.145" v="9731"/>
          <ac:cxnSpMkLst>
            <pc:docMk/>
            <pc:sldMk cId="2000645116" sldId="946"/>
            <ac:cxnSpMk id="315" creationId="{FD7ED647-9C75-84E0-FF35-D42F41E5E689}"/>
          </ac:cxnSpMkLst>
        </pc:cxnChg>
        <pc:cxnChg chg="mod">
          <ac:chgData name="Phillip Kaufman" userId="c001b2a046940d7c" providerId="LiveId" clId="{5CB25B10-5B1C-4017-B167-ED3104435743}" dt="2024-05-30T06:32:28.145" v="9731"/>
          <ac:cxnSpMkLst>
            <pc:docMk/>
            <pc:sldMk cId="2000645116" sldId="946"/>
            <ac:cxnSpMk id="316" creationId="{03C4941E-CD14-DD4F-5DE9-DDE8D0915DAF}"/>
          </ac:cxnSpMkLst>
        </pc:cxnChg>
        <pc:cxnChg chg="mod">
          <ac:chgData name="Phillip Kaufman" userId="c001b2a046940d7c" providerId="LiveId" clId="{5CB25B10-5B1C-4017-B167-ED3104435743}" dt="2024-05-30T06:32:28.145" v="9731"/>
          <ac:cxnSpMkLst>
            <pc:docMk/>
            <pc:sldMk cId="2000645116" sldId="946"/>
            <ac:cxnSpMk id="317" creationId="{24B82ACC-E43A-B88F-F191-624AA5EDF6E7}"/>
          </ac:cxnSpMkLst>
        </pc:cxnChg>
        <pc:cxnChg chg="mod">
          <ac:chgData name="Phillip Kaufman" userId="c001b2a046940d7c" providerId="LiveId" clId="{5CB25B10-5B1C-4017-B167-ED3104435743}" dt="2024-05-30T06:32:28.145" v="9731"/>
          <ac:cxnSpMkLst>
            <pc:docMk/>
            <pc:sldMk cId="2000645116" sldId="946"/>
            <ac:cxnSpMk id="318" creationId="{1F87FF6B-275A-6C48-D409-226F7FB7CD92}"/>
          </ac:cxnSpMkLst>
        </pc:cxnChg>
        <pc:cxnChg chg="mod">
          <ac:chgData name="Phillip Kaufman" userId="c001b2a046940d7c" providerId="LiveId" clId="{5CB25B10-5B1C-4017-B167-ED3104435743}" dt="2024-05-30T06:32:28.145" v="9731"/>
          <ac:cxnSpMkLst>
            <pc:docMk/>
            <pc:sldMk cId="2000645116" sldId="946"/>
            <ac:cxnSpMk id="319" creationId="{244B1CD6-F0BE-1DCF-4505-9CB2C3D7F218}"/>
          </ac:cxnSpMkLst>
        </pc:cxnChg>
        <pc:cxnChg chg="mod">
          <ac:chgData name="Phillip Kaufman" userId="c001b2a046940d7c" providerId="LiveId" clId="{5CB25B10-5B1C-4017-B167-ED3104435743}" dt="2024-05-30T06:32:28.145" v="9731"/>
          <ac:cxnSpMkLst>
            <pc:docMk/>
            <pc:sldMk cId="2000645116" sldId="946"/>
            <ac:cxnSpMk id="320" creationId="{D05F632B-F71A-71D3-BB59-59DF37B61193}"/>
          </ac:cxnSpMkLst>
        </pc:cxnChg>
        <pc:cxnChg chg="mod">
          <ac:chgData name="Phillip Kaufman" userId="c001b2a046940d7c" providerId="LiveId" clId="{5CB25B10-5B1C-4017-B167-ED3104435743}" dt="2024-05-30T06:32:28.145" v="9731"/>
          <ac:cxnSpMkLst>
            <pc:docMk/>
            <pc:sldMk cId="2000645116" sldId="946"/>
            <ac:cxnSpMk id="321" creationId="{0514BAFA-4F14-5DA2-F09A-4FD7F8D82A53}"/>
          </ac:cxnSpMkLst>
        </pc:cxnChg>
        <pc:cxnChg chg="mod">
          <ac:chgData name="Phillip Kaufman" userId="c001b2a046940d7c" providerId="LiveId" clId="{5CB25B10-5B1C-4017-B167-ED3104435743}" dt="2024-05-30T06:32:28.145" v="9731"/>
          <ac:cxnSpMkLst>
            <pc:docMk/>
            <pc:sldMk cId="2000645116" sldId="946"/>
            <ac:cxnSpMk id="322" creationId="{377ABE44-1DE8-999B-D3F6-355BD2077A53}"/>
          </ac:cxnSpMkLst>
        </pc:cxnChg>
        <pc:cxnChg chg="mod">
          <ac:chgData name="Phillip Kaufman" userId="c001b2a046940d7c" providerId="LiveId" clId="{5CB25B10-5B1C-4017-B167-ED3104435743}" dt="2024-05-30T06:32:28.145" v="9731"/>
          <ac:cxnSpMkLst>
            <pc:docMk/>
            <pc:sldMk cId="2000645116" sldId="946"/>
            <ac:cxnSpMk id="323" creationId="{BDACDE8A-4428-9FA7-8B93-058133914E48}"/>
          </ac:cxnSpMkLst>
        </pc:cxnChg>
        <pc:cxnChg chg="mod">
          <ac:chgData name="Phillip Kaufman" userId="c001b2a046940d7c" providerId="LiveId" clId="{5CB25B10-5B1C-4017-B167-ED3104435743}" dt="2024-05-30T06:32:28.145" v="9731"/>
          <ac:cxnSpMkLst>
            <pc:docMk/>
            <pc:sldMk cId="2000645116" sldId="946"/>
            <ac:cxnSpMk id="324" creationId="{37E842F7-FE61-7CC5-5362-F3D0A698A2F5}"/>
          </ac:cxnSpMkLst>
        </pc:cxnChg>
        <pc:cxnChg chg="mod">
          <ac:chgData name="Phillip Kaufman" userId="c001b2a046940d7c" providerId="LiveId" clId="{5CB25B10-5B1C-4017-B167-ED3104435743}" dt="2024-05-30T06:32:28.145" v="9731"/>
          <ac:cxnSpMkLst>
            <pc:docMk/>
            <pc:sldMk cId="2000645116" sldId="946"/>
            <ac:cxnSpMk id="325" creationId="{7781529B-A07C-1D70-4095-F2409180B21C}"/>
          </ac:cxnSpMkLst>
        </pc:cxnChg>
        <pc:cxnChg chg="mod">
          <ac:chgData name="Phillip Kaufman" userId="c001b2a046940d7c" providerId="LiveId" clId="{5CB25B10-5B1C-4017-B167-ED3104435743}" dt="2024-05-30T06:32:28.145" v="9731"/>
          <ac:cxnSpMkLst>
            <pc:docMk/>
            <pc:sldMk cId="2000645116" sldId="946"/>
            <ac:cxnSpMk id="326" creationId="{07CB5E29-697F-C32A-D649-CFF5E1DCB4A6}"/>
          </ac:cxnSpMkLst>
        </pc:cxnChg>
        <pc:cxnChg chg="mod">
          <ac:chgData name="Phillip Kaufman" userId="c001b2a046940d7c" providerId="LiveId" clId="{5CB25B10-5B1C-4017-B167-ED3104435743}" dt="2024-05-30T06:32:28.145" v="9731"/>
          <ac:cxnSpMkLst>
            <pc:docMk/>
            <pc:sldMk cId="2000645116" sldId="946"/>
            <ac:cxnSpMk id="327" creationId="{214C5327-B5D8-A285-F2B0-8B6C1BEBD071}"/>
          </ac:cxnSpMkLst>
        </pc:cxnChg>
        <pc:cxnChg chg="mod">
          <ac:chgData name="Phillip Kaufman" userId="c001b2a046940d7c" providerId="LiveId" clId="{5CB25B10-5B1C-4017-B167-ED3104435743}" dt="2024-05-30T06:32:28.145" v="9731"/>
          <ac:cxnSpMkLst>
            <pc:docMk/>
            <pc:sldMk cId="2000645116" sldId="946"/>
            <ac:cxnSpMk id="328" creationId="{A2A6F411-59A3-DF85-9932-B9235EA74D2F}"/>
          </ac:cxnSpMkLst>
        </pc:cxnChg>
        <pc:cxnChg chg="mod">
          <ac:chgData name="Phillip Kaufman" userId="c001b2a046940d7c" providerId="LiveId" clId="{5CB25B10-5B1C-4017-B167-ED3104435743}" dt="2024-05-30T06:32:28.145" v="9731"/>
          <ac:cxnSpMkLst>
            <pc:docMk/>
            <pc:sldMk cId="2000645116" sldId="946"/>
            <ac:cxnSpMk id="329" creationId="{60B82EF5-2F2D-9B88-E82B-7BD5438E428C}"/>
          </ac:cxnSpMkLst>
        </pc:cxnChg>
        <pc:cxnChg chg="mod">
          <ac:chgData name="Phillip Kaufman" userId="c001b2a046940d7c" providerId="LiveId" clId="{5CB25B10-5B1C-4017-B167-ED3104435743}" dt="2024-05-30T06:32:28.145" v="9731"/>
          <ac:cxnSpMkLst>
            <pc:docMk/>
            <pc:sldMk cId="2000645116" sldId="946"/>
            <ac:cxnSpMk id="330" creationId="{7B0C53E2-8702-C124-C08A-348159782FFF}"/>
          </ac:cxnSpMkLst>
        </pc:cxnChg>
        <pc:cxnChg chg="mod">
          <ac:chgData name="Phillip Kaufman" userId="c001b2a046940d7c" providerId="LiveId" clId="{5CB25B10-5B1C-4017-B167-ED3104435743}" dt="2024-05-30T06:32:28.145" v="9731"/>
          <ac:cxnSpMkLst>
            <pc:docMk/>
            <pc:sldMk cId="2000645116" sldId="946"/>
            <ac:cxnSpMk id="331" creationId="{A3B25950-C9B7-88E3-5843-64FDC03308E8}"/>
          </ac:cxnSpMkLst>
        </pc:cxnChg>
        <pc:cxnChg chg="mod">
          <ac:chgData name="Phillip Kaufman" userId="c001b2a046940d7c" providerId="LiveId" clId="{5CB25B10-5B1C-4017-B167-ED3104435743}" dt="2024-05-30T06:32:28.145" v="9731"/>
          <ac:cxnSpMkLst>
            <pc:docMk/>
            <pc:sldMk cId="2000645116" sldId="946"/>
            <ac:cxnSpMk id="332" creationId="{7367AC21-5B05-CD39-E1A0-D9C6B7999F32}"/>
          </ac:cxnSpMkLst>
        </pc:cxnChg>
        <pc:cxnChg chg="mod">
          <ac:chgData name="Phillip Kaufman" userId="c001b2a046940d7c" providerId="LiveId" clId="{5CB25B10-5B1C-4017-B167-ED3104435743}" dt="2024-05-30T06:32:28.145" v="9731"/>
          <ac:cxnSpMkLst>
            <pc:docMk/>
            <pc:sldMk cId="2000645116" sldId="946"/>
            <ac:cxnSpMk id="342" creationId="{5736C3F5-D2A0-00CF-4149-351BF4F3F412}"/>
          </ac:cxnSpMkLst>
        </pc:cxnChg>
        <pc:cxnChg chg="mod">
          <ac:chgData name="Phillip Kaufman" userId="c001b2a046940d7c" providerId="LiveId" clId="{5CB25B10-5B1C-4017-B167-ED3104435743}" dt="2024-05-30T06:32:28.145" v="9731"/>
          <ac:cxnSpMkLst>
            <pc:docMk/>
            <pc:sldMk cId="2000645116" sldId="946"/>
            <ac:cxnSpMk id="343" creationId="{46A1E130-C346-EB48-AF8F-CF8E0D8C2D1F}"/>
          </ac:cxnSpMkLst>
        </pc:cxnChg>
      </pc:sldChg>
      <pc:sldChg chg="addSp delSp modSp mod modNotesTx">
        <pc:chgData name="Phillip Kaufman" userId="c001b2a046940d7c" providerId="LiveId" clId="{5CB25B10-5B1C-4017-B167-ED3104435743}" dt="2024-05-30T06:34:05.409" v="9762" actId="1076"/>
        <pc:sldMkLst>
          <pc:docMk/>
          <pc:sldMk cId="1472554453" sldId="947"/>
        </pc:sldMkLst>
        <pc:spChg chg="mod">
          <ac:chgData name="Phillip Kaufman" userId="c001b2a046940d7c" providerId="LiveId" clId="{5CB25B10-5B1C-4017-B167-ED3104435743}" dt="2024-05-18T02:57:14.068" v="2624"/>
          <ac:spMkLst>
            <pc:docMk/>
            <pc:sldMk cId="1472554453" sldId="947"/>
            <ac:spMk id="9" creationId="{CA31863E-A9A9-1E4D-39E1-F6FB8C07A79C}"/>
          </ac:spMkLst>
        </pc:spChg>
        <pc:spChg chg="mod">
          <ac:chgData name="Phillip Kaufman" userId="c001b2a046940d7c" providerId="LiveId" clId="{5CB25B10-5B1C-4017-B167-ED3104435743}" dt="2024-05-18T02:57:14.068" v="2624"/>
          <ac:spMkLst>
            <pc:docMk/>
            <pc:sldMk cId="1472554453" sldId="947"/>
            <ac:spMk id="10" creationId="{3EB4159C-DCC2-86EE-D2A6-F74B5FC000A9}"/>
          </ac:spMkLst>
        </pc:spChg>
        <pc:spChg chg="mod">
          <ac:chgData name="Phillip Kaufman" userId="c001b2a046940d7c" providerId="LiveId" clId="{5CB25B10-5B1C-4017-B167-ED3104435743}" dt="2024-05-30T06:33:50.524" v="9758" actId="1076"/>
          <ac:spMkLst>
            <pc:docMk/>
            <pc:sldMk cId="1472554453" sldId="947"/>
            <ac:spMk id="11" creationId="{3B0FAF27-AAE6-F420-9BF9-8B6DB498344A}"/>
          </ac:spMkLst>
        </pc:spChg>
        <pc:spChg chg="mod">
          <ac:chgData name="Phillip Kaufman" userId="c001b2a046940d7c" providerId="LiveId" clId="{5CB25B10-5B1C-4017-B167-ED3104435743}" dt="2024-05-18T02:57:14.068" v="2624"/>
          <ac:spMkLst>
            <pc:docMk/>
            <pc:sldMk cId="1472554453" sldId="947"/>
            <ac:spMk id="12" creationId="{1506A8A7-CAA4-BD0B-3CE2-6B8B607B9D84}"/>
          </ac:spMkLst>
        </pc:spChg>
        <pc:spChg chg="mod">
          <ac:chgData name="Phillip Kaufman" userId="c001b2a046940d7c" providerId="LiveId" clId="{5CB25B10-5B1C-4017-B167-ED3104435743}" dt="2024-05-18T02:57:14.068" v="2624"/>
          <ac:spMkLst>
            <pc:docMk/>
            <pc:sldMk cId="1472554453" sldId="947"/>
            <ac:spMk id="13" creationId="{BE4307D7-AA41-4105-D6DE-B487CFE0A50F}"/>
          </ac:spMkLst>
        </pc:spChg>
        <pc:spChg chg="mod">
          <ac:chgData name="Phillip Kaufman" userId="c001b2a046940d7c" providerId="LiveId" clId="{5CB25B10-5B1C-4017-B167-ED3104435743}" dt="2024-05-18T02:57:14.068" v="2624"/>
          <ac:spMkLst>
            <pc:docMk/>
            <pc:sldMk cId="1472554453" sldId="947"/>
            <ac:spMk id="14" creationId="{862F869E-D0A3-42B3-E5F8-DA555CDD76C2}"/>
          </ac:spMkLst>
        </pc:spChg>
        <pc:spChg chg="mod topLvl">
          <ac:chgData name="Phillip Kaufman" userId="c001b2a046940d7c" providerId="LiveId" clId="{5CB25B10-5B1C-4017-B167-ED3104435743}" dt="2024-05-30T06:33:43.419" v="9754" actId="465"/>
          <ac:spMkLst>
            <pc:docMk/>
            <pc:sldMk cId="1472554453" sldId="947"/>
            <ac:spMk id="15" creationId="{020D0684-6E19-7A1B-6F61-B660F09CD01B}"/>
          </ac:spMkLst>
        </pc:spChg>
        <pc:spChg chg="mod">
          <ac:chgData name="Phillip Kaufman" userId="c001b2a046940d7c" providerId="LiveId" clId="{5CB25B10-5B1C-4017-B167-ED3104435743}" dt="2024-05-18T02:57:14.068" v="2624"/>
          <ac:spMkLst>
            <pc:docMk/>
            <pc:sldMk cId="1472554453" sldId="947"/>
            <ac:spMk id="16" creationId="{8E51501E-3B2F-458F-0487-0AE00482266A}"/>
          </ac:spMkLst>
        </pc:spChg>
        <pc:spChg chg="del mod topLvl">
          <ac:chgData name="Phillip Kaufman" userId="c001b2a046940d7c" providerId="LiveId" clId="{5CB25B10-5B1C-4017-B167-ED3104435743}" dt="2024-05-18T02:48:37.002" v="2530" actId="478"/>
          <ac:spMkLst>
            <pc:docMk/>
            <pc:sldMk cId="1472554453" sldId="947"/>
            <ac:spMk id="29" creationId="{8D177B80-3139-9698-97DC-A690A2FF459C}"/>
          </ac:spMkLst>
        </pc:spChg>
        <pc:spChg chg="mod">
          <ac:chgData name="Phillip Kaufman" userId="c001b2a046940d7c" providerId="LiveId" clId="{5CB25B10-5B1C-4017-B167-ED3104435743}" dt="2024-05-30T06:34:05.409" v="9762" actId="1076"/>
          <ac:spMkLst>
            <pc:docMk/>
            <pc:sldMk cId="1472554453" sldId="947"/>
            <ac:spMk id="31" creationId="{BBC58D90-713A-C8DD-92E6-30F9201624B3}"/>
          </ac:spMkLst>
        </pc:spChg>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5-27T07:32:38.798" v="8678"/>
          <ac:spMkLst>
            <pc:docMk/>
            <pc:sldMk cId="1472554453" sldId="947"/>
            <ac:spMk id="44" creationId="{F68B8C25-8712-4773-EB09-BA0AC34B50A3}"/>
          </ac:spMkLst>
        </pc:spChg>
        <pc:spChg chg="mod">
          <ac:chgData name="Phillip Kaufman" userId="c001b2a046940d7c" providerId="LiveId" clId="{5CB25B10-5B1C-4017-B167-ED3104435743}" dt="2024-05-27T07:32:38.798" v="8678"/>
          <ac:spMkLst>
            <pc:docMk/>
            <pc:sldMk cId="1472554453" sldId="947"/>
            <ac:spMk id="45" creationId="{8B4A5B12-7A9D-28D8-DFCB-64B365EA4D3C}"/>
          </ac:spMkLst>
        </pc:spChg>
        <pc:spChg chg="mod">
          <ac:chgData name="Phillip Kaufman" userId="c001b2a046940d7c" providerId="LiveId" clId="{5CB25B10-5B1C-4017-B167-ED3104435743}" dt="2024-05-27T07:32:38.798" v="8678"/>
          <ac:spMkLst>
            <pc:docMk/>
            <pc:sldMk cId="1472554453" sldId="947"/>
            <ac:spMk id="46" creationId="{4CFA93C8-3591-A798-690E-944F59229726}"/>
          </ac:spMkLst>
        </pc:spChg>
        <pc:spChg chg="mod">
          <ac:chgData name="Phillip Kaufman" userId="c001b2a046940d7c" providerId="LiveId" clId="{5CB25B10-5B1C-4017-B167-ED3104435743}" dt="2024-05-27T07:32:38.798" v="8678"/>
          <ac:spMkLst>
            <pc:docMk/>
            <pc:sldMk cId="1472554453" sldId="947"/>
            <ac:spMk id="47" creationId="{2F461DB8-E616-E033-3FCE-5BD76E6D6F46}"/>
          </ac:spMkLst>
        </pc:spChg>
        <pc:spChg chg="mod">
          <ac:chgData name="Phillip Kaufman" userId="c001b2a046940d7c" providerId="LiveId" clId="{5CB25B10-5B1C-4017-B167-ED3104435743}" dt="2024-05-27T07:32:38.798" v="8678"/>
          <ac:spMkLst>
            <pc:docMk/>
            <pc:sldMk cId="1472554453" sldId="947"/>
            <ac:spMk id="48" creationId="{82BB1744-D7EB-03AE-9D0E-BE8B46649AB3}"/>
          </ac:spMkLst>
        </pc:spChg>
        <pc:spChg chg="mod">
          <ac:chgData name="Phillip Kaufman" userId="c001b2a046940d7c" providerId="LiveId" clId="{5CB25B10-5B1C-4017-B167-ED3104435743}" dt="2024-05-27T07:32:38.798" v="8678"/>
          <ac:spMkLst>
            <pc:docMk/>
            <pc:sldMk cId="1472554453" sldId="947"/>
            <ac:spMk id="49" creationId="{97B82349-F572-AF4F-1578-FED52EC0D0E5}"/>
          </ac:spMkLst>
        </pc:spChg>
        <pc:spChg chg="mod">
          <ac:chgData name="Phillip Kaufman" userId="c001b2a046940d7c" providerId="LiveId" clId="{5CB25B10-5B1C-4017-B167-ED3104435743}" dt="2024-05-27T07:32:38.798" v="8678"/>
          <ac:spMkLst>
            <pc:docMk/>
            <pc:sldMk cId="1472554453" sldId="947"/>
            <ac:spMk id="50" creationId="{060EC4E2-21CE-1BD7-FF06-63C920CEBABD}"/>
          </ac:spMkLst>
        </pc:spChg>
        <pc:spChg chg="mod">
          <ac:chgData name="Phillip Kaufman" userId="c001b2a046940d7c" providerId="LiveId" clId="{5CB25B10-5B1C-4017-B167-ED3104435743}" dt="2024-05-27T07:32:38.798" v="8678"/>
          <ac:spMkLst>
            <pc:docMk/>
            <pc:sldMk cId="1472554453" sldId="947"/>
            <ac:spMk id="51" creationId="{A0062FF5-57BD-E64F-B10F-052AA5EE0A88}"/>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spChg chg="mod">
          <ac:chgData name="Phillip Kaufman" userId="c001b2a046940d7c" providerId="LiveId" clId="{5CB25B10-5B1C-4017-B167-ED3104435743}" dt="2024-05-30T06:33:30.021" v="9748" actId="1076"/>
          <ac:spMkLst>
            <pc:docMk/>
            <pc:sldMk cId="1472554453" sldId="947"/>
            <ac:spMk id="82" creationId="{66DEB33D-5195-4D91-C903-E3EDBFE56AE7}"/>
          </ac:spMkLst>
        </pc:spChg>
        <pc:spChg chg="mod">
          <ac:chgData name="Phillip Kaufman" userId="c001b2a046940d7c" providerId="LiveId" clId="{5CB25B10-5B1C-4017-B167-ED3104435743}" dt="2024-05-30T06:22:17.921" v="9607"/>
          <ac:spMkLst>
            <pc:docMk/>
            <pc:sldMk cId="1472554453" sldId="947"/>
            <ac:spMk id="93" creationId="{6DCBDB21-0908-C16A-3E4B-817167C47A86}"/>
          </ac:spMkLst>
        </pc:spChg>
        <pc:spChg chg="mod">
          <ac:chgData name="Phillip Kaufman" userId="c001b2a046940d7c" providerId="LiveId" clId="{5CB25B10-5B1C-4017-B167-ED3104435743}" dt="2024-05-30T06:32:10.001" v="9726" actId="1076"/>
          <ac:spMkLst>
            <pc:docMk/>
            <pc:sldMk cId="1472554453" sldId="947"/>
            <ac:spMk id="94" creationId="{F33F7286-6759-ED4D-EBB9-60C8A87D17A9}"/>
          </ac:spMkLst>
        </pc:spChg>
        <pc:spChg chg="mod">
          <ac:chgData name="Phillip Kaufman" userId="c001b2a046940d7c" providerId="LiveId" clId="{5CB25B10-5B1C-4017-B167-ED3104435743}" dt="2024-05-30T06:22:17.921" v="9607"/>
          <ac:spMkLst>
            <pc:docMk/>
            <pc:sldMk cId="1472554453" sldId="947"/>
            <ac:spMk id="95" creationId="{EE8F6475-D6CB-AB44-CA01-D611FC8391AC}"/>
          </ac:spMkLst>
        </pc:spChg>
        <pc:spChg chg="mod">
          <ac:chgData name="Phillip Kaufman" userId="c001b2a046940d7c" providerId="LiveId" clId="{5CB25B10-5B1C-4017-B167-ED3104435743}" dt="2024-05-30T06:22:17.921" v="9607"/>
          <ac:spMkLst>
            <pc:docMk/>
            <pc:sldMk cId="1472554453" sldId="947"/>
            <ac:spMk id="96" creationId="{79D2D4F4-996B-D7AD-5312-ADC08457A38B}"/>
          </ac:spMkLst>
        </pc:spChg>
        <pc:spChg chg="mod">
          <ac:chgData name="Phillip Kaufman" userId="c001b2a046940d7c" providerId="LiveId" clId="{5CB25B10-5B1C-4017-B167-ED3104435743}" dt="2024-05-30T06:22:17.921" v="9607"/>
          <ac:spMkLst>
            <pc:docMk/>
            <pc:sldMk cId="1472554453" sldId="947"/>
            <ac:spMk id="97" creationId="{70CB21D7-5AAE-2AB5-A8CE-0686F9C8F5AD}"/>
          </ac:spMkLst>
        </pc:spChg>
        <pc:spChg chg="mod">
          <ac:chgData name="Phillip Kaufman" userId="c001b2a046940d7c" providerId="LiveId" clId="{5CB25B10-5B1C-4017-B167-ED3104435743}" dt="2024-05-30T06:22:17.921" v="9607"/>
          <ac:spMkLst>
            <pc:docMk/>
            <pc:sldMk cId="1472554453" sldId="947"/>
            <ac:spMk id="98" creationId="{B32639E3-7552-773B-F067-A56CCCC1659C}"/>
          </ac:spMkLst>
        </pc:spChg>
        <pc:spChg chg="mod">
          <ac:chgData name="Phillip Kaufman" userId="c001b2a046940d7c" providerId="LiveId" clId="{5CB25B10-5B1C-4017-B167-ED3104435743}" dt="2024-05-30T06:22:17.921" v="9607"/>
          <ac:spMkLst>
            <pc:docMk/>
            <pc:sldMk cId="1472554453" sldId="947"/>
            <ac:spMk id="99" creationId="{0BEB8B54-9E6F-AF48-6E55-6A4C835CAA83}"/>
          </ac:spMkLst>
        </pc:spChg>
        <pc:spChg chg="mod">
          <ac:chgData name="Phillip Kaufman" userId="c001b2a046940d7c" providerId="LiveId" clId="{5CB25B10-5B1C-4017-B167-ED3104435743}" dt="2024-05-30T06:22:17.921" v="9607"/>
          <ac:spMkLst>
            <pc:docMk/>
            <pc:sldMk cId="1472554453" sldId="947"/>
            <ac:spMk id="100" creationId="{39074FF2-F415-975B-A32A-B23A478F9625}"/>
          </ac:spMkLst>
        </pc:spChg>
        <pc:spChg chg="mod">
          <ac:chgData name="Phillip Kaufman" userId="c001b2a046940d7c" providerId="LiveId" clId="{5CB25B10-5B1C-4017-B167-ED3104435743}" dt="2024-05-18T02:57:14.068" v="2624"/>
          <ac:spMkLst>
            <pc:docMk/>
            <pc:sldMk cId="1472554453" sldId="947"/>
            <ac:spMk id="101" creationId="{70D99F5E-BD12-A4D1-5623-BF6CB32E1631}"/>
          </ac:spMkLst>
        </pc:spChg>
        <pc:spChg chg="mod">
          <ac:chgData name="Phillip Kaufman" userId="c001b2a046940d7c" providerId="LiveId" clId="{5CB25B10-5B1C-4017-B167-ED3104435743}" dt="2024-05-18T02:57:14.068" v="2624"/>
          <ac:spMkLst>
            <pc:docMk/>
            <pc:sldMk cId="1472554453" sldId="947"/>
            <ac:spMk id="102" creationId="{8F05548A-367D-D5B0-F92F-38B501A278CA}"/>
          </ac:spMkLst>
        </pc:spChg>
        <pc:spChg chg="mod">
          <ac:chgData name="Phillip Kaufman" userId="c001b2a046940d7c" providerId="LiveId" clId="{5CB25B10-5B1C-4017-B167-ED3104435743}" dt="2024-05-18T02:58:21.714" v="2639"/>
          <ac:spMkLst>
            <pc:docMk/>
            <pc:sldMk cId="1472554453" sldId="947"/>
            <ac:spMk id="110" creationId="{71D33BE1-0516-B96A-6FFA-690E06896565}"/>
          </ac:spMkLst>
        </pc:spChg>
        <pc:spChg chg="mod">
          <ac:chgData name="Phillip Kaufman" userId="c001b2a046940d7c" providerId="LiveId" clId="{5CB25B10-5B1C-4017-B167-ED3104435743}" dt="2024-05-18T02:58:21.714" v="2639"/>
          <ac:spMkLst>
            <pc:docMk/>
            <pc:sldMk cId="1472554453" sldId="947"/>
            <ac:spMk id="111" creationId="{CA4CDA77-8A2D-5BE9-FC14-9C700A06A357}"/>
          </ac:spMkLst>
        </pc:spChg>
        <pc:spChg chg="mod">
          <ac:chgData name="Phillip Kaufman" userId="c001b2a046940d7c" providerId="LiveId" clId="{5CB25B10-5B1C-4017-B167-ED3104435743}" dt="2024-05-18T02:58:21.714" v="2639"/>
          <ac:spMkLst>
            <pc:docMk/>
            <pc:sldMk cId="1472554453" sldId="947"/>
            <ac:spMk id="112" creationId="{9271E921-F8D5-39AB-265A-16A182C0CE7C}"/>
          </ac:spMkLst>
        </pc:spChg>
        <pc:spChg chg="mod">
          <ac:chgData name="Phillip Kaufman" userId="c001b2a046940d7c" providerId="LiveId" clId="{5CB25B10-5B1C-4017-B167-ED3104435743}" dt="2024-05-18T02:58:21.714" v="2639"/>
          <ac:spMkLst>
            <pc:docMk/>
            <pc:sldMk cId="1472554453" sldId="947"/>
            <ac:spMk id="113" creationId="{16242EF7-D49C-8017-CD2E-B40D241CA639}"/>
          </ac:spMkLst>
        </pc:spChg>
        <pc:spChg chg="mod">
          <ac:chgData name="Phillip Kaufman" userId="c001b2a046940d7c" providerId="LiveId" clId="{5CB25B10-5B1C-4017-B167-ED3104435743}" dt="2024-05-18T02:58:21.714" v="2639"/>
          <ac:spMkLst>
            <pc:docMk/>
            <pc:sldMk cId="1472554453" sldId="947"/>
            <ac:spMk id="114" creationId="{43DB0DB4-2D31-F549-8842-A9565A955219}"/>
          </ac:spMkLst>
        </pc:spChg>
        <pc:spChg chg="mod">
          <ac:chgData name="Phillip Kaufman" userId="c001b2a046940d7c" providerId="LiveId" clId="{5CB25B10-5B1C-4017-B167-ED3104435743}" dt="2024-05-18T02:58:21.714" v="2639"/>
          <ac:spMkLst>
            <pc:docMk/>
            <pc:sldMk cId="1472554453" sldId="947"/>
            <ac:spMk id="115" creationId="{DF933CA2-914A-1E3A-9C49-ACA33219735A}"/>
          </ac:spMkLst>
        </pc:spChg>
        <pc:spChg chg="mod">
          <ac:chgData name="Phillip Kaufman" userId="c001b2a046940d7c" providerId="LiveId" clId="{5CB25B10-5B1C-4017-B167-ED3104435743}" dt="2024-05-30T06:32:45.711" v="9739"/>
          <ac:spMkLst>
            <pc:docMk/>
            <pc:sldMk cId="1472554453" sldId="947"/>
            <ac:spMk id="141" creationId="{11CA8D52-B2B2-3451-4CA6-F7859DD86B6A}"/>
          </ac:spMkLst>
        </pc:spChg>
        <pc:spChg chg="mod">
          <ac:chgData name="Phillip Kaufman" userId="c001b2a046940d7c" providerId="LiveId" clId="{5CB25B10-5B1C-4017-B167-ED3104435743}" dt="2024-05-30T06:32:45.711" v="9739"/>
          <ac:spMkLst>
            <pc:docMk/>
            <pc:sldMk cId="1472554453" sldId="947"/>
            <ac:spMk id="142" creationId="{34286DB7-0395-BB4D-CA1B-3E04B5D00D7E}"/>
          </ac:spMkLst>
        </pc:spChg>
        <pc:spChg chg="mod">
          <ac:chgData name="Phillip Kaufman" userId="c001b2a046940d7c" providerId="LiveId" clId="{5CB25B10-5B1C-4017-B167-ED3104435743}" dt="2024-05-30T06:32:45.711" v="9739"/>
          <ac:spMkLst>
            <pc:docMk/>
            <pc:sldMk cId="1472554453" sldId="947"/>
            <ac:spMk id="143" creationId="{E37CA235-94CC-1D5C-AE5A-6EFAFC480874}"/>
          </ac:spMkLst>
        </pc:spChg>
        <pc:spChg chg="mod">
          <ac:chgData name="Phillip Kaufman" userId="c001b2a046940d7c" providerId="LiveId" clId="{5CB25B10-5B1C-4017-B167-ED3104435743}" dt="2024-05-30T06:32:45.711" v="9739"/>
          <ac:spMkLst>
            <pc:docMk/>
            <pc:sldMk cId="1472554453" sldId="947"/>
            <ac:spMk id="144" creationId="{BEC04BAD-CC1A-B962-CA05-DF914370577C}"/>
          </ac:spMkLst>
        </pc:spChg>
        <pc:spChg chg="mod">
          <ac:chgData name="Phillip Kaufman" userId="c001b2a046940d7c" providerId="LiveId" clId="{5CB25B10-5B1C-4017-B167-ED3104435743}" dt="2024-05-30T06:32:45.711" v="9739"/>
          <ac:spMkLst>
            <pc:docMk/>
            <pc:sldMk cId="1472554453" sldId="947"/>
            <ac:spMk id="145" creationId="{B1BD733B-8734-E336-93C2-A871A2D4F235}"/>
          </ac:spMkLst>
        </pc:spChg>
        <pc:spChg chg="mod">
          <ac:chgData name="Phillip Kaufman" userId="c001b2a046940d7c" providerId="LiveId" clId="{5CB25B10-5B1C-4017-B167-ED3104435743}" dt="2024-05-30T06:32:45.711" v="9739"/>
          <ac:spMkLst>
            <pc:docMk/>
            <pc:sldMk cId="1472554453" sldId="947"/>
            <ac:spMk id="146" creationId="{5D0A7A26-E23D-1350-55C8-D05D3A483C38}"/>
          </ac:spMkLst>
        </pc:spChg>
        <pc:spChg chg="mod">
          <ac:chgData name="Phillip Kaufman" userId="c001b2a046940d7c" providerId="LiveId" clId="{5CB25B10-5B1C-4017-B167-ED3104435743}" dt="2024-05-30T06:32:45.711" v="9739"/>
          <ac:spMkLst>
            <pc:docMk/>
            <pc:sldMk cId="1472554453" sldId="947"/>
            <ac:spMk id="147" creationId="{1066BC61-A13C-01E4-B2F7-2972602BD601}"/>
          </ac:spMkLst>
        </pc:spChg>
        <pc:spChg chg="mod">
          <ac:chgData name="Phillip Kaufman" userId="c001b2a046940d7c" providerId="LiveId" clId="{5CB25B10-5B1C-4017-B167-ED3104435743}" dt="2024-05-30T06:32:45.711" v="9739"/>
          <ac:spMkLst>
            <pc:docMk/>
            <pc:sldMk cId="1472554453" sldId="947"/>
            <ac:spMk id="148" creationId="{E2546C43-0544-F69E-F7CC-AC5320EF53CB}"/>
          </ac:spMkLst>
        </pc:spChg>
        <pc:spChg chg="mod">
          <ac:chgData name="Phillip Kaufman" userId="c001b2a046940d7c" providerId="LiveId" clId="{5CB25B10-5B1C-4017-B167-ED3104435743}" dt="2024-05-18T02:58:21.714" v="2639"/>
          <ac:spMkLst>
            <pc:docMk/>
            <pc:sldMk cId="1472554453" sldId="947"/>
            <ac:spMk id="149" creationId="{BE93B589-CD92-43C9-4BFA-29326D8FF011}"/>
          </ac:spMkLst>
        </pc:spChg>
        <pc:spChg chg="mod">
          <ac:chgData name="Phillip Kaufman" userId="c001b2a046940d7c" providerId="LiveId" clId="{5CB25B10-5B1C-4017-B167-ED3104435743}" dt="2024-05-18T02:58:21.714" v="2639"/>
          <ac:spMkLst>
            <pc:docMk/>
            <pc:sldMk cId="1472554453" sldId="947"/>
            <ac:spMk id="150" creationId="{E0EEF506-6FED-BFC6-4ACF-BCE260A7057B}"/>
          </ac:spMkLst>
        </pc:spChg>
        <pc:spChg chg="mod">
          <ac:chgData name="Phillip Kaufman" userId="c001b2a046940d7c" providerId="LiveId" clId="{5CB25B10-5B1C-4017-B167-ED3104435743}" dt="2024-05-30T06:33:11.220" v="9743"/>
          <ac:spMkLst>
            <pc:docMk/>
            <pc:sldMk cId="1472554453" sldId="947"/>
            <ac:spMk id="189" creationId="{E9604103-33B2-3A42-1411-138A188EA5D5}"/>
          </ac:spMkLst>
        </pc:spChg>
        <pc:spChg chg="mod">
          <ac:chgData name="Phillip Kaufman" userId="c001b2a046940d7c" providerId="LiveId" clId="{5CB25B10-5B1C-4017-B167-ED3104435743}" dt="2024-05-30T06:33:11.220" v="9743"/>
          <ac:spMkLst>
            <pc:docMk/>
            <pc:sldMk cId="1472554453" sldId="947"/>
            <ac:spMk id="190" creationId="{6605FE4F-315D-6F0D-1076-FE2925E19338}"/>
          </ac:spMkLst>
        </pc:spChg>
        <pc:spChg chg="mod">
          <ac:chgData name="Phillip Kaufman" userId="c001b2a046940d7c" providerId="LiveId" clId="{5CB25B10-5B1C-4017-B167-ED3104435743}" dt="2024-05-30T06:33:11.220" v="9743"/>
          <ac:spMkLst>
            <pc:docMk/>
            <pc:sldMk cId="1472554453" sldId="947"/>
            <ac:spMk id="191" creationId="{677777E7-12D5-ED13-D86A-1AFDE766A505}"/>
          </ac:spMkLst>
        </pc:spChg>
        <pc:spChg chg="mod">
          <ac:chgData name="Phillip Kaufman" userId="c001b2a046940d7c" providerId="LiveId" clId="{5CB25B10-5B1C-4017-B167-ED3104435743}" dt="2024-05-30T06:33:11.220" v="9743"/>
          <ac:spMkLst>
            <pc:docMk/>
            <pc:sldMk cId="1472554453" sldId="947"/>
            <ac:spMk id="192" creationId="{303CBBEE-E9BD-3C81-4D30-996CB7A034C0}"/>
          </ac:spMkLst>
        </pc:spChg>
        <pc:spChg chg="mod">
          <ac:chgData name="Phillip Kaufman" userId="c001b2a046940d7c" providerId="LiveId" clId="{5CB25B10-5B1C-4017-B167-ED3104435743}" dt="2024-05-30T06:33:11.220" v="9743"/>
          <ac:spMkLst>
            <pc:docMk/>
            <pc:sldMk cId="1472554453" sldId="947"/>
            <ac:spMk id="193" creationId="{434D828B-4F5B-D04A-3211-657B3E747F89}"/>
          </ac:spMkLst>
        </pc:spChg>
        <pc:spChg chg="mod">
          <ac:chgData name="Phillip Kaufman" userId="c001b2a046940d7c" providerId="LiveId" clId="{5CB25B10-5B1C-4017-B167-ED3104435743}" dt="2024-05-30T06:33:11.220" v="9743"/>
          <ac:spMkLst>
            <pc:docMk/>
            <pc:sldMk cId="1472554453" sldId="947"/>
            <ac:spMk id="194" creationId="{6A5C4807-62E6-81CE-F06C-CA52ADA67609}"/>
          </ac:spMkLst>
        </pc:spChg>
        <pc:spChg chg="mod">
          <ac:chgData name="Phillip Kaufman" userId="c001b2a046940d7c" providerId="LiveId" clId="{5CB25B10-5B1C-4017-B167-ED3104435743}" dt="2024-05-30T06:33:11.220" v="9743"/>
          <ac:spMkLst>
            <pc:docMk/>
            <pc:sldMk cId="1472554453" sldId="947"/>
            <ac:spMk id="195" creationId="{2501E767-E896-CEE5-2229-B22A2B29B367}"/>
          </ac:spMkLst>
        </pc:spChg>
        <pc:spChg chg="mod">
          <ac:chgData name="Phillip Kaufman" userId="c001b2a046940d7c" providerId="LiveId" clId="{5CB25B10-5B1C-4017-B167-ED3104435743}" dt="2024-05-30T06:33:11.220" v="9743"/>
          <ac:spMkLst>
            <pc:docMk/>
            <pc:sldMk cId="1472554453" sldId="947"/>
            <ac:spMk id="196" creationId="{7F1E7AB1-CEB9-DC91-3CD2-1DDDECBFF9A8}"/>
          </ac:spMkLst>
        </pc:spChg>
        <pc:grpChg chg="add del mod">
          <ac:chgData name="Phillip Kaufman" userId="c001b2a046940d7c" providerId="LiveId" clId="{5CB25B10-5B1C-4017-B167-ED3104435743}" dt="2024-05-18T02:58:21.428" v="2638" actId="478"/>
          <ac:grpSpMkLst>
            <pc:docMk/>
            <pc:sldMk cId="1472554453" sldId="947"/>
            <ac:grpSpMk id="4" creationId="{1E1ACA0B-8234-3BC1-4387-12F8F39AB237}"/>
          </ac:grpSpMkLst>
        </pc:grpChg>
        <pc:grpChg chg="add del mod">
          <ac:chgData name="Phillip Kaufman" userId="c001b2a046940d7c" providerId="LiveId" clId="{5CB25B10-5B1C-4017-B167-ED3104435743}" dt="2024-05-30T06:22:17.666" v="9606" actId="478"/>
          <ac:grpSpMkLst>
            <pc:docMk/>
            <pc:sldMk cId="1472554453" sldId="947"/>
            <ac:grpSpMk id="4" creationId="{585BEA77-FEE5-D407-C440-029428E8F604}"/>
          </ac:grpSpMkLst>
        </pc:gr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del mod">
          <ac:chgData name="Phillip Kaufman" userId="c001b2a046940d7c" providerId="LiveId" clId="{5CB25B10-5B1C-4017-B167-ED3104435743}" dt="2024-05-18T02:57:13.675" v="2623" actId="478"/>
          <ac:grpSpMkLst>
            <pc:docMk/>
            <pc:sldMk cId="1472554453" sldId="947"/>
            <ac:grpSpMk id="5" creationId="{9C483F0B-99A2-6369-5A7B-95E7518B6031}"/>
          </ac:grpSpMkLst>
        </pc:grpChg>
        <pc:grpChg chg="mod">
          <ac:chgData name="Phillip Kaufman" userId="c001b2a046940d7c" providerId="LiveId" clId="{5CB25B10-5B1C-4017-B167-ED3104435743}" dt="2024-05-27T07:32:38.798" v="8678"/>
          <ac:grpSpMkLst>
            <pc:docMk/>
            <pc:sldMk cId="1472554453" sldId="947"/>
            <ac:grpSpMk id="5" creationId="{AA44FD85-BB36-9875-709B-85DCF50D86FE}"/>
          </ac:grpSpMkLst>
        </pc:grpChg>
        <pc:grpChg chg="mod">
          <ac:chgData name="Phillip Kaufman" userId="c001b2a046940d7c" providerId="LiveId" clId="{5CB25B10-5B1C-4017-B167-ED3104435743}" dt="2024-05-27T07:32:38.798" v="8678"/>
          <ac:grpSpMkLst>
            <pc:docMk/>
            <pc:sldMk cId="1472554453" sldId="947"/>
            <ac:grpSpMk id="6" creationId="{1006C01E-1E7C-8650-3DE1-25FF0BB1BF21}"/>
          </ac:grpSpMkLst>
        </pc:grpChg>
        <pc:grpChg chg="mod">
          <ac:chgData name="Phillip Kaufman" userId="c001b2a046940d7c" providerId="LiveId" clId="{5CB25B10-5B1C-4017-B167-ED3104435743}" dt="2024-05-18T02:57:14.068" v="2624"/>
          <ac:grpSpMkLst>
            <pc:docMk/>
            <pc:sldMk cId="1472554453" sldId="947"/>
            <ac:grpSpMk id="6" creationId="{576B239A-2544-D642-3BB2-187AB981A7CE}"/>
          </ac:grpSpMkLst>
        </pc:grpChg>
        <pc:grpChg chg="mod">
          <ac:chgData name="Phillip Kaufman" userId="c001b2a046940d7c" providerId="LiveId" clId="{5CB25B10-5B1C-4017-B167-ED3104435743}" dt="2024-05-18T02:57:14.068" v="2624"/>
          <ac:grpSpMkLst>
            <pc:docMk/>
            <pc:sldMk cId="1472554453" sldId="947"/>
            <ac:grpSpMk id="7" creationId="{0AF58075-A9C7-7DD8-53B5-BB746E19E189}"/>
          </ac:grpSpMkLst>
        </pc:grpChg>
        <pc:grpChg chg="mod">
          <ac:chgData name="Phillip Kaufman" userId="c001b2a046940d7c" providerId="LiveId" clId="{5CB25B10-5B1C-4017-B167-ED3104435743}" dt="2024-05-27T07:32:38.798" v="8678"/>
          <ac:grpSpMkLst>
            <pc:docMk/>
            <pc:sldMk cId="1472554453" sldId="947"/>
            <ac:grpSpMk id="7" creationId="{85DA819C-71F3-780E-5E98-0C4E1FAA620F}"/>
          </ac:grpSpMkLst>
        </pc:grpChg>
        <pc:grpChg chg="mod">
          <ac:chgData name="Phillip Kaufman" userId="c001b2a046940d7c" providerId="LiveId" clId="{5CB25B10-5B1C-4017-B167-ED3104435743}" dt="2024-05-18T02:57:14.068" v="2624"/>
          <ac:grpSpMkLst>
            <pc:docMk/>
            <pc:sldMk cId="1472554453" sldId="947"/>
            <ac:grpSpMk id="8" creationId="{039A49EE-EE3E-FD86-3E99-96476CE239FB}"/>
          </ac:grpSpMkLst>
        </pc:grpChg>
        <pc:grpChg chg="mod">
          <ac:chgData name="Phillip Kaufman" userId="c001b2a046940d7c" providerId="LiveId" clId="{5CB25B10-5B1C-4017-B167-ED3104435743}" dt="2024-05-27T07:32:38.798" v="8678"/>
          <ac:grpSpMkLst>
            <pc:docMk/>
            <pc:sldMk cId="1472554453" sldId="947"/>
            <ac:grpSpMk id="8" creationId="{2EE9A761-F6A1-E1AB-8012-7F7953D5CF65}"/>
          </ac:grpSpMkLst>
        </pc:grpChg>
        <pc:grpChg chg="mod">
          <ac:chgData name="Phillip Kaufman" userId="c001b2a046940d7c" providerId="LiveId" clId="{5CB25B10-5B1C-4017-B167-ED3104435743}" dt="2024-05-18T02:57:14.068" v="2624"/>
          <ac:grpSpMkLst>
            <pc:docMk/>
            <pc:sldMk cId="1472554453" sldId="947"/>
            <ac:grpSpMk id="17" creationId="{DB4D7BFA-D834-7D4D-6574-CE2A0F54DF80}"/>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5-27T07:32:38.798" v="8678"/>
          <ac:grpSpMkLst>
            <pc:docMk/>
            <pc:sldMk cId="1472554453" sldId="947"/>
            <ac:grpSpMk id="52" creationId="{EA58F211-0D5A-819D-9640-2E4F156363C8}"/>
          </ac:grpSpMkLst>
        </pc:grpChg>
        <pc:grpChg chg="add del mod">
          <ac:chgData name="Phillip Kaufman" userId="c001b2a046940d7c" providerId="LiveId" clId="{5CB25B10-5B1C-4017-B167-ED3104435743}" dt="2024-05-30T06:32:45.414" v="9738" actId="478"/>
          <ac:grpSpMkLst>
            <pc:docMk/>
            <pc:sldMk cId="1472554453" sldId="947"/>
            <ac:grpSpMk id="55" creationId="{34CFE2F1-0864-2D4C-056E-52733B0604BA}"/>
          </ac:grpSpMkLst>
        </pc:grpChg>
        <pc:grpChg chg="mod">
          <ac:chgData name="Phillip Kaufman" userId="c001b2a046940d7c" providerId="LiveId" clId="{5CB25B10-5B1C-4017-B167-ED3104435743}" dt="2024-05-30T06:22:17.921" v="9607"/>
          <ac:grpSpMkLst>
            <pc:docMk/>
            <pc:sldMk cId="1472554453" sldId="947"/>
            <ac:grpSpMk id="56" creationId="{4C80D52C-44D1-B90B-6661-1342CBAE4091}"/>
          </ac:grpSpMkLst>
        </pc:grpChg>
        <pc:grpChg chg="mod">
          <ac:chgData name="Phillip Kaufman" userId="c001b2a046940d7c" providerId="LiveId" clId="{5CB25B10-5B1C-4017-B167-ED3104435743}" dt="2024-05-30T06:22:17.921" v="9607"/>
          <ac:grpSpMkLst>
            <pc:docMk/>
            <pc:sldMk cId="1472554453" sldId="947"/>
            <ac:grpSpMk id="57" creationId="{961BBF17-C77F-109B-6F6C-81FDE38E6FD5}"/>
          </ac:grpSpMkLst>
        </pc:grpChg>
        <pc:grpChg chg="mod">
          <ac:chgData name="Phillip Kaufman" userId="c001b2a046940d7c" providerId="LiveId" clId="{5CB25B10-5B1C-4017-B167-ED3104435743}" dt="2024-05-30T06:22:17.921" v="9607"/>
          <ac:grpSpMkLst>
            <pc:docMk/>
            <pc:sldMk cId="1472554453" sldId="947"/>
            <ac:grpSpMk id="58" creationId="{DCB1D47A-99B8-1BA7-74DE-D810D55B9693}"/>
          </ac:grpSpMkLst>
        </pc:grpChg>
        <pc:grpChg chg="mod">
          <ac:chgData name="Phillip Kaufman" userId="c001b2a046940d7c" providerId="LiveId" clId="{5CB25B10-5B1C-4017-B167-ED3104435743}" dt="2024-05-30T06:22:17.921" v="9607"/>
          <ac:grpSpMkLst>
            <pc:docMk/>
            <pc:sldMk cId="1472554453" sldId="947"/>
            <ac:grpSpMk id="59" creationId="{ACB0E3B2-C9D3-E948-F4D8-46329EF6969D}"/>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grpChg chg="del">
          <ac:chgData name="Phillip Kaufman" userId="c001b2a046940d7c" providerId="LiveId" clId="{5CB25B10-5B1C-4017-B167-ED3104435743}" dt="2024-05-18T02:48:34.244" v="2529" actId="165"/>
          <ac:grpSpMkLst>
            <pc:docMk/>
            <pc:sldMk cId="1472554453" sldId="947"/>
            <ac:grpSpMk id="84" creationId="{4DC88A2F-B9DD-AE3E-32FC-E2D2AFDADFB3}"/>
          </ac:grpSpMkLst>
        </pc:grpChg>
        <pc:grpChg chg="mod">
          <ac:chgData name="Phillip Kaufman" userId="c001b2a046940d7c" providerId="LiveId" clId="{5CB25B10-5B1C-4017-B167-ED3104435743}" dt="2024-05-30T06:22:17.921" v="9607"/>
          <ac:grpSpMkLst>
            <pc:docMk/>
            <pc:sldMk cId="1472554453" sldId="947"/>
            <ac:grpSpMk id="101" creationId="{1AC30526-48DF-ACBF-C87A-A59688C888B2}"/>
          </ac:grpSpMkLst>
        </pc:grpChg>
        <pc:grpChg chg="mod">
          <ac:chgData name="Phillip Kaufman" userId="c001b2a046940d7c" providerId="LiveId" clId="{5CB25B10-5B1C-4017-B167-ED3104435743}" dt="2024-05-18T02:57:14.068" v="2624"/>
          <ac:grpSpMkLst>
            <pc:docMk/>
            <pc:sldMk cId="1472554453" sldId="947"/>
            <ac:grpSpMk id="103" creationId="{C76A6C5C-07B9-7F4F-864F-AB28D8799CF4}"/>
          </ac:grpSpMkLst>
        </pc:grpChg>
        <pc:grpChg chg="add del mod">
          <ac:chgData name="Phillip Kaufman" userId="c001b2a046940d7c" providerId="LiveId" clId="{5CB25B10-5B1C-4017-B167-ED3104435743}" dt="2024-05-30T06:33:10.935" v="9742" actId="478"/>
          <ac:grpSpMkLst>
            <pc:docMk/>
            <pc:sldMk cId="1472554453" sldId="947"/>
            <ac:grpSpMk id="104" creationId="{D1D5DCA5-5C37-32DF-B624-DE42687195AB}"/>
          </ac:grpSpMkLst>
        </pc:grpChg>
        <pc:grpChg chg="mod">
          <ac:chgData name="Phillip Kaufman" userId="c001b2a046940d7c" providerId="LiveId" clId="{5CB25B10-5B1C-4017-B167-ED3104435743}" dt="2024-05-30T06:32:45.711" v="9739"/>
          <ac:grpSpMkLst>
            <pc:docMk/>
            <pc:sldMk cId="1472554453" sldId="947"/>
            <ac:grpSpMk id="105" creationId="{44939C65-A0B1-B829-C207-C77A18174F48}"/>
          </ac:grpSpMkLst>
        </pc:grpChg>
        <pc:grpChg chg="add del mod">
          <ac:chgData name="Phillip Kaufman" userId="c001b2a046940d7c" providerId="LiveId" clId="{5CB25B10-5B1C-4017-B167-ED3104435743}" dt="2024-05-27T07:32:38.541" v="8677" actId="478"/>
          <ac:grpSpMkLst>
            <pc:docMk/>
            <pc:sldMk cId="1472554453" sldId="947"/>
            <ac:grpSpMk id="106" creationId="{6C6E7513-113C-F0E5-AD37-1CE551A3BFFC}"/>
          </ac:grpSpMkLst>
        </pc:grpChg>
        <pc:grpChg chg="mod">
          <ac:chgData name="Phillip Kaufman" userId="c001b2a046940d7c" providerId="LiveId" clId="{5CB25B10-5B1C-4017-B167-ED3104435743}" dt="2024-05-30T06:32:45.711" v="9739"/>
          <ac:grpSpMkLst>
            <pc:docMk/>
            <pc:sldMk cId="1472554453" sldId="947"/>
            <ac:grpSpMk id="106" creationId="{D28D8088-3678-BB7A-5FA8-EF608DB22915}"/>
          </ac:grpSpMkLst>
        </pc:grpChg>
        <pc:grpChg chg="mod">
          <ac:chgData name="Phillip Kaufman" userId="c001b2a046940d7c" providerId="LiveId" clId="{5CB25B10-5B1C-4017-B167-ED3104435743}" dt="2024-05-30T06:32:45.711" v="9739"/>
          <ac:grpSpMkLst>
            <pc:docMk/>
            <pc:sldMk cId="1472554453" sldId="947"/>
            <ac:grpSpMk id="107" creationId="{442EFE2C-7064-EDB2-2D5A-710588230F1A}"/>
          </ac:grpSpMkLst>
        </pc:grpChg>
        <pc:grpChg chg="mod">
          <ac:chgData name="Phillip Kaufman" userId="c001b2a046940d7c" providerId="LiveId" clId="{5CB25B10-5B1C-4017-B167-ED3104435743}" dt="2024-05-18T02:58:21.714" v="2639"/>
          <ac:grpSpMkLst>
            <pc:docMk/>
            <pc:sldMk cId="1472554453" sldId="947"/>
            <ac:grpSpMk id="107" creationId="{A21A64F6-88F1-487F-4BD1-D57AE524E357}"/>
          </ac:grpSpMkLst>
        </pc:grpChg>
        <pc:grpChg chg="mod">
          <ac:chgData name="Phillip Kaufman" userId="c001b2a046940d7c" providerId="LiveId" clId="{5CB25B10-5B1C-4017-B167-ED3104435743}" dt="2024-05-30T06:32:45.711" v="9739"/>
          <ac:grpSpMkLst>
            <pc:docMk/>
            <pc:sldMk cId="1472554453" sldId="947"/>
            <ac:grpSpMk id="108" creationId="{001F125F-1539-B9FE-9401-6C0E798B71C0}"/>
          </ac:grpSpMkLst>
        </pc:grpChg>
        <pc:grpChg chg="mod">
          <ac:chgData name="Phillip Kaufman" userId="c001b2a046940d7c" providerId="LiveId" clId="{5CB25B10-5B1C-4017-B167-ED3104435743}" dt="2024-05-18T02:58:21.714" v="2639"/>
          <ac:grpSpMkLst>
            <pc:docMk/>
            <pc:sldMk cId="1472554453" sldId="947"/>
            <ac:grpSpMk id="108" creationId="{91FA56D7-AC7B-CF07-695D-BF746A0F3205}"/>
          </ac:grpSpMkLst>
        </pc:grpChg>
        <pc:grpChg chg="mod">
          <ac:chgData name="Phillip Kaufman" userId="c001b2a046940d7c" providerId="LiveId" clId="{5CB25B10-5B1C-4017-B167-ED3104435743}" dt="2024-05-18T02:58:21.714" v="2639"/>
          <ac:grpSpMkLst>
            <pc:docMk/>
            <pc:sldMk cId="1472554453" sldId="947"/>
            <ac:grpSpMk id="109" creationId="{3EAA2332-7E17-1A67-0804-FD3E73A80844}"/>
          </ac:grpSpMkLst>
        </pc:grpChg>
        <pc:grpChg chg="mod">
          <ac:chgData name="Phillip Kaufman" userId="c001b2a046940d7c" providerId="LiveId" clId="{5CB25B10-5B1C-4017-B167-ED3104435743}" dt="2024-05-18T02:58:21.714" v="2639"/>
          <ac:grpSpMkLst>
            <pc:docMk/>
            <pc:sldMk cId="1472554453" sldId="947"/>
            <ac:grpSpMk id="116" creationId="{EB092940-13AB-FF76-36D7-18555C1DB8AA}"/>
          </ac:grpSpMkLst>
        </pc:grpChg>
        <pc:grpChg chg="mod">
          <ac:chgData name="Phillip Kaufman" userId="c001b2a046940d7c" providerId="LiveId" clId="{5CB25B10-5B1C-4017-B167-ED3104435743}" dt="2024-05-30T06:32:45.711" v="9739"/>
          <ac:grpSpMkLst>
            <pc:docMk/>
            <pc:sldMk cId="1472554453" sldId="947"/>
            <ac:grpSpMk id="149" creationId="{58EED72A-A1C9-C037-279B-EA0FEEE1B1B9}"/>
          </ac:grpSpMkLst>
        </pc:grpChg>
        <pc:grpChg chg="mod">
          <ac:chgData name="Phillip Kaufman" userId="c001b2a046940d7c" providerId="LiveId" clId="{5CB25B10-5B1C-4017-B167-ED3104435743}" dt="2024-05-18T02:58:21.714" v="2639"/>
          <ac:grpSpMkLst>
            <pc:docMk/>
            <pc:sldMk cId="1472554453" sldId="947"/>
            <ac:grpSpMk id="151" creationId="{52F19BA2-843E-AF23-A965-82300A8C4011}"/>
          </ac:grpSpMkLst>
        </pc:grpChg>
        <pc:grpChg chg="add mod">
          <ac:chgData name="Phillip Kaufman" userId="c001b2a046940d7c" providerId="LiveId" clId="{5CB25B10-5B1C-4017-B167-ED3104435743}" dt="2024-05-30T06:33:11.220" v="9743"/>
          <ac:grpSpMkLst>
            <pc:docMk/>
            <pc:sldMk cId="1472554453" sldId="947"/>
            <ac:grpSpMk id="152" creationId="{32E779A8-4B44-D219-1CE9-A37724D71AD3}"/>
          </ac:grpSpMkLst>
        </pc:grpChg>
        <pc:grpChg chg="mod">
          <ac:chgData name="Phillip Kaufman" userId="c001b2a046940d7c" providerId="LiveId" clId="{5CB25B10-5B1C-4017-B167-ED3104435743}" dt="2024-05-30T06:33:11.220" v="9743"/>
          <ac:grpSpMkLst>
            <pc:docMk/>
            <pc:sldMk cId="1472554453" sldId="947"/>
            <ac:grpSpMk id="153" creationId="{CF6E53D2-B31F-EF7A-338A-3C8FC62E96C5}"/>
          </ac:grpSpMkLst>
        </pc:grpChg>
        <pc:grpChg chg="mod">
          <ac:chgData name="Phillip Kaufman" userId="c001b2a046940d7c" providerId="LiveId" clId="{5CB25B10-5B1C-4017-B167-ED3104435743}" dt="2024-05-30T06:33:11.220" v="9743"/>
          <ac:grpSpMkLst>
            <pc:docMk/>
            <pc:sldMk cId="1472554453" sldId="947"/>
            <ac:grpSpMk id="154" creationId="{D240EA5B-4BD5-2D16-CECC-B8FA0CEDE578}"/>
          </ac:grpSpMkLst>
        </pc:grpChg>
        <pc:grpChg chg="mod">
          <ac:chgData name="Phillip Kaufman" userId="c001b2a046940d7c" providerId="LiveId" clId="{5CB25B10-5B1C-4017-B167-ED3104435743}" dt="2024-05-30T06:33:11.220" v="9743"/>
          <ac:grpSpMkLst>
            <pc:docMk/>
            <pc:sldMk cId="1472554453" sldId="947"/>
            <ac:grpSpMk id="155" creationId="{48DC223D-8F1E-1171-F7D0-77B5AC97E62E}"/>
          </ac:grpSpMkLst>
        </pc:grpChg>
        <pc:grpChg chg="mod">
          <ac:chgData name="Phillip Kaufman" userId="c001b2a046940d7c" providerId="LiveId" clId="{5CB25B10-5B1C-4017-B167-ED3104435743}" dt="2024-05-30T06:33:11.220" v="9743"/>
          <ac:grpSpMkLst>
            <pc:docMk/>
            <pc:sldMk cId="1472554453" sldId="947"/>
            <ac:grpSpMk id="156" creationId="{4D0F7353-2DB5-EDA4-066D-E5D638DAB5DC}"/>
          </ac:grpSpMkLst>
        </pc:grpChg>
        <pc:grpChg chg="mod">
          <ac:chgData name="Phillip Kaufman" userId="c001b2a046940d7c" providerId="LiveId" clId="{5CB25B10-5B1C-4017-B167-ED3104435743}" dt="2024-05-30T06:33:11.220" v="9743"/>
          <ac:grpSpMkLst>
            <pc:docMk/>
            <pc:sldMk cId="1472554453" sldId="947"/>
            <ac:grpSpMk id="197" creationId="{E8B07962-1887-041E-0441-8D29B67849CB}"/>
          </ac:grpSpMkLst>
        </pc:grpChg>
        <pc:cxnChg chg="mod">
          <ac:chgData name="Phillip Kaufman" userId="c001b2a046940d7c" providerId="LiveId" clId="{5CB25B10-5B1C-4017-B167-ED3104435743}" dt="2024-05-27T07:32:38.798" v="8678"/>
          <ac:cxnSpMkLst>
            <pc:docMk/>
            <pc:sldMk cId="1472554453" sldId="947"/>
            <ac:cxnSpMk id="9" creationId="{9CBC550D-80E2-566F-7ECF-C45F15B51F0F}"/>
          </ac:cxnSpMkLst>
        </pc:cxnChg>
        <pc:cxnChg chg="mod">
          <ac:chgData name="Phillip Kaufman" userId="c001b2a046940d7c" providerId="LiveId" clId="{5CB25B10-5B1C-4017-B167-ED3104435743}" dt="2024-05-27T07:32:38.798" v="8678"/>
          <ac:cxnSpMkLst>
            <pc:docMk/>
            <pc:sldMk cId="1472554453" sldId="947"/>
            <ac:cxnSpMk id="10" creationId="{84373703-0EB3-D75A-C05C-94CC0431086C}"/>
          </ac:cxnSpMkLst>
        </pc:cxnChg>
        <pc:cxnChg chg="mod">
          <ac:chgData name="Phillip Kaufman" userId="c001b2a046940d7c" providerId="LiveId" clId="{5CB25B10-5B1C-4017-B167-ED3104435743}" dt="2024-05-27T07:32:38.798" v="8678"/>
          <ac:cxnSpMkLst>
            <pc:docMk/>
            <pc:sldMk cId="1472554453" sldId="947"/>
            <ac:cxnSpMk id="12" creationId="{E2C32963-4B9F-844D-580F-C163D23BEDFC}"/>
          </ac:cxnSpMkLst>
        </pc:cxnChg>
        <pc:cxnChg chg="mod">
          <ac:chgData name="Phillip Kaufman" userId="c001b2a046940d7c" providerId="LiveId" clId="{5CB25B10-5B1C-4017-B167-ED3104435743}" dt="2024-05-27T07:32:38.798" v="8678"/>
          <ac:cxnSpMkLst>
            <pc:docMk/>
            <pc:sldMk cId="1472554453" sldId="947"/>
            <ac:cxnSpMk id="13" creationId="{5801B648-C0B5-15C0-C02D-70AABCAF1E8F}"/>
          </ac:cxnSpMkLst>
        </pc:cxnChg>
        <pc:cxnChg chg="mod">
          <ac:chgData name="Phillip Kaufman" userId="c001b2a046940d7c" providerId="LiveId" clId="{5CB25B10-5B1C-4017-B167-ED3104435743}" dt="2024-05-27T07:32:38.798" v="8678"/>
          <ac:cxnSpMkLst>
            <pc:docMk/>
            <pc:sldMk cId="1472554453" sldId="947"/>
            <ac:cxnSpMk id="14" creationId="{27865DA0-19AF-C283-346F-C74F837EF830}"/>
          </ac:cxnSpMkLst>
        </pc:cxnChg>
        <pc:cxnChg chg="mod">
          <ac:chgData name="Phillip Kaufman" userId="c001b2a046940d7c" providerId="LiveId" clId="{5CB25B10-5B1C-4017-B167-ED3104435743}" dt="2024-05-27T07:32:38.798" v="8678"/>
          <ac:cxnSpMkLst>
            <pc:docMk/>
            <pc:sldMk cId="1472554453" sldId="947"/>
            <ac:cxnSpMk id="16" creationId="{D063A736-BAF9-AA4B-D4E3-670AC9B594E3}"/>
          </ac:cxnSpMkLst>
        </pc:cxnChg>
        <pc:cxnChg chg="mod">
          <ac:chgData name="Phillip Kaufman" userId="c001b2a046940d7c" providerId="LiveId" clId="{5CB25B10-5B1C-4017-B167-ED3104435743}" dt="2024-05-27T07:32:38.798" v="8678"/>
          <ac:cxnSpMkLst>
            <pc:docMk/>
            <pc:sldMk cId="1472554453" sldId="947"/>
            <ac:cxnSpMk id="17" creationId="{A3DBEFE5-035E-C2D3-3D58-7B9ED2EB5BA5}"/>
          </ac:cxnSpMkLst>
        </pc:cxnChg>
        <pc:cxnChg chg="mod">
          <ac:chgData name="Phillip Kaufman" userId="c001b2a046940d7c" providerId="LiveId" clId="{5CB25B10-5B1C-4017-B167-ED3104435743}" dt="2024-05-27T07:32:38.798" v="8678"/>
          <ac:cxnSpMkLst>
            <pc:docMk/>
            <pc:sldMk cId="1472554453" sldId="947"/>
            <ac:cxnSpMk id="18" creationId="{3BF49681-97FA-1333-0F12-89E323E40314}"/>
          </ac:cxnSpMkLst>
        </pc:cxnChg>
        <pc:cxnChg chg="mod">
          <ac:chgData name="Phillip Kaufman" userId="c001b2a046940d7c" providerId="LiveId" clId="{5CB25B10-5B1C-4017-B167-ED3104435743}" dt="2024-05-18T02:57:14.068" v="2624"/>
          <ac:cxnSpMkLst>
            <pc:docMk/>
            <pc:sldMk cId="1472554453" sldId="947"/>
            <ac:cxnSpMk id="18" creationId="{5E3AB323-72EC-2EF7-EEB5-F5552B38368A}"/>
          </ac:cxnSpMkLst>
        </pc:cxnChg>
        <pc:cxnChg chg="mod">
          <ac:chgData name="Phillip Kaufman" userId="c001b2a046940d7c" providerId="LiveId" clId="{5CB25B10-5B1C-4017-B167-ED3104435743}" dt="2024-05-18T02:57:14.068" v="2624"/>
          <ac:cxnSpMkLst>
            <pc:docMk/>
            <pc:sldMk cId="1472554453" sldId="947"/>
            <ac:cxnSpMk id="19" creationId="{65DC42A0-515C-B18A-62E0-FB879792E3AB}"/>
          </ac:cxnSpMkLst>
        </pc:cxnChg>
        <pc:cxnChg chg="mod">
          <ac:chgData name="Phillip Kaufman" userId="c001b2a046940d7c" providerId="LiveId" clId="{5CB25B10-5B1C-4017-B167-ED3104435743}" dt="2024-05-27T07:32:38.798" v="8678"/>
          <ac:cxnSpMkLst>
            <pc:docMk/>
            <pc:sldMk cId="1472554453" sldId="947"/>
            <ac:cxnSpMk id="19" creationId="{E7B762A0-F5B0-867D-D8B3-2F1FE5C2A3F1}"/>
          </ac:cxnSpMkLst>
        </pc:cxnChg>
        <pc:cxnChg chg="mod">
          <ac:chgData name="Phillip Kaufman" userId="c001b2a046940d7c" providerId="LiveId" clId="{5CB25B10-5B1C-4017-B167-ED3104435743}" dt="2024-05-27T07:32:38.798" v="8678"/>
          <ac:cxnSpMkLst>
            <pc:docMk/>
            <pc:sldMk cId="1472554453" sldId="947"/>
            <ac:cxnSpMk id="20" creationId="{81063FB4-222C-3CA6-03FF-FE6D53F9A1E7}"/>
          </ac:cxnSpMkLst>
        </pc:cxnChg>
        <pc:cxnChg chg="mod">
          <ac:chgData name="Phillip Kaufman" userId="c001b2a046940d7c" providerId="LiveId" clId="{5CB25B10-5B1C-4017-B167-ED3104435743}" dt="2024-05-18T02:57:14.068" v="2624"/>
          <ac:cxnSpMkLst>
            <pc:docMk/>
            <pc:sldMk cId="1472554453" sldId="947"/>
            <ac:cxnSpMk id="20" creationId="{AE460215-D7B6-4144-3718-D9AAB4F23A97}"/>
          </ac:cxnSpMkLst>
        </pc:cxnChg>
        <pc:cxnChg chg="mod">
          <ac:chgData name="Phillip Kaufman" userId="c001b2a046940d7c" providerId="LiveId" clId="{5CB25B10-5B1C-4017-B167-ED3104435743}" dt="2024-05-27T07:32:38.798" v="8678"/>
          <ac:cxnSpMkLst>
            <pc:docMk/>
            <pc:sldMk cId="1472554453" sldId="947"/>
            <ac:cxnSpMk id="21" creationId="{E30035E9-6793-68CA-4DCB-CDD86607207A}"/>
          </ac:cxnSpMkLst>
        </pc:cxnChg>
        <pc:cxnChg chg="mod">
          <ac:chgData name="Phillip Kaufman" userId="c001b2a046940d7c" providerId="LiveId" clId="{5CB25B10-5B1C-4017-B167-ED3104435743}" dt="2024-05-18T02:57:14.068" v="2624"/>
          <ac:cxnSpMkLst>
            <pc:docMk/>
            <pc:sldMk cId="1472554453" sldId="947"/>
            <ac:cxnSpMk id="21" creationId="{ECD098AC-A75A-4C71-5A33-EA64B816B382}"/>
          </ac:cxnSpMkLst>
        </pc:cxnChg>
        <pc:cxnChg chg="mod">
          <ac:chgData name="Phillip Kaufman" userId="c001b2a046940d7c" providerId="LiveId" clId="{5CB25B10-5B1C-4017-B167-ED3104435743}" dt="2024-05-18T02:57:14.068" v="2624"/>
          <ac:cxnSpMkLst>
            <pc:docMk/>
            <pc:sldMk cId="1472554453" sldId="947"/>
            <ac:cxnSpMk id="22" creationId="{85CD3022-1310-497A-52AD-2FA58317D38C}"/>
          </ac:cxnSpMkLst>
        </pc:cxnChg>
        <pc:cxnChg chg="mod">
          <ac:chgData name="Phillip Kaufman" userId="c001b2a046940d7c" providerId="LiveId" clId="{5CB25B10-5B1C-4017-B167-ED3104435743}" dt="2024-05-27T07:32:38.798" v="8678"/>
          <ac:cxnSpMkLst>
            <pc:docMk/>
            <pc:sldMk cId="1472554453" sldId="947"/>
            <ac:cxnSpMk id="22" creationId="{B3F01B5E-74F1-29E7-9CE4-51E346302754}"/>
          </ac:cxnSpMkLst>
        </pc:cxnChg>
        <pc:cxnChg chg="mod">
          <ac:chgData name="Phillip Kaufman" userId="c001b2a046940d7c" providerId="LiveId" clId="{5CB25B10-5B1C-4017-B167-ED3104435743}" dt="2024-05-27T07:32:38.798" v="8678"/>
          <ac:cxnSpMkLst>
            <pc:docMk/>
            <pc:sldMk cId="1472554453" sldId="947"/>
            <ac:cxnSpMk id="23" creationId="{2F912A8A-E410-4063-FDBD-27E4CE755A5D}"/>
          </ac:cxnSpMkLst>
        </pc:cxnChg>
        <pc:cxnChg chg="mod">
          <ac:chgData name="Phillip Kaufman" userId="c001b2a046940d7c" providerId="LiveId" clId="{5CB25B10-5B1C-4017-B167-ED3104435743}" dt="2024-05-18T02:57:14.068" v="2624"/>
          <ac:cxnSpMkLst>
            <pc:docMk/>
            <pc:sldMk cId="1472554453" sldId="947"/>
            <ac:cxnSpMk id="23" creationId="{7B4192D5-54C2-1634-EE66-245A22E88C0B}"/>
          </ac:cxnSpMkLst>
        </pc:cxnChg>
        <pc:cxnChg chg="mod">
          <ac:chgData name="Phillip Kaufman" userId="c001b2a046940d7c" providerId="LiveId" clId="{5CB25B10-5B1C-4017-B167-ED3104435743}" dt="2024-05-27T07:32:38.798" v="8678"/>
          <ac:cxnSpMkLst>
            <pc:docMk/>
            <pc:sldMk cId="1472554453" sldId="947"/>
            <ac:cxnSpMk id="24" creationId="{0B163981-A09B-A845-97CD-1E6A5EF3D6D5}"/>
          </ac:cxnSpMkLst>
        </pc:cxnChg>
        <pc:cxnChg chg="mod">
          <ac:chgData name="Phillip Kaufman" userId="c001b2a046940d7c" providerId="LiveId" clId="{5CB25B10-5B1C-4017-B167-ED3104435743}" dt="2024-05-18T02:57:14.068" v="2624"/>
          <ac:cxnSpMkLst>
            <pc:docMk/>
            <pc:sldMk cId="1472554453" sldId="947"/>
            <ac:cxnSpMk id="24" creationId="{DD4EE8ED-C033-2CB7-664D-97C5E6DDA46E}"/>
          </ac:cxnSpMkLst>
        </pc:cxnChg>
        <pc:cxnChg chg="mod">
          <ac:chgData name="Phillip Kaufman" userId="c001b2a046940d7c" providerId="LiveId" clId="{5CB25B10-5B1C-4017-B167-ED3104435743}" dt="2024-05-27T07:32:38.798" v="8678"/>
          <ac:cxnSpMkLst>
            <pc:docMk/>
            <pc:sldMk cId="1472554453" sldId="947"/>
            <ac:cxnSpMk id="25" creationId="{A0D00B11-9591-FB74-E8DB-B7A845A542AC}"/>
          </ac:cxnSpMkLst>
        </pc:cxnChg>
        <pc:cxnChg chg="mod">
          <ac:chgData name="Phillip Kaufman" userId="c001b2a046940d7c" providerId="LiveId" clId="{5CB25B10-5B1C-4017-B167-ED3104435743}" dt="2024-05-18T02:57:14.068" v="2624"/>
          <ac:cxnSpMkLst>
            <pc:docMk/>
            <pc:sldMk cId="1472554453" sldId="947"/>
            <ac:cxnSpMk id="25" creationId="{EF65350E-03EC-7BD1-A9E5-71EED0AB2D9C}"/>
          </ac:cxnSpMkLst>
        </pc:cxnChg>
        <pc:cxnChg chg="mod">
          <ac:chgData name="Phillip Kaufman" userId="c001b2a046940d7c" providerId="LiveId" clId="{5CB25B10-5B1C-4017-B167-ED3104435743}" dt="2024-05-27T07:32:38.798" v="8678"/>
          <ac:cxnSpMkLst>
            <pc:docMk/>
            <pc:sldMk cId="1472554453" sldId="947"/>
            <ac:cxnSpMk id="26" creationId="{A94769C4-72CC-6E9A-7C42-C49FF1C014E2}"/>
          </ac:cxnSpMkLst>
        </pc:cxnChg>
        <pc:cxnChg chg="mod">
          <ac:chgData name="Phillip Kaufman" userId="c001b2a046940d7c" providerId="LiveId" clId="{5CB25B10-5B1C-4017-B167-ED3104435743}" dt="2024-05-18T02:57:14.068" v="2624"/>
          <ac:cxnSpMkLst>
            <pc:docMk/>
            <pc:sldMk cId="1472554453" sldId="947"/>
            <ac:cxnSpMk id="26" creationId="{C553680F-7769-7842-9022-A8B785A93D74}"/>
          </ac:cxnSpMkLst>
        </pc:cxnChg>
        <pc:cxnChg chg="mod">
          <ac:chgData name="Phillip Kaufman" userId="c001b2a046940d7c" providerId="LiveId" clId="{5CB25B10-5B1C-4017-B167-ED3104435743}" dt="2024-05-27T07:32:38.798" v="8678"/>
          <ac:cxnSpMkLst>
            <pc:docMk/>
            <pc:sldMk cId="1472554453" sldId="947"/>
            <ac:cxnSpMk id="27" creationId="{0FFA22E5-ABE8-ADCE-81D9-229E020A350F}"/>
          </ac:cxnSpMkLst>
        </pc:cxnChg>
        <pc:cxnChg chg="mod">
          <ac:chgData name="Phillip Kaufman" userId="c001b2a046940d7c" providerId="LiveId" clId="{5CB25B10-5B1C-4017-B167-ED3104435743}" dt="2024-05-18T02:57:14.068" v="2624"/>
          <ac:cxnSpMkLst>
            <pc:docMk/>
            <pc:sldMk cId="1472554453" sldId="947"/>
            <ac:cxnSpMk id="27" creationId="{42FB869A-7045-8528-7135-417D4752B91B}"/>
          </ac:cxnSpMkLst>
        </pc:cxnChg>
        <pc:cxnChg chg="mod">
          <ac:chgData name="Phillip Kaufman" userId="c001b2a046940d7c" providerId="LiveId" clId="{5CB25B10-5B1C-4017-B167-ED3104435743}" dt="2024-05-18T02:57:14.068" v="2624"/>
          <ac:cxnSpMkLst>
            <pc:docMk/>
            <pc:sldMk cId="1472554453" sldId="947"/>
            <ac:cxnSpMk id="28" creationId="{09C70EC6-878D-28F1-DD7B-0C7FF785DE59}"/>
          </ac:cxnSpMkLst>
        </pc:cxnChg>
        <pc:cxnChg chg="mod">
          <ac:chgData name="Phillip Kaufman" userId="c001b2a046940d7c" providerId="LiveId" clId="{5CB25B10-5B1C-4017-B167-ED3104435743}" dt="2024-05-27T07:32:38.798" v="8678"/>
          <ac:cxnSpMkLst>
            <pc:docMk/>
            <pc:sldMk cId="1472554453" sldId="947"/>
            <ac:cxnSpMk id="28" creationId="{D4E294F9-0531-4A07-EDC9-F6C11B6BA724}"/>
          </ac:cxnSpMkLst>
        </pc:cxnChg>
        <pc:cxnChg chg="mod">
          <ac:chgData name="Phillip Kaufman" userId="c001b2a046940d7c" providerId="LiveId" clId="{5CB25B10-5B1C-4017-B167-ED3104435743}" dt="2024-05-27T07:32:38.798" v="8678"/>
          <ac:cxnSpMkLst>
            <pc:docMk/>
            <pc:sldMk cId="1472554453" sldId="947"/>
            <ac:cxnSpMk id="29" creationId="{34932978-63FE-95EA-9020-2497C1628372}"/>
          </ac:cxnSpMkLst>
        </pc:cxnChg>
        <pc:cxnChg chg="mod">
          <ac:chgData name="Phillip Kaufman" userId="c001b2a046940d7c" providerId="LiveId" clId="{5CB25B10-5B1C-4017-B167-ED3104435743}" dt="2024-05-18T02:57:14.068" v="2624"/>
          <ac:cxnSpMkLst>
            <pc:docMk/>
            <pc:sldMk cId="1472554453" sldId="947"/>
            <ac:cxnSpMk id="30" creationId="{849C1EB3-DE32-3CBB-A0C4-32459AEBFBC1}"/>
          </ac:cxnSpMkLst>
        </pc:cxnChg>
        <pc:cxnChg chg="mod">
          <ac:chgData name="Phillip Kaufman" userId="c001b2a046940d7c" providerId="LiveId" clId="{5CB25B10-5B1C-4017-B167-ED3104435743}" dt="2024-05-27T07:32:38.798" v="8678"/>
          <ac:cxnSpMkLst>
            <pc:docMk/>
            <pc:sldMk cId="1472554453" sldId="947"/>
            <ac:cxnSpMk id="30" creationId="{913B6908-E668-3593-3315-12D4DC2B4DD5}"/>
          </ac:cxnSpMkLst>
        </pc:cxnChg>
        <pc:cxnChg chg="mod">
          <ac:chgData name="Phillip Kaufman" userId="c001b2a046940d7c" providerId="LiveId" clId="{5CB25B10-5B1C-4017-B167-ED3104435743}" dt="2024-05-18T02:57:14.068" v="2624"/>
          <ac:cxnSpMkLst>
            <pc:docMk/>
            <pc:sldMk cId="1472554453" sldId="947"/>
            <ac:cxnSpMk id="32" creationId="{76680DDA-A23A-96E0-7AC7-49C24CA119BC}"/>
          </ac:cxnSpMkLst>
        </pc:cxnChg>
        <pc:cxnChg chg="mod">
          <ac:chgData name="Phillip Kaufman" userId="c001b2a046940d7c" providerId="LiveId" clId="{5CB25B10-5B1C-4017-B167-ED3104435743}" dt="2024-05-27T07:32:38.798" v="8678"/>
          <ac:cxnSpMkLst>
            <pc:docMk/>
            <pc:sldMk cId="1472554453" sldId="947"/>
            <ac:cxnSpMk id="32" creationId="{D003587A-1F81-21E9-E1E4-2AA242F1D484}"/>
          </ac:cxnSpMkLst>
        </pc:cxnChg>
        <pc:cxnChg chg="mod">
          <ac:chgData name="Phillip Kaufman" userId="c001b2a046940d7c" providerId="LiveId" clId="{5CB25B10-5B1C-4017-B167-ED3104435743}" dt="2024-05-27T07:32:38.798" v="8678"/>
          <ac:cxnSpMkLst>
            <pc:docMk/>
            <pc:sldMk cId="1472554453" sldId="947"/>
            <ac:cxnSpMk id="33" creationId="{4C7025E6-9E8F-E28D-05BA-1EA192DFF92F}"/>
          </ac:cxnSpMkLst>
        </pc:cxnChg>
        <pc:cxnChg chg="mod">
          <ac:chgData name="Phillip Kaufman" userId="c001b2a046940d7c" providerId="LiveId" clId="{5CB25B10-5B1C-4017-B167-ED3104435743}" dt="2024-05-18T02:57:14.068" v="2624"/>
          <ac:cxnSpMkLst>
            <pc:docMk/>
            <pc:sldMk cId="1472554453" sldId="947"/>
            <ac:cxnSpMk id="33" creationId="{CC3F67AF-F928-96CF-5675-8B4B3A6232DA}"/>
          </ac:cxnSpMkLst>
        </pc:cxnChg>
        <pc:cxnChg chg="mod">
          <ac:chgData name="Phillip Kaufman" userId="c001b2a046940d7c" providerId="LiveId" clId="{5CB25B10-5B1C-4017-B167-ED3104435743}" dt="2024-05-27T07:32:38.798" v="8678"/>
          <ac:cxnSpMkLst>
            <pc:docMk/>
            <pc:sldMk cId="1472554453" sldId="947"/>
            <ac:cxnSpMk id="34" creationId="{127B7ED7-E057-35FE-73A2-082B5C224A37}"/>
          </ac:cxnSpMkLst>
        </pc:cxnChg>
        <pc:cxnChg chg="mod">
          <ac:chgData name="Phillip Kaufman" userId="c001b2a046940d7c" providerId="LiveId" clId="{5CB25B10-5B1C-4017-B167-ED3104435743}" dt="2024-05-18T02:57:14.068" v="2624"/>
          <ac:cxnSpMkLst>
            <pc:docMk/>
            <pc:sldMk cId="1472554453" sldId="947"/>
            <ac:cxnSpMk id="34" creationId="{A9EBA140-A8A0-43E6-84F1-BA73D12E1B63}"/>
          </ac:cxnSpMkLst>
        </pc:cxnChg>
        <pc:cxnChg chg="mod">
          <ac:chgData name="Phillip Kaufman" userId="c001b2a046940d7c" providerId="LiveId" clId="{5CB25B10-5B1C-4017-B167-ED3104435743}" dt="2024-05-27T07:32:38.798" v="8678"/>
          <ac:cxnSpMkLst>
            <pc:docMk/>
            <pc:sldMk cId="1472554453" sldId="947"/>
            <ac:cxnSpMk id="35" creationId="{BB365C89-54EF-D58C-C6D4-20542984CD5A}"/>
          </ac:cxnSpMkLst>
        </pc:cxnChg>
        <pc:cxnChg chg="mod">
          <ac:chgData name="Phillip Kaufman" userId="c001b2a046940d7c" providerId="LiveId" clId="{5CB25B10-5B1C-4017-B167-ED3104435743}" dt="2024-05-27T07:32:38.798" v="8678"/>
          <ac:cxnSpMkLst>
            <pc:docMk/>
            <pc:sldMk cId="1472554453" sldId="947"/>
            <ac:cxnSpMk id="36" creationId="{2864FE75-FF2C-0E19-6560-E65EFAAED6B6}"/>
          </ac:cxnSpMkLst>
        </pc:cxnChg>
        <pc:cxnChg chg="mod">
          <ac:chgData name="Phillip Kaufman" userId="c001b2a046940d7c" providerId="LiveId" clId="{5CB25B10-5B1C-4017-B167-ED3104435743}" dt="2024-05-27T07:32:38.798" v="8678"/>
          <ac:cxnSpMkLst>
            <pc:docMk/>
            <pc:sldMk cId="1472554453" sldId="947"/>
            <ac:cxnSpMk id="37" creationId="{3BA306A4-CD30-A7D4-1FDE-2090E015AA1C}"/>
          </ac:cxnSpMkLst>
        </pc:cxnChg>
        <pc:cxnChg chg="mod">
          <ac:chgData name="Phillip Kaufman" userId="c001b2a046940d7c" providerId="LiveId" clId="{5CB25B10-5B1C-4017-B167-ED3104435743}" dt="2024-05-27T07:32:38.798" v="8678"/>
          <ac:cxnSpMkLst>
            <pc:docMk/>
            <pc:sldMk cId="1472554453" sldId="947"/>
            <ac:cxnSpMk id="38" creationId="{CCA83F4D-45EF-C87C-7AC4-BB338BC061C6}"/>
          </ac:cxnSpMkLst>
        </pc:cxnChg>
        <pc:cxnChg chg="mod">
          <ac:chgData name="Phillip Kaufman" userId="c001b2a046940d7c" providerId="LiveId" clId="{5CB25B10-5B1C-4017-B167-ED3104435743}" dt="2024-05-27T07:32:38.798" v="8678"/>
          <ac:cxnSpMkLst>
            <pc:docMk/>
            <pc:sldMk cId="1472554453" sldId="947"/>
            <ac:cxnSpMk id="39" creationId="{C56370FB-5E6C-E4E9-A0AD-420E99F41585}"/>
          </ac:cxnSpMkLst>
        </pc:cxnChg>
        <pc:cxnChg chg="mod">
          <ac:chgData name="Phillip Kaufman" userId="c001b2a046940d7c" providerId="LiveId" clId="{5CB25B10-5B1C-4017-B167-ED3104435743}" dt="2024-05-27T07:32:38.798" v="8678"/>
          <ac:cxnSpMkLst>
            <pc:docMk/>
            <pc:sldMk cId="1472554453" sldId="947"/>
            <ac:cxnSpMk id="40" creationId="{88618D6F-E2AF-E0C9-5465-BDF281CAA85A}"/>
          </ac:cxnSpMkLst>
        </pc:cxnChg>
        <pc:cxnChg chg="mod">
          <ac:chgData name="Phillip Kaufman" userId="c001b2a046940d7c" providerId="LiveId" clId="{5CB25B10-5B1C-4017-B167-ED3104435743}" dt="2024-05-27T07:32:38.798" v="8678"/>
          <ac:cxnSpMkLst>
            <pc:docMk/>
            <pc:sldMk cId="1472554453" sldId="947"/>
            <ac:cxnSpMk id="41" creationId="{9D7BFDE4-1464-7B1A-201A-F8F6DB1FB31C}"/>
          </ac:cxnSpMkLst>
        </pc:cxnChg>
        <pc:cxnChg chg="mod">
          <ac:chgData name="Phillip Kaufman" userId="c001b2a046940d7c" providerId="LiveId" clId="{5CB25B10-5B1C-4017-B167-ED3104435743}" dt="2024-05-27T07:32:38.798" v="8678"/>
          <ac:cxnSpMkLst>
            <pc:docMk/>
            <pc:sldMk cId="1472554453" sldId="947"/>
            <ac:cxnSpMk id="42" creationId="{85DEE7C9-04CA-CAB1-BFBB-15EEA175484B}"/>
          </ac:cxnSpMkLst>
        </pc:cxnChg>
        <pc:cxnChg chg="mod">
          <ac:chgData name="Phillip Kaufman" userId="c001b2a046940d7c" providerId="LiveId" clId="{5CB25B10-5B1C-4017-B167-ED3104435743}" dt="2024-05-27T07:32:38.798" v="8678"/>
          <ac:cxnSpMkLst>
            <pc:docMk/>
            <pc:sldMk cId="1472554453" sldId="947"/>
            <ac:cxnSpMk id="43" creationId="{70DCD69B-9312-BD4D-1477-027D16E6A1EF}"/>
          </ac:cxnSpMkLst>
        </pc:cxn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27T07:32:38.798" v="8678"/>
          <ac:cxnSpMkLst>
            <pc:docMk/>
            <pc:sldMk cId="1472554453" sldId="947"/>
            <ac:cxnSpMk id="53" creationId="{A10C1F46-BE91-197F-1DBB-EFD486A7D093}"/>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5-27T07:32:38.798" v="8678"/>
          <ac:cxnSpMkLst>
            <pc:docMk/>
            <pc:sldMk cId="1472554453" sldId="947"/>
            <ac:cxnSpMk id="54" creationId="{4B49FF55-CAA3-6C73-8A6E-30C4E06DCB36}"/>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30T06:22:17.921" v="9607"/>
          <ac:cxnSpMkLst>
            <pc:docMk/>
            <pc:sldMk cId="1472554453" sldId="947"/>
            <ac:cxnSpMk id="60" creationId="{B78A6B53-D324-71C8-45D8-56D1CB91A666}"/>
          </ac:cxnSpMkLst>
        </pc:cxnChg>
        <pc:cxnChg chg="mod">
          <ac:chgData name="Phillip Kaufman" userId="c001b2a046940d7c" providerId="LiveId" clId="{5CB25B10-5B1C-4017-B167-ED3104435743}" dt="2024-05-30T06:22:17.921" v="9607"/>
          <ac:cxnSpMkLst>
            <pc:docMk/>
            <pc:sldMk cId="1472554453" sldId="947"/>
            <ac:cxnSpMk id="61" creationId="{9F11D700-5F1D-E955-B7AA-E4CD5EA8A953}"/>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5-30T06:22:17.921" v="9607"/>
          <ac:cxnSpMkLst>
            <pc:docMk/>
            <pc:sldMk cId="1472554453" sldId="947"/>
            <ac:cxnSpMk id="62" creationId="{8F592E92-B2DC-C9CA-791F-8A2967663E65}"/>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30T06:22:17.921" v="9607"/>
          <ac:cxnSpMkLst>
            <pc:docMk/>
            <pc:sldMk cId="1472554453" sldId="947"/>
            <ac:cxnSpMk id="63" creationId="{4ED049C3-3B44-A94D-2E69-CD74A9680A28}"/>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30T06:22:17.921" v="9607"/>
          <ac:cxnSpMkLst>
            <pc:docMk/>
            <pc:sldMk cId="1472554453" sldId="947"/>
            <ac:cxnSpMk id="64" creationId="{1A2E22CC-B80E-DD27-E6A2-191B94DCC35D}"/>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30T06:22:17.921" v="9607"/>
          <ac:cxnSpMkLst>
            <pc:docMk/>
            <pc:sldMk cId="1472554453" sldId="947"/>
            <ac:cxnSpMk id="65" creationId="{D11C375D-0B1F-DB37-1B1A-83BC41C80262}"/>
          </ac:cxnSpMkLst>
        </pc:cxnChg>
        <pc:cxnChg chg="mod">
          <ac:chgData name="Phillip Kaufman" userId="c001b2a046940d7c" providerId="LiveId" clId="{5CB25B10-5B1C-4017-B167-ED3104435743}" dt="2024-05-30T06:22:17.921" v="9607"/>
          <ac:cxnSpMkLst>
            <pc:docMk/>
            <pc:sldMk cId="1472554453" sldId="947"/>
            <ac:cxnSpMk id="66" creationId="{CC73C4F6-42B6-4B8C-5E0F-0CEDD0396C89}"/>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30T06:22:17.921" v="9607"/>
          <ac:cxnSpMkLst>
            <pc:docMk/>
            <pc:sldMk cId="1472554453" sldId="947"/>
            <ac:cxnSpMk id="67" creationId="{D17175BE-A585-F771-7538-67AB7D48ABDE}"/>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5-30T06:22:17.921" v="9607"/>
          <ac:cxnSpMkLst>
            <pc:docMk/>
            <pc:sldMk cId="1472554453" sldId="947"/>
            <ac:cxnSpMk id="68" creationId="{23B5A69A-78FF-9B00-9D1F-963849F3DE38}"/>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30T06:22:17.921" v="9607"/>
          <ac:cxnSpMkLst>
            <pc:docMk/>
            <pc:sldMk cId="1472554453" sldId="947"/>
            <ac:cxnSpMk id="69" creationId="{BE60B959-239F-C04E-E43F-0B95B03B37AE}"/>
          </ac:cxnSpMkLst>
        </pc:cxnChg>
        <pc:cxnChg chg="mod">
          <ac:chgData name="Phillip Kaufman" userId="c001b2a046940d7c" providerId="LiveId" clId="{5CB25B10-5B1C-4017-B167-ED3104435743}" dt="2024-05-30T06:22:17.921" v="9607"/>
          <ac:cxnSpMkLst>
            <pc:docMk/>
            <pc:sldMk cId="1472554453" sldId="947"/>
            <ac:cxnSpMk id="70" creationId="{981A60E8-C3D4-3C70-3EA1-094F0F56A6CA}"/>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5-30T06:22:17.921" v="9607"/>
          <ac:cxnSpMkLst>
            <pc:docMk/>
            <pc:sldMk cId="1472554453" sldId="947"/>
            <ac:cxnSpMk id="71" creationId="{74AB85B9-CE32-B189-7BA8-BE8A2F75FE7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30T06:22:17.921" v="9607"/>
          <ac:cxnSpMkLst>
            <pc:docMk/>
            <pc:sldMk cId="1472554453" sldId="947"/>
            <ac:cxnSpMk id="72" creationId="{3DDCD51B-B216-D3BF-2A53-373AA1B32976}"/>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30T06:22:17.921" v="9607"/>
          <ac:cxnSpMkLst>
            <pc:docMk/>
            <pc:sldMk cId="1472554453" sldId="947"/>
            <ac:cxnSpMk id="73" creationId="{1C0F5E2A-4164-E31B-9739-240CFAB0E279}"/>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5-30T06:22:17.921" v="9607"/>
          <ac:cxnSpMkLst>
            <pc:docMk/>
            <pc:sldMk cId="1472554453" sldId="947"/>
            <ac:cxnSpMk id="74" creationId="{749791EC-2F0D-1EF3-711D-A7188C291C04}"/>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30T06:22:17.921" v="9607"/>
          <ac:cxnSpMkLst>
            <pc:docMk/>
            <pc:sldMk cId="1472554453" sldId="947"/>
            <ac:cxnSpMk id="75" creationId="{7D87C66D-D687-A749-17F0-909C12C8EB74}"/>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30T06:22:17.921" v="9607"/>
          <ac:cxnSpMkLst>
            <pc:docMk/>
            <pc:sldMk cId="1472554453" sldId="947"/>
            <ac:cxnSpMk id="76" creationId="{D176F6C4-127A-C1D7-86C3-7A20EF90A202}"/>
          </ac:cxnSpMkLst>
        </pc:cxnChg>
        <pc:cxnChg chg="mod">
          <ac:chgData name="Phillip Kaufman" userId="c001b2a046940d7c" providerId="LiveId" clId="{5CB25B10-5B1C-4017-B167-ED3104435743}" dt="2024-05-30T06:22:17.921" v="9607"/>
          <ac:cxnSpMkLst>
            <pc:docMk/>
            <pc:sldMk cId="1472554453" sldId="947"/>
            <ac:cxnSpMk id="77" creationId="{E0503CEA-1707-07F2-0E61-995195F89067}"/>
          </ac:cxnSpMkLst>
        </pc:cxnChg>
        <pc:cxnChg chg="mod">
          <ac:chgData name="Phillip Kaufman" userId="c001b2a046940d7c" providerId="LiveId" clId="{5CB25B10-5B1C-4017-B167-ED3104435743}" dt="2024-05-30T06:22:17.921" v="9607"/>
          <ac:cxnSpMkLst>
            <pc:docMk/>
            <pc:sldMk cId="1472554453" sldId="947"/>
            <ac:cxnSpMk id="78" creationId="{C464D27F-1B18-2E3B-C62E-C0938B060F52}"/>
          </ac:cxnSpMkLst>
        </pc:cxnChg>
        <pc:cxnChg chg="mod">
          <ac:chgData name="Phillip Kaufman" userId="c001b2a046940d7c" providerId="LiveId" clId="{5CB25B10-5B1C-4017-B167-ED3104435743}" dt="2024-05-30T06:22:17.921" v="9607"/>
          <ac:cxnSpMkLst>
            <pc:docMk/>
            <pc:sldMk cId="1472554453" sldId="947"/>
            <ac:cxnSpMk id="79" creationId="{5B368359-6DE5-C98C-4DF6-E916B41C9130}"/>
          </ac:cxnSpMkLst>
        </pc:cxnChg>
        <pc:cxnChg chg="mod">
          <ac:chgData name="Phillip Kaufman" userId="c001b2a046940d7c" providerId="LiveId" clId="{5CB25B10-5B1C-4017-B167-ED3104435743}" dt="2024-05-30T06:22:17.921" v="9607"/>
          <ac:cxnSpMkLst>
            <pc:docMk/>
            <pc:sldMk cId="1472554453" sldId="947"/>
            <ac:cxnSpMk id="80" creationId="{ACE46CE2-D21D-328A-8951-7E73169D9BA4}"/>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cxnChg chg="mod">
          <ac:chgData name="Phillip Kaufman" userId="c001b2a046940d7c" providerId="LiveId" clId="{5CB25B10-5B1C-4017-B167-ED3104435743}" dt="2024-05-30T06:22:17.921" v="9607"/>
          <ac:cxnSpMkLst>
            <pc:docMk/>
            <pc:sldMk cId="1472554453" sldId="947"/>
            <ac:cxnSpMk id="81" creationId="{BD6903C4-81E4-42DF-47CE-06C746D52140}"/>
          </ac:cxnSpMkLst>
        </pc:cxnChg>
        <pc:cxnChg chg="mod">
          <ac:chgData name="Phillip Kaufman" userId="c001b2a046940d7c" providerId="LiveId" clId="{5CB25B10-5B1C-4017-B167-ED3104435743}" dt="2024-05-18T02:57:14.068" v="2624"/>
          <ac:cxnSpMkLst>
            <pc:docMk/>
            <pc:sldMk cId="1472554453" sldId="947"/>
            <ac:cxnSpMk id="83" creationId="{1AD7ACB5-1DE8-1D9C-606E-9A628C70F42D}"/>
          </ac:cxnSpMkLst>
        </pc:cxnChg>
        <pc:cxnChg chg="mod">
          <ac:chgData name="Phillip Kaufman" userId="c001b2a046940d7c" providerId="LiveId" clId="{5CB25B10-5B1C-4017-B167-ED3104435743}" dt="2024-05-30T06:22:17.921" v="9607"/>
          <ac:cxnSpMkLst>
            <pc:docMk/>
            <pc:sldMk cId="1472554453" sldId="947"/>
            <ac:cxnSpMk id="83" creationId="{4F98DFF8-0940-BEEC-518A-DCDCAF6A6AF6}"/>
          </ac:cxnSpMkLst>
        </pc:cxnChg>
        <pc:cxnChg chg="mod">
          <ac:chgData name="Phillip Kaufman" userId="c001b2a046940d7c" providerId="LiveId" clId="{5CB25B10-5B1C-4017-B167-ED3104435743}" dt="2024-05-30T06:22:17.921" v="9607"/>
          <ac:cxnSpMkLst>
            <pc:docMk/>
            <pc:sldMk cId="1472554453" sldId="947"/>
            <ac:cxnSpMk id="84" creationId="{1D224422-4431-AB69-C5BB-8E34D44F6F14}"/>
          </ac:cxnSpMkLst>
        </pc:cxnChg>
        <pc:cxnChg chg="mod">
          <ac:chgData name="Phillip Kaufman" userId="c001b2a046940d7c" providerId="LiveId" clId="{5CB25B10-5B1C-4017-B167-ED3104435743}" dt="2024-05-18T02:57:14.068" v="2624"/>
          <ac:cxnSpMkLst>
            <pc:docMk/>
            <pc:sldMk cId="1472554453" sldId="947"/>
            <ac:cxnSpMk id="85" creationId="{2BC0D56C-CBBB-9C07-04E9-3B2F61E936C8}"/>
          </ac:cxnSpMkLst>
        </pc:cxnChg>
        <pc:cxnChg chg="mod">
          <ac:chgData name="Phillip Kaufman" userId="c001b2a046940d7c" providerId="LiveId" clId="{5CB25B10-5B1C-4017-B167-ED3104435743}" dt="2024-05-30T06:22:17.921" v="9607"/>
          <ac:cxnSpMkLst>
            <pc:docMk/>
            <pc:sldMk cId="1472554453" sldId="947"/>
            <ac:cxnSpMk id="85" creationId="{8A514B3F-C241-F3F3-4F94-4742F0E75C9B}"/>
          </ac:cxnSpMkLst>
        </pc:cxnChg>
        <pc:cxnChg chg="mod">
          <ac:chgData name="Phillip Kaufman" userId="c001b2a046940d7c" providerId="LiveId" clId="{5CB25B10-5B1C-4017-B167-ED3104435743}" dt="2024-05-18T02:57:14.068" v="2624"/>
          <ac:cxnSpMkLst>
            <pc:docMk/>
            <pc:sldMk cId="1472554453" sldId="947"/>
            <ac:cxnSpMk id="86" creationId="{A9EB8ED0-E9BA-6E2F-3830-5697E956221C}"/>
          </ac:cxnSpMkLst>
        </pc:cxnChg>
        <pc:cxnChg chg="mod">
          <ac:chgData name="Phillip Kaufman" userId="c001b2a046940d7c" providerId="LiveId" clId="{5CB25B10-5B1C-4017-B167-ED3104435743}" dt="2024-05-30T06:22:17.921" v="9607"/>
          <ac:cxnSpMkLst>
            <pc:docMk/>
            <pc:sldMk cId="1472554453" sldId="947"/>
            <ac:cxnSpMk id="86" creationId="{DF634240-BB27-3E51-B83B-81366C2200A3}"/>
          </ac:cxnSpMkLst>
        </pc:cxnChg>
        <pc:cxnChg chg="mod">
          <ac:chgData name="Phillip Kaufman" userId="c001b2a046940d7c" providerId="LiveId" clId="{5CB25B10-5B1C-4017-B167-ED3104435743}" dt="2024-05-18T02:57:14.068" v="2624"/>
          <ac:cxnSpMkLst>
            <pc:docMk/>
            <pc:sldMk cId="1472554453" sldId="947"/>
            <ac:cxnSpMk id="87" creationId="{212F33AF-89F6-0F58-8035-F0343E56FA57}"/>
          </ac:cxnSpMkLst>
        </pc:cxnChg>
        <pc:cxnChg chg="mod">
          <ac:chgData name="Phillip Kaufman" userId="c001b2a046940d7c" providerId="LiveId" clId="{5CB25B10-5B1C-4017-B167-ED3104435743}" dt="2024-05-30T06:22:17.921" v="9607"/>
          <ac:cxnSpMkLst>
            <pc:docMk/>
            <pc:sldMk cId="1472554453" sldId="947"/>
            <ac:cxnSpMk id="87" creationId="{81844410-9F1B-CDC5-BBC3-80E716432A34}"/>
          </ac:cxnSpMkLst>
        </pc:cxnChg>
        <pc:cxnChg chg="mod">
          <ac:chgData name="Phillip Kaufman" userId="c001b2a046940d7c" providerId="LiveId" clId="{5CB25B10-5B1C-4017-B167-ED3104435743}" dt="2024-05-30T06:22:17.921" v="9607"/>
          <ac:cxnSpMkLst>
            <pc:docMk/>
            <pc:sldMk cId="1472554453" sldId="947"/>
            <ac:cxnSpMk id="88" creationId="{3AF1D69E-330F-2BD5-9715-7189594C7D77}"/>
          </ac:cxnSpMkLst>
        </pc:cxnChg>
        <pc:cxnChg chg="mod">
          <ac:chgData name="Phillip Kaufman" userId="c001b2a046940d7c" providerId="LiveId" clId="{5CB25B10-5B1C-4017-B167-ED3104435743}" dt="2024-05-18T02:57:14.068" v="2624"/>
          <ac:cxnSpMkLst>
            <pc:docMk/>
            <pc:sldMk cId="1472554453" sldId="947"/>
            <ac:cxnSpMk id="88" creationId="{D15C7E82-1871-40C8-0B12-5CB3B0E0A410}"/>
          </ac:cxnSpMkLst>
        </pc:cxnChg>
        <pc:cxnChg chg="mod">
          <ac:chgData name="Phillip Kaufman" userId="c001b2a046940d7c" providerId="LiveId" clId="{5CB25B10-5B1C-4017-B167-ED3104435743}" dt="2024-05-18T02:57:14.068" v="2624"/>
          <ac:cxnSpMkLst>
            <pc:docMk/>
            <pc:sldMk cId="1472554453" sldId="947"/>
            <ac:cxnSpMk id="89" creationId="{79384EC5-1C96-A485-BBFB-011F8CAF76FB}"/>
          </ac:cxnSpMkLst>
        </pc:cxnChg>
        <pc:cxnChg chg="mod">
          <ac:chgData name="Phillip Kaufman" userId="c001b2a046940d7c" providerId="LiveId" clId="{5CB25B10-5B1C-4017-B167-ED3104435743}" dt="2024-05-30T06:22:17.921" v="9607"/>
          <ac:cxnSpMkLst>
            <pc:docMk/>
            <pc:sldMk cId="1472554453" sldId="947"/>
            <ac:cxnSpMk id="89" creationId="{EFDBD1C4-A4D3-DAA4-DED8-671EC7999874}"/>
          </ac:cxnSpMkLst>
        </pc:cxnChg>
        <pc:cxnChg chg="mod">
          <ac:chgData name="Phillip Kaufman" userId="c001b2a046940d7c" providerId="LiveId" clId="{5CB25B10-5B1C-4017-B167-ED3104435743}" dt="2024-05-18T02:57:14.068" v="2624"/>
          <ac:cxnSpMkLst>
            <pc:docMk/>
            <pc:sldMk cId="1472554453" sldId="947"/>
            <ac:cxnSpMk id="90" creationId="{103CADAA-2BFA-56C5-F055-5ED8024661A3}"/>
          </ac:cxnSpMkLst>
        </pc:cxnChg>
        <pc:cxnChg chg="mod">
          <ac:chgData name="Phillip Kaufman" userId="c001b2a046940d7c" providerId="LiveId" clId="{5CB25B10-5B1C-4017-B167-ED3104435743}" dt="2024-05-30T06:22:17.921" v="9607"/>
          <ac:cxnSpMkLst>
            <pc:docMk/>
            <pc:sldMk cId="1472554453" sldId="947"/>
            <ac:cxnSpMk id="90" creationId="{ADAA05BB-5367-D363-303A-E70074DF2D5D}"/>
          </ac:cxnSpMkLst>
        </pc:cxnChg>
        <pc:cxnChg chg="mod">
          <ac:chgData name="Phillip Kaufman" userId="c001b2a046940d7c" providerId="LiveId" clId="{5CB25B10-5B1C-4017-B167-ED3104435743}" dt="2024-05-30T06:22:17.921" v="9607"/>
          <ac:cxnSpMkLst>
            <pc:docMk/>
            <pc:sldMk cId="1472554453" sldId="947"/>
            <ac:cxnSpMk id="91" creationId="{13CEB745-EDB2-E271-EC88-BCEB730AD72E}"/>
          </ac:cxnSpMkLst>
        </pc:cxnChg>
        <pc:cxnChg chg="mod">
          <ac:chgData name="Phillip Kaufman" userId="c001b2a046940d7c" providerId="LiveId" clId="{5CB25B10-5B1C-4017-B167-ED3104435743}" dt="2024-05-18T02:57:14.068" v="2624"/>
          <ac:cxnSpMkLst>
            <pc:docMk/>
            <pc:sldMk cId="1472554453" sldId="947"/>
            <ac:cxnSpMk id="91" creationId="{FB67A4CD-F5D3-BC32-5DAB-05D7CDA73685}"/>
          </ac:cxnSpMkLst>
        </pc:cxnChg>
        <pc:cxnChg chg="mod">
          <ac:chgData name="Phillip Kaufman" userId="c001b2a046940d7c" providerId="LiveId" clId="{5CB25B10-5B1C-4017-B167-ED3104435743}" dt="2024-05-18T02:57:14.068" v="2624"/>
          <ac:cxnSpMkLst>
            <pc:docMk/>
            <pc:sldMk cId="1472554453" sldId="947"/>
            <ac:cxnSpMk id="92" creationId="{1962C50A-55ED-7807-DA4F-37DD7FB74E43}"/>
          </ac:cxnSpMkLst>
        </pc:cxnChg>
        <pc:cxnChg chg="mod">
          <ac:chgData name="Phillip Kaufman" userId="c001b2a046940d7c" providerId="LiveId" clId="{5CB25B10-5B1C-4017-B167-ED3104435743}" dt="2024-05-30T06:22:17.921" v="9607"/>
          <ac:cxnSpMkLst>
            <pc:docMk/>
            <pc:sldMk cId="1472554453" sldId="947"/>
            <ac:cxnSpMk id="92" creationId="{246E3987-BB96-CC72-144E-2F88AD5064E1}"/>
          </ac:cxnSpMkLst>
        </pc:cxnChg>
        <pc:cxnChg chg="mod">
          <ac:chgData name="Phillip Kaufman" userId="c001b2a046940d7c" providerId="LiveId" clId="{5CB25B10-5B1C-4017-B167-ED3104435743}" dt="2024-05-18T02:57:14.068" v="2624"/>
          <ac:cxnSpMkLst>
            <pc:docMk/>
            <pc:sldMk cId="1472554453" sldId="947"/>
            <ac:cxnSpMk id="93" creationId="{7BEF4109-40DE-1AFF-16FE-2F63B6A15A86}"/>
          </ac:cxnSpMkLst>
        </pc:cxnChg>
        <pc:cxnChg chg="mod">
          <ac:chgData name="Phillip Kaufman" userId="c001b2a046940d7c" providerId="LiveId" clId="{5CB25B10-5B1C-4017-B167-ED3104435743}" dt="2024-05-18T02:57:14.068" v="2624"/>
          <ac:cxnSpMkLst>
            <pc:docMk/>
            <pc:sldMk cId="1472554453" sldId="947"/>
            <ac:cxnSpMk id="94" creationId="{57DC650E-0B46-1C48-FA66-F078DC4E9A87}"/>
          </ac:cxnSpMkLst>
        </pc:cxnChg>
        <pc:cxnChg chg="mod">
          <ac:chgData name="Phillip Kaufman" userId="c001b2a046940d7c" providerId="LiveId" clId="{5CB25B10-5B1C-4017-B167-ED3104435743}" dt="2024-05-18T02:57:14.068" v="2624"/>
          <ac:cxnSpMkLst>
            <pc:docMk/>
            <pc:sldMk cId="1472554453" sldId="947"/>
            <ac:cxnSpMk id="95" creationId="{CE096329-5596-E8C0-08DC-B0C87EEC2313}"/>
          </ac:cxnSpMkLst>
        </pc:cxnChg>
        <pc:cxnChg chg="mod">
          <ac:chgData name="Phillip Kaufman" userId="c001b2a046940d7c" providerId="LiveId" clId="{5CB25B10-5B1C-4017-B167-ED3104435743}" dt="2024-05-18T02:57:14.068" v="2624"/>
          <ac:cxnSpMkLst>
            <pc:docMk/>
            <pc:sldMk cId="1472554453" sldId="947"/>
            <ac:cxnSpMk id="96" creationId="{A0A241BA-D9C0-432A-2BC8-F3C941D17730}"/>
          </ac:cxnSpMkLst>
        </pc:cxnChg>
        <pc:cxnChg chg="mod">
          <ac:chgData name="Phillip Kaufman" userId="c001b2a046940d7c" providerId="LiveId" clId="{5CB25B10-5B1C-4017-B167-ED3104435743}" dt="2024-05-18T02:57:14.068" v="2624"/>
          <ac:cxnSpMkLst>
            <pc:docMk/>
            <pc:sldMk cId="1472554453" sldId="947"/>
            <ac:cxnSpMk id="97" creationId="{6B40D417-4571-23E3-9AF2-5BFE5DB6E19E}"/>
          </ac:cxnSpMkLst>
        </pc:cxnChg>
        <pc:cxnChg chg="mod">
          <ac:chgData name="Phillip Kaufman" userId="c001b2a046940d7c" providerId="LiveId" clId="{5CB25B10-5B1C-4017-B167-ED3104435743}" dt="2024-05-18T02:57:14.068" v="2624"/>
          <ac:cxnSpMkLst>
            <pc:docMk/>
            <pc:sldMk cId="1472554453" sldId="947"/>
            <ac:cxnSpMk id="98" creationId="{3777BF9A-208F-5AD3-F6A1-0EE586E195ED}"/>
          </ac:cxnSpMkLst>
        </pc:cxnChg>
        <pc:cxnChg chg="mod">
          <ac:chgData name="Phillip Kaufman" userId="c001b2a046940d7c" providerId="LiveId" clId="{5CB25B10-5B1C-4017-B167-ED3104435743}" dt="2024-05-18T02:57:14.068" v="2624"/>
          <ac:cxnSpMkLst>
            <pc:docMk/>
            <pc:sldMk cId="1472554453" sldId="947"/>
            <ac:cxnSpMk id="99" creationId="{51D54C8C-0D74-9297-C61F-1050F9BF6307}"/>
          </ac:cxnSpMkLst>
        </pc:cxnChg>
        <pc:cxnChg chg="mod">
          <ac:chgData name="Phillip Kaufman" userId="c001b2a046940d7c" providerId="LiveId" clId="{5CB25B10-5B1C-4017-B167-ED3104435743}" dt="2024-05-18T02:57:14.068" v="2624"/>
          <ac:cxnSpMkLst>
            <pc:docMk/>
            <pc:sldMk cId="1472554453" sldId="947"/>
            <ac:cxnSpMk id="100" creationId="{537227CE-5F2F-8ABE-2965-BBA42EC6BED8}"/>
          </ac:cxnSpMkLst>
        </pc:cxnChg>
        <pc:cxnChg chg="mod">
          <ac:chgData name="Phillip Kaufman" userId="c001b2a046940d7c" providerId="LiveId" clId="{5CB25B10-5B1C-4017-B167-ED3104435743}" dt="2024-05-30T06:22:17.921" v="9607"/>
          <ac:cxnSpMkLst>
            <pc:docMk/>
            <pc:sldMk cId="1472554453" sldId="947"/>
            <ac:cxnSpMk id="102" creationId="{D6F21A5B-7DB7-81E1-2FB7-D596012158B0}"/>
          </ac:cxnSpMkLst>
        </pc:cxnChg>
        <pc:cxnChg chg="mod">
          <ac:chgData name="Phillip Kaufman" userId="c001b2a046940d7c" providerId="LiveId" clId="{5CB25B10-5B1C-4017-B167-ED3104435743}" dt="2024-05-30T06:22:17.921" v="9607"/>
          <ac:cxnSpMkLst>
            <pc:docMk/>
            <pc:sldMk cId="1472554453" sldId="947"/>
            <ac:cxnSpMk id="103" creationId="{AA614C89-A603-A5EA-50A4-FA76741199AA}"/>
          </ac:cxnSpMkLst>
        </pc:cxnChg>
        <pc:cxnChg chg="mod">
          <ac:chgData name="Phillip Kaufman" userId="c001b2a046940d7c" providerId="LiveId" clId="{5CB25B10-5B1C-4017-B167-ED3104435743}" dt="2024-05-18T02:57:14.068" v="2624"/>
          <ac:cxnSpMkLst>
            <pc:docMk/>
            <pc:sldMk cId="1472554453" sldId="947"/>
            <ac:cxnSpMk id="104" creationId="{717E1A84-8770-CA57-A609-75B0568D8662}"/>
          </ac:cxnSpMkLst>
        </pc:cxnChg>
        <pc:cxnChg chg="mod">
          <ac:chgData name="Phillip Kaufman" userId="c001b2a046940d7c" providerId="LiveId" clId="{5CB25B10-5B1C-4017-B167-ED3104435743}" dt="2024-05-18T02:57:14.068" v="2624"/>
          <ac:cxnSpMkLst>
            <pc:docMk/>
            <pc:sldMk cId="1472554453" sldId="947"/>
            <ac:cxnSpMk id="105" creationId="{60A498F4-686B-E16A-978A-BFFB21179875}"/>
          </ac:cxnSpMkLst>
        </pc:cxnChg>
        <pc:cxnChg chg="mod">
          <ac:chgData name="Phillip Kaufman" userId="c001b2a046940d7c" providerId="LiveId" clId="{5CB25B10-5B1C-4017-B167-ED3104435743}" dt="2024-05-30T06:32:45.711" v="9739"/>
          <ac:cxnSpMkLst>
            <pc:docMk/>
            <pc:sldMk cId="1472554453" sldId="947"/>
            <ac:cxnSpMk id="109" creationId="{C088DBC5-2CF7-6B05-643C-D962D1CC21B6}"/>
          </ac:cxnSpMkLst>
        </pc:cxnChg>
        <pc:cxnChg chg="mod">
          <ac:chgData name="Phillip Kaufman" userId="c001b2a046940d7c" providerId="LiveId" clId="{5CB25B10-5B1C-4017-B167-ED3104435743}" dt="2024-05-30T06:32:45.711" v="9739"/>
          <ac:cxnSpMkLst>
            <pc:docMk/>
            <pc:sldMk cId="1472554453" sldId="947"/>
            <ac:cxnSpMk id="110" creationId="{36B1E08E-296A-CEF4-0F1D-1F612043433F}"/>
          </ac:cxnSpMkLst>
        </pc:cxnChg>
        <pc:cxnChg chg="mod">
          <ac:chgData name="Phillip Kaufman" userId="c001b2a046940d7c" providerId="LiveId" clId="{5CB25B10-5B1C-4017-B167-ED3104435743}" dt="2024-05-30T06:32:45.711" v="9739"/>
          <ac:cxnSpMkLst>
            <pc:docMk/>
            <pc:sldMk cId="1472554453" sldId="947"/>
            <ac:cxnSpMk id="111" creationId="{0335B012-F94A-82D9-F139-C87CDF9EF7A3}"/>
          </ac:cxnSpMkLst>
        </pc:cxnChg>
        <pc:cxnChg chg="mod">
          <ac:chgData name="Phillip Kaufman" userId="c001b2a046940d7c" providerId="LiveId" clId="{5CB25B10-5B1C-4017-B167-ED3104435743}" dt="2024-05-30T06:32:45.711" v="9739"/>
          <ac:cxnSpMkLst>
            <pc:docMk/>
            <pc:sldMk cId="1472554453" sldId="947"/>
            <ac:cxnSpMk id="112" creationId="{713C69D7-30A0-F26A-1085-437C757AEB14}"/>
          </ac:cxnSpMkLst>
        </pc:cxnChg>
        <pc:cxnChg chg="mod">
          <ac:chgData name="Phillip Kaufman" userId="c001b2a046940d7c" providerId="LiveId" clId="{5CB25B10-5B1C-4017-B167-ED3104435743}" dt="2024-05-30T06:32:45.711" v="9739"/>
          <ac:cxnSpMkLst>
            <pc:docMk/>
            <pc:sldMk cId="1472554453" sldId="947"/>
            <ac:cxnSpMk id="113" creationId="{E7DB596B-3389-D7FC-E4E8-98CF6EB831E3}"/>
          </ac:cxnSpMkLst>
        </pc:cxnChg>
        <pc:cxnChg chg="mod">
          <ac:chgData name="Phillip Kaufman" userId="c001b2a046940d7c" providerId="LiveId" clId="{5CB25B10-5B1C-4017-B167-ED3104435743}" dt="2024-05-30T06:32:45.711" v="9739"/>
          <ac:cxnSpMkLst>
            <pc:docMk/>
            <pc:sldMk cId="1472554453" sldId="947"/>
            <ac:cxnSpMk id="114" creationId="{02A78CC5-B15B-FEB6-A1FC-76771B0D2BDF}"/>
          </ac:cxnSpMkLst>
        </pc:cxnChg>
        <pc:cxnChg chg="mod">
          <ac:chgData name="Phillip Kaufman" userId="c001b2a046940d7c" providerId="LiveId" clId="{5CB25B10-5B1C-4017-B167-ED3104435743}" dt="2024-05-30T06:32:45.711" v="9739"/>
          <ac:cxnSpMkLst>
            <pc:docMk/>
            <pc:sldMk cId="1472554453" sldId="947"/>
            <ac:cxnSpMk id="115" creationId="{89A67151-DB65-EF76-6E46-C11F2E378E05}"/>
          </ac:cxnSpMkLst>
        </pc:cxnChg>
        <pc:cxnChg chg="mod">
          <ac:chgData name="Phillip Kaufman" userId="c001b2a046940d7c" providerId="LiveId" clId="{5CB25B10-5B1C-4017-B167-ED3104435743}" dt="2024-05-30T06:32:45.711" v="9739"/>
          <ac:cxnSpMkLst>
            <pc:docMk/>
            <pc:sldMk cId="1472554453" sldId="947"/>
            <ac:cxnSpMk id="116" creationId="{0D4B99CF-CCE5-BB31-CD34-B550677C7238}"/>
          </ac:cxnSpMkLst>
        </pc:cxnChg>
        <pc:cxnChg chg="mod">
          <ac:chgData name="Phillip Kaufman" userId="c001b2a046940d7c" providerId="LiveId" clId="{5CB25B10-5B1C-4017-B167-ED3104435743}" dt="2024-05-30T06:32:45.711" v="9739"/>
          <ac:cxnSpMkLst>
            <pc:docMk/>
            <pc:sldMk cId="1472554453" sldId="947"/>
            <ac:cxnSpMk id="117" creationId="{29CD5BF4-01C3-54A8-2B7D-218BB8BC2081}"/>
          </ac:cxnSpMkLst>
        </pc:cxnChg>
        <pc:cxnChg chg="mod">
          <ac:chgData name="Phillip Kaufman" userId="c001b2a046940d7c" providerId="LiveId" clId="{5CB25B10-5B1C-4017-B167-ED3104435743}" dt="2024-05-18T02:58:21.714" v="2639"/>
          <ac:cxnSpMkLst>
            <pc:docMk/>
            <pc:sldMk cId="1472554453" sldId="947"/>
            <ac:cxnSpMk id="117" creationId="{C7C8B13F-7902-DB3C-DB79-245EC21E05D1}"/>
          </ac:cxnSpMkLst>
        </pc:cxnChg>
        <pc:cxnChg chg="mod">
          <ac:chgData name="Phillip Kaufman" userId="c001b2a046940d7c" providerId="LiveId" clId="{5CB25B10-5B1C-4017-B167-ED3104435743}" dt="2024-05-18T02:58:21.714" v="2639"/>
          <ac:cxnSpMkLst>
            <pc:docMk/>
            <pc:sldMk cId="1472554453" sldId="947"/>
            <ac:cxnSpMk id="118" creationId="{4191CDF8-0D68-A701-47D1-E0049B91C59D}"/>
          </ac:cxnSpMkLst>
        </pc:cxnChg>
        <pc:cxnChg chg="mod">
          <ac:chgData name="Phillip Kaufman" userId="c001b2a046940d7c" providerId="LiveId" clId="{5CB25B10-5B1C-4017-B167-ED3104435743}" dt="2024-05-30T06:32:45.711" v="9739"/>
          <ac:cxnSpMkLst>
            <pc:docMk/>
            <pc:sldMk cId="1472554453" sldId="947"/>
            <ac:cxnSpMk id="118" creationId="{D3D59BDB-1B2D-F4D9-55B7-AC6995AE9691}"/>
          </ac:cxnSpMkLst>
        </pc:cxnChg>
        <pc:cxnChg chg="mod">
          <ac:chgData name="Phillip Kaufman" userId="c001b2a046940d7c" providerId="LiveId" clId="{5CB25B10-5B1C-4017-B167-ED3104435743}" dt="2024-05-18T02:58:21.714" v="2639"/>
          <ac:cxnSpMkLst>
            <pc:docMk/>
            <pc:sldMk cId="1472554453" sldId="947"/>
            <ac:cxnSpMk id="119" creationId="{16D814D9-21E6-6B5D-B883-86B4837F54B5}"/>
          </ac:cxnSpMkLst>
        </pc:cxnChg>
        <pc:cxnChg chg="mod">
          <ac:chgData name="Phillip Kaufman" userId="c001b2a046940d7c" providerId="LiveId" clId="{5CB25B10-5B1C-4017-B167-ED3104435743}" dt="2024-05-30T06:32:45.711" v="9739"/>
          <ac:cxnSpMkLst>
            <pc:docMk/>
            <pc:sldMk cId="1472554453" sldId="947"/>
            <ac:cxnSpMk id="119" creationId="{E35E7C97-D51F-E118-1C8E-17C4970CF489}"/>
          </ac:cxnSpMkLst>
        </pc:cxnChg>
        <pc:cxnChg chg="mod">
          <ac:chgData name="Phillip Kaufman" userId="c001b2a046940d7c" providerId="LiveId" clId="{5CB25B10-5B1C-4017-B167-ED3104435743}" dt="2024-05-30T06:32:45.711" v="9739"/>
          <ac:cxnSpMkLst>
            <pc:docMk/>
            <pc:sldMk cId="1472554453" sldId="947"/>
            <ac:cxnSpMk id="120" creationId="{BDFB7417-03FC-858A-02EA-2612F4BF1866}"/>
          </ac:cxnSpMkLst>
        </pc:cxnChg>
        <pc:cxnChg chg="mod">
          <ac:chgData name="Phillip Kaufman" userId="c001b2a046940d7c" providerId="LiveId" clId="{5CB25B10-5B1C-4017-B167-ED3104435743}" dt="2024-05-18T02:58:21.714" v="2639"/>
          <ac:cxnSpMkLst>
            <pc:docMk/>
            <pc:sldMk cId="1472554453" sldId="947"/>
            <ac:cxnSpMk id="120" creationId="{D3493FA3-FA78-1125-63D2-6A067B60C346}"/>
          </ac:cxnSpMkLst>
        </pc:cxnChg>
        <pc:cxnChg chg="mod">
          <ac:chgData name="Phillip Kaufman" userId="c001b2a046940d7c" providerId="LiveId" clId="{5CB25B10-5B1C-4017-B167-ED3104435743}" dt="2024-05-30T06:32:45.711" v="9739"/>
          <ac:cxnSpMkLst>
            <pc:docMk/>
            <pc:sldMk cId="1472554453" sldId="947"/>
            <ac:cxnSpMk id="121" creationId="{4F960A97-8B08-15D8-B0F9-5D4B80519AEB}"/>
          </ac:cxnSpMkLst>
        </pc:cxnChg>
        <pc:cxnChg chg="mod">
          <ac:chgData name="Phillip Kaufman" userId="c001b2a046940d7c" providerId="LiveId" clId="{5CB25B10-5B1C-4017-B167-ED3104435743}" dt="2024-05-18T02:58:21.714" v="2639"/>
          <ac:cxnSpMkLst>
            <pc:docMk/>
            <pc:sldMk cId="1472554453" sldId="947"/>
            <ac:cxnSpMk id="121" creationId="{FD407C45-0268-4456-F976-F0FDEE5D98E4}"/>
          </ac:cxnSpMkLst>
        </pc:cxnChg>
        <pc:cxnChg chg="mod">
          <ac:chgData name="Phillip Kaufman" userId="c001b2a046940d7c" providerId="LiveId" clId="{5CB25B10-5B1C-4017-B167-ED3104435743}" dt="2024-05-18T02:58:21.714" v="2639"/>
          <ac:cxnSpMkLst>
            <pc:docMk/>
            <pc:sldMk cId="1472554453" sldId="947"/>
            <ac:cxnSpMk id="122" creationId="{B9BC2C6F-5A64-C60D-310F-5B8FF8D54DF7}"/>
          </ac:cxnSpMkLst>
        </pc:cxnChg>
        <pc:cxnChg chg="mod">
          <ac:chgData name="Phillip Kaufman" userId="c001b2a046940d7c" providerId="LiveId" clId="{5CB25B10-5B1C-4017-B167-ED3104435743}" dt="2024-05-30T06:32:45.711" v="9739"/>
          <ac:cxnSpMkLst>
            <pc:docMk/>
            <pc:sldMk cId="1472554453" sldId="947"/>
            <ac:cxnSpMk id="122" creationId="{C9FB5508-D392-AE0D-F25A-F2C406460AC7}"/>
          </ac:cxnSpMkLst>
        </pc:cxnChg>
        <pc:cxnChg chg="mod">
          <ac:chgData name="Phillip Kaufman" userId="c001b2a046940d7c" providerId="LiveId" clId="{5CB25B10-5B1C-4017-B167-ED3104435743}" dt="2024-05-30T06:32:45.711" v="9739"/>
          <ac:cxnSpMkLst>
            <pc:docMk/>
            <pc:sldMk cId="1472554453" sldId="947"/>
            <ac:cxnSpMk id="123" creationId="{3CFA4604-C259-386E-6C8D-9EB590E35F6B}"/>
          </ac:cxnSpMkLst>
        </pc:cxnChg>
        <pc:cxnChg chg="mod">
          <ac:chgData name="Phillip Kaufman" userId="c001b2a046940d7c" providerId="LiveId" clId="{5CB25B10-5B1C-4017-B167-ED3104435743}" dt="2024-05-18T02:58:21.714" v="2639"/>
          <ac:cxnSpMkLst>
            <pc:docMk/>
            <pc:sldMk cId="1472554453" sldId="947"/>
            <ac:cxnSpMk id="123" creationId="{BB5904D6-3952-C73E-47F4-6C30AD450CF3}"/>
          </ac:cxnSpMkLst>
        </pc:cxnChg>
        <pc:cxnChg chg="mod">
          <ac:chgData name="Phillip Kaufman" userId="c001b2a046940d7c" providerId="LiveId" clId="{5CB25B10-5B1C-4017-B167-ED3104435743}" dt="2024-05-30T06:32:45.711" v="9739"/>
          <ac:cxnSpMkLst>
            <pc:docMk/>
            <pc:sldMk cId="1472554453" sldId="947"/>
            <ac:cxnSpMk id="124" creationId="{304A4758-65B8-B777-049E-9EE765600FB4}"/>
          </ac:cxnSpMkLst>
        </pc:cxnChg>
        <pc:cxnChg chg="mod">
          <ac:chgData name="Phillip Kaufman" userId="c001b2a046940d7c" providerId="LiveId" clId="{5CB25B10-5B1C-4017-B167-ED3104435743}" dt="2024-05-18T02:58:21.714" v="2639"/>
          <ac:cxnSpMkLst>
            <pc:docMk/>
            <pc:sldMk cId="1472554453" sldId="947"/>
            <ac:cxnSpMk id="124" creationId="{F7783D8B-74FC-EF6A-5E29-B90F2AE571D5}"/>
          </ac:cxnSpMkLst>
        </pc:cxnChg>
        <pc:cxnChg chg="mod">
          <ac:chgData name="Phillip Kaufman" userId="c001b2a046940d7c" providerId="LiveId" clId="{5CB25B10-5B1C-4017-B167-ED3104435743}" dt="2024-05-18T02:58:21.714" v="2639"/>
          <ac:cxnSpMkLst>
            <pc:docMk/>
            <pc:sldMk cId="1472554453" sldId="947"/>
            <ac:cxnSpMk id="125" creationId="{07284B40-EA25-4A5D-FF4D-52F6D814BFA2}"/>
          </ac:cxnSpMkLst>
        </pc:cxnChg>
        <pc:cxnChg chg="mod">
          <ac:chgData name="Phillip Kaufman" userId="c001b2a046940d7c" providerId="LiveId" clId="{5CB25B10-5B1C-4017-B167-ED3104435743}" dt="2024-05-30T06:32:45.711" v="9739"/>
          <ac:cxnSpMkLst>
            <pc:docMk/>
            <pc:sldMk cId="1472554453" sldId="947"/>
            <ac:cxnSpMk id="125" creationId="{09215795-81D8-0586-AC7C-7FF93735C0E6}"/>
          </ac:cxnSpMkLst>
        </pc:cxnChg>
        <pc:cxnChg chg="mod">
          <ac:chgData name="Phillip Kaufman" userId="c001b2a046940d7c" providerId="LiveId" clId="{5CB25B10-5B1C-4017-B167-ED3104435743}" dt="2024-05-30T06:32:45.711" v="9739"/>
          <ac:cxnSpMkLst>
            <pc:docMk/>
            <pc:sldMk cId="1472554453" sldId="947"/>
            <ac:cxnSpMk id="126" creationId="{79A3F1D7-10F0-817A-4C93-837ABAD1B1E5}"/>
          </ac:cxnSpMkLst>
        </pc:cxnChg>
        <pc:cxnChg chg="mod">
          <ac:chgData name="Phillip Kaufman" userId="c001b2a046940d7c" providerId="LiveId" clId="{5CB25B10-5B1C-4017-B167-ED3104435743}" dt="2024-05-18T02:58:21.714" v="2639"/>
          <ac:cxnSpMkLst>
            <pc:docMk/>
            <pc:sldMk cId="1472554453" sldId="947"/>
            <ac:cxnSpMk id="126" creationId="{BB43565B-88DA-86A5-3AC6-D613B50D8B8C}"/>
          </ac:cxnSpMkLst>
        </pc:cxnChg>
        <pc:cxnChg chg="mod">
          <ac:chgData name="Phillip Kaufman" userId="c001b2a046940d7c" providerId="LiveId" clId="{5CB25B10-5B1C-4017-B167-ED3104435743}" dt="2024-05-18T02:58:21.714" v="2639"/>
          <ac:cxnSpMkLst>
            <pc:docMk/>
            <pc:sldMk cId="1472554453" sldId="947"/>
            <ac:cxnSpMk id="127" creationId="{53881135-329B-F5D4-6C4F-E9756DF46D89}"/>
          </ac:cxnSpMkLst>
        </pc:cxnChg>
        <pc:cxnChg chg="mod">
          <ac:chgData name="Phillip Kaufman" userId="c001b2a046940d7c" providerId="LiveId" clId="{5CB25B10-5B1C-4017-B167-ED3104435743}" dt="2024-05-30T06:32:45.711" v="9739"/>
          <ac:cxnSpMkLst>
            <pc:docMk/>
            <pc:sldMk cId="1472554453" sldId="947"/>
            <ac:cxnSpMk id="127" creationId="{9268C22E-6E54-0194-4BA7-727A7F6078E6}"/>
          </ac:cxnSpMkLst>
        </pc:cxnChg>
        <pc:cxnChg chg="mod">
          <ac:chgData name="Phillip Kaufman" userId="c001b2a046940d7c" providerId="LiveId" clId="{5CB25B10-5B1C-4017-B167-ED3104435743}" dt="2024-05-30T06:32:45.711" v="9739"/>
          <ac:cxnSpMkLst>
            <pc:docMk/>
            <pc:sldMk cId="1472554453" sldId="947"/>
            <ac:cxnSpMk id="128" creationId="{1B738D77-05F8-EEBD-8D56-627C301BEFDD}"/>
          </ac:cxnSpMkLst>
        </pc:cxnChg>
        <pc:cxnChg chg="mod">
          <ac:chgData name="Phillip Kaufman" userId="c001b2a046940d7c" providerId="LiveId" clId="{5CB25B10-5B1C-4017-B167-ED3104435743}" dt="2024-05-18T02:58:21.714" v="2639"/>
          <ac:cxnSpMkLst>
            <pc:docMk/>
            <pc:sldMk cId="1472554453" sldId="947"/>
            <ac:cxnSpMk id="128" creationId="{B2EAA8EC-5489-E00F-3937-FE50C540D21C}"/>
          </ac:cxnSpMkLst>
        </pc:cxnChg>
        <pc:cxnChg chg="mod">
          <ac:chgData name="Phillip Kaufman" userId="c001b2a046940d7c" providerId="LiveId" clId="{5CB25B10-5B1C-4017-B167-ED3104435743}" dt="2024-05-18T02:58:21.714" v="2639"/>
          <ac:cxnSpMkLst>
            <pc:docMk/>
            <pc:sldMk cId="1472554453" sldId="947"/>
            <ac:cxnSpMk id="129" creationId="{8C020952-270C-D7C5-9A22-81B107F4806F}"/>
          </ac:cxnSpMkLst>
        </pc:cxnChg>
        <pc:cxnChg chg="mod">
          <ac:chgData name="Phillip Kaufman" userId="c001b2a046940d7c" providerId="LiveId" clId="{5CB25B10-5B1C-4017-B167-ED3104435743}" dt="2024-05-30T06:32:45.711" v="9739"/>
          <ac:cxnSpMkLst>
            <pc:docMk/>
            <pc:sldMk cId="1472554453" sldId="947"/>
            <ac:cxnSpMk id="129" creationId="{FA3C4B4F-DC97-2F0C-23A1-93864E97E3D4}"/>
          </ac:cxnSpMkLst>
        </pc:cxnChg>
        <pc:cxnChg chg="mod">
          <ac:chgData name="Phillip Kaufman" userId="c001b2a046940d7c" providerId="LiveId" clId="{5CB25B10-5B1C-4017-B167-ED3104435743}" dt="2024-05-18T02:58:21.714" v="2639"/>
          <ac:cxnSpMkLst>
            <pc:docMk/>
            <pc:sldMk cId="1472554453" sldId="947"/>
            <ac:cxnSpMk id="130" creationId="{71D17425-ADD6-33E0-0AE5-C690347BE40D}"/>
          </ac:cxnSpMkLst>
        </pc:cxnChg>
        <pc:cxnChg chg="mod">
          <ac:chgData name="Phillip Kaufman" userId="c001b2a046940d7c" providerId="LiveId" clId="{5CB25B10-5B1C-4017-B167-ED3104435743}" dt="2024-05-30T06:32:45.711" v="9739"/>
          <ac:cxnSpMkLst>
            <pc:docMk/>
            <pc:sldMk cId="1472554453" sldId="947"/>
            <ac:cxnSpMk id="130" creationId="{C77C6712-B4AD-A9DB-FFC3-38F571081D53}"/>
          </ac:cxnSpMkLst>
        </pc:cxnChg>
        <pc:cxnChg chg="mod">
          <ac:chgData name="Phillip Kaufman" userId="c001b2a046940d7c" providerId="LiveId" clId="{5CB25B10-5B1C-4017-B167-ED3104435743}" dt="2024-05-18T02:58:21.714" v="2639"/>
          <ac:cxnSpMkLst>
            <pc:docMk/>
            <pc:sldMk cId="1472554453" sldId="947"/>
            <ac:cxnSpMk id="131" creationId="{5197073D-2936-FA09-10AF-ACE1E1AA5BDE}"/>
          </ac:cxnSpMkLst>
        </pc:cxnChg>
        <pc:cxnChg chg="mod">
          <ac:chgData name="Phillip Kaufman" userId="c001b2a046940d7c" providerId="LiveId" clId="{5CB25B10-5B1C-4017-B167-ED3104435743}" dt="2024-05-30T06:32:45.711" v="9739"/>
          <ac:cxnSpMkLst>
            <pc:docMk/>
            <pc:sldMk cId="1472554453" sldId="947"/>
            <ac:cxnSpMk id="131" creationId="{C79DE2C9-898F-709C-DF3B-B7B148B33A57}"/>
          </ac:cxnSpMkLst>
        </pc:cxnChg>
        <pc:cxnChg chg="mod">
          <ac:chgData name="Phillip Kaufman" userId="c001b2a046940d7c" providerId="LiveId" clId="{5CB25B10-5B1C-4017-B167-ED3104435743}" dt="2024-05-30T06:32:45.711" v="9739"/>
          <ac:cxnSpMkLst>
            <pc:docMk/>
            <pc:sldMk cId="1472554453" sldId="947"/>
            <ac:cxnSpMk id="132" creationId="{44E507A2-D079-B0B3-D1F2-84661667DB36}"/>
          </ac:cxnSpMkLst>
        </pc:cxnChg>
        <pc:cxnChg chg="mod">
          <ac:chgData name="Phillip Kaufman" userId="c001b2a046940d7c" providerId="LiveId" clId="{5CB25B10-5B1C-4017-B167-ED3104435743}" dt="2024-05-18T02:58:21.714" v="2639"/>
          <ac:cxnSpMkLst>
            <pc:docMk/>
            <pc:sldMk cId="1472554453" sldId="947"/>
            <ac:cxnSpMk id="132" creationId="{C42FFDD3-0088-2C62-CF25-0577E4A736F4}"/>
          </ac:cxnSpMkLst>
        </pc:cxnChg>
        <pc:cxnChg chg="mod">
          <ac:chgData name="Phillip Kaufman" userId="c001b2a046940d7c" providerId="LiveId" clId="{5CB25B10-5B1C-4017-B167-ED3104435743}" dt="2024-05-18T02:58:21.714" v="2639"/>
          <ac:cxnSpMkLst>
            <pc:docMk/>
            <pc:sldMk cId="1472554453" sldId="947"/>
            <ac:cxnSpMk id="133" creationId="{445749AC-9237-37DA-76F3-BD7AD169610B}"/>
          </ac:cxnSpMkLst>
        </pc:cxnChg>
        <pc:cxnChg chg="mod">
          <ac:chgData name="Phillip Kaufman" userId="c001b2a046940d7c" providerId="LiveId" clId="{5CB25B10-5B1C-4017-B167-ED3104435743}" dt="2024-05-30T06:32:45.711" v="9739"/>
          <ac:cxnSpMkLst>
            <pc:docMk/>
            <pc:sldMk cId="1472554453" sldId="947"/>
            <ac:cxnSpMk id="133" creationId="{B6C84177-34BF-0FBA-7E05-5226D484DF42}"/>
          </ac:cxnSpMkLst>
        </pc:cxnChg>
        <pc:cxnChg chg="mod">
          <ac:chgData name="Phillip Kaufman" userId="c001b2a046940d7c" providerId="LiveId" clId="{5CB25B10-5B1C-4017-B167-ED3104435743}" dt="2024-05-30T06:32:45.711" v="9739"/>
          <ac:cxnSpMkLst>
            <pc:docMk/>
            <pc:sldMk cId="1472554453" sldId="947"/>
            <ac:cxnSpMk id="134" creationId="{BCD837FE-2029-5F4C-B662-9AC10064279F}"/>
          </ac:cxnSpMkLst>
        </pc:cxnChg>
        <pc:cxnChg chg="mod">
          <ac:chgData name="Phillip Kaufman" userId="c001b2a046940d7c" providerId="LiveId" clId="{5CB25B10-5B1C-4017-B167-ED3104435743}" dt="2024-05-18T02:58:21.714" v="2639"/>
          <ac:cxnSpMkLst>
            <pc:docMk/>
            <pc:sldMk cId="1472554453" sldId="947"/>
            <ac:cxnSpMk id="134" creationId="{DC663078-84C4-7C41-5051-A140603A1F01}"/>
          </ac:cxnSpMkLst>
        </pc:cxnChg>
        <pc:cxnChg chg="mod">
          <ac:chgData name="Phillip Kaufman" userId="c001b2a046940d7c" providerId="LiveId" clId="{5CB25B10-5B1C-4017-B167-ED3104435743}" dt="2024-05-18T02:58:21.714" v="2639"/>
          <ac:cxnSpMkLst>
            <pc:docMk/>
            <pc:sldMk cId="1472554453" sldId="947"/>
            <ac:cxnSpMk id="135" creationId="{32C7162B-205D-25FF-52D4-C7595C28A19B}"/>
          </ac:cxnSpMkLst>
        </pc:cxnChg>
        <pc:cxnChg chg="mod">
          <ac:chgData name="Phillip Kaufman" userId="c001b2a046940d7c" providerId="LiveId" clId="{5CB25B10-5B1C-4017-B167-ED3104435743}" dt="2024-05-30T06:32:45.711" v="9739"/>
          <ac:cxnSpMkLst>
            <pc:docMk/>
            <pc:sldMk cId="1472554453" sldId="947"/>
            <ac:cxnSpMk id="135" creationId="{B64DFABC-FD9A-7D10-7BF6-A1EEA4D05E35}"/>
          </ac:cxnSpMkLst>
        </pc:cxnChg>
        <pc:cxnChg chg="mod">
          <ac:chgData name="Phillip Kaufman" userId="c001b2a046940d7c" providerId="LiveId" clId="{5CB25B10-5B1C-4017-B167-ED3104435743}" dt="2024-05-18T02:58:21.714" v="2639"/>
          <ac:cxnSpMkLst>
            <pc:docMk/>
            <pc:sldMk cId="1472554453" sldId="947"/>
            <ac:cxnSpMk id="136" creationId="{A944CF24-C660-17FB-5A21-D9935F0A07AC}"/>
          </ac:cxnSpMkLst>
        </pc:cxnChg>
        <pc:cxnChg chg="mod">
          <ac:chgData name="Phillip Kaufman" userId="c001b2a046940d7c" providerId="LiveId" clId="{5CB25B10-5B1C-4017-B167-ED3104435743}" dt="2024-05-30T06:32:45.711" v="9739"/>
          <ac:cxnSpMkLst>
            <pc:docMk/>
            <pc:sldMk cId="1472554453" sldId="947"/>
            <ac:cxnSpMk id="136" creationId="{EA70099B-CBEF-4963-AB3A-597A5BD79EBF}"/>
          </ac:cxnSpMkLst>
        </pc:cxnChg>
        <pc:cxnChg chg="mod">
          <ac:chgData name="Phillip Kaufman" userId="c001b2a046940d7c" providerId="LiveId" clId="{5CB25B10-5B1C-4017-B167-ED3104435743}" dt="2024-05-18T02:58:21.714" v="2639"/>
          <ac:cxnSpMkLst>
            <pc:docMk/>
            <pc:sldMk cId="1472554453" sldId="947"/>
            <ac:cxnSpMk id="137" creationId="{8B273457-D940-3ABF-66C1-021A84F17140}"/>
          </ac:cxnSpMkLst>
        </pc:cxnChg>
        <pc:cxnChg chg="mod">
          <ac:chgData name="Phillip Kaufman" userId="c001b2a046940d7c" providerId="LiveId" clId="{5CB25B10-5B1C-4017-B167-ED3104435743}" dt="2024-05-30T06:32:45.711" v="9739"/>
          <ac:cxnSpMkLst>
            <pc:docMk/>
            <pc:sldMk cId="1472554453" sldId="947"/>
            <ac:cxnSpMk id="137" creationId="{E446D0C3-F8CE-5D90-9800-D027A2DD1A9A}"/>
          </ac:cxnSpMkLst>
        </pc:cxnChg>
        <pc:cxnChg chg="mod">
          <ac:chgData name="Phillip Kaufman" userId="c001b2a046940d7c" providerId="LiveId" clId="{5CB25B10-5B1C-4017-B167-ED3104435743}" dt="2024-05-18T02:58:21.714" v="2639"/>
          <ac:cxnSpMkLst>
            <pc:docMk/>
            <pc:sldMk cId="1472554453" sldId="947"/>
            <ac:cxnSpMk id="138" creationId="{3164872B-C7DE-E7C7-AC47-28936BE1E4DC}"/>
          </ac:cxnSpMkLst>
        </pc:cxnChg>
        <pc:cxnChg chg="mod">
          <ac:chgData name="Phillip Kaufman" userId="c001b2a046940d7c" providerId="LiveId" clId="{5CB25B10-5B1C-4017-B167-ED3104435743}" dt="2024-05-30T06:32:45.711" v="9739"/>
          <ac:cxnSpMkLst>
            <pc:docMk/>
            <pc:sldMk cId="1472554453" sldId="947"/>
            <ac:cxnSpMk id="138" creationId="{9A064472-DA0F-B46D-4690-AE0C5BAE061F}"/>
          </ac:cxnSpMkLst>
        </pc:cxnChg>
        <pc:cxnChg chg="mod">
          <ac:chgData name="Phillip Kaufman" userId="c001b2a046940d7c" providerId="LiveId" clId="{5CB25B10-5B1C-4017-B167-ED3104435743}" dt="2024-05-30T06:32:45.711" v="9739"/>
          <ac:cxnSpMkLst>
            <pc:docMk/>
            <pc:sldMk cId="1472554453" sldId="947"/>
            <ac:cxnSpMk id="139" creationId="{D067E384-0B41-C443-EB11-664E8748BDEE}"/>
          </ac:cxnSpMkLst>
        </pc:cxnChg>
        <pc:cxnChg chg="mod">
          <ac:chgData name="Phillip Kaufman" userId="c001b2a046940d7c" providerId="LiveId" clId="{5CB25B10-5B1C-4017-B167-ED3104435743}" dt="2024-05-18T02:58:21.714" v="2639"/>
          <ac:cxnSpMkLst>
            <pc:docMk/>
            <pc:sldMk cId="1472554453" sldId="947"/>
            <ac:cxnSpMk id="139" creationId="{E155B754-78E7-B303-B440-B75A1954A9FF}"/>
          </ac:cxnSpMkLst>
        </pc:cxnChg>
        <pc:cxnChg chg="mod">
          <ac:chgData name="Phillip Kaufman" userId="c001b2a046940d7c" providerId="LiveId" clId="{5CB25B10-5B1C-4017-B167-ED3104435743}" dt="2024-05-30T06:32:45.711" v="9739"/>
          <ac:cxnSpMkLst>
            <pc:docMk/>
            <pc:sldMk cId="1472554453" sldId="947"/>
            <ac:cxnSpMk id="140" creationId="{26EA4878-5309-18D2-5FC9-CFF7FC0DF1FA}"/>
          </ac:cxnSpMkLst>
        </pc:cxnChg>
        <pc:cxnChg chg="mod">
          <ac:chgData name="Phillip Kaufman" userId="c001b2a046940d7c" providerId="LiveId" clId="{5CB25B10-5B1C-4017-B167-ED3104435743}" dt="2024-05-18T02:58:21.714" v="2639"/>
          <ac:cxnSpMkLst>
            <pc:docMk/>
            <pc:sldMk cId="1472554453" sldId="947"/>
            <ac:cxnSpMk id="140" creationId="{FFBAE426-EF5D-C0D9-6EBC-7A432F9E2CCD}"/>
          </ac:cxnSpMkLst>
        </pc:cxnChg>
        <pc:cxnChg chg="mod">
          <ac:chgData name="Phillip Kaufman" userId="c001b2a046940d7c" providerId="LiveId" clId="{5CB25B10-5B1C-4017-B167-ED3104435743}" dt="2024-05-18T02:58:21.714" v="2639"/>
          <ac:cxnSpMkLst>
            <pc:docMk/>
            <pc:sldMk cId="1472554453" sldId="947"/>
            <ac:cxnSpMk id="141" creationId="{A86B6C4B-C1AB-0588-112C-A0A7179B2CF0}"/>
          </ac:cxnSpMkLst>
        </pc:cxnChg>
        <pc:cxnChg chg="mod">
          <ac:chgData name="Phillip Kaufman" userId="c001b2a046940d7c" providerId="LiveId" clId="{5CB25B10-5B1C-4017-B167-ED3104435743}" dt="2024-05-18T02:58:21.714" v="2639"/>
          <ac:cxnSpMkLst>
            <pc:docMk/>
            <pc:sldMk cId="1472554453" sldId="947"/>
            <ac:cxnSpMk id="142" creationId="{B332C3E3-F5C9-BB82-00C7-ACFF6891D4D1}"/>
          </ac:cxnSpMkLst>
        </pc:cxnChg>
        <pc:cxnChg chg="mod">
          <ac:chgData name="Phillip Kaufman" userId="c001b2a046940d7c" providerId="LiveId" clId="{5CB25B10-5B1C-4017-B167-ED3104435743}" dt="2024-05-18T02:58:21.714" v="2639"/>
          <ac:cxnSpMkLst>
            <pc:docMk/>
            <pc:sldMk cId="1472554453" sldId="947"/>
            <ac:cxnSpMk id="143" creationId="{FA982A76-57A4-BB08-D953-C9B81BA09CA9}"/>
          </ac:cxnSpMkLst>
        </pc:cxnChg>
        <pc:cxnChg chg="mod">
          <ac:chgData name="Phillip Kaufman" userId="c001b2a046940d7c" providerId="LiveId" clId="{5CB25B10-5B1C-4017-B167-ED3104435743}" dt="2024-05-18T02:58:21.714" v="2639"/>
          <ac:cxnSpMkLst>
            <pc:docMk/>
            <pc:sldMk cId="1472554453" sldId="947"/>
            <ac:cxnSpMk id="144" creationId="{3C67833C-BD08-F0D6-85F9-D6C1F2512CB8}"/>
          </ac:cxnSpMkLst>
        </pc:cxnChg>
        <pc:cxnChg chg="mod">
          <ac:chgData name="Phillip Kaufman" userId="c001b2a046940d7c" providerId="LiveId" clId="{5CB25B10-5B1C-4017-B167-ED3104435743}" dt="2024-05-18T02:58:21.714" v="2639"/>
          <ac:cxnSpMkLst>
            <pc:docMk/>
            <pc:sldMk cId="1472554453" sldId="947"/>
            <ac:cxnSpMk id="145" creationId="{9B2C00F6-0D9F-DC96-1DC6-4DB983C4B3A6}"/>
          </ac:cxnSpMkLst>
        </pc:cxnChg>
        <pc:cxnChg chg="mod">
          <ac:chgData name="Phillip Kaufman" userId="c001b2a046940d7c" providerId="LiveId" clId="{5CB25B10-5B1C-4017-B167-ED3104435743}" dt="2024-05-18T02:58:21.714" v="2639"/>
          <ac:cxnSpMkLst>
            <pc:docMk/>
            <pc:sldMk cId="1472554453" sldId="947"/>
            <ac:cxnSpMk id="146" creationId="{D75E9C63-4ECD-E1F9-259B-AF484840BCF5}"/>
          </ac:cxnSpMkLst>
        </pc:cxnChg>
        <pc:cxnChg chg="mod">
          <ac:chgData name="Phillip Kaufman" userId="c001b2a046940d7c" providerId="LiveId" clId="{5CB25B10-5B1C-4017-B167-ED3104435743}" dt="2024-05-18T02:58:21.714" v="2639"/>
          <ac:cxnSpMkLst>
            <pc:docMk/>
            <pc:sldMk cId="1472554453" sldId="947"/>
            <ac:cxnSpMk id="147" creationId="{27CDF094-D76F-2DE9-0D12-9CC0289264A7}"/>
          </ac:cxnSpMkLst>
        </pc:cxnChg>
        <pc:cxnChg chg="mod">
          <ac:chgData name="Phillip Kaufman" userId="c001b2a046940d7c" providerId="LiveId" clId="{5CB25B10-5B1C-4017-B167-ED3104435743}" dt="2024-05-18T02:58:21.714" v="2639"/>
          <ac:cxnSpMkLst>
            <pc:docMk/>
            <pc:sldMk cId="1472554453" sldId="947"/>
            <ac:cxnSpMk id="148" creationId="{ACE88CB4-9BEF-4BF7-D1EC-56F2098FF546}"/>
          </ac:cxnSpMkLst>
        </pc:cxnChg>
        <pc:cxnChg chg="mod">
          <ac:chgData name="Phillip Kaufman" userId="c001b2a046940d7c" providerId="LiveId" clId="{5CB25B10-5B1C-4017-B167-ED3104435743}" dt="2024-05-30T06:32:45.711" v="9739"/>
          <ac:cxnSpMkLst>
            <pc:docMk/>
            <pc:sldMk cId="1472554453" sldId="947"/>
            <ac:cxnSpMk id="150" creationId="{2B88A593-4716-9E01-504E-23DBC37CB294}"/>
          </ac:cxnSpMkLst>
        </pc:cxnChg>
        <pc:cxnChg chg="mod">
          <ac:chgData name="Phillip Kaufman" userId="c001b2a046940d7c" providerId="LiveId" clId="{5CB25B10-5B1C-4017-B167-ED3104435743}" dt="2024-05-30T06:32:45.711" v="9739"/>
          <ac:cxnSpMkLst>
            <pc:docMk/>
            <pc:sldMk cId="1472554453" sldId="947"/>
            <ac:cxnSpMk id="151" creationId="{4E0F883E-C454-B35E-148A-047BC0FC638D}"/>
          </ac:cxnSpMkLst>
        </pc:cxnChg>
        <pc:cxnChg chg="mod">
          <ac:chgData name="Phillip Kaufman" userId="c001b2a046940d7c" providerId="LiveId" clId="{5CB25B10-5B1C-4017-B167-ED3104435743}" dt="2024-05-18T02:58:21.714" v="2639"/>
          <ac:cxnSpMkLst>
            <pc:docMk/>
            <pc:sldMk cId="1472554453" sldId="947"/>
            <ac:cxnSpMk id="152" creationId="{1217E5E2-305F-14AA-27F0-C37B9444221B}"/>
          </ac:cxnSpMkLst>
        </pc:cxnChg>
        <pc:cxnChg chg="mod">
          <ac:chgData name="Phillip Kaufman" userId="c001b2a046940d7c" providerId="LiveId" clId="{5CB25B10-5B1C-4017-B167-ED3104435743}" dt="2024-05-18T02:58:21.714" v="2639"/>
          <ac:cxnSpMkLst>
            <pc:docMk/>
            <pc:sldMk cId="1472554453" sldId="947"/>
            <ac:cxnSpMk id="153" creationId="{AD9B1B6E-9DF2-6CE6-36B5-4C7A2CD985D9}"/>
          </ac:cxnSpMkLst>
        </pc:cxnChg>
        <pc:cxnChg chg="mod">
          <ac:chgData name="Phillip Kaufman" userId="c001b2a046940d7c" providerId="LiveId" clId="{5CB25B10-5B1C-4017-B167-ED3104435743}" dt="2024-05-30T06:33:11.220" v="9743"/>
          <ac:cxnSpMkLst>
            <pc:docMk/>
            <pc:sldMk cId="1472554453" sldId="947"/>
            <ac:cxnSpMk id="157" creationId="{C46B13EF-B220-9C55-24DB-126F77C87599}"/>
          </ac:cxnSpMkLst>
        </pc:cxnChg>
        <pc:cxnChg chg="mod">
          <ac:chgData name="Phillip Kaufman" userId="c001b2a046940d7c" providerId="LiveId" clId="{5CB25B10-5B1C-4017-B167-ED3104435743}" dt="2024-05-30T06:33:11.220" v="9743"/>
          <ac:cxnSpMkLst>
            <pc:docMk/>
            <pc:sldMk cId="1472554453" sldId="947"/>
            <ac:cxnSpMk id="158" creationId="{8E84E927-6A73-3CCC-D891-7B432614BA8C}"/>
          </ac:cxnSpMkLst>
        </pc:cxnChg>
        <pc:cxnChg chg="mod">
          <ac:chgData name="Phillip Kaufman" userId="c001b2a046940d7c" providerId="LiveId" clId="{5CB25B10-5B1C-4017-B167-ED3104435743}" dt="2024-05-30T06:33:11.220" v="9743"/>
          <ac:cxnSpMkLst>
            <pc:docMk/>
            <pc:sldMk cId="1472554453" sldId="947"/>
            <ac:cxnSpMk id="159" creationId="{6B7117EA-89EE-F6C3-75B8-672BA1B0D437}"/>
          </ac:cxnSpMkLst>
        </pc:cxnChg>
        <pc:cxnChg chg="mod">
          <ac:chgData name="Phillip Kaufman" userId="c001b2a046940d7c" providerId="LiveId" clId="{5CB25B10-5B1C-4017-B167-ED3104435743}" dt="2024-05-30T06:33:11.220" v="9743"/>
          <ac:cxnSpMkLst>
            <pc:docMk/>
            <pc:sldMk cId="1472554453" sldId="947"/>
            <ac:cxnSpMk id="160" creationId="{2573C654-E367-637B-22A9-3EB16641BA7A}"/>
          </ac:cxnSpMkLst>
        </pc:cxnChg>
        <pc:cxnChg chg="mod">
          <ac:chgData name="Phillip Kaufman" userId="c001b2a046940d7c" providerId="LiveId" clId="{5CB25B10-5B1C-4017-B167-ED3104435743}" dt="2024-05-30T06:33:11.220" v="9743"/>
          <ac:cxnSpMkLst>
            <pc:docMk/>
            <pc:sldMk cId="1472554453" sldId="947"/>
            <ac:cxnSpMk id="161" creationId="{1587CC11-34E7-9F3D-5A3D-8E04674D523C}"/>
          </ac:cxnSpMkLst>
        </pc:cxnChg>
        <pc:cxnChg chg="mod">
          <ac:chgData name="Phillip Kaufman" userId="c001b2a046940d7c" providerId="LiveId" clId="{5CB25B10-5B1C-4017-B167-ED3104435743}" dt="2024-05-30T06:33:11.220" v="9743"/>
          <ac:cxnSpMkLst>
            <pc:docMk/>
            <pc:sldMk cId="1472554453" sldId="947"/>
            <ac:cxnSpMk id="162" creationId="{F4419690-A2BB-94DA-88D7-AE92846FF21A}"/>
          </ac:cxnSpMkLst>
        </pc:cxnChg>
        <pc:cxnChg chg="mod">
          <ac:chgData name="Phillip Kaufman" userId="c001b2a046940d7c" providerId="LiveId" clId="{5CB25B10-5B1C-4017-B167-ED3104435743}" dt="2024-05-30T06:33:11.220" v="9743"/>
          <ac:cxnSpMkLst>
            <pc:docMk/>
            <pc:sldMk cId="1472554453" sldId="947"/>
            <ac:cxnSpMk id="163" creationId="{0F6182F5-9073-55D4-A2B7-8EB54B2854C6}"/>
          </ac:cxnSpMkLst>
        </pc:cxnChg>
        <pc:cxnChg chg="mod">
          <ac:chgData name="Phillip Kaufman" userId="c001b2a046940d7c" providerId="LiveId" clId="{5CB25B10-5B1C-4017-B167-ED3104435743}" dt="2024-05-30T06:33:11.220" v="9743"/>
          <ac:cxnSpMkLst>
            <pc:docMk/>
            <pc:sldMk cId="1472554453" sldId="947"/>
            <ac:cxnSpMk id="164" creationId="{F2AB9706-587A-1674-24C4-F0FF56CD6478}"/>
          </ac:cxnSpMkLst>
        </pc:cxnChg>
        <pc:cxnChg chg="mod">
          <ac:chgData name="Phillip Kaufman" userId="c001b2a046940d7c" providerId="LiveId" clId="{5CB25B10-5B1C-4017-B167-ED3104435743}" dt="2024-05-30T06:33:11.220" v="9743"/>
          <ac:cxnSpMkLst>
            <pc:docMk/>
            <pc:sldMk cId="1472554453" sldId="947"/>
            <ac:cxnSpMk id="165" creationId="{0F31E5D6-1E64-2FB1-774D-C60A5265DB97}"/>
          </ac:cxnSpMkLst>
        </pc:cxnChg>
        <pc:cxnChg chg="mod">
          <ac:chgData name="Phillip Kaufman" userId="c001b2a046940d7c" providerId="LiveId" clId="{5CB25B10-5B1C-4017-B167-ED3104435743}" dt="2024-05-30T06:33:11.220" v="9743"/>
          <ac:cxnSpMkLst>
            <pc:docMk/>
            <pc:sldMk cId="1472554453" sldId="947"/>
            <ac:cxnSpMk id="166" creationId="{2D921B59-2147-AE42-919A-A7794AE594A3}"/>
          </ac:cxnSpMkLst>
        </pc:cxnChg>
        <pc:cxnChg chg="mod">
          <ac:chgData name="Phillip Kaufman" userId="c001b2a046940d7c" providerId="LiveId" clId="{5CB25B10-5B1C-4017-B167-ED3104435743}" dt="2024-05-30T06:33:11.220" v="9743"/>
          <ac:cxnSpMkLst>
            <pc:docMk/>
            <pc:sldMk cId="1472554453" sldId="947"/>
            <ac:cxnSpMk id="167" creationId="{229287D6-5BEF-3811-3143-858618D75FC2}"/>
          </ac:cxnSpMkLst>
        </pc:cxnChg>
        <pc:cxnChg chg="mod">
          <ac:chgData name="Phillip Kaufman" userId="c001b2a046940d7c" providerId="LiveId" clId="{5CB25B10-5B1C-4017-B167-ED3104435743}" dt="2024-05-30T06:33:11.220" v="9743"/>
          <ac:cxnSpMkLst>
            <pc:docMk/>
            <pc:sldMk cId="1472554453" sldId="947"/>
            <ac:cxnSpMk id="168" creationId="{9BD01B48-528B-37B9-5D96-50677EFC8206}"/>
          </ac:cxnSpMkLst>
        </pc:cxnChg>
        <pc:cxnChg chg="mod">
          <ac:chgData name="Phillip Kaufman" userId="c001b2a046940d7c" providerId="LiveId" clId="{5CB25B10-5B1C-4017-B167-ED3104435743}" dt="2024-05-30T06:33:11.220" v="9743"/>
          <ac:cxnSpMkLst>
            <pc:docMk/>
            <pc:sldMk cId="1472554453" sldId="947"/>
            <ac:cxnSpMk id="169" creationId="{B36124AF-E64F-F6B9-4742-2AA66390DD72}"/>
          </ac:cxnSpMkLst>
        </pc:cxnChg>
        <pc:cxnChg chg="mod">
          <ac:chgData name="Phillip Kaufman" userId="c001b2a046940d7c" providerId="LiveId" clId="{5CB25B10-5B1C-4017-B167-ED3104435743}" dt="2024-05-30T06:33:11.220" v="9743"/>
          <ac:cxnSpMkLst>
            <pc:docMk/>
            <pc:sldMk cId="1472554453" sldId="947"/>
            <ac:cxnSpMk id="170" creationId="{A7DF01F7-6746-4E69-D6F2-3E2DC7300EE0}"/>
          </ac:cxnSpMkLst>
        </pc:cxnChg>
        <pc:cxnChg chg="mod">
          <ac:chgData name="Phillip Kaufman" userId="c001b2a046940d7c" providerId="LiveId" clId="{5CB25B10-5B1C-4017-B167-ED3104435743}" dt="2024-05-30T06:33:11.220" v="9743"/>
          <ac:cxnSpMkLst>
            <pc:docMk/>
            <pc:sldMk cId="1472554453" sldId="947"/>
            <ac:cxnSpMk id="171" creationId="{FDFBD1BE-80B1-8CFB-79D9-CD316D7A3C65}"/>
          </ac:cxnSpMkLst>
        </pc:cxnChg>
        <pc:cxnChg chg="mod">
          <ac:chgData name="Phillip Kaufman" userId="c001b2a046940d7c" providerId="LiveId" clId="{5CB25B10-5B1C-4017-B167-ED3104435743}" dt="2024-05-30T06:33:11.220" v="9743"/>
          <ac:cxnSpMkLst>
            <pc:docMk/>
            <pc:sldMk cId="1472554453" sldId="947"/>
            <ac:cxnSpMk id="172" creationId="{9E623488-AA69-2BCD-90B6-B1BD6F9B75C7}"/>
          </ac:cxnSpMkLst>
        </pc:cxnChg>
        <pc:cxnChg chg="mod">
          <ac:chgData name="Phillip Kaufman" userId="c001b2a046940d7c" providerId="LiveId" clId="{5CB25B10-5B1C-4017-B167-ED3104435743}" dt="2024-05-30T06:33:11.220" v="9743"/>
          <ac:cxnSpMkLst>
            <pc:docMk/>
            <pc:sldMk cId="1472554453" sldId="947"/>
            <ac:cxnSpMk id="173" creationId="{54B80673-B670-71EA-DB80-C59A5AD863DD}"/>
          </ac:cxnSpMkLst>
        </pc:cxnChg>
        <pc:cxnChg chg="mod">
          <ac:chgData name="Phillip Kaufman" userId="c001b2a046940d7c" providerId="LiveId" clId="{5CB25B10-5B1C-4017-B167-ED3104435743}" dt="2024-05-30T06:33:11.220" v="9743"/>
          <ac:cxnSpMkLst>
            <pc:docMk/>
            <pc:sldMk cId="1472554453" sldId="947"/>
            <ac:cxnSpMk id="174" creationId="{E1EB952F-DE14-C71D-AE81-4869B53522BD}"/>
          </ac:cxnSpMkLst>
        </pc:cxnChg>
        <pc:cxnChg chg="mod">
          <ac:chgData name="Phillip Kaufman" userId="c001b2a046940d7c" providerId="LiveId" clId="{5CB25B10-5B1C-4017-B167-ED3104435743}" dt="2024-05-30T06:33:11.220" v="9743"/>
          <ac:cxnSpMkLst>
            <pc:docMk/>
            <pc:sldMk cId="1472554453" sldId="947"/>
            <ac:cxnSpMk id="175" creationId="{1144A9A3-6F38-FF8C-EF92-86BC9FC28B22}"/>
          </ac:cxnSpMkLst>
        </pc:cxnChg>
        <pc:cxnChg chg="mod">
          <ac:chgData name="Phillip Kaufman" userId="c001b2a046940d7c" providerId="LiveId" clId="{5CB25B10-5B1C-4017-B167-ED3104435743}" dt="2024-05-30T06:33:11.220" v="9743"/>
          <ac:cxnSpMkLst>
            <pc:docMk/>
            <pc:sldMk cId="1472554453" sldId="947"/>
            <ac:cxnSpMk id="176" creationId="{0ED550C9-7D09-8DC9-4CE4-835423DCBA0F}"/>
          </ac:cxnSpMkLst>
        </pc:cxnChg>
        <pc:cxnChg chg="mod">
          <ac:chgData name="Phillip Kaufman" userId="c001b2a046940d7c" providerId="LiveId" clId="{5CB25B10-5B1C-4017-B167-ED3104435743}" dt="2024-05-30T06:33:11.220" v="9743"/>
          <ac:cxnSpMkLst>
            <pc:docMk/>
            <pc:sldMk cId="1472554453" sldId="947"/>
            <ac:cxnSpMk id="177" creationId="{84D48A89-5733-0C36-87F4-5084186198C2}"/>
          </ac:cxnSpMkLst>
        </pc:cxnChg>
        <pc:cxnChg chg="mod">
          <ac:chgData name="Phillip Kaufman" userId="c001b2a046940d7c" providerId="LiveId" clId="{5CB25B10-5B1C-4017-B167-ED3104435743}" dt="2024-05-30T06:33:11.220" v="9743"/>
          <ac:cxnSpMkLst>
            <pc:docMk/>
            <pc:sldMk cId="1472554453" sldId="947"/>
            <ac:cxnSpMk id="178" creationId="{1E19E7BF-D654-6312-2A5D-1114B862DB39}"/>
          </ac:cxnSpMkLst>
        </pc:cxnChg>
        <pc:cxnChg chg="mod">
          <ac:chgData name="Phillip Kaufman" userId="c001b2a046940d7c" providerId="LiveId" clId="{5CB25B10-5B1C-4017-B167-ED3104435743}" dt="2024-05-30T06:33:11.220" v="9743"/>
          <ac:cxnSpMkLst>
            <pc:docMk/>
            <pc:sldMk cId="1472554453" sldId="947"/>
            <ac:cxnSpMk id="179" creationId="{B5DD7A8C-EB6A-200D-82C5-B0445BB30F1A}"/>
          </ac:cxnSpMkLst>
        </pc:cxnChg>
        <pc:cxnChg chg="mod">
          <ac:chgData name="Phillip Kaufman" userId="c001b2a046940d7c" providerId="LiveId" clId="{5CB25B10-5B1C-4017-B167-ED3104435743}" dt="2024-05-30T06:33:11.220" v="9743"/>
          <ac:cxnSpMkLst>
            <pc:docMk/>
            <pc:sldMk cId="1472554453" sldId="947"/>
            <ac:cxnSpMk id="180" creationId="{786E4EE1-A435-C5D4-3E34-67B693E9F0D1}"/>
          </ac:cxnSpMkLst>
        </pc:cxnChg>
        <pc:cxnChg chg="mod">
          <ac:chgData name="Phillip Kaufman" userId="c001b2a046940d7c" providerId="LiveId" clId="{5CB25B10-5B1C-4017-B167-ED3104435743}" dt="2024-05-30T06:33:11.220" v="9743"/>
          <ac:cxnSpMkLst>
            <pc:docMk/>
            <pc:sldMk cId="1472554453" sldId="947"/>
            <ac:cxnSpMk id="181" creationId="{1BB6FFA5-9B91-8B7B-AD3C-CF7BBB7D6C09}"/>
          </ac:cxnSpMkLst>
        </pc:cxnChg>
        <pc:cxnChg chg="mod">
          <ac:chgData name="Phillip Kaufman" userId="c001b2a046940d7c" providerId="LiveId" clId="{5CB25B10-5B1C-4017-B167-ED3104435743}" dt="2024-05-30T06:33:11.220" v="9743"/>
          <ac:cxnSpMkLst>
            <pc:docMk/>
            <pc:sldMk cId="1472554453" sldId="947"/>
            <ac:cxnSpMk id="182" creationId="{DD1EE259-3A4B-07AC-8720-8F72CCD1A085}"/>
          </ac:cxnSpMkLst>
        </pc:cxnChg>
        <pc:cxnChg chg="mod">
          <ac:chgData name="Phillip Kaufman" userId="c001b2a046940d7c" providerId="LiveId" clId="{5CB25B10-5B1C-4017-B167-ED3104435743}" dt="2024-05-30T06:33:11.220" v="9743"/>
          <ac:cxnSpMkLst>
            <pc:docMk/>
            <pc:sldMk cId="1472554453" sldId="947"/>
            <ac:cxnSpMk id="183" creationId="{4FD755E8-5D6D-31E9-E25D-F108E33380F1}"/>
          </ac:cxnSpMkLst>
        </pc:cxnChg>
        <pc:cxnChg chg="mod">
          <ac:chgData name="Phillip Kaufman" userId="c001b2a046940d7c" providerId="LiveId" clId="{5CB25B10-5B1C-4017-B167-ED3104435743}" dt="2024-05-30T06:33:11.220" v="9743"/>
          <ac:cxnSpMkLst>
            <pc:docMk/>
            <pc:sldMk cId="1472554453" sldId="947"/>
            <ac:cxnSpMk id="184" creationId="{078BE0A2-DE53-3A40-9A5D-41E17BE3BD21}"/>
          </ac:cxnSpMkLst>
        </pc:cxnChg>
        <pc:cxnChg chg="mod">
          <ac:chgData name="Phillip Kaufman" userId="c001b2a046940d7c" providerId="LiveId" clId="{5CB25B10-5B1C-4017-B167-ED3104435743}" dt="2024-05-30T06:33:11.220" v="9743"/>
          <ac:cxnSpMkLst>
            <pc:docMk/>
            <pc:sldMk cId="1472554453" sldId="947"/>
            <ac:cxnSpMk id="185" creationId="{398D876A-39F9-54A8-2F60-72CFCC93AE9F}"/>
          </ac:cxnSpMkLst>
        </pc:cxnChg>
        <pc:cxnChg chg="mod">
          <ac:chgData name="Phillip Kaufman" userId="c001b2a046940d7c" providerId="LiveId" clId="{5CB25B10-5B1C-4017-B167-ED3104435743}" dt="2024-05-30T06:33:11.220" v="9743"/>
          <ac:cxnSpMkLst>
            <pc:docMk/>
            <pc:sldMk cId="1472554453" sldId="947"/>
            <ac:cxnSpMk id="186" creationId="{AC8A9D67-13BE-1277-A491-519306F31AE2}"/>
          </ac:cxnSpMkLst>
        </pc:cxnChg>
        <pc:cxnChg chg="mod">
          <ac:chgData name="Phillip Kaufman" userId="c001b2a046940d7c" providerId="LiveId" clId="{5CB25B10-5B1C-4017-B167-ED3104435743}" dt="2024-05-30T06:33:11.220" v="9743"/>
          <ac:cxnSpMkLst>
            <pc:docMk/>
            <pc:sldMk cId="1472554453" sldId="947"/>
            <ac:cxnSpMk id="187" creationId="{6F5FBCED-153E-6432-9134-44E6920F08A4}"/>
          </ac:cxnSpMkLst>
        </pc:cxnChg>
        <pc:cxnChg chg="mod">
          <ac:chgData name="Phillip Kaufman" userId="c001b2a046940d7c" providerId="LiveId" clId="{5CB25B10-5B1C-4017-B167-ED3104435743}" dt="2024-05-30T06:33:11.220" v="9743"/>
          <ac:cxnSpMkLst>
            <pc:docMk/>
            <pc:sldMk cId="1472554453" sldId="947"/>
            <ac:cxnSpMk id="188" creationId="{07FBF6FB-A2F7-B983-1733-1DF9C5A260DF}"/>
          </ac:cxnSpMkLst>
        </pc:cxnChg>
        <pc:cxnChg chg="mod">
          <ac:chgData name="Phillip Kaufman" userId="c001b2a046940d7c" providerId="LiveId" clId="{5CB25B10-5B1C-4017-B167-ED3104435743}" dt="2024-05-30T06:33:11.220" v="9743"/>
          <ac:cxnSpMkLst>
            <pc:docMk/>
            <pc:sldMk cId="1472554453" sldId="947"/>
            <ac:cxnSpMk id="198" creationId="{6673E16C-DD49-9116-2A31-D043717BB36B}"/>
          </ac:cxnSpMkLst>
        </pc:cxnChg>
        <pc:cxnChg chg="mod">
          <ac:chgData name="Phillip Kaufman" userId="c001b2a046940d7c" providerId="LiveId" clId="{5CB25B10-5B1C-4017-B167-ED3104435743}" dt="2024-05-30T06:33:11.220" v="9743"/>
          <ac:cxnSpMkLst>
            <pc:docMk/>
            <pc:sldMk cId="1472554453" sldId="947"/>
            <ac:cxnSpMk id="199" creationId="{79C60686-E4AF-E17B-DCD3-856CF4C6C577}"/>
          </ac:cxnSpMkLst>
        </pc:cxnChg>
      </pc:sldChg>
      <pc:sldChg chg="addSp delSp modSp mod modNotesTx">
        <pc:chgData name="Phillip Kaufman" userId="c001b2a046940d7c" providerId="LiveId" clId="{5CB25B10-5B1C-4017-B167-ED3104435743}" dt="2024-05-30T06:33:19.973" v="9747"/>
        <pc:sldMkLst>
          <pc:docMk/>
          <pc:sldMk cId="2393263260" sldId="948"/>
        </pc:sldMkLst>
        <pc:spChg chg="mod">
          <ac:chgData name="Phillip Kaufman" userId="c001b2a046940d7c" providerId="LiveId" clId="{5CB25B10-5B1C-4017-B167-ED3104435743}" dt="2024-05-30T06:18:47.175" v="9546"/>
          <ac:spMkLst>
            <pc:docMk/>
            <pc:sldMk cId="2393263260" sldId="948"/>
            <ac:spMk id="5" creationId="{6CEB60BC-DDA0-C7A6-21AD-37AD0021BB0A}"/>
          </ac:spMkLst>
        </pc:spChg>
        <pc:spChg chg="mod">
          <ac:chgData name="Phillip Kaufman" userId="c001b2a046940d7c" providerId="LiveId" clId="{5CB25B10-5B1C-4017-B167-ED3104435743}" dt="2024-05-30T06:18:47.175" v="9546"/>
          <ac:spMkLst>
            <pc:docMk/>
            <pc:sldMk cId="2393263260" sldId="948"/>
            <ac:spMk id="6" creationId="{6826F96E-794D-AB4F-9DAA-2933025234AE}"/>
          </ac:spMkLst>
        </pc:spChg>
        <pc:spChg chg="mod">
          <ac:chgData name="Phillip Kaufman" userId="c001b2a046940d7c" providerId="LiveId" clId="{5CB25B10-5B1C-4017-B167-ED3104435743}" dt="2024-05-18T03:08:27.303" v="2701" actId="1076"/>
          <ac:spMkLst>
            <pc:docMk/>
            <pc:sldMk cId="2393263260" sldId="948"/>
            <ac:spMk id="7" creationId="{D1A539D5-D594-3AFC-DB1A-F03078163554}"/>
          </ac:spMkLst>
        </pc:spChg>
        <pc:spChg chg="mod">
          <ac:chgData name="Phillip Kaufman" userId="c001b2a046940d7c" providerId="LiveId" clId="{5CB25B10-5B1C-4017-B167-ED3104435743}" dt="2024-05-21T01:28:59.030" v="4033" actId="465"/>
          <ac:spMkLst>
            <pc:docMk/>
            <pc:sldMk cId="2393263260" sldId="948"/>
            <ac:spMk id="8" creationId="{E6C74CF9-CB90-3741-8D2A-8E0B8330FCF3}"/>
          </ac:spMkLst>
        </pc:spChg>
        <pc:spChg chg="mod">
          <ac:chgData name="Phillip Kaufman" userId="c001b2a046940d7c" providerId="LiveId" clId="{5CB25B10-5B1C-4017-B167-ED3104435743}" dt="2024-05-21T01:28:59.030" v="4033" actId="465"/>
          <ac:spMkLst>
            <pc:docMk/>
            <pc:sldMk cId="2393263260" sldId="948"/>
            <ac:spMk id="9" creationId="{9FF3A5B7-89A6-512E-BC30-215E10D46F47}"/>
          </ac:spMkLst>
        </pc:spChg>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8T02:57:22.048" v="2628"/>
          <ac:spMkLst>
            <pc:docMk/>
            <pc:sldMk cId="2393263260" sldId="948"/>
            <ac:spMk id="14" creationId="{2842EBBC-5C34-3894-5AE5-15E24D5BD48E}"/>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8T02:57:22.048" v="2628"/>
          <ac:spMkLst>
            <pc:docMk/>
            <pc:sldMk cId="2393263260" sldId="948"/>
            <ac:spMk id="15" creationId="{667D71C9-5ED4-71C4-2BC0-C95909555DBF}"/>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8T02:57:22.048" v="2628"/>
          <ac:spMkLst>
            <pc:docMk/>
            <pc:sldMk cId="2393263260" sldId="948"/>
            <ac:spMk id="16" creationId="{A7905553-9995-85F6-036C-DB62ADC92F3F}"/>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8T02:57:22.048" v="2628"/>
          <ac:spMkLst>
            <pc:docMk/>
            <pc:sldMk cId="2393263260" sldId="948"/>
            <ac:spMk id="17" creationId="{58842AFB-CD53-D1DC-7A2B-BC42CFA78DA2}"/>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8T02:57:22.048" v="2628"/>
          <ac:spMkLst>
            <pc:docMk/>
            <pc:sldMk cId="2393263260" sldId="948"/>
            <ac:spMk id="18" creationId="{731D0487-8BEA-F439-9D1F-BBFF0EA3EB02}"/>
          </ac:spMkLst>
        </pc:spChg>
        <pc:spChg chg="mod">
          <ac:chgData name="Phillip Kaufman" userId="c001b2a046940d7c" providerId="LiveId" clId="{5CB25B10-5B1C-4017-B167-ED3104435743}" dt="2024-05-18T02:57:22.048" v="2628"/>
          <ac:spMkLst>
            <pc:docMk/>
            <pc:sldMk cId="2393263260" sldId="948"/>
            <ac:spMk id="19" creationId="{A60FAA55-8ACB-EC1C-7E85-063FA90E7F18}"/>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8T02:57:22.048" v="2628"/>
          <ac:spMkLst>
            <pc:docMk/>
            <pc:sldMk cId="2393263260" sldId="948"/>
            <ac:spMk id="61" creationId="{E16BECCB-C933-E72B-B551-8D70ED091ECA}"/>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8T02:57:22.048" v="2628"/>
          <ac:spMkLst>
            <pc:docMk/>
            <pc:sldMk cId="2393263260" sldId="948"/>
            <ac:spMk id="62" creationId="{F96486A9-F6E8-DE5F-412F-047404B607AB}"/>
          </ac:spMkLst>
        </pc:spChg>
        <pc:spChg chg="mod">
          <ac:chgData name="Phillip Kaufman" userId="c001b2a046940d7c" providerId="LiveId" clId="{5CB25B10-5B1C-4017-B167-ED3104435743}" dt="2024-05-21T01:28:52.567" v="4032"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30T06:20:55.013" v="9576"/>
          <ac:spMkLst>
            <pc:docMk/>
            <pc:sldMk cId="2393263260" sldId="948"/>
            <ac:spMk id="87" creationId="{A7CDD028-ABA8-3DB5-A612-D3D0DF3D6C53}"/>
          </ac:spMkLst>
        </pc:spChg>
        <pc:spChg chg="mod">
          <ac:chgData name="Phillip Kaufman" userId="c001b2a046940d7c" providerId="LiveId" clId="{5CB25B10-5B1C-4017-B167-ED3104435743}" dt="2024-05-30T06:20:55.013" v="9576"/>
          <ac:spMkLst>
            <pc:docMk/>
            <pc:sldMk cId="2393263260" sldId="948"/>
            <ac:spMk id="88" creationId="{E2001E16-6C93-A41A-1C90-B81D8EE44D4C}"/>
          </ac:spMkLst>
        </pc:spChg>
        <pc:spChg chg="mod">
          <ac:chgData name="Phillip Kaufman" userId="c001b2a046940d7c" providerId="LiveId" clId="{5CB25B10-5B1C-4017-B167-ED3104435743}" dt="2024-05-30T06:20:55.013" v="9576"/>
          <ac:spMkLst>
            <pc:docMk/>
            <pc:sldMk cId="2393263260" sldId="948"/>
            <ac:spMk id="89" creationId="{9D694361-4FCC-21AA-0F3A-F9A5DFAC1002}"/>
          </ac:spMkLst>
        </pc:spChg>
        <pc:spChg chg="mod">
          <ac:chgData name="Phillip Kaufman" userId="c001b2a046940d7c" providerId="LiveId" clId="{5CB25B10-5B1C-4017-B167-ED3104435743}" dt="2024-05-30T06:20:55.013" v="9576"/>
          <ac:spMkLst>
            <pc:docMk/>
            <pc:sldMk cId="2393263260" sldId="948"/>
            <ac:spMk id="90" creationId="{EDD420FE-3CEA-7C9E-F853-E741F829F79F}"/>
          </ac:spMkLst>
        </pc:spChg>
        <pc:spChg chg="mod">
          <ac:chgData name="Phillip Kaufman" userId="c001b2a046940d7c" providerId="LiveId" clId="{5CB25B10-5B1C-4017-B167-ED3104435743}" dt="2024-05-30T06:20:55.013" v="9576"/>
          <ac:spMkLst>
            <pc:docMk/>
            <pc:sldMk cId="2393263260" sldId="948"/>
            <ac:spMk id="91" creationId="{19948A8C-191E-79FB-978B-BB2553B5225D}"/>
          </ac:spMkLst>
        </pc:spChg>
        <pc:spChg chg="mod">
          <ac:chgData name="Phillip Kaufman" userId="c001b2a046940d7c" providerId="LiveId" clId="{5CB25B10-5B1C-4017-B167-ED3104435743}" dt="2024-05-30T06:20:55.013" v="9576"/>
          <ac:spMkLst>
            <pc:docMk/>
            <pc:sldMk cId="2393263260" sldId="948"/>
            <ac:spMk id="92" creationId="{0D1FABA0-1F1E-F7B6-E13C-84250EEC6B29}"/>
          </ac:spMkLst>
        </pc:spChg>
        <pc:spChg chg="mod">
          <ac:chgData name="Phillip Kaufman" userId="c001b2a046940d7c" providerId="LiveId" clId="{5CB25B10-5B1C-4017-B167-ED3104435743}" dt="2024-05-30T06:20:55.013" v="9576"/>
          <ac:spMkLst>
            <pc:docMk/>
            <pc:sldMk cId="2393263260" sldId="948"/>
            <ac:spMk id="93" creationId="{5E47D7EB-2A4F-D296-E31B-015878DF474B}"/>
          </ac:spMkLst>
        </pc:spChg>
        <pc:spChg chg="mod">
          <ac:chgData name="Phillip Kaufman" userId="c001b2a046940d7c" providerId="LiveId" clId="{5CB25B10-5B1C-4017-B167-ED3104435743}" dt="2024-05-30T06:20:55.013" v="9576"/>
          <ac:spMkLst>
            <pc:docMk/>
            <pc:sldMk cId="2393263260" sldId="948"/>
            <ac:spMk id="94" creationId="{D19B24C6-8C0D-1D22-1C81-1CF3EED82A69}"/>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spChg chg="mod">
          <ac:chgData name="Phillip Kaufman" userId="c001b2a046940d7c" providerId="LiveId" clId="{5CB25B10-5B1C-4017-B167-ED3104435743}" dt="2024-05-30T06:17:26.248" v="9529" actId="165"/>
          <ac:spMkLst>
            <pc:docMk/>
            <pc:sldMk cId="2393263260" sldId="948"/>
            <ac:spMk id="108" creationId="{8CFD294E-ADAD-99C9-B80D-3279F6F74642}"/>
          </ac:spMkLst>
        </pc:spChg>
        <pc:spChg chg="mod">
          <ac:chgData name="Phillip Kaufman" userId="c001b2a046940d7c" providerId="LiveId" clId="{5CB25B10-5B1C-4017-B167-ED3104435743}" dt="2024-05-30T06:17:26.248" v="9529" actId="165"/>
          <ac:spMkLst>
            <pc:docMk/>
            <pc:sldMk cId="2393263260" sldId="948"/>
            <ac:spMk id="109" creationId="{31CC0867-1186-2162-F162-9A586828A425}"/>
          </ac:spMkLst>
        </pc:spChg>
        <pc:spChg chg="mod">
          <ac:chgData name="Phillip Kaufman" userId="c001b2a046940d7c" providerId="LiveId" clId="{5CB25B10-5B1C-4017-B167-ED3104435743}" dt="2024-05-30T06:17:26.248" v="9529" actId="165"/>
          <ac:spMkLst>
            <pc:docMk/>
            <pc:sldMk cId="2393263260" sldId="948"/>
            <ac:spMk id="110" creationId="{15CE14BD-7C21-BF44-629F-B0A3C0AFA544}"/>
          </ac:spMkLst>
        </pc:spChg>
        <pc:spChg chg="mod">
          <ac:chgData name="Phillip Kaufman" userId="c001b2a046940d7c" providerId="LiveId" clId="{5CB25B10-5B1C-4017-B167-ED3104435743}" dt="2024-05-30T06:17:26.248" v="9529" actId="165"/>
          <ac:spMkLst>
            <pc:docMk/>
            <pc:sldMk cId="2393263260" sldId="948"/>
            <ac:spMk id="111" creationId="{75186FA5-9174-B987-DAC9-A2A2EE1332F9}"/>
          </ac:spMkLst>
        </pc:spChg>
        <pc:spChg chg="mod">
          <ac:chgData name="Phillip Kaufman" userId="c001b2a046940d7c" providerId="LiveId" clId="{5CB25B10-5B1C-4017-B167-ED3104435743}" dt="2024-05-30T06:17:26.248" v="9529" actId="165"/>
          <ac:spMkLst>
            <pc:docMk/>
            <pc:sldMk cId="2393263260" sldId="948"/>
            <ac:spMk id="112" creationId="{3A2C012E-49BF-DABA-D4F1-5F34AE7C305F}"/>
          </ac:spMkLst>
        </pc:spChg>
        <pc:spChg chg="mod">
          <ac:chgData name="Phillip Kaufman" userId="c001b2a046940d7c" providerId="LiveId" clId="{5CB25B10-5B1C-4017-B167-ED3104435743}" dt="2024-05-30T06:17:26.248" v="9529" actId="165"/>
          <ac:spMkLst>
            <pc:docMk/>
            <pc:sldMk cId="2393263260" sldId="948"/>
            <ac:spMk id="113" creationId="{A455405D-BC00-825A-5E06-33CA3F533621}"/>
          </ac:spMkLst>
        </pc:spChg>
        <pc:spChg chg="mod">
          <ac:chgData name="Phillip Kaufman" userId="c001b2a046940d7c" providerId="LiveId" clId="{5CB25B10-5B1C-4017-B167-ED3104435743}" dt="2024-05-30T06:21:13.643" v="9583"/>
          <ac:spMkLst>
            <pc:docMk/>
            <pc:sldMk cId="2393263260" sldId="948"/>
            <ac:spMk id="142" creationId="{A7CDD028-ABA8-3DB5-A612-D3D0DF3D6C53}"/>
          </ac:spMkLst>
        </pc:spChg>
        <pc:spChg chg="mod">
          <ac:chgData name="Phillip Kaufman" userId="c001b2a046940d7c" providerId="LiveId" clId="{5CB25B10-5B1C-4017-B167-ED3104435743}" dt="2024-05-30T06:21:13.643" v="9583"/>
          <ac:spMkLst>
            <pc:docMk/>
            <pc:sldMk cId="2393263260" sldId="948"/>
            <ac:spMk id="143" creationId="{E2001E16-6C93-A41A-1C90-B81D8EE44D4C}"/>
          </ac:spMkLst>
        </pc:spChg>
        <pc:spChg chg="mod">
          <ac:chgData name="Phillip Kaufman" userId="c001b2a046940d7c" providerId="LiveId" clId="{5CB25B10-5B1C-4017-B167-ED3104435743}" dt="2024-05-30T06:21:13.643" v="9583"/>
          <ac:spMkLst>
            <pc:docMk/>
            <pc:sldMk cId="2393263260" sldId="948"/>
            <ac:spMk id="144" creationId="{9D694361-4FCC-21AA-0F3A-F9A5DFAC1002}"/>
          </ac:spMkLst>
        </pc:spChg>
        <pc:spChg chg="mod">
          <ac:chgData name="Phillip Kaufman" userId="c001b2a046940d7c" providerId="LiveId" clId="{5CB25B10-5B1C-4017-B167-ED3104435743}" dt="2024-05-30T06:21:13.643" v="9583"/>
          <ac:spMkLst>
            <pc:docMk/>
            <pc:sldMk cId="2393263260" sldId="948"/>
            <ac:spMk id="145" creationId="{EDD420FE-3CEA-7C9E-F853-E741F829F79F}"/>
          </ac:spMkLst>
        </pc:spChg>
        <pc:spChg chg="mod">
          <ac:chgData name="Phillip Kaufman" userId="c001b2a046940d7c" providerId="LiveId" clId="{5CB25B10-5B1C-4017-B167-ED3104435743}" dt="2024-05-30T06:21:13.643" v="9583"/>
          <ac:spMkLst>
            <pc:docMk/>
            <pc:sldMk cId="2393263260" sldId="948"/>
            <ac:spMk id="146" creationId="{19948A8C-191E-79FB-978B-BB2553B5225D}"/>
          </ac:spMkLst>
        </pc:spChg>
        <pc:spChg chg="del mod topLvl">
          <ac:chgData name="Phillip Kaufman" userId="c001b2a046940d7c" providerId="LiveId" clId="{5CB25B10-5B1C-4017-B167-ED3104435743}" dt="2024-05-30T06:21:26.261" v="9587" actId="478"/>
          <ac:spMkLst>
            <pc:docMk/>
            <pc:sldMk cId="2393263260" sldId="948"/>
            <ac:spMk id="147" creationId="{E07E2BCD-DF02-6984-14C5-6E63AA565A9B}"/>
          </ac:spMkLst>
        </pc:spChg>
        <pc:spChg chg="del mod topLvl">
          <ac:chgData name="Phillip Kaufman" userId="c001b2a046940d7c" providerId="LiveId" clId="{5CB25B10-5B1C-4017-B167-ED3104435743}" dt="2024-05-30T06:21:36.492" v="9590" actId="478"/>
          <ac:spMkLst>
            <pc:docMk/>
            <pc:sldMk cId="2393263260" sldId="948"/>
            <ac:spMk id="148" creationId="{DCA5AF94-55EE-E33E-8966-39D2E8EA756D}"/>
          </ac:spMkLst>
        </pc:spChg>
        <pc:spChg chg="mod">
          <ac:chgData name="Phillip Kaufman" userId="c001b2a046940d7c" providerId="LiveId" clId="{5CB25B10-5B1C-4017-B167-ED3104435743}" dt="2024-05-30T06:21:13.643" v="9583"/>
          <ac:spMkLst>
            <pc:docMk/>
            <pc:sldMk cId="2393263260" sldId="948"/>
            <ac:spMk id="152" creationId="{0D1FABA0-1F1E-F7B6-E13C-84250EEC6B29}"/>
          </ac:spMkLst>
        </pc:spChg>
        <pc:spChg chg="mod">
          <ac:chgData name="Phillip Kaufman" userId="c001b2a046940d7c" providerId="LiveId" clId="{5CB25B10-5B1C-4017-B167-ED3104435743}" dt="2024-05-30T06:21:13.643" v="9583"/>
          <ac:spMkLst>
            <pc:docMk/>
            <pc:sldMk cId="2393263260" sldId="948"/>
            <ac:spMk id="153" creationId="{5E47D7EB-2A4F-D296-E31B-015878DF474B}"/>
          </ac:spMkLst>
        </pc:spChg>
        <pc:spChg chg="mod">
          <ac:chgData name="Phillip Kaufman" userId="c001b2a046940d7c" providerId="LiveId" clId="{5CB25B10-5B1C-4017-B167-ED3104435743}" dt="2024-05-30T06:21:13.643" v="9583"/>
          <ac:spMkLst>
            <pc:docMk/>
            <pc:sldMk cId="2393263260" sldId="948"/>
            <ac:spMk id="154" creationId="{D19B24C6-8C0D-1D22-1C81-1CF3EED82A69}"/>
          </ac:spMkLst>
        </pc:spChg>
        <pc:spChg chg="mod">
          <ac:chgData name="Phillip Kaufman" userId="c001b2a046940d7c" providerId="LiveId" clId="{5CB25B10-5B1C-4017-B167-ED3104435743}" dt="2024-05-30T06:21:17.025" v="9585"/>
          <ac:spMkLst>
            <pc:docMk/>
            <pc:sldMk cId="2393263260" sldId="948"/>
            <ac:spMk id="195" creationId="{A20D4FDE-A8B1-AF2F-DC16-F54FEC1AF259}"/>
          </ac:spMkLst>
        </pc:spChg>
        <pc:spChg chg="mod">
          <ac:chgData name="Phillip Kaufman" userId="c001b2a046940d7c" providerId="LiveId" clId="{5CB25B10-5B1C-4017-B167-ED3104435743}" dt="2024-05-30T06:21:17.025" v="9585"/>
          <ac:spMkLst>
            <pc:docMk/>
            <pc:sldMk cId="2393263260" sldId="948"/>
            <ac:spMk id="196" creationId="{D540D402-9002-BB4F-EB34-5224D0438B04}"/>
          </ac:spMkLst>
        </pc:spChg>
        <pc:spChg chg="mod">
          <ac:chgData name="Phillip Kaufman" userId="c001b2a046940d7c" providerId="LiveId" clId="{5CB25B10-5B1C-4017-B167-ED3104435743}" dt="2024-05-30T06:21:17.025" v="9585"/>
          <ac:spMkLst>
            <pc:docMk/>
            <pc:sldMk cId="2393263260" sldId="948"/>
            <ac:spMk id="197" creationId="{6D966FB1-5032-7340-B25D-9A73EBE7EE70}"/>
          </ac:spMkLst>
        </pc:spChg>
        <pc:spChg chg="mod">
          <ac:chgData name="Phillip Kaufman" userId="c001b2a046940d7c" providerId="LiveId" clId="{5CB25B10-5B1C-4017-B167-ED3104435743}" dt="2024-05-30T06:21:17.025" v="9585"/>
          <ac:spMkLst>
            <pc:docMk/>
            <pc:sldMk cId="2393263260" sldId="948"/>
            <ac:spMk id="198" creationId="{E93D3674-DF9C-74E1-C2CE-5AB936A63D41}"/>
          </ac:spMkLst>
        </pc:spChg>
        <pc:spChg chg="mod">
          <ac:chgData name="Phillip Kaufman" userId="c001b2a046940d7c" providerId="LiveId" clId="{5CB25B10-5B1C-4017-B167-ED3104435743}" dt="2024-05-30T06:21:17.025" v="9585"/>
          <ac:spMkLst>
            <pc:docMk/>
            <pc:sldMk cId="2393263260" sldId="948"/>
            <ac:spMk id="199" creationId="{9964875A-1237-1B3E-AA8F-80073B1CF27A}"/>
          </ac:spMkLst>
        </pc:spChg>
        <pc:spChg chg="mod">
          <ac:chgData name="Phillip Kaufman" userId="c001b2a046940d7c" providerId="LiveId" clId="{5CB25B10-5B1C-4017-B167-ED3104435743}" dt="2024-05-30T06:21:17.025" v="9585"/>
          <ac:spMkLst>
            <pc:docMk/>
            <pc:sldMk cId="2393263260" sldId="948"/>
            <ac:spMk id="200" creationId="{6B256756-F5C9-B554-1279-04868B9EE7ED}"/>
          </ac:spMkLst>
        </pc:spChg>
        <pc:spChg chg="mod">
          <ac:chgData name="Phillip Kaufman" userId="c001b2a046940d7c" providerId="LiveId" clId="{5CB25B10-5B1C-4017-B167-ED3104435743}" dt="2024-05-30T06:21:17.025" v="9585"/>
          <ac:spMkLst>
            <pc:docMk/>
            <pc:sldMk cId="2393263260" sldId="948"/>
            <ac:spMk id="201" creationId="{0AB6591E-C2CF-488E-7E39-205D836B27E3}"/>
          </ac:spMkLst>
        </pc:spChg>
        <pc:spChg chg="mod">
          <ac:chgData name="Phillip Kaufman" userId="c001b2a046940d7c" providerId="LiveId" clId="{5CB25B10-5B1C-4017-B167-ED3104435743}" dt="2024-05-30T06:21:17.025" v="9585"/>
          <ac:spMkLst>
            <pc:docMk/>
            <pc:sldMk cId="2393263260" sldId="948"/>
            <ac:spMk id="202" creationId="{9DBDF94C-6E32-D80F-4C66-2C72D3766630}"/>
          </ac:spMkLst>
        </pc:spChg>
        <pc:spChg chg="mod">
          <ac:chgData name="Phillip Kaufman" userId="c001b2a046940d7c" providerId="LiveId" clId="{5CB25B10-5B1C-4017-B167-ED3104435743}" dt="2024-05-30T06:21:37.687" v="9591"/>
          <ac:spMkLst>
            <pc:docMk/>
            <pc:sldMk cId="2393263260" sldId="948"/>
            <ac:spMk id="243" creationId="{A20D4FDE-A8B1-AF2F-DC16-F54FEC1AF259}"/>
          </ac:spMkLst>
        </pc:spChg>
        <pc:spChg chg="mod">
          <ac:chgData name="Phillip Kaufman" userId="c001b2a046940d7c" providerId="LiveId" clId="{5CB25B10-5B1C-4017-B167-ED3104435743}" dt="2024-05-30T06:21:37.687" v="9591"/>
          <ac:spMkLst>
            <pc:docMk/>
            <pc:sldMk cId="2393263260" sldId="948"/>
            <ac:spMk id="244" creationId="{D540D402-9002-BB4F-EB34-5224D0438B04}"/>
          </ac:spMkLst>
        </pc:spChg>
        <pc:spChg chg="mod">
          <ac:chgData name="Phillip Kaufman" userId="c001b2a046940d7c" providerId="LiveId" clId="{5CB25B10-5B1C-4017-B167-ED3104435743}" dt="2024-05-30T06:21:37.687" v="9591"/>
          <ac:spMkLst>
            <pc:docMk/>
            <pc:sldMk cId="2393263260" sldId="948"/>
            <ac:spMk id="245" creationId="{6D966FB1-5032-7340-B25D-9A73EBE7EE70}"/>
          </ac:spMkLst>
        </pc:spChg>
        <pc:spChg chg="mod">
          <ac:chgData name="Phillip Kaufman" userId="c001b2a046940d7c" providerId="LiveId" clId="{5CB25B10-5B1C-4017-B167-ED3104435743}" dt="2024-05-30T06:21:37.687" v="9591"/>
          <ac:spMkLst>
            <pc:docMk/>
            <pc:sldMk cId="2393263260" sldId="948"/>
            <ac:spMk id="246" creationId="{E93D3674-DF9C-74E1-C2CE-5AB936A63D41}"/>
          </ac:spMkLst>
        </pc:spChg>
        <pc:spChg chg="mod">
          <ac:chgData name="Phillip Kaufman" userId="c001b2a046940d7c" providerId="LiveId" clId="{5CB25B10-5B1C-4017-B167-ED3104435743}" dt="2024-05-30T06:21:37.687" v="9591"/>
          <ac:spMkLst>
            <pc:docMk/>
            <pc:sldMk cId="2393263260" sldId="948"/>
            <ac:spMk id="247" creationId="{9964875A-1237-1B3E-AA8F-80073B1CF27A}"/>
          </ac:spMkLst>
        </pc:spChg>
        <pc:spChg chg="mod">
          <ac:chgData name="Phillip Kaufman" userId="c001b2a046940d7c" providerId="LiveId" clId="{5CB25B10-5B1C-4017-B167-ED3104435743}" dt="2024-05-30T06:21:37.687" v="9591"/>
          <ac:spMkLst>
            <pc:docMk/>
            <pc:sldMk cId="2393263260" sldId="948"/>
            <ac:spMk id="248" creationId="{6B256756-F5C9-B554-1279-04868B9EE7ED}"/>
          </ac:spMkLst>
        </pc:spChg>
        <pc:spChg chg="mod">
          <ac:chgData name="Phillip Kaufman" userId="c001b2a046940d7c" providerId="LiveId" clId="{5CB25B10-5B1C-4017-B167-ED3104435743}" dt="2024-05-30T06:21:37.687" v="9591"/>
          <ac:spMkLst>
            <pc:docMk/>
            <pc:sldMk cId="2393263260" sldId="948"/>
            <ac:spMk id="249" creationId="{0AB6591E-C2CF-488E-7E39-205D836B27E3}"/>
          </ac:spMkLst>
        </pc:spChg>
        <pc:spChg chg="mod">
          <ac:chgData name="Phillip Kaufman" userId="c001b2a046940d7c" providerId="LiveId" clId="{5CB25B10-5B1C-4017-B167-ED3104435743}" dt="2024-05-30T06:21:37.687" v="9591"/>
          <ac:spMkLst>
            <pc:docMk/>
            <pc:sldMk cId="2393263260" sldId="948"/>
            <ac:spMk id="250" creationId="{9DBDF94C-6E32-D80F-4C66-2C72D3766630}"/>
          </ac:spMkLst>
        </pc:spChg>
        <pc:spChg chg="mod">
          <ac:chgData name="Phillip Kaufman" userId="c001b2a046940d7c" providerId="LiveId" clId="{5CB25B10-5B1C-4017-B167-ED3104435743}" dt="2024-05-30T06:21:53.997" v="9595"/>
          <ac:spMkLst>
            <pc:docMk/>
            <pc:sldMk cId="2393263260" sldId="948"/>
            <ac:spMk id="291" creationId="{D5B2D5B9-056F-3BAB-356C-771B3CB28EBD}"/>
          </ac:spMkLst>
        </pc:spChg>
        <pc:spChg chg="mod">
          <ac:chgData name="Phillip Kaufman" userId="c001b2a046940d7c" providerId="LiveId" clId="{5CB25B10-5B1C-4017-B167-ED3104435743}" dt="2024-05-30T06:21:53.997" v="9595"/>
          <ac:spMkLst>
            <pc:docMk/>
            <pc:sldMk cId="2393263260" sldId="948"/>
            <ac:spMk id="292" creationId="{D141DCF9-093E-94F9-9593-58A511BD3313}"/>
          </ac:spMkLst>
        </pc:spChg>
        <pc:spChg chg="mod">
          <ac:chgData name="Phillip Kaufman" userId="c001b2a046940d7c" providerId="LiveId" clId="{5CB25B10-5B1C-4017-B167-ED3104435743}" dt="2024-05-30T06:21:53.997" v="9595"/>
          <ac:spMkLst>
            <pc:docMk/>
            <pc:sldMk cId="2393263260" sldId="948"/>
            <ac:spMk id="293" creationId="{6D37273F-CC51-D52A-BFAB-9F0A81B938E4}"/>
          </ac:spMkLst>
        </pc:spChg>
        <pc:spChg chg="mod">
          <ac:chgData name="Phillip Kaufman" userId="c001b2a046940d7c" providerId="LiveId" clId="{5CB25B10-5B1C-4017-B167-ED3104435743}" dt="2024-05-30T06:21:53.997" v="9595"/>
          <ac:spMkLst>
            <pc:docMk/>
            <pc:sldMk cId="2393263260" sldId="948"/>
            <ac:spMk id="294" creationId="{F2F46A75-A557-E1AD-DA15-7D5E989273BD}"/>
          </ac:spMkLst>
        </pc:spChg>
        <pc:spChg chg="mod">
          <ac:chgData name="Phillip Kaufman" userId="c001b2a046940d7c" providerId="LiveId" clId="{5CB25B10-5B1C-4017-B167-ED3104435743}" dt="2024-05-30T06:21:53.997" v="9595"/>
          <ac:spMkLst>
            <pc:docMk/>
            <pc:sldMk cId="2393263260" sldId="948"/>
            <ac:spMk id="295" creationId="{565CAB3A-17AA-5DB1-A80A-2F96798DAD84}"/>
          </ac:spMkLst>
        </pc:spChg>
        <pc:spChg chg="mod">
          <ac:chgData name="Phillip Kaufman" userId="c001b2a046940d7c" providerId="LiveId" clId="{5CB25B10-5B1C-4017-B167-ED3104435743}" dt="2024-05-30T06:21:53.997" v="9595"/>
          <ac:spMkLst>
            <pc:docMk/>
            <pc:sldMk cId="2393263260" sldId="948"/>
            <ac:spMk id="296" creationId="{AFC94E4E-E737-06C2-4CE0-C4C73622D778}"/>
          </ac:spMkLst>
        </pc:spChg>
        <pc:spChg chg="mod">
          <ac:chgData name="Phillip Kaufman" userId="c001b2a046940d7c" providerId="LiveId" clId="{5CB25B10-5B1C-4017-B167-ED3104435743}" dt="2024-05-30T06:21:53.997" v="9595"/>
          <ac:spMkLst>
            <pc:docMk/>
            <pc:sldMk cId="2393263260" sldId="948"/>
            <ac:spMk id="297" creationId="{19E6AE59-A624-A905-79CD-2D3966EA52DC}"/>
          </ac:spMkLst>
        </pc:spChg>
        <pc:spChg chg="mod">
          <ac:chgData name="Phillip Kaufman" userId="c001b2a046940d7c" providerId="LiveId" clId="{5CB25B10-5B1C-4017-B167-ED3104435743}" dt="2024-05-30T06:21:53.997" v="9595"/>
          <ac:spMkLst>
            <pc:docMk/>
            <pc:sldMk cId="2393263260" sldId="948"/>
            <ac:spMk id="298" creationId="{8364A1D0-CE57-18C8-F01E-254076F6A679}"/>
          </ac:spMkLst>
        </pc:spChg>
        <pc:spChg chg="mod">
          <ac:chgData name="Phillip Kaufman" userId="c001b2a046940d7c" providerId="LiveId" clId="{5CB25B10-5B1C-4017-B167-ED3104435743}" dt="2024-05-30T06:22:10.721" v="9603"/>
          <ac:spMkLst>
            <pc:docMk/>
            <pc:sldMk cId="2393263260" sldId="948"/>
            <ac:spMk id="339" creationId="{D5B2D5B9-056F-3BAB-356C-771B3CB28EBD}"/>
          </ac:spMkLst>
        </pc:spChg>
        <pc:spChg chg="mod">
          <ac:chgData name="Phillip Kaufman" userId="c001b2a046940d7c" providerId="LiveId" clId="{5CB25B10-5B1C-4017-B167-ED3104435743}" dt="2024-05-30T06:22:10.721" v="9603"/>
          <ac:spMkLst>
            <pc:docMk/>
            <pc:sldMk cId="2393263260" sldId="948"/>
            <ac:spMk id="340" creationId="{D141DCF9-093E-94F9-9593-58A511BD3313}"/>
          </ac:spMkLst>
        </pc:spChg>
        <pc:spChg chg="mod">
          <ac:chgData name="Phillip Kaufman" userId="c001b2a046940d7c" providerId="LiveId" clId="{5CB25B10-5B1C-4017-B167-ED3104435743}" dt="2024-05-30T06:22:10.721" v="9603"/>
          <ac:spMkLst>
            <pc:docMk/>
            <pc:sldMk cId="2393263260" sldId="948"/>
            <ac:spMk id="341" creationId="{6D37273F-CC51-D52A-BFAB-9F0A81B938E4}"/>
          </ac:spMkLst>
        </pc:spChg>
        <pc:spChg chg="mod">
          <ac:chgData name="Phillip Kaufman" userId="c001b2a046940d7c" providerId="LiveId" clId="{5CB25B10-5B1C-4017-B167-ED3104435743}" dt="2024-05-30T06:22:10.721" v="9603"/>
          <ac:spMkLst>
            <pc:docMk/>
            <pc:sldMk cId="2393263260" sldId="948"/>
            <ac:spMk id="342" creationId="{F2F46A75-A557-E1AD-DA15-7D5E989273BD}"/>
          </ac:spMkLst>
        </pc:spChg>
        <pc:spChg chg="mod">
          <ac:chgData name="Phillip Kaufman" userId="c001b2a046940d7c" providerId="LiveId" clId="{5CB25B10-5B1C-4017-B167-ED3104435743}" dt="2024-05-30T06:22:10.721" v="9603"/>
          <ac:spMkLst>
            <pc:docMk/>
            <pc:sldMk cId="2393263260" sldId="948"/>
            <ac:spMk id="343" creationId="{565CAB3A-17AA-5DB1-A80A-2F96798DAD84}"/>
          </ac:spMkLst>
        </pc:spChg>
        <pc:spChg chg="mod">
          <ac:chgData name="Phillip Kaufman" userId="c001b2a046940d7c" providerId="LiveId" clId="{5CB25B10-5B1C-4017-B167-ED3104435743}" dt="2024-05-30T06:22:10.721" v="9603"/>
          <ac:spMkLst>
            <pc:docMk/>
            <pc:sldMk cId="2393263260" sldId="948"/>
            <ac:spMk id="344" creationId="{AFC94E4E-E737-06C2-4CE0-C4C73622D778}"/>
          </ac:spMkLst>
        </pc:spChg>
        <pc:spChg chg="mod">
          <ac:chgData name="Phillip Kaufman" userId="c001b2a046940d7c" providerId="LiveId" clId="{5CB25B10-5B1C-4017-B167-ED3104435743}" dt="2024-05-30T06:22:10.721" v="9603"/>
          <ac:spMkLst>
            <pc:docMk/>
            <pc:sldMk cId="2393263260" sldId="948"/>
            <ac:spMk id="345" creationId="{19E6AE59-A624-A905-79CD-2D3966EA52DC}"/>
          </ac:spMkLst>
        </pc:spChg>
        <pc:spChg chg="mod">
          <ac:chgData name="Phillip Kaufman" userId="c001b2a046940d7c" providerId="LiveId" clId="{5CB25B10-5B1C-4017-B167-ED3104435743}" dt="2024-05-30T06:22:10.721" v="9603"/>
          <ac:spMkLst>
            <pc:docMk/>
            <pc:sldMk cId="2393263260" sldId="948"/>
            <ac:spMk id="346" creationId="{8364A1D0-CE57-18C8-F01E-254076F6A679}"/>
          </ac:spMkLst>
        </pc:spChg>
        <pc:spChg chg="mod">
          <ac:chgData name="Phillip Kaufman" userId="c001b2a046940d7c" providerId="LiveId" clId="{5CB25B10-5B1C-4017-B167-ED3104435743}" dt="2024-05-30T06:32:38.945" v="9735"/>
          <ac:spMkLst>
            <pc:docMk/>
            <pc:sldMk cId="2393263260" sldId="948"/>
            <ac:spMk id="387" creationId="{C461C3E2-F237-20D4-82CE-68D8CF93690D}"/>
          </ac:spMkLst>
        </pc:spChg>
        <pc:spChg chg="mod">
          <ac:chgData name="Phillip Kaufman" userId="c001b2a046940d7c" providerId="LiveId" clId="{5CB25B10-5B1C-4017-B167-ED3104435743}" dt="2024-05-30T06:32:38.945" v="9735"/>
          <ac:spMkLst>
            <pc:docMk/>
            <pc:sldMk cId="2393263260" sldId="948"/>
            <ac:spMk id="388" creationId="{DE451811-5D60-B020-8F0A-DB10283D5030}"/>
          </ac:spMkLst>
        </pc:spChg>
        <pc:spChg chg="mod">
          <ac:chgData name="Phillip Kaufman" userId="c001b2a046940d7c" providerId="LiveId" clId="{5CB25B10-5B1C-4017-B167-ED3104435743}" dt="2024-05-30T06:32:38.945" v="9735"/>
          <ac:spMkLst>
            <pc:docMk/>
            <pc:sldMk cId="2393263260" sldId="948"/>
            <ac:spMk id="389" creationId="{DC26A4CD-FFFC-2389-FAA6-7F41754B50DB}"/>
          </ac:spMkLst>
        </pc:spChg>
        <pc:spChg chg="mod">
          <ac:chgData name="Phillip Kaufman" userId="c001b2a046940d7c" providerId="LiveId" clId="{5CB25B10-5B1C-4017-B167-ED3104435743}" dt="2024-05-30T06:32:38.945" v="9735"/>
          <ac:spMkLst>
            <pc:docMk/>
            <pc:sldMk cId="2393263260" sldId="948"/>
            <ac:spMk id="390" creationId="{08A46315-BB51-D923-8943-FACC469D9025}"/>
          </ac:spMkLst>
        </pc:spChg>
        <pc:spChg chg="mod">
          <ac:chgData name="Phillip Kaufman" userId="c001b2a046940d7c" providerId="LiveId" clId="{5CB25B10-5B1C-4017-B167-ED3104435743}" dt="2024-05-30T06:32:38.945" v="9735"/>
          <ac:spMkLst>
            <pc:docMk/>
            <pc:sldMk cId="2393263260" sldId="948"/>
            <ac:spMk id="391" creationId="{FCB058FF-29CE-A081-3CE5-6529F299A43E}"/>
          </ac:spMkLst>
        </pc:spChg>
        <pc:spChg chg="mod">
          <ac:chgData name="Phillip Kaufman" userId="c001b2a046940d7c" providerId="LiveId" clId="{5CB25B10-5B1C-4017-B167-ED3104435743}" dt="2024-05-30T06:32:38.945" v="9735"/>
          <ac:spMkLst>
            <pc:docMk/>
            <pc:sldMk cId="2393263260" sldId="948"/>
            <ac:spMk id="392" creationId="{B163A152-1782-1417-04E7-C3A49833D699}"/>
          </ac:spMkLst>
        </pc:spChg>
        <pc:spChg chg="mod">
          <ac:chgData name="Phillip Kaufman" userId="c001b2a046940d7c" providerId="LiveId" clId="{5CB25B10-5B1C-4017-B167-ED3104435743}" dt="2024-05-30T06:32:38.945" v="9735"/>
          <ac:spMkLst>
            <pc:docMk/>
            <pc:sldMk cId="2393263260" sldId="948"/>
            <ac:spMk id="393" creationId="{284DEF58-FC22-E327-BBBB-FABA2F7E4675}"/>
          </ac:spMkLst>
        </pc:spChg>
        <pc:spChg chg="mod">
          <ac:chgData name="Phillip Kaufman" userId="c001b2a046940d7c" providerId="LiveId" clId="{5CB25B10-5B1C-4017-B167-ED3104435743}" dt="2024-05-30T06:32:38.945" v="9735"/>
          <ac:spMkLst>
            <pc:docMk/>
            <pc:sldMk cId="2393263260" sldId="948"/>
            <ac:spMk id="394" creationId="{37B343DE-E157-4A4C-73CD-247FADAEFCCD}"/>
          </ac:spMkLst>
        </pc:spChg>
        <pc:spChg chg="mod">
          <ac:chgData name="Phillip Kaufman" userId="c001b2a046940d7c" providerId="LiveId" clId="{5CB25B10-5B1C-4017-B167-ED3104435743}" dt="2024-05-30T06:33:19.973" v="9747"/>
          <ac:spMkLst>
            <pc:docMk/>
            <pc:sldMk cId="2393263260" sldId="948"/>
            <ac:spMk id="435" creationId="{05ACAE92-F38B-CDBF-880B-AA1B628A38AC}"/>
          </ac:spMkLst>
        </pc:spChg>
        <pc:spChg chg="mod">
          <ac:chgData name="Phillip Kaufman" userId="c001b2a046940d7c" providerId="LiveId" clId="{5CB25B10-5B1C-4017-B167-ED3104435743}" dt="2024-05-30T06:33:19.973" v="9747"/>
          <ac:spMkLst>
            <pc:docMk/>
            <pc:sldMk cId="2393263260" sldId="948"/>
            <ac:spMk id="436" creationId="{C9572F00-A2F2-270E-FD7C-1BD05CD76F0A}"/>
          </ac:spMkLst>
        </pc:spChg>
        <pc:spChg chg="mod">
          <ac:chgData name="Phillip Kaufman" userId="c001b2a046940d7c" providerId="LiveId" clId="{5CB25B10-5B1C-4017-B167-ED3104435743}" dt="2024-05-30T06:33:19.973" v="9747"/>
          <ac:spMkLst>
            <pc:docMk/>
            <pc:sldMk cId="2393263260" sldId="948"/>
            <ac:spMk id="437" creationId="{AD19D1B0-C14A-29E2-E666-C524A18707AE}"/>
          </ac:spMkLst>
        </pc:spChg>
        <pc:spChg chg="mod">
          <ac:chgData name="Phillip Kaufman" userId="c001b2a046940d7c" providerId="LiveId" clId="{5CB25B10-5B1C-4017-B167-ED3104435743}" dt="2024-05-30T06:33:19.973" v="9747"/>
          <ac:spMkLst>
            <pc:docMk/>
            <pc:sldMk cId="2393263260" sldId="948"/>
            <ac:spMk id="438" creationId="{5B4F5311-28FD-91C2-01A1-8CDFFC6DB64A}"/>
          </ac:spMkLst>
        </pc:spChg>
        <pc:spChg chg="mod">
          <ac:chgData name="Phillip Kaufman" userId="c001b2a046940d7c" providerId="LiveId" clId="{5CB25B10-5B1C-4017-B167-ED3104435743}" dt="2024-05-30T06:33:19.973" v="9747"/>
          <ac:spMkLst>
            <pc:docMk/>
            <pc:sldMk cId="2393263260" sldId="948"/>
            <ac:spMk id="439" creationId="{AACE593A-A341-2415-4793-22122B55AE4B}"/>
          </ac:spMkLst>
        </pc:spChg>
        <pc:spChg chg="mod">
          <ac:chgData name="Phillip Kaufman" userId="c001b2a046940d7c" providerId="LiveId" clId="{5CB25B10-5B1C-4017-B167-ED3104435743}" dt="2024-05-30T06:33:19.973" v="9747"/>
          <ac:spMkLst>
            <pc:docMk/>
            <pc:sldMk cId="2393263260" sldId="948"/>
            <ac:spMk id="440" creationId="{5CF85BAD-F17F-3FFD-2928-D93D3BEF3565}"/>
          </ac:spMkLst>
        </pc:spChg>
        <pc:spChg chg="mod">
          <ac:chgData name="Phillip Kaufman" userId="c001b2a046940d7c" providerId="LiveId" clId="{5CB25B10-5B1C-4017-B167-ED3104435743}" dt="2024-05-30T06:33:19.973" v="9747"/>
          <ac:spMkLst>
            <pc:docMk/>
            <pc:sldMk cId="2393263260" sldId="948"/>
            <ac:spMk id="441" creationId="{3D8A3C7E-AA51-4A84-A50E-7218A29375E1}"/>
          </ac:spMkLst>
        </pc:spChg>
        <pc:spChg chg="mod">
          <ac:chgData name="Phillip Kaufman" userId="c001b2a046940d7c" providerId="LiveId" clId="{5CB25B10-5B1C-4017-B167-ED3104435743}" dt="2024-05-30T06:33:19.973" v="9747"/>
          <ac:spMkLst>
            <pc:docMk/>
            <pc:sldMk cId="2393263260" sldId="948"/>
            <ac:spMk id="442" creationId="{A803F141-8284-80DC-C2B3-B76949ED56EB}"/>
          </ac:spMkLst>
        </pc:spChg>
        <pc:grpChg chg="add del mod">
          <ac:chgData name="Phillip Kaufman" userId="c001b2a046940d7c" providerId="LiveId" clId="{5CB25B10-5B1C-4017-B167-ED3104435743}" dt="2024-05-18T02:58:31.052" v="2642" actId="478"/>
          <ac:grpSpMkLst>
            <pc:docMk/>
            <pc:sldMk cId="2393263260" sldId="948"/>
            <ac:grpSpMk id="4" creationId="{006F0E3F-E681-8426-3A9C-66586BE97597}"/>
          </ac:grpSpMkLst>
        </pc:grpChg>
        <pc:grpChg chg="add del mod">
          <ac:chgData name="Phillip Kaufman" userId="c001b2a046940d7c" providerId="LiveId" clId="{5CB25B10-5B1C-4017-B167-ED3104435743}" dt="2024-05-27T07:32:05.039" v="8668" actId="21"/>
          <ac:grpSpMkLst>
            <pc:docMk/>
            <pc:sldMk cId="2393263260" sldId="948"/>
            <ac:grpSpMk id="4" creationId="{1E78C988-5D56-5EF8-6F4D-D572B546B425}"/>
          </ac:grpSpMkLst>
        </pc:grpChg>
        <pc:grpChg chg="add del mod">
          <ac:chgData name="Phillip Kaufman" userId="c001b2a046940d7c" providerId="LiveId" clId="{5CB25B10-5B1C-4017-B167-ED3104435743}" dt="2024-05-30T06:19:05.100" v="9548" actId="21"/>
          <ac:grpSpMkLst>
            <pc:docMk/>
            <pc:sldMk cId="2393263260" sldId="948"/>
            <ac:grpSpMk id="4" creationId="{E9B03297-FDC9-D667-32AA-32D52AAD96AE}"/>
          </ac:grpSpMkLst>
        </pc:grpChg>
        <pc:grpChg chg="mod">
          <ac:chgData name="Phillip Kaufman" userId="c001b2a046940d7c" providerId="LiveId" clId="{5CB25B10-5B1C-4017-B167-ED3104435743}" dt="2024-05-27T07:31:55.294" v="8666"/>
          <ac:grpSpMkLst>
            <pc:docMk/>
            <pc:sldMk cId="2393263260" sldId="948"/>
            <ac:grpSpMk id="5" creationId="{88B5C4D1-4CC0-D22D-A1EE-5675E8E35759}"/>
          </ac:grpSpMkLst>
        </pc:grpChg>
        <pc:grpChg chg="add del mod">
          <ac:chgData name="Phillip Kaufman" userId="c001b2a046940d7c" providerId="LiveId" clId="{5CB25B10-5B1C-4017-B167-ED3104435743}" dt="2024-05-18T02:57:21.771" v="2627" actId="478"/>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ac:chgData name="Phillip Kaufman" userId="c001b2a046940d7c" providerId="LiveId" clId="{5CB25B10-5B1C-4017-B167-ED3104435743}" dt="2024-05-30T06:18:47.175" v="9546"/>
          <ac:grpSpMkLst>
            <pc:docMk/>
            <pc:sldMk cId="2393263260" sldId="948"/>
            <ac:grpSpMk id="10" creationId="{9103742A-4BEB-7696-DD82-7FE1D31C0816}"/>
          </ac:grpSpMkLst>
        </pc:grpChg>
        <pc:grpChg chg="mod">
          <ac:chgData name="Phillip Kaufman" userId="c001b2a046940d7c" providerId="LiveId" clId="{5CB25B10-5B1C-4017-B167-ED3104435743}" dt="2024-05-18T02:57:22.048" v="2628"/>
          <ac:grpSpMkLst>
            <pc:docMk/>
            <pc:sldMk cId="2393263260" sldId="948"/>
            <ac:grpSpMk id="10" creationId="{D148600F-B2A3-4A31-5654-410A48549A3D}"/>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mod">
          <ac:chgData name="Phillip Kaufman" userId="c001b2a046940d7c" providerId="LiveId" clId="{5CB25B10-5B1C-4017-B167-ED3104435743}" dt="2024-05-18T02:57:22.048" v="2628"/>
          <ac:grpSpMkLst>
            <pc:docMk/>
            <pc:sldMk cId="2393263260" sldId="948"/>
            <ac:grpSpMk id="11" creationId="{4A3BBAA7-FF9E-6462-3309-4BF95BBF8BD8}"/>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8T02:57:22.048" v="2628"/>
          <ac:grpSpMkLst>
            <pc:docMk/>
            <pc:sldMk cId="2393263260" sldId="948"/>
            <ac:grpSpMk id="13" creationId="{20C51951-1766-0498-54A1-72809D2E2EAF}"/>
          </ac:grpSpMkLst>
        </pc:grpChg>
        <pc:grpChg chg="add del mod">
          <ac:chgData name="Phillip Kaufman" userId="c001b2a046940d7c" providerId="LiveId" clId="{5CB25B10-5B1C-4017-B167-ED3104435743}" dt="2024-05-30T06:21:02.539" v="9578" actId="21"/>
          <ac:grpSpMkLst>
            <pc:docMk/>
            <pc:sldMk cId="2393263260" sldId="948"/>
            <ac:grpSpMk id="13" creationId="{B94D9726-AFB5-BF8B-6D12-B28D2FD9E50A}"/>
          </ac:grpSpMkLst>
        </pc:grpChg>
        <pc:grpChg chg="mod">
          <ac:chgData name="Phillip Kaufman" userId="c001b2a046940d7c" providerId="LiveId" clId="{5CB25B10-5B1C-4017-B167-ED3104435743}" dt="2024-05-30T06:20:55.013" v="9576"/>
          <ac:grpSpMkLst>
            <pc:docMk/>
            <pc:sldMk cId="2393263260" sldId="948"/>
            <ac:grpSpMk id="14" creationId="{53C2DE8D-A145-E493-32BC-35869F3FBD37}"/>
          </ac:grpSpMkLst>
        </pc:grpChg>
        <pc:grpChg chg="mod">
          <ac:chgData name="Phillip Kaufman" userId="c001b2a046940d7c" providerId="LiveId" clId="{5CB25B10-5B1C-4017-B167-ED3104435743}" dt="2024-05-30T06:20:55.013" v="9576"/>
          <ac:grpSpMkLst>
            <pc:docMk/>
            <pc:sldMk cId="2393263260" sldId="948"/>
            <ac:grpSpMk id="15" creationId="{E9847C14-DE0E-CF1E-09C2-7E2D2D02677F}"/>
          </ac:grpSpMkLst>
        </pc:grpChg>
        <pc:grpChg chg="mod">
          <ac:chgData name="Phillip Kaufman" userId="c001b2a046940d7c" providerId="LiveId" clId="{5CB25B10-5B1C-4017-B167-ED3104435743}" dt="2024-05-30T06:20:55.013" v="9576"/>
          <ac:grpSpMkLst>
            <pc:docMk/>
            <pc:sldMk cId="2393263260" sldId="948"/>
            <ac:grpSpMk id="16" creationId="{3062C8BB-F662-6478-541F-0DE2256C68D3}"/>
          </ac:grpSpMkLst>
        </pc:grpChg>
        <pc:grpChg chg="mod">
          <ac:chgData name="Phillip Kaufman" userId="c001b2a046940d7c" providerId="LiveId" clId="{5CB25B10-5B1C-4017-B167-ED3104435743}" dt="2024-05-30T06:20:55.013" v="9576"/>
          <ac:grpSpMkLst>
            <pc:docMk/>
            <pc:sldMk cId="2393263260" sldId="948"/>
            <ac:grpSpMk id="17" creationId="{E4E225A0-B15F-8781-277B-B07C7979F33B}"/>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mod">
          <ac:chgData name="Phillip Kaufman" userId="c001b2a046940d7c" providerId="LiveId" clId="{5CB25B10-5B1C-4017-B167-ED3104435743}" dt="2024-05-18T02:57:22.048" v="2628"/>
          <ac:grpSpMkLst>
            <pc:docMk/>
            <pc:sldMk cId="2393263260" sldId="948"/>
            <ac:grpSpMk id="20" creationId="{637BECC1-0907-A84E-CE0F-9144519DB522}"/>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add del mod topLvl">
          <ac:chgData name="Phillip Kaufman" userId="c001b2a046940d7c" providerId="LiveId" clId="{5CB25B10-5B1C-4017-B167-ED3104435743}" dt="2024-05-30T06:21:16.615" v="9584" actId="478"/>
          <ac:grpSpMkLst>
            <pc:docMk/>
            <pc:sldMk cId="2393263260" sldId="948"/>
            <ac:grpSpMk id="41" creationId="{1E78C988-5D56-5EF8-6F4D-D572B546B425}"/>
          </ac:grpSpMkLst>
        </pc:grpChg>
        <pc:grpChg chg="mod">
          <ac:chgData name="Phillip Kaufman" userId="c001b2a046940d7c" providerId="LiveId" clId="{5CB25B10-5B1C-4017-B167-ED3104435743}" dt="2024-05-30T06:17:26.248" v="9529" actId="165"/>
          <ac:grpSpMkLst>
            <pc:docMk/>
            <pc:sldMk cId="2393263260" sldId="948"/>
            <ac:grpSpMk id="42" creationId="{88B5C4D1-4CC0-D22D-A1EE-5675E8E35759}"/>
          </ac:grpSpMkLst>
        </pc:grpChg>
        <pc:grpChg chg="mod">
          <ac:chgData name="Phillip Kaufman" userId="c001b2a046940d7c" providerId="LiveId" clId="{5CB25B10-5B1C-4017-B167-ED3104435743}" dt="2024-05-18T02:57:22.048" v="2628"/>
          <ac:grpSpMkLst>
            <pc:docMk/>
            <pc:sldMk cId="2393263260" sldId="948"/>
            <ac:grpSpMk id="63" creationId="{B622C42E-BA2A-73DC-CCE3-B4B8152498DF}"/>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add del mod">
          <ac:chgData name="Phillip Kaufman" userId="c001b2a046940d7c" providerId="LiveId" clId="{5CB25B10-5B1C-4017-B167-ED3104435743}" dt="2024-05-27T07:32:07.762" v="8669" actId="165"/>
          <ac:grpSpMkLst>
            <pc:docMk/>
            <pc:sldMk cId="2393263260" sldId="948"/>
            <ac:grpSpMk id="66" creationId="{BB040107-8A4B-9FDF-9F26-A99823186EB3}"/>
          </ac:grpSpMkLst>
        </pc:grpChg>
        <pc:grpChg chg="del mod topLvl">
          <ac:chgData name="Phillip Kaufman" userId="c001b2a046940d7c" providerId="LiveId" clId="{5CB25B10-5B1C-4017-B167-ED3104435743}" dt="2024-05-30T06:19:10.952" v="9550" actId="165"/>
          <ac:grpSpMkLst>
            <pc:docMk/>
            <pc:sldMk cId="2393263260" sldId="948"/>
            <ac:grpSpMk id="68" creationId="{B4B5E32D-CFC4-F57B-713E-CDEC252FD31D}"/>
          </ac:grpSpMkLst>
        </pc:grpChg>
        <pc:grpChg chg="add del mod">
          <ac:chgData name="Phillip Kaufman" userId="c001b2a046940d7c" providerId="LiveId" clId="{5CB25B10-5B1C-4017-B167-ED3104435743}" dt="2024-05-30T06:17:26.248" v="9529" actId="165"/>
          <ac:grpSpMkLst>
            <pc:docMk/>
            <pc:sldMk cId="2393263260" sldId="948"/>
            <ac:grpSpMk id="78" creationId="{A1C2DA31-83BB-3AE3-3D39-D3352FD39BF3}"/>
          </ac:grpSpMkLst>
        </pc:grpChg>
        <pc:grpChg chg="mod">
          <ac:chgData name="Phillip Kaufman" userId="c001b2a046940d7c" providerId="LiveId" clId="{5CB25B10-5B1C-4017-B167-ED3104435743}" dt="2024-05-30T06:20:55.013" v="9576"/>
          <ac:grpSpMkLst>
            <pc:docMk/>
            <pc:sldMk cId="2393263260" sldId="948"/>
            <ac:grpSpMk id="95" creationId="{3EB058C6-AA9B-B3E3-D298-D9F9C63A1BE3}"/>
          </ac:grpSpMkLst>
        </pc:grpChg>
        <pc:grpChg chg="add mod">
          <ac:chgData name="Phillip Kaufman" userId="c001b2a046940d7c" providerId="LiveId" clId="{5CB25B10-5B1C-4017-B167-ED3104435743}" dt="2024-05-30T06:21:13.643" v="9583"/>
          <ac:grpSpMkLst>
            <pc:docMk/>
            <pc:sldMk cId="2393263260" sldId="948"/>
            <ac:grpSpMk id="98" creationId="{B94D9726-AFB5-BF8B-6D12-B28D2FD9E50A}"/>
          </ac:grpSpMkLst>
        </pc:grpChg>
        <pc:grpChg chg="mod">
          <ac:chgData name="Phillip Kaufman" userId="c001b2a046940d7c" providerId="LiveId" clId="{5CB25B10-5B1C-4017-B167-ED3104435743}" dt="2024-05-30T06:21:13.643" v="9583"/>
          <ac:grpSpMkLst>
            <pc:docMk/>
            <pc:sldMk cId="2393263260" sldId="948"/>
            <ac:grpSpMk id="99" creationId="{53C2DE8D-A145-E493-32BC-35869F3FBD37}"/>
          </ac:grpSpMkLst>
        </pc:grpChg>
        <pc:grpChg chg="mod">
          <ac:chgData name="Phillip Kaufman" userId="c001b2a046940d7c" providerId="LiveId" clId="{5CB25B10-5B1C-4017-B167-ED3104435743}" dt="2024-05-30T06:21:13.643" v="9583"/>
          <ac:grpSpMkLst>
            <pc:docMk/>
            <pc:sldMk cId="2393263260" sldId="948"/>
            <ac:grpSpMk id="100" creationId="{E9847C14-DE0E-CF1E-09C2-7E2D2D02677F}"/>
          </ac:grpSpMkLst>
        </pc:grpChg>
        <pc:grpChg chg="mod">
          <ac:chgData name="Phillip Kaufman" userId="c001b2a046940d7c" providerId="LiveId" clId="{5CB25B10-5B1C-4017-B167-ED3104435743}" dt="2024-05-30T06:21:13.643" v="9583"/>
          <ac:grpSpMkLst>
            <pc:docMk/>
            <pc:sldMk cId="2393263260" sldId="948"/>
            <ac:grpSpMk id="101" creationId="{3062C8BB-F662-6478-541F-0DE2256C68D3}"/>
          </ac:grpSpMkLst>
        </pc:grpChg>
        <pc:grpChg chg="mod">
          <ac:chgData name="Phillip Kaufman" userId="c001b2a046940d7c" providerId="LiveId" clId="{5CB25B10-5B1C-4017-B167-ED3104435743}" dt="2024-05-30T06:21:13.643" v="9583"/>
          <ac:grpSpMkLst>
            <pc:docMk/>
            <pc:sldMk cId="2393263260" sldId="948"/>
            <ac:grpSpMk id="102" creationId="{E4E225A0-B15F-8781-277B-B07C7979F33B}"/>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grpChg chg="del mod topLvl">
          <ac:chgData name="Phillip Kaufman" userId="c001b2a046940d7c" providerId="LiveId" clId="{5CB25B10-5B1C-4017-B167-ED3104435743}" dt="2024-05-27T07:32:15.566" v="8672" actId="478"/>
          <ac:grpSpMkLst>
            <pc:docMk/>
            <pc:sldMk cId="2393263260" sldId="948"/>
            <ac:grpSpMk id="106" creationId="{15A609D7-95AC-4B8B-90CB-0EE090BD3519}"/>
          </ac:grpSpMkLst>
        </pc:grpChg>
        <pc:grpChg chg="add del mod topLvl">
          <ac:chgData name="Phillip Kaufman" userId="c001b2a046940d7c" providerId="LiveId" clId="{5CB25B10-5B1C-4017-B167-ED3104435743}" dt="2024-05-30T06:21:16.615" v="9584" actId="478"/>
          <ac:grpSpMkLst>
            <pc:docMk/>
            <pc:sldMk cId="2393263260" sldId="948"/>
            <ac:grpSpMk id="107" creationId="{3728194C-44ED-AF98-94DE-D6149FD124BE}"/>
          </ac:grpSpMkLst>
        </pc:grpChg>
        <pc:grpChg chg="mod">
          <ac:chgData name="Phillip Kaufman" userId="c001b2a046940d7c" providerId="LiveId" clId="{5CB25B10-5B1C-4017-B167-ED3104435743}" dt="2024-05-27T07:32:07.762" v="8669" actId="165"/>
          <ac:grpSpMkLst>
            <pc:docMk/>
            <pc:sldMk cId="2393263260" sldId="948"/>
            <ac:grpSpMk id="114" creationId="{50ECE79C-B486-58B6-5F7D-C46E64B0A4CB}"/>
          </ac:grpSpMkLst>
        </pc:grpChg>
        <pc:grpChg chg="del mod topLvl">
          <ac:chgData name="Phillip Kaufman" userId="c001b2a046940d7c" providerId="LiveId" clId="{5CB25B10-5B1C-4017-B167-ED3104435743}" dt="2024-05-30T06:21:13.412" v="9582" actId="478"/>
          <ac:grpSpMkLst>
            <pc:docMk/>
            <pc:sldMk cId="2393263260" sldId="948"/>
            <ac:grpSpMk id="149" creationId="{D02FE028-FC05-2386-C3AA-4A1CA57125D6}"/>
          </ac:grpSpMkLst>
        </pc:grpChg>
        <pc:grpChg chg="mod">
          <ac:chgData name="Phillip Kaufman" userId="c001b2a046940d7c" providerId="LiveId" clId="{5CB25B10-5B1C-4017-B167-ED3104435743}" dt="2024-05-30T06:21:13.643" v="9583"/>
          <ac:grpSpMkLst>
            <pc:docMk/>
            <pc:sldMk cId="2393263260" sldId="948"/>
            <ac:grpSpMk id="155" creationId="{3EB058C6-AA9B-B3E3-D298-D9F9C63A1BE3}"/>
          </ac:grpSpMkLst>
        </pc:grpChg>
        <pc:grpChg chg="add del mod">
          <ac:chgData name="Phillip Kaufman" userId="c001b2a046940d7c" providerId="LiveId" clId="{5CB25B10-5B1C-4017-B167-ED3104435743}" dt="2024-05-30T06:21:30.085" v="9588" actId="21"/>
          <ac:grpSpMkLst>
            <pc:docMk/>
            <pc:sldMk cId="2393263260" sldId="948"/>
            <ac:grpSpMk id="158" creationId="{BB086D6F-2264-C75B-D235-2EAB75585573}"/>
          </ac:grpSpMkLst>
        </pc:grpChg>
        <pc:grpChg chg="mod">
          <ac:chgData name="Phillip Kaufman" userId="c001b2a046940d7c" providerId="LiveId" clId="{5CB25B10-5B1C-4017-B167-ED3104435743}" dt="2024-05-30T06:21:17.025" v="9585"/>
          <ac:grpSpMkLst>
            <pc:docMk/>
            <pc:sldMk cId="2393263260" sldId="948"/>
            <ac:grpSpMk id="159" creationId="{178F30CC-BB26-F520-AC3A-D3C75EF36725}"/>
          </ac:grpSpMkLst>
        </pc:grpChg>
        <pc:grpChg chg="mod">
          <ac:chgData name="Phillip Kaufman" userId="c001b2a046940d7c" providerId="LiveId" clId="{5CB25B10-5B1C-4017-B167-ED3104435743}" dt="2024-05-30T06:21:17.025" v="9585"/>
          <ac:grpSpMkLst>
            <pc:docMk/>
            <pc:sldMk cId="2393263260" sldId="948"/>
            <ac:grpSpMk id="160" creationId="{AACFA2F3-66A5-6BB4-6240-9033196019FB}"/>
          </ac:grpSpMkLst>
        </pc:grpChg>
        <pc:grpChg chg="mod">
          <ac:chgData name="Phillip Kaufman" userId="c001b2a046940d7c" providerId="LiveId" clId="{5CB25B10-5B1C-4017-B167-ED3104435743}" dt="2024-05-30T06:21:17.025" v="9585"/>
          <ac:grpSpMkLst>
            <pc:docMk/>
            <pc:sldMk cId="2393263260" sldId="948"/>
            <ac:grpSpMk id="161" creationId="{62E680CC-5F24-7C8B-8FFB-7F9902077375}"/>
          </ac:grpSpMkLst>
        </pc:grpChg>
        <pc:grpChg chg="mod">
          <ac:chgData name="Phillip Kaufman" userId="c001b2a046940d7c" providerId="LiveId" clId="{5CB25B10-5B1C-4017-B167-ED3104435743}" dt="2024-05-30T06:21:17.025" v="9585"/>
          <ac:grpSpMkLst>
            <pc:docMk/>
            <pc:sldMk cId="2393263260" sldId="948"/>
            <ac:grpSpMk id="162" creationId="{73B8C31B-0877-72B0-0FA4-F924473A4C46}"/>
          </ac:grpSpMkLst>
        </pc:grpChg>
        <pc:grpChg chg="mod">
          <ac:chgData name="Phillip Kaufman" userId="c001b2a046940d7c" providerId="LiveId" clId="{5CB25B10-5B1C-4017-B167-ED3104435743}" dt="2024-05-30T06:21:17.025" v="9585"/>
          <ac:grpSpMkLst>
            <pc:docMk/>
            <pc:sldMk cId="2393263260" sldId="948"/>
            <ac:grpSpMk id="203" creationId="{20FB748D-945D-0E3F-CFBA-E57D9FAF8C10}"/>
          </ac:grpSpMkLst>
        </pc:grpChg>
        <pc:grpChg chg="add mod">
          <ac:chgData name="Phillip Kaufman" userId="c001b2a046940d7c" providerId="LiveId" clId="{5CB25B10-5B1C-4017-B167-ED3104435743}" dt="2024-05-30T06:21:37.687" v="9591"/>
          <ac:grpSpMkLst>
            <pc:docMk/>
            <pc:sldMk cId="2393263260" sldId="948"/>
            <ac:grpSpMk id="206" creationId="{BB086D6F-2264-C75B-D235-2EAB75585573}"/>
          </ac:grpSpMkLst>
        </pc:grpChg>
        <pc:grpChg chg="mod">
          <ac:chgData name="Phillip Kaufman" userId="c001b2a046940d7c" providerId="LiveId" clId="{5CB25B10-5B1C-4017-B167-ED3104435743}" dt="2024-05-30T06:21:37.687" v="9591"/>
          <ac:grpSpMkLst>
            <pc:docMk/>
            <pc:sldMk cId="2393263260" sldId="948"/>
            <ac:grpSpMk id="207" creationId="{178F30CC-BB26-F520-AC3A-D3C75EF36725}"/>
          </ac:grpSpMkLst>
        </pc:grpChg>
        <pc:grpChg chg="mod">
          <ac:chgData name="Phillip Kaufman" userId="c001b2a046940d7c" providerId="LiveId" clId="{5CB25B10-5B1C-4017-B167-ED3104435743}" dt="2024-05-30T06:21:37.687" v="9591"/>
          <ac:grpSpMkLst>
            <pc:docMk/>
            <pc:sldMk cId="2393263260" sldId="948"/>
            <ac:grpSpMk id="208" creationId="{AACFA2F3-66A5-6BB4-6240-9033196019FB}"/>
          </ac:grpSpMkLst>
        </pc:grpChg>
        <pc:grpChg chg="mod">
          <ac:chgData name="Phillip Kaufman" userId="c001b2a046940d7c" providerId="LiveId" clId="{5CB25B10-5B1C-4017-B167-ED3104435743}" dt="2024-05-30T06:21:37.687" v="9591"/>
          <ac:grpSpMkLst>
            <pc:docMk/>
            <pc:sldMk cId="2393263260" sldId="948"/>
            <ac:grpSpMk id="209" creationId="{62E680CC-5F24-7C8B-8FFB-7F9902077375}"/>
          </ac:grpSpMkLst>
        </pc:grpChg>
        <pc:grpChg chg="mod">
          <ac:chgData name="Phillip Kaufman" userId="c001b2a046940d7c" providerId="LiveId" clId="{5CB25B10-5B1C-4017-B167-ED3104435743}" dt="2024-05-30T06:21:37.687" v="9591"/>
          <ac:grpSpMkLst>
            <pc:docMk/>
            <pc:sldMk cId="2393263260" sldId="948"/>
            <ac:grpSpMk id="210" creationId="{73B8C31B-0877-72B0-0FA4-F924473A4C46}"/>
          </ac:grpSpMkLst>
        </pc:grpChg>
        <pc:grpChg chg="mod">
          <ac:chgData name="Phillip Kaufman" userId="c001b2a046940d7c" providerId="LiveId" clId="{5CB25B10-5B1C-4017-B167-ED3104435743}" dt="2024-05-30T06:21:37.687" v="9591"/>
          <ac:grpSpMkLst>
            <pc:docMk/>
            <pc:sldMk cId="2393263260" sldId="948"/>
            <ac:grpSpMk id="251" creationId="{20FB748D-945D-0E3F-CFBA-E57D9FAF8C10}"/>
          </ac:grpSpMkLst>
        </pc:grpChg>
        <pc:grpChg chg="add del mod">
          <ac:chgData name="Phillip Kaufman" userId="c001b2a046940d7c" providerId="LiveId" clId="{5CB25B10-5B1C-4017-B167-ED3104435743}" dt="2024-05-30T06:22:05.769" v="9601" actId="21"/>
          <ac:grpSpMkLst>
            <pc:docMk/>
            <pc:sldMk cId="2393263260" sldId="948"/>
            <ac:grpSpMk id="254" creationId="{3FA38F46-0FB1-397B-FA8F-D73336E53E44}"/>
          </ac:grpSpMkLst>
        </pc:grpChg>
        <pc:grpChg chg="mod">
          <ac:chgData name="Phillip Kaufman" userId="c001b2a046940d7c" providerId="LiveId" clId="{5CB25B10-5B1C-4017-B167-ED3104435743}" dt="2024-05-30T06:21:53.997" v="9595"/>
          <ac:grpSpMkLst>
            <pc:docMk/>
            <pc:sldMk cId="2393263260" sldId="948"/>
            <ac:grpSpMk id="255" creationId="{81906ED5-7C6B-1F6D-A6BC-8EB1BBAD68C7}"/>
          </ac:grpSpMkLst>
        </pc:grpChg>
        <pc:grpChg chg="mod">
          <ac:chgData name="Phillip Kaufman" userId="c001b2a046940d7c" providerId="LiveId" clId="{5CB25B10-5B1C-4017-B167-ED3104435743}" dt="2024-05-30T06:21:53.997" v="9595"/>
          <ac:grpSpMkLst>
            <pc:docMk/>
            <pc:sldMk cId="2393263260" sldId="948"/>
            <ac:grpSpMk id="256" creationId="{A0FCF98E-9979-20E7-5AE6-B59C275B6E9A}"/>
          </ac:grpSpMkLst>
        </pc:grpChg>
        <pc:grpChg chg="mod">
          <ac:chgData name="Phillip Kaufman" userId="c001b2a046940d7c" providerId="LiveId" clId="{5CB25B10-5B1C-4017-B167-ED3104435743}" dt="2024-05-30T06:21:53.997" v="9595"/>
          <ac:grpSpMkLst>
            <pc:docMk/>
            <pc:sldMk cId="2393263260" sldId="948"/>
            <ac:grpSpMk id="257" creationId="{0DA13C61-16D5-0F11-7445-7838EE6E84FA}"/>
          </ac:grpSpMkLst>
        </pc:grpChg>
        <pc:grpChg chg="mod">
          <ac:chgData name="Phillip Kaufman" userId="c001b2a046940d7c" providerId="LiveId" clId="{5CB25B10-5B1C-4017-B167-ED3104435743}" dt="2024-05-30T06:21:53.997" v="9595"/>
          <ac:grpSpMkLst>
            <pc:docMk/>
            <pc:sldMk cId="2393263260" sldId="948"/>
            <ac:grpSpMk id="258" creationId="{823E5863-2D07-00DA-1C70-ACAF77661242}"/>
          </ac:grpSpMkLst>
        </pc:grpChg>
        <pc:grpChg chg="mod">
          <ac:chgData name="Phillip Kaufman" userId="c001b2a046940d7c" providerId="LiveId" clId="{5CB25B10-5B1C-4017-B167-ED3104435743}" dt="2024-05-30T06:21:53.997" v="9595"/>
          <ac:grpSpMkLst>
            <pc:docMk/>
            <pc:sldMk cId="2393263260" sldId="948"/>
            <ac:grpSpMk id="299" creationId="{4024E00E-F545-CC5B-D6FE-BEFCEAE65D9D}"/>
          </ac:grpSpMkLst>
        </pc:grpChg>
        <pc:grpChg chg="add del mod">
          <ac:chgData name="Phillip Kaufman" userId="c001b2a046940d7c" providerId="LiveId" clId="{5CB25B10-5B1C-4017-B167-ED3104435743}" dt="2024-05-30T06:32:38.729" v="9734" actId="478"/>
          <ac:grpSpMkLst>
            <pc:docMk/>
            <pc:sldMk cId="2393263260" sldId="948"/>
            <ac:grpSpMk id="302" creationId="{3FA38F46-0FB1-397B-FA8F-D73336E53E44}"/>
          </ac:grpSpMkLst>
        </pc:grpChg>
        <pc:grpChg chg="mod">
          <ac:chgData name="Phillip Kaufman" userId="c001b2a046940d7c" providerId="LiveId" clId="{5CB25B10-5B1C-4017-B167-ED3104435743}" dt="2024-05-30T06:22:10.721" v="9603"/>
          <ac:grpSpMkLst>
            <pc:docMk/>
            <pc:sldMk cId="2393263260" sldId="948"/>
            <ac:grpSpMk id="303" creationId="{81906ED5-7C6B-1F6D-A6BC-8EB1BBAD68C7}"/>
          </ac:grpSpMkLst>
        </pc:grpChg>
        <pc:grpChg chg="mod">
          <ac:chgData name="Phillip Kaufman" userId="c001b2a046940d7c" providerId="LiveId" clId="{5CB25B10-5B1C-4017-B167-ED3104435743}" dt="2024-05-30T06:22:10.721" v="9603"/>
          <ac:grpSpMkLst>
            <pc:docMk/>
            <pc:sldMk cId="2393263260" sldId="948"/>
            <ac:grpSpMk id="304" creationId="{A0FCF98E-9979-20E7-5AE6-B59C275B6E9A}"/>
          </ac:grpSpMkLst>
        </pc:grpChg>
        <pc:grpChg chg="mod">
          <ac:chgData name="Phillip Kaufman" userId="c001b2a046940d7c" providerId="LiveId" clId="{5CB25B10-5B1C-4017-B167-ED3104435743}" dt="2024-05-30T06:22:10.721" v="9603"/>
          <ac:grpSpMkLst>
            <pc:docMk/>
            <pc:sldMk cId="2393263260" sldId="948"/>
            <ac:grpSpMk id="305" creationId="{0DA13C61-16D5-0F11-7445-7838EE6E84FA}"/>
          </ac:grpSpMkLst>
        </pc:grpChg>
        <pc:grpChg chg="mod">
          <ac:chgData name="Phillip Kaufman" userId="c001b2a046940d7c" providerId="LiveId" clId="{5CB25B10-5B1C-4017-B167-ED3104435743}" dt="2024-05-30T06:22:10.721" v="9603"/>
          <ac:grpSpMkLst>
            <pc:docMk/>
            <pc:sldMk cId="2393263260" sldId="948"/>
            <ac:grpSpMk id="306" creationId="{823E5863-2D07-00DA-1C70-ACAF77661242}"/>
          </ac:grpSpMkLst>
        </pc:grpChg>
        <pc:grpChg chg="mod">
          <ac:chgData name="Phillip Kaufman" userId="c001b2a046940d7c" providerId="LiveId" clId="{5CB25B10-5B1C-4017-B167-ED3104435743}" dt="2024-05-30T06:22:10.721" v="9603"/>
          <ac:grpSpMkLst>
            <pc:docMk/>
            <pc:sldMk cId="2393263260" sldId="948"/>
            <ac:grpSpMk id="347" creationId="{4024E00E-F545-CC5B-D6FE-BEFCEAE65D9D}"/>
          </ac:grpSpMkLst>
        </pc:grpChg>
        <pc:grpChg chg="add del mod">
          <ac:chgData name="Phillip Kaufman" userId="c001b2a046940d7c" providerId="LiveId" clId="{5CB25B10-5B1C-4017-B167-ED3104435743}" dt="2024-05-30T06:33:19.692" v="9746" actId="478"/>
          <ac:grpSpMkLst>
            <pc:docMk/>
            <pc:sldMk cId="2393263260" sldId="948"/>
            <ac:grpSpMk id="350" creationId="{0D58256F-BC3C-2C8A-D6CA-E1D1F1AE19D4}"/>
          </ac:grpSpMkLst>
        </pc:grpChg>
        <pc:grpChg chg="mod">
          <ac:chgData name="Phillip Kaufman" userId="c001b2a046940d7c" providerId="LiveId" clId="{5CB25B10-5B1C-4017-B167-ED3104435743}" dt="2024-05-30T06:32:38.945" v="9735"/>
          <ac:grpSpMkLst>
            <pc:docMk/>
            <pc:sldMk cId="2393263260" sldId="948"/>
            <ac:grpSpMk id="351" creationId="{9A68A700-CC98-9242-A7F6-A67814796BAF}"/>
          </ac:grpSpMkLst>
        </pc:grpChg>
        <pc:grpChg chg="mod">
          <ac:chgData name="Phillip Kaufman" userId="c001b2a046940d7c" providerId="LiveId" clId="{5CB25B10-5B1C-4017-B167-ED3104435743}" dt="2024-05-30T06:32:38.945" v="9735"/>
          <ac:grpSpMkLst>
            <pc:docMk/>
            <pc:sldMk cId="2393263260" sldId="948"/>
            <ac:grpSpMk id="352" creationId="{5101EC26-F82F-365F-66F0-0F2E9CEF9B07}"/>
          </ac:grpSpMkLst>
        </pc:grpChg>
        <pc:grpChg chg="mod">
          <ac:chgData name="Phillip Kaufman" userId="c001b2a046940d7c" providerId="LiveId" clId="{5CB25B10-5B1C-4017-B167-ED3104435743}" dt="2024-05-30T06:32:38.945" v="9735"/>
          <ac:grpSpMkLst>
            <pc:docMk/>
            <pc:sldMk cId="2393263260" sldId="948"/>
            <ac:grpSpMk id="353" creationId="{4C47BD13-4396-8ABB-936A-371452F975EB}"/>
          </ac:grpSpMkLst>
        </pc:grpChg>
        <pc:grpChg chg="mod">
          <ac:chgData name="Phillip Kaufman" userId="c001b2a046940d7c" providerId="LiveId" clId="{5CB25B10-5B1C-4017-B167-ED3104435743}" dt="2024-05-30T06:32:38.945" v="9735"/>
          <ac:grpSpMkLst>
            <pc:docMk/>
            <pc:sldMk cId="2393263260" sldId="948"/>
            <ac:grpSpMk id="354" creationId="{8E9A8695-EA00-4147-B954-ADB631A06DE1}"/>
          </ac:grpSpMkLst>
        </pc:grpChg>
        <pc:grpChg chg="mod">
          <ac:chgData name="Phillip Kaufman" userId="c001b2a046940d7c" providerId="LiveId" clId="{5CB25B10-5B1C-4017-B167-ED3104435743}" dt="2024-05-30T06:32:38.945" v="9735"/>
          <ac:grpSpMkLst>
            <pc:docMk/>
            <pc:sldMk cId="2393263260" sldId="948"/>
            <ac:grpSpMk id="395" creationId="{40778C5D-B0D9-24C1-8D36-9FFE38B10810}"/>
          </ac:grpSpMkLst>
        </pc:grpChg>
        <pc:grpChg chg="add mod">
          <ac:chgData name="Phillip Kaufman" userId="c001b2a046940d7c" providerId="LiveId" clId="{5CB25B10-5B1C-4017-B167-ED3104435743}" dt="2024-05-30T06:33:19.973" v="9747"/>
          <ac:grpSpMkLst>
            <pc:docMk/>
            <pc:sldMk cId="2393263260" sldId="948"/>
            <ac:grpSpMk id="398" creationId="{AFE58831-AF42-E970-2692-3A7EC63A0A6A}"/>
          </ac:grpSpMkLst>
        </pc:grpChg>
        <pc:grpChg chg="mod">
          <ac:chgData name="Phillip Kaufman" userId="c001b2a046940d7c" providerId="LiveId" clId="{5CB25B10-5B1C-4017-B167-ED3104435743}" dt="2024-05-30T06:33:19.973" v="9747"/>
          <ac:grpSpMkLst>
            <pc:docMk/>
            <pc:sldMk cId="2393263260" sldId="948"/>
            <ac:grpSpMk id="399" creationId="{8B6001D2-374F-2641-CC47-2296EEC87C84}"/>
          </ac:grpSpMkLst>
        </pc:grpChg>
        <pc:grpChg chg="mod">
          <ac:chgData name="Phillip Kaufman" userId="c001b2a046940d7c" providerId="LiveId" clId="{5CB25B10-5B1C-4017-B167-ED3104435743}" dt="2024-05-30T06:33:19.973" v="9747"/>
          <ac:grpSpMkLst>
            <pc:docMk/>
            <pc:sldMk cId="2393263260" sldId="948"/>
            <ac:grpSpMk id="400" creationId="{411D58C8-07E7-CEB3-15B3-73323CDFE85E}"/>
          </ac:grpSpMkLst>
        </pc:grpChg>
        <pc:grpChg chg="mod">
          <ac:chgData name="Phillip Kaufman" userId="c001b2a046940d7c" providerId="LiveId" clId="{5CB25B10-5B1C-4017-B167-ED3104435743}" dt="2024-05-30T06:33:19.973" v="9747"/>
          <ac:grpSpMkLst>
            <pc:docMk/>
            <pc:sldMk cId="2393263260" sldId="948"/>
            <ac:grpSpMk id="401" creationId="{C6F2DBE9-DAB0-9F67-5D87-0CB87758D88E}"/>
          </ac:grpSpMkLst>
        </pc:grpChg>
        <pc:grpChg chg="mod">
          <ac:chgData name="Phillip Kaufman" userId="c001b2a046940d7c" providerId="LiveId" clId="{5CB25B10-5B1C-4017-B167-ED3104435743}" dt="2024-05-30T06:33:19.973" v="9747"/>
          <ac:grpSpMkLst>
            <pc:docMk/>
            <pc:sldMk cId="2393263260" sldId="948"/>
            <ac:grpSpMk id="402" creationId="{2005F982-E23C-8FFF-6C25-F7CBE52E5325}"/>
          </ac:grpSpMkLst>
        </pc:grpChg>
        <pc:grpChg chg="mod">
          <ac:chgData name="Phillip Kaufman" userId="c001b2a046940d7c" providerId="LiveId" clId="{5CB25B10-5B1C-4017-B167-ED3104435743}" dt="2024-05-30T06:33:19.973" v="9747"/>
          <ac:grpSpMkLst>
            <pc:docMk/>
            <pc:sldMk cId="2393263260" sldId="948"/>
            <ac:grpSpMk id="443" creationId="{727B31CC-D5D9-EFD4-3FCC-06D5810728DA}"/>
          </ac:grpSpMkLst>
        </pc:grpChg>
        <pc:cxnChg chg="mod">
          <ac:chgData name="Phillip Kaufman" userId="c001b2a046940d7c" providerId="LiveId" clId="{5CB25B10-5B1C-4017-B167-ED3104435743}" dt="2024-05-27T07:31:55.294" v="8666"/>
          <ac:cxnSpMkLst>
            <pc:docMk/>
            <pc:sldMk cId="2393263260" sldId="948"/>
            <ac:cxnSpMk id="6" creationId="{9E402F30-D0C5-3D12-FB62-0DA54D1EC936}"/>
          </ac:cxnSpMkLst>
        </pc:cxnChg>
        <pc:cxnChg chg="mod">
          <ac:chgData name="Phillip Kaufman" userId="c001b2a046940d7c" providerId="LiveId" clId="{5CB25B10-5B1C-4017-B167-ED3104435743}" dt="2024-05-27T07:31:55.294" v="8666"/>
          <ac:cxnSpMkLst>
            <pc:docMk/>
            <pc:sldMk cId="2393263260" sldId="948"/>
            <ac:cxnSpMk id="10" creationId="{3DB9F244-26A8-46AF-EFD4-F5DEDBAB7D24}"/>
          </ac:cxnSpMkLst>
        </pc:cxnChg>
        <pc:cxnChg chg="mod">
          <ac:chgData name="Phillip Kaufman" userId="c001b2a046940d7c" providerId="LiveId" clId="{5CB25B10-5B1C-4017-B167-ED3104435743}" dt="2024-05-27T07:31:55.294" v="8666"/>
          <ac:cxnSpMkLst>
            <pc:docMk/>
            <pc:sldMk cId="2393263260" sldId="948"/>
            <ac:cxnSpMk id="11" creationId="{12D92BB9-C1E1-43E8-B96E-09714B45CE97}"/>
          </ac:cxnSpMkLst>
        </pc:cxnChg>
        <pc:cxnChg chg="mod">
          <ac:chgData name="Phillip Kaufman" userId="c001b2a046940d7c" providerId="LiveId" clId="{5CB25B10-5B1C-4017-B167-ED3104435743}" dt="2024-05-30T06:18:47.175" v="9546"/>
          <ac:cxnSpMkLst>
            <pc:docMk/>
            <pc:sldMk cId="2393263260" sldId="948"/>
            <ac:cxnSpMk id="11" creationId="{53A88974-502D-2226-4270-42F52AFF6A4A}"/>
          </ac:cxnSpMkLst>
        </pc:cxnChg>
        <pc:cxnChg chg="mod">
          <ac:chgData name="Phillip Kaufman" userId="c001b2a046940d7c" providerId="LiveId" clId="{5CB25B10-5B1C-4017-B167-ED3104435743}" dt="2024-05-30T06:18:47.175" v="9546"/>
          <ac:cxnSpMkLst>
            <pc:docMk/>
            <pc:sldMk cId="2393263260" sldId="948"/>
            <ac:cxnSpMk id="12" creationId="{B62FA3A3-506D-66AF-BC19-1176C4A6DEE5}"/>
          </ac:cxnSpMkLst>
        </pc:cxnChg>
        <pc:cxnChg chg="mod">
          <ac:chgData name="Phillip Kaufman" userId="c001b2a046940d7c" providerId="LiveId" clId="{5CB25B10-5B1C-4017-B167-ED3104435743}" dt="2024-05-27T07:31:55.294" v="8666"/>
          <ac:cxnSpMkLst>
            <pc:docMk/>
            <pc:sldMk cId="2393263260" sldId="948"/>
            <ac:cxnSpMk id="12" creationId="{E5E182D3-6A97-B459-CCC2-B445B3B1AF90}"/>
          </ac:cxnSpMkLst>
        </pc:cxnChg>
        <pc:cxnChg chg="mod">
          <ac:chgData name="Phillip Kaufman" userId="c001b2a046940d7c" providerId="LiveId" clId="{5CB25B10-5B1C-4017-B167-ED3104435743}" dt="2024-05-27T07:31:55.294" v="8666"/>
          <ac:cxnSpMkLst>
            <pc:docMk/>
            <pc:sldMk cId="2393263260" sldId="948"/>
            <ac:cxnSpMk id="13" creationId="{85FC3509-C8E0-2645-D339-1BE68D02189B}"/>
          </ac:cxnSpMkLst>
        </pc:cxnChg>
        <pc:cxnChg chg="mod">
          <ac:chgData name="Phillip Kaufman" userId="c001b2a046940d7c" providerId="LiveId" clId="{5CB25B10-5B1C-4017-B167-ED3104435743}" dt="2024-05-27T07:31:55.294" v="8666"/>
          <ac:cxnSpMkLst>
            <pc:docMk/>
            <pc:sldMk cId="2393263260" sldId="948"/>
            <ac:cxnSpMk id="14" creationId="{F91481F1-33C6-6C06-4BC5-430A3AEEB6F5}"/>
          </ac:cxnSpMkLst>
        </pc:cxnChg>
        <pc:cxnChg chg="mod">
          <ac:chgData name="Phillip Kaufman" userId="c001b2a046940d7c" providerId="LiveId" clId="{5CB25B10-5B1C-4017-B167-ED3104435743}" dt="2024-05-27T07:31:55.294" v="8666"/>
          <ac:cxnSpMkLst>
            <pc:docMk/>
            <pc:sldMk cId="2393263260" sldId="948"/>
            <ac:cxnSpMk id="15" creationId="{0A0C12D2-6940-B9D5-D193-6187D7EBD955}"/>
          </ac:cxnSpMkLst>
        </pc:cxnChg>
        <pc:cxnChg chg="mod">
          <ac:chgData name="Phillip Kaufman" userId="c001b2a046940d7c" providerId="LiveId" clId="{5CB25B10-5B1C-4017-B167-ED3104435743}" dt="2024-05-27T07:31:55.294" v="8666"/>
          <ac:cxnSpMkLst>
            <pc:docMk/>
            <pc:sldMk cId="2393263260" sldId="948"/>
            <ac:cxnSpMk id="16" creationId="{3B483178-1976-D30D-9E2A-47B40E5555E2}"/>
          </ac:cxnSpMkLst>
        </pc:cxnChg>
        <pc:cxnChg chg="mod">
          <ac:chgData name="Phillip Kaufman" userId="c001b2a046940d7c" providerId="LiveId" clId="{5CB25B10-5B1C-4017-B167-ED3104435743}" dt="2024-05-27T07:31:55.294" v="8666"/>
          <ac:cxnSpMkLst>
            <pc:docMk/>
            <pc:sldMk cId="2393263260" sldId="948"/>
            <ac:cxnSpMk id="17" creationId="{6E1318F1-CC5F-E350-33C7-CA7CFD06E9F2}"/>
          </ac:cxnSpMkLst>
        </pc:cxnChg>
        <pc:cxnChg chg="mod">
          <ac:chgData name="Phillip Kaufman" userId="c001b2a046940d7c" providerId="LiveId" clId="{5CB25B10-5B1C-4017-B167-ED3104435743}" dt="2024-05-27T07:31:55.294" v="8666"/>
          <ac:cxnSpMkLst>
            <pc:docMk/>
            <pc:sldMk cId="2393263260" sldId="948"/>
            <ac:cxnSpMk id="18" creationId="{33908AF0-AD99-7EA4-F19C-220E6E570DE4}"/>
          </ac:cxnSpMkLst>
        </pc:cxnChg>
        <pc:cxnChg chg="mod">
          <ac:chgData name="Phillip Kaufman" userId="c001b2a046940d7c" providerId="LiveId" clId="{5CB25B10-5B1C-4017-B167-ED3104435743}" dt="2024-05-30T06:20:55.013" v="9576"/>
          <ac:cxnSpMkLst>
            <pc:docMk/>
            <pc:sldMk cId="2393263260" sldId="948"/>
            <ac:cxnSpMk id="18" creationId="{3FD74823-CA79-4E71-5FFB-7A5CEDED0BD9}"/>
          </ac:cxnSpMkLst>
        </pc:cxnChg>
        <pc:cxnChg chg="mod">
          <ac:chgData name="Phillip Kaufman" userId="c001b2a046940d7c" providerId="LiveId" clId="{5CB25B10-5B1C-4017-B167-ED3104435743}" dt="2024-05-30T06:20:55.013" v="9576"/>
          <ac:cxnSpMkLst>
            <pc:docMk/>
            <pc:sldMk cId="2393263260" sldId="948"/>
            <ac:cxnSpMk id="19" creationId="{E7AC65BC-96B1-DBDB-607F-C3A7D0D359E1}"/>
          </ac:cxnSpMkLst>
        </pc:cxnChg>
        <pc:cxnChg chg="mod">
          <ac:chgData name="Phillip Kaufman" userId="c001b2a046940d7c" providerId="LiveId" clId="{5CB25B10-5B1C-4017-B167-ED3104435743}" dt="2024-05-27T07:31:55.294" v="8666"/>
          <ac:cxnSpMkLst>
            <pc:docMk/>
            <pc:sldMk cId="2393263260" sldId="948"/>
            <ac:cxnSpMk id="19" creationId="{FDEF7B06-A47B-219D-23E8-B1ADA6BE6C41}"/>
          </ac:cxnSpMkLst>
        </pc:cxnChg>
        <pc:cxnChg chg="mod">
          <ac:chgData name="Phillip Kaufman" userId="c001b2a046940d7c" providerId="LiveId" clId="{5CB25B10-5B1C-4017-B167-ED3104435743}" dt="2024-05-27T07:31:55.294" v="8666"/>
          <ac:cxnSpMkLst>
            <pc:docMk/>
            <pc:sldMk cId="2393263260" sldId="948"/>
            <ac:cxnSpMk id="20" creationId="{863D072B-AD2A-ABB9-3F1A-D5F0128FB513}"/>
          </ac:cxnSpMkLst>
        </pc:cxnChg>
        <pc:cxnChg chg="mod">
          <ac:chgData name="Phillip Kaufman" userId="c001b2a046940d7c" providerId="LiveId" clId="{5CB25B10-5B1C-4017-B167-ED3104435743}" dt="2024-05-30T06:20:55.013" v="9576"/>
          <ac:cxnSpMkLst>
            <pc:docMk/>
            <pc:sldMk cId="2393263260" sldId="948"/>
            <ac:cxnSpMk id="20" creationId="{A52A62CF-83E1-6256-A83D-10C2E0055D0B}"/>
          </ac:cxnSpMkLst>
        </pc:cxnChg>
        <pc:cxnChg chg="mod">
          <ac:chgData name="Phillip Kaufman" userId="c001b2a046940d7c" providerId="LiveId" clId="{5CB25B10-5B1C-4017-B167-ED3104435743}" dt="2024-05-30T06:20:55.013" v="9576"/>
          <ac:cxnSpMkLst>
            <pc:docMk/>
            <pc:sldMk cId="2393263260" sldId="948"/>
            <ac:cxnSpMk id="21" creationId="{6164441F-C2EA-63C8-535F-B06E67CC36AA}"/>
          </ac:cxnSpMkLst>
        </pc:cxnChg>
        <pc:cxnChg chg="mod">
          <ac:chgData name="Phillip Kaufman" userId="c001b2a046940d7c" providerId="LiveId" clId="{5CB25B10-5B1C-4017-B167-ED3104435743}" dt="2024-05-27T07:31:55.294" v="8666"/>
          <ac:cxnSpMkLst>
            <pc:docMk/>
            <pc:sldMk cId="2393263260" sldId="948"/>
            <ac:cxnSpMk id="21"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21" creationId="{8E01CDF2-0491-48B3-3BDF-AB9388348DEE}"/>
          </ac:cxnSpMkLst>
        </pc:cxn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27T07:31:55.294" v="8666"/>
          <ac:cxnSpMkLst>
            <pc:docMk/>
            <pc:sldMk cId="2393263260" sldId="948"/>
            <ac:cxnSpMk id="22" creationId="{51D28288-1CF4-183B-25B1-89E69AC4F68C}"/>
          </ac:cxnSpMkLst>
        </pc:cxnChg>
        <pc:cxnChg chg="mod">
          <ac:chgData name="Phillip Kaufman" userId="c001b2a046940d7c" providerId="LiveId" clId="{5CB25B10-5B1C-4017-B167-ED3104435743}" dt="2024-05-30T06:20:55.013" v="9576"/>
          <ac:cxnSpMkLst>
            <pc:docMk/>
            <pc:sldMk cId="2393263260" sldId="948"/>
            <ac:cxnSpMk id="22" creationId="{CDA8214F-AE5E-32B0-D5A7-CC26F0E0567E}"/>
          </ac:cxnSpMkLst>
        </pc:cxnChg>
        <pc:cxnChg chg="mod">
          <ac:chgData name="Phillip Kaufman" userId="c001b2a046940d7c" providerId="LiveId" clId="{5CB25B10-5B1C-4017-B167-ED3104435743}" dt="2024-05-27T07:31:55.294" v="8666"/>
          <ac:cxnSpMkLst>
            <pc:docMk/>
            <pc:sldMk cId="2393263260" sldId="948"/>
            <ac:cxnSpMk id="23" creationId="{7861E755-8F9D-6326-4063-2CA4F1AD4B26}"/>
          </ac:cxnSpMkLst>
        </pc:cxnChg>
        <pc:cxnChg chg="mod">
          <ac:chgData name="Phillip Kaufman" userId="c001b2a046940d7c" providerId="LiveId" clId="{5CB25B10-5B1C-4017-B167-ED3104435743}" dt="2024-05-30T06:20:55.013" v="9576"/>
          <ac:cxnSpMkLst>
            <pc:docMk/>
            <pc:sldMk cId="2393263260" sldId="948"/>
            <ac:cxnSpMk id="23" creationId="{919AEC0B-37D7-DC0E-D04B-580398697CAB}"/>
          </ac:cxnSpMkLst>
        </pc:cxnChg>
        <pc:cxnChg chg="mod">
          <ac:chgData name="Phillip Kaufman" userId="c001b2a046940d7c" providerId="LiveId" clId="{5CB25B10-5B1C-4017-B167-ED3104435743}" dt="2024-05-30T06:20:55.013" v="9576"/>
          <ac:cxnSpMkLst>
            <pc:docMk/>
            <pc:sldMk cId="2393263260" sldId="948"/>
            <ac:cxnSpMk id="24" creationId="{30226716-1885-8E2C-54FA-C3F1586C183E}"/>
          </ac:cxnSpMkLst>
        </pc:cxnChg>
        <pc:cxnChg chg="mod">
          <ac:chgData name="Phillip Kaufman" userId="c001b2a046940d7c" providerId="LiveId" clId="{5CB25B10-5B1C-4017-B167-ED3104435743}" dt="2024-05-27T07:31:55.294" v="8666"/>
          <ac:cxnSpMkLst>
            <pc:docMk/>
            <pc:sldMk cId="2393263260" sldId="948"/>
            <ac:cxnSpMk id="24" creationId="{B2FD0E75-DDA7-3DCC-1CFA-9CF9F13D6ABA}"/>
          </ac:cxnSpMkLst>
        </pc:cxnChg>
        <pc:cxnChg chg="mod">
          <ac:chgData name="Phillip Kaufman" userId="c001b2a046940d7c" providerId="LiveId" clId="{5CB25B10-5B1C-4017-B167-ED3104435743}" dt="2024-05-30T06:20:55.013" v="9576"/>
          <ac:cxnSpMkLst>
            <pc:docMk/>
            <pc:sldMk cId="2393263260" sldId="948"/>
            <ac:cxnSpMk id="25" creationId="{03B7BF9A-AF71-763A-B4F9-E4197954E316}"/>
          </ac:cxnSpMkLst>
        </pc:cxnChg>
        <pc:cxnChg chg="mod">
          <ac:chgData name="Phillip Kaufman" userId="c001b2a046940d7c" providerId="LiveId" clId="{5CB25B10-5B1C-4017-B167-ED3104435743}" dt="2024-05-27T07:31:55.294" v="8666"/>
          <ac:cxnSpMkLst>
            <pc:docMk/>
            <pc:sldMk cId="2393263260" sldId="948"/>
            <ac:cxnSpMk id="25" creationId="{38CE0FC2-8F8D-285D-EF60-525F4B837C85}"/>
          </ac:cxnSpMkLst>
        </pc:cxnChg>
        <pc:cxnChg chg="mod">
          <ac:chgData name="Phillip Kaufman" userId="c001b2a046940d7c" providerId="LiveId" clId="{5CB25B10-5B1C-4017-B167-ED3104435743}" dt="2024-05-30T06:20:55.013" v="9576"/>
          <ac:cxnSpMkLst>
            <pc:docMk/>
            <pc:sldMk cId="2393263260" sldId="948"/>
            <ac:cxnSpMk id="26" creationId="{1677D573-C7F0-579E-BA1F-D5341A1B3D1A}"/>
          </ac:cxnSpMkLst>
        </pc:cxnChg>
        <pc:cxnChg chg="mod">
          <ac:chgData name="Phillip Kaufman" userId="c001b2a046940d7c" providerId="LiveId" clId="{5CB25B10-5B1C-4017-B167-ED3104435743}" dt="2024-05-27T07:31:55.294" v="8666"/>
          <ac:cxnSpMkLst>
            <pc:docMk/>
            <pc:sldMk cId="2393263260" sldId="948"/>
            <ac:cxnSpMk id="26" creationId="{245BDF49-D806-BC4D-DEB5-C25E8ABAED40}"/>
          </ac:cxnSpMkLst>
        </pc:cxnChg>
        <pc:cxnChg chg="mod">
          <ac:chgData name="Phillip Kaufman" userId="c001b2a046940d7c" providerId="LiveId" clId="{5CB25B10-5B1C-4017-B167-ED3104435743}" dt="2024-05-30T06:20:55.013" v="9576"/>
          <ac:cxnSpMkLst>
            <pc:docMk/>
            <pc:sldMk cId="2393263260" sldId="948"/>
            <ac:cxnSpMk id="27" creationId="{693ACF24-2D90-ECC3-89A9-0E8C50D5C971}"/>
          </ac:cxnSpMkLst>
        </pc:cxnChg>
        <pc:cxnChg chg="mod">
          <ac:chgData name="Phillip Kaufman" userId="c001b2a046940d7c" providerId="LiveId" clId="{5CB25B10-5B1C-4017-B167-ED3104435743}" dt="2024-05-27T07:31:55.294" v="8666"/>
          <ac:cxnSpMkLst>
            <pc:docMk/>
            <pc:sldMk cId="2393263260" sldId="948"/>
            <ac:cxnSpMk id="27" creationId="{898222D8-2276-D892-FAD6-CF9E2C92AA13}"/>
          </ac:cxnSpMkLst>
        </pc:cxnChg>
        <pc:cxnChg chg="mod">
          <ac:chgData name="Phillip Kaufman" userId="c001b2a046940d7c" providerId="LiveId" clId="{5CB25B10-5B1C-4017-B167-ED3104435743}" dt="2024-05-27T07:31:55.294" v="8666"/>
          <ac:cxnSpMkLst>
            <pc:docMk/>
            <pc:sldMk cId="2393263260" sldId="948"/>
            <ac:cxnSpMk id="28" creationId="{10C8DE57-9671-E79E-69F3-F250173995D3}"/>
          </ac:cxnSpMkLst>
        </pc:cxnChg>
        <pc:cxnChg chg="mod">
          <ac:chgData name="Phillip Kaufman" userId="c001b2a046940d7c" providerId="LiveId" clId="{5CB25B10-5B1C-4017-B167-ED3104435743}" dt="2024-05-30T06:20:55.013" v="9576"/>
          <ac:cxnSpMkLst>
            <pc:docMk/>
            <pc:sldMk cId="2393263260" sldId="948"/>
            <ac:cxnSpMk id="28" creationId="{20101FC5-C076-C492-88A7-D6FCE629385F}"/>
          </ac:cxnSpMkLst>
        </pc:cxnChg>
        <pc:cxnChg chg="mod">
          <ac:chgData name="Phillip Kaufman" userId="c001b2a046940d7c" providerId="LiveId" clId="{5CB25B10-5B1C-4017-B167-ED3104435743}" dt="2024-05-30T06:20:55.013" v="9576"/>
          <ac:cxnSpMkLst>
            <pc:docMk/>
            <pc:sldMk cId="2393263260" sldId="948"/>
            <ac:cxnSpMk id="29" creationId="{6B7F3BF2-81EB-71A7-08F8-D3E7E264BE53}"/>
          </ac:cxnSpMkLst>
        </pc:cxnChg>
        <pc:cxnChg chg="mod">
          <ac:chgData name="Phillip Kaufman" userId="c001b2a046940d7c" providerId="LiveId" clId="{5CB25B10-5B1C-4017-B167-ED3104435743}" dt="2024-05-27T07:31:55.294" v="8666"/>
          <ac:cxnSpMkLst>
            <pc:docMk/>
            <pc:sldMk cId="2393263260" sldId="948"/>
            <ac:cxnSpMk id="29" creationId="{EE8744AA-3FD0-D954-AFAD-B8F938C74A57}"/>
          </ac:cxnSpMkLst>
        </pc:cxnChg>
        <pc:cxnChg chg="mod">
          <ac:chgData name="Phillip Kaufman" userId="c001b2a046940d7c" providerId="LiveId" clId="{5CB25B10-5B1C-4017-B167-ED3104435743}" dt="2024-05-27T07:31:55.294" v="8666"/>
          <ac:cxnSpMkLst>
            <pc:docMk/>
            <pc:sldMk cId="2393263260" sldId="948"/>
            <ac:cxnSpMk id="30" creationId="{3C88AD28-2AEF-4FB1-3238-840C1D2C64C8}"/>
          </ac:cxnSpMkLst>
        </pc:cxnChg>
        <pc:cxnChg chg="mod">
          <ac:chgData name="Phillip Kaufman" userId="c001b2a046940d7c" providerId="LiveId" clId="{5CB25B10-5B1C-4017-B167-ED3104435743}" dt="2024-05-30T06:20:55.013" v="9576"/>
          <ac:cxnSpMkLst>
            <pc:docMk/>
            <pc:sldMk cId="2393263260" sldId="948"/>
            <ac:cxnSpMk id="30" creationId="{5D1F793E-B360-103C-2F38-990DD266A6ED}"/>
          </ac:cxnSpMkLst>
        </pc:cxnChg>
        <pc:cxnChg chg="mod">
          <ac:chgData name="Phillip Kaufman" userId="c001b2a046940d7c" providerId="LiveId" clId="{5CB25B10-5B1C-4017-B167-ED3104435743}" dt="2024-05-18T02:57:22.048" v="2628"/>
          <ac:cxnSpMkLst>
            <pc:docMk/>
            <pc:sldMk cId="2393263260" sldId="948"/>
            <ac:cxnSpMk id="30" creationId="{9698FBE4-9AAB-29C5-2400-E16CA28925C9}"/>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30T06:20:55.013" v="9576"/>
          <ac:cxnSpMkLst>
            <pc:docMk/>
            <pc:sldMk cId="2393263260" sldId="948"/>
            <ac:cxnSpMk id="31" creationId="{176B3FEE-0488-EBD5-5794-5B0EC18D4F00}"/>
          </ac:cxnSpMkLst>
        </pc:cxnChg>
        <pc:cxnChg chg="mod">
          <ac:chgData name="Phillip Kaufman" userId="c001b2a046940d7c" providerId="LiveId" clId="{5CB25B10-5B1C-4017-B167-ED3104435743}" dt="2024-05-27T07:31:55.294" v="8666"/>
          <ac:cxnSpMkLst>
            <pc:docMk/>
            <pc:sldMk cId="2393263260" sldId="948"/>
            <ac:cxnSpMk id="31" creationId="{82512ADE-AA53-4F71-F7EB-59822D1A7336}"/>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8T02:57:22.048" v="2628"/>
          <ac:cxnSpMkLst>
            <pc:docMk/>
            <pc:sldMk cId="2393263260" sldId="948"/>
            <ac:cxnSpMk id="31" creationId="{AA00841E-12C9-2720-032B-B0253A4D6799}"/>
          </ac:cxnSpMkLst>
        </pc:cxnChg>
        <pc:cxnChg chg="mod">
          <ac:chgData name="Phillip Kaufman" userId="c001b2a046940d7c" providerId="LiveId" clId="{5CB25B10-5B1C-4017-B167-ED3104435743}" dt="2024-05-30T06:20:55.013" v="9576"/>
          <ac:cxnSpMkLst>
            <pc:docMk/>
            <pc:sldMk cId="2393263260" sldId="948"/>
            <ac:cxnSpMk id="32" creationId="{023989A8-BFA7-2900-70D7-0FDF1D3A6050}"/>
          </ac:cxnSpMkLst>
        </pc:cxnChg>
        <pc:cxnChg chg="mod">
          <ac:chgData name="Phillip Kaufman" userId="c001b2a046940d7c" providerId="LiveId" clId="{5CB25B10-5B1C-4017-B167-ED3104435743}" dt="2024-05-27T07:31:55.294" v="8666"/>
          <ac:cxnSpMkLst>
            <pc:docMk/>
            <pc:sldMk cId="2393263260" sldId="948"/>
            <ac:cxnSpMk id="32" creationId="{3C4F5293-F1AD-A0D2-CB95-5FEF6613F466}"/>
          </ac:cxnSpMkLst>
        </pc:cxnChg>
        <pc:cxnChg chg="mod">
          <ac:chgData name="Phillip Kaufman" userId="c001b2a046940d7c" providerId="LiveId" clId="{5CB25B10-5B1C-4017-B167-ED3104435743}" dt="2024-05-18T02:57:22.048" v="2628"/>
          <ac:cxnSpMkLst>
            <pc:docMk/>
            <pc:sldMk cId="2393263260" sldId="948"/>
            <ac:cxnSpMk id="32" creationId="{4BE9AC2F-DE69-B167-E7F7-FA93290C3B78}"/>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5-27T07:31:55.294" v="8666"/>
          <ac:cxnSpMkLst>
            <pc:docMk/>
            <pc:sldMk cId="2393263260" sldId="948"/>
            <ac:cxnSpMk id="33" creationId="{32C0B777-17BC-0593-6687-1AC4971A88A0}"/>
          </ac:cxnSpMkLst>
        </pc:cxnChg>
        <pc:cxnChg chg="mod">
          <ac:chgData name="Phillip Kaufman" userId="c001b2a046940d7c" providerId="LiveId" clId="{5CB25B10-5B1C-4017-B167-ED3104435743}" dt="2024-05-18T02:57:22.048" v="2628"/>
          <ac:cxnSpMkLst>
            <pc:docMk/>
            <pc:sldMk cId="2393263260" sldId="948"/>
            <ac:cxnSpMk id="33" creationId="{642F227D-08C9-96D7-D071-0924E661643E}"/>
          </ac:cxnSpMkLst>
        </pc:cxnChg>
        <pc:cxnChg chg="mod">
          <ac:chgData name="Phillip Kaufman" userId="c001b2a046940d7c" providerId="LiveId" clId="{5CB25B10-5B1C-4017-B167-ED3104435743}" dt="2024-05-30T06:20:55.013" v="9576"/>
          <ac:cxnSpMkLst>
            <pc:docMk/>
            <pc:sldMk cId="2393263260" sldId="948"/>
            <ac:cxnSpMk id="33" creationId="{8DCBFDAB-ACC9-616E-AFC2-DC2CE63AA599}"/>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5-27T07:31:55.294" v="8666"/>
          <ac:cxnSpMkLst>
            <pc:docMk/>
            <pc:sldMk cId="2393263260" sldId="948"/>
            <ac:cxnSpMk id="34" creationId="{152A274B-5809-70F2-7167-4C685AF3B48E}"/>
          </ac:cxnSpMkLst>
        </pc:cxnChg>
        <pc:cxnChg chg="mod">
          <ac:chgData name="Phillip Kaufman" userId="c001b2a046940d7c" providerId="LiveId" clId="{5CB25B10-5B1C-4017-B167-ED3104435743}" dt="2024-05-18T02:57:22.048" v="2628"/>
          <ac:cxnSpMkLst>
            <pc:docMk/>
            <pc:sldMk cId="2393263260" sldId="948"/>
            <ac:cxnSpMk id="34" creationId="{56DD2CC7-9A81-79E4-26AE-D2A4F49D8C92}"/>
          </ac:cxnSpMkLst>
        </pc:cxnChg>
        <pc:cxnChg chg="mod">
          <ac:chgData name="Phillip Kaufman" userId="c001b2a046940d7c" providerId="LiveId" clId="{5CB25B10-5B1C-4017-B167-ED3104435743}" dt="2024-05-30T06:20:55.013" v="9576"/>
          <ac:cxnSpMkLst>
            <pc:docMk/>
            <pc:sldMk cId="2393263260" sldId="948"/>
            <ac:cxnSpMk id="34" creationId="{8759F606-1910-823C-F323-5A0D2066745F}"/>
          </ac:cxnSpMkLst>
        </pc:cxnChg>
        <pc:cxnChg chg="mod">
          <ac:chgData name="Phillip Kaufman" userId="c001b2a046940d7c" providerId="LiveId" clId="{5CB25B10-5B1C-4017-B167-ED3104435743}" dt="2024-05-18T02:57:22.048" v="2628"/>
          <ac:cxnSpMkLst>
            <pc:docMk/>
            <pc:sldMk cId="2393263260" sldId="948"/>
            <ac:cxnSpMk id="35" creationId="{2A3106BB-AF7D-78DD-A2F3-D398DD7585CF}"/>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5-27T07:31:55.294" v="8666"/>
          <ac:cxnSpMkLst>
            <pc:docMk/>
            <pc:sldMk cId="2393263260" sldId="948"/>
            <ac:cxnSpMk id="35" creationId="{9D00A196-57F5-85E5-9C96-48B3782B0D8B}"/>
          </ac:cxnSpMkLst>
        </pc:cxnChg>
        <pc:cxnChg chg="mod">
          <ac:chgData name="Phillip Kaufman" userId="c001b2a046940d7c" providerId="LiveId" clId="{5CB25B10-5B1C-4017-B167-ED3104435743}" dt="2024-05-30T06:20:55.013" v="9576"/>
          <ac:cxnSpMkLst>
            <pc:docMk/>
            <pc:sldMk cId="2393263260" sldId="948"/>
            <ac:cxnSpMk id="35" creationId="{9FE3AD43-E081-27F6-010F-3BF5249B5951}"/>
          </ac:cxnSpMkLst>
        </pc:cxnChg>
        <pc:cxnChg chg="mod">
          <ac:chgData name="Phillip Kaufman" userId="c001b2a046940d7c" providerId="LiveId" clId="{5CB25B10-5B1C-4017-B167-ED3104435743}" dt="2024-05-18T02:57:22.048" v="2628"/>
          <ac:cxnSpMkLst>
            <pc:docMk/>
            <pc:sldMk cId="2393263260" sldId="948"/>
            <ac:cxnSpMk id="36" creationId="{309C35D1-3119-EC66-6F6C-2316D60FAA29}"/>
          </ac:cxnSpMkLst>
        </pc:cxnChg>
        <pc:cxnChg chg="mod">
          <ac:chgData name="Phillip Kaufman" userId="c001b2a046940d7c" providerId="LiveId" clId="{5CB25B10-5B1C-4017-B167-ED3104435743}" dt="2024-05-27T07:31:55.294" v="8666"/>
          <ac:cxnSpMkLst>
            <pc:docMk/>
            <pc:sldMk cId="2393263260" sldId="948"/>
            <ac:cxnSpMk id="36" creationId="{78F53B13-BF6A-4B3A-4A0D-9B64809A48B4}"/>
          </ac:cxnSpMkLst>
        </pc:cxnChg>
        <pc:cxnChg chg="mod">
          <ac:chgData name="Phillip Kaufman" userId="c001b2a046940d7c" providerId="LiveId" clId="{5CB25B10-5B1C-4017-B167-ED3104435743}" dt="2024-05-30T06:20:55.013" v="9576"/>
          <ac:cxnSpMkLst>
            <pc:docMk/>
            <pc:sldMk cId="2393263260" sldId="948"/>
            <ac:cxnSpMk id="36" creationId="{B7619207-08EC-350F-6FC0-C3B35116752D}"/>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30T06:20:55.013" v="9576"/>
          <ac:cxnSpMkLst>
            <pc:docMk/>
            <pc:sldMk cId="2393263260" sldId="948"/>
            <ac:cxnSpMk id="37" creationId="{3DD82490-897A-2DEF-CC70-942B9A4FA8CF}"/>
          </ac:cxnSpMkLst>
        </pc:cxnChg>
        <pc:cxnChg chg="mod">
          <ac:chgData name="Phillip Kaufman" userId="c001b2a046940d7c" providerId="LiveId" clId="{5CB25B10-5B1C-4017-B167-ED3104435743}" dt="2024-05-18T02:57:22.048" v="2628"/>
          <ac:cxnSpMkLst>
            <pc:docMk/>
            <pc:sldMk cId="2393263260" sldId="948"/>
            <ac:cxnSpMk id="37" creationId="{4CFFE7AD-D82F-8679-7DF9-EAEB755E8DC2}"/>
          </ac:cxnSpMkLst>
        </pc:cxnChg>
        <pc:cxnChg chg="mod">
          <ac:chgData name="Phillip Kaufman" userId="c001b2a046940d7c" providerId="LiveId" clId="{5CB25B10-5B1C-4017-B167-ED3104435743}" dt="2024-05-27T07:31:55.294" v="8666"/>
          <ac:cxnSpMkLst>
            <pc:docMk/>
            <pc:sldMk cId="2393263260" sldId="948"/>
            <ac:cxnSpMk id="37" creationId="{DA9A2B89-6E43-A696-D527-DAA82D28E45F}"/>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8T02:57:22.048" v="2628"/>
          <ac:cxnSpMkLst>
            <pc:docMk/>
            <pc:sldMk cId="2393263260" sldId="948"/>
            <ac:cxnSpMk id="38" creationId="{3F9050D5-5783-81AC-7397-1228E1077467}"/>
          </ac:cxnSpMkLst>
        </pc:cxnChg>
        <pc:cxnChg chg="mod">
          <ac:chgData name="Phillip Kaufman" userId="c001b2a046940d7c" providerId="LiveId" clId="{5CB25B10-5B1C-4017-B167-ED3104435743}" dt="2024-05-30T06:20:55.013" v="9576"/>
          <ac:cxnSpMkLst>
            <pc:docMk/>
            <pc:sldMk cId="2393263260" sldId="948"/>
            <ac:cxnSpMk id="38" creationId="{53C8989E-D193-89FA-C2C1-731F1EF8A2ED}"/>
          </ac:cxnSpMkLst>
        </pc:cxnChg>
        <pc:cxnChg chg="mod">
          <ac:chgData name="Phillip Kaufman" userId="c001b2a046940d7c" providerId="LiveId" clId="{5CB25B10-5B1C-4017-B167-ED3104435743}" dt="2024-05-27T07:31:55.294" v="8666"/>
          <ac:cxnSpMkLst>
            <pc:docMk/>
            <pc:sldMk cId="2393263260" sldId="948"/>
            <ac:cxnSpMk id="38" creationId="{77597238-DCFF-C47B-5E36-CCAF7EF20C26}"/>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30T06:20:55.013" v="9576"/>
          <ac:cxnSpMkLst>
            <pc:docMk/>
            <pc:sldMk cId="2393263260" sldId="948"/>
            <ac:cxnSpMk id="39" creationId="{11DC7649-30CB-A873-8EA7-3C9A39AE660B}"/>
          </ac:cxnSpMkLst>
        </pc:cxnChg>
        <pc:cxnChg chg="mod">
          <ac:chgData name="Phillip Kaufman" userId="c001b2a046940d7c" providerId="LiveId" clId="{5CB25B10-5B1C-4017-B167-ED3104435743}" dt="2024-05-27T07:31:55.294" v="8666"/>
          <ac:cxnSpMkLst>
            <pc:docMk/>
            <pc:sldMk cId="2393263260" sldId="948"/>
            <ac:cxnSpMk id="39" creationId="{2CCC02E5-F205-698F-44D4-C612AF7ECEBB}"/>
          </ac:cxnSpMkLst>
        </pc:cxnChg>
        <pc:cxnChg chg="mod">
          <ac:chgData name="Phillip Kaufman" userId="c001b2a046940d7c" providerId="LiveId" clId="{5CB25B10-5B1C-4017-B167-ED3104435743}" dt="2024-05-18T02:57:22.048" v="2628"/>
          <ac:cxnSpMkLst>
            <pc:docMk/>
            <pc:sldMk cId="2393263260" sldId="948"/>
            <ac:cxnSpMk id="39" creationId="{F5B2C417-84C8-EB77-1436-9C416BC5BE83}"/>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8T02:57:22.048" v="2628"/>
          <ac:cxnSpMkLst>
            <pc:docMk/>
            <pc:sldMk cId="2393263260" sldId="948"/>
            <ac:cxnSpMk id="40" creationId="{1624FDD9-1B47-3C44-FA6F-725FA5EF321C}"/>
          </ac:cxnSpMkLst>
        </pc:cxnChg>
        <pc:cxnChg chg="mod">
          <ac:chgData name="Phillip Kaufman" userId="c001b2a046940d7c" providerId="LiveId" clId="{5CB25B10-5B1C-4017-B167-ED3104435743}" dt="2024-05-27T07:31:55.294" v="8666"/>
          <ac:cxnSpMkLst>
            <pc:docMk/>
            <pc:sldMk cId="2393263260" sldId="948"/>
            <ac:cxnSpMk id="40" creationId="{665E3964-BE6B-A487-8329-96657CD951D5}"/>
          </ac:cxnSpMkLst>
        </pc:cxnChg>
        <pc:cxnChg chg="mod">
          <ac:chgData name="Phillip Kaufman" userId="c001b2a046940d7c" providerId="LiveId" clId="{5CB25B10-5B1C-4017-B167-ED3104435743}" dt="2024-05-30T06:20:55.013" v="9576"/>
          <ac:cxnSpMkLst>
            <pc:docMk/>
            <pc:sldMk cId="2393263260" sldId="948"/>
            <ac:cxnSpMk id="40" creationId="{75D14CEF-1BAD-6E5B-D889-B7F84FB3BCC8}"/>
          </ac:cxnSpMkLst>
        </pc:cxnChg>
        <pc:cxnChg chg="mod">
          <ac:chgData name="Phillip Kaufman" userId="c001b2a046940d7c" providerId="LiveId" clId="{5CB25B10-5B1C-4017-B167-ED3104435743}" dt="2024-05-18T02:57:22.048" v="2628"/>
          <ac:cxnSpMkLst>
            <pc:docMk/>
            <pc:sldMk cId="2393263260" sldId="948"/>
            <ac:cxnSpMk id="41" creationId="{3A334622-6D9B-B7C0-67BF-04532A762162}"/>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8T02:57:22.048" v="2628"/>
          <ac:cxnSpMkLst>
            <pc:docMk/>
            <pc:sldMk cId="2393263260" sldId="948"/>
            <ac:cxnSpMk id="42" creationId="{DD0684C9-AC75-E8F5-89D5-1C176624BFEA}"/>
          </ac:cxnSpMkLst>
        </pc:cxnChg>
        <pc:cxnChg chg="mod">
          <ac:chgData name="Phillip Kaufman" userId="c001b2a046940d7c" providerId="LiveId" clId="{5CB25B10-5B1C-4017-B167-ED3104435743}" dt="2024-05-30T06:17:26.248" v="9529" actId="165"/>
          <ac:cxnSpMkLst>
            <pc:docMk/>
            <pc:sldMk cId="2393263260" sldId="948"/>
            <ac:cxnSpMk id="43" creationId="{9E402F30-D0C5-3D12-FB62-0DA54D1EC936}"/>
          </ac:cxnSpMkLst>
        </pc:cxnChg>
        <pc:cxnChg chg="mod">
          <ac:chgData name="Phillip Kaufman" userId="c001b2a046940d7c" providerId="LiveId" clId="{5CB25B10-5B1C-4017-B167-ED3104435743}" dt="2024-05-18T02:57:22.048" v="2628"/>
          <ac:cxnSpMkLst>
            <pc:docMk/>
            <pc:sldMk cId="2393263260" sldId="948"/>
            <ac:cxnSpMk id="43" creationId="{A6E04AAE-A177-4F8E-A1C1-053DAE87FFCB}"/>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30T06:17:26.248" v="9529" actId="165"/>
          <ac:cxnSpMkLst>
            <pc:docMk/>
            <pc:sldMk cId="2393263260" sldId="948"/>
            <ac:cxnSpMk id="44" creationId="{3DB9F244-26A8-46AF-EFD4-F5DEDBAB7D24}"/>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8T02:57:22.048" v="2628"/>
          <ac:cxnSpMkLst>
            <pc:docMk/>
            <pc:sldMk cId="2393263260" sldId="948"/>
            <ac:cxnSpMk id="44" creationId="{9103BE86-3BAE-FAA6-3FFA-A180B71BF936}"/>
          </ac:cxnSpMkLst>
        </pc:cxnChg>
        <pc:cxnChg chg="mod">
          <ac:chgData name="Phillip Kaufman" userId="c001b2a046940d7c" providerId="LiveId" clId="{5CB25B10-5B1C-4017-B167-ED3104435743}" dt="2024-05-30T06:17:26.248" v="9529" actId="165"/>
          <ac:cxnSpMkLst>
            <pc:docMk/>
            <pc:sldMk cId="2393263260" sldId="948"/>
            <ac:cxnSpMk id="45" creationId="{12D92BB9-C1E1-43E8-B96E-09714B45CE97}"/>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8T02:57:22.048" v="2628"/>
          <ac:cxnSpMkLst>
            <pc:docMk/>
            <pc:sldMk cId="2393263260" sldId="948"/>
            <ac:cxnSpMk id="45" creationId="{2FC114E4-CB78-7FBB-B13D-89CA80B30314}"/>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8T02:57:22.048" v="2628"/>
          <ac:cxnSpMkLst>
            <pc:docMk/>
            <pc:sldMk cId="2393263260" sldId="948"/>
            <ac:cxnSpMk id="46" creationId="{4AB919B9-6415-8742-BE2A-3C8CC48DF6AF}"/>
          </ac:cxnSpMkLst>
        </pc:cxnChg>
        <pc:cxnChg chg="mod">
          <ac:chgData name="Phillip Kaufman" userId="c001b2a046940d7c" providerId="LiveId" clId="{5CB25B10-5B1C-4017-B167-ED3104435743}" dt="2024-05-30T06:17:26.248" v="9529" actId="165"/>
          <ac:cxnSpMkLst>
            <pc:docMk/>
            <pc:sldMk cId="2393263260" sldId="948"/>
            <ac:cxnSpMk id="46" creationId="{E5E182D3-6A97-B459-CCC2-B445B3B1AF90}"/>
          </ac:cxnSpMkLst>
        </pc:cxnChg>
        <pc:cxnChg chg="mod">
          <ac:chgData name="Phillip Kaufman" userId="c001b2a046940d7c" providerId="LiveId" clId="{5CB25B10-5B1C-4017-B167-ED3104435743}" dt="2024-05-30T06:17:26.248" v="9529" actId="165"/>
          <ac:cxnSpMkLst>
            <pc:docMk/>
            <pc:sldMk cId="2393263260" sldId="948"/>
            <ac:cxnSpMk id="47" creationId="{85FC3509-C8E0-2645-D339-1BE68D02189B}"/>
          </ac:cxnSpMkLst>
        </pc:cxnChg>
        <pc:cxnChg chg="mod">
          <ac:chgData name="Phillip Kaufman" userId="c001b2a046940d7c" providerId="LiveId" clId="{5CB25B10-5B1C-4017-B167-ED3104435743}" dt="2024-05-18T02:57:22.048" v="2628"/>
          <ac:cxnSpMkLst>
            <pc:docMk/>
            <pc:sldMk cId="2393263260" sldId="948"/>
            <ac:cxnSpMk id="47" creationId="{F0ACBD95-522B-0AE5-7B82-60A2B493391F}"/>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8T02:57:22.048" v="2628"/>
          <ac:cxnSpMkLst>
            <pc:docMk/>
            <pc:sldMk cId="2393263260" sldId="948"/>
            <ac:cxnSpMk id="48" creationId="{9F1A88A8-53A4-4AC0-607F-E726C77746BA}"/>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30T06:17:26.248" v="9529" actId="165"/>
          <ac:cxnSpMkLst>
            <pc:docMk/>
            <pc:sldMk cId="2393263260" sldId="948"/>
            <ac:cxnSpMk id="48" creationId="{F91481F1-33C6-6C06-4BC5-430A3AEEB6F5}"/>
          </ac:cxnSpMkLst>
        </pc:cxnChg>
        <pc:cxnChg chg="mod">
          <ac:chgData name="Phillip Kaufman" userId="c001b2a046940d7c" providerId="LiveId" clId="{5CB25B10-5B1C-4017-B167-ED3104435743}" dt="2024-05-30T06:17:26.248" v="9529" actId="165"/>
          <ac:cxnSpMkLst>
            <pc:docMk/>
            <pc:sldMk cId="2393263260" sldId="948"/>
            <ac:cxnSpMk id="49" creationId="{0A0C12D2-6940-B9D5-D193-6187D7EBD955}"/>
          </ac:cxnSpMkLst>
        </pc:cxnChg>
        <pc:cxnChg chg="mod">
          <ac:chgData name="Phillip Kaufman" userId="c001b2a046940d7c" providerId="LiveId" clId="{5CB25B10-5B1C-4017-B167-ED3104435743}" dt="2024-05-18T02:57:22.048" v="2628"/>
          <ac:cxnSpMkLst>
            <pc:docMk/>
            <pc:sldMk cId="2393263260" sldId="948"/>
            <ac:cxnSpMk id="49" creationId="{6C65E413-E3CC-4915-A0E6-EFA8F272C064}"/>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30T06:17:26.248" v="9529" actId="165"/>
          <ac:cxnSpMkLst>
            <pc:docMk/>
            <pc:sldMk cId="2393263260" sldId="948"/>
            <ac:cxnSpMk id="50" creationId="{3B483178-1976-D30D-9E2A-47B40E5555E2}"/>
          </ac:cxnSpMkLst>
        </pc:cxnChg>
        <pc:cxnChg chg="mod">
          <ac:chgData name="Phillip Kaufman" userId="c001b2a046940d7c" providerId="LiveId" clId="{5CB25B10-5B1C-4017-B167-ED3104435743}" dt="2024-05-18T02:57:22.048" v="2628"/>
          <ac:cxnSpMkLst>
            <pc:docMk/>
            <pc:sldMk cId="2393263260" sldId="948"/>
            <ac:cxnSpMk id="50" creationId="{C4DD0626-CCCC-48CB-9B9A-30DB2E342100}"/>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8T02:57:22.048" v="2628"/>
          <ac:cxnSpMkLst>
            <pc:docMk/>
            <pc:sldMk cId="2393263260" sldId="948"/>
            <ac:cxnSpMk id="51" creationId="{0E39A431-D9B9-1D66-AFF4-B706463D34B8}"/>
          </ac:cxnSpMkLst>
        </pc:cxnChg>
        <pc:cxnChg chg="mod">
          <ac:chgData name="Phillip Kaufman" userId="c001b2a046940d7c" providerId="LiveId" clId="{5CB25B10-5B1C-4017-B167-ED3104435743}" dt="2024-05-30T06:17:26.248" v="9529" actId="165"/>
          <ac:cxnSpMkLst>
            <pc:docMk/>
            <pc:sldMk cId="2393263260" sldId="948"/>
            <ac:cxnSpMk id="51" creationId="{6E1318F1-CC5F-E350-33C7-CA7CFD06E9F2}"/>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30T06:17:26.248" v="9529" actId="165"/>
          <ac:cxnSpMkLst>
            <pc:docMk/>
            <pc:sldMk cId="2393263260" sldId="948"/>
            <ac:cxnSpMk id="52" creationId="{33908AF0-AD99-7EA4-F19C-220E6E570DE4}"/>
          </ac:cxnSpMkLst>
        </pc:cxnChg>
        <pc:cxnChg chg="mod">
          <ac:chgData name="Phillip Kaufman" userId="c001b2a046940d7c" providerId="LiveId" clId="{5CB25B10-5B1C-4017-B167-ED3104435743}" dt="2024-05-18T02:57:22.048" v="2628"/>
          <ac:cxnSpMkLst>
            <pc:docMk/>
            <pc:sldMk cId="2393263260" sldId="948"/>
            <ac:cxnSpMk id="52" creationId="{5B2AE2E8-33B3-8872-2AA2-F7103775C58A}"/>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8T02:57:22.048" v="2628"/>
          <ac:cxnSpMkLst>
            <pc:docMk/>
            <pc:sldMk cId="2393263260" sldId="948"/>
            <ac:cxnSpMk id="53" creationId="{CCA80876-C5FA-453B-8A25-5CAC398CF13C}"/>
          </ac:cxnSpMkLst>
        </pc:cxnChg>
        <pc:cxnChg chg="mod">
          <ac:chgData name="Phillip Kaufman" userId="c001b2a046940d7c" providerId="LiveId" clId="{5CB25B10-5B1C-4017-B167-ED3104435743}" dt="2024-05-30T06:17:26.248" v="9529" actId="165"/>
          <ac:cxnSpMkLst>
            <pc:docMk/>
            <pc:sldMk cId="2393263260" sldId="948"/>
            <ac:cxnSpMk id="53" creationId="{FDEF7B06-A47B-219D-23E8-B1ADA6BE6C41}"/>
          </ac:cxnSpMkLst>
        </pc:cxnChg>
        <pc:cxnChg chg="mod">
          <ac:chgData name="Phillip Kaufman" userId="c001b2a046940d7c" providerId="LiveId" clId="{5CB25B10-5B1C-4017-B167-ED3104435743}" dt="2024-05-30T06:17:26.248" v="9529" actId="165"/>
          <ac:cxnSpMkLst>
            <pc:docMk/>
            <pc:sldMk cId="2393263260" sldId="948"/>
            <ac:cxnSpMk id="54" creationId="{863D072B-AD2A-ABB9-3F1A-D5F0128FB513}"/>
          </ac:cxnSpMkLst>
        </pc:cxnChg>
        <pc:cxnChg chg="mod">
          <ac:chgData name="Phillip Kaufman" userId="c001b2a046940d7c" providerId="LiveId" clId="{5CB25B10-5B1C-4017-B167-ED3104435743}" dt="2024-05-18T02:57:22.048" v="2628"/>
          <ac:cxnSpMkLst>
            <pc:docMk/>
            <pc:sldMk cId="2393263260" sldId="948"/>
            <ac:cxnSpMk id="54" creationId="{BBDE4469-6C6F-0237-B150-924197808677}"/>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30T06:17:26.248" v="9529" actId="165"/>
          <ac:cxnSpMkLst>
            <pc:docMk/>
            <pc:sldMk cId="2393263260" sldId="948"/>
            <ac:cxnSpMk id="55"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55" creationId="{A617D45B-6B4A-3F5D-CFFE-6F83B6B4EEAA}"/>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30T06:17:26.248" v="9529" actId="165"/>
          <ac:cxnSpMkLst>
            <pc:docMk/>
            <pc:sldMk cId="2393263260" sldId="948"/>
            <ac:cxnSpMk id="56" creationId="{51D28288-1CF4-183B-25B1-89E69AC4F68C}"/>
          </ac:cxnSpMkLst>
        </pc:cxnChg>
        <pc:cxnChg chg="mod">
          <ac:chgData name="Phillip Kaufman" userId="c001b2a046940d7c" providerId="LiveId" clId="{5CB25B10-5B1C-4017-B167-ED3104435743}" dt="2024-05-18T02:57:22.048" v="2628"/>
          <ac:cxnSpMkLst>
            <pc:docMk/>
            <pc:sldMk cId="2393263260" sldId="948"/>
            <ac:cxnSpMk id="56" creationId="{DA6F6525-CCBC-48DC-172B-D0F0E8C4AE0A}"/>
          </ac:cxnSpMkLst>
        </pc:cxnChg>
        <pc:cxnChg chg="mod">
          <ac:chgData name="Phillip Kaufman" userId="c001b2a046940d7c" providerId="LiveId" clId="{5CB25B10-5B1C-4017-B167-ED3104435743}" dt="2024-05-18T02:57:22.048" v="2628"/>
          <ac:cxnSpMkLst>
            <pc:docMk/>
            <pc:sldMk cId="2393263260" sldId="948"/>
            <ac:cxnSpMk id="57" creationId="{66C987B6-DE32-F938-4794-9707A0A1436F}"/>
          </ac:cxnSpMkLst>
        </pc:cxnChg>
        <pc:cxnChg chg="mod">
          <ac:chgData name="Phillip Kaufman" userId="c001b2a046940d7c" providerId="LiveId" clId="{5CB25B10-5B1C-4017-B167-ED3104435743}" dt="2024-05-30T06:17:26.248" v="9529" actId="165"/>
          <ac:cxnSpMkLst>
            <pc:docMk/>
            <pc:sldMk cId="2393263260" sldId="948"/>
            <ac:cxnSpMk id="57" creationId="{7861E755-8F9D-6326-4063-2CA4F1AD4B26}"/>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5-18T02:57:22.048" v="2628"/>
          <ac:cxnSpMkLst>
            <pc:docMk/>
            <pc:sldMk cId="2393263260" sldId="948"/>
            <ac:cxnSpMk id="58" creationId="{419DF9F4-B419-9465-000B-361395A38B5D}"/>
          </ac:cxnSpMkLst>
        </pc:cxnChg>
        <pc:cxnChg chg="mod">
          <ac:chgData name="Phillip Kaufman" userId="c001b2a046940d7c" providerId="LiveId" clId="{5CB25B10-5B1C-4017-B167-ED3104435743}" dt="2024-05-30T06:17:26.248" v="9529" actId="165"/>
          <ac:cxnSpMkLst>
            <pc:docMk/>
            <pc:sldMk cId="2393263260" sldId="948"/>
            <ac:cxnSpMk id="58" creationId="{B2FD0E75-DDA7-3DCC-1CFA-9CF9F13D6ABA}"/>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30T06:17:26.248" v="9529" actId="165"/>
          <ac:cxnSpMkLst>
            <pc:docMk/>
            <pc:sldMk cId="2393263260" sldId="948"/>
            <ac:cxnSpMk id="59" creationId="{38CE0FC2-8F8D-285D-EF60-525F4B837C85}"/>
          </ac:cxnSpMkLst>
        </pc:cxnChg>
        <pc:cxnChg chg="mod">
          <ac:chgData name="Phillip Kaufman" userId="c001b2a046940d7c" providerId="LiveId" clId="{5CB25B10-5B1C-4017-B167-ED3104435743}" dt="2024-05-18T02:57:22.048" v="2628"/>
          <ac:cxnSpMkLst>
            <pc:docMk/>
            <pc:sldMk cId="2393263260" sldId="948"/>
            <ac:cxnSpMk id="59" creationId="{5BE96F0C-1599-F49C-4B67-AD264159AD30}"/>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8T02:57:22.048" v="2628"/>
          <ac:cxnSpMkLst>
            <pc:docMk/>
            <pc:sldMk cId="2393263260" sldId="948"/>
            <ac:cxnSpMk id="60" creationId="{202AE9FE-E4E1-EE23-BF94-B498794A23E7}"/>
          </ac:cxnSpMkLst>
        </pc:cxnChg>
        <pc:cxnChg chg="mod">
          <ac:chgData name="Phillip Kaufman" userId="c001b2a046940d7c" providerId="LiveId" clId="{5CB25B10-5B1C-4017-B167-ED3104435743}" dt="2024-05-30T06:17:26.248" v="9529" actId="165"/>
          <ac:cxnSpMkLst>
            <pc:docMk/>
            <pc:sldMk cId="2393263260" sldId="948"/>
            <ac:cxnSpMk id="60" creationId="{245BDF49-D806-BC4D-DEB5-C25E8ABAED40}"/>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5-30T06:17:26.248" v="9529" actId="165"/>
          <ac:cxnSpMkLst>
            <pc:docMk/>
            <pc:sldMk cId="2393263260" sldId="948"/>
            <ac:cxnSpMk id="61" creationId="{898222D8-2276-D892-FAD6-CF9E2C92AA13}"/>
          </ac:cxnSpMkLst>
        </pc:cxnChg>
        <pc:cxnChg chg="mod">
          <ac:chgData name="Phillip Kaufman" userId="c001b2a046940d7c" providerId="LiveId" clId="{5CB25B10-5B1C-4017-B167-ED3104435743}" dt="2024-05-30T06:17:26.248" v="9529" actId="165"/>
          <ac:cxnSpMkLst>
            <pc:docMk/>
            <pc:sldMk cId="2393263260" sldId="948"/>
            <ac:cxnSpMk id="62" creationId="{10C8DE57-9671-E79E-69F3-F250173995D3}"/>
          </ac:cxnSpMkLst>
        </pc:cxnChg>
        <pc:cxnChg chg="mod">
          <ac:chgData name="Phillip Kaufman" userId="c001b2a046940d7c" providerId="LiveId" clId="{5CB25B10-5B1C-4017-B167-ED3104435743}" dt="2024-05-30T06:17:26.248" v="9529" actId="165"/>
          <ac:cxnSpMkLst>
            <pc:docMk/>
            <pc:sldMk cId="2393263260" sldId="948"/>
            <ac:cxnSpMk id="63" creationId="{EE8744AA-3FD0-D954-AFAD-B8F938C74A57}"/>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30T06:17:26.248" v="9529" actId="165"/>
          <ac:cxnSpMkLst>
            <pc:docMk/>
            <pc:sldMk cId="2393263260" sldId="948"/>
            <ac:cxnSpMk id="64" creationId="{3C88AD28-2AEF-4FB1-3238-840C1D2C64C8}"/>
          </ac:cxnSpMkLst>
        </pc:cxnChg>
        <pc:cxnChg chg="mod">
          <ac:chgData name="Phillip Kaufman" userId="c001b2a046940d7c" providerId="LiveId" clId="{5CB25B10-5B1C-4017-B167-ED3104435743}" dt="2024-05-18T02:57:22.048" v="2628"/>
          <ac:cxnSpMkLst>
            <pc:docMk/>
            <pc:sldMk cId="2393263260" sldId="948"/>
            <ac:cxnSpMk id="64" creationId="{BE9BB9D7-5DEE-EF87-CE34-D82DF714DB1B}"/>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30T06:17:26.248" v="9529" actId="165"/>
          <ac:cxnSpMkLst>
            <pc:docMk/>
            <pc:sldMk cId="2393263260" sldId="948"/>
            <ac:cxnSpMk id="65" creationId="{82512ADE-AA53-4F71-F7EB-59822D1A7336}"/>
          </ac:cxnSpMkLst>
        </pc:cxnChg>
        <pc:cxnChg chg="mod">
          <ac:chgData name="Phillip Kaufman" userId="c001b2a046940d7c" providerId="LiveId" clId="{5CB25B10-5B1C-4017-B167-ED3104435743}" dt="2024-05-18T02:57:22.048" v="2628"/>
          <ac:cxnSpMkLst>
            <pc:docMk/>
            <pc:sldMk cId="2393263260" sldId="948"/>
            <ac:cxnSpMk id="65" creationId="{85781950-07FA-120D-1741-147E2C563333}"/>
          </ac:cxnSpMkLst>
        </pc:cxnChg>
        <pc:cxnChg chg="mod">
          <ac:chgData name="Phillip Kaufman" userId="c001b2a046940d7c" providerId="LiveId" clId="{5CB25B10-5B1C-4017-B167-ED3104435743}" dt="2024-05-30T06:20:55.013" v="9576"/>
          <ac:cxnSpMkLst>
            <pc:docMk/>
            <pc:sldMk cId="2393263260" sldId="948"/>
            <ac:cxnSpMk id="66" creationId="{46D0E0DA-DE2B-0926-2A9F-F57A581F63C0}"/>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30T06:17:26.248" v="9529" actId="165"/>
          <ac:cxnSpMkLst>
            <pc:docMk/>
            <pc:sldMk cId="2393263260" sldId="948"/>
            <ac:cxnSpMk id="69" creationId="{3C4F5293-F1AD-A0D2-CB95-5FEF6613F466}"/>
          </ac:cxnSpMkLst>
        </pc:cxnChg>
        <pc:cxnChg chg="mod">
          <ac:chgData name="Phillip Kaufman" userId="c001b2a046940d7c" providerId="LiveId" clId="{5CB25B10-5B1C-4017-B167-ED3104435743}" dt="2024-05-30T06:17:26.248" v="9529" actId="165"/>
          <ac:cxnSpMkLst>
            <pc:docMk/>
            <pc:sldMk cId="2393263260" sldId="948"/>
            <ac:cxnSpMk id="70" creationId="{32C0B777-17BC-0593-6687-1AC4971A88A0}"/>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30T06:17:26.248" v="9529" actId="165"/>
          <ac:cxnSpMkLst>
            <pc:docMk/>
            <pc:sldMk cId="2393263260" sldId="948"/>
            <ac:cxnSpMk id="71" creationId="{152A274B-5809-70F2-7167-4C685AF3B48E}"/>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5-30T06:17:26.248" v="9529" actId="165"/>
          <ac:cxnSpMkLst>
            <pc:docMk/>
            <pc:sldMk cId="2393263260" sldId="948"/>
            <ac:cxnSpMk id="72" creationId="{9D00A196-57F5-85E5-9C96-48B3782B0D8B}"/>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30T06:17:26.248" v="9529" actId="165"/>
          <ac:cxnSpMkLst>
            <pc:docMk/>
            <pc:sldMk cId="2393263260" sldId="948"/>
            <ac:cxnSpMk id="73" creationId="{78F53B13-BF6A-4B3A-4A0D-9B64809A48B4}"/>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5-30T06:17:26.248" v="9529" actId="165"/>
          <ac:cxnSpMkLst>
            <pc:docMk/>
            <pc:sldMk cId="2393263260" sldId="948"/>
            <ac:cxnSpMk id="74" creationId="{DA9A2B89-6E43-A696-D527-DAA82D28E45F}"/>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30T06:17:26.248" v="9529" actId="165"/>
          <ac:cxnSpMkLst>
            <pc:docMk/>
            <pc:sldMk cId="2393263260" sldId="948"/>
            <ac:cxnSpMk id="75" creationId="{77597238-DCFF-C47B-5E36-CCAF7EF20C26}"/>
          </ac:cxnSpMkLst>
        </pc:cxnChg>
        <pc:cxnChg chg="mod">
          <ac:chgData name="Phillip Kaufman" userId="c001b2a046940d7c" providerId="LiveId" clId="{5CB25B10-5B1C-4017-B167-ED3104435743}" dt="2024-05-30T06:17:26.248" v="9529" actId="165"/>
          <ac:cxnSpMkLst>
            <pc:docMk/>
            <pc:sldMk cId="2393263260" sldId="948"/>
            <ac:cxnSpMk id="76" creationId="{2CCC02E5-F205-698F-44D4-C612AF7ECEBB}"/>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5-30T06:17:26.248" v="9529" actId="165"/>
          <ac:cxnSpMkLst>
            <pc:docMk/>
            <pc:sldMk cId="2393263260" sldId="948"/>
            <ac:cxnSpMk id="77" creationId="{665E3964-BE6B-A487-8329-96657CD951D5}"/>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30T06:20:55.013" v="9576"/>
          <ac:cxnSpMkLst>
            <pc:docMk/>
            <pc:sldMk cId="2393263260" sldId="948"/>
            <ac:cxnSpMk id="79" creationId="{9BB4876D-5433-4A9C-234F-21714037F4E2}"/>
          </ac:cxnSpMkLst>
        </pc:cxnChg>
        <pc:cxnChg chg="mod">
          <ac:chgData name="Phillip Kaufman" userId="c001b2a046940d7c" providerId="LiveId" clId="{5CB25B10-5B1C-4017-B167-ED3104435743}" dt="2024-05-30T06:20:55.013" v="9576"/>
          <ac:cxnSpMkLst>
            <pc:docMk/>
            <pc:sldMk cId="2393263260" sldId="948"/>
            <ac:cxnSpMk id="80" creationId="{D41DE25A-81EF-CE48-0DE9-5B1163134EBF}"/>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30T06:20:55.013" v="9576"/>
          <ac:cxnSpMkLst>
            <pc:docMk/>
            <pc:sldMk cId="2393263260" sldId="948"/>
            <ac:cxnSpMk id="81" creationId="{B4CED3F8-2C65-8366-D90E-E133FFE59DC2}"/>
          </ac:cxnSpMkLst>
        </pc:cxnChg>
        <pc:cxnChg chg="mod">
          <ac:chgData name="Phillip Kaufman" userId="c001b2a046940d7c" providerId="LiveId" clId="{5CB25B10-5B1C-4017-B167-ED3104435743}" dt="2024-05-30T06:20:55.013" v="9576"/>
          <ac:cxnSpMkLst>
            <pc:docMk/>
            <pc:sldMk cId="2393263260" sldId="948"/>
            <ac:cxnSpMk id="82" creationId="{5AEB4C55-6CCC-1B14-AF06-62A6CE45F67F}"/>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5-30T06:20:55.013" v="9576"/>
          <ac:cxnSpMkLst>
            <pc:docMk/>
            <pc:sldMk cId="2393263260" sldId="948"/>
            <ac:cxnSpMk id="83" creationId="{3BEE66C4-5BF3-09B7-6E76-A70198283E45}"/>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5-30T06:20:55.013" v="9576"/>
          <ac:cxnSpMkLst>
            <pc:docMk/>
            <pc:sldMk cId="2393263260" sldId="948"/>
            <ac:cxnSpMk id="84" creationId="{EFC8E58F-12F4-DD00-DAE3-2ED05B2BBD3D}"/>
          </ac:cxnSpMkLst>
        </pc:cxnChg>
        <pc:cxnChg chg="mod">
          <ac:chgData name="Phillip Kaufman" userId="c001b2a046940d7c" providerId="LiveId" clId="{5CB25B10-5B1C-4017-B167-ED3104435743}" dt="2024-05-30T06:20:55.013" v="9576"/>
          <ac:cxnSpMkLst>
            <pc:docMk/>
            <pc:sldMk cId="2393263260" sldId="948"/>
            <ac:cxnSpMk id="85" creationId="{777DC1D6-2ACE-F984-66BD-E02AB10435B7}"/>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30T06:20:55.013" v="9576"/>
          <ac:cxnSpMkLst>
            <pc:docMk/>
            <pc:sldMk cId="2393263260" sldId="948"/>
            <ac:cxnSpMk id="86" creationId="{DB2560FB-C7CC-C399-B4E8-CEA9849B5336}"/>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30T06:20:55.013" v="9576"/>
          <ac:cxnSpMkLst>
            <pc:docMk/>
            <pc:sldMk cId="2393263260" sldId="948"/>
            <ac:cxnSpMk id="96" creationId="{50F70508-2275-311D-9342-4126219C50DF}"/>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30T06:20:55.013" v="9576"/>
          <ac:cxnSpMkLst>
            <pc:docMk/>
            <pc:sldMk cId="2393263260" sldId="948"/>
            <ac:cxnSpMk id="97" creationId="{DE2D0711-1E20-E421-4692-D814078BC80E}"/>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5-30T06:21:13.643" v="9583"/>
          <ac:cxnSpMkLst>
            <pc:docMk/>
            <pc:sldMk cId="2393263260" sldId="948"/>
            <ac:cxnSpMk id="103" creationId="{3FD74823-CA79-4E71-5FFB-7A5CEDED0BD9}"/>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30T06:21:13.643" v="9583"/>
          <ac:cxnSpMkLst>
            <pc:docMk/>
            <pc:sldMk cId="2393263260" sldId="948"/>
            <ac:cxnSpMk id="104" creationId="{E7AC65BC-96B1-DBDB-607F-C3A7D0D359E1}"/>
          </ac:cxnSpMkLst>
        </pc:cxnChg>
        <pc:cxnChg chg="mod">
          <ac:chgData name="Phillip Kaufman" userId="c001b2a046940d7c" providerId="LiveId" clId="{5CB25B10-5B1C-4017-B167-ED3104435743}" dt="2024-05-30T06:21:13.643" v="9583"/>
          <ac:cxnSpMkLst>
            <pc:docMk/>
            <pc:sldMk cId="2393263260" sldId="948"/>
            <ac:cxnSpMk id="105" creationId="{A52A62CF-83E1-6256-A83D-10C2E0055D0B}"/>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cxnChg chg="mod">
          <ac:chgData name="Phillip Kaufman" userId="c001b2a046940d7c" providerId="LiveId" clId="{5CB25B10-5B1C-4017-B167-ED3104435743}" dt="2024-05-30T06:21:13.643" v="9583"/>
          <ac:cxnSpMkLst>
            <pc:docMk/>
            <pc:sldMk cId="2393263260" sldId="948"/>
            <ac:cxnSpMk id="106" creationId="{6164441F-C2EA-63C8-535F-B06E67CC36AA}"/>
          </ac:cxnSpMkLst>
        </pc:cxnChg>
        <pc:cxnChg chg="mod">
          <ac:chgData name="Phillip Kaufman" userId="c001b2a046940d7c" providerId="LiveId" clId="{5CB25B10-5B1C-4017-B167-ED3104435743}" dt="2024-05-30T06:21:13.643" v="9583"/>
          <ac:cxnSpMkLst>
            <pc:docMk/>
            <pc:sldMk cId="2393263260" sldId="948"/>
            <ac:cxnSpMk id="114" creationId="{CDA8214F-AE5E-32B0-D5A7-CC26F0E0567E}"/>
          </ac:cxnSpMkLst>
        </pc:cxnChg>
        <pc:cxnChg chg="mod">
          <ac:chgData name="Phillip Kaufman" userId="c001b2a046940d7c" providerId="LiveId" clId="{5CB25B10-5B1C-4017-B167-ED3104435743}" dt="2024-05-27T07:32:07.762" v="8669" actId="165"/>
          <ac:cxnSpMkLst>
            <pc:docMk/>
            <pc:sldMk cId="2393263260" sldId="948"/>
            <ac:cxnSpMk id="115" creationId="{05CD9683-C6CC-8135-EB4E-E6E922B3376F}"/>
          </ac:cxnSpMkLst>
        </pc:cxnChg>
        <pc:cxnChg chg="mod">
          <ac:chgData name="Phillip Kaufman" userId="c001b2a046940d7c" providerId="LiveId" clId="{5CB25B10-5B1C-4017-B167-ED3104435743}" dt="2024-05-30T06:21:13.643" v="9583"/>
          <ac:cxnSpMkLst>
            <pc:docMk/>
            <pc:sldMk cId="2393263260" sldId="948"/>
            <ac:cxnSpMk id="115" creationId="{919AEC0B-37D7-DC0E-D04B-580398697CAB}"/>
          </ac:cxnSpMkLst>
        </pc:cxnChg>
        <pc:cxnChg chg="mod">
          <ac:chgData name="Phillip Kaufman" userId="c001b2a046940d7c" providerId="LiveId" clId="{5CB25B10-5B1C-4017-B167-ED3104435743}" dt="2024-05-30T06:21:13.643" v="9583"/>
          <ac:cxnSpMkLst>
            <pc:docMk/>
            <pc:sldMk cId="2393263260" sldId="948"/>
            <ac:cxnSpMk id="116" creationId="{30226716-1885-8E2C-54FA-C3F1586C183E}"/>
          </ac:cxnSpMkLst>
        </pc:cxnChg>
        <pc:cxnChg chg="mod">
          <ac:chgData name="Phillip Kaufman" userId="c001b2a046940d7c" providerId="LiveId" clId="{5CB25B10-5B1C-4017-B167-ED3104435743}" dt="2024-05-27T07:32:07.762" v="8669" actId="165"/>
          <ac:cxnSpMkLst>
            <pc:docMk/>
            <pc:sldMk cId="2393263260" sldId="948"/>
            <ac:cxnSpMk id="116" creationId="{3FC98543-2D9E-4521-0A0F-CEA733FF4858}"/>
          </ac:cxnSpMkLst>
        </pc:cxnChg>
        <pc:cxnChg chg="mod">
          <ac:chgData name="Phillip Kaufman" userId="c001b2a046940d7c" providerId="LiveId" clId="{5CB25B10-5B1C-4017-B167-ED3104435743}" dt="2024-05-30T06:21:13.643" v="9583"/>
          <ac:cxnSpMkLst>
            <pc:docMk/>
            <pc:sldMk cId="2393263260" sldId="948"/>
            <ac:cxnSpMk id="117" creationId="{03B7BF9A-AF71-763A-B4F9-E4197954E316}"/>
          </ac:cxnSpMkLst>
        </pc:cxnChg>
        <pc:cxnChg chg="mod">
          <ac:chgData name="Phillip Kaufman" userId="c001b2a046940d7c" providerId="LiveId" clId="{5CB25B10-5B1C-4017-B167-ED3104435743}" dt="2024-05-27T07:32:07.762" v="8669" actId="165"/>
          <ac:cxnSpMkLst>
            <pc:docMk/>
            <pc:sldMk cId="2393263260" sldId="948"/>
            <ac:cxnSpMk id="117" creationId="{332533E5-6A3B-15C2-B59D-57177608897F}"/>
          </ac:cxnSpMkLst>
        </pc:cxnChg>
        <pc:cxnChg chg="mod">
          <ac:chgData name="Phillip Kaufman" userId="c001b2a046940d7c" providerId="LiveId" clId="{5CB25B10-5B1C-4017-B167-ED3104435743}" dt="2024-05-30T06:21:13.643" v="9583"/>
          <ac:cxnSpMkLst>
            <pc:docMk/>
            <pc:sldMk cId="2393263260" sldId="948"/>
            <ac:cxnSpMk id="118" creationId="{1677D573-C7F0-579E-BA1F-D5341A1B3D1A}"/>
          </ac:cxnSpMkLst>
        </pc:cxnChg>
        <pc:cxnChg chg="mod">
          <ac:chgData name="Phillip Kaufman" userId="c001b2a046940d7c" providerId="LiveId" clId="{5CB25B10-5B1C-4017-B167-ED3104435743}" dt="2024-05-27T07:32:07.762" v="8669" actId="165"/>
          <ac:cxnSpMkLst>
            <pc:docMk/>
            <pc:sldMk cId="2393263260" sldId="948"/>
            <ac:cxnSpMk id="118" creationId="{BA384EE2-69FC-3A0C-5F1A-A83FBDE8E916}"/>
          </ac:cxnSpMkLst>
        </pc:cxnChg>
        <pc:cxnChg chg="mod">
          <ac:chgData name="Phillip Kaufman" userId="c001b2a046940d7c" providerId="LiveId" clId="{5CB25B10-5B1C-4017-B167-ED3104435743}" dt="2024-05-30T06:21:13.643" v="9583"/>
          <ac:cxnSpMkLst>
            <pc:docMk/>
            <pc:sldMk cId="2393263260" sldId="948"/>
            <ac:cxnSpMk id="119" creationId="{693ACF24-2D90-ECC3-89A9-0E8C50D5C971}"/>
          </ac:cxnSpMkLst>
        </pc:cxnChg>
        <pc:cxnChg chg="mod">
          <ac:chgData name="Phillip Kaufman" userId="c001b2a046940d7c" providerId="LiveId" clId="{5CB25B10-5B1C-4017-B167-ED3104435743}" dt="2024-05-27T07:32:07.762" v="8669" actId="165"/>
          <ac:cxnSpMkLst>
            <pc:docMk/>
            <pc:sldMk cId="2393263260" sldId="948"/>
            <ac:cxnSpMk id="119" creationId="{D3DA40D4-8D94-0292-BF0F-7129F4EDFA19}"/>
          </ac:cxnSpMkLst>
        </pc:cxnChg>
        <pc:cxnChg chg="mod">
          <ac:chgData name="Phillip Kaufman" userId="c001b2a046940d7c" providerId="LiveId" clId="{5CB25B10-5B1C-4017-B167-ED3104435743}" dt="2024-05-30T06:21:13.643" v="9583"/>
          <ac:cxnSpMkLst>
            <pc:docMk/>
            <pc:sldMk cId="2393263260" sldId="948"/>
            <ac:cxnSpMk id="120" creationId="{20101FC5-C076-C492-88A7-D6FCE629385F}"/>
          </ac:cxnSpMkLst>
        </pc:cxnChg>
        <pc:cxnChg chg="mod">
          <ac:chgData name="Phillip Kaufman" userId="c001b2a046940d7c" providerId="LiveId" clId="{5CB25B10-5B1C-4017-B167-ED3104435743}" dt="2024-05-27T07:32:07.762" v="8669" actId="165"/>
          <ac:cxnSpMkLst>
            <pc:docMk/>
            <pc:sldMk cId="2393263260" sldId="948"/>
            <ac:cxnSpMk id="120" creationId="{8B6B1826-47E5-D0C6-E67D-477D9E9EC283}"/>
          </ac:cxnSpMkLst>
        </pc:cxnChg>
        <pc:cxnChg chg="mod">
          <ac:chgData name="Phillip Kaufman" userId="c001b2a046940d7c" providerId="LiveId" clId="{5CB25B10-5B1C-4017-B167-ED3104435743}" dt="2024-05-27T07:32:07.762" v="8669" actId="165"/>
          <ac:cxnSpMkLst>
            <pc:docMk/>
            <pc:sldMk cId="2393263260" sldId="948"/>
            <ac:cxnSpMk id="121" creationId="{2BC37454-705B-9984-7FE6-BF73ED07F62A}"/>
          </ac:cxnSpMkLst>
        </pc:cxnChg>
        <pc:cxnChg chg="mod">
          <ac:chgData name="Phillip Kaufman" userId="c001b2a046940d7c" providerId="LiveId" clId="{5CB25B10-5B1C-4017-B167-ED3104435743}" dt="2024-05-30T06:21:13.643" v="9583"/>
          <ac:cxnSpMkLst>
            <pc:docMk/>
            <pc:sldMk cId="2393263260" sldId="948"/>
            <ac:cxnSpMk id="121" creationId="{6B7F3BF2-81EB-71A7-08F8-D3E7E264BE53}"/>
          </ac:cxnSpMkLst>
        </pc:cxnChg>
        <pc:cxnChg chg="mod">
          <ac:chgData name="Phillip Kaufman" userId="c001b2a046940d7c" providerId="LiveId" clId="{5CB25B10-5B1C-4017-B167-ED3104435743}" dt="2024-05-30T06:21:13.643" v="9583"/>
          <ac:cxnSpMkLst>
            <pc:docMk/>
            <pc:sldMk cId="2393263260" sldId="948"/>
            <ac:cxnSpMk id="122" creationId="{5D1F793E-B360-103C-2F38-990DD266A6ED}"/>
          </ac:cxnSpMkLst>
        </pc:cxnChg>
        <pc:cxnChg chg="mod">
          <ac:chgData name="Phillip Kaufman" userId="c001b2a046940d7c" providerId="LiveId" clId="{5CB25B10-5B1C-4017-B167-ED3104435743}" dt="2024-05-27T07:32:07.762" v="8669" actId="165"/>
          <ac:cxnSpMkLst>
            <pc:docMk/>
            <pc:sldMk cId="2393263260" sldId="948"/>
            <ac:cxnSpMk id="122" creationId="{7B550EE2-8DC8-C236-BB98-CCF9851006BD}"/>
          </ac:cxnSpMkLst>
        </pc:cxnChg>
        <pc:cxnChg chg="mod">
          <ac:chgData name="Phillip Kaufman" userId="c001b2a046940d7c" providerId="LiveId" clId="{5CB25B10-5B1C-4017-B167-ED3104435743}" dt="2024-05-30T06:21:13.643" v="9583"/>
          <ac:cxnSpMkLst>
            <pc:docMk/>
            <pc:sldMk cId="2393263260" sldId="948"/>
            <ac:cxnSpMk id="123" creationId="{176B3FEE-0488-EBD5-5794-5B0EC18D4F00}"/>
          </ac:cxnSpMkLst>
        </pc:cxnChg>
        <pc:cxnChg chg="mod">
          <ac:chgData name="Phillip Kaufman" userId="c001b2a046940d7c" providerId="LiveId" clId="{5CB25B10-5B1C-4017-B167-ED3104435743}" dt="2024-05-27T07:32:07.762" v="8669" actId="165"/>
          <ac:cxnSpMkLst>
            <pc:docMk/>
            <pc:sldMk cId="2393263260" sldId="948"/>
            <ac:cxnSpMk id="123" creationId="{288EBA14-185B-C1E6-C835-BA00EA7A14BA}"/>
          </ac:cxnSpMkLst>
        </pc:cxnChg>
        <pc:cxnChg chg="mod">
          <ac:chgData name="Phillip Kaufman" userId="c001b2a046940d7c" providerId="LiveId" clId="{5CB25B10-5B1C-4017-B167-ED3104435743}" dt="2024-05-30T06:21:13.643" v="9583"/>
          <ac:cxnSpMkLst>
            <pc:docMk/>
            <pc:sldMk cId="2393263260" sldId="948"/>
            <ac:cxnSpMk id="124" creationId="{023989A8-BFA7-2900-70D7-0FDF1D3A6050}"/>
          </ac:cxnSpMkLst>
        </pc:cxnChg>
        <pc:cxnChg chg="mod">
          <ac:chgData name="Phillip Kaufman" userId="c001b2a046940d7c" providerId="LiveId" clId="{5CB25B10-5B1C-4017-B167-ED3104435743}" dt="2024-05-27T07:32:07.762" v="8669" actId="165"/>
          <ac:cxnSpMkLst>
            <pc:docMk/>
            <pc:sldMk cId="2393263260" sldId="948"/>
            <ac:cxnSpMk id="124" creationId="{1FF44A13-FAEE-87E6-A9B9-37C494EC036E}"/>
          </ac:cxnSpMkLst>
        </pc:cxnChg>
        <pc:cxnChg chg="mod">
          <ac:chgData name="Phillip Kaufman" userId="c001b2a046940d7c" providerId="LiveId" clId="{5CB25B10-5B1C-4017-B167-ED3104435743}" dt="2024-05-30T06:21:13.643" v="9583"/>
          <ac:cxnSpMkLst>
            <pc:docMk/>
            <pc:sldMk cId="2393263260" sldId="948"/>
            <ac:cxnSpMk id="125" creationId="{8DCBFDAB-ACC9-616E-AFC2-DC2CE63AA599}"/>
          </ac:cxnSpMkLst>
        </pc:cxnChg>
        <pc:cxnChg chg="mod">
          <ac:chgData name="Phillip Kaufman" userId="c001b2a046940d7c" providerId="LiveId" clId="{5CB25B10-5B1C-4017-B167-ED3104435743}" dt="2024-05-27T07:32:07.762" v="8669" actId="165"/>
          <ac:cxnSpMkLst>
            <pc:docMk/>
            <pc:sldMk cId="2393263260" sldId="948"/>
            <ac:cxnSpMk id="125" creationId="{9AB7F443-0EDD-A322-1579-8964D923ADF9}"/>
          </ac:cxnSpMkLst>
        </pc:cxnChg>
        <pc:cxnChg chg="mod">
          <ac:chgData name="Phillip Kaufman" userId="c001b2a046940d7c" providerId="LiveId" clId="{5CB25B10-5B1C-4017-B167-ED3104435743}" dt="2024-05-27T07:32:07.762" v="8669" actId="165"/>
          <ac:cxnSpMkLst>
            <pc:docMk/>
            <pc:sldMk cId="2393263260" sldId="948"/>
            <ac:cxnSpMk id="126" creationId="{0A394DF6-D5A6-5792-2E5E-C60F83F9F2F3}"/>
          </ac:cxnSpMkLst>
        </pc:cxnChg>
        <pc:cxnChg chg="mod">
          <ac:chgData name="Phillip Kaufman" userId="c001b2a046940d7c" providerId="LiveId" clId="{5CB25B10-5B1C-4017-B167-ED3104435743}" dt="2024-05-30T06:21:13.643" v="9583"/>
          <ac:cxnSpMkLst>
            <pc:docMk/>
            <pc:sldMk cId="2393263260" sldId="948"/>
            <ac:cxnSpMk id="126" creationId="{8759F606-1910-823C-F323-5A0D2066745F}"/>
          </ac:cxnSpMkLst>
        </pc:cxnChg>
        <pc:cxnChg chg="mod">
          <ac:chgData name="Phillip Kaufman" userId="c001b2a046940d7c" providerId="LiveId" clId="{5CB25B10-5B1C-4017-B167-ED3104435743}" dt="2024-05-30T06:21:13.643" v="9583"/>
          <ac:cxnSpMkLst>
            <pc:docMk/>
            <pc:sldMk cId="2393263260" sldId="948"/>
            <ac:cxnSpMk id="127" creationId="{9FE3AD43-E081-27F6-010F-3BF5249B5951}"/>
          </ac:cxnSpMkLst>
        </pc:cxnChg>
        <pc:cxnChg chg="mod">
          <ac:chgData name="Phillip Kaufman" userId="c001b2a046940d7c" providerId="LiveId" clId="{5CB25B10-5B1C-4017-B167-ED3104435743}" dt="2024-05-27T07:32:07.762" v="8669" actId="165"/>
          <ac:cxnSpMkLst>
            <pc:docMk/>
            <pc:sldMk cId="2393263260" sldId="948"/>
            <ac:cxnSpMk id="127" creationId="{DE28B9F4-D9D2-C445-42C7-CB8097429E8C}"/>
          </ac:cxnSpMkLst>
        </pc:cxnChg>
        <pc:cxnChg chg="mod">
          <ac:chgData name="Phillip Kaufman" userId="c001b2a046940d7c" providerId="LiveId" clId="{5CB25B10-5B1C-4017-B167-ED3104435743}" dt="2024-05-30T06:21:13.643" v="9583"/>
          <ac:cxnSpMkLst>
            <pc:docMk/>
            <pc:sldMk cId="2393263260" sldId="948"/>
            <ac:cxnSpMk id="128" creationId="{B7619207-08EC-350F-6FC0-C3B35116752D}"/>
          </ac:cxnSpMkLst>
        </pc:cxnChg>
        <pc:cxnChg chg="mod">
          <ac:chgData name="Phillip Kaufman" userId="c001b2a046940d7c" providerId="LiveId" clId="{5CB25B10-5B1C-4017-B167-ED3104435743}" dt="2024-05-27T07:32:07.762" v="8669" actId="165"/>
          <ac:cxnSpMkLst>
            <pc:docMk/>
            <pc:sldMk cId="2393263260" sldId="948"/>
            <ac:cxnSpMk id="128" creationId="{F726D064-7685-5D77-012D-96324792F936}"/>
          </ac:cxnSpMkLst>
        </pc:cxnChg>
        <pc:cxnChg chg="mod">
          <ac:chgData name="Phillip Kaufman" userId="c001b2a046940d7c" providerId="LiveId" clId="{5CB25B10-5B1C-4017-B167-ED3104435743}" dt="2024-05-30T06:21:13.643" v="9583"/>
          <ac:cxnSpMkLst>
            <pc:docMk/>
            <pc:sldMk cId="2393263260" sldId="948"/>
            <ac:cxnSpMk id="129" creationId="{3DD82490-897A-2DEF-CC70-942B9A4FA8CF}"/>
          </ac:cxnSpMkLst>
        </pc:cxnChg>
        <pc:cxnChg chg="mod">
          <ac:chgData name="Phillip Kaufman" userId="c001b2a046940d7c" providerId="LiveId" clId="{5CB25B10-5B1C-4017-B167-ED3104435743}" dt="2024-05-27T07:32:07.762" v="8669" actId="165"/>
          <ac:cxnSpMkLst>
            <pc:docMk/>
            <pc:sldMk cId="2393263260" sldId="948"/>
            <ac:cxnSpMk id="129" creationId="{D90AEB82-7B98-B366-9280-43BD548A460B}"/>
          </ac:cxnSpMkLst>
        </pc:cxnChg>
        <pc:cxnChg chg="mod">
          <ac:chgData name="Phillip Kaufman" userId="c001b2a046940d7c" providerId="LiveId" clId="{5CB25B10-5B1C-4017-B167-ED3104435743}" dt="2024-05-30T06:21:13.643" v="9583"/>
          <ac:cxnSpMkLst>
            <pc:docMk/>
            <pc:sldMk cId="2393263260" sldId="948"/>
            <ac:cxnSpMk id="130" creationId="{53C8989E-D193-89FA-C2C1-731F1EF8A2ED}"/>
          </ac:cxnSpMkLst>
        </pc:cxnChg>
        <pc:cxnChg chg="mod">
          <ac:chgData name="Phillip Kaufman" userId="c001b2a046940d7c" providerId="LiveId" clId="{5CB25B10-5B1C-4017-B167-ED3104435743}" dt="2024-05-27T07:32:07.762" v="8669" actId="165"/>
          <ac:cxnSpMkLst>
            <pc:docMk/>
            <pc:sldMk cId="2393263260" sldId="948"/>
            <ac:cxnSpMk id="130" creationId="{B02FC31E-5868-A187-FEAE-5AAB34B49FE2}"/>
          </ac:cxnSpMkLst>
        </pc:cxnChg>
        <pc:cxnChg chg="mod">
          <ac:chgData name="Phillip Kaufman" userId="c001b2a046940d7c" providerId="LiveId" clId="{5CB25B10-5B1C-4017-B167-ED3104435743}" dt="2024-05-30T06:21:13.643" v="9583"/>
          <ac:cxnSpMkLst>
            <pc:docMk/>
            <pc:sldMk cId="2393263260" sldId="948"/>
            <ac:cxnSpMk id="131" creationId="{11DC7649-30CB-A873-8EA7-3C9A39AE660B}"/>
          </ac:cxnSpMkLst>
        </pc:cxnChg>
        <pc:cxnChg chg="mod">
          <ac:chgData name="Phillip Kaufman" userId="c001b2a046940d7c" providerId="LiveId" clId="{5CB25B10-5B1C-4017-B167-ED3104435743}" dt="2024-05-27T07:32:07.762" v="8669" actId="165"/>
          <ac:cxnSpMkLst>
            <pc:docMk/>
            <pc:sldMk cId="2393263260" sldId="948"/>
            <ac:cxnSpMk id="131" creationId="{655A69A2-5E32-6EAE-8AFD-5BE7CC030163}"/>
          </ac:cxnSpMkLst>
        </pc:cxnChg>
        <pc:cxnChg chg="mod">
          <ac:chgData name="Phillip Kaufman" userId="c001b2a046940d7c" providerId="LiveId" clId="{5CB25B10-5B1C-4017-B167-ED3104435743}" dt="2024-05-27T07:32:07.762" v="8669" actId="165"/>
          <ac:cxnSpMkLst>
            <pc:docMk/>
            <pc:sldMk cId="2393263260" sldId="948"/>
            <ac:cxnSpMk id="132" creationId="{1198CED1-3F2D-753B-7DAB-E3F8A312FE31}"/>
          </ac:cxnSpMkLst>
        </pc:cxnChg>
        <pc:cxnChg chg="mod">
          <ac:chgData name="Phillip Kaufman" userId="c001b2a046940d7c" providerId="LiveId" clId="{5CB25B10-5B1C-4017-B167-ED3104435743}" dt="2024-05-30T06:21:13.643" v="9583"/>
          <ac:cxnSpMkLst>
            <pc:docMk/>
            <pc:sldMk cId="2393263260" sldId="948"/>
            <ac:cxnSpMk id="132" creationId="{75D14CEF-1BAD-6E5B-D889-B7F84FB3BCC8}"/>
          </ac:cxnSpMkLst>
        </pc:cxnChg>
        <pc:cxnChg chg="mod">
          <ac:chgData name="Phillip Kaufman" userId="c001b2a046940d7c" providerId="LiveId" clId="{5CB25B10-5B1C-4017-B167-ED3104435743}" dt="2024-05-30T06:21:13.643" v="9583"/>
          <ac:cxnSpMkLst>
            <pc:docMk/>
            <pc:sldMk cId="2393263260" sldId="948"/>
            <ac:cxnSpMk id="133" creationId="{46D0E0DA-DE2B-0926-2A9F-F57A581F63C0}"/>
          </ac:cxnSpMkLst>
        </pc:cxnChg>
        <pc:cxnChg chg="mod">
          <ac:chgData name="Phillip Kaufman" userId="c001b2a046940d7c" providerId="LiveId" clId="{5CB25B10-5B1C-4017-B167-ED3104435743}" dt="2024-05-27T07:32:07.762" v="8669" actId="165"/>
          <ac:cxnSpMkLst>
            <pc:docMk/>
            <pc:sldMk cId="2393263260" sldId="948"/>
            <ac:cxnSpMk id="133" creationId="{820F5346-DE91-D72B-71F7-A0BA2AAE4950}"/>
          </ac:cxnSpMkLst>
        </pc:cxnChg>
        <pc:cxnChg chg="mod">
          <ac:chgData name="Phillip Kaufman" userId="c001b2a046940d7c" providerId="LiveId" clId="{5CB25B10-5B1C-4017-B167-ED3104435743}" dt="2024-05-30T06:21:13.643" v="9583"/>
          <ac:cxnSpMkLst>
            <pc:docMk/>
            <pc:sldMk cId="2393263260" sldId="948"/>
            <ac:cxnSpMk id="134" creationId="{9BB4876D-5433-4A9C-234F-21714037F4E2}"/>
          </ac:cxnSpMkLst>
        </pc:cxnChg>
        <pc:cxnChg chg="mod">
          <ac:chgData name="Phillip Kaufman" userId="c001b2a046940d7c" providerId="LiveId" clId="{5CB25B10-5B1C-4017-B167-ED3104435743}" dt="2024-05-27T07:32:07.762" v="8669" actId="165"/>
          <ac:cxnSpMkLst>
            <pc:docMk/>
            <pc:sldMk cId="2393263260" sldId="948"/>
            <ac:cxnSpMk id="134" creationId="{9F71CD03-7321-77D9-A7C6-F0570123D63C}"/>
          </ac:cxnSpMkLst>
        </pc:cxnChg>
        <pc:cxnChg chg="mod">
          <ac:chgData name="Phillip Kaufman" userId="c001b2a046940d7c" providerId="LiveId" clId="{5CB25B10-5B1C-4017-B167-ED3104435743}" dt="2024-05-30T06:21:13.643" v="9583"/>
          <ac:cxnSpMkLst>
            <pc:docMk/>
            <pc:sldMk cId="2393263260" sldId="948"/>
            <ac:cxnSpMk id="135" creationId="{D41DE25A-81EF-CE48-0DE9-5B1163134EBF}"/>
          </ac:cxnSpMkLst>
        </pc:cxnChg>
        <pc:cxnChg chg="mod">
          <ac:chgData name="Phillip Kaufman" userId="c001b2a046940d7c" providerId="LiveId" clId="{5CB25B10-5B1C-4017-B167-ED3104435743}" dt="2024-05-27T07:32:07.762" v="8669" actId="165"/>
          <ac:cxnSpMkLst>
            <pc:docMk/>
            <pc:sldMk cId="2393263260" sldId="948"/>
            <ac:cxnSpMk id="135" creationId="{E4C394F9-CD67-F414-62FA-EE1733954AB3}"/>
          </ac:cxnSpMkLst>
        </pc:cxnChg>
        <pc:cxnChg chg="mod">
          <ac:chgData name="Phillip Kaufman" userId="c001b2a046940d7c" providerId="LiveId" clId="{5CB25B10-5B1C-4017-B167-ED3104435743}" dt="2024-05-27T07:32:07.762" v="8669" actId="165"/>
          <ac:cxnSpMkLst>
            <pc:docMk/>
            <pc:sldMk cId="2393263260" sldId="948"/>
            <ac:cxnSpMk id="136" creationId="{4B7F804A-53DB-3B48-4217-E6B675726398}"/>
          </ac:cxnSpMkLst>
        </pc:cxnChg>
        <pc:cxnChg chg="mod">
          <ac:chgData name="Phillip Kaufman" userId="c001b2a046940d7c" providerId="LiveId" clId="{5CB25B10-5B1C-4017-B167-ED3104435743}" dt="2024-05-30T06:21:13.643" v="9583"/>
          <ac:cxnSpMkLst>
            <pc:docMk/>
            <pc:sldMk cId="2393263260" sldId="948"/>
            <ac:cxnSpMk id="136" creationId="{B4CED3F8-2C65-8366-D90E-E133FFE59DC2}"/>
          </ac:cxnSpMkLst>
        </pc:cxnChg>
        <pc:cxnChg chg="mod">
          <ac:chgData name="Phillip Kaufman" userId="c001b2a046940d7c" providerId="LiveId" clId="{5CB25B10-5B1C-4017-B167-ED3104435743}" dt="2024-05-30T06:21:13.643" v="9583"/>
          <ac:cxnSpMkLst>
            <pc:docMk/>
            <pc:sldMk cId="2393263260" sldId="948"/>
            <ac:cxnSpMk id="137" creationId="{5AEB4C55-6CCC-1B14-AF06-62A6CE45F67F}"/>
          </ac:cxnSpMkLst>
        </pc:cxnChg>
        <pc:cxnChg chg="mod">
          <ac:chgData name="Phillip Kaufman" userId="c001b2a046940d7c" providerId="LiveId" clId="{5CB25B10-5B1C-4017-B167-ED3104435743}" dt="2024-05-27T07:32:07.762" v="8669" actId="165"/>
          <ac:cxnSpMkLst>
            <pc:docMk/>
            <pc:sldMk cId="2393263260" sldId="948"/>
            <ac:cxnSpMk id="137" creationId="{E6291A8E-FA7C-B038-3A2F-2B6F7DD66EFE}"/>
          </ac:cxnSpMkLst>
        </pc:cxnChg>
        <pc:cxnChg chg="mod">
          <ac:chgData name="Phillip Kaufman" userId="c001b2a046940d7c" providerId="LiveId" clId="{5CB25B10-5B1C-4017-B167-ED3104435743}" dt="2024-05-27T07:32:07.762" v="8669" actId="165"/>
          <ac:cxnSpMkLst>
            <pc:docMk/>
            <pc:sldMk cId="2393263260" sldId="948"/>
            <ac:cxnSpMk id="138" creationId="{1F7B1170-4FD9-C553-91E7-035DE1821DB3}"/>
          </ac:cxnSpMkLst>
        </pc:cxnChg>
        <pc:cxnChg chg="mod">
          <ac:chgData name="Phillip Kaufman" userId="c001b2a046940d7c" providerId="LiveId" clId="{5CB25B10-5B1C-4017-B167-ED3104435743}" dt="2024-05-30T06:21:13.643" v="9583"/>
          <ac:cxnSpMkLst>
            <pc:docMk/>
            <pc:sldMk cId="2393263260" sldId="948"/>
            <ac:cxnSpMk id="138" creationId="{3BEE66C4-5BF3-09B7-6E76-A70198283E45}"/>
          </ac:cxnSpMkLst>
        </pc:cxnChg>
        <pc:cxnChg chg="mod">
          <ac:chgData name="Phillip Kaufman" userId="c001b2a046940d7c" providerId="LiveId" clId="{5CB25B10-5B1C-4017-B167-ED3104435743}" dt="2024-05-27T07:32:07.762" v="8669" actId="165"/>
          <ac:cxnSpMkLst>
            <pc:docMk/>
            <pc:sldMk cId="2393263260" sldId="948"/>
            <ac:cxnSpMk id="139" creationId="{4DE92FAC-A0FF-7037-E2AD-DF581C69B6A6}"/>
          </ac:cxnSpMkLst>
        </pc:cxnChg>
        <pc:cxnChg chg="mod">
          <ac:chgData name="Phillip Kaufman" userId="c001b2a046940d7c" providerId="LiveId" clId="{5CB25B10-5B1C-4017-B167-ED3104435743}" dt="2024-05-30T06:21:13.643" v="9583"/>
          <ac:cxnSpMkLst>
            <pc:docMk/>
            <pc:sldMk cId="2393263260" sldId="948"/>
            <ac:cxnSpMk id="139" creationId="{EFC8E58F-12F4-DD00-DAE3-2ED05B2BBD3D}"/>
          </ac:cxnSpMkLst>
        </pc:cxnChg>
        <pc:cxnChg chg="mod">
          <ac:chgData name="Phillip Kaufman" userId="c001b2a046940d7c" providerId="LiveId" clId="{5CB25B10-5B1C-4017-B167-ED3104435743}" dt="2024-05-27T07:32:07.762" v="8669" actId="165"/>
          <ac:cxnSpMkLst>
            <pc:docMk/>
            <pc:sldMk cId="2393263260" sldId="948"/>
            <ac:cxnSpMk id="140" creationId="{4BC00D64-42F0-C78F-D997-189BCDC5B270}"/>
          </ac:cxnSpMkLst>
        </pc:cxnChg>
        <pc:cxnChg chg="mod">
          <ac:chgData name="Phillip Kaufman" userId="c001b2a046940d7c" providerId="LiveId" clId="{5CB25B10-5B1C-4017-B167-ED3104435743}" dt="2024-05-30T06:21:13.643" v="9583"/>
          <ac:cxnSpMkLst>
            <pc:docMk/>
            <pc:sldMk cId="2393263260" sldId="948"/>
            <ac:cxnSpMk id="140" creationId="{777DC1D6-2ACE-F984-66BD-E02AB10435B7}"/>
          </ac:cxnSpMkLst>
        </pc:cxnChg>
        <pc:cxnChg chg="mod">
          <ac:chgData name="Phillip Kaufman" userId="c001b2a046940d7c" providerId="LiveId" clId="{5CB25B10-5B1C-4017-B167-ED3104435743}" dt="2024-05-30T06:21:13.643" v="9583"/>
          <ac:cxnSpMkLst>
            <pc:docMk/>
            <pc:sldMk cId="2393263260" sldId="948"/>
            <ac:cxnSpMk id="141" creationId="{DB2560FB-C7CC-C399-B4E8-CEA9849B5336}"/>
          </ac:cxnSpMkLst>
        </pc:cxnChg>
        <pc:cxnChg chg="mod">
          <ac:chgData name="Phillip Kaufman" userId="c001b2a046940d7c" providerId="LiveId" clId="{5CB25B10-5B1C-4017-B167-ED3104435743}" dt="2024-05-27T07:32:07.762" v="8669" actId="165"/>
          <ac:cxnSpMkLst>
            <pc:docMk/>
            <pc:sldMk cId="2393263260" sldId="948"/>
            <ac:cxnSpMk id="141" creationId="{F116F825-C3E0-AB39-521F-78319BDD1AE2}"/>
          </ac:cxnSpMkLst>
        </pc:cxnChg>
        <pc:cxnChg chg="mod">
          <ac:chgData name="Phillip Kaufman" userId="c001b2a046940d7c" providerId="LiveId" clId="{5CB25B10-5B1C-4017-B167-ED3104435743}" dt="2024-05-27T07:32:07.762" v="8669" actId="165"/>
          <ac:cxnSpMkLst>
            <pc:docMk/>
            <pc:sldMk cId="2393263260" sldId="948"/>
            <ac:cxnSpMk id="142" creationId="{4035DB32-64A5-E2FD-79C9-3A92EC838F10}"/>
          </ac:cxnSpMkLst>
        </pc:cxnChg>
        <pc:cxnChg chg="mod">
          <ac:chgData name="Phillip Kaufman" userId="c001b2a046940d7c" providerId="LiveId" clId="{5CB25B10-5B1C-4017-B167-ED3104435743}" dt="2024-05-27T07:32:07.762" v="8669" actId="165"/>
          <ac:cxnSpMkLst>
            <pc:docMk/>
            <pc:sldMk cId="2393263260" sldId="948"/>
            <ac:cxnSpMk id="143" creationId="{EA7741FA-CE60-C4A3-748B-72ECA2C03277}"/>
          </ac:cxnSpMkLst>
        </pc:cxnChg>
        <pc:cxnChg chg="mod">
          <ac:chgData name="Phillip Kaufman" userId="c001b2a046940d7c" providerId="LiveId" clId="{5CB25B10-5B1C-4017-B167-ED3104435743}" dt="2024-05-27T07:32:07.762" v="8669" actId="165"/>
          <ac:cxnSpMkLst>
            <pc:docMk/>
            <pc:sldMk cId="2393263260" sldId="948"/>
            <ac:cxnSpMk id="144" creationId="{78A129B2-082F-4350-6D7C-18AF0CC4373C}"/>
          </ac:cxnSpMkLst>
        </pc:cxnChg>
        <pc:cxnChg chg="mod">
          <ac:chgData name="Phillip Kaufman" userId="c001b2a046940d7c" providerId="LiveId" clId="{5CB25B10-5B1C-4017-B167-ED3104435743}" dt="2024-05-27T07:32:07.762" v="8669" actId="165"/>
          <ac:cxnSpMkLst>
            <pc:docMk/>
            <pc:sldMk cId="2393263260" sldId="948"/>
            <ac:cxnSpMk id="145" creationId="{43627D62-E44E-E77B-2674-ED4507B76CBF}"/>
          </ac:cxnSpMkLst>
        </pc:cxnChg>
        <pc:cxnChg chg="mod">
          <ac:chgData name="Phillip Kaufman" userId="c001b2a046940d7c" providerId="LiveId" clId="{5CB25B10-5B1C-4017-B167-ED3104435743}" dt="2024-05-27T07:32:07.762" v="8669" actId="165"/>
          <ac:cxnSpMkLst>
            <pc:docMk/>
            <pc:sldMk cId="2393263260" sldId="948"/>
            <ac:cxnSpMk id="146" creationId="{D7DED930-338A-8BDF-7A04-5E4E10BE51D0}"/>
          </ac:cxnSpMkLst>
        </pc:cxnChg>
        <pc:cxnChg chg="mod">
          <ac:chgData name="Phillip Kaufman" userId="c001b2a046940d7c" providerId="LiveId" clId="{5CB25B10-5B1C-4017-B167-ED3104435743}" dt="2024-05-30T06:19:10.952" v="9550" actId="165"/>
          <ac:cxnSpMkLst>
            <pc:docMk/>
            <pc:sldMk cId="2393263260" sldId="948"/>
            <ac:cxnSpMk id="150" creationId="{E5FE640D-F598-FC03-6452-DA8C7804E487}"/>
          </ac:cxnSpMkLst>
        </pc:cxnChg>
        <pc:cxnChg chg="mod">
          <ac:chgData name="Phillip Kaufman" userId="c001b2a046940d7c" providerId="LiveId" clId="{5CB25B10-5B1C-4017-B167-ED3104435743}" dt="2024-05-30T06:19:10.952" v="9550" actId="165"/>
          <ac:cxnSpMkLst>
            <pc:docMk/>
            <pc:sldMk cId="2393263260" sldId="948"/>
            <ac:cxnSpMk id="151" creationId="{F82CC326-CB69-1E61-1043-4C1EB738358B}"/>
          </ac:cxnSpMkLst>
        </pc:cxnChg>
        <pc:cxnChg chg="mod">
          <ac:chgData name="Phillip Kaufman" userId="c001b2a046940d7c" providerId="LiveId" clId="{5CB25B10-5B1C-4017-B167-ED3104435743}" dt="2024-05-30T06:21:13.643" v="9583"/>
          <ac:cxnSpMkLst>
            <pc:docMk/>
            <pc:sldMk cId="2393263260" sldId="948"/>
            <ac:cxnSpMk id="156" creationId="{50F70508-2275-311D-9342-4126219C50DF}"/>
          </ac:cxnSpMkLst>
        </pc:cxnChg>
        <pc:cxnChg chg="mod">
          <ac:chgData name="Phillip Kaufman" userId="c001b2a046940d7c" providerId="LiveId" clId="{5CB25B10-5B1C-4017-B167-ED3104435743}" dt="2024-05-30T06:21:13.643" v="9583"/>
          <ac:cxnSpMkLst>
            <pc:docMk/>
            <pc:sldMk cId="2393263260" sldId="948"/>
            <ac:cxnSpMk id="157" creationId="{DE2D0711-1E20-E421-4692-D814078BC80E}"/>
          </ac:cxnSpMkLst>
        </pc:cxnChg>
        <pc:cxnChg chg="mod">
          <ac:chgData name="Phillip Kaufman" userId="c001b2a046940d7c" providerId="LiveId" clId="{5CB25B10-5B1C-4017-B167-ED3104435743}" dt="2024-05-30T06:21:17.025" v="9585"/>
          <ac:cxnSpMkLst>
            <pc:docMk/>
            <pc:sldMk cId="2393263260" sldId="948"/>
            <ac:cxnSpMk id="163" creationId="{3EE46208-7C46-0501-E020-B30026599C6E}"/>
          </ac:cxnSpMkLst>
        </pc:cxnChg>
        <pc:cxnChg chg="mod">
          <ac:chgData name="Phillip Kaufman" userId="c001b2a046940d7c" providerId="LiveId" clId="{5CB25B10-5B1C-4017-B167-ED3104435743}" dt="2024-05-30T06:21:17.025" v="9585"/>
          <ac:cxnSpMkLst>
            <pc:docMk/>
            <pc:sldMk cId="2393263260" sldId="948"/>
            <ac:cxnSpMk id="164" creationId="{54F1D360-CC09-4FF2-BDA4-07E9C9B22893}"/>
          </ac:cxnSpMkLst>
        </pc:cxnChg>
        <pc:cxnChg chg="mod">
          <ac:chgData name="Phillip Kaufman" userId="c001b2a046940d7c" providerId="LiveId" clId="{5CB25B10-5B1C-4017-B167-ED3104435743}" dt="2024-05-30T06:21:17.025" v="9585"/>
          <ac:cxnSpMkLst>
            <pc:docMk/>
            <pc:sldMk cId="2393263260" sldId="948"/>
            <ac:cxnSpMk id="165" creationId="{C28481C8-3BEF-1FA8-920C-BFDCE10DABDC}"/>
          </ac:cxnSpMkLst>
        </pc:cxnChg>
        <pc:cxnChg chg="mod">
          <ac:chgData name="Phillip Kaufman" userId="c001b2a046940d7c" providerId="LiveId" clId="{5CB25B10-5B1C-4017-B167-ED3104435743}" dt="2024-05-30T06:21:17.025" v="9585"/>
          <ac:cxnSpMkLst>
            <pc:docMk/>
            <pc:sldMk cId="2393263260" sldId="948"/>
            <ac:cxnSpMk id="166" creationId="{AA77BEE0-6D60-520E-CCB1-97A69549FF53}"/>
          </ac:cxnSpMkLst>
        </pc:cxnChg>
        <pc:cxnChg chg="mod">
          <ac:chgData name="Phillip Kaufman" userId="c001b2a046940d7c" providerId="LiveId" clId="{5CB25B10-5B1C-4017-B167-ED3104435743}" dt="2024-05-30T06:21:17.025" v="9585"/>
          <ac:cxnSpMkLst>
            <pc:docMk/>
            <pc:sldMk cId="2393263260" sldId="948"/>
            <ac:cxnSpMk id="167" creationId="{4FE72276-CE5B-DDAB-BA81-6FCA8761C84B}"/>
          </ac:cxnSpMkLst>
        </pc:cxnChg>
        <pc:cxnChg chg="mod">
          <ac:chgData name="Phillip Kaufman" userId="c001b2a046940d7c" providerId="LiveId" clId="{5CB25B10-5B1C-4017-B167-ED3104435743}" dt="2024-05-30T06:21:17.025" v="9585"/>
          <ac:cxnSpMkLst>
            <pc:docMk/>
            <pc:sldMk cId="2393263260" sldId="948"/>
            <ac:cxnSpMk id="168" creationId="{2CEEC4C5-21F5-6B16-2B59-A1D0B428BC16}"/>
          </ac:cxnSpMkLst>
        </pc:cxnChg>
        <pc:cxnChg chg="mod">
          <ac:chgData name="Phillip Kaufman" userId="c001b2a046940d7c" providerId="LiveId" clId="{5CB25B10-5B1C-4017-B167-ED3104435743}" dt="2024-05-30T06:21:17.025" v="9585"/>
          <ac:cxnSpMkLst>
            <pc:docMk/>
            <pc:sldMk cId="2393263260" sldId="948"/>
            <ac:cxnSpMk id="169" creationId="{265FDFFB-2FF1-83C7-0B12-DF7C2766997A}"/>
          </ac:cxnSpMkLst>
        </pc:cxnChg>
        <pc:cxnChg chg="mod">
          <ac:chgData name="Phillip Kaufman" userId="c001b2a046940d7c" providerId="LiveId" clId="{5CB25B10-5B1C-4017-B167-ED3104435743}" dt="2024-05-30T06:21:17.025" v="9585"/>
          <ac:cxnSpMkLst>
            <pc:docMk/>
            <pc:sldMk cId="2393263260" sldId="948"/>
            <ac:cxnSpMk id="170" creationId="{9F886A13-4B8B-ADE7-2A21-7C00D8815098}"/>
          </ac:cxnSpMkLst>
        </pc:cxnChg>
        <pc:cxnChg chg="mod">
          <ac:chgData name="Phillip Kaufman" userId="c001b2a046940d7c" providerId="LiveId" clId="{5CB25B10-5B1C-4017-B167-ED3104435743}" dt="2024-05-30T06:21:17.025" v="9585"/>
          <ac:cxnSpMkLst>
            <pc:docMk/>
            <pc:sldMk cId="2393263260" sldId="948"/>
            <ac:cxnSpMk id="171" creationId="{1E7CFFAE-9981-4C54-E186-19CAC830F9B7}"/>
          </ac:cxnSpMkLst>
        </pc:cxnChg>
        <pc:cxnChg chg="mod">
          <ac:chgData name="Phillip Kaufman" userId="c001b2a046940d7c" providerId="LiveId" clId="{5CB25B10-5B1C-4017-B167-ED3104435743}" dt="2024-05-30T06:21:17.025" v="9585"/>
          <ac:cxnSpMkLst>
            <pc:docMk/>
            <pc:sldMk cId="2393263260" sldId="948"/>
            <ac:cxnSpMk id="172" creationId="{93045A15-4FBF-87D1-7493-206187FC217D}"/>
          </ac:cxnSpMkLst>
        </pc:cxnChg>
        <pc:cxnChg chg="mod">
          <ac:chgData name="Phillip Kaufman" userId="c001b2a046940d7c" providerId="LiveId" clId="{5CB25B10-5B1C-4017-B167-ED3104435743}" dt="2024-05-30T06:21:17.025" v="9585"/>
          <ac:cxnSpMkLst>
            <pc:docMk/>
            <pc:sldMk cId="2393263260" sldId="948"/>
            <ac:cxnSpMk id="173" creationId="{958032BE-21D2-262E-A1B5-4C9D85848985}"/>
          </ac:cxnSpMkLst>
        </pc:cxnChg>
        <pc:cxnChg chg="mod">
          <ac:chgData name="Phillip Kaufman" userId="c001b2a046940d7c" providerId="LiveId" clId="{5CB25B10-5B1C-4017-B167-ED3104435743}" dt="2024-05-30T06:21:17.025" v="9585"/>
          <ac:cxnSpMkLst>
            <pc:docMk/>
            <pc:sldMk cId="2393263260" sldId="948"/>
            <ac:cxnSpMk id="174" creationId="{F675CF9E-0319-7EF8-190C-5A19B2AA7CDA}"/>
          </ac:cxnSpMkLst>
        </pc:cxnChg>
        <pc:cxnChg chg="mod">
          <ac:chgData name="Phillip Kaufman" userId="c001b2a046940d7c" providerId="LiveId" clId="{5CB25B10-5B1C-4017-B167-ED3104435743}" dt="2024-05-30T06:21:17.025" v="9585"/>
          <ac:cxnSpMkLst>
            <pc:docMk/>
            <pc:sldMk cId="2393263260" sldId="948"/>
            <ac:cxnSpMk id="175" creationId="{9B6A5C51-5EEC-E426-21BD-570CC86AA745}"/>
          </ac:cxnSpMkLst>
        </pc:cxnChg>
        <pc:cxnChg chg="mod">
          <ac:chgData name="Phillip Kaufman" userId="c001b2a046940d7c" providerId="LiveId" clId="{5CB25B10-5B1C-4017-B167-ED3104435743}" dt="2024-05-30T06:21:17.025" v="9585"/>
          <ac:cxnSpMkLst>
            <pc:docMk/>
            <pc:sldMk cId="2393263260" sldId="948"/>
            <ac:cxnSpMk id="176" creationId="{877240F2-593B-9894-5C1A-126794EEDB87}"/>
          </ac:cxnSpMkLst>
        </pc:cxnChg>
        <pc:cxnChg chg="mod">
          <ac:chgData name="Phillip Kaufman" userId="c001b2a046940d7c" providerId="LiveId" clId="{5CB25B10-5B1C-4017-B167-ED3104435743}" dt="2024-05-30T06:21:17.025" v="9585"/>
          <ac:cxnSpMkLst>
            <pc:docMk/>
            <pc:sldMk cId="2393263260" sldId="948"/>
            <ac:cxnSpMk id="177" creationId="{BCCABC6F-C449-3CCD-9C8B-99CC1F40713D}"/>
          </ac:cxnSpMkLst>
        </pc:cxnChg>
        <pc:cxnChg chg="mod">
          <ac:chgData name="Phillip Kaufman" userId="c001b2a046940d7c" providerId="LiveId" clId="{5CB25B10-5B1C-4017-B167-ED3104435743}" dt="2024-05-30T06:21:17.025" v="9585"/>
          <ac:cxnSpMkLst>
            <pc:docMk/>
            <pc:sldMk cId="2393263260" sldId="948"/>
            <ac:cxnSpMk id="178" creationId="{DA698571-5F58-9A25-3000-26EB36D5476B}"/>
          </ac:cxnSpMkLst>
        </pc:cxnChg>
        <pc:cxnChg chg="mod">
          <ac:chgData name="Phillip Kaufman" userId="c001b2a046940d7c" providerId="LiveId" clId="{5CB25B10-5B1C-4017-B167-ED3104435743}" dt="2024-05-30T06:21:17.025" v="9585"/>
          <ac:cxnSpMkLst>
            <pc:docMk/>
            <pc:sldMk cId="2393263260" sldId="948"/>
            <ac:cxnSpMk id="179" creationId="{926D35B1-DA38-7B2B-DDCD-1A882CF20117}"/>
          </ac:cxnSpMkLst>
        </pc:cxnChg>
        <pc:cxnChg chg="mod">
          <ac:chgData name="Phillip Kaufman" userId="c001b2a046940d7c" providerId="LiveId" clId="{5CB25B10-5B1C-4017-B167-ED3104435743}" dt="2024-05-30T06:21:17.025" v="9585"/>
          <ac:cxnSpMkLst>
            <pc:docMk/>
            <pc:sldMk cId="2393263260" sldId="948"/>
            <ac:cxnSpMk id="180" creationId="{3583B5FD-9A6A-6382-52BE-BFDB9CE1F8AC}"/>
          </ac:cxnSpMkLst>
        </pc:cxnChg>
        <pc:cxnChg chg="mod">
          <ac:chgData name="Phillip Kaufman" userId="c001b2a046940d7c" providerId="LiveId" clId="{5CB25B10-5B1C-4017-B167-ED3104435743}" dt="2024-05-30T06:21:17.025" v="9585"/>
          <ac:cxnSpMkLst>
            <pc:docMk/>
            <pc:sldMk cId="2393263260" sldId="948"/>
            <ac:cxnSpMk id="181" creationId="{8698E41E-E607-E6A6-79A1-9DD3AFAD067D}"/>
          </ac:cxnSpMkLst>
        </pc:cxnChg>
        <pc:cxnChg chg="mod">
          <ac:chgData name="Phillip Kaufman" userId="c001b2a046940d7c" providerId="LiveId" clId="{5CB25B10-5B1C-4017-B167-ED3104435743}" dt="2024-05-30T06:21:17.025" v="9585"/>
          <ac:cxnSpMkLst>
            <pc:docMk/>
            <pc:sldMk cId="2393263260" sldId="948"/>
            <ac:cxnSpMk id="182" creationId="{E04D0CB1-7F7D-33B6-621E-6AD1B9B0DA34}"/>
          </ac:cxnSpMkLst>
        </pc:cxnChg>
        <pc:cxnChg chg="mod">
          <ac:chgData name="Phillip Kaufman" userId="c001b2a046940d7c" providerId="LiveId" clId="{5CB25B10-5B1C-4017-B167-ED3104435743}" dt="2024-05-30T06:21:17.025" v="9585"/>
          <ac:cxnSpMkLst>
            <pc:docMk/>
            <pc:sldMk cId="2393263260" sldId="948"/>
            <ac:cxnSpMk id="183" creationId="{AE4F92C0-1255-2554-6F7E-46F00A0F9311}"/>
          </ac:cxnSpMkLst>
        </pc:cxnChg>
        <pc:cxnChg chg="mod">
          <ac:chgData name="Phillip Kaufman" userId="c001b2a046940d7c" providerId="LiveId" clId="{5CB25B10-5B1C-4017-B167-ED3104435743}" dt="2024-05-30T06:21:17.025" v="9585"/>
          <ac:cxnSpMkLst>
            <pc:docMk/>
            <pc:sldMk cId="2393263260" sldId="948"/>
            <ac:cxnSpMk id="184" creationId="{C9A85F98-DFBE-1F0F-C4F1-A5961C58F4E4}"/>
          </ac:cxnSpMkLst>
        </pc:cxnChg>
        <pc:cxnChg chg="mod">
          <ac:chgData name="Phillip Kaufman" userId="c001b2a046940d7c" providerId="LiveId" clId="{5CB25B10-5B1C-4017-B167-ED3104435743}" dt="2024-05-30T06:21:17.025" v="9585"/>
          <ac:cxnSpMkLst>
            <pc:docMk/>
            <pc:sldMk cId="2393263260" sldId="948"/>
            <ac:cxnSpMk id="185" creationId="{8BD4D617-088F-2E36-5F32-688E4F8D24D6}"/>
          </ac:cxnSpMkLst>
        </pc:cxnChg>
        <pc:cxnChg chg="mod">
          <ac:chgData name="Phillip Kaufman" userId="c001b2a046940d7c" providerId="LiveId" clId="{5CB25B10-5B1C-4017-B167-ED3104435743}" dt="2024-05-30T06:21:17.025" v="9585"/>
          <ac:cxnSpMkLst>
            <pc:docMk/>
            <pc:sldMk cId="2393263260" sldId="948"/>
            <ac:cxnSpMk id="186" creationId="{6FBAB94A-075E-46C8-8CE5-735F570F03E3}"/>
          </ac:cxnSpMkLst>
        </pc:cxnChg>
        <pc:cxnChg chg="mod">
          <ac:chgData name="Phillip Kaufman" userId="c001b2a046940d7c" providerId="LiveId" clId="{5CB25B10-5B1C-4017-B167-ED3104435743}" dt="2024-05-30T06:21:17.025" v="9585"/>
          <ac:cxnSpMkLst>
            <pc:docMk/>
            <pc:sldMk cId="2393263260" sldId="948"/>
            <ac:cxnSpMk id="187" creationId="{95B2C4F7-4A0B-7788-8237-8D16D763E0DD}"/>
          </ac:cxnSpMkLst>
        </pc:cxnChg>
        <pc:cxnChg chg="mod">
          <ac:chgData name="Phillip Kaufman" userId="c001b2a046940d7c" providerId="LiveId" clId="{5CB25B10-5B1C-4017-B167-ED3104435743}" dt="2024-05-30T06:21:17.025" v="9585"/>
          <ac:cxnSpMkLst>
            <pc:docMk/>
            <pc:sldMk cId="2393263260" sldId="948"/>
            <ac:cxnSpMk id="188" creationId="{A478DA27-AE1A-8881-C9A8-F61452199FC3}"/>
          </ac:cxnSpMkLst>
        </pc:cxnChg>
        <pc:cxnChg chg="mod">
          <ac:chgData name="Phillip Kaufman" userId="c001b2a046940d7c" providerId="LiveId" clId="{5CB25B10-5B1C-4017-B167-ED3104435743}" dt="2024-05-30T06:21:17.025" v="9585"/>
          <ac:cxnSpMkLst>
            <pc:docMk/>
            <pc:sldMk cId="2393263260" sldId="948"/>
            <ac:cxnSpMk id="189" creationId="{AE4FD2D8-6FDB-C2D9-1729-D1938F33ADA2}"/>
          </ac:cxnSpMkLst>
        </pc:cxnChg>
        <pc:cxnChg chg="mod">
          <ac:chgData name="Phillip Kaufman" userId="c001b2a046940d7c" providerId="LiveId" clId="{5CB25B10-5B1C-4017-B167-ED3104435743}" dt="2024-05-30T06:21:17.025" v="9585"/>
          <ac:cxnSpMkLst>
            <pc:docMk/>
            <pc:sldMk cId="2393263260" sldId="948"/>
            <ac:cxnSpMk id="190" creationId="{75FE655E-590F-AC11-2813-4D9300A12405}"/>
          </ac:cxnSpMkLst>
        </pc:cxnChg>
        <pc:cxnChg chg="mod">
          <ac:chgData name="Phillip Kaufman" userId="c001b2a046940d7c" providerId="LiveId" clId="{5CB25B10-5B1C-4017-B167-ED3104435743}" dt="2024-05-30T06:21:17.025" v="9585"/>
          <ac:cxnSpMkLst>
            <pc:docMk/>
            <pc:sldMk cId="2393263260" sldId="948"/>
            <ac:cxnSpMk id="191" creationId="{6A71212F-D56C-26AB-36AE-3233D10D9DE3}"/>
          </ac:cxnSpMkLst>
        </pc:cxnChg>
        <pc:cxnChg chg="mod">
          <ac:chgData name="Phillip Kaufman" userId="c001b2a046940d7c" providerId="LiveId" clId="{5CB25B10-5B1C-4017-B167-ED3104435743}" dt="2024-05-30T06:21:17.025" v="9585"/>
          <ac:cxnSpMkLst>
            <pc:docMk/>
            <pc:sldMk cId="2393263260" sldId="948"/>
            <ac:cxnSpMk id="192" creationId="{C62A84D9-7AB6-429C-EE31-08E87172FB40}"/>
          </ac:cxnSpMkLst>
        </pc:cxnChg>
        <pc:cxnChg chg="mod">
          <ac:chgData name="Phillip Kaufman" userId="c001b2a046940d7c" providerId="LiveId" clId="{5CB25B10-5B1C-4017-B167-ED3104435743}" dt="2024-05-30T06:21:17.025" v="9585"/>
          <ac:cxnSpMkLst>
            <pc:docMk/>
            <pc:sldMk cId="2393263260" sldId="948"/>
            <ac:cxnSpMk id="193" creationId="{DBA8D685-BAD4-4825-4117-E35D8E2FDEB4}"/>
          </ac:cxnSpMkLst>
        </pc:cxnChg>
        <pc:cxnChg chg="mod">
          <ac:chgData name="Phillip Kaufman" userId="c001b2a046940d7c" providerId="LiveId" clId="{5CB25B10-5B1C-4017-B167-ED3104435743}" dt="2024-05-30T06:21:17.025" v="9585"/>
          <ac:cxnSpMkLst>
            <pc:docMk/>
            <pc:sldMk cId="2393263260" sldId="948"/>
            <ac:cxnSpMk id="194" creationId="{287866A5-A92B-DCF2-851A-4B84024AF737}"/>
          </ac:cxnSpMkLst>
        </pc:cxnChg>
        <pc:cxnChg chg="mod">
          <ac:chgData name="Phillip Kaufman" userId="c001b2a046940d7c" providerId="LiveId" clId="{5CB25B10-5B1C-4017-B167-ED3104435743}" dt="2024-05-30T06:21:17.025" v="9585"/>
          <ac:cxnSpMkLst>
            <pc:docMk/>
            <pc:sldMk cId="2393263260" sldId="948"/>
            <ac:cxnSpMk id="204" creationId="{D2FFAF37-CF79-83EE-897F-95E7409D2E31}"/>
          </ac:cxnSpMkLst>
        </pc:cxnChg>
        <pc:cxnChg chg="mod">
          <ac:chgData name="Phillip Kaufman" userId="c001b2a046940d7c" providerId="LiveId" clId="{5CB25B10-5B1C-4017-B167-ED3104435743}" dt="2024-05-30T06:21:17.025" v="9585"/>
          <ac:cxnSpMkLst>
            <pc:docMk/>
            <pc:sldMk cId="2393263260" sldId="948"/>
            <ac:cxnSpMk id="205" creationId="{B53F6424-C981-A2BA-6BE8-EE01F0A15F71}"/>
          </ac:cxnSpMkLst>
        </pc:cxnChg>
        <pc:cxnChg chg="mod">
          <ac:chgData name="Phillip Kaufman" userId="c001b2a046940d7c" providerId="LiveId" clId="{5CB25B10-5B1C-4017-B167-ED3104435743}" dt="2024-05-30T06:21:37.687" v="9591"/>
          <ac:cxnSpMkLst>
            <pc:docMk/>
            <pc:sldMk cId="2393263260" sldId="948"/>
            <ac:cxnSpMk id="211" creationId="{3EE46208-7C46-0501-E020-B30026599C6E}"/>
          </ac:cxnSpMkLst>
        </pc:cxnChg>
        <pc:cxnChg chg="mod">
          <ac:chgData name="Phillip Kaufman" userId="c001b2a046940d7c" providerId="LiveId" clId="{5CB25B10-5B1C-4017-B167-ED3104435743}" dt="2024-05-30T06:21:37.687" v="9591"/>
          <ac:cxnSpMkLst>
            <pc:docMk/>
            <pc:sldMk cId="2393263260" sldId="948"/>
            <ac:cxnSpMk id="212" creationId="{54F1D360-CC09-4FF2-BDA4-07E9C9B22893}"/>
          </ac:cxnSpMkLst>
        </pc:cxnChg>
        <pc:cxnChg chg="mod">
          <ac:chgData name="Phillip Kaufman" userId="c001b2a046940d7c" providerId="LiveId" clId="{5CB25B10-5B1C-4017-B167-ED3104435743}" dt="2024-05-30T06:21:37.687" v="9591"/>
          <ac:cxnSpMkLst>
            <pc:docMk/>
            <pc:sldMk cId="2393263260" sldId="948"/>
            <ac:cxnSpMk id="213" creationId="{C28481C8-3BEF-1FA8-920C-BFDCE10DABDC}"/>
          </ac:cxnSpMkLst>
        </pc:cxnChg>
        <pc:cxnChg chg="mod">
          <ac:chgData name="Phillip Kaufman" userId="c001b2a046940d7c" providerId="LiveId" clId="{5CB25B10-5B1C-4017-B167-ED3104435743}" dt="2024-05-30T06:21:37.687" v="9591"/>
          <ac:cxnSpMkLst>
            <pc:docMk/>
            <pc:sldMk cId="2393263260" sldId="948"/>
            <ac:cxnSpMk id="214" creationId="{AA77BEE0-6D60-520E-CCB1-97A69549FF53}"/>
          </ac:cxnSpMkLst>
        </pc:cxnChg>
        <pc:cxnChg chg="mod">
          <ac:chgData name="Phillip Kaufman" userId="c001b2a046940d7c" providerId="LiveId" clId="{5CB25B10-5B1C-4017-B167-ED3104435743}" dt="2024-05-30T06:21:37.687" v="9591"/>
          <ac:cxnSpMkLst>
            <pc:docMk/>
            <pc:sldMk cId="2393263260" sldId="948"/>
            <ac:cxnSpMk id="215" creationId="{4FE72276-CE5B-DDAB-BA81-6FCA8761C84B}"/>
          </ac:cxnSpMkLst>
        </pc:cxnChg>
        <pc:cxnChg chg="mod">
          <ac:chgData name="Phillip Kaufman" userId="c001b2a046940d7c" providerId="LiveId" clId="{5CB25B10-5B1C-4017-B167-ED3104435743}" dt="2024-05-30T06:21:37.687" v="9591"/>
          <ac:cxnSpMkLst>
            <pc:docMk/>
            <pc:sldMk cId="2393263260" sldId="948"/>
            <ac:cxnSpMk id="216" creationId="{2CEEC4C5-21F5-6B16-2B59-A1D0B428BC16}"/>
          </ac:cxnSpMkLst>
        </pc:cxnChg>
        <pc:cxnChg chg="mod">
          <ac:chgData name="Phillip Kaufman" userId="c001b2a046940d7c" providerId="LiveId" clId="{5CB25B10-5B1C-4017-B167-ED3104435743}" dt="2024-05-30T06:21:37.687" v="9591"/>
          <ac:cxnSpMkLst>
            <pc:docMk/>
            <pc:sldMk cId="2393263260" sldId="948"/>
            <ac:cxnSpMk id="217" creationId="{265FDFFB-2FF1-83C7-0B12-DF7C2766997A}"/>
          </ac:cxnSpMkLst>
        </pc:cxnChg>
        <pc:cxnChg chg="mod">
          <ac:chgData name="Phillip Kaufman" userId="c001b2a046940d7c" providerId="LiveId" clId="{5CB25B10-5B1C-4017-B167-ED3104435743}" dt="2024-05-30T06:21:37.687" v="9591"/>
          <ac:cxnSpMkLst>
            <pc:docMk/>
            <pc:sldMk cId="2393263260" sldId="948"/>
            <ac:cxnSpMk id="218" creationId="{9F886A13-4B8B-ADE7-2A21-7C00D8815098}"/>
          </ac:cxnSpMkLst>
        </pc:cxnChg>
        <pc:cxnChg chg="mod">
          <ac:chgData name="Phillip Kaufman" userId="c001b2a046940d7c" providerId="LiveId" clId="{5CB25B10-5B1C-4017-B167-ED3104435743}" dt="2024-05-30T06:21:37.687" v="9591"/>
          <ac:cxnSpMkLst>
            <pc:docMk/>
            <pc:sldMk cId="2393263260" sldId="948"/>
            <ac:cxnSpMk id="219" creationId="{1E7CFFAE-9981-4C54-E186-19CAC830F9B7}"/>
          </ac:cxnSpMkLst>
        </pc:cxnChg>
        <pc:cxnChg chg="mod">
          <ac:chgData name="Phillip Kaufman" userId="c001b2a046940d7c" providerId="LiveId" clId="{5CB25B10-5B1C-4017-B167-ED3104435743}" dt="2024-05-30T06:21:37.687" v="9591"/>
          <ac:cxnSpMkLst>
            <pc:docMk/>
            <pc:sldMk cId="2393263260" sldId="948"/>
            <ac:cxnSpMk id="220" creationId="{93045A15-4FBF-87D1-7493-206187FC217D}"/>
          </ac:cxnSpMkLst>
        </pc:cxnChg>
        <pc:cxnChg chg="mod">
          <ac:chgData name="Phillip Kaufman" userId="c001b2a046940d7c" providerId="LiveId" clId="{5CB25B10-5B1C-4017-B167-ED3104435743}" dt="2024-05-30T06:21:37.687" v="9591"/>
          <ac:cxnSpMkLst>
            <pc:docMk/>
            <pc:sldMk cId="2393263260" sldId="948"/>
            <ac:cxnSpMk id="221" creationId="{958032BE-21D2-262E-A1B5-4C9D85848985}"/>
          </ac:cxnSpMkLst>
        </pc:cxnChg>
        <pc:cxnChg chg="mod">
          <ac:chgData name="Phillip Kaufman" userId="c001b2a046940d7c" providerId="LiveId" clId="{5CB25B10-5B1C-4017-B167-ED3104435743}" dt="2024-05-30T06:21:37.687" v="9591"/>
          <ac:cxnSpMkLst>
            <pc:docMk/>
            <pc:sldMk cId="2393263260" sldId="948"/>
            <ac:cxnSpMk id="222" creationId="{F675CF9E-0319-7EF8-190C-5A19B2AA7CDA}"/>
          </ac:cxnSpMkLst>
        </pc:cxnChg>
        <pc:cxnChg chg="mod">
          <ac:chgData name="Phillip Kaufman" userId="c001b2a046940d7c" providerId="LiveId" clId="{5CB25B10-5B1C-4017-B167-ED3104435743}" dt="2024-05-30T06:21:37.687" v="9591"/>
          <ac:cxnSpMkLst>
            <pc:docMk/>
            <pc:sldMk cId="2393263260" sldId="948"/>
            <ac:cxnSpMk id="223" creationId="{9B6A5C51-5EEC-E426-21BD-570CC86AA745}"/>
          </ac:cxnSpMkLst>
        </pc:cxnChg>
        <pc:cxnChg chg="mod">
          <ac:chgData name="Phillip Kaufman" userId="c001b2a046940d7c" providerId="LiveId" clId="{5CB25B10-5B1C-4017-B167-ED3104435743}" dt="2024-05-30T06:21:37.687" v="9591"/>
          <ac:cxnSpMkLst>
            <pc:docMk/>
            <pc:sldMk cId="2393263260" sldId="948"/>
            <ac:cxnSpMk id="224" creationId="{877240F2-593B-9894-5C1A-126794EEDB87}"/>
          </ac:cxnSpMkLst>
        </pc:cxnChg>
        <pc:cxnChg chg="mod">
          <ac:chgData name="Phillip Kaufman" userId="c001b2a046940d7c" providerId="LiveId" clId="{5CB25B10-5B1C-4017-B167-ED3104435743}" dt="2024-05-30T06:21:37.687" v="9591"/>
          <ac:cxnSpMkLst>
            <pc:docMk/>
            <pc:sldMk cId="2393263260" sldId="948"/>
            <ac:cxnSpMk id="225" creationId="{BCCABC6F-C449-3CCD-9C8B-99CC1F40713D}"/>
          </ac:cxnSpMkLst>
        </pc:cxnChg>
        <pc:cxnChg chg="mod">
          <ac:chgData name="Phillip Kaufman" userId="c001b2a046940d7c" providerId="LiveId" clId="{5CB25B10-5B1C-4017-B167-ED3104435743}" dt="2024-05-30T06:21:37.687" v="9591"/>
          <ac:cxnSpMkLst>
            <pc:docMk/>
            <pc:sldMk cId="2393263260" sldId="948"/>
            <ac:cxnSpMk id="226" creationId="{DA698571-5F58-9A25-3000-26EB36D5476B}"/>
          </ac:cxnSpMkLst>
        </pc:cxnChg>
        <pc:cxnChg chg="mod">
          <ac:chgData name="Phillip Kaufman" userId="c001b2a046940d7c" providerId="LiveId" clId="{5CB25B10-5B1C-4017-B167-ED3104435743}" dt="2024-05-30T06:21:37.687" v="9591"/>
          <ac:cxnSpMkLst>
            <pc:docMk/>
            <pc:sldMk cId="2393263260" sldId="948"/>
            <ac:cxnSpMk id="227" creationId="{926D35B1-DA38-7B2B-DDCD-1A882CF20117}"/>
          </ac:cxnSpMkLst>
        </pc:cxnChg>
        <pc:cxnChg chg="mod">
          <ac:chgData name="Phillip Kaufman" userId="c001b2a046940d7c" providerId="LiveId" clId="{5CB25B10-5B1C-4017-B167-ED3104435743}" dt="2024-05-30T06:21:37.687" v="9591"/>
          <ac:cxnSpMkLst>
            <pc:docMk/>
            <pc:sldMk cId="2393263260" sldId="948"/>
            <ac:cxnSpMk id="228" creationId="{3583B5FD-9A6A-6382-52BE-BFDB9CE1F8AC}"/>
          </ac:cxnSpMkLst>
        </pc:cxnChg>
        <pc:cxnChg chg="mod">
          <ac:chgData name="Phillip Kaufman" userId="c001b2a046940d7c" providerId="LiveId" clId="{5CB25B10-5B1C-4017-B167-ED3104435743}" dt="2024-05-30T06:21:37.687" v="9591"/>
          <ac:cxnSpMkLst>
            <pc:docMk/>
            <pc:sldMk cId="2393263260" sldId="948"/>
            <ac:cxnSpMk id="229" creationId="{8698E41E-E607-E6A6-79A1-9DD3AFAD067D}"/>
          </ac:cxnSpMkLst>
        </pc:cxnChg>
        <pc:cxnChg chg="mod">
          <ac:chgData name="Phillip Kaufman" userId="c001b2a046940d7c" providerId="LiveId" clId="{5CB25B10-5B1C-4017-B167-ED3104435743}" dt="2024-05-30T06:21:37.687" v="9591"/>
          <ac:cxnSpMkLst>
            <pc:docMk/>
            <pc:sldMk cId="2393263260" sldId="948"/>
            <ac:cxnSpMk id="230" creationId="{E04D0CB1-7F7D-33B6-621E-6AD1B9B0DA34}"/>
          </ac:cxnSpMkLst>
        </pc:cxnChg>
        <pc:cxnChg chg="mod">
          <ac:chgData name="Phillip Kaufman" userId="c001b2a046940d7c" providerId="LiveId" clId="{5CB25B10-5B1C-4017-B167-ED3104435743}" dt="2024-05-30T06:21:37.687" v="9591"/>
          <ac:cxnSpMkLst>
            <pc:docMk/>
            <pc:sldMk cId="2393263260" sldId="948"/>
            <ac:cxnSpMk id="231" creationId="{AE4F92C0-1255-2554-6F7E-46F00A0F9311}"/>
          </ac:cxnSpMkLst>
        </pc:cxnChg>
        <pc:cxnChg chg="mod">
          <ac:chgData name="Phillip Kaufman" userId="c001b2a046940d7c" providerId="LiveId" clId="{5CB25B10-5B1C-4017-B167-ED3104435743}" dt="2024-05-30T06:21:37.687" v="9591"/>
          <ac:cxnSpMkLst>
            <pc:docMk/>
            <pc:sldMk cId="2393263260" sldId="948"/>
            <ac:cxnSpMk id="232" creationId="{C9A85F98-DFBE-1F0F-C4F1-A5961C58F4E4}"/>
          </ac:cxnSpMkLst>
        </pc:cxnChg>
        <pc:cxnChg chg="mod">
          <ac:chgData name="Phillip Kaufman" userId="c001b2a046940d7c" providerId="LiveId" clId="{5CB25B10-5B1C-4017-B167-ED3104435743}" dt="2024-05-30T06:21:37.687" v="9591"/>
          <ac:cxnSpMkLst>
            <pc:docMk/>
            <pc:sldMk cId="2393263260" sldId="948"/>
            <ac:cxnSpMk id="233" creationId="{8BD4D617-088F-2E36-5F32-688E4F8D24D6}"/>
          </ac:cxnSpMkLst>
        </pc:cxnChg>
        <pc:cxnChg chg="mod">
          <ac:chgData name="Phillip Kaufman" userId="c001b2a046940d7c" providerId="LiveId" clId="{5CB25B10-5B1C-4017-B167-ED3104435743}" dt="2024-05-30T06:21:37.687" v="9591"/>
          <ac:cxnSpMkLst>
            <pc:docMk/>
            <pc:sldMk cId="2393263260" sldId="948"/>
            <ac:cxnSpMk id="234" creationId="{6FBAB94A-075E-46C8-8CE5-735F570F03E3}"/>
          </ac:cxnSpMkLst>
        </pc:cxnChg>
        <pc:cxnChg chg="mod">
          <ac:chgData name="Phillip Kaufman" userId="c001b2a046940d7c" providerId="LiveId" clId="{5CB25B10-5B1C-4017-B167-ED3104435743}" dt="2024-05-30T06:21:37.687" v="9591"/>
          <ac:cxnSpMkLst>
            <pc:docMk/>
            <pc:sldMk cId="2393263260" sldId="948"/>
            <ac:cxnSpMk id="235" creationId="{95B2C4F7-4A0B-7788-8237-8D16D763E0DD}"/>
          </ac:cxnSpMkLst>
        </pc:cxnChg>
        <pc:cxnChg chg="mod">
          <ac:chgData name="Phillip Kaufman" userId="c001b2a046940d7c" providerId="LiveId" clId="{5CB25B10-5B1C-4017-B167-ED3104435743}" dt="2024-05-30T06:21:37.687" v="9591"/>
          <ac:cxnSpMkLst>
            <pc:docMk/>
            <pc:sldMk cId="2393263260" sldId="948"/>
            <ac:cxnSpMk id="236" creationId="{A478DA27-AE1A-8881-C9A8-F61452199FC3}"/>
          </ac:cxnSpMkLst>
        </pc:cxnChg>
        <pc:cxnChg chg="mod">
          <ac:chgData name="Phillip Kaufman" userId="c001b2a046940d7c" providerId="LiveId" clId="{5CB25B10-5B1C-4017-B167-ED3104435743}" dt="2024-05-30T06:21:37.687" v="9591"/>
          <ac:cxnSpMkLst>
            <pc:docMk/>
            <pc:sldMk cId="2393263260" sldId="948"/>
            <ac:cxnSpMk id="237" creationId="{AE4FD2D8-6FDB-C2D9-1729-D1938F33ADA2}"/>
          </ac:cxnSpMkLst>
        </pc:cxnChg>
        <pc:cxnChg chg="mod">
          <ac:chgData name="Phillip Kaufman" userId="c001b2a046940d7c" providerId="LiveId" clId="{5CB25B10-5B1C-4017-B167-ED3104435743}" dt="2024-05-30T06:21:37.687" v="9591"/>
          <ac:cxnSpMkLst>
            <pc:docMk/>
            <pc:sldMk cId="2393263260" sldId="948"/>
            <ac:cxnSpMk id="238" creationId="{75FE655E-590F-AC11-2813-4D9300A12405}"/>
          </ac:cxnSpMkLst>
        </pc:cxnChg>
        <pc:cxnChg chg="mod">
          <ac:chgData name="Phillip Kaufman" userId="c001b2a046940d7c" providerId="LiveId" clId="{5CB25B10-5B1C-4017-B167-ED3104435743}" dt="2024-05-30T06:21:37.687" v="9591"/>
          <ac:cxnSpMkLst>
            <pc:docMk/>
            <pc:sldMk cId="2393263260" sldId="948"/>
            <ac:cxnSpMk id="239" creationId="{6A71212F-D56C-26AB-36AE-3233D10D9DE3}"/>
          </ac:cxnSpMkLst>
        </pc:cxnChg>
        <pc:cxnChg chg="mod">
          <ac:chgData name="Phillip Kaufman" userId="c001b2a046940d7c" providerId="LiveId" clId="{5CB25B10-5B1C-4017-B167-ED3104435743}" dt="2024-05-30T06:21:37.687" v="9591"/>
          <ac:cxnSpMkLst>
            <pc:docMk/>
            <pc:sldMk cId="2393263260" sldId="948"/>
            <ac:cxnSpMk id="240" creationId="{C62A84D9-7AB6-429C-EE31-08E87172FB40}"/>
          </ac:cxnSpMkLst>
        </pc:cxnChg>
        <pc:cxnChg chg="mod">
          <ac:chgData name="Phillip Kaufman" userId="c001b2a046940d7c" providerId="LiveId" clId="{5CB25B10-5B1C-4017-B167-ED3104435743}" dt="2024-05-30T06:21:37.687" v="9591"/>
          <ac:cxnSpMkLst>
            <pc:docMk/>
            <pc:sldMk cId="2393263260" sldId="948"/>
            <ac:cxnSpMk id="241" creationId="{DBA8D685-BAD4-4825-4117-E35D8E2FDEB4}"/>
          </ac:cxnSpMkLst>
        </pc:cxnChg>
        <pc:cxnChg chg="mod">
          <ac:chgData name="Phillip Kaufman" userId="c001b2a046940d7c" providerId="LiveId" clId="{5CB25B10-5B1C-4017-B167-ED3104435743}" dt="2024-05-30T06:21:37.687" v="9591"/>
          <ac:cxnSpMkLst>
            <pc:docMk/>
            <pc:sldMk cId="2393263260" sldId="948"/>
            <ac:cxnSpMk id="242" creationId="{287866A5-A92B-DCF2-851A-4B84024AF737}"/>
          </ac:cxnSpMkLst>
        </pc:cxnChg>
        <pc:cxnChg chg="mod">
          <ac:chgData name="Phillip Kaufman" userId="c001b2a046940d7c" providerId="LiveId" clId="{5CB25B10-5B1C-4017-B167-ED3104435743}" dt="2024-05-30T06:21:37.687" v="9591"/>
          <ac:cxnSpMkLst>
            <pc:docMk/>
            <pc:sldMk cId="2393263260" sldId="948"/>
            <ac:cxnSpMk id="252" creationId="{D2FFAF37-CF79-83EE-897F-95E7409D2E31}"/>
          </ac:cxnSpMkLst>
        </pc:cxnChg>
        <pc:cxnChg chg="mod">
          <ac:chgData name="Phillip Kaufman" userId="c001b2a046940d7c" providerId="LiveId" clId="{5CB25B10-5B1C-4017-B167-ED3104435743}" dt="2024-05-30T06:21:37.687" v="9591"/>
          <ac:cxnSpMkLst>
            <pc:docMk/>
            <pc:sldMk cId="2393263260" sldId="948"/>
            <ac:cxnSpMk id="253" creationId="{B53F6424-C981-A2BA-6BE8-EE01F0A15F71}"/>
          </ac:cxnSpMkLst>
        </pc:cxnChg>
        <pc:cxnChg chg="mod">
          <ac:chgData name="Phillip Kaufman" userId="c001b2a046940d7c" providerId="LiveId" clId="{5CB25B10-5B1C-4017-B167-ED3104435743}" dt="2024-05-30T06:21:53.997" v="9595"/>
          <ac:cxnSpMkLst>
            <pc:docMk/>
            <pc:sldMk cId="2393263260" sldId="948"/>
            <ac:cxnSpMk id="259" creationId="{1C1232F5-3AE2-1FAE-FF6F-721701B66775}"/>
          </ac:cxnSpMkLst>
        </pc:cxnChg>
        <pc:cxnChg chg="mod">
          <ac:chgData name="Phillip Kaufman" userId="c001b2a046940d7c" providerId="LiveId" clId="{5CB25B10-5B1C-4017-B167-ED3104435743}" dt="2024-05-30T06:21:53.997" v="9595"/>
          <ac:cxnSpMkLst>
            <pc:docMk/>
            <pc:sldMk cId="2393263260" sldId="948"/>
            <ac:cxnSpMk id="260" creationId="{188C0607-0A0C-883C-0AB2-C23C1022D0D6}"/>
          </ac:cxnSpMkLst>
        </pc:cxnChg>
        <pc:cxnChg chg="mod">
          <ac:chgData name="Phillip Kaufman" userId="c001b2a046940d7c" providerId="LiveId" clId="{5CB25B10-5B1C-4017-B167-ED3104435743}" dt="2024-05-30T06:21:53.997" v="9595"/>
          <ac:cxnSpMkLst>
            <pc:docMk/>
            <pc:sldMk cId="2393263260" sldId="948"/>
            <ac:cxnSpMk id="261" creationId="{B53175B0-21B5-20DD-F3CF-053A9C9A67B2}"/>
          </ac:cxnSpMkLst>
        </pc:cxnChg>
        <pc:cxnChg chg="mod">
          <ac:chgData name="Phillip Kaufman" userId="c001b2a046940d7c" providerId="LiveId" clId="{5CB25B10-5B1C-4017-B167-ED3104435743}" dt="2024-05-30T06:21:53.997" v="9595"/>
          <ac:cxnSpMkLst>
            <pc:docMk/>
            <pc:sldMk cId="2393263260" sldId="948"/>
            <ac:cxnSpMk id="262" creationId="{1F55035C-4A3E-4804-5248-DC15A89677DA}"/>
          </ac:cxnSpMkLst>
        </pc:cxnChg>
        <pc:cxnChg chg="mod">
          <ac:chgData name="Phillip Kaufman" userId="c001b2a046940d7c" providerId="LiveId" clId="{5CB25B10-5B1C-4017-B167-ED3104435743}" dt="2024-05-30T06:21:53.997" v="9595"/>
          <ac:cxnSpMkLst>
            <pc:docMk/>
            <pc:sldMk cId="2393263260" sldId="948"/>
            <ac:cxnSpMk id="263" creationId="{CBE732AB-7AD3-7BE6-B34E-5BF4DE999A13}"/>
          </ac:cxnSpMkLst>
        </pc:cxnChg>
        <pc:cxnChg chg="mod">
          <ac:chgData name="Phillip Kaufman" userId="c001b2a046940d7c" providerId="LiveId" clId="{5CB25B10-5B1C-4017-B167-ED3104435743}" dt="2024-05-30T06:21:53.997" v="9595"/>
          <ac:cxnSpMkLst>
            <pc:docMk/>
            <pc:sldMk cId="2393263260" sldId="948"/>
            <ac:cxnSpMk id="264" creationId="{93D1C3EA-1768-E3D3-E47E-A6C98C8B8879}"/>
          </ac:cxnSpMkLst>
        </pc:cxnChg>
        <pc:cxnChg chg="mod">
          <ac:chgData name="Phillip Kaufman" userId="c001b2a046940d7c" providerId="LiveId" clId="{5CB25B10-5B1C-4017-B167-ED3104435743}" dt="2024-05-30T06:21:53.997" v="9595"/>
          <ac:cxnSpMkLst>
            <pc:docMk/>
            <pc:sldMk cId="2393263260" sldId="948"/>
            <ac:cxnSpMk id="265" creationId="{78D53A15-E473-0CC7-87D1-3E2C866D4407}"/>
          </ac:cxnSpMkLst>
        </pc:cxnChg>
        <pc:cxnChg chg="mod">
          <ac:chgData name="Phillip Kaufman" userId="c001b2a046940d7c" providerId="LiveId" clId="{5CB25B10-5B1C-4017-B167-ED3104435743}" dt="2024-05-30T06:21:53.997" v="9595"/>
          <ac:cxnSpMkLst>
            <pc:docMk/>
            <pc:sldMk cId="2393263260" sldId="948"/>
            <ac:cxnSpMk id="266" creationId="{63EF58F1-94A7-B883-68BF-B6A3F097023B}"/>
          </ac:cxnSpMkLst>
        </pc:cxnChg>
        <pc:cxnChg chg="mod">
          <ac:chgData name="Phillip Kaufman" userId="c001b2a046940d7c" providerId="LiveId" clId="{5CB25B10-5B1C-4017-B167-ED3104435743}" dt="2024-05-30T06:21:53.997" v="9595"/>
          <ac:cxnSpMkLst>
            <pc:docMk/>
            <pc:sldMk cId="2393263260" sldId="948"/>
            <ac:cxnSpMk id="267" creationId="{9DA7A9D5-F70C-EAD0-8B17-151CA9C6EE44}"/>
          </ac:cxnSpMkLst>
        </pc:cxnChg>
        <pc:cxnChg chg="mod">
          <ac:chgData name="Phillip Kaufman" userId="c001b2a046940d7c" providerId="LiveId" clId="{5CB25B10-5B1C-4017-B167-ED3104435743}" dt="2024-05-30T06:21:53.997" v="9595"/>
          <ac:cxnSpMkLst>
            <pc:docMk/>
            <pc:sldMk cId="2393263260" sldId="948"/>
            <ac:cxnSpMk id="268" creationId="{47F9563B-CF79-0BCF-237B-57D19CF057F1}"/>
          </ac:cxnSpMkLst>
        </pc:cxnChg>
        <pc:cxnChg chg="mod">
          <ac:chgData name="Phillip Kaufman" userId="c001b2a046940d7c" providerId="LiveId" clId="{5CB25B10-5B1C-4017-B167-ED3104435743}" dt="2024-05-30T06:21:53.997" v="9595"/>
          <ac:cxnSpMkLst>
            <pc:docMk/>
            <pc:sldMk cId="2393263260" sldId="948"/>
            <ac:cxnSpMk id="269" creationId="{1A007E89-85A7-7513-E27C-8B0A3300B170}"/>
          </ac:cxnSpMkLst>
        </pc:cxnChg>
        <pc:cxnChg chg="mod">
          <ac:chgData name="Phillip Kaufman" userId="c001b2a046940d7c" providerId="LiveId" clId="{5CB25B10-5B1C-4017-B167-ED3104435743}" dt="2024-05-30T06:21:53.997" v="9595"/>
          <ac:cxnSpMkLst>
            <pc:docMk/>
            <pc:sldMk cId="2393263260" sldId="948"/>
            <ac:cxnSpMk id="270" creationId="{03094924-9CB0-0235-6967-1F3F2AA4A9A2}"/>
          </ac:cxnSpMkLst>
        </pc:cxnChg>
        <pc:cxnChg chg="mod">
          <ac:chgData name="Phillip Kaufman" userId="c001b2a046940d7c" providerId="LiveId" clId="{5CB25B10-5B1C-4017-B167-ED3104435743}" dt="2024-05-30T06:21:53.997" v="9595"/>
          <ac:cxnSpMkLst>
            <pc:docMk/>
            <pc:sldMk cId="2393263260" sldId="948"/>
            <ac:cxnSpMk id="271" creationId="{451D2E68-D142-429C-577D-32114BF8D075}"/>
          </ac:cxnSpMkLst>
        </pc:cxnChg>
        <pc:cxnChg chg="mod">
          <ac:chgData name="Phillip Kaufman" userId="c001b2a046940d7c" providerId="LiveId" clId="{5CB25B10-5B1C-4017-B167-ED3104435743}" dt="2024-05-30T06:21:53.997" v="9595"/>
          <ac:cxnSpMkLst>
            <pc:docMk/>
            <pc:sldMk cId="2393263260" sldId="948"/>
            <ac:cxnSpMk id="272" creationId="{574A37F1-81E5-BC92-1F5A-22CECC82912C}"/>
          </ac:cxnSpMkLst>
        </pc:cxnChg>
        <pc:cxnChg chg="mod">
          <ac:chgData name="Phillip Kaufman" userId="c001b2a046940d7c" providerId="LiveId" clId="{5CB25B10-5B1C-4017-B167-ED3104435743}" dt="2024-05-30T06:21:53.997" v="9595"/>
          <ac:cxnSpMkLst>
            <pc:docMk/>
            <pc:sldMk cId="2393263260" sldId="948"/>
            <ac:cxnSpMk id="273" creationId="{7D546E42-3D78-E810-8004-757DA592B908}"/>
          </ac:cxnSpMkLst>
        </pc:cxnChg>
        <pc:cxnChg chg="mod">
          <ac:chgData name="Phillip Kaufman" userId="c001b2a046940d7c" providerId="LiveId" clId="{5CB25B10-5B1C-4017-B167-ED3104435743}" dt="2024-05-30T06:21:53.997" v="9595"/>
          <ac:cxnSpMkLst>
            <pc:docMk/>
            <pc:sldMk cId="2393263260" sldId="948"/>
            <ac:cxnSpMk id="274" creationId="{9BACD69E-C48C-F2E7-0E3F-182F476613F2}"/>
          </ac:cxnSpMkLst>
        </pc:cxnChg>
        <pc:cxnChg chg="mod">
          <ac:chgData name="Phillip Kaufman" userId="c001b2a046940d7c" providerId="LiveId" clId="{5CB25B10-5B1C-4017-B167-ED3104435743}" dt="2024-05-30T06:21:53.997" v="9595"/>
          <ac:cxnSpMkLst>
            <pc:docMk/>
            <pc:sldMk cId="2393263260" sldId="948"/>
            <ac:cxnSpMk id="275" creationId="{22738DA6-3D1F-C0B1-1825-220543796E6E}"/>
          </ac:cxnSpMkLst>
        </pc:cxnChg>
        <pc:cxnChg chg="mod">
          <ac:chgData name="Phillip Kaufman" userId="c001b2a046940d7c" providerId="LiveId" clId="{5CB25B10-5B1C-4017-B167-ED3104435743}" dt="2024-05-30T06:21:53.997" v="9595"/>
          <ac:cxnSpMkLst>
            <pc:docMk/>
            <pc:sldMk cId="2393263260" sldId="948"/>
            <ac:cxnSpMk id="276" creationId="{F3672BC6-3D18-008D-042A-A453DDF1F752}"/>
          </ac:cxnSpMkLst>
        </pc:cxnChg>
        <pc:cxnChg chg="mod">
          <ac:chgData name="Phillip Kaufman" userId="c001b2a046940d7c" providerId="LiveId" clId="{5CB25B10-5B1C-4017-B167-ED3104435743}" dt="2024-05-30T06:21:53.997" v="9595"/>
          <ac:cxnSpMkLst>
            <pc:docMk/>
            <pc:sldMk cId="2393263260" sldId="948"/>
            <ac:cxnSpMk id="277" creationId="{B32EA5BF-C8C3-1B20-37A0-B1ADE52525CF}"/>
          </ac:cxnSpMkLst>
        </pc:cxnChg>
        <pc:cxnChg chg="mod">
          <ac:chgData name="Phillip Kaufman" userId="c001b2a046940d7c" providerId="LiveId" clId="{5CB25B10-5B1C-4017-B167-ED3104435743}" dt="2024-05-30T06:21:53.997" v="9595"/>
          <ac:cxnSpMkLst>
            <pc:docMk/>
            <pc:sldMk cId="2393263260" sldId="948"/>
            <ac:cxnSpMk id="278" creationId="{3C9079A1-8407-30F1-AC6A-264189AA11A7}"/>
          </ac:cxnSpMkLst>
        </pc:cxnChg>
        <pc:cxnChg chg="mod">
          <ac:chgData name="Phillip Kaufman" userId="c001b2a046940d7c" providerId="LiveId" clId="{5CB25B10-5B1C-4017-B167-ED3104435743}" dt="2024-05-30T06:21:53.997" v="9595"/>
          <ac:cxnSpMkLst>
            <pc:docMk/>
            <pc:sldMk cId="2393263260" sldId="948"/>
            <ac:cxnSpMk id="279" creationId="{A1887223-87BA-C317-56F8-B211B39C775A}"/>
          </ac:cxnSpMkLst>
        </pc:cxnChg>
        <pc:cxnChg chg="mod">
          <ac:chgData name="Phillip Kaufman" userId="c001b2a046940d7c" providerId="LiveId" clId="{5CB25B10-5B1C-4017-B167-ED3104435743}" dt="2024-05-30T06:21:53.997" v="9595"/>
          <ac:cxnSpMkLst>
            <pc:docMk/>
            <pc:sldMk cId="2393263260" sldId="948"/>
            <ac:cxnSpMk id="280" creationId="{76DD7A84-AFDD-C337-9C12-7578B61A29B2}"/>
          </ac:cxnSpMkLst>
        </pc:cxnChg>
        <pc:cxnChg chg="mod">
          <ac:chgData name="Phillip Kaufman" userId="c001b2a046940d7c" providerId="LiveId" clId="{5CB25B10-5B1C-4017-B167-ED3104435743}" dt="2024-05-30T06:21:53.997" v="9595"/>
          <ac:cxnSpMkLst>
            <pc:docMk/>
            <pc:sldMk cId="2393263260" sldId="948"/>
            <ac:cxnSpMk id="281" creationId="{8C470DDB-2404-58E4-1695-D454192194FE}"/>
          </ac:cxnSpMkLst>
        </pc:cxnChg>
        <pc:cxnChg chg="mod">
          <ac:chgData name="Phillip Kaufman" userId="c001b2a046940d7c" providerId="LiveId" clId="{5CB25B10-5B1C-4017-B167-ED3104435743}" dt="2024-05-30T06:21:53.997" v="9595"/>
          <ac:cxnSpMkLst>
            <pc:docMk/>
            <pc:sldMk cId="2393263260" sldId="948"/>
            <ac:cxnSpMk id="282" creationId="{BCF9A51F-1E6F-4340-E93A-B27BC3B45194}"/>
          </ac:cxnSpMkLst>
        </pc:cxnChg>
        <pc:cxnChg chg="mod">
          <ac:chgData name="Phillip Kaufman" userId="c001b2a046940d7c" providerId="LiveId" clId="{5CB25B10-5B1C-4017-B167-ED3104435743}" dt="2024-05-30T06:21:53.997" v="9595"/>
          <ac:cxnSpMkLst>
            <pc:docMk/>
            <pc:sldMk cId="2393263260" sldId="948"/>
            <ac:cxnSpMk id="283" creationId="{A2053591-BC35-911A-480D-2B4033E6F9E1}"/>
          </ac:cxnSpMkLst>
        </pc:cxnChg>
        <pc:cxnChg chg="mod">
          <ac:chgData name="Phillip Kaufman" userId="c001b2a046940d7c" providerId="LiveId" clId="{5CB25B10-5B1C-4017-B167-ED3104435743}" dt="2024-05-30T06:21:53.997" v="9595"/>
          <ac:cxnSpMkLst>
            <pc:docMk/>
            <pc:sldMk cId="2393263260" sldId="948"/>
            <ac:cxnSpMk id="284" creationId="{A37490D1-D59F-9212-4CA6-5214934F49EE}"/>
          </ac:cxnSpMkLst>
        </pc:cxnChg>
        <pc:cxnChg chg="mod">
          <ac:chgData name="Phillip Kaufman" userId="c001b2a046940d7c" providerId="LiveId" clId="{5CB25B10-5B1C-4017-B167-ED3104435743}" dt="2024-05-30T06:21:53.997" v="9595"/>
          <ac:cxnSpMkLst>
            <pc:docMk/>
            <pc:sldMk cId="2393263260" sldId="948"/>
            <ac:cxnSpMk id="285" creationId="{837F4A23-E229-E5D6-2265-9393479D0D99}"/>
          </ac:cxnSpMkLst>
        </pc:cxnChg>
        <pc:cxnChg chg="mod">
          <ac:chgData name="Phillip Kaufman" userId="c001b2a046940d7c" providerId="LiveId" clId="{5CB25B10-5B1C-4017-B167-ED3104435743}" dt="2024-05-30T06:21:53.997" v="9595"/>
          <ac:cxnSpMkLst>
            <pc:docMk/>
            <pc:sldMk cId="2393263260" sldId="948"/>
            <ac:cxnSpMk id="286" creationId="{8F96FB37-3687-3D91-AF9C-443D53D76BFD}"/>
          </ac:cxnSpMkLst>
        </pc:cxnChg>
        <pc:cxnChg chg="mod">
          <ac:chgData name="Phillip Kaufman" userId="c001b2a046940d7c" providerId="LiveId" clId="{5CB25B10-5B1C-4017-B167-ED3104435743}" dt="2024-05-30T06:21:53.997" v="9595"/>
          <ac:cxnSpMkLst>
            <pc:docMk/>
            <pc:sldMk cId="2393263260" sldId="948"/>
            <ac:cxnSpMk id="287" creationId="{6B99A7EE-50BD-D6B7-5104-72D339DB6638}"/>
          </ac:cxnSpMkLst>
        </pc:cxnChg>
        <pc:cxnChg chg="mod">
          <ac:chgData name="Phillip Kaufman" userId="c001b2a046940d7c" providerId="LiveId" clId="{5CB25B10-5B1C-4017-B167-ED3104435743}" dt="2024-05-30T06:21:53.997" v="9595"/>
          <ac:cxnSpMkLst>
            <pc:docMk/>
            <pc:sldMk cId="2393263260" sldId="948"/>
            <ac:cxnSpMk id="288" creationId="{B7C197F3-671C-60E5-2DA7-010C0D60C4D8}"/>
          </ac:cxnSpMkLst>
        </pc:cxnChg>
        <pc:cxnChg chg="mod">
          <ac:chgData name="Phillip Kaufman" userId="c001b2a046940d7c" providerId="LiveId" clId="{5CB25B10-5B1C-4017-B167-ED3104435743}" dt="2024-05-30T06:21:53.997" v="9595"/>
          <ac:cxnSpMkLst>
            <pc:docMk/>
            <pc:sldMk cId="2393263260" sldId="948"/>
            <ac:cxnSpMk id="289" creationId="{3103CAD0-54B9-A428-BAE2-A1578A44D521}"/>
          </ac:cxnSpMkLst>
        </pc:cxnChg>
        <pc:cxnChg chg="mod">
          <ac:chgData name="Phillip Kaufman" userId="c001b2a046940d7c" providerId="LiveId" clId="{5CB25B10-5B1C-4017-B167-ED3104435743}" dt="2024-05-30T06:21:53.997" v="9595"/>
          <ac:cxnSpMkLst>
            <pc:docMk/>
            <pc:sldMk cId="2393263260" sldId="948"/>
            <ac:cxnSpMk id="290" creationId="{E1AB2996-77B1-F573-199E-2B9E35238C10}"/>
          </ac:cxnSpMkLst>
        </pc:cxnChg>
        <pc:cxnChg chg="mod">
          <ac:chgData name="Phillip Kaufman" userId="c001b2a046940d7c" providerId="LiveId" clId="{5CB25B10-5B1C-4017-B167-ED3104435743}" dt="2024-05-30T06:21:53.997" v="9595"/>
          <ac:cxnSpMkLst>
            <pc:docMk/>
            <pc:sldMk cId="2393263260" sldId="948"/>
            <ac:cxnSpMk id="300" creationId="{118310DF-340B-9A70-A195-FE389865B044}"/>
          </ac:cxnSpMkLst>
        </pc:cxnChg>
        <pc:cxnChg chg="mod">
          <ac:chgData name="Phillip Kaufman" userId="c001b2a046940d7c" providerId="LiveId" clId="{5CB25B10-5B1C-4017-B167-ED3104435743}" dt="2024-05-30T06:21:53.997" v="9595"/>
          <ac:cxnSpMkLst>
            <pc:docMk/>
            <pc:sldMk cId="2393263260" sldId="948"/>
            <ac:cxnSpMk id="301" creationId="{8BD8BCA9-AACD-36BE-9609-45312B7283D2}"/>
          </ac:cxnSpMkLst>
        </pc:cxnChg>
        <pc:cxnChg chg="mod">
          <ac:chgData name="Phillip Kaufman" userId="c001b2a046940d7c" providerId="LiveId" clId="{5CB25B10-5B1C-4017-B167-ED3104435743}" dt="2024-05-30T06:22:10.721" v="9603"/>
          <ac:cxnSpMkLst>
            <pc:docMk/>
            <pc:sldMk cId="2393263260" sldId="948"/>
            <ac:cxnSpMk id="307" creationId="{1C1232F5-3AE2-1FAE-FF6F-721701B66775}"/>
          </ac:cxnSpMkLst>
        </pc:cxnChg>
        <pc:cxnChg chg="mod">
          <ac:chgData name="Phillip Kaufman" userId="c001b2a046940d7c" providerId="LiveId" clId="{5CB25B10-5B1C-4017-B167-ED3104435743}" dt="2024-05-30T06:22:10.721" v="9603"/>
          <ac:cxnSpMkLst>
            <pc:docMk/>
            <pc:sldMk cId="2393263260" sldId="948"/>
            <ac:cxnSpMk id="308" creationId="{188C0607-0A0C-883C-0AB2-C23C1022D0D6}"/>
          </ac:cxnSpMkLst>
        </pc:cxnChg>
        <pc:cxnChg chg="mod">
          <ac:chgData name="Phillip Kaufman" userId="c001b2a046940d7c" providerId="LiveId" clId="{5CB25B10-5B1C-4017-B167-ED3104435743}" dt="2024-05-30T06:22:10.721" v="9603"/>
          <ac:cxnSpMkLst>
            <pc:docMk/>
            <pc:sldMk cId="2393263260" sldId="948"/>
            <ac:cxnSpMk id="309" creationId="{B53175B0-21B5-20DD-F3CF-053A9C9A67B2}"/>
          </ac:cxnSpMkLst>
        </pc:cxnChg>
        <pc:cxnChg chg="mod">
          <ac:chgData name="Phillip Kaufman" userId="c001b2a046940d7c" providerId="LiveId" clId="{5CB25B10-5B1C-4017-B167-ED3104435743}" dt="2024-05-30T06:22:10.721" v="9603"/>
          <ac:cxnSpMkLst>
            <pc:docMk/>
            <pc:sldMk cId="2393263260" sldId="948"/>
            <ac:cxnSpMk id="310" creationId="{1F55035C-4A3E-4804-5248-DC15A89677DA}"/>
          </ac:cxnSpMkLst>
        </pc:cxnChg>
        <pc:cxnChg chg="mod">
          <ac:chgData name="Phillip Kaufman" userId="c001b2a046940d7c" providerId="LiveId" clId="{5CB25B10-5B1C-4017-B167-ED3104435743}" dt="2024-05-30T06:22:10.721" v="9603"/>
          <ac:cxnSpMkLst>
            <pc:docMk/>
            <pc:sldMk cId="2393263260" sldId="948"/>
            <ac:cxnSpMk id="311" creationId="{CBE732AB-7AD3-7BE6-B34E-5BF4DE999A13}"/>
          </ac:cxnSpMkLst>
        </pc:cxnChg>
        <pc:cxnChg chg="mod">
          <ac:chgData name="Phillip Kaufman" userId="c001b2a046940d7c" providerId="LiveId" clId="{5CB25B10-5B1C-4017-B167-ED3104435743}" dt="2024-05-30T06:22:10.721" v="9603"/>
          <ac:cxnSpMkLst>
            <pc:docMk/>
            <pc:sldMk cId="2393263260" sldId="948"/>
            <ac:cxnSpMk id="312" creationId="{93D1C3EA-1768-E3D3-E47E-A6C98C8B8879}"/>
          </ac:cxnSpMkLst>
        </pc:cxnChg>
        <pc:cxnChg chg="mod">
          <ac:chgData name="Phillip Kaufman" userId="c001b2a046940d7c" providerId="LiveId" clId="{5CB25B10-5B1C-4017-B167-ED3104435743}" dt="2024-05-30T06:22:10.721" v="9603"/>
          <ac:cxnSpMkLst>
            <pc:docMk/>
            <pc:sldMk cId="2393263260" sldId="948"/>
            <ac:cxnSpMk id="313" creationId="{78D53A15-E473-0CC7-87D1-3E2C866D4407}"/>
          </ac:cxnSpMkLst>
        </pc:cxnChg>
        <pc:cxnChg chg="mod">
          <ac:chgData name="Phillip Kaufman" userId="c001b2a046940d7c" providerId="LiveId" clId="{5CB25B10-5B1C-4017-B167-ED3104435743}" dt="2024-05-30T06:22:10.721" v="9603"/>
          <ac:cxnSpMkLst>
            <pc:docMk/>
            <pc:sldMk cId="2393263260" sldId="948"/>
            <ac:cxnSpMk id="314" creationId="{63EF58F1-94A7-B883-68BF-B6A3F097023B}"/>
          </ac:cxnSpMkLst>
        </pc:cxnChg>
        <pc:cxnChg chg="mod">
          <ac:chgData name="Phillip Kaufman" userId="c001b2a046940d7c" providerId="LiveId" clId="{5CB25B10-5B1C-4017-B167-ED3104435743}" dt="2024-05-30T06:22:10.721" v="9603"/>
          <ac:cxnSpMkLst>
            <pc:docMk/>
            <pc:sldMk cId="2393263260" sldId="948"/>
            <ac:cxnSpMk id="315" creationId="{9DA7A9D5-F70C-EAD0-8B17-151CA9C6EE44}"/>
          </ac:cxnSpMkLst>
        </pc:cxnChg>
        <pc:cxnChg chg="mod">
          <ac:chgData name="Phillip Kaufman" userId="c001b2a046940d7c" providerId="LiveId" clId="{5CB25B10-5B1C-4017-B167-ED3104435743}" dt="2024-05-30T06:22:10.721" v="9603"/>
          <ac:cxnSpMkLst>
            <pc:docMk/>
            <pc:sldMk cId="2393263260" sldId="948"/>
            <ac:cxnSpMk id="316" creationId="{47F9563B-CF79-0BCF-237B-57D19CF057F1}"/>
          </ac:cxnSpMkLst>
        </pc:cxnChg>
        <pc:cxnChg chg="mod">
          <ac:chgData name="Phillip Kaufman" userId="c001b2a046940d7c" providerId="LiveId" clId="{5CB25B10-5B1C-4017-B167-ED3104435743}" dt="2024-05-30T06:22:10.721" v="9603"/>
          <ac:cxnSpMkLst>
            <pc:docMk/>
            <pc:sldMk cId="2393263260" sldId="948"/>
            <ac:cxnSpMk id="317" creationId="{1A007E89-85A7-7513-E27C-8B0A3300B170}"/>
          </ac:cxnSpMkLst>
        </pc:cxnChg>
        <pc:cxnChg chg="mod">
          <ac:chgData name="Phillip Kaufman" userId="c001b2a046940d7c" providerId="LiveId" clId="{5CB25B10-5B1C-4017-B167-ED3104435743}" dt="2024-05-30T06:22:10.721" v="9603"/>
          <ac:cxnSpMkLst>
            <pc:docMk/>
            <pc:sldMk cId="2393263260" sldId="948"/>
            <ac:cxnSpMk id="318" creationId="{03094924-9CB0-0235-6967-1F3F2AA4A9A2}"/>
          </ac:cxnSpMkLst>
        </pc:cxnChg>
        <pc:cxnChg chg="mod">
          <ac:chgData name="Phillip Kaufman" userId="c001b2a046940d7c" providerId="LiveId" clId="{5CB25B10-5B1C-4017-B167-ED3104435743}" dt="2024-05-30T06:22:10.721" v="9603"/>
          <ac:cxnSpMkLst>
            <pc:docMk/>
            <pc:sldMk cId="2393263260" sldId="948"/>
            <ac:cxnSpMk id="319" creationId="{451D2E68-D142-429C-577D-32114BF8D075}"/>
          </ac:cxnSpMkLst>
        </pc:cxnChg>
        <pc:cxnChg chg="mod">
          <ac:chgData name="Phillip Kaufman" userId="c001b2a046940d7c" providerId="LiveId" clId="{5CB25B10-5B1C-4017-B167-ED3104435743}" dt="2024-05-30T06:22:10.721" v="9603"/>
          <ac:cxnSpMkLst>
            <pc:docMk/>
            <pc:sldMk cId="2393263260" sldId="948"/>
            <ac:cxnSpMk id="320" creationId="{574A37F1-81E5-BC92-1F5A-22CECC82912C}"/>
          </ac:cxnSpMkLst>
        </pc:cxnChg>
        <pc:cxnChg chg="mod">
          <ac:chgData name="Phillip Kaufman" userId="c001b2a046940d7c" providerId="LiveId" clId="{5CB25B10-5B1C-4017-B167-ED3104435743}" dt="2024-05-30T06:22:10.721" v="9603"/>
          <ac:cxnSpMkLst>
            <pc:docMk/>
            <pc:sldMk cId="2393263260" sldId="948"/>
            <ac:cxnSpMk id="321" creationId="{7D546E42-3D78-E810-8004-757DA592B908}"/>
          </ac:cxnSpMkLst>
        </pc:cxnChg>
        <pc:cxnChg chg="mod">
          <ac:chgData name="Phillip Kaufman" userId="c001b2a046940d7c" providerId="LiveId" clId="{5CB25B10-5B1C-4017-B167-ED3104435743}" dt="2024-05-30T06:22:10.721" v="9603"/>
          <ac:cxnSpMkLst>
            <pc:docMk/>
            <pc:sldMk cId="2393263260" sldId="948"/>
            <ac:cxnSpMk id="322" creationId="{9BACD69E-C48C-F2E7-0E3F-182F476613F2}"/>
          </ac:cxnSpMkLst>
        </pc:cxnChg>
        <pc:cxnChg chg="mod">
          <ac:chgData name="Phillip Kaufman" userId="c001b2a046940d7c" providerId="LiveId" clId="{5CB25B10-5B1C-4017-B167-ED3104435743}" dt="2024-05-30T06:22:10.721" v="9603"/>
          <ac:cxnSpMkLst>
            <pc:docMk/>
            <pc:sldMk cId="2393263260" sldId="948"/>
            <ac:cxnSpMk id="323" creationId="{22738DA6-3D1F-C0B1-1825-220543796E6E}"/>
          </ac:cxnSpMkLst>
        </pc:cxnChg>
        <pc:cxnChg chg="mod">
          <ac:chgData name="Phillip Kaufman" userId="c001b2a046940d7c" providerId="LiveId" clId="{5CB25B10-5B1C-4017-B167-ED3104435743}" dt="2024-05-30T06:22:10.721" v="9603"/>
          <ac:cxnSpMkLst>
            <pc:docMk/>
            <pc:sldMk cId="2393263260" sldId="948"/>
            <ac:cxnSpMk id="324" creationId="{F3672BC6-3D18-008D-042A-A453DDF1F752}"/>
          </ac:cxnSpMkLst>
        </pc:cxnChg>
        <pc:cxnChg chg="mod">
          <ac:chgData name="Phillip Kaufman" userId="c001b2a046940d7c" providerId="LiveId" clId="{5CB25B10-5B1C-4017-B167-ED3104435743}" dt="2024-05-30T06:22:10.721" v="9603"/>
          <ac:cxnSpMkLst>
            <pc:docMk/>
            <pc:sldMk cId="2393263260" sldId="948"/>
            <ac:cxnSpMk id="325" creationId="{B32EA5BF-C8C3-1B20-37A0-B1ADE52525CF}"/>
          </ac:cxnSpMkLst>
        </pc:cxnChg>
        <pc:cxnChg chg="mod">
          <ac:chgData name="Phillip Kaufman" userId="c001b2a046940d7c" providerId="LiveId" clId="{5CB25B10-5B1C-4017-B167-ED3104435743}" dt="2024-05-30T06:22:10.721" v="9603"/>
          <ac:cxnSpMkLst>
            <pc:docMk/>
            <pc:sldMk cId="2393263260" sldId="948"/>
            <ac:cxnSpMk id="326" creationId="{3C9079A1-8407-30F1-AC6A-264189AA11A7}"/>
          </ac:cxnSpMkLst>
        </pc:cxnChg>
        <pc:cxnChg chg="mod">
          <ac:chgData name="Phillip Kaufman" userId="c001b2a046940d7c" providerId="LiveId" clId="{5CB25B10-5B1C-4017-B167-ED3104435743}" dt="2024-05-30T06:22:10.721" v="9603"/>
          <ac:cxnSpMkLst>
            <pc:docMk/>
            <pc:sldMk cId="2393263260" sldId="948"/>
            <ac:cxnSpMk id="327" creationId="{A1887223-87BA-C317-56F8-B211B39C775A}"/>
          </ac:cxnSpMkLst>
        </pc:cxnChg>
        <pc:cxnChg chg="mod">
          <ac:chgData name="Phillip Kaufman" userId="c001b2a046940d7c" providerId="LiveId" clId="{5CB25B10-5B1C-4017-B167-ED3104435743}" dt="2024-05-30T06:22:10.721" v="9603"/>
          <ac:cxnSpMkLst>
            <pc:docMk/>
            <pc:sldMk cId="2393263260" sldId="948"/>
            <ac:cxnSpMk id="328" creationId="{76DD7A84-AFDD-C337-9C12-7578B61A29B2}"/>
          </ac:cxnSpMkLst>
        </pc:cxnChg>
        <pc:cxnChg chg="mod">
          <ac:chgData name="Phillip Kaufman" userId="c001b2a046940d7c" providerId="LiveId" clId="{5CB25B10-5B1C-4017-B167-ED3104435743}" dt="2024-05-30T06:22:10.721" v="9603"/>
          <ac:cxnSpMkLst>
            <pc:docMk/>
            <pc:sldMk cId="2393263260" sldId="948"/>
            <ac:cxnSpMk id="329" creationId="{8C470DDB-2404-58E4-1695-D454192194FE}"/>
          </ac:cxnSpMkLst>
        </pc:cxnChg>
        <pc:cxnChg chg="mod">
          <ac:chgData name="Phillip Kaufman" userId="c001b2a046940d7c" providerId="LiveId" clId="{5CB25B10-5B1C-4017-B167-ED3104435743}" dt="2024-05-30T06:22:10.721" v="9603"/>
          <ac:cxnSpMkLst>
            <pc:docMk/>
            <pc:sldMk cId="2393263260" sldId="948"/>
            <ac:cxnSpMk id="330" creationId="{BCF9A51F-1E6F-4340-E93A-B27BC3B45194}"/>
          </ac:cxnSpMkLst>
        </pc:cxnChg>
        <pc:cxnChg chg="mod">
          <ac:chgData name="Phillip Kaufman" userId="c001b2a046940d7c" providerId="LiveId" clId="{5CB25B10-5B1C-4017-B167-ED3104435743}" dt="2024-05-30T06:22:10.721" v="9603"/>
          <ac:cxnSpMkLst>
            <pc:docMk/>
            <pc:sldMk cId="2393263260" sldId="948"/>
            <ac:cxnSpMk id="331" creationId="{A2053591-BC35-911A-480D-2B4033E6F9E1}"/>
          </ac:cxnSpMkLst>
        </pc:cxnChg>
        <pc:cxnChg chg="mod">
          <ac:chgData name="Phillip Kaufman" userId="c001b2a046940d7c" providerId="LiveId" clId="{5CB25B10-5B1C-4017-B167-ED3104435743}" dt="2024-05-30T06:22:10.721" v="9603"/>
          <ac:cxnSpMkLst>
            <pc:docMk/>
            <pc:sldMk cId="2393263260" sldId="948"/>
            <ac:cxnSpMk id="332" creationId="{A37490D1-D59F-9212-4CA6-5214934F49EE}"/>
          </ac:cxnSpMkLst>
        </pc:cxnChg>
        <pc:cxnChg chg="mod">
          <ac:chgData name="Phillip Kaufman" userId="c001b2a046940d7c" providerId="LiveId" clId="{5CB25B10-5B1C-4017-B167-ED3104435743}" dt="2024-05-30T06:22:10.721" v="9603"/>
          <ac:cxnSpMkLst>
            <pc:docMk/>
            <pc:sldMk cId="2393263260" sldId="948"/>
            <ac:cxnSpMk id="333" creationId="{837F4A23-E229-E5D6-2265-9393479D0D99}"/>
          </ac:cxnSpMkLst>
        </pc:cxnChg>
        <pc:cxnChg chg="mod">
          <ac:chgData name="Phillip Kaufman" userId="c001b2a046940d7c" providerId="LiveId" clId="{5CB25B10-5B1C-4017-B167-ED3104435743}" dt="2024-05-30T06:22:10.721" v="9603"/>
          <ac:cxnSpMkLst>
            <pc:docMk/>
            <pc:sldMk cId="2393263260" sldId="948"/>
            <ac:cxnSpMk id="334" creationId="{8F96FB37-3687-3D91-AF9C-443D53D76BFD}"/>
          </ac:cxnSpMkLst>
        </pc:cxnChg>
        <pc:cxnChg chg="mod">
          <ac:chgData name="Phillip Kaufman" userId="c001b2a046940d7c" providerId="LiveId" clId="{5CB25B10-5B1C-4017-B167-ED3104435743}" dt="2024-05-30T06:22:10.721" v="9603"/>
          <ac:cxnSpMkLst>
            <pc:docMk/>
            <pc:sldMk cId="2393263260" sldId="948"/>
            <ac:cxnSpMk id="335" creationId="{6B99A7EE-50BD-D6B7-5104-72D339DB6638}"/>
          </ac:cxnSpMkLst>
        </pc:cxnChg>
        <pc:cxnChg chg="mod">
          <ac:chgData name="Phillip Kaufman" userId="c001b2a046940d7c" providerId="LiveId" clId="{5CB25B10-5B1C-4017-B167-ED3104435743}" dt="2024-05-30T06:22:10.721" v="9603"/>
          <ac:cxnSpMkLst>
            <pc:docMk/>
            <pc:sldMk cId="2393263260" sldId="948"/>
            <ac:cxnSpMk id="336" creationId="{B7C197F3-671C-60E5-2DA7-010C0D60C4D8}"/>
          </ac:cxnSpMkLst>
        </pc:cxnChg>
        <pc:cxnChg chg="mod">
          <ac:chgData name="Phillip Kaufman" userId="c001b2a046940d7c" providerId="LiveId" clId="{5CB25B10-5B1C-4017-B167-ED3104435743}" dt="2024-05-30T06:22:10.721" v="9603"/>
          <ac:cxnSpMkLst>
            <pc:docMk/>
            <pc:sldMk cId="2393263260" sldId="948"/>
            <ac:cxnSpMk id="337" creationId="{3103CAD0-54B9-A428-BAE2-A1578A44D521}"/>
          </ac:cxnSpMkLst>
        </pc:cxnChg>
        <pc:cxnChg chg="mod">
          <ac:chgData name="Phillip Kaufman" userId="c001b2a046940d7c" providerId="LiveId" clId="{5CB25B10-5B1C-4017-B167-ED3104435743}" dt="2024-05-30T06:22:10.721" v="9603"/>
          <ac:cxnSpMkLst>
            <pc:docMk/>
            <pc:sldMk cId="2393263260" sldId="948"/>
            <ac:cxnSpMk id="338" creationId="{E1AB2996-77B1-F573-199E-2B9E35238C10}"/>
          </ac:cxnSpMkLst>
        </pc:cxnChg>
        <pc:cxnChg chg="mod">
          <ac:chgData name="Phillip Kaufman" userId="c001b2a046940d7c" providerId="LiveId" clId="{5CB25B10-5B1C-4017-B167-ED3104435743}" dt="2024-05-30T06:22:10.721" v="9603"/>
          <ac:cxnSpMkLst>
            <pc:docMk/>
            <pc:sldMk cId="2393263260" sldId="948"/>
            <ac:cxnSpMk id="348" creationId="{118310DF-340B-9A70-A195-FE389865B044}"/>
          </ac:cxnSpMkLst>
        </pc:cxnChg>
        <pc:cxnChg chg="mod">
          <ac:chgData name="Phillip Kaufman" userId="c001b2a046940d7c" providerId="LiveId" clId="{5CB25B10-5B1C-4017-B167-ED3104435743}" dt="2024-05-30T06:22:10.721" v="9603"/>
          <ac:cxnSpMkLst>
            <pc:docMk/>
            <pc:sldMk cId="2393263260" sldId="948"/>
            <ac:cxnSpMk id="349" creationId="{8BD8BCA9-AACD-36BE-9609-45312B7283D2}"/>
          </ac:cxnSpMkLst>
        </pc:cxnChg>
        <pc:cxnChg chg="mod">
          <ac:chgData name="Phillip Kaufman" userId="c001b2a046940d7c" providerId="LiveId" clId="{5CB25B10-5B1C-4017-B167-ED3104435743}" dt="2024-05-30T06:32:38.945" v="9735"/>
          <ac:cxnSpMkLst>
            <pc:docMk/>
            <pc:sldMk cId="2393263260" sldId="948"/>
            <ac:cxnSpMk id="355" creationId="{8F4758FB-F1E3-A081-B36F-D4A82F90C44C}"/>
          </ac:cxnSpMkLst>
        </pc:cxnChg>
        <pc:cxnChg chg="mod">
          <ac:chgData name="Phillip Kaufman" userId="c001b2a046940d7c" providerId="LiveId" clId="{5CB25B10-5B1C-4017-B167-ED3104435743}" dt="2024-05-30T06:32:38.945" v="9735"/>
          <ac:cxnSpMkLst>
            <pc:docMk/>
            <pc:sldMk cId="2393263260" sldId="948"/>
            <ac:cxnSpMk id="356" creationId="{571914BC-7713-38FF-617B-47DDEE685FE8}"/>
          </ac:cxnSpMkLst>
        </pc:cxnChg>
        <pc:cxnChg chg="mod">
          <ac:chgData name="Phillip Kaufman" userId="c001b2a046940d7c" providerId="LiveId" clId="{5CB25B10-5B1C-4017-B167-ED3104435743}" dt="2024-05-30T06:32:38.945" v="9735"/>
          <ac:cxnSpMkLst>
            <pc:docMk/>
            <pc:sldMk cId="2393263260" sldId="948"/>
            <ac:cxnSpMk id="357" creationId="{03DEB668-E74E-A08C-69C5-7D93968ABD12}"/>
          </ac:cxnSpMkLst>
        </pc:cxnChg>
        <pc:cxnChg chg="mod">
          <ac:chgData name="Phillip Kaufman" userId="c001b2a046940d7c" providerId="LiveId" clId="{5CB25B10-5B1C-4017-B167-ED3104435743}" dt="2024-05-30T06:32:38.945" v="9735"/>
          <ac:cxnSpMkLst>
            <pc:docMk/>
            <pc:sldMk cId="2393263260" sldId="948"/>
            <ac:cxnSpMk id="358" creationId="{B8FBB1A0-A8F5-3C21-0E09-C471C70B9269}"/>
          </ac:cxnSpMkLst>
        </pc:cxnChg>
        <pc:cxnChg chg="mod">
          <ac:chgData name="Phillip Kaufman" userId="c001b2a046940d7c" providerId="LiveId" clId="{5CB25B10-5B1C-4017-B167-ED3104435743}" dt="2024-05-30T06:32:38.945" v="9735"/>
          <ac:cxnSpMkLst>
            <pc:docMk/>
            <pc:sldMk cId="2393263260" sldId="948"/>
            <ac:cxnSpMk id="359" creationId="{7761A9A8-C6FE-3766-81F4-441504F936B7}"/>
          </ac:cxnSpMkLst>
        </pc:cxnChg>
        <pc:cxnChg chg="mod">
          <ac:chgData name="Phillip Kaufman" userId="c001b2a046940d7c" providerId="LiveId" clId="{5CB25B10-5B1C-4017-B167-ED3104435743}" dt="2024-05-30T06:32:38.945" v="9735"/>
          <ac:cxnSpMkLst>
            <pc:docMk/>
            <pc:sldMk cId="2393263260" sldId="948"/>
            <ac:cxnSpMk id="360" creationId="{B691E186-A50E-710F-D248-3C054740EF53}"/>
          </ac:cxnSpMkLst>
        </pc:cxnChg>
        <pc:cxnChg chg="mod">
          <ac:chgData name="Phillip Kaufman" userId="c001b2a046940d7c" providerId="LiveId" clId="{5CB25B10-5B1C-4017-B167-ED3104435743}" dt="2024-05-30T06:32:38.945" v="9735"/>
          <ac:cxnSpMkLst>
            <pc:docMk/>
            <pc:sldMk cId="2393263260" sldId="948"/>
            <ac:cxnSpMk id="361" creationId="{85C5807C-01CC-BC28-8547-FF88FE34E16F}"/>
          </ac:cxnSpMkLst>
        </pc:cxnChg>
        <pc:cxnChg chg="mod">
          <ac:chgData name="Phillip Kaufman" userId="c001b2a046940d7c" providerId="LiveId" clId="{5CB25B10-5B1C-4017-B167-ED3104435743}" dt="2024-05-30T06:32:38.945" v="9735"/>
          <ac:cxnSpMkLst>
            <pc:docMk/>
            <pc:sldMk cId="2393263260" sldId="948"/>
            <ac:cxnSpMk id="362" creationId="{76874B2A-AAF2-625D-1227-E0A55A365DA2}"/>
          </ac:cxnSpMkLst>
        </pc:cxnChg>
        <pc:cxnChg chg="mod">
          <ac:chgData name="Phillip Kaufman" userId="c001b2a046940d7c" providerId="LiveId" clId="{5CB25B10-5B1C-4017-B167-ED3104435743}" dt="2024-05-30T06:32:38.945" v="9735"/>
          <ac:cxnSpMkLst>
            <pc:docMk/>
            <pc:sldMk cId="2393263260" sldId="948"/>
            <ac:cxnSpMk id="363" creationId="{B766E60B-A91D-72C0-90C5-0FA8C33CF87E}"/>
          </ac:cxnSpMkLst>
        </pc:cxnChg>
        <pc:cxnChg chg="mod">
          <ac:chgData name="Phillip Kaufman" userId="c001b2a046940d7c" providerId="LiveId" clId="{5CB25B10-5B1C-4017-B167-ED3104435743}" dt="2024-05-30T06:32:38.945" v="9735"/>
          <ac:cxnSpMkLst>
            <pc:docMk/>
            <pc:sldMk cId="2393263260" sldId="948"/>
            <ac:cxnSpMk id="364" creationId="{48CCCC8B-C3AA-E86A-636B-CECAC3473619}"/>
          </ac:cxnSpMkLst>
        </pc:cxnChg>
        <pc:cxnChg chg="mod">
          <ac:chgData name="Phillip Kaufman" userId="c001b2a046940d7c" providerId="LiveId" clId="{5CB25B10-5B1C-4017-B167-ED3104435743}" dt="2024-05-30T06:32:38.945" v="9735"/>
          <ac:cxnSpMkLst>
            <pc:docMk/>
            <pc:sldMk cId="2393263260" sldId="948"/>
            <ac:cxnSpMk id="365" creationId="{DECD9840-DA2B-9F44-6C58-D16809B6DD3C}"/>
          </ac:cxnSpMkLst>
        </pc:cxnChg>
        <pc:cxnChg chg="mod">
          <ac:chgData name="Phillip Kaufman" userId="c001b2a046940d7c" providerId="LiveId" clId="{5CB25B10-5B1C-4017-B167-ED3104435743}" dt="2024-05-30T06:32:38.945" v="9735"/>
          <ac:cxnSpMkLst>
            <pc:docMk/>
            <pc:sldMk cId="2393263260" sldId="948"/>
            <ac:cxnSpMk id="366" creationId="{D0F48473-B016-D353-E52B-50C81AE44F75}"/>
          </ac:cxnSpMkLst>
        </pc:cxnChg>
        <pc:cxnChg chg="mod">
          <ac:chgData name="Phillip Kaufman" userId="c001b2a046940d7c" providerId="LiveId" clId="{5CB25B10-5B1C-4017-B167-ED3104435743}" dt="2024-05-30T06:32:38.945" v="9735"/>
          <ac:cxnSpMkLst>
            <pc:docMk/>
            <pc:sldMk cId="2393263260" sldId="948"/>
            <ac:cxnSpMk id="367" creationId="{AC2AEEFB-74D6-2097-EE47-66C3C193C1EC}"/>
          </ac:cxnSpMkLst>
        </pc:cxnChg>
        <pc:cxnChg chg="mod">
          <ac:chgData name="Phillip Kaufman" userId="c001b2a046940d7c" providerId="LiveId" clId="{5CB25B10-5B1C-4017-B167-ED3104435743}" dt="2024-05-30T06:32:38.945" v="9735"/>
          <ac:cxnSpMkLst>
            <pc:docMk/>
            <pc:sldMk cId="2393263260" sldId="948"/>
            <ac:cxnSpMk id="368" creationId="{A2859A09-F1FD-A7E2-24A1-543B10520ACD}"/>
          </ac:cxnSpMkLst>
        </pc:cxnChg>
        <pc:cxnChg chg="mod">
          <ac:chgData name="Phillip Kaufman" userId="c001b2a046940d7c" providerId="LiveId" clId="{5CB25B10-5B1C-4017-B167-ED3104435743}" dt="2024-05-30T06:32:38.945" v="9735"/>
          <ac:cxnSpMkLst>
            <pc:docMk/>
            <pc:sldMk cId="2393263260" sldId="948"/>
            <ac:cxnSpMk id="369" creationId="{ACA73462-2C5F-CFE3-EE38-DA940289BA29}"/>
          </ac:cxnSpMkLst>
        </pc:cxnChg>
        <pc:cxnChg chg="mod">
          <ac:chgData name="Phillip Kaufman" userId="c001b2a046940d7c" providerId="LiveId" clId="{5CB25B10-5B1C-4017-B167-ED3104435743}" dt="2024-05-30T06:32:38.945" v="9735"/>
          <ac:cxnSpMkLst>
            <pc:docMk/>
            <pc:sldMk cId="2393263260" sldId="948"/>
            <ac:cxnSpMk id="370" creationId="{ACCBAF43-3531-6D08-5FF3-1BA4E203B1CB}"/>
          </ac:cxnSpMkLst>
        </pc:cxnChg>
        <pc:cxnChg chg="mod">
          <ac:chgData name="Phillip Kaufman" userId="c001b2a046940d7c" providerId="LiveId" clId="{5CB25B10-5B1C-4017-B167-ED3104435743}" dt="2024-05-30T06:32:38.945" v="9735"/>
          <ac:cxnSpMkLst>
            <pc:docMk/>
            <pc:sldMk cId="2393263260" sldId="948"/>
            <ac:cxnSpMk id="371" creationId="{159D0280-A6EE-9894-C16D-0E410AC6A0B4}"/>
          </ac:cxnSpMkLst>
        </pc:cxnChg>
        <pc:cxnChg chg="mod">
          <ac:chgData name="Phillip Kaufman" userId="c001b2a046940d7c" providerId="LiveId" clId="{5CB25B10-5B1C-4017-B167-ED3104435743}" dt="2024-05-30T06:32:38.945" v="9735"/>
          <ac:cxnSpMkLst>
            <pc:docMk/>
            <pc:sldMk cId="2393263260" sldId="948"/>
            <ac:cxnSpMk id="372" creationId="{ADCDD831-5C92-351E-70EB-F858E2E9C8AC}"/>
          </ac:cxnSpMkLst>
        </pc:cxnChg>
        <pc:cxnChg chg="mod">
          <ac:chgData name="Phillip Kaufman" userId="c001b2a046940d7c" providerId="LiveId" clId="{5CB25B10-5B1C-4017-B167-ED3104435743}" dt="2024-05-30T06:32:38.945" v="9735"/>
          <ac:cxnSpMkLst>
            <pc:docMk/>
            <pc:sldMk cId="2393263260" sldId="948"/>
            <ac:cxnSpMk id="373" creationId="{6EF91EED-0393-7AF8-4E63-A04402E2926C}"/>
          </ac:cxnSpMkLst>
        </pc:cxnChg>
        <pc:cxnChg chg="mod">
          <ac:chgData name="Phillip Kaufman" userId="c001b2a046940d7c" providerId="LiveId" clId="{5CB25B10-5B1C-4017-B167-ED3104435743}" dt="2024-05-30T06:32:38.945" v="9735"/>
          <ac:cxnSpMkLst>
            <pc:docMk/>
            <pc:sldMk cId="2393263260" sldId="948"/>
            <ac:cxnSpMk id="374" creationId="{FE200709-439F-3D52-65A5-810CFCA776E8}"/>
          </ac:cxnSpMkLst>
        </pc:cxnChg>
        <pc:cxnChg chg="mod">
          <ac:chgData name="Phillip Kaufman" userId="c001b2a046940d7c" providerId="LiveId" clId="{5CB25B10-5B1C-4017-B167-ED3104435743}" dt="2024-05-30T06:32:38.945" v="9735"/>
          <ac:cxnSpMkLst>
            <pc:docMk/>
            <pc:sldMk cId="2393263260" sldId="948"/>
            <ac:cxnSpMk id="375" creationId="{8F619441-7AED-B610-93D9-AD20D529116E}"/>
          </ac:cxnSpMkLst>
        </pc:cxnChg>
        <pc:cxnChg chg="mod">
          <ac:chgData name="Phillip Kaufman" userId="c001b2a046940d7c" providerId="LiveId" clId="{5CB25B10-5B1C-4017-B167-ED3104435743}" dt="2024-05-30T06:32:38.945" v="9735"/>
          <ac:cxnSpMkLst>
            <pc:docMk/>
            <pc:sldMk cId="2393263260" sldId="948"/>
            <ac:cxnSpMk id="376" creationId="{41650812-B888-8D8C-DD36-10DD84669C8E}"/>
          </ac:cxnSpMkLst>
        </pc:cxnChg>
        <pc:cxnChg chg="mod">
          <ac:chgData name="Phillip Kaufman" userId="c001b2a046940d7c" providerId="LiveId" clId="{5CB25B10-5B1C-4017-B167-ED3104435743}" dt="2024-05-30T06:32:38.945" v="9735"/>
          <ac:cxnSpMkLst>
            <pc:docMk/>
            <pc:sldMk cId="2393263260" sldId="948"/>
            <ac:cxnSpMk id="377" creationId="{8FEA6AA6-EA5D-A327-7D8F-5CE38C224268}"/>
          </ac:cxnSpMkLst>
        </pc:cxnChg>
        <pc:cxnChg chg="mod">
          <ac:chgData name="Phillip Kaufman" userId="c001b2a046940d7c" providerId="LiveId" clId="{5CB25B10-5B1C-4017-B167-ED3104435743}" dt="2024-05-30T06:32:38.945" v="9735"/>
          <ac:cxnSpMkLst>
            <pc:docMk/>
            <pc:sldMk cId="2393263260" sldId="948"/>
            <ac:cxnSpMk id="378" creationId="{7A8A8084-8C61-3B8C-B05E-535A90C61F35}"/>
          </ac:cxnSpMkLst>
        </pc:cxnChg>
        <pc:cxnChg chg="mod">
          <ac:chgData name="Phillip Kaufman" userId="c001b2a046940d7c" providerId="LiveId" clId="{5CB25B10-5B1C-4017-B167-ED3104435743}" dt="2024-05-30T06:32:38.945" v="9735"/>
          <ac:cxnSpMkLst>
            <pc:docMk/>
            <pc:sldMk cId="2393263260" sldId="948"/>
            <ac:cxnSpMk id="379" creationId="{E7A628B3-8F42-3661-DA07-C87BAA9CDE08}"/>
          </ac:cxnSpMkLst>
        </pc:cxnChg>
        <pc:cxnChg chg="mod">
          <ac:chgData name="Phillip Kaufman" userId="c001b2a046940d7c" providerId="LiveId" clId="{5CB25B10-5B1C-4017-B167-ED3104435743}" dt="2024-05-30T06:32:38.945" v="9735"/>
          <ac:cxnSpMkLst>
            <pc:docMk/>
            <pc:sldMk cId="2393263260" sldId="948"/>
            <ac:cxnSpMk id="380" creationId="{970C902A-4F8C-67E4-7AD8-09E57365C433}"/>
          </ac:cxnSpMkLst>
        </pc:cxnChg>
        <pc:cxnChg chg="mod">
          <ac:chgData name="Phillip Kaufman" userId="c001b2a046940d7c" providerId="LiveId" clId="{5CB25B10-5B1C-4017-B167-ED3104435743}" dt="2024-05-30T06:32:38.945" v="9735"/>
          <ac:cxnSpMkLst>
            <pc:docMk/>
            <pc:sldMk cId="2393263260" sldId="948"/>
            <ac:cxnSpMk id="381" creationId="{7F2C028D-BB66-4646-E9F6-E1BE19780F34}"/>
          </ac:cxnSpMkLst>
        </pc:cxnChg>
        <pc:cxnChg chg="mod">
          <ac:chgData name="Phillip Kaufman" userId="c001b2a046940d7c" providerId="LiveId" clId="{5CB25B10-5B1C-4017-B167-ED3104435743}" dt="2024-05-30T06:32:38.945" v="9735"/>
          <ac:cxnSpMkLst>
            <pc:docMk/>
            <pc:sldMk cId="2393263260" sldId="948"/>
            <ac:cxnSpMk id="382" creationId="{BA6CB3FA-5AFB-699C-5812-DBE0E2438EFD}"/>
          </ac:cxnSpMkLst>
        </pc:cxnChg>
        <pc:cxnChg chg="mod">
          <ac:chgData name="Phillip Kaufman" userId="c001b2a046940d7c" providerId="LiveId" clId="{5CB25B10-5B1C-4017-B167-ED3104435743}" dt="2024-05-30T06:32:38.945" v="9735"/>
          <ac:cxnSpMkLst>
            <pc:docMk/>
            <pc:sldMk cId="2393263260" sldId="948"/>
            <ac:cxnSpMk id="383" creationId="{27375717-C7DB-A5F9-A912-A7C43E2B5AFF}"/>
          </ac:cxnSpMkLst>
        </pc:cxnChg>
        <pc:cxnChg chg="mod">
          <ac:chgData name="Phillip Kaufman" userId="c001b2a046940d7c" providerId="LiveId" clId="{5CB25B10-5B1C-4017-B167-ED3104435743}" dt="2024-05-30T06:32:38.945" v="9735"/>
          <ac:cxnSpMkLst>
            <pc:docMk/>
            <pc:sldMk cId="2393263260" sldId="948"/>
            <ac:cxnSpMk id="384" creationId="{59B4D153-C328-F667-5FEE-2769773A8B78}"/>
          </ac:cxnSpMkLst>
        </pc:cxnChg>
        <pc:cxnChg chg="mod">
          <ac:chgData name="Phillip Kaufman" userId="c001b2a046940d7c" providerId="LiveId" clId="{5CB25B10-5B1C-4017-B167-ED3104435743}" dt="2024-05-30T06:32:38.945" v="9735"/>
          <ac:cxnSpMkLst>
            <pc:docMk/>
            <pc:sldMk cId="2393263260" sldId="948"/>
            <ac:cxnSpMk id="385" creationId="{12C1B66E-442A-D3D3-1875-2C8BF0E29F72}"/>
          </ac:cxnSpMkLst>
        </pc:cxnChg>
        <pc:cxnChg chg="mod">
          <ac:chgData name="Phillip Kaufman" userId="c001b2a046940d7c" providerId="LiveId" clId="{5CB25B10-5B1C-4017-B167-ED3104435743}" dt="2024-05-30T06:32:38.945" v="9735"/>
          <ac:cxnSpMkLst>
            <pc:docMk/>
            <pc:sldMk cId="2393263260" sldId="948"/>
            <ac:cxnSpMk id="386" creationId="{EC76CAAE-C2E6-EF40-80B1-6F5858ABBCAA}"/>
          </ac:cxnSpMkLst>
        </pc:cxnChg>
        <pc:cxnChg chg="mod">
          <ac:chgData name="Phillip Kaufman" userId="c001b2a046940d7c" providerId="LiveId" clId="{5CB25B10-5B1C-4017-B167-ED3104435743}" dt="2024-05-30T06:32:38.945" v="9735"/>
          <ac:cxnSpMkLst>
            <pc:docMk/>
            <pc:sldMk cId="2393263260" sldId="948"/>
            <ac:cxnSpMk id="396" creationId="{10626F7F-60F4-1676-1A31-A6CEA28D9961}"/>
          </ac:cxnSpMkLst>
        </pc:cxnChg>
        <pc:cxnChg chg="mod">
          <ac:chgData name="Phillip Kaufman" userId="c001b2a046940d7c" providerId="LiveId" clId="{5CB25B10-5B1C-4017-B167-ED3104435743}" dt="2024-05-30T06:32:38.945" v="9735"/>
          <ac:cxnSpMkLst>
            <pc:docMk/>
            <pc:sldMk cId="2393263260" sldId="948"/>
            <ac:cxnSpMk id="397" creationId="{2F255A11-B3DF-1F60-DC56-B1621A63067E}"/>
          </ac:cxnSpMkLst>
        </pc:cxnChg>
        <pc:cxnChg chg="mod">
          <ac:chgData name="Phillip Kaufman" userId="c001b2a046940d7c" providerId="LiveId" clId="{5CB25B10-5B1C-4017-B167-ED3104435743}" dt="2024-05-30T06:33:19.973" v="9747"/>
          <ac:cxnSpMkLst>
            <pc:docMk/>
            <pc:sldMk cId="2393263260" sldId="948"/>
            <ac:cxnSpMk id="403" creationId="{0F6A3A04-92D6-40B0-95D7-5776D26F7608}"/>
          </ac:cxnSpMkLst>
        </pc:cxnChg>
        <pc:cxnChg chg="mod">
          <ac:chgData name="Phillip Kaufman" userId="c001b2a046940d7c" providerId="LiveId" clId="{5CB25B10-5B1C-4017-B167-ED3104435743}" dt="2024-05-30T06:33:19.973" v="9747"/>
          <ac:cxnSpMkLst>
            <pc:docMk/>
            <pc:sldMk cId="2393263260" sldId="948"/>
            <ac:cxnSpMk id="404" creationId="{DEA21AFD-14D9-C9CE-5B7F-152CFEFC8538}"/>
          </ac:cxnSpMkLst>
        </pc:cxnChg>
        <pc:cxnChg chg="mod">
          <ac:chgData name="Phillip Kaufman" userId="c001b2a046940d7c" providerId="LiveId" clId="{5CB25B10-5B1C-4017-B167-ED3104435743}" dt="2024-05-30T06:33:19.973" v="9747"/>
          <ac:cxnSpMkLst>
            <pc:docMk/>
            <pc:sldMk cId="2393263260" sldId="948"/>
            <ac:cxnSpMk id="405" creationId="{66786997-1B50-FA19-DA93-C36E883546CE}"/>
          </ac:cxnSpMkLst>
        </pc:cxnChg>
        <pc:cxnChg chg="mod">
          <ac:chgData name="Phillip Kaufman" userId="c001b2a046940d7c" providerId="LiveId" clId="{5CB25B10-5B1C-4017-B167-ED3104435743}" dt="2024-05-30T06:33:19.973" v="9747"/>
          <ac:cxnSpMkLst>
            <pc:docMk/>
            <pc:sldMk cId="2393263260" sldId="948"/>
            <ac:cxnSpMk id="406" creationId="{F66B93A2-8F8F-C343-D425-AB8A1DA1C2F1}"/>
          </ac:cxnSpMkLst>
        </pc:cxnChg>
        <pc:cxnChg chg="mod">
          <ac:chgData name="Phillip Kaufman" userId="c001b2a046940d7c" providerId="LiveId" clId="{5CB25B10-5B1C-4017-B167-ED3104435743}" dt="2024-05-30T06:33:19.973" v="9747"/>
          <ac:cxnSpMkLst>
            <pc:docMk/>
            <pc:sldMk cId="2393263260" sldId="948"/>
            <ac:cxnSpMk id="407" creationId="{DFD0FB49-A087-17AC-AECC-A71D6D86A322}"/>
          </ac:cxnSpMkLst>
        </pc:cxnChg>
        <pc:cxnChg chg="mod">
          <ac:chgData name="Phillip Kaufman" userId="c001b2a046940d7c" providerId="LiveId" clId="{5CB25B10-5B1C-4017-B167-ED3104435743}" dt="2024-05-30T06:33:19.973" v="9747"/>
          <ac:cxnSpMkLst>
            <pc:docMk/>
            <pc:sldMk cId="2393263260" sldId="948"/>
            <ac:cxnSpMk id="408" creationId="{D988EC7E-9369-4E91-64E7-0225ECF51200}"/>
          </ac:cxnSpMkLst>
        </pc:cxnChg>
        <pc:cxnChg chg="mod">
          <ac:chgData name="Phillip Kaufman" userId="c001b2a046940d7c" providerId="LiveId" clId="{5CB25B10-5B1C-4017-B167-ED3104435743}" dt="2024-05-30T06:33:19.973" v="9747"/>
          <ac:cxnSpMkLst>
            <pc:docMk/>
            <pc:sldMk cId="2393263260" sldId="948"/>
            <ac:cxnSpMk id="409" creationId="{6E03B359-DAB0-39FD-3E13-8A51DC1AF9C9}"/>
          </ac:cxnSpMkLst>
        </pc:cxnChg>
        <pc:cxnChg chg="mod">
          <ac:chgData name="Phillip Kaufman" userId="c001b2a046940d7c" providerId="LiveId" clId="{5CB25B10-5B1C-4017-B167-ED3104435743}" dt="2024-05-30T06:33:19.973" v="9747"/>
          <ac:cxnSpMkLst>
            <pc:docMk/>
            <pc:sldMk cId="2393263260" sldId="948"/>
            <ac:cxnSpMk id="410" creationId="{35DB7584-9274-F55A-ACDC-A3045028D498}"/>
          </ac:cxnSpMkLst>
        </pc:cxnChg>
        <pc:cxnChg chg="mod">
          <ac:chgData name="Phillip Kaufman" userId="c001b2a046940d7c" providerId="LiveId" clId="{5CB25B10-5B1C-4017-B167-ED3104435743}" dt="2024-05-30T06:33:19.973" v="9747"/>
          <ac:cxnSpMkLst>
            <pc:docMk/>
            <pc:sldMk cId="2393263260" sldId="948"/>
            <ac:cxnSpMk id="411" creationId="{79BC3846-3AD0-268F-5C8B-AF19E78C9D92}"/>
          </ac:cxnSpMkLst>
        </pc:cxnChg>
        <pc:cxnChg chg="mod">
          <ac:chgData name="Phillip Kaufman" userId="c001b2a046940d7c" providerId="LiveId" clId="{5CB25B10-5B1C-4017-B167-ED3104435743}" dt="2024-05-30T06:33:19.973" v="9747"/>
          <ac:cxnSpMkLst>
            <pc:docMk/>
            <pc:sldMk cId="2393263260" sldId="948"/>
            <ac:cxnSpMk id="412" creationId="{9DF821CB-D51E-7155-C495-A20488860202}"/>
          </ac:cxnSpMkLst>
        </pc:cxnChg>
        <pc:cxnChg chg="mod">
          <ac:chgData name="Phillip Kaufman" userId="c001b2a046940d7c" providerId="LiveId" clId="{5CB25B10-5B1C-4017-B167-ED3104435743}" dt="2024-05-30T06:33:19.973" v="9747"/>
          <ac:cxnSpMkLst>
            <pc:docMk/>
            <pc:sldMk cId="2393263260" sldId="948"/>
            <ac:cxnSpMk id="413" creationId="{9FCB537A-310A-7EAA-E311-3E5131477698}"/>
          </ac:cxnSpMkLst>
        </pc:cxnChg>
        <pc:cxnChg chg="mod">
          <ac:chgData name="Phillip Kaufman" userId="c001b2a046940d7c" providerId="LiveId" clId="{5CB25B10-5B1C-4017-B167-ED3104435743}" dt="2024-05-30T06:33:19.973" v="9747"/>
          <ac:cxnSpMkLst>
            <pc:docMk/>
            <pc:sldMk cId="2393263260" sldId="948"/>
            <ac:cxnSpMk id="414" creationId="{213CD0B7-4F8B-47EF-6A4F-73959EBEA1EC}"/>
          </ac:cxnSpMkLst>
        </pc:cxnChg>
        <pc:cxnChg chg="mod">
          <ac:chgData name="Phillip Kaufman" userId="c001b2a046940d7c" providerId="LiveId" clId="{5CB25B10-5B1C-4017-B167-ED3104435743}" dt="2024-05-30T06:33:19.973" v="9747"/>
          <ac:cxnSpMkLst>
            <pc:docMk/>
            <pc:sldMk cId="2393263260" sldId="948"/>
            <ac:cxnSpMk id="415" creationId="{0C950C28-9707-78ED-3E25-63711C99320D}"/>
          </ac:cxnSpMkLst>
        </pc:cxnChg>
        <pc:cxnChg chg="mod">
          <ac:chgData name="Phillip Kaufman" userId="c001b2a046940d7c" providerId="LiveId" clId="{5CB25B10-5B1C-4017-B167-ED3104435743}" dt="2024-05-30T06:33:19.973" v="9747"/>
          <ac:cxnSpMkLst>
            <pc:docMk/>
            <pc:sldMk cId="2393263260" sldId="948"/>
            <ac:cxnSpMk id="416" creationId="{F0025759-89F2-3FB8-DC18-0B89312FC22A}"/>
          </ac:cxnSpMkLst>
        </pc:cxnChg>
        <pc:cxnChg chg="mod">
          <ac:chgData name="Phillip Kaufman" userId="c001b2a046940d7c" providerId="LiveId" clId="{5CB25B10-5B1C-4017-B167-ED3104435743}" dt="2024-05-30T06:33:19.973" v="9747"/>
          <ac:cxnSpMkLst>
            <pc:docMk/>
            <pc:sldMk cId="2393263260" sldId="948"/>
            <ac:cxnSpMk id="417" creationId="{69455273-D992-0D3B-65CF-3C91E7C2C133}"/>
          </ac:cxnSpMkLst>
        </pc:cxnChg>
        <pc:cxnChg chg="mod">
          <ac:chgData name="Phillip Kaufman" userId="c001b2a046940d7c" providerId="LiveId" clId="{5CB25B10-5B1C-4017-B167-ED3104435743}" dt="2024-05-30T06:33:19.973" v="9747"/>
          <ac:cxnSpMkLst>
            <pc:docMk/>
            <pc:sldMk cId="2393263260" sldId="948"/>
            <ac:cxnSpMk id="418" creationId="{525BC8D9-7424-599C-0692-E09736186A33}"/>
          </ac:cxnSpMkLst>
        </pc:cxnChg>
        <pc:cxnChg chg="mod">
          <ac:chgData name="Phillip Kaufman" userId="c001b2a046940d7c" providerId="LiveId" clId="{5CB25B10-5B1C-4017-B167-ED3104435743}" dt="2024-05-30T06:33:19.973" v="9747"/>
          <ac:cxnSpMkLst>
            <pc:docMk/>
            <pc:sldMk cId="2393263260" sldId="948"/>
            <ac:cxnSpMk id="419" creationId="{D56ABEFF-E0B6-9F9D-C951-BF455EA4C677}"/>
          </ac:cxnSpMkLst>
        </pc:cxnChg>
        <pc:cxnChg chg="mod">
          <ac:chgData name="Phillip Kaufman" userId="c001b2a046940d7c" providerId="LiveId" clId="{5CB25B10-5B1C-4017-B167-ED3104435743}" dt="2024-05-30T06:33:19.973" v="9747"/>
          <ac:cxnSpMkLst>
            <pc:docMk/>
            <pc:sldMk cId="2393263260" sldId="948"/>
            <ac:cxnSpMk id="420" creationId="{E1AEB985-F17C-6590-A0BF-21A11954FB2D}"/>
          </ac:cxnSpMkLst>
        </pc:cxnChg>
        <pc:cxnChg chg="mod">
          <ac:chgData name="Phillip Kaufman" userId="c001b2a046940d7c" providerId="LiveId" clId="{5CB25B10-5B1C-4017-B167-ED3104435743}" dt="2024-05-30T06:33:19.973" v="9747"/>
          <ac:cxnSpMkLst>
            <pc:docMk/>
            <pc:sldMk cId="2393263260" sldId="948"/>
            <ac:cxnSpMk id="421" creationId="{1E0C679F-BBF6-7D14-E944-939FA3582585}"/>
          </ac:cxnSpMkLst>
        </pc:cxnChg>
        <pc:cxnChg chg="mod">
          <ac:chgData name="Phillip Kaufman" userId="c001b2a046940d7c" providerId="LiveId" clId="{5CB25B10-5B1C-4017-B167-ED3104435743}" dt="2024-05-30T06:33:19.973" v="9747"/>
          <ac:cxnSpMkLst>
            <pc:docMk/>
            <pc:sldMk cId="2393263260" sldId="948"/>
            <ac:cxnSpMk id="422" creationId="{694E653A-F8A7-788E-8131-3344A317EC5B}"/>
          </ac:cxnSpMkLst>
        </pc:cxnChg>
        <pc:cxnChg chg="mod">
          <ac:chgData name="Phillip Kaufman" userId="c001b2a046940d7c" providerId="LiveId" clId="{5CB25B10-5B1C-4017-B167-ED3104435743}" dt="2024-05-30T06:33:19.973" v="9747"/>
          <ac:cxnSpMkLst>
            <pc:docMk/>
            <pc:sldMk cId="2393263260" sldId="948"/>
            <ac:cxnSpMk id="423" creationId="{6A081B8C-F504-1847-5F50-DA5048296F94}"/>
          </ac:cxnSpMkLst>
        </pc:cxnChg>
        <pc:cxnChg chg="mod">
          <ac:chgData name="Phillip Kaufman" userId="c001b2a046940d7c" providerId="LiveId" clId="{5CB25B10-5B1C-4017-B167-ED3104435743}" dt="2024-05-30T06:33:19.973" v="9747"/>
          <ac:cxnSpMkLst>
            <pc:docMk/>
            <pc:sldMk cId="2393263260" sldId="948"/>
            <ac:cxnSpMk id="424" creationId="{01F116D0-419B-E0FC-4ED0-A44530427C6F}"/>
          </ac:cxnSpMkLst>
        </pc:cxnChg>
        <pc:cxnChg chg="mod">
          <ac:chgData name="Phillip Kaufman" userId="c001b2a046940d7c" providerId="LiveId" clId="{5CB25B10-5B1C-4017-B167-ED3104435743}" dt="2024-05-30T06:33:19.973" v="9747"/>
          <ac:cxnSpMkLst>
            <pc:docMk/>
            <pc:sldMk cId="2393263260" sldId="948"/>
            <ac:cxnSpMk id="425" creationId="{03B7B9EE-536A-374B-866D-75F0D1971121}"/>
          </ac:cxnSpMkLst>
        </pc:cxnChg>
        <pc:cxnChg chg="mod">
          <ac:chgData name="Phillip Kaufman" userId="c001b2a046940d7c" providerId="LiveId" clId="{5CB25B10-5B1C-4017-B167-ED3104435743}" dt="2024-05-30T06:33:19.973" v="9747"/>
          <ac:cxnSpMkLst>
            <pc:docMk/>
            <pc:sldMk cId="2393263260" sldId="948"/>
            <ac:cxnSpMk id="426" creationId="{C70F446C-8B7F-0F0B-B572-A71E02710BE3}"/>
          </ac:cxnSpMkLst>
        </pc:cxnChg>
        <pc:cxnChg chg="mod">
          <ac:chgData name="Phillip Kaufman" userId="c001b2a046940d7c" providerId="LiveId" clId="{5CB25B10-5B1C-4017-B167-ED3104435743}" dt="2024-05-30T06:33:19.973" v="9747"/>
          <ac:cxnSpMkLst>
            <pc:docMk/>
            <pc:sldMk cId="2393263260" sldId="948"/>
            <ac:cxnSpMk id="427" creationId="{A9431D2D-CD1D-FFE0-5DAB-2784E54E0614}"/>
          </ac:cxnSpMkLst>
        </pc:cxnChg>
        <pc:cxnChg chg="mod">
          <ac:chgData name="Phillip Kaufman" userId="c001b2a046940d7c" providerId="LiveId" clId="{5CB25B10-5B1C-4017-B167-ED3104435743}" dt="2024-05-30T06:33:19.973" v="9747"/>
          <ac:cxnSpMkLst>
            <pc:docMk/>
            <pc:sldMk cId="2393263260" sldId="948"/>
            <ac:cxnSpMk id="428" creationId="{0E17C738-D639-3B3E-D12F-9367341798D0}"/>
          </ac:cxnSpMkLst>
        </pc:cxnChg>
        <pc:cxnChg chg="mod">
          <ac:chgData name="Phillip Kaufman" userId="c001b2a046940d7c" providerId="LiveId" clId="{5CB25B10-5B1C-4017-B167-ED3104435743}" dt="2024-05-30T06:33:19.973" v="9747"/>
          <ac:cxnSpMkLst>
            <pc:docMk/>
            <pc:sldMk cId="2393263260" sldId="948"/>
            <ac:cxnSpMk id="429" creationId="{27DE537A-380E-021E-C236-05B19929D332}"/>
          </ac:cxnSpMkLst>
        </pc:cxnChg>
        <pc:cxnChg chg="mod">
          <ac:chgData name="Phillip Kaufman" userId="c001b2a046940d7c" providerId="LiveId" clId="{5CB25B10-5B1C-4017-B167-ED3104435743}" dt="2024-05-30T06:33:19.973" v="9747"/>
          <ac:cxnSpMkLst>
            <pc:docMk/>
            <pc:sldMk cId="2393263260" sldId="948"/>
            <ac:cxnSpMk id="430" creationId="{804732F5-D0A4-825A-E0E2-5B64309EE3D3}"/>
          </ac:cxnSpMkLst>
        </pc:cxnChg>
        <pc:cxnChg chg="mod">
          <ac:chgData name="Phillip Kaufman" userId="c001b2a046940d7c" providerId="LiveId" clId="{5CB25B10-5B1C-4017-B167-ED3104435743}" dt="2024-05-30T06:33:19.973" v="9747"/>
          <ac:cxnSpMkLst>
            <pc:docMk/>
            <pc:sldMk cId="2393263260" sldId="948"/>
            <ac:cxnSpMk id="431" creationId="{EA1A06A5-6DF2-6297-F85F-496684A44BC3}"/>
          </ac:cxnSpMkLst>
        </pc:cxnChg>
        <pc:cxnChg chg="mod">
          <ac:chgData name="Phillip Kaufman" userId="c001b2a046940d7c" providerId="LiveId" clId="{5CB25B10-5B1C-4017-B167-ED3104435743}" dt="2024-05-30T06:33:19.973" v="9747"/>
          <ac:cxnSpMkLst>
            <pc:docMk/>
            <pc:sldMk cId="2393263260" sldId="948"/>
            <ac:cxnSpMk id="432" creationId="{E7A477C1-789F-AE74-180A-F4AAE69D83DE}"/>
          </ac:cxnSpMkLst>
        </pc:cxnChg>
        <pc:cxnChg chg="mod">
          <ac:chgData name="Phillip Kaufman" userId="c001b2a046940d7c" providerId="LiveId" clId="{5CB25B10-5B1C-4017-B167-ED3104435743}" dt="2024-05-30T06:33:19.973" v="9747"/>
          <ac:cxnSpMkLst>
            <pc:docMk/>
            <pc:sldMk cId="2393263260" sldId="948"/>
            <ac:cxnSpMk id="433" creationId="{3BAECF03-8ECF-E250-16D4-416A82DF0D53}"/>
          </ac:cxnSpMkLst>
        </pc:cxnChg>
        <pc:cxnChg chg="mod">
          <ac:chgData name="Phillip Kaufman" userId="c001b2a046940d7c" providerId="LiveId" clId="{5CB25B10-5B1C-4017-B167-ED3104435743}" dt="2024-05-30T06:33:19.973" v="9747"/>
          <ac:cxnSpMkLst>
            <pc:docMk/>
            <pc:sldMk cId="2393263260" sldId="948"/>
            <ac:cxnSpMk id="434" creationId="{DB00BB2C-C861-8743-78C5-61B778D7E178}"/>
          </ac:cxnSpMkLst>
        </pc:cxnChg>
        <pc:cxnChg chg="mod">
          <ac:chgData name="Phillip Kaufman" userId="c001b2a046940d7c" providerId="LiveId" clId="{5CB25B10-5B1C-4017-B167-ED3104435743}" dt="2024-05-30T06:33:19.973" v="9747"/>
          <ac:cxnSpMkLst>
            <pc:docMk/>
            <pc:sldMk cId="2393263260" sldId="948"/>
            <ac:cxnSpMk id="444" creationId="{799306E3-3AF9-0187-43BD-2DD8816C8D84}"/>
          </ac:cxnSpMkLst>
        </pc:cxnChg>
        <pc:cxnChg chg="mod">
          <ac:chgData name="Phillip Kaufman" userId="c001b2a046940d7c" providerId="LiveId" clId="{5CB25B10-5B1C-4017-B167-ED3104435743}" dt="2024-05-30T06:33:19.973" v="9747"/>
          <ac:cxnSpMkLst>
            <pc:docMk/>
            <pc:sldMk cId="2393263260" sldId="948"/>
            <ac:cxnSpMk id="445" creationId="{D2890818-36B1-DF31-2546-E02E33A08340}"/>
          </ac:cxnSpMkLst>
        </pc:cxnChg>
      </pc:sldChg>
      <pc:sldChg chg="addSp delSp modSp mod">
        <pc:chgData name="Phillip Kaufman" userId="c001b2a046940d7c" providerId="LiveId" clId="{5CB25B10-5B1C-4017-B167-ED3104435743}" dt="2024-05-30T20:24:52.111" v="9892" actId="20577"/>
        <pc:sldMkLst>
          <pc:docMk/>
          <pc:sldMk cId="1675314711" sldId="950"/>
        </pc:sldMkLst>
        <pc:spChg chg="mod">
          <ac:chgData name="Phillip Kaufman" userId="c001b2a046940d7c" providerId="LiveId" clId="{5CB25B10-5B1C-4017-B167-ED3104435743}" dt="2024-05-18T03:13:02.095" v="2749"/>
          <ac:spMkLst>
            <pc:docMk/>
            <pc:sldMk cId="1675314711" sldId="950"/>
            <ac:spMk id="6" creationId="{88D27B6A-2C1E-DBC9-E2C6-3C2E5613FA4B}"/>
          </ac:spMkLst>
        </pc:spChg>
        <pc:spChg chg="mod">
          <ac:chgData name="Phillip Kaufman" userId="c001b2a046940d7c" providerId="LiveId" clId="{5CB25B10-5B1C-4017-B167-ED3104435743}" dt="2024-05-18T03:13:02.095" v="2749"/>
          <ac:spMkLst>
            <pc:docMk/>
            <pc:sldMk cId="1675314711" sldId="950"/>
            <ac:spMk id="7" creationId="{20F89620-4589-F93A-AAD7-5215CC371355}"/>
          </ac:spMkLst>
        </pc:spChg>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8T03:33:15.217" v="2779" actId="1076"/>
          <ac:spMkLst>
            <pc:docMk/>
            <pc:sldMk cId="1675314711" sldId="950"/>
            <ac:spMk id="10" creationId="{35BC1D64-B9F8-8E6C-AA35-AF1F8B18DFFA}"/>
          </ac:spMkLst>
        </pc:spChg>
        <pc:spChg chg="mod">
          <ac:chgData name="Phillip Kaufman" userId="c001b2a046940d7c" providerId="LiveId" clId="{5CB25B10-5B1C-4017-B167-ED3104435743}" dt="2024-05-18T03:33:15.217" v="2779" actId="1076"/>
          <ac:spMkLst>
            <pc:docMk/>
            <pc:sldMk cId="1675314711" sldId="950"/>
            <ac:spMk id="11" creationId="{E691F8A5-E1B0-BCA6-1941-5A625FD37A1A}"/>
          </ac:spMkLst>
        </pc:spChg>
        <pc:spChg chg="mod">
          <ac:chgData name="Phillip Kaufman" userId="c001b2a046940d7c" providerId="LiveId" clId="{5CB25B10-5B1C-4017-B167-ED3104435743}" dt="2024-05-30T20:24:52.111" v="9892" actId="20577"/>
          <ac:spMkLst>
            <pc:docMk/>
            <pc:sldMk cId="1675314711" sldId="950"/>
            <ac:spMk id="12" creationId="{31EEA97A-B96C-9269-1802-2B8632124A2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26T07:05:58.996" v="7580"/>
          <ac:spMkLst>
            <pc:docMk/>
            <pc:sldMk cId="1675314711" sldId="950"/>
            <ac:spMk id="16" creationId="{AB19C99E-7DD9-23B6-EC65-24C53F7D977B}"/>
          </ac:spMkLst>
        </pc:spChg>
        <pc:spChg chg="mod">
          <ac:chgData name="Phillip Kaufman" userId="c001b2a046940d7c" providerId="LiveId" clId="{5CB25B10-5B1C-4017-B167-ED3104435743}" dt="2024-05-26T07:05:58.996" v="7580"/>
          <ac:spMkLst>
            <pc:docMk/>
            <pc:sldMk cId="1675314711" sldId="950"/>
            <ac:spMk id="20" creationId="{98EF6968-CEFF-17EE-837B-577874270581}"/>
          </ac:spMkLst>
        </pc:spChg>
        <pc:spChg chg="mod">
          <ac:chgData name="Phillip Kaufman" userId="c001b2a046940d7c" providerId="LiveId" clId="{5CB25B10-5B1C-4017-B167-ED3104435743}" dt="2024-05-18T03:14:59.860" v="2769"/>
          <ac:spMkLst>
            <pc:docMk/>
            <pc:sldMk cId="1675314711" sldId="950"/>
            <ac:spMk id="21" creationId="{7196B80F-5C16-8F51-D602-584B23C9A5A4}"/>
          </ac:spMkLst>
        </pc:spChg>
        <pc:spChg chg="mod">
          <ac:chgData name="Phillip Kaufman" userId="c001b2a046940d7c" providerId="LiveId" clId="{5CB25B10-5B1C-4017-B167-ED3104435743}" dt="2024-05-26T07:05:58.996" v="7580"/>
          <ac:spMkLst>
            <pc:docMk/>
            <pc:sldMk cId="1675314711" sldId="950"/>
            <ac:spMk id="21" creationId="{A7A2CF74-6F66-E812-163E-926B9DDF6761}"/>
          </ac:spMkLst>
        </pc:spChg>
        <pc:spChg chg="mod">
          <ac:chgData name="Phillip Kaufman" userId="c001b2a046940d7c" providerId="LiveId" clId="{5CB25B10-5B1C-4017-B167-ED3104435743}" dt="2024-05-18T03:14:59.860" v="2769"/>
          <ac:spMkLst>
            <pc:docMk/>
            <pc:sldMk cId="1675314711" sldId="950"/>
            <ac:spMk id="22" creationId="{CA16C332-1F43-BDBC-410C-75602AF7C8CD}"/>
          </ac:spMkLst>
        </pc:spChg>
        <pc:spChg chg="mod">
          <ac:chgData name="Phillip Kaufman" userId="c001b2a046940d7c" providerId="LiveId" clId="{5CB25B10-5B1C-4017-B167-ED3104435743}" dt="2024-05-26T07:05:58.996" v="7580"/>
          <ac:spMkLst>
            <pc:docMk/>
            <pc:sldMk cId="1675314711" sldId="950"/>
            <ac:spMk id="24" creationId="{56DE6313-095A-3E9E-4FFB-F6793F3B52E4}"/>
          </ac:spMkLst>
        </pc:spChg>
        <pc:spChg chg="mod">
          <ac:chgData name="Phillip Kaufman" userId="c001b2a046940d7c" providerId="LiveId" clId="{5CB25B10-5B1C-4017-B167-ED3104435743}" dt="2024-05-26T07:05:58.996" v="7580"/>
          <ac:spMkLst>
            <pc:docMk/>
            <pc:sldMk cId="1675314711" sldId="950"/>
            <ac:spMk id="25" creationId="{FA0B34CE-765C-9B75-32F1-3054AB72D997}"/>
          </ac:spMkLst>
        </pc:spChg>
        <pc:spChg chg="mod">
          <ac:chgData name="Phillip Kaufman" userId="c001b2a046940d7c" providerId="LiveId" clId="{5CB25B10-5B1C-4017-B167-ED3104435743}" dt="2024-05-26T07:05:58.996" v="7580"/>
          <ac:spMkLst>
            <pc:docMk/>
            <pc:sldMk cId="1675314711" sldId="950"/>
            <ac:spMk id="28" creationId="{AE18031B-5B3F-5F61-CC2A-1B1DC005A71E}"/>
          </ac:spMkLst>
        </pc:spChg>
        <pc:spChg chg="mod">
          <ac:chgData name="Phillip Kaufman" userId="c001b2a046940d7c" providerId="LiveId" clId="{5CB25B10-5B1C-4017-B167-ED3104435743}" dt="2024-05-26T07:05:58.996" v="7580"/>
          <ac:spMkLst>
            <pc:docMk/>
            <pc:sldMk cId="1675314711" sldId="950"/>
            <ac:spMk id="29" creationId="{32C3EF1F-C9E7-EC00-EEE9-B1EF47BE358D}"/>
          </ac:spMkLst>
        </pc:spChg>
        <pc:spChg chg="mod">
          <ac:chgData name="Phillip Kaufman" userId="c001b2a046940d7c" providerId="LiveId" clId="{5CB25B10-5B1C-4017-B167-ED3104435743}" dt="2024-05-26T07:05:58.996" v="7580"/>
          <ac:spMkLst>
            <pc:docMk/>
            <pc:sldMk cId="1675314711" sldId="950"/>
            <ac:spMk id="32" creationId="{78F86C82-BF53-16B3-93BD-97CFE7A992AE}"/>
          </ac:spMkLst>
        </pc:spChg>
        <pc:spChg chg="mod">
          <ac:chgData name="Phillip Kaufman" userId="c001b2a046940d7c" providerId="LiveId" clId="{5CB25B10-5B1C-4017-B167-ED3104435743}" dt="2024-05-26T07:05:58.996" v="7580"/>
          <ac:spMkLst>
            <pc:docMk/>
            <pc:sldMk cId="1675314711" sldId="950"/>
            <ac:spMk id="33" creationId="{051F97F8-6019-89E5-16B3-7A2732182B69}"/>
          </ac:spMkLst>
        </pc:spChg>
        <pc:spChg chg="mod">
          <ac:chgData name="Phillip Kaufman" userId="c001b2a046940d7c" providerId="LiveId" clId="{5CB25B10-5B1C-4017-B167-ED3104435743}" dt="2024-05-26T07:05:58.996" v="7580"/>
          <ac:spMkLst>
            <pc:docMk/>
            <pc:sldMk cId="1675314711" sldId="950"/>
            <ac:spMk id="36" creationId="{0DEB6841-40D9-228F-5416-361E4904AE9D}"/>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spChg chg="mod">
          <ac:chgData name="Phillip Kaufman" userId="c001b2a046940d7c" providerId="LiveId" clId="{5CB25B10-5B1C-4017-B167-ED3104435743}" dt="2024-05-18T03:14:59.860" v="2769"/>
          <ac:spMkLst>
            <pc:docMk/>
            <pc:sldMk cId="1675314711" sldId="950"/>
            <ac:spMk id="130" creationId="{3BC45056-28DF-5B05-88E8-9FBFFF4607F4}"/>
          </ac:spMkLst>
        </pc:spChg>
        <pc:spChg chg="mod">
          <ac:chgData name="Phillip Kaufman" userId="c001b2a046940d7c" providerId="LiveId" clId="{5CB25B10-5B1C-4017-B167-ED3104435743}" dt="2024-05-18T03:14:59.860" v="2769"/>
          <ac:spMkLst>
            <pc:docMk/>
            <pc:sldMk cId="1675314711" sldId="950"/>
            <ac:spMk id="131" creationId="{DAD954C9-D152-E040-67C6-C5447692AF5E}"/>
          </ac:spMkLst>
        </pc:spChg>
        <pc:spChg chg="mod">
          <ac:chgData name="Phillip Kaufman" userId="c001b2a046940d7c" providerId="LiveId" clId="{5CB25B10-5B1C-4017-B167-ED3104435743}" dt="2024-05-27T07:31:31.973" v="8663"/>
          <ac:spMkLst>
            <pc:docMk/>
            <pc:sldMk cId="1675314711" sldId="950"/>
            <ac:spMk id="204" creationId="{BF69A491-023F-A502-7950-A49F6919C0B2}"/>
          </ac:spMkLst>
        </pc:spChg>
        <pc:spChg chg="mod">
          <ac:chgData name="Phillip Kaufman" userId="c001b2a046940d7c" providerId="LiveId" clId="{5CB25B10-5B1C-4017-B167-ED3104435743}" dt="2024-05-27T07:31:31.973" v="8663"/>
          <ac:spMkLst>
            <pc:docMk/>
            <pc:sldMk cId="1675314711" sldId="950"/>
            <ac:spMk id="207" creationId="{6354668A-CDD9-97A3-7388-FF64CEDC6AE4}"/>
          </ac:spMkLst>
        </pc:spChg>
        <pc:spChg chg="mod">
          <ac:chgData name="Phillip Kaufman" userId="c001b2a046940d7c" providerId="LiveId" clId="{5CB25B10-5B1C-4017-B167-ED3104435743}" dt="2024-05-27T07:31:31.973" v="8663"/>
          <ac:spMkLst>
            <pc:docMk/>
            <pc:sldMk cId="1675314711" sldId="950"/>
            <ac:spMk id="208" creationId="{AE76EDE4-F4AA-3172-0AF1-0E1A21B4CE72}"/>
          </ac:spMkLst>
        </pc:spChg>
        <pc:spChg chg="mod">
          <ac:chgData name="Phillip Kaufman" userId="c001b2a046940d7c" providerId="LiveId" clId="{5CB25B10-5B1C-4017-B167-ED3104435743}" dt="2024-05-27T07:31:31.973" v="8663"/>
          <ac:spMkLst>
            <pc:docMk/>
            <pc:sldMk cId="1675314711" sldId="950"/>
            <ac:spMk id="211" creationId="{D1554033-A4DF-E35B-0702-03E344840B34}"/>
          </ac:spMkLst>
        </pc:spChg>
        <pc:spChg chg="mod">
          <ac:chgData name="Phillip Kaufman" userId="c001b2a046940d7c" providerId="LiveId" clId="{5CB25B10-5B1C-4017-B167-ED3104435743}" dt="2024-05-27T07:31:31.973" v="8663"/>
          <ac:spMkLst>
            <pc:docMk/>
            <pc:sldMk cId="1675314711" sldId="950"/>
            <ac:spMk id="212" creationId="{F76D37FF-BB23-AEF9-3997-B9197823EA35}"/>
          </ac:spMkLst>
        </pc:spChg>
        <pc:spChg chg="mod">
          <ac:chgData name="Phillip Kaufman" userId="c001b2a046940d7c" providerId="LiveId" clId="{5CB25B10-5B1C-4017-B167-ED3104435743}" dt="2024-05-27T07:31:31.973" v="8663"/>
          <ac:spMkLst>
            <pc:docMk/>
            <pc:sldMk cId="1675314711" sldId="950"/>
            <ac:spMk id="215" creationId="{23CF5803-856B-8CCF-B1CD-8FCFE20BCBA4}"/>
          </ac:spMkLst>
        </pc:spChg>
        <pc:spChg chg="mod">
          <ac:chgData name="Phillip Kaufman" userId="c001b2a046940d7c" providerId="LiveId" clId="{5CB25B10-5B1C-4017-B167-ED3104435743}" dt="2024-05-27T07:31:31.973" v="8663"/>
          <ac:spMkLst>
            <pc:docMk/>
            <pc:sldMk cId="1675314711" sldId="950"/>
            <ac:spMk id="216" creationId="{1B80682B-22C6-6EAB-866B-8C8EF4712EE2}"/>
          </ac:spMkLst>
        </pc:spChg>
        <pc:spChg chg="mod">
          <ac:chgData name="Phillip Kaufman" userId="c001b2a046940d7c" providerId="LiveId" clId="{5CB25B10-5B1C-4017-B167-ED3104435743}" dt="2024-05-27T07:31:31.973" v="8663"/>
          <ac:spMkLst>
            <pc:docMk/>
            <pc:sldMk cId="1675314711" sldId="950"/>
            <ac:spMk id="219" creationId="{0436C517-2ABF-F2B3-9AD2-070487EE3E6E}"/>
          </ac:spMkLst>
        </pc:spChg>
        <pc:spChg chg="mod">
          <ac:chgData name="Phillip Kaufman" userId="c001b2a046940d7c" providerId="LiveId" clId="{5CB25B10-5B1C-4017-B167-ED3104435743}" dt="2024-05-27T07:31:31.973" v="8663"/>
          <ac:spMkLst>
            <pc:docMk/>
            <pc:sldMk cId="1675314711" sldId="950"/>
            <ac:spMk id="220" creationId="{63653DE4-0889-438A-4943-A5D2F86F034B}"/>
          </ac:spMkLst>
        </pc:spChg>
        <pc:spChg chg="mod">
          <ac:chgData name="Phillip Kaufman" userId="c001b2a046940d7c" providerId="LiveId" clId="{5CB25B10-5B1C-4017-B167-ED3104435743}" dt="2024-05-27T07:31:31.973" v="8663"/>
          <ac:spMkLst>
            <pc:docMk/>
            <pc:sldMk cId="1675314711" sldId="950"/>
            <ac:spMk id="223" creationId="{FBA06471-937A-4F94-36AD-F4D4419CECC5}"/>
          </ac:spMkLst>
        </pc:spChg>
        <pc:spChg chg="mod">
          <ac:chgData name="Phillip Kaufman" userId="c001b2a046940d7c" providerId="LiveId" clId="{5CB25B10-5B1C-4017-B167-ED3104435743}" dt="2024-05-27T07:31:31.973" v="8663"/>
          <ac:spMkLst>
            <pc:docMk/>
            <pc:sldMk cId="1675314711" sldId="950"/>
            <ac:spMk id="257" creationId="{4E258535-B124-18DF-1BB6-4FA5A0E33CB4}"/>
          </ac:spMkLst>
        </pc:spChg>
        <pc:spChg chg="mod">
          <ac:chgData name="Phillip Kaufman" userId="c001b2a046940d7c" providerId="LiveId" clId="{5CB25B10-5B1C-4017-B167-ED3104435743}" dt="2024-05-27T07:31:31.973" v="8663"/>
          <ac:spMkLst>
            <pc:docMk/>
            <pc:sldMk cId="1675314711" sldId="950"/>
            <ac:spMk id="258" creationId="{3271A7A1-93B4-C399-90F7-C8EBEE55D139}"/>
          </ac:spMkLst>
        </pc:spChg>
        <pc:spChg chg="mod">
          <ac:chgData name="Phillip Kaufman" userId="c001b2a046940d7c" providerId="LiveId" clId="{5CB25B10-5B1C-4017-B167-ED3104435743}" dt="2024-05-26T07:05:58.996" v="7580"/>
          <ac:spMkLst>
            <pc:docMk/>
            <pc:sldMk cId="1675314711" sldId="950"/>
            <ac:spMk id="270" creationId="{3BEEFD54-A96C-6FCE-F507-3F26D0748BE7}"/>
          </ac:spMkLst>
        </pc:spChg>
        <pc:spChg chg="mod">
          <ac:chgData name="Phillip Kaufman" userId="c001b2a046940d7c" providerId="LiveId" clId="{5CB25B10-5B1C-4017-B167-ED3104435743}" dt="2024-05-26T07:05:58.996" v="7580"/>
          <ac:spMkLst>
            <pc:docMk/>
            <pc:sldMk cId="1675314711" sldId="950"/>
            <ac:spMk id="271" creationId="{6EEDEDB3-7E52-BDF0-AF5A-DB744D8AAA86}"/>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add del mod">
          <ac:chgData name="Phillip Kaufman" userId="c001b2a046940d7c" providerId="LiveId" clId="{5CB25B10-5B1C-4017-B167-ED3104435743}" dt="2024-05-27T07:31:31.601" v="8662" actId="478"/>
          <ac:grpSpMkLst>
            <pc:docMk/>
            <pc:sldMk cId="1675314711" sldId="950"/>
            <ac:grpSpMk id="5" creationId="{688F803D-BBFD-D91F-76F1-E15C62906577}"/>
          </ac:grpSpMkLst>
        </pc:grpChg>
        <pc:grpChg chg="add mod">
          <ac:chgData name="Phillip Kaufman" userId="c001b2a046940d7c" providerId="LiveId" clId="{5CB25B10-5B1C-4017-B167-ED3104435743}" dt="2024-05-18T03:13:02.095" v="2749"/>
          <ac:grpSpMkLst>
            <pc:docMk/>
            <pc:sldMk cId="1675314711" sldId="950"/>
            <ac:grpSpMk id="5" creationId="{8A3BEF72-ADB2-0E3A-53B3-5519F8D6F664}"/>
          </ac:grpSpMkLst>
        </pc:grpChg>
        <pc:grpChg chg="mod">
          <ac:chgData name="Phillip Kaufman" userId="c001b2a046940d7c" providerId="LiveId" clId="{5CB25B10-5B1C-4017-B167-ED3104435743}" dt="2024-05-26T07:05:58.996" v="7580"/>
          <ac:grpSpMkLst>
            <pc:docMk/>
            <pc:sldMk cId="1675314711" sldId="950"/>
            <ac:grpSpMk id="6" creationId="{23720D50-98E2-8200-BFEE-56F339A72EF4}"/>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mod">
          <ac:chgData name="Phillip Kaufman" userId="c001b2a046940d7c" providerId="LiveId" clId="{5CB25B10-5B1C-4017-B167-ED3104435743}" dt="2024-05-26T07:05:58.996" v="7580"/>
          <ac:grpSpMkLst>
            <pc:docMk/>
            <pc:sldMk cId="1675314711" sldId="950"/>
            <ac:grpSpMk id="7" creationId="{6AF9AE22-8559-FB15-75BC-BB0DC2C1CA1A}"/>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8T03:13:02.095" v="2749"/>
          <ac:grpSpMkLst>
            <pc:docMk/>
            <pc:sldMk cId="1675314711" sldId="950"/>
            <ac:grpSpMk id="8" creationId="{312E214D-C775-A7F4-CF97-C35050E792E8}"/>
          </ac:grpSpMkLst>
        </pc:grpChg>
        <pc:grpChg chg="mod">
          <ac:chgData name="Phillip Kaufman" userId="c001b2a046940d7c" providerId="LiveId" clId="{5CB25B10-5B1C-4017-B167-ED3104435743}" dt="2024-05-26T07:05:58.996" v="7580"/>
          <ac:grpSpMkLst>
            <pc:docMk/>
            <pc:sldMk cId="1675314711" sldId="950"/>
            <ac:grpSpMk id="8" creationId="{D5283FCE-71CA-832C-8F10-B74509170C04}"/>
          </ac:grpSpMkLst>
        </pc:grpChg>
        <pc:grpChg chg="mod">
          <ac:chgData name="Phillip Kaufman" userId="c001b2a046940d7c" providerId="LiveId" clId="{5CB25B10-5B1C-4017-B167-ED3104435743}" dt="2024-05-26T07:05:58.996" v="7580"/>
          <ac:grpSpMkLst>
            <pc:docMk/>
            <pc:sldMk cId="1675314711" sldId="950"/>
            <ac:grpSpMk id="9" creationId="{68F5C5EF-D1E2-B508-3A25-3832BEBCB9AB}"/>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mod">
          <ac:chgData name="Phillip Kaufman" userId="c001b2a046940d7c" providerId="LiveId" clId="{5CB25B10-5B1C-4017-B167-ED3104435743}" dt="2024-05-26T07:05:58.996" v="7580"/>
          <ac:grpSpMkLst>
            <pc:docMk/>
            <pc:sldMk cId="1675314711" sldId="950"/>
            <ac:grpSpMk id="14" creationId="{CB6A01D2-BD50-FC8C-A6F1-D3072542AFA5}"/>
          </ac:grpSpMkLst>
        </pc:grpChg>
        <pc:grpChg chg="mod">
          <ac:chgData name="Phillip Kaufman" userId="c001b2a046940d7c" providerId="LiveId" clId="{5CB25B10-5B1C-4017-B167-ED3104435743}" dt="2024-05-26T07:05:58.996" v="7580"/>
          <ac:grpSpMkLst>
            <pc:docMk/>
            <pc:sldMk cId="1675314711" sldId="950"/>
            <ac:grpSpMk id="15" creationId="{CF5DF385-C454-A038-52FA-9F845AF4C584}"/>
          </ac:grpSpMkLst>
        </pc:grpChg>
        <pc:grpChg chg="add mod">
          <ac:chgData name="Phillip Kaufman" userId="c001b2a046940d7c" providerId="LiveId" clId="{5CB25B10-5B1C-4017-B167-ED3104435743}" dt="2024-05-18T03:14:59.860" v="2769"/>
          <ac:grpSpMkLst>
            <pc:docMk/>
            <pc:sldMk cId="1675314711" sldId="950"/>
            <ac:grpSpMk id="17" creationId="{6E007489-AB0E-CDFE-69A2-10CC7842A6F5}"/>
          </ac:grpSpMkLst>
        </pc:grpChg>
        <pc:grpChg chg="mod">
          <ac:chgData name="Phillip Kaufman" userId="c001b2a046940d7c" providerId="LiveId" clId="{5CB25B10-5B1C-4017-B167-ED3104435743}" dt="2024-05-18T03:14:59.860" v="2769"/>
          <ac:grpSpMkLst>
            <pc:docMk/>
            <pc:sldMk cId="1675314711" sldId="950"/>
            <ac:grpSpMk id="18" creationId="{7E433DAC-64E4-D3DF-70A1-6B43C24200BE}"/>
          </ac:grpSpMkLst>
        </pc:grpChg>
        <pc:grpChg chg="mod">
          <ac:chgData name="Phillip Kaufman" userId="c001b2a046940d7c" providerId="LiveId" clId="{5CB25B10-5B1C-4017-B167-ED3104435743}" dt="2024-05-18T03:14:59.860" v="2769"/>
          <ac:grpSpMkLst>
            <pc:docMk/>
            <pc:sldMk cId="1675314711" sldId="950"/>
            <ac:grpSpMk id="20" creationId="{0FC7E479-AF87-8355-0F5E-412FF203ACA7}"/>
          </ac:grpSpMkLst>
        </pc:grpChg>
        <pc:grpChg chg="mod">
          <ac:chgData name="Phillip Kaufman" userId="c001b2a046940d7c" providerId="LiveId" clId="{5CB25B10-5B1C-4017-B167-ED3104435743}" dt="2024-05-18T03:14:59.860" v="2769"/>
          <ac:grpSpMkLst>
            <pc:docMk/>
            <pc:sldMk cId="1675314711" sldId="950"/>
            <ac:grpSpMk id="23" creationId="{BB4D35B9-87F9-E046-A402-B1A9881BF826}"/>
          </ac:grpSpMkLst>
        </pc:grpChg>
        <pc:grpChg chg="mod">
          <ac:chgData name="Phillip Kaufman" userId="c001b2a046940d7c" providerId="LiveId" clId="{5CB25B10-5B1C-4017-B167-ED3104435743}" dt="2024-05-26T07:05:58.996" v="7580"/>
          <ac:grpSpMkLst>
            <pc:docMk/>
            <pc:sldMk cId="1675314711" sldId="950"/>
            <ac:grpSpMk id="37" creationId="{1D470366-C476-6D71-22E7-A109935D51DE}"/>
          </ac:grpSpMkLst>
        </pc:grpChg>
        <pc:grpChg chg="mod">
          <ac:chgData name="Phillip Kaufman" userId="c001b2a046940d7c" providerId="LiveId" clId="{5CB25B10-5B1C-4017-B167-ED3104435743}" dt="2024-05-26T07:05:58.996" v="7580"/>
          <ac:grpSpMkLst>
            <pc:docMk/>
            <pc:sldMk cId="1675314711" sldId="950"/>
            <ac:grpSpMk id="38" creationId="{211AF1A3-FBC5-E8B6-54F7-68297D024872}"/>
          </ac:grpSpMkLst>
        </pc:grpChg>
        <pc:grpChg chg="mod">
          <ac:chgData name="Phillip Kaufman" userId="c001b2a046940d7c" providerId="LiveId" clId="{5CB25B10-5B1C-4017-B167-ED3104435743}" dt="2024-05-26T07:05:58.996" v="7580"/>
          <ac:grpSpMkLst>
            <pc:docMk/>
            <pc:sldMk cId="1675314711" sldId="950"/>
            <ac:grpSpMk id="39" creationId="{7018A5C2-11CF-663E-3C7F-96ECB638660E}"/>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del">
          <ac:chgData name="Phillip Kaufman" userId="c001b2a046940d7c" providerId="LiveId" clId="{5CB25B10-5B1C-4017-B167-ED3104435743}" dt="2024-05-18T03:13:01.848" v="2748" actId="478"/>
          <ac:grpSpMkLst>
            <pc:docMk/>
            <pc:sldMk cId="1675314711" sldId="950"/>
            <ac:grpSpMk id="55" creationId="{82812486-CECF-4C67-A1E3-003ACACF03DF}"/>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grpChg chg="mod">
          <ac:chgData name="Phillip Kaufman" userId="c001b2a046940d7c" providerId="LiveId" clId="{5CB25B10-5B1C-4017-B167-ED3104435743}" dt="2024-05-18T03:14:59.860" v="2769"/>
          <ac:grpSpMkLst>
            <pc:docMk/>
            <pc:sldMk cId="1675314711" sldId="950"/>
            <ac:grpSpMk id="132" creationId="{BEADC25F-C807-9ED1-61EB-8629A3DB659F}"/>
          </ac:grpSpMkLst>
        </pc:grpChg>
        <pc:grpChg chg="del">
          <ac:chgData name="Phillip Kaufman" userId="c001b2a046940d7c" providerId="LiveId" clId="{5CB25B10-5B1C-4017-B167-ED3104435743}" dt="2024-05-26T07:05:58.711" v="7579" actId="478"/>
          <ac:grpSpMkLst>
            <pc:docMk/>
            <pc:sldMk cId="1675314711" sldId="950"/>
            <ac:grpSpMk id="196" creationId="{320953C0-9CEB-3155-56B2-69B85ADF6A94}"/>
          </ac:grpSpMkLst>
        </pc:grpChg>
        <pc:grpChg chg="add mod">
          <ac:chgData name="Phillip Kaufman" userId="c001b2a046940d7c" providerId="LiveId" clId="{5CB25B10-5B1C-4017-B167-ED3104435743}" dt="2024-05-27T07:31:31.973" v="8663"/>
          <ac:grpSpMkLst>
            <pc:docMk/>
            <pc:sldMk cId="1675314711" sldId="950"/>
            <ac:grpSpMk id="196" creationId="{D9C259FE-F0A6-C4E3-9409-9BFB34FEC81E}"/>
          </ac:grpSpMkLst>
        </pc:grpChg>
        <pc:grpChg chg="mod">
          <ac:chgData name="Phillip Kaufman" userId="c001b2a046940d7c" providerId="LiveId" clId="{5CB25B10-5B1C-4017-B167-ED3104435743}" dt="2024-05-27T07:31:31.973" v="8663"/>
          <ac:grpSpMkLst>
            <pc:docMk/>
            <pc:sldMk cId="1675314711" sldId="950"/>
            <ac:grpSpMk id="197" creationId="{0218F1F6-CEDA-1181-EBD5-BB2444D0E7D0}"/>
          </ac:grpSpMkLst>
        </pc:grpChg>
        <pc:grpChg chg="mod">
          <ac:chgData name="Phillip Kaufman" userId="c001b2a046940d7c" providerId="LiveId" clId="{5CB25B10-5B1C-4017-B167-ED3104435743}" dt="2024-05-27T07:31:31.973" v="8663"/>
          <ac:grpSpMkLst>
            <pc:docMk/>
            <pc:sldMk cId="1675314711" sldId="950"/>
            <ac:grpSpMk id="198" creationId="{59FE06B2-52B3-91DC-102D-02069F8952B1}"/>
          </ac:grpSpMkLst>
        </pc:grpChg>
        <pc:grpChg chg="mod">
          <ac:chgData name="Phillip Kaufman" userId="c001b2a046940d7c" providerId="LiveId" clId="{5CB25B10-5B1C-4017-B167-ED3104435743}" dt="2024-05-27T07:31:31.973" v="8663"/>
          <ac:grpSpMkLst>
            <pc:docMk/>
            <pc:sldMk cId="1675314711" sldId="950"/>
            <ac:grpSpMk id="199" creationId="{AECB3553-49E4-B16D-6C9C-F3057360F378}"/>
          </ac:grpSpMkLst>
        </pc:grpChg>
        <pc:grpChg chg="mod">
          <ac:chgData name="Phillip Kaufman" userId="c001b2a046940d7c" providerId="LiveId" clId="{5CB25B10-5B1C-4017-B167-ED3104435743}" dt="2024-05-27T07:31:31.973" v="8663"/>
          <ac:grpSpMkLst>
            <pc:docMk/>
            <pc:sldMk cId="1675314711" sldId="950"/>
            <ac:grpSpMk id="200" creationId="{6583C3C0-C6CA-3C63-F762-8EE148CF0476}"/>
          </ac:grpSpMkLst>
        </pc:grpChg>
        <pc:grpChg chg="mod">
          <ac:chgData name="Phillip Kaufman" userId="c001b2a046940d7c" providerId="LiveId" clId="{5CB25B10-5B1C-4017-B167-ED3104435743}" dt="2024-05-27T07:31:31.973" v="8663"/>
          <ac:grpSpMkLst>
            <pc:docMk/>
            <pc:sldMk cId="1675314711" sldId="950"/>
            <ac:grpSpMk id="201" creationId="{9C3E1785-366C-54CD-A1A6-0256E614B6CB}"/>
          </ac:grpSpMkLst>
        </pc:grpChg>
        <pc:grpChg chg="mod">
          <ac:chgData name="Phillip Kaufman" userId="c001b2a046940d7c" providerId="LiveId" clId="{5CB25B10-5B1C-4017-B167-ED3104435743}" dt="2024-05-27T07:31:31.973" v="8663"/>
          <ac:grpSpMkLst>
            <pc:docMk/>
            <pc:sldMk cId="1675314711" sldId="950"/>
            <ac:grpSpMk id="202" creationId="{733B379C-60B1-F469-DCA9-E678EE9770EB}"/>
          </ac:grpSpMkLst>
        </pc:grpChg>
        <pc:grpChg chg="mod">
          <ac:chgData name="Phillip Kaufman" userId="c001b2a046940d7c" providerId="LiveId" clId="{5CB25B10-5B1C-4017-B167-ED3104435743}" dt="2024-05-27T07:31:31.973" v="8663"/>
          <ac:grpSpMkLst>
            <pc:docMk/>
            <pc:sldMk cId="1675314711" sldId="950"/>
            <ac:grpSpMk id="203" creationId="{D00E75A3-F09E-EC96-0B25-3CC0CAB95315}"/>
          </ac:grpSpMkLst>
        </pc:grpChg>
        <pc:grpChg chg="mod">
          <ac:chgData name="Phillip Kaufman" userId="c001b2a046940d7c" providerId="LiveId" clId="{5CB25B10-5B1C-4017-B167-ED3104435743}" dt="2024-05-27T07:31:31.973" v="8663"/>
          <ac:grpSpMkLst>
            <pc:docMk/>
            <pc:sldMk cId="1675314711" sldId="950"/>
            <ac:grpSpMk id="224" creationId="{C2BD05E7-065E-AEF2-CA26-740FF1870D19}"/>
          </ac:grpSpMkLst>
        </pc:grpChg>
        <pc:grpChg chg="mod">
          <ac:chgData name="Phillip Kaufman" userId="c001b2a046940d7c" providerId="LiveId" clId="{5CB25B10-5B1C-4017-B167-ED3104435743}" dt="2024-05-27T07:31:31.973" v="8663"/>
          <ac:grpSpMkLst>
            <pc:docMk/>
            <pc:sldMk cId="1675314711" sldId="950"/>
            <ac:grpSpMk id="259" creationId="{3BEF2B80-A036-EDD3-D9CF-FDD405B4B1DE}"/>
          </ac:grpSpMkLst>
        </pc:grpChg>
        <pc:grpChg chg="mod">
          <ac:chgData name="Phillip Kaufman" userId="c001b2a046940d7c" providerId="LiveId" clId="{5CB25B10-5B1C-4017-B167-ED3104435743}" dt="2024-05-26T07:05:58.996" v="7580"/>
          <ac:grpSpMkLst>
            <pc:docMk/>
            <pc:sldMk cId="1675314711" sldId="950"/>
            <ac:grpSpMk id="272" creationId="{3F07FE14-1794-FAEB-2ADB-576576DD8A5C}"/>
          </ac:grpSpMkLst>
        </pc:grpChg>
        <pc:cxnChg chg="mod">
          <ac:chgData name="Phillip Kaufman" userId="c001b2a046940d7c" providerId="LiveId" clId="{5CB25B10-5B1C-4017-B167-ED3104435743}" dt="2024-05-18T03:13:02.095" v="2749"/>
          <ac:cxnSpMkLst>
            <pc:docMk/>
            <pc:sldMk cId="1675314711" sldId="950"/>
            <ac:cxnSpMk id="9" creationId="{7FBD7C34-0BB2-98FF-AFBC-BDB5F07C945F}"/>
          </ac:cxnSpMkLst>
        </pc:cxnChg>
        <pc:cxnChg chg="mod">
          <ac:chgData name="Phillip Kaufman" userId="c001b2a046940d7c" providerId="LiveId" clId="{5CB25B10-5B1C-4017-B167-ED3104435743}" dt="2024-05-18T03:13:02.095" v="2749"/>
          <ac:cxnSpMkLst>
            <pc:docMk/>
            <pc:sldMk cId="1675314711" sldId="950"/>
            <ac:cxnSpMk id="16" creationId="{49096753-A37D-9CEF-0025-CFC8ABE7503F}"/>
          </ac:cxnSpMkLst>
        </pc:cxn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5-27T07:31:31.601" v="8662" actId="478"/>
          <ac:cxnSpMkLst>
            <pc:docMk/>
            <pc:sldMk cId="1675314711" sldId="950"/>
            <ac:cxnSpMk id="17" creationId="{577CCFEE-55BE-28CB-655C-066D9B3F7544}"/>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5-27T07:31:31.601" v="8662" actId="478"/>
          <ac:cxnSpMkLst>
            <pc:docMk/>
            <pc:sldMk cId="1675314711" sldId="950"/>
            <ac:cxnSpMk id="18" creationId="{064213F3-9D99-375B-4486-C3B7F49E853E}"/>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27T07:31:31.601" v="8662" actId="478"/>
          <ac:cxnSpMkLst>
            <pc:docMk/>
            <pc:sldMk cId="1675314711" sldId="950"/>
            <ac:cxnSpMk id="22" creationId="{288D5647-9B27-AAB4-A13C-9114BFCBD725}"/>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27T07:31:31.601" v="8662" actId="478"/>
          <ac:cxnSpMkLst>
            <pc:docMk/>
            <pc:sldMk cId="1675314711" sldId="950"/>
            <ac:cxnSpMk id="23" creationId="{C29423D7-DFF0-6F64-7BB5-3A5A1F0DCCEC}"/>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5-18T03:14:59.860" v="2769"/>
          <ac:cxnSpMkLst>
            <pc:docMk/>
            <pc:sldMk cId="1675314711" sldId="950"/>
            <ac:cxnSpMk id="24" creationId="{A2B000E3-B817-C6D4-74F4-29C0415C9D56}"/>
          </ac:cxnSpMkLst>
        </pc:cxnChg>
        <pc:cxnChg chg="mod">
          <ac:chgData name="Phillip Kaufman" userId="c001b2a046940d7c" providerId="LiveId" clId="{5CB25B10-5B1C-4017-B167-ED3104435743}" dt="2024-05-18T03:14:59.860" v="2769"/>
          <ac:cxnSpMkLst>
            <pc:docMk/>
            <pc:sldMk cId="1675314711" sldId="950"/>
            <ac:cxnSpMk id="25" creationId="{85A46482-12BB-2AEA-86E9-18EC81291A6C}"/>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5-18T03:14:59.860" v="2769"/>
          <ac:cxnSpMkLst>
            <pc:docMk/>
            <pc:sldMk cId="1675314711" sldId="950"/>
            <ac:cxnSpMk id="26" creationId="{94E56331-B208-13BE-F1D8-D353205E060E}"/>
          </ac:cxnSpMkLst>
        </pc:cxnChg>
        <pc:cxnChg chg="mod">
          <ac:chgData name="Phillip Kaufman" userId="c001b2a046940d7c" providerId="LiveId" clId="{5CB25B10-5B1C-4017-B167-ED3104435743}" dt="2024-05-27T07:31:31.601" v="8662" actId="478"/>
          <ac:cxnSpMkLst>
            <pc:docMk/>
            <pc:sldMk cId="1675314711" sldId="950"/>
            <ac:cxnSpMk id="26" creationId="{EB11305B-4162-0FAD-F75F-2A969581D994}"/>
          </ac:cxnSpMkLst>
        </pc:cxnChg>
        <pc:cxnChg chg="mod">
          <ac:chgData name="Phillip Kaufman" userId="c001b2a046940d7c" providerId="LiveId" clId="{5CB25B10-5B1C-4017-B167-ED3104435743}" dt="2024-05-27T07:31:31.601" v="8662" actId="478"/>
          <ac:cxnSpMkLst>
            <pc:docMk/>
            <pc:sldMk cId="1675314711" sldId="950"/>
            <ac:cxnSpMk id="27" creationId="{0D962F8C-8E02-887C-1A65-E131B3DD6234}"/>
          </ac:cxnSpMkLst>
        </pc:cxnChg>
        <pc:cxnChg chg="mod">
          <ac:chgData name="Phillip Kaufman" userId="c001b2a046940d7c" providerId="LiveId" clId="{5CB25B10-5B1C-4017-B167-ED3104435743}" dt="2024-05-18T03:14:59.860" v="2769"/>
          <ac:cxnSpMkLst>
            <pc:docMk/>
            <pc:sldMk cId="1675314711" sldId="950"/>
            <ac:cxnSpMk id="27" creationId="{1EAF5438-1AAD-49DD-E195-D8CD5A989313}"/>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5-18T03:14:59.860" v="2769"/>
          <ac:cxnSpMkLst>
            <pc:docMk/>
            <pc:sldMk cId="1675314711" sldId="950"/>
            <ac:cxnSpMk id="28" creationId="{A25BAB16-2B12-A801-C670-FE763F4F2333}"/>
          </ac:cxnSpMkLst>
        </pc:cxnChg>
        <pc:cxnChg chg="mod">
          <ac:chgData name="Phillip Kaufman" userId="c001b2a046940d7c" providerId="LiveId" clId="{5CB25B10-5B1C-4017-B167-ED3104435743}" dt="2024-05-18T03:14:59.860" v="2769"/>
          <ac:cxnSpMkLst>
            <pc:docMk/>
            <pc:sldMk cId="1675314711" sldId="950"/>
            <ac:cxnSpMk id="29" creationId="{5868EB9C-C071-DDBD-E6F0-34C7A22EE2C5}"/>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27T07:31:31.601" v="8662" actId="478"/>
          <ac:cxnSpMkLst>
            <pc:docMk/>
            <pc:sldMk cId="1675314711" sldId="950"/>
            <ac:cxnSpMk id="30" creationId="{2F7570BD-8964-DB9C-BA66-3FF7FDBC7717}"/>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8T03:14:59.860" v="2769"/>
          <ac:cxnSpMkLst>
            <pc:docMk/>
            <pc:sldMk cId="1675314711" sldId="950"/>
            <ac:cxnSpMk id="30" creationId="{B1CC8FE9-F105-313D-245F-35D30CAD5E01}"/>
          </ac:cxnSpMkLst>
        </pc:cxnChg>
        <pc:cxnChg chg="mod">
          <ac:chgData name="Phillip Kaufman" userId="c001b2a046940d7c" providerId="LiveId" clId="{5CB25B10-5B1C-4017-B167-ED3104435743}" dt="2024-05-27T07:31:31.601" v="8662" actId="478"/>
          <ac:cxnSpMkLst>
            <pc:docMk/>
            <pc:sldMk cId="1675314711" sldId="950"/>
            <ac:cxnSpMk id="31" creationId="{B01BF324-FE44-9413-B2EC-52F9E5F6D18F}"/>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8T03:14:59.860" v="2769"/>
          <ac:cxnSpMkLst>
            <pc:docMk/>
            <pc:sldMk cId="1675314711" sldId="950"/>
            <ac:cxnSpMk id="31" creationId="{DCC43790-69AB-5E18-42CE-84493441C91F}"/>
          </ac:cxnSpMkLst>
        </pc:cxnChg>
        <pc:cxnChg chg="mod">
          <ac:chgData name="Phillip Kaufman" userId="c001b2a046940d7c" providerId="LiveId" clId="{5CB25B10-5B1C-4017-B167-ED3104435743}" dt="2024-05-18T03:14:59.860" v="2769"/>
          <ac:cxnSpMkLst>
            <pc:docMk/>
            <pc:sldMk cId="1675314711" sldId="950"/>
            <ac:cxnSpMk id="32" creationId="{8166ABC6-02D1-D51F-03A9-4A2B11BD1647}"/>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5-18T03:14:59.860" v="2769"/>
          <ac:cxnSpMkLst>
            <pc:docMk/>
            <pc:sldMk cId="1675314711" sldId="950"/>
            <ac:cxnSpMk id="33" creationId="{E6433D37-3D82-0653-8D75-3E5651231544}"/>
          </ac:cxnSpMkLst>
        </pc:cxnChg>
        <pc:cxnChg chg="mod">
          <ac:chgData name="Phillip Kaufman" userId="c001b2a046940d7c" providerId="LiveId" clId="{5CB25B10-5B1C-4017-B167-ED3104435743}" dt="2024-05-18T03:14:59.860" v="2769"/>
          <ac:cxnSpMkLst>
            <pc:docMk/>
            <pc:sldMk cId="1675314711" sldId="950"/>
            <ac:cxnSpMk id="34" creationId="{54EFF3C7-4B06-2597-AA4D-58F390BAE10C}"/>
          </ac:cxnSpMkLst>
        </pc:cxnChg>
        <pc:cxnChg chg="mod">
          <ac:chgData name="Phillip Kaufman" userId="c001b2a046940d7c" providerId="LiveId" clId="{5CB25B10-5B1C-4017-B167-ED3104435743}" dt="2024-05-27T07:31:31.601" v="8662" actId="478"/>
          <ac:cxnSpMkLst>
            <pc:docMk/>
            <pc:sldMk cId="1675314711" sldId="950"/>
            <ac:cxnSpMk id="34" creationId="{76E35133-E799-921B-F3D5-5D367E76754D}"/>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27T07:31:31.601" v="8662" actId="478"/>
          <ac:cxnSpMkLst>
            <pc:docMk/>
            <pc:sldMk cId="1675314711" sldId="950"/>
            <ac:cxnSpMk id="35" creationId="{313227CF-18AA-5875-2F7F-8377DBF7DA35}"/>
          </ac:cxnSpMkLst>
        </pc:cxnChg>
        <pc:cxnChg chg="mod">
          <ac:chgData name="Phillip Kaufman" userId="c001b2a046940d7c" providerId="LiveId" clId="{5CB25B10-5B1C-4017-B167-ED3104435743}" dt="2024-05-18T03:14:59.860" v="2769"/>
          <ac:cxnSpMkLst>
            <pc:docMk/>
            <pc:sldMk cId="1675314711" sldId="950"/>
            <ac:cxnSpMk id="35" creationId="{8AB5C910-D4A9-53E2-ED53-24458D6B843F}"/>
          </ac:cxnSpMkLst>
        </pc:cxnChg>
        <pc:cxnChg chg="mod">
          <ac:chgData name="Phillip Kaufman" userId="c001b2a046940d7c" providerId="LiveId" clId="{5CB25B10-5B1C-4017-B167-ED3104435743}" dt="2024-05-18T03:14:59.860" v="2769"/>
          <ac:cxnSpMkLst>
            <pc:docMk/>
            <pc:sldMk cId="1675314711" sldId="950"/>
            <ac:cxnSpMk id="36" creationId="{0E887A0F-ED7C-0A47-E7BD-252ABE440525}"/>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8T03:14:59.860" v="2769"/>
          <ac:cxnSpMkLst>
            <pc:docMk/>
            <pc:sldMk cId="1675314711" sldId="950"/>
            <ac:cxnSpMk id="37" creationId="{F8FB4677-C47B-1175-8F19-07C845444119}"/>
          </ac:cxnSpMkLst>
        </pc:cxnChg>
        <pc:cxnChg chg="mod">
          <ac:chgData name="Phillip Kaufman" userId="c001b2a046940d7c" providerId="LiveId" clId="{5CB25B10-5B1C-4017-B167-ED3104435743}" dt="2024-05-18T03:14:59.860" v="2769"/>
          <ac:cxnSpMkLst>
            <pc:docMk/>
            <pc:sldMk cId="1675314711" sldId="950"/>
            <ac:cxnSpMk id="38" creationId="{74CB880A-699A-CA07-F4EF-486A047D3AE7}"/>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8T03:14:59.860" v="2769"/>
          <ac:cxnSpMkLst>
            <pc:docMk/>
            <pc:sldMk cId="1675314711" sldId="950"/>
            <ac:cxnSpMk id="39" creationId="{E2F2CB39-637E-1A34-4325-DAE4A38F8EC5}"/>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5-26T07:05:58.996" v="7580"/>
          <ac:cxnSpMkLst>
            <pc:docMk/>
            <pc:sldMk cId="1675314711" sldId="950"/>
            <ac:cxnSpMk id="40" creationId="{4E3036D0-C5BE-538D-8B0E-E3DC1F9EE8D2}"/>
          </ac:cxnSpMkLst>
        </pc:cxnChg>
        <pc:cxnChg chg="mod">
          <ac:chgData name="Phillip Kaufman" userId="c001b2a046940d7c" providerId="LiveId" clId="{5CB25B10-5B1C-4017-B167-ED3104435743}" dt="2024-05-18T03:14:59.860" v="2769"/>
          <ac:cxnSpMkLst>
            <pc:docMk/>
            <pc:sldMk cId="1675314711" sldId="950"/>
            <ac:cxnSpMk id="40" creationId="{5A063866-C76D-AD05-FA82-C9599E459826}"/>
          </ac:cxnSpMkLst>
        </pc:cxnChg>
        <pc:cxnChg chg="mod">
          <ac:chgData name="Phillip Kaufman" userId="c001b2a046940d7c" providerId="LiveId" clId="{5CB25B10-5B1C-4017-B167-ED3104435743}" dt="2024-05-18T03:14:59.860" v="2769"/>
          <ac:cxnSpMkLst>
            <pc:docMk/>
            <pc:sldMk cId="1675314711" sldId="950"/>
            <ac:cxnSpMk id="41" creationId="{67BF82CD-04DB-AAB5-D141-FE804753C661}"/>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26T07:05:58.996" v="7580"/>
          <ac:cxnSpMkLst>
            <pc:docMk/>
            <pc:sldMk cId="1675314711" sldId="950"/>
            <ac:cxnSpMk id="41" creationId="{EF88023F-0D9D-B2FC-A73A-0E8594C253AB}"/>
          </ac:cxnSpMkLst>
        </pc:cxnChg>
        <pc:cxnChg chg="mod">
          <ac:chgData name="Phillip Kaufman" userId="c001b2a046940d7c" providerId="LiveId" clId="{5CB25B10-5B1C-4017-B167-ED3104435743}" dt="2024-05-26T07:05:58.996" v="7580"/>
          <ac:cxnSpMkLst>
            <pc:docMk/>
            <pc:sldMk cId="1675314711" sldId="950"/>
            <ac:cxnSpMk id="42" creationId="{25E90691-57A3-A14A-F7C0-147F20430E86}"/>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8T03:14:59.860" v="2769"/>
          <ac:cxnSpMkLst>
            <pc:docMk/>
            <pc:sldMk cId="1675314711" sldId="950"/>
            <ac:cxnSpMk id="42" creationId="{A6AFD0A1-18AE-1117-DFC5-45B917808126}"/>
          </ac:cxnSpMkLst>
        </pc:cxnChg>
        <pc:cxnChg chg="mod">
          <ac:chgData name="Phillip Kaufman" userId="c001b2a046940d7c" providerId="LiveId" clId="{5CB25B10-5B1C-4017-B167-ED3104435743}" dt="2024-05-18T03:14:59.860" v="2769"/>
          <ac:cxnSpMkLst>
            <pc:docMk/>
            <pc:sldMk cId="1675314711" sldId="950"/>
            <ac:cxnSpMk id="43" creationId="{50791959-838E-B5D8-A068-B3EEA39E2AAC}"/>
          </ac:cxnSpMkLst>
        </pc:cxnChg>
        <pc:cxnChg chg="mod">
          <ac:chgData name="Phillip Kaufman" userId="c001b2a046940d7c" providerId="LiveId" clId="{5CB25B10-5B1C-4017-B167-ED3104435743}" dt="2024-05-26T07:05:58.996" v="7580"/>
          <ac:cxnSpMkLst>
            <pc:docMk/>
            <pc:sldMk cId="1675314711" sldId="950"/>
            <ac:cxnSpMk id="43" creationId="{A2700892-C673-C0A6-92C5-0DC5B4E2D67C}"/>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8T03:14:59.860" v="2769"/>
          <ac:cxnSpMkLst>
            <pc:docMk/>
            <pc:sldMk cId="1675314711" sldId="950"/>
            <ac:cxnSpMk id="44" creationId="{09B18914-67E8-41D3-03D9-B5AB3B3300B8}"/>
          </ac:cxnSpMkLst>
        </pc:cxnChg>
        <pc:cxnChg chg="mod">
          <ac:chgData name="Phillip Kaufman" userId="c001b2a046940d7c" providerId="LiveId" clId="{5CB25B10-5B1C-4017-B167-ED3104435743}" dt="2024-05-26T07:05:58.996" v="7580"/>
          <ac:cxnSpMkLst>
            <pc:docMk/>
            <pc:sldMk cId="1675314711" sldId="950"/>
            <ac:cxnSpMk id="44" creationId="{4B0743FA-9D12-D2D7-12A9-2307364D387D}"/>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26T07:05:58.996" v="7580"/>
          <ac:cxnSpMkLst>
            <pc:docMk/>
            <pc:sldMk cId="1675314711" sldId="950"/>
            <ac:cxnSpMk id="45" creationId="{9342B254-97DB-D1FE-3D99-A0388F49393E}"/>
          </ac:cxnSpMkLst>
        </pc:cxnChg>
        <pc:cxnChg chg="mod">
          <ac:chgData name="Phillip Kaufman" userId="c001b2a046940d7c" providerId="LiveId" clId="{5CB25B10-5B1C-4017-B167-ED3104435743}" dt="2024-05-18T03:14:59.860" v="2769"/>
          <ac:cxnSpMkLst>
            <pc:docMk/>
            <pc:sldMk cId="1675314711" sldId="950"/>
            <ac:cxnSpMk id="45" creationId="{B2C5E0C9-63F3-BBFF-06BC-2092B80AC78F}"/>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5-18T03:14:59.860" v="2769"/>
          <ac:cxnSpMkLst>
            <pc:docMk/>
            <pc:sldMk cId="1675314711" sldId="950"/>
            <ac:cxnSpMk id="46" creationId="{68298CAB-6088-4794-A143-81A84FA27CAB}"/>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26T07:05:58.996" v="7580"/>
          <ac:cxnSpMkLst>
            <pc:docMk/>
            <pc:sldMk cId="1675314711" sldId="950"/>
            <ac:cxnSpMk id="46" creationId="{C959049C-79A7-B24D-9723-62AC9E6113AF}"/>
          </ac:cxnSpMkLst>
        </pc:cxnChg>
        <pc:cxnChg chg="mod">
          <ac:chgData name="Phillip Kaufman" userId="c001b2a046940d7c" providerId="LiveId" clId="{5CB25B10-5B1C-4017-B167-ED3104435743}" dt="2024-05-26T07:05:58.996" v="7580"/>
          <ac:cxnSpMkLst>
            <pc:docMk/>
            <pc:sldMk cId="1675314711" sldId="950"/>
            <ac:cxnSpMk id="47" creationId="{0351AFE6-74DE-BBC7-E80E-474941E83CB5}"/>
          </ac:cxnSpMkLst>
        </pc:cxnChg>
        <pc:cxnChg chg="mod">
          <ac:chgData name="Phillip Kaufman" userId="c001b2a046940d7c" providerId="LiveId" clId="{5CB25B10-5B1C-4017-B167-ED3104435743}" dt="2024-05-18T03:14:59.860" v="2769"/>
          <ac:cxnSpMkLst>
            <pc:docMk/>
            <pc:sldMk cId="1675314711" sldId="950"/>
            <ac:cxnSpMk id="47" creationId="{5D73928D-8869-7C01-17B4-44D9B9076B57}"/>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26T07:05:58.996" v="7580"/>
          <ac:cxnSpMkLst>
            <pc:docMk/>
            <pc:sldMk cId="1675314711" sldId="950"/>
            <ac:cxnSpMk id="48" creationId="{07DCE304-45EE-8B83-9EF8-714AFD2BF69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8T03:14:59.860" v="2769"/>
          <ac:cxnSpMkLst>
            <pc:docMk/>
            <pc:sldMk cId="1675314711" sldId="950"/>
            <ac:cxnSpMk id="48" creationId="{FA46E502-C233-1F53-76A8-774A9E089625}"/>
          </ac:cxnSpMkLst>
        </pc:cxnChg>
        <pc:cxnChg chg="mod">
          <ac:chgData name="Phillip Kaufman" userId="c001b2a046940d7c" providerId="LiveId" clId="{5CB25B10-5B1C-4017-B167-ED3104435743}" dt="2024-05-26T07:05:58.996" v="7580"/>
          <ac:cxnSpMkLst>
            <pc:docMk/>
            <pc:sldMk cId="1675314711" sldId="950"/>
            <ac:cxnSpMk id="49" creationId="{68F9ECC7-7D74-9FF4-AF40-6FBBF21F44A6}"/>
          </ac:cxnSpMkLst>
        </pc:cxnChg>
        <pc:cxnChg chg="mod">
          <ac:chgData name="Phillip Kaufman" userId="c001b2a046940d7c" providerId="LiveId" clId="{5CB25B10-5B1C-4017-B167-ED3104435743}" dt="2024-05-18T03:14:59.860" v="2769"/>
          <ac:cxnSpMkLst>
            <pc:docMk/>
            <pc:sldMk cId="1675314711" sldId="950"/>
            <ac:cxnSpMk id="49" creationId="{E71B2818-2CD2-3D47-7225-415A941B9E0A}"/>
          </ac:cxnSpMkLst>
        </pc:cxnChg>
        <pc:cxnChg chg="mod">
          <ac:chgData name="Phillip Kaufman" userId="c001b2a046940d7c" providerId="LiveId" clId="{5CB25B10-5B1C-4017-B167-ED3104435743}" dt="2024-05-26T07:05:58.996" v="7580"/>
          <ac:cxnSpMkLst>
            <pc:docMk/>
            <pc:sldMk cId="1675314711" sldId="950"/>
            <ac:cxnSpMk id="51" creationId="{096844E9-2F6B-B525-5D3B-280718576445}"/>
          </ac:cxnSpMkLst>
        </pc:cxnChg>
        <pc:cxnChg chg="mod">
          <ac:chgData name="Phillip Kaufman" userId="c001b2a046940d7c" providerId="LiveId" clId="{5CB25B10-5B1C-4017-B167-ED3104435743}" dt="2024-05-18T03:14:59.860" v="2769"/>
          <ac:cxnSpMkLst>
            <pc:docMk/>
            <pc:sldMk cId="1675314711" sldId="950"/>
            <ac:cxnSpMk id="51" creationId="{43135670-565E-E0DC-068E-95B053010316}"/>
          </ac:cxnSpMkLst>
        </pc:cxnChg>
        <pc:cxnChg chg="mod">
          <ac:chgData name="Phillip Kaufman" userId="c001b2a046940d7c" providerId="LiveId" clId="{5CB25B10-5B1C-4017-B167-ED3104435743}" dt="2024-05-18T03:14:59.860" v="2769"/>
          <ac:cxnSpMkLst>
            <pc:docMk/>
            <pc:sldMk cId="1675314711" sldId="950"/>
            <ac:cxnSpMk id="52" creationId="{51D00831-B8FA-53D3-5C12-89BDC027FFBC}"/>
          </ac:cxnSpMkLst>
        </pc:cxnChg>
        <pc:cxnChg chg="mod">
          <ac:chgData name="Phillip Kaufman" userId="c001b2a046940d7c" providerId="LiveId" clId="{5CB25B10-5B1C-4017-B167-ED3104435743}" dt="2024-05-26T07:05:58.996" v="7580"/>
          <ac:cxnSpMkLst>
            <pc:docMk/>
            <pc:sldMk cId="1675314711" sldId="950"/>
            <ac:cxnSpMk id="52" creationId="{8D0126AE-B77D-606D-0A3A-651E6C730C5E}"/>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26T07:05:58.996" v="7580"/>
          <ac:cxnSpMkLst>
            <pc:docMk/>
            <pc:sldMk cId="1675314711" sldId="950"/>
            <ac:cxnSpMk id="53" creationId="{5DFD37B3-6649-BCB2-4C9B-ADB650ADB068}"/>
          </ac:cxnSpMkLst>
        </pc:cxnChg>
        <pc:cxnChg chg="mod">
          <ac:chgData name="Phillip Kaufman" userId="c001b2a046940d7c" providerId="LiveId" clId="{5CB25B10-5B1C-4017-B167-ED3104435743}" dt="2024-05-18T03:14:59.860" v="2769"/>
          <ac:cxnSpMkLst>
            <pc:docMk/>
            <pc:sldMk cId="1675314711" sldId="950"/>
            <ac:cxnSpMk id="53" creationId="{8B70DAD9-62FC-F4E2-3789-E969E52C5550}"/>
          </ac:cxnSpMkLst>
        </pc:cxnChg>
        <pc:cxnChg chg="mod">
          <ac:chgData name="Phillip Kaufman" userId="c001b2a046940d7c" providerId="LiveId" clId="{5CB25B10-5B1C-4017-B167-ED3104435743}" dt="2024-05-26T07:05:58.996" v="7580"/>
          <ac:cxnSpMkLst>
            <pc:docMk/>
            <pc:sldMk cId="1675314711" sldId="950"/>
            <ac:cxnSpMk id="54" creationId="{32666024-57E0-B241-BF98-D976A53D3BF4}"/>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cxnChg chg="mod">
          <ac:chgData name="Phillip Kaufman" userId="c001b2a046940d7c" providerId="LiveId" clId="{5CB25B10-5B1C-4017-B167-ED3104435743}" dt="2024-05-18T03:14:59.860" v="2769"/>
          <ac:cxnSpMkLst>
            <pc:docMk/>
            <pc:sldMk cId="1675314711" sldId="950"/>
            <ac:cxnSpMk id="54" creationId="{4DD824FA-719E-9651-A3C0-C12FF76896DD}"/>
          </ac:cxnSpMkLst>
        </pc:cxnChg>
        <pc:cxnChg chg="mod">
          <ac:chgData name="Phillip Kaufman" userId="c001b2a046940d7c" providerId="LiveId" clId="{5CB25B10-5B1C-4017-B167-ED3104435743}" dt="2024-05-26T07:05:58.996" v="7580"/>
          <ac:cxnSpMkLst>
            <pc:docMk/>
            <pc:sldMk cId="1675314711" sldId="950"/>
            <ac:cxnSpMk id="55" creationId="{62CFD787-91E0-5433-CFC6-FA52CAF2F25F}"/>
          </ac:cxnSpMkLst>
        </pc:cxnChg>
        <pc:cxnChg chg="mod">
          <ac:chgData name="Phillip Kaufman" userId="c001b2a046940d7c" providerId="LiveId" clId="{5CB25B10-5B1C-4017-B167-ED3104435743}" dt="2024-05-26T07:05:58.996" v="7580"/>
          <ac:cxnSpMkLst>
            <pc:docMk/>
            <pc:sldMk cId="1675314711" sldId="950"/>
            <ac:cxnSpMk id="56" creationId="{612F0356-FAE6-8B74-F93E-D4FBD8BF9F12}"/>
          </ac:cxnSpMkLst>
        </pc:cxnChg>
        <pc:cxnChg chg="mod">
          <ac:chgData name="Phillip Kaufman" userId="c001b2a046940d7c" providerId="LiveId" clId="{5CB25B10-5B1C-4017-B167-ED3104435743}" dt="2024-05-26T07:05:58.996" v="7580"/>
          <ac:cxnSpMkLst>
            <pc:docMk/>
            <pc:sldMk cId="1675314711" sldId="950"/>
            <ac:cxnSpMk id="57" creationId="{BE8AA103-0172-70F1-D231-A05E60475317}"/>
          </ac:cxnSpMkLst>
        </pc:cxnChg>
        <pc:cxnChg chg="mod">
          <ac:chgData name="Phillip Kaufman" userId="c001b2a046940d7c" providerId="LiveId" clId="{5CB25B10-5B1C-4017-B167-ED3104435743}" dt="2024-05-26T07:05:58.996" v="7580"/>
          <ac:cxnSpMkLst>
            <pc:docMk/>
            <pc:sldMk cId="1675314711" sldId="950"/>
            <ac:cxnSpMk id="58" creationId="{3B38AFA3-9601-6781-7D65-A33F62F1A230}"/>
          </ac:cxnSpMkLst>
        </pc:cxnChg>
        <pc:cxnChg chg="mod">
          <ac:chgData name="Phillip Kaufman" userId="c001b2a046940d7c" providerId="LiveId" clId="{5CB25B10-5B1C-4017-B167-ED3104435743}" dt="2024-05-26T07:05:58.996" v="7580"/>
          <ac:cxnSpMkLst>
            <pc:docMk/>
            <pc:sldMk cId="1675314711" sldId="950"/>
            <ac:cxnSpMk id="59" creationId="{AE2E4B5E-AD79-9312-D778-FB41D474774C}"/>
          </ac:cxnSpMkLst>
        </pc:cxnChg>
        <pc:cxnChg chg="mod">
          <ac:chgData name="Phillip Kaufman" userId="c001b2a046940d7c" providerId="LiveId" clId="{5CB25B10-5B1C-4017-B167-ED3104435743}" dt="2024-05-26T07:05:58.996" v="7580"/>
          <ac:cxnSpMkLst>
            <pc:docMk/>
            <pc:sldMk cId="1675314711" sldId="950"/>
            <ac:cxnSpMk id="60" creationId="{7DF64F9B-98DE-C887-69F1-4557A96A12AA}"/>
          </ac:cxnSpMkLst>
        </pc:cxnChg>
        <pc:cxnChg chg="mod">
          <ac:chgData name="Phillip Kaufman" userId="c001b2a046940d7c" providerId="LiveId" clId="{5CB25B10-5B1C-4017-B167-ED3104435743}" dt="2024-05-26T07:05:58.996" v="7580"/>
          <ac:cxnSpMkLst>
            <pc:docMk/>
            <pc:sldMk cId="1675314711" sldId="950"/>
            <ac:cxnSpMk id="61" creationId="{2077C590-23FC-6D7A-74D8-416F4356A388}"/>
          </ac:cxnSpMkLst>
        </pc:cxnChg>
        <pc:cxnChg chg="mod">
          <ac:chgData name="Phillip Kaufman" userId="c001b2a046940d7c" providerId="LiveId" clId="{5CB25B10-5B1C-4017-B167-ED3104435743}" dt="2024-05-26T07:05:58.996" v="7580"/>
          <ac:cxnSpMkLst>
            <pc:docMk/>
            <pc:sldMk cId="1675314711" sldId="950"/>
            <ac:cxnSpMk id="62" creationId="{A3EF9364-2F12-73FA-D560-AA4F228F2724}"/>
          </ac:cxnSpMkLst>
        </pc:cxnChg>
        <pc:cxnChg chg="mod">
          <ac:chgData name="Phillip Kaufman" userId="c001b2a046940d7c" providerId="LiveId" clId="{5CB25B10-5B1C-4017-B167-ED3104435743}" dt="2024-05-26T07:05:58.996" v="7580"/>
          <ac:cxnSpMkLst>
            <pc:docMk/>
            <pc:sldMk cId="1675314711" sldId="950"/>
            <ac:cxnSpMk id="63" creationId="{1A473273-985E-0A30-ABB9-9D119F898A87}"/>
          </ac:cxnSpMkLst>
        </pc:cxnChg>
        <pc:cxnChg chg="mod">
          <ac:chgData name="Phillip Kaufman" userId="c001b2a046940d7c" providerId="LiveId" clId="{5CB25B10-5B1C-4017-B167-ED3104435743}" dt="2024-05-18T03:14:59.860" v="2769"/>
          <ac:cxnSpMkLst>
            <pc:docMk/>
            <pc:sldMk cId="1675314711" sldId="950"/>
            <ac:cxnSpMk id="128" creationId="{67573DAB-3F87-98C4-FE5C-39755AD70B12}"/>
          </ac:cxnSpMkLst>
        </pc:cxnChg>
        <pc:cxnChg chg="mod">
          <ac:chgData name="Phillip Kaufman" userId="c001b2a046940d7c" providerId="LiveId" clId="{5CB25B10-5B1C-4017-B167-ED3104435743}" dt="2024-05-18T03:14:59.860" v="2769"/>
          <ac:cxnSpMkLst>
            <pc:docMk/>
            <pc:sldMk cId="1675314711" sldId="950"/>
            <ac:cxnSpMk id="129" creationId="{E2372685-C274-C29B-C0A2-A050FAA767AB}"/>
          </ac:cxnSpMkLst>
        </pc:cxnChg>
        <pc:cxnChg chg="mod">
          <ac:chgData name="Phillip Kaufman" userId="c001b2a046940d7c" providerId="LiveId" clId="{5CB25B10-5B1C-4017-B167-ED3104435743}" dt="2024-05-18T03:14:59.860" v="2769"/>
          <ac:cxnSpMkLst>
            <pc:docMk/>
            <pc:sldMk cId="1675314711" sldId="950"/>
            <ac:cxnSpMk id="133" creationId="{1155EEA9-ABB6-64D5-B969-75124B19FEFE}"/>
          </ac:cxnSpMkLst>
        </pc:cxnChg>
        <pc:cxnChg chg="mod">
          <ac:chgData name="Phillip Kaufman" userId="c001b2a046940d7c" providerId="LiveId" clId="{5CB25B10-5B1C-4017-B167-ED3104435743}" dt="2024-05-18T03:14:59.860" v="2769"/>
          <ac:cxnSpMkLst>
            <pc:docMk/>
            <pc:sldMk cId="1675314711" sldId="950"/>
            <ac:cxnSpMk id="134" creationId="{E65C64C4-1BA0-4382-76EE-8BE8D4264847}"/>
          </ac:cxnSpMkLst>
        </pc:cxnChg>
        <pc:cxnChg chg="mod">
          <ac:chgData name="Phillip Kaufman" userId="c001b2a046940d7c" providerId="LiveId" clId="{5CB25B10-5B1C-4017-B167-ED3104435743}" dt="2024-05-26T07:05:58.996" v="7580"/>
          <ac:cxnSpMkLst>
            <pc:docMk/>
            <pc:sldMk cId="1675314711" sldId="950"/>
            <ac:cxnSpMk id="192" creationId="{D006BF09-3F80-C75F-02DB-172480D78915}"/>
          </ac:cxnSpMkLst>
        </pc:cxnChg>
        <pc:cxnChg chg="mod">
          <ac:chgData name="Phillip Kaufman" userId="c001b2a046940d7c" providerId="LiveId" clId="{5CB25B10-5B1C-4017-B167-ED3104435743}" dt="2024-05-26T07:05:58.996" v="7580"/>
          <ac:cxnSpMkLst>
            <pc:docMk/>
            <pc:sldMk cId="1675314711" sldId="950"/>
            <ac:cxnSpMk id="193" creationId="{BA2C64E7-88C5-8B40-0F00-F0BAB1BF8362}"/>
          </ac:cxnSpMkLst>
        </pc:cxnChg>
        <pc:cxnChg chg="mod">
          <ac:chgData name="Phillip Kaufman" userId="c001b2a046940d7c" providerId="LiveId" clId="{5CB25B10-5B1C-4017-B167-ED3104435743}" dt="2024-05-26T07:05:58.996" v="7580"/>
          <ac:cxnSpMkLst>
            <pc:docMk/>
            <pc:sldMk cId="1675314711" sldId="950"/>
            <ac:cxnSpMk id="194" creationId="{79CD5E66-F247-DBA6-53EB-E85CDDA3E71D}"/>
          </ac:cxnSpMkLst>
        </pc:cxnChg>
        <pc:cxnChg chg="mod">
          <ac:chgData name="Phillip Kaufman" userId="c001b2a046940d7c" providerId="LiveId" clId="{5CB25B10-5B1C-4017-B167-ED3104435743}" dt="2024-05-26T07:05:58.996" v="7580"/>
          <ac:cxnSpMkLst>
            <pc:docMk/>
            <pc:sldMk cId="1675314711" sldId="950"/>
            <ac:cxnSpMk id="195" creationId="{2C2A362A-A118-4E29-6C43-D09CE8091076}"/>
          </ac:cxnSpMkLst>
        </pc:cxnChg>
        <pc:cxnChg chg="mod">
          <ac:chgData name="Phillip Kaufman" userId="c001b2a046940d7c" providerId="LiveId" clId="{5CB25B10-5B1C-4017-B167-ED3104435743}" dt="2024-05-26T07:05:58.711" v="7579" actId="478"/>
          <ac:cxnSpMkLst>
            <pc:docMk/>
            <pc:sldMk cId="1675314711" sldId="950"/>
            <ac:cxnSpMk id="204" creationId="{F2E73980-A249-B610-576F-6ABFC293AC2C}"/>
          </ac:cxnSpMkLst>
        </pc:cxnChg>
        <pc:cxnChg chg="mod">
          <ac:chgData name="Phillip Kaufman" userId="c001b2a046940d7c" providerId="LiveId" clId="{5CB25B10-5B1C-4017-B167-ED3104435743}" dt="2024-05-26T07:05:58.711" v="7579" actId="478"/>
          <ac:cxnSpMkLst>
            <pc:docMk/>
            <pc:sldMk cId="1675314711" sldId="950"/>
            <ac:cxnSpMk id="205" creationId="{7A414D4F-322C-7338-B39D-8859145628B1}"/>
          </ac:cxnSpMkLst>
        </pc:cxnChg>
        <pc:cxnChg chg="mod">
          <ac:chgData name="Phillip Kaufman" userId="c001b2a046940d7c" providerId="LiveId" clId="{5CB25B10-5B1C-4017-B167-ED3104435743}" dt="2024-05-27T07:31:31.973" v="8663"/>
          <ac:cxnSpMkLst>
            <pc:docMk/>
            <pc:sldMk cId="1675314711" sldId="950"/>
            <ac:cxnSpMk id="205" creationId="{7EC2B521-3776-4059-373B-A992774CDC90}"/>
          </ac:cxnSpMkLst>
        </pc:cxnChg>
        <pc:cxnChg chg="mod">
          <ac:chgData name="Phillip Kaufman" userId="c001b2a046940d7c" providerId="LiveId" clId="{5CB25B10-5B1C-4017-B167-ED3104435743}" dt="2024-05-27T07:31:31.973" v="8663"/>
          <ac:cxnSpMkLst>
            <pc:docMk/>
            <pc:sldMk cId="1675314711" sldId="950"/>
            <ac:cxnSpMk id="206" creationId="{8CA65AB4-0BD0-87C2-FAFA-C247DF6BE923}"/>
          </ac:cxnSpMkLst>
        </pc:cxnChg>
        <pc:cxnChg chg="mod">
          <ac:chgData name="Phillip Kaufman" userId="c001b2a046940d7c" providerId="LiveId" clId="{5CB25B10-5B1C-4017-B167-ED3104435743}" dt="2024-05-26T07:05:58.711" v="7579" actId="478"/>
          <ac:cxnSpMkLst>
            <pc:docMk/>
            <pc:sldMk cId="1675314711" sldId="950"/>
            <ac:cxnSpMk id="208" creationId="{C87C2687-E6D0-B959-5766-C5796B70484F}"/>
          </ac:cxnSpMkLst>
        </pc:cxnChg>
        <pc:cxnChg chg="mod">
          <ac:chgData name="Phillip Kaufman" userId="c001b2a046940d7c" providerId="LiveId" clId="{5CB25B10-5B1C-4017-B167-ED3104435743}" dt="2024-05-26T07:05:58.711" v="7579" actId="478"/>
          <ac:cxnSpMkLst>
            <pc:docMk/>
            <pc:sldMk cId="1675314711" sldId="950"/>
            <ac:cxnSpMk id="209" creationId="{068C3D0F-F9D7-F95B-2166-870E7CFD5F21}"/>
          </ac:cxnSpMkLst>
        </pc:cxnChg>
        <pc:cxnChg chg="mod">
          <ac:chgData name="Phillip Kaufman" userId="c001b2a046940d7c" providerId="LiveId" clId="{5CB25B10-5B1C-4017-B167-ED3104435743}" dt="2024-05-27T07:31:31.973" v="8663"/>
          <ac:cxnSpMkLst>
            <pc:docMk/>
            <pc:sldMk cId="1675314711" sldId="950"/>
            <ac:cxnSpMk id="209" creationId="{5632B8C6-C5B8-1A74-AFAF-4154A560C170}"/>
          </ac:cxnSpMkLst>
        </pc:cxnChg>
        <pc:cxnChg chg="mod">
          <ac:chgData name="Phillip Kaufman" userId="c001b2a046940d7c" providerId="LiveId" clId="{5CB25B10-5B1C-4017-B167-ED3104435743}" dt="2024-05-27T07:31:31.973" v="8663"/>
          <ac:cxnSpMkLst>
            <pc:docMk/>
            <pc:sldMk cId="1675314711" sldId="950"/>
            <ac:cxnSpMk id="210" creationId="{E965D382-3EC5-E2AF-557E-8FBBA2970E17}"/>
          </ac:cxnSpMkLst>
        </pc:cxnChg>
        <pc:cxnChg chg="mod">
          <ac:chgData name="Phillip Kaufman" userId="c001b2a046940d7c" providerId="LiveId" clId="{5CB25B10-5B1C-4017-B167-ED3104435743}" dt="2024-05-26T07:05:58.711" v="7579" actId="478"/>
          <ac:cxnSpMkLst>
            <pc:docMk/>
            <pc:sldMk cId="1675314711" sldId="950"/>
            <ac:cxnSpMk id="212" creationId="{0B4086E7-EAA8-33EC-2211-7E7AF87AE74C}"/>
          </ac:cxnSpMkLst>
        </pc:cxnChg>
        <pc:cxnChg chg="mod">
          <ac:chgData name="Phillip Kaufman" userId="c001b2a046940d7c" providerId="LiveId" clId="{5CB25B10-5B1C-4017-B167-ED3104435743}" dt="2024-05-27T07:31:31.973" v="8663"/>
          <ac:cxnSpMkLst>
            <pc:docMk/>
            <pc:sldMk cId="1675314711" sldId="950"/>
            <ac:cxnSpMk id="213" creationId="{429FBFA0-E185-CEF9-EF49-1447C296E1C7}"/>
          </ac:cxnSpMkLst>
        </pc:cxnChg>
        <pc:cxnChg chg="mod">
          <ac:chgData name="Phillip Kaufman" userId="c001b2a046940d7c" providerId="LiveId" clId="{5CB25B10-5B1C-4017-B167-ED3104435743}" dt="2024-05-26T07:05:58.711" v="7579" actId="478"/>
          <ac:cxnSpMkLst>
            <pc:docMk/>
            <pc:sldMk cId="1675314711" sldId="950"/>
            <ac:cxnSpMk id="213" creationId="{74B16385-C1CE-5588-AF2E-177E1B96F492}"/>
          </ac:cxnSpMkLst>
        </pc:cxnChg>
        <pc:cxnChg chg="mod">
          <ac:chgData name="Phillip Kaufman" userId="c001b2a046940d7c" providerId="LiveId" clId="{5CB25B10-5B1C-4017-B167-ED3104435743}" dt="2024-05-27T07:31:31.973" v="8663"/>
          <ac:cxnSpMkLst>
            <pc:docMk/>
            <pc:sldMk cId="1675314711" sldId="950"/>
            <ac:cxnSpMk id="214" creationId="{2B2A82C7-ED8C-EEF4-F815-E1810C17E702}"/>
          </ac:cxnSpMkLst>
        </pc:cxnChg>
        <pc:cxnChg chg="mod">
          <ac:chgData name="Phillip Kaufman" userId="c001b2a046940d7c" providerId="LiveId" clId="{5CB25B10-5B1C-4017-B167-ED3104435743}" dt="2024-05-26T07:05:58.711" v="7579" actId="478"/>
          <ac:cxnSpMkLst>
            <pc:docMk/>
            <pc:sldMk cId="1675314711" sldId="950"/>
            <ac:cxnSpMk id="216" creationId="{420F4659-8885-B1E7-89F3-15883EDF4B47}"/>
          </ac:cxnSpMkLst>
        </pc:cxnChg>
        <pc:cxnChg chg="mod">
          <ac:chgData name="Phillip Kaufman" userId="c001b2a046940d7c" providerId="LiveId" clId="{5CB25B10-5B1C-4017-B167-ED3104435743}" dt="2024-05-27T07:31:31.973" v="8663"/>
          <ac:cxnSpMkLst>
            <pc:docMk/>
            <pc:sldMk cId="1675314711" sldId="950"/>
            <ac:cxnSpMk id="217" creationId="{AFA2D72D-E2D2-920A-2B3B-099ECD567C4A}"/>
          </ac:cxnSpMkLst>
        </pc:cxnChg>
        <pc:cxnChg chg="mod">
          <ac:chgData name="Phillip Kaufman" userId="c001b2a046940d7c" providerId="LiveId" clId="{5CB25B10-5B1C-4017-B167-ED3104435743}" dt="2024-05-26T07:05:58.711" v="7579" actId="478"/>
          <ac:cxnSpMkLst>
            <pc:docMk/>
            <pc:sldMk cId="1675314711" sldId="950"/>
            <ac:cxnSpMk id="217" creationId="{CA508567-DD37-4F7A-B5D0-495E3BF7F92D}"/>
          </ac:cxnSpMkLst>
        </pc:cxnChg>
        <pc:cxnChg chg="mod">
          <ac:chgData name="Phillip Kaufman" userId="c001b2a046940d7c" providerId="LiveId" clId="{5CB25B10-5B1C-4017-B167-ED3104435743}" dt="2024-05-27T07:31:31.973" v="8663"/>
          <ac:cxnSpMkLst>
            <pc:docMk/>
            <pc:sldMk cId="1675314711" sldId="950"/>
            <ac:cxnSpMk id="218" creationId="{1E982D1D-79B7-120B-2249-21DEE9D70463}"/>
          </ac:cxnSpMkLst>
        </pc:cxnChg>
        <pc:cxnChg chg="mod">
          <ac:chgData name="Phillip Kaufman" userId="c001b2a046940d7c" providerId="LiveId" clId="{5CB25B10-5B1C-4017-B167-ED3104435743}" dt="2024-05-26T07:05:58.711" v="7579" actId="478"/>
          <ac:cxnSpMkLst>
            <pc:docMk/>
            <pc:sldMk cId="1675314711" sldId="950"/>
            <ac:cxnSpMk id="220" creationId="{B1E5B402-A196-5265-277F-E3FB4DDC7924}"/>
          </ac:cxnSpMkLst>
        </pc:cxnChg>
        <pc:cxnChg chg="mod">
          <ac:chgData name="Phillip Kaufman" userId="c001b2a046940d7c" providerId="LiveId" clId="{5CB25B10-5B1C-4017-B167-ED3104435743}" dt="2024-05-27T07:31:31.973" v="8663"/>
          <ac:cxnSpMkLst>
            <pc:docMk/>
            <pc:sldMk cId="1675314711" sldId="950"/>
            <ac:cxnSpMk id="221" creationId="{1D73880A-6D4B-512C-E689-2460A3B87D4B}"/>
          </ac:cxnSpMkLst>
        </pc:cxnChg>
        <pc:cxnChg chg="mod">
          <ac:chgData name="Phillip Kaufman" userId="c001b2a046940d7c" providerId="LiveId" clId="{5CB25B10-5B1C-4017-B167-ED3104435743}" dt="2024-05-26T07:05:58.711" v="7579" actId="478"/>
          <ac:cxnSpMkLst>
            <pc:docMk/>
            <pc:sldMk cId="1675314711" sldId="950"/>
            <ac:cxnSpMk id="221" creationId="{8A2E6EC6-F917-F1B4-9239-770BA87B8E29}"/>
          </ac:cxnSpMkLst>
        </pc:cxnChg>
        <pc:cxnChg chg="mod">
          <ac:chgData name="Phillip Kaufman" userId="c001b2a046940d7c" providerId="LiveId" clId="{5CB25B10-5B1C-4017-B167-ED3104435743}" dt="2024-05-27T07:31:31.973" v="8663"/>
          <ac:cxnSpMkLst>
            <pc:docMk/>
            <pc:sldMk cId="1675314711" sldId="950"/>
            <ac:cxnSpMk id="222" creationId="{A7A9AE85-CE66-36C3-3ABF-AE1723F92469}"/>
          </ac:cxnSpMkLst>
        </pc:cxnChg>
        <pc:cxnChg chg="mod">
          <ac:chgData name="Phillip Kaufman" userId="c001b2a046940d7c" providerId="LiveId" clId="{5CB25B10-5B1C-4017-B167-ED3104435743}" dt="2024-05-27T07:31:31.973" v="8663"/>
          <ac:cxnSpMkLst>
            <pc:docMk/>
            <pc:sldMk cId="1675314711" sldId="950"/>
            <ac:cxnSpMk id="225" creationId="{0BB0DC9D-6D83-85A7-7B6A-910ECCACDA30}"/>
          </ac:cxnSpMkLst>
        </pc:cxnChg>
        <pc:cxnChg chg="mod">
          <ac:chgData name="Phillip Kaufman" userId="c001b2a046940d7c" providerId="LiveId" clId="{5CB25B10-5B1C-4017-B167-ED3104435743}" dt="2024-05-27T07:31:31.973" v="8663"/>
          <ac:cxnSpMkLst>
            <pc:docMk/>
            <pc:sldMk cId="1675314711" sldId="950"/>
            <ac:cxnSpMk id="226" creationId="{7571C43F-69EC-D87C-1190-E0D26B59912F}"/>
          </ac:cxnSpMkLst>
        </pc:cxnChg>
        <pc:cxnChg chg="mod">
          <ac:chgData name="Phillip Kaufman" userId="c001b2a046940d7c" providerId="LiveId" clId="{5CB25B10-5B1C-4017-B167-ED3104435743}" dt="2024-05-27T07:31:31.973" v="8663"/>
          <ac:cxnSpMkLst>
            <pc:docMk/>
            <pc:sldMk cId="1675314711" sldId="950"/>
            <ac:cxnSpMk id="227" creationId="{1EA0351E-68D9-6081-3BAC-1BE0B6C1DA22}"/>
          </ac:cxnSpMkLst>
        </pc:cxnChg>
        <pc:cxnChg chg="mod">
          <ac:chgData name="Phillip Kaufman" userId="c001b2a046940d7c" providerId="LiveId" clId="{5CB25B10-5B1C-4017-B167-ED3104435743}" dt="2024-05-27T07:31:31.973" v="8663"/>
          <ac:cxnSpMkLst>
            <pc:docMk/>
            <pc:sldMk cId="1675314711" sldId="950"/>
            <ac:cxnSpMk id="228" creationId="{B042E597-706B-2256-1F62-5E3768762D8F}"/>
          </ac:cxnSpMkLst>
        </pc:cxnChg>
        <pc:cxnChg chg="mod">
          <ac:chgData name="Phillip Kaufman" userId="c001b2a046940d7c" providerId="LiveId" clId="{5CB25B10-5B1C-4017-B167-ED3104435743}" dt="2024-05-27T07:31:31.973" v="8663"/>
          <ac:cxnSpMkLst>
            <pc:docMk/>
            <pc:sldMk cId="1675314711" sldId="950"/>
            <ac:cxnSpMk id="229" creationId="{32EC3416-0E91-3F8F-AFFC-CB3F388C1EFD}"/>
          </ac:cxnSpMkLst>
        </pc:cxnChg>
        <pc:cxnChg chg="mod">
          <ac:chgData name="Phillip Kaufman" userId="c001b2a046940d7c" providerId="LiveId" clId="{5CB25B10-5B1C-4017-B167-ED3104435743}" dt="2024-05-27T07:31:31.973" v="8663"/>
          <ac:cxnSpMkLst>
            <pc:docMk/>
            <pc:sldMk cId="1675314711" sldId="950"/>
            <ac:cxnSpMk id="230" creationId="{FB9DC832-C331-07D7-E066-E2BA69B6F944}"/>
          </ac:cxnSpMkLst>
        </pc:cxnChg>
        <pc:cxnChg chg="mod">
          <ac:chgData name="Phillip Kaufman" userId="c001b2a046940d7c" providerId="LiveId" clId="{5CB25B10-5B1C-4017-B167-ED3104435743}" dt="2024-05-27T07:31:31.973" v="8663"/>
          <ac:cxnSpMkLst>
            <pc:docMk/>
            <pc:sldMk cId="1675314711" sldId="950"/>
            <ac:cxnSpMk id="231" creationId="{400F0303-C79B-F706-60F2-77C86D16E825}"/>
          </ac:cxnSpMkLst>
        </pc:cxnChg>
        <pc:cxnChg chg="mod">
          <ac:chgData name="Phillip Kaufman" userId="c001b2a046940d7c" providerId="LiveId" clId="{5CB25B10-5B1C-4017-B167-ED3104435743}" dt="2024-05-27T07:31:31.973" v="8663"/>
          <ac:cxnSpMkLst>
            <pc:docMk/>
            <pc:sldMk cId="1675314711" sldId="950"/>
            <ac:cxnSpMk id="232" creationId="{935E3A88-F163-819A-A9F9-1BF4676A0179}"/>
          </ac:cxnSpMkLst>
        </pc:cxnChg>
        <pc:cxnChg chg="mod">
          <ac:chgData name="Phillip Kaufman" userId="c001b2a046940d7c" providerId="LiveId" clId="{5CB25B10-5B1C-4017-B167-ED3104435743}" dt="2024-05-27T07:31:31.973" v="8663"/>
          <ac:cxnSpMkLst>
            <pc:docMk/>
            <pc:sldMk cId="1675314711" sldId="950"/>
            <ac:cxnSpMk id="233" creationId="{53835976-4800-5DDD-C5E0-6F196437E82B}"/>
          </ac:cxnSpMkLst>
        </pc:cxnChg>
        <pc:cxnChg chg="mod">
          <ac:chgData name="Phillip Kaufman" userId="c001b2a046940d7c" providerId="LiveId" clId="{5CB25B10-5B1C-4017-B167-ED3104435743}" dt="2024-05-27T07:31:31.973" v="8663"/>
          <ac:cxnSpMkLst>
            <pc:docMk/>
            <pc:sldMk cId="1675314711" sldId="950"/>
            <ac:cxnSpMk id="234" creationId="{BED0956B-32B4-8472-DA7E-48A6A1E2395D}"/>
          </ac:cxnSpMkLst>
        </pc:cxnChg>
        <pc:cxnChg chg="mod">
          <ac:chgData name="Phillip Kaufman" userId="c001b2a046940d7c" providerId="LiveId" clId="{5CB25B10-5B1C-4017-B167-ED3104435743}" dt="2024-05-27T07:31:31.973" v="8663"/>
          <ac:cxnSpMkLst>
            <pc:docMk/>
            <pc:sldMk cId="1675314711" sldId="950"/>
            <ac:cxnSpMk id="235" creationId="{8E169EDC-1990-9BF0-EEC8-64D1F03B6C45}"/>
          </ac:cxnSpMkLst>
        </pc:cxnChg>
        <pc:cxnChg chg="mod">
          <ac:chgData name="Phillip Kaufman" userId="c001b2a046940d7c" providerId="LiveId" clId="{5CB25B10-5B1C-4017-B167-ED3104435743}" dt="2024-05-27T07:31:31.973" v="8663"/>
          <ac:cxnSpMkLst>
            <pc:docMk/>
            <pc:sldMk cId="1675314711" sldId="950"/>
            <ac:cxnSpMk id="236" creationId="{0EEA2E5A-8882-C2ED-59B6-5508D1AF8BC1}"/>
          </ac:cxnSpMkLst>
        </pc:cxnChg>
        <pc:cxnChg chg="mod">
          <ac:chgData name="Phillip Kaufman" userId="c001b2a046940d7c" providerId="LiveId" clId="{5CB25B10-5B1C-4017-B167-ED3104435743}" dt="2024-05-27T07:31:31.973" v="8663"/>
          <ac:cxnSpMkLst>
            <pc:docMk/>
            <pc:sldMk cId="1675314711" sldId="950"/>
            <ac:cxnSpMk id="237" creationId="{35FE9FFB-6456-C942-034C-A8BC95AF1F74}"/>
          </ac:cxnSpMkLst>
        </pc:cxnChg>
        <pc:cxnChg chg="mod">
          <ac:chgData name="Phillip Kaufman" userId="c001b2a046940d7c" providerId="LiveId" clId="{5CB25B10-5B1C-4017-B167-ED3104435743}" dt="2024-05-27T07:31:31.973" v="8663"/>
          <ac:cxnSpMkLst>
            <pc:docMk/>
            <pc:sldMk cId="1675314711" sldId="950"/>
            <ac:cxnSpMk id="238" creationId="{93CA4FCA-28D3-6792-B523-4C848D93067A}"/>
          </ac:cxnSpMkLst>
        </pc:cxnChg>
        <pc:cxnChg chg="mod">
          <ac:chgData name="Phillip Kaufman" userId="c001b2a046940d7c" providerId="LiveId" clId="{5CB25B10-5B1C-4017-B167-ED3104435743}" dt="2024-05-27T07:31:31.973" v="8663"/>
          <ac:cxnSpMkLst>
            <pc:docMk/>
            <pc:sldMk cId="1675314711" sldId="950"/>
            <ac:cxnSpMk id="239" creationId="{03CDC4D9-86F8-0EEC-4087-8EE150D8B28E}"/>
          </ac:cxnSpMkLst>
        </pc:cxnChg>
        <pc:cxnChg chg="mod">
          <ac:chgData name="Phillip Kaufman" userId="c001b2a046940d7c" providerId="LiveId" clId="{5CB25B10-5B1C-4017-B167-ED3104435743}" dt="2024-05-27T07:31:31.973" v="8663"/>
          <ac:cxnSpMkLst>
            <pc:docMk/>
            <pc:sldMk cId="1675314711" sldId="950"/>
            <ac:cxnSpMk id="240" creationId="{3513C9FE-965D-EDF0-A668-4A9ED0AFF5D4}"/>
          </ac:cxnSpMkLst>
        </pc:cxnChg>
        <pc:cxnChg chg="mod">
          <ac:chgData name="Phillip Kaufman" userId="c001b2a046940d7c" providerId="LiveId" clId="{5CB25B10-5B1C-4017-B167-ED3104435743}" dt="2024-05-27T07:31:31.973" v="8663"/>
          <ac:cxnSpMkLst>
            <pc:docMk/>
            <pc:sldMk cId="1675314711" sldId="950"/>
            <ac:cxnSpMk id="241" creationId="{5482EA3B-AD10-3EAA-E171-B07C8FF28F9C}"/>
          </ac:cxnSpMkLst>
        </pc:cxnChg>
        <pc:cxnChg chg="mod">
          <ac:chgData name="Phillip Kaufman" userId="c001b2a046940d7c" providerId="LiveId" clId="{5CB25B10-5B1C-4017-B167-ED3104435743}" dt="2024-05-27T07:31:31.973" v="8663"/>
          <ac:cxnSpMkLst>
            <pc:docMk/>
            <pc:sldMk cId="1675314711" sldId="950"/>
            <ac:cxnSpMk id="242" creationId="{D6678BEE-94B3-0607-08E7-E00C3C562147}"/>
          </ac:cxnSpMkLst>
        </pc:cxnChg>
        <pc:cxnChg chg="mod">
          <ac:chgData name="Phillip Kaufman" userId="c001b2a046940d7c" providerId="LiveId" clId="{5CB25B10-5B1C-4017-B167-ED3104435743}" dt="2024-05-27T07:31:31.973" v="8663"/>
          <ac:cxnSpMkLst>
            <pc:docMk/>
            <pc:sldMk cId="1675314711" sldId="950"/>
            <ac:cxnSpMk id="243" creationId="{45A648A4-CC41-2FA9-384C-FADD0E84E03F}"/>
          </ac:cxnSpMkLst>
        </pc:cxnChg>
        <pc:cxnChg chg="mod">
          <ac:chgData name="Phillip Kaufman" userId="c001b2a046940d7c" providerId="LiveId" clId="{5CB25B10-5B1C-4017-B167-ED3104435743}" dt="2024-05-27T07:31:31.973" v="8663"/>
          <ac:cxnSpMkLst>
            <pc:docMk/>
            <pc:sldMk cId="1675314711" sldId="950"/>
            <ac:cxnSpMk id="244" creationId="{60AB1F99-DF16-97CE-B6B5-F267265039E4}"/>
          </ac:cxnSpMkLst>
        </pc:cxnChg>
        <pc:cxnChg chg="mod">
          <ac:chgData name="Phillip Kaufman" userId="c001b2a046940d7c" providerId="LiveId" clId="{5CB25B10-5B1C-4017-B167-ED3104435743}" dt="2024-05-27T07:31:31.973" v="8663"/>
          <ac:cxnSpMkLst>
            <pc:docMk/>
            <pc:sldMk cId="1675314711" sldId="950"/>
            <ac:cxnSpMk id="245" creationId="{4B7E26D6-7C68-F430-4475-BAAE1F258823}"/>
          </ac:cxnSpMkLst>
        </pc:cxnChg>
        <pc:cxnChg chg="mod">
          <ac:chgData name="Phillip Kaufman" userId="c001b2a046940d7c" providerId="LiveId" clId="{5CB25B10-5B1C-4017-B167-ED3104435743}" dt="2024-05-27T07:31:31.973" v="8663"/>
          <ac:cxnSpMkLst>
            <pc:docMk/>
            <pc:sldMk cId="1675314711" sldId="950"/>
            <ac:cxnSpMk id="246" creationId="{1BBBB6E4-C0F6-08ED-6F15-D0AD703164C9}"/>
          </ac:cxnSpMkLst>
        </pc:cxnChg>
        <pc:cxnChg chg="mod">
          <ac:chgData name="Phillip Kaufman" userId="c001b2a046940d7c" providerId="LiveId" clId="{5CB25B10-5B1C-4017-B167-ED3104435743}" dt="2024-05-27T07:31:31.973" v="8663"/>
          <ac:cxnSpMkLst>
            <pc:docMk/>
            <pc:sldMk cId="1675314711" sldId="950"/>
            <ac:cxnSpMk id="247" creationId="{E0DFC478-A330-1E37-3789-60105C1B4A1D}"/>
          </ac:cxnSpMkLst>
        </pc:cxnChg>
        <pc:cxnChg chg="mod">
          <ac:chgData name="Phillip Kaufman" userId="c001b2a046940d7c" providerId="LiveId" clId="{5CB25B10-5B1C-4017-B167-ED3104435743}" dt="2024-05-27T07:31:31.973" v="8663"/>
          <ac:cxnSpMkLst>
            <pc:docMk/>
            <pc:sldMk cId="1675314711" sldId="950"/>
            <ac:cxnSpMk id="248" creationId="{E264E0A0-BF78-47F0-8350-54E5841816BF}"/>
          </ac:cxnSpMkLst>
        </pc:cxnChg>
        <pc:cxnChg chg="mod">
          <ac:chgData name="Phillip Kaufman" userId="c001b2a046940d7c" providerId="LiveId" clId="{5CB25B10-5B1C-4017-B167-ED3104435743}" dt="2024-05-27T07:31:31.973" v="8663"/>
          <ac:cxnSpMkLst>
            <pc:docMk/>
            <pc:sldMk cId="1675314711" sldId="950"/>
            <ac:cxnSpMk id="249" creationId="{9E3BB628-B647-F2F8-1406-1483E55FB56B}"/>
          </ac:cxnSpMkLst>
        </pc:cxnChg>
        <pc:cxnChg chg="mod">
          <ac:chgData name="Phillip Kaufman" userId="c001b2a046940d7c" providerId="LiveId" clId="{5CB25B10-5B1C-4017-B167-ED3104435743}" dt="2024-05-27T07:31:31.973" v="8663"/>
          <ac:cxnSpMkLst>
            <pc:docMk/>
            <pc:sldMk cId="1675314711" sldId="950"/>
            <ac:cxnSpMk id="250" creationId="{CF549DBA-A3C4-DD57-AF1E-08D27CC64184}"/>
          </ac:cxnSpMkLst>
        </pc:cxnChg>
        <pc:cxnChg chg="mod">
          <ac:chgData name="Phillip Kaufman" userId="c001b2a046940d7c" providerId="LiveId" clId="{5CB25B10-5B1C-4017-B167-ED3104435743}" dt="2024-05-27T07:31:31.973" v="8663"/>
          <ac:cxnSpMkLst>
            <pc:docMk/>
            <pc:sldMk cId="1675314711" sldId="950"/>
            <ac:cxnSpMk id="251" creationId="{6F688DF1-04BF-DAB1-93A1-968445337B17}"/>
          </ac:cxnSpMkLst>
        </pc:cxnChg>
        <pc:cxnChg chg="mod">
          <ac:chgData name="Phillip Kaufman" userId="c001b2a046940d7c" providerId="LiveId" clId="{5CB25B10-5B1C-4017-B167-ED3104435743}" dt="2024-05-27T07:31:31.973" v="8663"/>
          <ac:cxnSpMkLst>
            <pc:docMk/>
            <pc:sldMk cId="1675314711" sldId="950"/>
            <ac:cxnSpMk id="252" creationId="{43593CF8-A819-557C-774D-ED903891C6CC}"/>
          </ac:cxnSpMkLst>
        </pc:cxnChg>
        <pc:cxnChg chg="mod">
          <ac:chgData name="Phillip Kaufman" userId="c001b2a046940d7c" providerId="LiveId" clId="{5CB25B10-5B1C-4017-B167-ED3104435743}" dt="2024-05-27T07:31:31.973" v="8663"/>
          <ac:cxnSpMkLst>
            <pc:docMk/>
            <pc:sldMk cId="1675314711" sldId="950"/>
            <ac:cxnSpMk id="253" creationId="{65524D8E-895F-7A86-D315-4621AF72A3BD}"/>
          </ac:cxnSpMkLst>
        </pc:cxnChg>
        <pc:cxnChg chg="mod">
          <ac:chgData name="Phillip Kaufman" userId="c001b2a046940d7c" providerId="LiveId" clId="{5CB25B10-5B1C-4017-B167-ED3104435743}" dt="2024-05-27T07:31:31.973" v="8663"/>
          <ac:cxnSpMkLst>
            <pc:docMk/>
            <pc:sldMk cId="1675314711" sldId="950"/>
            <ac:cxnSpMk id="254" creationId="{C9E32111-3622-672B-F6A9-A9AB4353EBE4}"/>
          </ac:cxnSpMkLst>
        </pc:cxnChg>
        <pc:cxnChg chg="mod">
          <ac:chgData name="Phillip Kaufman" userId="c001b2a046940d7c" providerId="LiveId" clId="{5CB25B10-5B1C-4017-B167-ED3104435743}" dt="2024-05-27T07:31:31.973" v="8663"/>
          <ac:cxnSpMkLst>
            <pc:docMk/>
            <pc:sldMk cId="1675314711" sldId="950"/>
            <ac:cxnSpMk id="255" creationId="{BBCE73AF-458D-3BF1-1A2E-0D1587A37E19}"/>
          </ac:cxnSpMkLst>
        </pc:cxnChg>
        <pc:cxnChg chg="mod">
          <ac:chgData name="Phillip Kaufman" userId="c001b2a046940d7c" providerId="LiveId" clId="{5CB25B10-5B1C-4017-B167-ED3104435743}" dt="2024-05-27T07:31:31.973" v="8663"/>
          <ac:cxnSpMkLst>
            <pc:docMk/>
            <pc:sldMk cId="1675314711" sldId="950"/>
            <ac:cxnSpMk id="256" creationId="{423261D7-5525-B532-D01E-3F2A259FAA68}"/>
          </ac:cxnSpMkLst>
        </pc:cxnChg>
        <pc:cxnChg chg="mod">
          <ac:chgData name="Phillip Kaufman" userId="c001b2a046940d7c" providerId="LiveId" clId="{5CB25B10-5B1C-4017-B167-ED3104435743}" dt="2024-05-27T07:31:31.973" v="8663"/>
          <ac:cxnSpMkLst>
            <pc:docMk/>
            <pc:sldMk cId="1675314711" sldId="950"/>
            <ac:cxnSpMk id="260" creationId="{EBB06444-9246-0AA5-5CF0-180334F63E12}"/>
          </ac:cxnSpMkLst>
        </pc:cxnChg>
        <pc:cxnChg chg="mod">
          <ac:chgData name="Phillip Kaufman" userId="c001b2a046940d7c" providerId="LiveId" clId="{5CB25B10-5B1C-4017-B167-ED3104435743}" dt="2024-05-27T07:31:31.973" v="8663"/>
          <ac:cxnSpMkLst>
            <pc:docMk/>
            <pc:sldMk cId="1675314711" sldId="950"/>
            <ac:cxnSpMk id="261" creationId="{491D4D90-11DD-323F-67B4-1B32EE344B20}"/>
          </ac:cxnSpMkLst>
        </pc:cxnChg>
        <pc:cxnChg chg="mod">
          <ac:chgData name="Phillip Kaufman" userId="c001b2a046940d7c" providerId="LiveId" clId="{5CB25B10-5B1C-4017-B167-ED3104435743}" dt="2024-05-26T07:05:58.996" v="7580"/>
          <ac:cxnSpMkLst>
            <pc:docMk/>
            <pc:sldMk cId="1675314711" sldId="950"/>
            <ac:cxnSpMk id="263" creationId="{B4E485EF-94DB-D2D1-A780-070F575A722E}"/>
          </ac:cxnSpMkLst>
        </pc:cxnChg>
        <pc:cxnChg chg="mod">
          <ac:chgData name="Phillip Kaufman" userId="c001b2a046940d7c" providerId="LiveId" clId="{5CB25B10-5B1C-4017-B167-ED3104435743}" dt="2024-05-26T07:05:58.996" v="7580"/>
          <ac:cxnSpMkLst>
            <pc:docMk/>
            <pc:sldMk cId="1675314711" sldId="950"/>
            <ac:cxnSpMk id="266" creationId="{581D1723-F55F-7D46-6C7F-1050CA79ECF3}"/>
          </ac:cxnSpMkLst>
        </pc:cxnChg>
        <pc:cxnChg chg="mod">
          <ac:chgData name="Phillip Kaufman" userId="c001b2a046940d7c" providerId="LiveId" clId="{5CB25B10-5B1C-4017-B167-ED3104435743}" dt="2024-05-26T07:05:58.996" v="7580"/>
          <ac:cxnSpMkLst>
            <pc:docMk/>
            <pc:sldMk cId="1675314711" sldId="950"/>
            <ac:cxnSpMk id="267" creationId="{BA1C099C-0845-A3C0-1640-F396AC6B3F71}"/>
          </ac:cxnSpMkLst>
        </pc:cxnChg>
        <pc:cxnChg chg="mod">
          <ac:chgData name="Phillip Kaufman" userId="c001b2a046940d7c" providerId="LiveId" clId="{5CB25B10-5B1C-4017-B167-ED3104435743}" dt="2024-05-26T07:05:58.996" v="7580"/>
          <ac:cxnSpMkLst>
            <pc:docMk/>
            <pc:sldMk cId="1675314711" sldId="950"/>
            <ac:cxnSpMk id="268" creationId="{DFDBA866-D150-1D5C-A25F-ADED49C2280F}"/>
          </ac:cxnSpMkLst>
        </pc:cxnChg>
        <pc:cxnChg chg="mod">
          <ac:chgData name="Phillip Kaufman" userId="c001b2a046940d7c" providerId="LiveId" clId="{5CB25B10-5B1C-4017-B167-ED3104435743}" dt="2024-05-26T07:05:58.996" v="7580"/>
          <ac:cxnSpMkLst>
            <pc:docMk/>
            <pc:sldMk cId="1675314711" sldId="950"/>
            <ac:cxnSpMk id="269" creationId="{9275507F-21CC-D5C3-CC2A-CC7F94A244F6}"/>
          </ac:cxnSpMkLst>
        </pc:cxnChg>
        <pc:cxnChg chg="mod">
          <ac:chgData name="Phillip Kaufman" userId="c001b2a046940d7c" providerId="LiveId" clId="{5CB25B10-5B1C-4017-B167-ED3104435743}" dt="2024-05-26T07:05:58.996" v="7580"/>
          <ac:cxnSpMkLst>
            <pc:docMk/>
            <pc:sldMk cId="1675314711" sldId="950"/>
            <ac:cxnSpMk id="273" creationId="{55C93535-2531-1B8D-FDAA-47C602E4B43A}"/>
          </ac:cxnSpMkLst>
        </pc:cxnChg>
        <pc:cxnChg chg="mod">
          <ac:chgData name="Phillip Kaufman" userId="c001b2a046940d7c" providerId="LiveId" clId="{5CB25B10-5B1C-4017-B167-ED3104435743}" dt="2024-05-26T07:05:58.996" v="7580"/>
          <ac:cxnSpMkLst>
            <pc:docMk/>
            <pc:sldMk cId="1675314711" sldId="950"/>
            <ac:cxnSpMk id="274" creationId="{19B477F2-0F9B-94CC-C8F4-1BAF625AEA87}"/>
          </ac:cxnSpMkLst>
        </pc:cxnChg>
      </pc:sldChg>
      <pc:sldChg chg="del">
        <pc:chgData name="Phillip Kaufman" userId="c001b2a046940d7c" providerId="LiveId" clId="{5CB25B10-5B1C-4017-B167-ED3104435743}" dt="2024-05-14T06:17:39.136" v="443" actId="47"/>
        <pc:sldMkLst>
          <pc:docMk/>
          <pc:sldMk cId="1303897461" sldId="951"/>
        </pc:sldMkLst>
      </pc:sldChg>
      <pc:sldChg chg="addSp modSp mod">
        <pc:chgData name="Phillip Kaufman" userId="c001b2a046940d7c" providerId="LiveId" clId="{5CB25B10-5B1C-4017-B167-ED3104435743}" dt="2024-05-23T19:52:26.917" v="6150" actId="1076"/>
        <pc:sldMkLst>
          <pc:docMk/>
          <pc:sldMk cId="1650808345" sldId="952"/>
        </pc:sldMkLst>
        <pc:spChg chg="add mod">
          <ac:chgData name="Phillip Kaufman" userId="c001b2a046940d7c" providerId="LiveId" clId="{5CB25B10-5B1C-4017-B167-ED3104435743}" dt="2024-05-23T19:52:26.917" v="6150" actId="1076"/>
          <ac:spMkLst>
            <pc:docMk/>
            <pc:sldMk cId="1650808345" sldId="952"/>
            <ac:spMk id="6" creationId="{39730F11-F0B8-CD2A-F7D3-CB278DB52923}"/>
          </ac:spMkLst>
        </pc:spChg>
        <pc:picChg chg="add mod">
          <ac:chgData name="Phillip Kaufman" userId="c001b2a046940d7c" providerId="LiveId" clId="{5CB25B10-5B1C-4017-B167-ED3104435743}" dt="2024-05-23T19:52:26.917" v="6150" actId="1076"/>
          <ac:picMkLst>
            <pc:docMk/>
            <pc:sldMk cId="1650808345" sldId="952"/>
            <ac:picMk id="4" creationId="{EC88C63B-9B06-17EA-5CB6-BD9891C4BBA5}"/>
          </ac:picMkLst>
        </pc:picChg>
      </pc:sldChg>
      <pc:sldChg chg="addSp delSp modSp mod">
        <pc:chgData name="Phillip Kaufman" userId="c001b2a046940d7c" providerId="LiveId" clId="{5CB25B10-5B1C-4017-B167-ED3104435743}" dt="2024-05-29T06:21:46.363" v="9382" actId="1035"/>
        <pc:sldMkLst>
          <pc:docMk/>
          <pc:sldMk cId="2039276682" sldId="953"/>
        </pc:sldMkLst>
        <pc:spChg chg="mod">
          <ac:chgData name="Phillip Kaufman" userId="c001b2a046940d7c" providerId="LiveId" clId="{5CB25B10-5B1C-4017-B167-ED3104435743}" dt="2024-05-19T23:23:01.993" v="2886" actId="1076"/>
          <ac:spMkLst>
            <pc:docMk/>
            <pc:sldMk cId="2039276682" sldId="953"/>
            <ac:spMk id="4" creationId="{682A4AD9-D718-FFF7-D801-5B818A43D2E8}"/>
          </ac:spMkLst>
        </pc:spChg>
        <pc:spChg chg="add mod">
          <ac:chgData name="Phillip Kaufman" userId="c001b2a046940d7c" providerId="LiveId" clId="{5CB25B10-5B1C-4017-B167-ED3104435743}" dt="2024-05-19T23:24:13.357" v="2910"/>
          <ac:spMkLst>
            <pc:docMk/>
            <pc:sldMk cId="2039276682" sldId="953"/>
            <ac:spMk id="5" creationId="{EC206BBF-999C-E357-5FB3-CC901C5AA110}"/>
          </ac:spMkLst>
        </pc:spChg>
        <pc:spChg chg="mod">
          <ac:chgData name="Phillip Kaufman" userId="c001b2a046940d7c" providerId="LiveId" clId="{5CB25B10-5B1C-4017-B167-ED3104435743}" dt="2024-05-19T23:22:47.195" v="2882" actId="1076"/>
          <ac:spMkLst>
            <pc:docMk/>
            <pc:sldMk cId="2039276682" sldId="953"/>
            <ac:spMk id="8" creationId="{682FFE77-826D-8979-6044-DE5B24FBDD3F}"/>
          </ac:spMkLst>
        </pc:spChg>
        <pc:spChg chg="mod">
          <ac:chgData name="Phillip Kaufman" userId="c001b2a046940d7c" providerId="LiveId" clId="{5CB25B10-5B1C-4017-B167-ED3104435743}" dt="2024-05-19T23:22:47.195" v="2882" actId="1076"/>
          <ac:spMkLst>
            <pc:docMk/>
            <pc:sldMk cId="2039276682" sldId="953"/>
            <ac:spMk id="9" creationId="{26DD4D64-08B8-960A-37BC-9AD8DB43C651}"/>
          </ac:spMkLst>
        </pc:spChg>
        <pc:spChg chg="mod">
          <ac:chgData name="Phillip Kaufman" userId="c001b2a046940d7c" providerId="LiveId" clId="{5CB25B10-5B1C-4017-B167-ED3104435743}" dt="2024-05-27T07:23:20.754" v="8552"/>
          <ac:spMkLst>
            <pc:docMk/>
            <pc:sldMk cId="2039276682" sldId="953"/>
            <ac:spMk id="10" creationId="{30ECA6A8-3E7C-95AC-EFAF-855C406B2E72}"/>
          </ac:spMkLst>
        </pc:spChg>
        <pc:spChg chg="del mod topLvl">
          <ac:chgData name="Phillip Kaufman" userId="c001b2a046940d7c" providerId="LiveId" clId="{5CB25B10-5B1C-4017-B167-ED3104435743}" dt="2024-05-20T00:02:15.002" v="3177" actId="478"/>
          <ac:spMkLst>
            <pc:docMk/>
            <pc:sldMk cId="2039276682" sldId="953"/>
            <ac:spMk id="10" creationId="{5F969875-EF23-0F46-9017-64B4DDB36CC0}"/>
          </ac:spMkLst>
        </pc:spChg>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del mod topLvl">
          <ac:chgData name="Phillip Kaufman" userId="c001b2a046940d7c" providerId="LiveId" clId="{5CB25B10-5B1C-4017-B167-ED3104435743}" dt="2024-05-20T00:02:15.002" v="3177" actId="478"/>
          <ac:spMkLst>
            <pc:docMk/>
            <pc:sldMk cId="2039276682" sldId="953"/>
            <ac:spMk id="13" creationId="{09AB86EE-0D23-A865-795E-647B63161A90}"/>
          </ac:spMkLst>
        </pc:spChg>
        <pc:spChg chg="mod">
          <ac:chgData name="Phillip Kaufman" userId="c001b2a046940d7c" providerId="LiveId" clId="{5CB25B10-5B1C-4017-B167-ED3104435743}" dt="2024-05-28T01:42:43.386" v="9101" actId="1037"/>
          <ac:spMkLst>
            <pc:docMk/>
            <pc:sldMk cId="2039276682" sldId="953"/>
            <ac:spMk id="14" creationId="{4CFD1BAA-D4D3-7E36-6E17-D743C2CE8408}"/>
          </ac:spMkLst>
        </pc:spChg>
        <pc:spChg chg="del mod topLvl">
          <ac:chgData name="Phillip Kaufman" userId="c001b2a046940d7c" providerId="LiveId" clId="{5CB25B10-5B1C-4017-B167-ED3104435743}" dt="2024-05-20T00:02:15.002" v="3177" actId="478"/>
          <ac:spMkLst>
            <pc:docMk/>
            <pc:sldMk cId="2039276682" sldId="953"/>
            <ac:spMk id="14" creationId="{F88B32C3-ACF1-FF9A-C35D-EFC294BE9260}"/>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mod">
          <ac:chgData name="Phillip Kaufman" userId="c001b2a046940d7c" providerId="LiveId" clId="{5CB25B10-5B1C-4017-B167-ED3104435743}" dt="2024-05-27T07:23:20.754" v="8552"/>
          <ac:spMkLst>
            <pc:docMk/>
            <pc:sldMk cId="2039276682" sldId="953"/>
            <ac:spMk id="15" creationId="{636FD842-FC85-A046-B0D0-B83F60CAFFB4}"/>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5-19T23:57:15.109" v="3104" actId="165"/>
          <ac:spMkLst>
            <pc:docMk/>
            <pc:sldMk cId="2039276682" sldId="953"/>
            <ac:spMk id="15" creationId="{D3650CEF-29B9-FD4B-C7FD-90E07DE91C04}"/>
          </ac:spMkLst>
        </pc:spChg>
        <pc:spChg chg="mod">
          <ac:chgData name="Phillip Kaufman" userId="c001b2a046940d7c" providerId="LiveId" clId="{5CB25B10-5B1C-4017-B167-ED3104435743}" dt="2024-05-27T07:23:20.754" v="8552"/>
          <ac:spMkLst>
            <pc:docMk/>
            <pc:sldMk cId="2039276682" sldId="953"/>
            <ac:spMk id="17" creationId="{88D47A43-6B43-E35A-4A4A-F1B48468E099}"/>
          </ac:spMkLst>
        </pc:spChg>
        <pc:spChg chg="mod">
          <ac:chgData name="Phillip Kaufman" userId="c001b2a046940d7c" providerId="LiveId" clId="{5CB25B10-5B1C-4017-B167-ED3104435743}" dt="2024-05-27T07:23:20.754" v="8552"/>
          <ac:spMkLst>
            <pc:docMk/>
            <pc:sldMk cId="2039276682" sldId="953"/>
            <ac:spMk id="18" creationId="{E5B802CD-42DB-BEF2-EBD0-C4465AEB4998}"/>
          </ac:spMkLst>
        </pc:spChg>
        <pc:spChg chg="mod">
          <ac:chgData name="Phillip Kaufman" userId="c001b2a046940d7c" providerId="LiveId" clId="{5CB25B10-5B1C-4017-B167-ED3104435743}" dt="2024-05-19T23:57:15.109" v="3104" actId="165"/>
          <ac:spMkLst>
            <pc:docMk/>
            <pc:sldMk cId="2039276682" sldId="953"/>
            <ac:spMk id="18" creationId="{EA3E6DF1-9343-CB4C-BF97-68E40B85F462}"/>
          </ac:spMkLst>
        </pc:spChg>
        <pc:spChg chg="mod">
          <ac:chgData name="Phillip Kaufman" userId="c001b2a046940d7c" providerId="LiveId" clId="{5CB25B10-5B1C-4017-B167-ED3104435743}" dt="2024-05-29T06:21:46.363" v="9382" actId="1035"/>
          <ac:spMkLst>
            <pc:docMk/>
            <pc:sldMk cId="2039276682" sldId="953"/>
            <ac:spMk id="19" creationId="{07D32400-8F8D-689C-DB5F-49B4ED0F0EC2}"/>
          </ac:spMkLst>
        </pc:spChg>
        <pc:spChg chg="mod">
          <ac:chgData name="Phillip Kaufman" userId="c001b2a046940d7c" providerId="LiveId" clId="{5CB25B10-5B1C-4017-B167-ED3104435743}" dt="2024-05-27T07:23:20.754" v="8552"/>
          <ac:spMkLst>
            <pc:docMk/>
            <pc:sldMk cId="2039276682" sldId="953"/>
            <ac:spMk id="22" creationId="{4FAC3144-8D45-67FF-A547-377D8C491469}"/>
          </ac:spMkLst>
        </pc:spChg>
        <pc:spChg chg="mod">
          <ac:chgData name="Phillip Kaufman" userId="c001b2a046940d7c" providerId="LiveId" clId="{5CB25B10-5B1C-4017-B167-ED3104435743}" dt="2024-05-27T07:23:20.754" v="8552"/>
          <ac:spMkLst>
            <pc:docMk/>
            <pc:sldMk cId="2039276682" sldId="953"/>
            <ac:spMk id="24" creationId="{B4863589-8297-0F8F-064E-C20E01C3712A}"/>
          </ac:spMkLst>
        </pc:spChg>
        <pc:spChg chg="mod">
          <ac:chgData name="Phillip Kaufman" userId="c001b2a046940d7c" providerId="LiveId" clId="{5CB25B10-5B1C-4017-B167-ED3104435743}" dt="2024-05-27T07:23:20.754" v="8552"/>
          <ac:spMkLst>
            <pc:docMk/>
            <pc:sldMk cId="2039276682" sldId="953"/>
            <ac:spMk id="25" creationId="{4DA45F4C-F15D-4688-5D20-B6BFA38CAA52}"/>
          </ac:spMkLst>
        </pc:spChg>
        <pc:spChg chg="mod">
          <ac:chgData name="Phillip Kaufman" userId="c001b2a046940d7c" providerId="LiveId" clId="{5CB25B10-5B1C-4017-B167-ED3104435743}" dt="2024-05-27T07:23:20.754" v="8552"/>
          <ac:spMkLst>
            <pc:docMk/>
            <pc:sldMk cId="2039276682" sldId="953"/>
            <ac:spMk id="26" creationId="{4B108324-86D5-76CF-A892-64B64350EA3D}"/>
          </ac:spMkLst>
        </pc:spChg>
        <pc:spChg chg="mod">
          <ac:chgData name="Phillip Kaufman" userId="c001b2a046940d7c" providerId="LiveId" clId="{5CB25B10-5B1C-4017-B167-ED3104435743}" dt="2024-05-27T07:23:20.754" v="8552"/>
          <ac:spMkLst>
            <pc:docMk/>
            <pc:sldMk cId="2039276682" sldId="953"/>
            <ac:spMk id="27" creationId="{21524590-1D45-1882-F67C-E55E9738AEA2}"/>
          </ac:spMkLst>
        </pc:spChg>
        <pc:spChg chg="mod">
          <ac:chgData name="Phillip Kaufman" userId="c001b2a046940d7c" providerId="LiveId" clId="{5CB25B10-5B1C-4017-B167-ED3104435743}" dt="2024-05-27T07:23:20.754" v="8552"/>
          <ac:spMkLst>
            <pc:docMk/>
            <pc:sldMk cId="2039276682" sldId="953"/>
            <ac:spMk id="30" creationId="{647FCF56-B113-3E57-F32C-3C2CE30232CA}"/>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9T23:22:54.243" v="2883" actId="1076"/>
          <ac:spMkLst>
            <pc:docMk/>
            <pc:sldMk cId="2039276682" sldId="953"/>
            <ac:spMk id="37" creationId="{C6E96AD0-16E0-8DD7-274A-E20C62688CB9}"/>
          </ac:spMkLst>
        </pc:spChg>
        <pc:spChg chg="mod">
          <ac:chgData name="Phillip Kaufman" userId="c001b2a046940d7c" providerId="LiveId" clId="{5CB25B10-5B1C-4017-B167-ED3104435743}" dt="2024-05-19T23:22:54.243" v="2883" actId="1076"/>
          <ac:spMkLst>
            <pc:docMk/>
            <pc:sldMk cId="2039276682" sldId="953"/>
            <ac:spMk id="38" creationId="{22C31FC3-2F9E-D822-7602-0FB27F587154}"/>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add mod">
          <ac:chgData name="Phillip Kaufman" userId="c001b2a046940d7c" providerId="LiveId" clId="{5CB25B10-5B1C-4017-B167-ED3104435743}" dt="2024-05-21T04:20:40.600" v="5238" actId="20577"/>
          <ac:spMkLst>
            <pc:docMk/>
            <pc:sldMk cId="2039276682" sldId="953"/>
            <ac:spMk id="42" creationId="{ED473032-A54C-5A8A-5BBE-FB28219A419F}"/>
          </ac:spMkLst>
        </pc:spChg>
        <pc:spChg chg="add mod">
          <ac:chgData name="Phillip Kaufman" userId="c001b2a046940d7c" providerId="LiveId" clId="{5CB25B10-5B1C-4017-B167-ED3104435743}" dt="2024-05-21T04:20:40.600" v="5238" actId="20577"/>
          <ac:spMkLst>
            <pc:docMk/>
            <pc:sldMk cId="2039276682" sldId="953"/>
            <ac:spMk id="43" creationId="{93ABC70A-0589-E27F-7A5A-7409542827D7}"/>
          </ac:spMkLst>
        </pc:spChg>
        <pc:spChg chg="add mod">
          <ac:chgData name="Phillip Kaufman" userId="c001b2a046940d7c" providerId="LiveId" clId="{5CB25B10-5B1C-4017-B167-ED3104435743}" dt="2024-05-21T04:20:40.600" v="5238" actId="20577"/>
          <ac:spMkLst>
            <pc:docMk/>
            <pc:sldMk cId="2039276682" sldId="953"/>
            <ac:spMk id="44" creationId="{FF6DC506-1EEF-EFEF-77B1-DE46F5CFCAE2}"/>
          </ac:spMkLst>
        </pc:spChg>
        <pc:spChg chg="add mod">
          <ac:chgData name="Phillip Kaufman" userId="c001b2a046940d7c" providerId="LiveId" clId="{5CB25B10-5B1C-4017-B167-ED3104435743}" dt="2024-05-20T01:09:39.762" v="3998" actId="20577"/>
          <ac:spMkLst>
            <pc:docMk/>
            <pc:sldMk cId="2039276682" sldId="953"/>
            <ac:spMk id="45" creationId="{8AC59321-55FC-C67C-D188-C744665B42AD}"/>
          </ac:spMkLst>
        </pc:spChg>
        <pc:spChg chg="add mod">
          <ac:chgData name="Phillip Kaufman" userId="c001b2a046940d7c" providerId="LiveId" clId="{5CB25B10-5B1C-4017-B167-ED3104435743}" dt="2024-05-20T01:09:51.926" v="4002" actId="1076"/>
          <ac:spMkLst>
            <pc:docMk/>
            <pc:sldMk cId="2039276682" sldId="953"/>
            <ac:spMk id="46" creationId="{CB0C0B3B-BB21-D4F7-BB75-E12A780CBAA7}"/>
          </ac:spMkLst>
        </pc:spChg>
        <pc:spChg chg="add mod ord">
          <ac:chgData name="Phillip Kaufman" userId="c001b2a046940d7c" providerId="LiveId" clId="{5CB25B10-5B1C-4017-B167-ED3104435743}" dt="2024-05-20T01:09:39.762" v="3998" actId="20577"/>
          <ac:spMkLst>
            <pc:docMk/>
            <pc:sldMk cId="2039276682" sldId="953"/>
            <ac:spMk id="47" creationId="{3DDA2E6B-B7B7-EF71-6094-DF5A10FD47A2}"/>
          </ac:spMkLst>
        </pc:spChg>
        <pc:spChg chg="mod">
          <ac:chgData name="Phillip Kaufman" userId="c001b2a046940d7c" providerId="LiveId" clId="{5CB25B10-5B1C-4017-B167-ED3104435743}" dt="2024-05-20T01:09:39.762" v="3998" actId="20577"/>
          <ac:spMkLst>
            <pc:docMk/>
            <pc:sldMk cId="2039276682" sldId="953"/>
            <ac:spMk id="49" creationId="{2CB5DD6F-0E7E-5073-D6C8-E8508006F58A}"/>
          </ac:spMkLst>
        </pc:spChg>
        <pc:spChg chg="mod">
          <ac:chgData name="Phillip Kaufman" userId="c001b2a046940d7c" providerId="LiveId" clId="{5CB25B10-5B1C-4017-B167-ED3104435743}" dt="2024-05-20T01:09:39.762" v="3998" actId="20577"/>
          <ac:spMkLst>
            <pc:docMk/>
            <pc:sldMk cId="2039276682" sldId="953"/>
            <ac:spMk id="52" creationId="{4624F2B4-C6D3-F0CE-0FA7-571D633B8EAB}"/>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20T00:05:06.881" v="3263" actId="571"/>
          <ac:spMkLst>
            <pc:docMk/>
            <pc:sldMk cId="2039276682" sldId="953"/>
            <ac:spMk id="55" creationId="{E0D71B23-CB80-0B3D-E05A-74FF4158D87E}"/>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mod">
          <ac:chgData name="Phillip Kaufman" userId="c001b2a046940d7c" providerId="LiveId" clId="{5CB25B10-5B1C-4017-B167-ED3104435743}" dt="2024-05-20T00:05:06.881" v="3263" actId="571"/>
          <ac:spMkLst>
            <pc:docMk/>
            <pc:sldMk cId="2039276682" sldId="953"/>
            <ac:spMk id="58" creationId="{CD7E6A89-F77B-19FF-31C7-38CF3A55E899}"/>
          </ac:spMkLst>
        </pc:spChg>
        <pc:spChg chg="mod">
          <ac:chgData name="Phillip Kaufman" userId="c001b2a046940d7c" providerId="LiveId" clId="{5CB25B10-5B1C-4017-B167-ED3104435743}" dt="2024-05-20T00:06:18.815" v="3278" actId="571"/>
          <ac:spMkLst>
            <pc:docMk/>
            <pc:sldMk cId="2039276682" sldId="953"/>
            <ac:spMk id="60" creationId="{5C3F7771-0115-A7D5-6DEB-76FD63EB4880}"/>
          </ac:spMkLst>
        </pc:spChg>
        <pc:spChg chg="mod">
          <ac:chgData name="Phillip Kaufman" userId="c001b2a046940d7c" providerId="LiveId" clId="{5CB25B10-5B1C-4017-B167-ED3104435743}" dt="2024-05-20T00:06:18.815" v="3278" actId="571"/>
          <ac:spMkLst>
            <pc:docMk/>
            <pc:sldMk cId="2039276682" sldId="953"/>
            <ac:spMk id="61" creationId="{55284B81-C2BC-285E-BEAA-EED04F10927A}"/>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mod">
          <ac:chgData name="Phillip Kaufman" userId="c001b2a046940d7c" providerId="LiveId" clId="{5CB25B10-5B1C-4017-B167-ED3104435743}" dt="2024-05-20T00:06:18.815" v="3278" actId="571"/>
          <ac:spMkLst>
            <pc:docMk/>
            <pc:sldMk cId="2039276682" sldId="953"/>
            <ac:spMk id="63" creationId="{A460A0B1-1236-0104-E4DB-FD803BA90CE4}"/>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mod">
          <ac:chgData name="Phillip Kaufman" userId="c001b2a046940d7c" providerId="LiveId" clId="{5CB25B10-5B1C-4017-B167-ED3104435743}" dt="2024-05-20T00:06:18.815" v="3278" actId="571"/>
          <ac:spMkLst>
            <pc:docMk/>
            <pc:sldMk cId="2039276682" sldId="953"/>
            <ac:spMk id="192" creationId="{B59042D8-3DA9-2830-9D37-0DFCEAC17986}"/>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mod">
          <ac:chgData name="Phillip Kaufman" userId="c001b2a046940d7c" providerId="LiveId" clId="{5CB25B10-5B1C-4017-B167-ED3104435743}" dt="2024-05-20T00:06:18.815" v="3278" actId="571"/>
          <ac:spMkLst>
            <pc:docMk/>
            <pc:sldMk cId="2039276682" sldId="953"/>
            <ac:spMk id="195" creationId="{E7B15DCC-A8EE-C4EA-49E9-9B4003077F8E}"/>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add del mod topLvl">
          <ac:chgData name="Phillip Kaufman" userId="c001b2a046940d7c" providerId="LiveId" clId="{5CB25B10-5B1C-4017-B167-ED3104435743}" dt="2024-05-19T23:59:54.723" v="3148" actId="21"/>
          <ac:spMkLst>
            <pc:docMk/>
            <pc:sldMk cId="2039276682" sldId="953"/>
            <ac:spMk id="243" creationId="{ED473032-A54C-5A8A-5BBE-FB28219A419F}"/>
          </ac:spMkLst>
        </pc:spChg>
        <pc:spChg chg="add del mod topLvl">
          <ac:chgData name="Phillip Kaufman" userId="c001b2a046940d7c" providerId="LiveId" clId="{5CB25B10-5B1C-4017-B167-ED3104435743}" dt="2024-05-19T23:59:54.723" v="3148" actId="21"/>
          <ac:spMkLst>
            <pc:docMk/>
            <pc:sldMk cId="2039276682" sldId="953"/>
            <ac:spMk id="244" creationId="{93ABC70A-0589-E27F-7A5A-7409542827D7}"/>
          </ac:spMkLst>
        </pc:spChg>
        <pc:spChg chg="add del mod">
          <ac:chgData name="Phillip Kaufman" userId="c001b2a046940d7c" providerId="LiveId" clId="{5CB25B10-5B1C-4017-B167-ED3104435743}" dt="2024-05-19T23:59:54.723" v="3148" actId="21"/>
          <ac:spMkLst>
            <pc:docMk/>
            <pc:sldMk cId="2039276682" sldId="953"/>
            <ac:spMk id="245" creationId="{FF6DC506-1EEF-EFEF-77B1-DE46F5CFCAE2}"/>
          </ac:spMkLst>
        </pc:spChg>
        <pc:spChg chg="mod">
          <ac:chgData name="Phillip Kaufman" userId="c001b2a046940d7c" providerId="LiveId" clId="{5CB25B10-5B1C-4017-B167-ED3104435743}" dt="2024-05-21T04:20:40.600" v="5238" actId="20577"/>
          <ac:spMkLst>
            <pc:docMk/>
            <pc:sldMk cId="2039276682" sldId="953"/>
            <ac:spMk id="246" creationId="{A33BFFAF-2B66-51CF-9B39-2699F2D5596F}"/>
          </ac:spMkLst>
        </pc:spChg>
        <pc:spChg chg="mod">
          <ac:chgData name="Phillip Kaufman" userId="c001b2a046940d7c" providerId="LiveId" clId="{5CB25B10-5B1C-4017-B167-ED3104435743}" dt="2024-05-21T04:20:40.600" v="5238" actId="20577"/>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27T07:23:20.754" v="8552"/>
          <ac:spMkLst>
            <pc:docMk/>
            <pc:sldMk cId="2039276682" sldId="953"/>
            <ac:spMk id="256" creationId="{21C6A21A-3B7D-3EF0-B27C-0A11DA3E7542}"/>
          </ac:spMkLst>
        </pc:spChg>
        <pc:spChg chg="mod">
          <ac:chgData name="Phillip Kaufman" userId="c001b2a046940d7c" providerId="LiveId" clId="{5CB25B10-5B1C-4017-B167-ED3104435743}" dt="2024-05-27T07:23:20.754" v="8552"/>
          <ac:spMkLst>
            <pc:docMk/>
            <pc:sldMk cId="2039276682" sldId="953"/>
            <ac:spMk id="257" creationId="{E8C3034D-30C6-045E-4E6E-AD5B9A1A4645}"/>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27T07:27:55.500" v="8595"/>
          <ac:spMkLst>
            <pc:docMk/>
            <pc:sldMk cId="2039276682" sldId="953"/>
            <ac:spMk id="265" creationId="{7A711B12-C297-85E5-C8CD-74B0254DAB9C}"/>
          </ac:spMkLst>
        </pc:spChg>
        <pc:spChg chg="mod">
          <ac:chgData name="Phillip Kaufman" userId="c001b2a046940d7c" providerId="LiveId" clId="{5CB25B10-5B1C-4017-B167-ED3104435743}" dt="2024-05-27T07:27:55.500" v="8595"/>
          <ac:spMkLst>
            <pc:docMk/>
            <pc:sldMk cId="2039276682" sldId="953"/>
            <ac:spMk id="266" creationId="{D880B9D2-F55C-C9D8-C9A9-2B1511C02979}"/>
          </ac:spMkLst>
        </pc:spChg>
        <pc:spChg chg="mod">
          <ac:chgData name="Phillip Kaufman" userId="c001b2a046940d7c" providerId="LiveId" clId="{5CB25B10-5B1C-4017-B167-ED3104435743}" dt="2024-05-27T07:27:55.500" v="8595"/>
          <ac:spMkLst>
            <pc:docMk/>
            <pc:sldMk cId="2039276682" sldId="953"/>
            <ac:spMk id="268" creationId="{739B15A6-5C4A-462F-BC18-2845640FAC32}"/>
          </ac:spMkLst>
        </pc:spChg>
        <pc:spChg chg="mod">
          <ac:chgData name="Phillip Kaufman" userId="c001b2a046940d7c" providerId="LiveId" clId="{5CB25B10-5B1C-4017-B167-ED3104435743}" dt="2024-05-27T07:27:55.500" v="8595"/>
          <ac:spMkLst>
            <pc:docMk/>
            <pc:sldMk cId="2039276682" sldId="953"/>
            <ac:spMk id="269" creationId="{B3CF7BDF-FF35-6A35-69C0-F33F401E6591}"/>
          </ac:spMkLst>
        </pc:spChg>
        <pc:spChg chg="mod">
          <ac:chgData name="Phillip Kaufman" userId="c001b2a046940d7c" providerId="LiveId" clId="{5CB25B10-5B1C-4017-B167-ED3104435743}" dt="2024-05-27T07:27:55.500" v="8595"/>
          <ac:spMkLst>
            <pc:docMk/>
            <pc:sldMk cId="2039276682" sldId="953"/>
            <ac:spMk id="272" creationId="{96585D7F-C2C3-DE03-A141-872326C98DF6}"/>
          </ac:spMkLst>
        </pc:spChg>
        <pc:spChg chg="mod">
          <ac:chgData name="Phillip Kaufman" userId="c001b2a046940d7c" providerId="LiveId" clId="{5CB25B10-5B1C-4017-B167-ED3104435743}" dt="2024-05-27T07:27:55.500" v="8595"/>
          <ac:spMkLst>
            <pc:docMk/>
            <pc:sldMk cId="2039276682" sldId="953"/>
            <ac:spMk id="274" creationId="{DEF5A4C5-7A6F-AC1B-113D-829F48D080D8}"/>
          </ac:spMkLst>
        </pc:spChg>
        <pc:spChg chg="mod">
          <ac:chgData name="Phillip Kaufman" userId="c001b2a046940d7c" providerId="LiveId" clId="{5CB25B10-5B1C-4017-B167-ED3104435743}" dt="2024-05-27T07:27:55.500" v="8595"/>
          <ac:spMkLst>
            <pc:docMk/>
            <pc:sldMk cId="2039276682" sldId="953"/>
            <ac:spMk id="275" creationId="{FAAFDAF6-455B-4B10-E862-4437B79A5204}"/>
          </ac:spMkLst>
        </pc:spChg>
        <pc:spChg chg="mod">
          <ac:chgData name="Phillip Kaufman" userId="c001b2a046940d7c" providerId="LiveId" clId="{5CB25B10-5B1C-4017-B167-ED3104435743}" dt="2024-05-27T07:27:55.500" v="8595"/>
          <ac:spMkLst>
            <pc:docMk/>
            <pc:sldMk cId="2039276682" sldId="953"/>
            <ac:spMk id="276" creationId="{1A2D6329-C4E4-A746-5D7E-BE20767FF594}"/>
          </ac:spMkLst>
        </pc:spChg>
        <pc:spChg chg="mod">
          <ac:chgData name="Phillip Kaufman" userId="c001b2a046940d7c" providerId="LiveId" clId="{5CB25B10-5B1C-4017-B167-ED3104435743}" dt="2024-05-27T07:27:55.500" v="8595"/>
          <ac:spMkLst>
            <pc:docMk/>
            <pc:sldMk cId="2039276682" sldId="953"/>
            <ac:spMk id="277" creationId="{A3C42287-8B98-F457-EBD1-6D1DEF24B0A8}"/>
          </ac:spMkLst>
        </pc:spChg>
        <pc:spChg chg="mod">
          <ac:chgData name="Phillip Kaufman" userId="c001b2a046940d7c" providerId="LiveId" clId="{5CB25B10-5B1C-4017-B167-ED3104435743}" dt="2024-05-27T07:27:55.500" v="8595"/>
          <ac:spMkLst>
            <pc:docMk/>
            <pc:sldMk cId="2039276682" sldId="953"/>
            <ac:spMk id="280" creationId="{CC31D9D5-2240-D202-7969-BE11A34BDEE4}"/>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spChg chg="mod">
          <ac:chgData name="Phillip Kaufman" userId="c001b2a046940d7c" providerId="LiveId" clId="{5CB25B10-5B1C-4017-B167-ED3104435743}" dt="2024-05-27T07:27:55.500" v="8595"/>
          <ac:spMkLst>
            <pc:docMk/>
            <pc:sldMk cId="2039276682" sldId="953"/>
            <ac:spMk id="316" creationId="{251B81A3-2667-1B71-3D06-4B4F4EB0EDC5}"/>
          </ac:spMkLst>
        </pc:spChg>
        <pc:spChg chg="mod">
          <ac:chgData name="Phillip Kaufman" userId="c001b2a046940d7c" providerId="LiveId" clId="{5CB25B10-5B1C-4017-B167-ED3104435743}" dt="2024-05-27T07:27:55.500" v="8595"/>
          <ac:spMkLst>
            <pc:docMk/>
            <pc:sldMk cId="2039276682" sldId="953"/>
            <ac:spMk id="317" creationId="{66909A5B-361F-22B0-C4E9-E5DCBA0D8D2F}"/>
          </ac:spMkLst>
        </pc:spChg>
        <pc:spChg chg="mod">
          <ac:chgData name="Phillip Kaufman" userId="c001b2a046940d7c" providerId="LiveId" clId="{5CB25B10-5B1C-4017-B167-ED3104435743}" dt="2024-05-27T07:27:57.676" v="8597"/>
          <ac:spMkLst>
            <pc:docMk/>
            <pc:sldMk cId="2039276682" sldId="953"/>
            <ac:spMk id="325" creationId="{F69702A0-317A-D2D5-FBD9-DE2D4EDF7EE9}"/>
          </ac:spMkLst>
        </pc:spChg>
        <pc:spChg chg="mod">
          <ac:chgData name="Phillip Kaufman" userId="c001b2a046940d7c" providerId="LiveId" clId="{5CB25B10-5B1C-4017-B167-ED3104435743}" dt="2024-05-27T07:27:57.676" v="8597"/>
          <ac:spMkLst>
            <pc:docMk/>
            <pc:sldMk cId="2039276682" sldId="953"/>
            <ac:spMk id="326" creationId="{96520FAC-2F42-25D4-7998-A11EF050175E}"/>
          </ac:spMkLst>
        </pc:spChg>
        <pc:spChg chg="mod">
          <ac:chgData name="Phillip Kaufman" userId="c001b2a046940d7c" providerId="LiveId" clId="{5CB25B10-5B1C-4017-B167-ED3104435743}" dt="2024-05-27T07:27:57.676" v="8597"/>
          <ac:spMkLst>
            <pc:docMk/>
            <pc:sldMk cId="2039276682" sldId="953"/>
            <ac:spMk id="328" creationId="{59CC19E0-C101-0F00-9863-954CF9CA116D}"/>
          </ac:spMkLst>
        </pc:spChg>
        <pc:spChg chg="mod">
          <ac:chgData name="Phillip Kaufman" userId="c001b2a046940d7c" providerId="LiveId" clId="{5CB25B10-5B1C-4017-B167-ED3104435743}" dt="2024-05-27T07:27:57.676" v="8597"/>
          <ac:spMkLst>
            <pc:docMk/>
            <pc:sldMk cId="2039276682" sldId="953"/>
            <ac:spMk id="329" creationId="{F4592351-C112-11A1-9450-CA02874978FE}"/>
          </ac:spMkLst>
        </pc:spChg>
        <pc:spChg chg="mod">
          <ac:chgData name="Phillip Kaufman" userId="c001b2a046940d7c" providerId="LiveId" clId="{5CB25B10-5B1C-4017-B167-ED3104435743}" dt="2024-05-27T07:27:57.676" v="8597"/>
          <ac:spMkLst>
            <pc:docMk/>
            <pc:sldMk cId="2039276682" sldId="953"/>
            <ac:spMk id="332" creationId="{12B54400-8B11-2BC3-C0AE-6DC90357C104}"/>
          </ac:spMkLst>
        </pc:spChg>
        <pc:spChg chg="mod">
          <ac:chgData name="Phillip Kaufman" userId="c001b2a046940d7c" providerId="LiveId" clId="{5CB25B10-5B1C-4017-B167-ED3104435743}" dt="2024-05-27T07:27:57.676" v="8597"/>
          <ac:spMkLst>
            <pc:docMk/>
            <pc:sldMk cId="2039276682" sldId="953"/>
            <ac:spMk id="334" creationId="{0FA21DAA-93AE-7CDB-C308-437AE8CBA302}"/>
          </ac:spMkLst>
        </pc:spChg>
        <pc:spChg chg="mod">
          <ac:chgData name="Phillip Kaufman" userId="c001b2a046940d7c" providerId="LiveId" clId="{5CB25B10-5B1C-4017-B167-ED3104435743}" dt="2024-05-27T07:27:57.676" v="8597"/>
          <ac:spMkLst>
            <pc:docMk/>
            <pc:sldMk cId="2039276682" sldId="953"/>
            <ac:spMk id="335" creationId="{B344E25C-C350-0F0D-5E34-4BC917CF2EB5}"/>
          </ac:spMkLst>
        </pc:spChg>
        <pc:spChg chg="mod">
          <ac:chgData name="Phillip Kaufman" userId="c001b2a046940d7c" providerId="LiveId" clId="{5CB25B10-5B1C-4017-B167-ED3104435743}" dt="2024-05-27T07:27:57.676" v="8597"/>
          <ac:spMkLst>
            <pc:docMk/>
            <pc:sldMk cId="2039276682" sldId="953"/>
            <ac:spMk id="336" creationId="{249F4E2B-5869-48B9-4302-63F39D5502FE}"/>
          </ac:spMkLst>
        </pc:spChg>
        <pc:spChg chg="mod">
          <ac:chgData name="Phillip Kaufman" userId="c001b2a046940d7c" providerId="LiveId" clId="{5CB25B10-5B1C-4017-B167-ED3104435743}" dt="2024-05-27T07:27:57.676" v="8597"/>
          <ac:spMkLst>
            <pc:docMk/>
            <pc:sldMk cId="2039276682" sldId="953"/>
            <ac:spMk id="337" creationId="{40006169-15F9-A69E-C783-842DC819491A}"/>
          </ac:spMkLst>
        </pc:spChg>
        <pc:spChg chg="mod">
          <ac:chgData name="Phillip Kaufman" userId="c001b2a046940d7c" providerId="LiveId" clId="{5CB25B10-5B1C-4017-B167-ED3104435743}" dt="2024-05-27T07:27:57.676" v="8597"/>
          <ac:spMkLst>
            <pc:docMk/>
            <pc:sldMk cId="2039276682" sldId="953"/>
            <ac:spMk id="340" creationId="{1BC2B6EA-9786-AE9C-7007-BC872DE0AF7C}"/>
          </ac:spMkLst>
        </pc:spChg>
        <pc:spChg chg="mod">
          <ac:chgData name="Phillip Kaufman" userId="c001b2a046940d7c" providerId="LiveId" clId="{5CB25B10-5B1C-4017-B167-ED3104435743}" dt="2024-05-27T07:27:57.676" v="8597"/>
          <ac:spMkLst>
            <pc:docMk/>
            <pc:sldMk cId="2039276682" sldId="953"/>
            <ac:spMk id="376" creationId="{A88EA694-876C-A162-BE76-78388D23CB01}"/>
          </ac:spMkLst>
        </pc:spChg>
        <pc:spChg chg="mod">
          <ac:chgData name="Phillip Kaufman" userId="c001b2a046940d7c" providerId="LiveId" clId="{5CB25B10-5B1C-4017-B167-ED3104435743}" dt="2024-05-27T07:27:57.676" v="8597"/>
          <ac:spMkLst>
            <pc:docMk/>
            <pc:sldMk cId="2039276682" sldId="953"/>
            <ac:spMk id="377" creationId="{AB305F46-A666-1E26-65B9-DB1FF360450C}"/>
          </ac:spMkLst>
        </pc:spChg>
        <pc:spChg chg="mod topLvl">
          <ac:chgData name="Phillip Kaufman" userId="c001b2a046940d7c" providerId="LiveId" clId="{5CB25B10-5B1C-4017-B167-ED3104435743}" dt="2024-05-27T07:28:33.746" v="8605" actId="165"/>
          <ac:spMkLst>
            <pc:docMk/>
            <pc:sldMk cId="2039276682" sldId="953"/>
            <ac:spMk id="385" creationId="{A1DB58F7-E182-54E9-52B5-FCC44844E6A7}"/>
          </ac:spMkLst>
        </pc:spChg>
        <pc:spChg chg="mod topLvl">
          <ac:chgData name="Phillip Kaufman" userId="c001b2a046940d7c" providerId="LiveId" clId="{5CB25B10-5B1C-4017-B167-ED3104435743}" dt="2024-05-27T07:28:33.746" v="8605" actId="165"/>
          <ac:spMkLst>
            <pc:docMk/>
            <pc:sldMk cId="2039276682" sldId="953"/>
            <ac:spMk id="386" creationId="{A93470B3-6534-827F-0ADC-234AEAFD5189}"/>
          </ac:spMkLst>
        </pc:spChg>
        <pc:spChg chg="mod topLvl">
          <ac:chgData name="Phillip Kaufman" userId="c001b2a046940d7c" providerId="LiveId" clId="{5CB25B10-5B1C-4017-B167-ED3104435743}" dt="2024-05-27T07:28:33.746" v="8605" actId="165"/>
          <ac:spMkLst>
            <pc:docMk/>
            <pc:sldMk cId="2039276682" sldId="953"/>
            <ac:spMk id="388" creationId="{BB7CA906-B0A8-1F17-F8E4-250C0BAA93B9}"/>
          </ac:spMkLst>
        </pc:spChg>
        <pc:spChg chg="mod">
          <ac:chgData name="Phillip Kaufman" userId="c001b2a046940d7c" providerId="LiveId" clId="{5CB25B10-5B1C-4017-B167-ED3104435743}" dt="2024-05-27T07:28:33.746" v="8605" actId="165"/>
          <ac:spMkLst>
            <pc:docMk/>
            <pc:sldMk cId="2039276682" sldId="953"/>
            <ac:spMk id="389" creationId="{0CC8CCDB-B785-3A68-F064-F93C7FB54F85}"/>
          </ac:spMkLst>
        </pc:spChg>
        <pc:spChg chg="mod">
          <ac:chgData name="Phillip Kaufman" userId="c001b2a046940d7c" providerId="LiveId" clId="{5CB25B10-5B1C-4017-B167-ED3104435743}" dt="2024-05-27T07:28:33.746" v="8605" actId="165"/>
          <ac:spMkLst>
            <pc:docMk/>
            <pc:sldMk cId="2039276682" sldId="953"/>
            <ac:spMk id="392" creationId="{DF71B369-9189-A20D-54CF-EC25B628B231}"/>
          </ac:spMkLst>
        </pc:spChg>
        <pc:spChg chg="mod topLvl">
          <ac:chgData name="Phillip Kaufman" userId="c001b2a046940d7c" providerId="LiveId" clId="{5CB25B10-5B1C-4017-B167-ED3104435743}" dt="2024-05-27T07:28:33.746" v="8605" actId="165"/>
          <ac:spMkLst>
            <pc:docMk/>
            <pc:sldMk cId="2039276682" sldId="953"/>
            <ac:spMk id="394" creationId="{E09C78F8-8E21-EAD5-A237-05166537EC84}"/>
          </ac:spMkLst>
        </pc:spChg>
        <pc:spChg chg="mod topLvl">
          <ac:chgData name="Phillip Kaufman" userId="c001b2a046940d7c" providerId="LiveId" clId="{5CB25B10-5B1C-4017-B167-ED3104435743}" dt="2024-05-27T07:28:33.746" v="8605" actId="165"/>
          <ac:spMkLst>
            <pc:docMk/>
            <pc:sldMk cId="2039276682" sldId="953"/>
            <ac:spMk id="395" creationId="{42D30C48-A35F-E0A1-DC99-6A1E9FD129E7}"/>
          </ac:spMkLst>
        </pc:spChg>
        <pc:spChg chg="mod topLvl">
          <ac:chgData name="Phillip Kaufman" userId="c001b2a046940d7c" providerId="LiveId" clId="{5CB25B10-5B1C-4017-B167-ED3104435743}" dt="2024-05-27T07:28:33.746" v="8605" actId="165"/>
          <ac:spMkLst>
            <pc:docMk/>
            <pc:sldMk cId="2039276682" sldId="953"/>
            <ac:spMk id="396" creationId="{BBBB4475-277A-E03E-A7C6-AF02ECC51488}"/>
          </ac:spMkLst>
        </pc:spChg>
        <pc:spChg chg="mod">
          <ac:chgData name="Phillip Kaufman" userId="c001b2a046940d7c" providerId="LiveId" clId="{5CB25B10-5B1C-4017-B167-ED3104435743}" dt="2024-05-27T07:28:33.746" v="8605" actId="165"/>
          <ac:spMkLst>
            <pc:docMk/>
            <pc:sldMk cId="2039276682" sldId="953"/>
            <ac:spMk id="397" creationId="{495CB8F9-4721-87A5-5F62-433640FD00A2}"/>
          </ac:spMkLst>
        </pc:spChg>
        <pc:spChg chg="mod">
          <ac:chgData name="Phillip Kaufman" userId="c001b2a046940d7c" providerId="LiveId" clId="{5CB25B10-5B1C-4017-B167-ED3104435743}" dt="2024-05-27T07:28:33.746" v="8605" actId="165"/>
          <ac:spMkLst>
            <pc:docMk/>
            <pc:sldMk cId="2039276682" sldId="953"/>
            <ac:spMk id="400" creationId="{BDFE5584-FEEC-477C-ACA5-B571E42BAB6A}"/>
          </ac:spMkLst>
        </pc:spChg>
        <pc:spChg chg="mod">
          <ac:chgData name="Phillip Kaufman" userId="c001b2a046940d7c" providerId="LiveId" clId="{5CB25B10-5B1C-4017-B167-ED3104435743}" dt="2024-05-27T07:28:37.827" v="8606" actId="165"/>
          <ac:spMkLst>
            <pc:docMk/>
            <pc:sldMk cId="2039276682" sldId="953"/>
            <ac:spMk id="436" creationId="{02AC0F11-6901-F307-2967-5EDB64C9F3B6}"/>
          </ac:spMkLst>
        </pc:spChg>
        <pc:spChg chg="mod">
          <ac:chgData name="Phillip Kaufman" userId="c001b2a046940d7c" providerId="LiveId" clId="{5CB25B10-5B1C-4017-B167-ED3104435743}" dt="2024-05-27T07:28:37.827" v="8606" actId="165"/>
          <ac:spMkLst>
            <pc:docMk/>
            <pc:sldMk cId="2039276682" sldId="953"/>
            <ac:spMk id="437" creationId="{981F8C5F-2C9C-4464-6EA8-6130D13D8432}"/>
          </ac:spMkLst>
        </pc:spChg>
        <pc:grpChg chg="add mod">
          <ac:chgData name="Phillip Kaufman" userId="c001b2a046940d7c" providerId="LiveId" clId="{5CB25B10-5B1C-4017-B167-ED3104435743}" dt="2024-05-27T23:07:16.330" v="8840" actId="1076"/>
          <ac:grpSpMkLst>
            <pc:docMk/>
            <pc:sldMk cId="2039276682" sldId="953"/>
            <ac:grpSpMk id="4" creationId="{0522484E-5122-B1EC-01A8-E25D58017AB0}"/>
          </ac:grpSpMkLst>
        </pc:grpChg>
        <pc:grpChg chg="add mod">
          <ac:chgData name="Phillip Kaufman" userId="c001b2a046940d7c" providerId="LiveId" clId="{5CB25B10-5B1C-4017-B167-ED3104435743}" dt="2024-05-27T07:23:20.754" v="8552"/>
          <ac:grpSpMkLst>
            <pc:docMk/>
            <pc:sldMk cId="2039276682" sldId="953"/>
            <ac:grpSpMk id="4" creationId="{08A03531-3413-1228-7CD3-83229F195975}"/>
          </ac:grpSpMkLst>
        </pc:grpChg>
        <pc:grpChg chg="mod">
          <ac:chgData name="Phillip Kaufman" userId="c001b2a046940d7c" providerId="LiveId" clId="{5CB25B10-5B1C-4017-B167-ED3104435743}" dt="2024-05-27T23:07:13.573" v="8838"/>
          <ac:grpSpMkLst>
            <pc:docMk/>
            <pc:sldMk cId="2039276682" sldId="953"/>
            <ac:grpSpMk id="5" creationId="{12DE5BC0-6AEC-E479-9234-D66D7F00E718}"/>
          </ac:grpSpMkLst>
        </pc:grpChg>
        <pc:grpChg chg="mod">
          <ac:chgData name="Phillip Kaufman" userId="c001b2a046940d7c" providerId="LiveId" clId="{5CB25B10-5B1C-4017-B167-ED3104435743}" dt="2024-05-27T07:23:20.754" v="8552"/>
          <ac:grpSpMkLst>
            <pc:docMk/>
            <pc:sldMk cId="2039276682" sldId="953"/>
            <ac:grpSpMk id="5" creationId="{2BE00881-45D0-E6F5-4875-05EF2A8712AD}"/>
          </ac:grpSpMkLst>
        </pc:grpChg>
        <pc:grpChg chg="add mod">
          <ac:chgData name="Phillip Kaufman" userId="c001b2a046940d7c" providerId="LiveId" clId="{5CB25B10-5B1C-4017-B167-ED3104435743}" dt="2024-05-21T04:20:46.350" v="5239" actId="164"/>
          <ac:grpSpMkLst>
            <pc:docMk/>
            <pc:sldMk cId="2039276682" sldId="953"/>
            <ac:grpSpMk id="5" creationId="{4AEEE6B1-8583-777E-249E-A41C6DD486CE}"/>
          </ac:grpSpMkLst>
        </pc:grpChg>
        <pc:grpChg chg="add del mod">
          <ac:chgData name="Phillip Kaufman" userId="c001b2a046940d7c" providerId="LiveId" clId="{5CB25B10-5B1C-4017-B167-ED3104435743}" dt="2024-05-19T23:57:15.109" v="3104" actId="165"/>
          <ac:grpSpMkLst>
            <pc:docMk/>
            <pc:sldMk cId="2039276682" sldId="953"/>
            <ac:grpSpMk id="6" creationId="{0BEFBDC7-8F4C-7B22-03EB-B7ACA3637A4F}"/>
          </ac:grpSpMkLst>
        </pc:grpChg>
        <pc:grpChg chg="mod">
          <ac:chgData name="Phillip Kaufman" userId="c001b2a046940d7c" providerId="LiveId" clId="{5CB25B10-5B1C-4017-B167-ED3104435743}" dt="2024-05-27T07:23:20.754" v="8552"/>
          <ac:grpSpMkLst>
            <pc:docMk/>
            <pc:sldMk cId="2039276682" sldId="953"/>
            <ac:grpSpMk id="6" creationId="{38D5DB22-92F3-2846-3C59-6D7F61CA5094}"/>
          </ac:grpSpMkLst>
        </pc:grpChg>
        <pc:grpChg chg="del mod topLvl">
          <ac:chgData name="Phillip Kaufman" userId="c001b2a046940d7c" providerId="LiveId" clId="{5CB25B10-5B1C-4017-B167-ED3104435743}" dt="2024-05-20T00:02:15.587" v="3178" actId="478"/>
          <ac:grpSpMkLst>
            <pc:docMk/>
            <pc:sldMk cId="2039276682" sldId="953"/>
            <ac:grpSpMk id="7" creationId="{484AAAE3-603C-33EC-7E03-62A2E3041AE0}"/>
          </ac:grpSpMkLst>
        </pc:grpChg>
        <pc:grpChg chg="mod">
          <ac:chgData name="Phillip Kaufman" userId="c001b2a046940d7c" providerId="LiveId" clId="{5CB25B10-5B1C-4017-B167-ED3104435743}" dt="2024-05-27T07:23:20.754" v="8552"/>
          <ac:grpSpMkLst>
            <pc:docMk/>
            <pc:sldMk cId="2039276682" sldId="953"/>
            <ac:grpSpMk id="9" creationId="{09E319FD-2CB9-3ABB-67C7-7CC2F3B359CF}"/>
          </ac:grpSpMkLst>
        </pc:gr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mod">
          <ac:chgData name="Phillip Kaufman" userId="c001b2a046940d7c" providerId="LiveId" clId="{5CB25B10-5B1C-4017-B167-ED3104435743}" dt="2024-05-27T07:23:20.754" v="8552"/>
          <ac:grpSpMkLst>
            <pc:docMk/>
            <pc:sldMk cId="2039276682" sldId="953"/>
            <ac:grpSpMk id="16" creationId="{82ECF57E-8D8C-7015-A235-BE94D0732245}"/>
          </ac:grpSpMkLst>
        </pc:grpChg>
        <pc:grpChg chg="mod">
          <ac:chgData name="Phillip Kaufman" userId="c001b2a046940d7c" providerId="LiveId" clId="{5CB25B10-5B1C-4017-B167-ED3104435743}" dt="2024-05-27T07:23:20.754" v="8552"/>
          <ac:grpSpMkLst>
            <pc:docMk/>
            <pc:sldMk cId="2039276682" sldId="953"/>
            <ac:grpSpMk id="23" creationId="{8B44BFD4-C507-F818-B385-EB559EEFA790}"/>
          </ac:grpSpMkLst>
        </pc:grpChg>
        <pc:grpChg chg="mod">
          <ac:chgData name="Phillip Kaufman" userId="c001b2a046940d7c" providerId="LiveId" clId="{5CB25B10-5B1C-4017-B167-ED3104435743}" dt="2024-05-27T07:23:20.754" v="8552"/>
          <ac:grpSpMkLst>
            <pc:docMk/>
            <pc:sldMk cId="2039276682" sldId="953"/>
            <ac:grpSpMk id="31" creationId="{020E7B47-20EF-CCE9-3DA5-DD6B8B70E112}"/>
          </ac:grpSpMkLst>
        </pc:grpChg>
        <pc:grpChg chg="mod">
          <ac:chgData name="Phillip Kaufman" userId="c001b2a046940d7c" providerId="LiveId" clId="{5CB25B10-5B1C-4017-B167-ED3104435743}" dt="2024-05-27T07:23:20.754" v="8552"/>
          <ac:grpSpMkLst>
            <pc:docMk/>
            <pc:sldMk cId="2039276682" sldId="953"/>
            <ac:grpSpMk id="32" creationId="{3C98AACC-066F-D898-4D46-BDC6FF51547F}"/>
          </ac:grpSpMkLst>
        </pc:grpChg>
        <pc:grpChg chg="mod">
          <ac:chgData name="Phillip Kaufman" userId="c001b2a046940d7c" providerId="LiveId" clId="{5CB25B10-5B1C-4017-B167-ED3104435743}" dt="2024-05-27T07:23:20.754" v="8552"/>
          <ac:grpSpMkLst>
            <pc:docMk/>
            <pc:sldMk cId="2039276682" sldId="953"/>
            <ac:grpSpMk id="33" creationId="{20633A51-A2E0-5F37-827C-484D78F0A4A2}"/>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20T01:09:39.762" v="3998" actId="20577"/>
          <ac:grpSpMkLst>
            <pc:docMk/>
            <pc:sldMk cId="2039276682" sldId="953"/>
            <ac:grpSpMk id="48" creationId="{4DFA9E4D-92C2-0A94-5174-E2B49722F975}"/>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del mod">
          <ac:chgData name="Phillip Kaufman" userId="c001b2a046940d7c" providerId="LiveId" clId="{5CB25B10-5B1C-4017-B167-ED3104435743}" dt="2024-05-27T07:28:00.979" v="8598" actId="478"/>
          <ac:grpSpMkLst>
            <pc:docMk/>
            <pc:sldMk cId="2039276682" sldId="953"/>
            <ac:grpSpMk id="53" creationId="{76B8D001-31FD-9850-8344-FAA62E206179}"/>
          </ac:grpSpMkLst>
        </pc:grpChg>
        <pc:grpChg chg="add mod">
          <ac:chgData name="Phillip Kaufman" userId="c001b2a046940d7c" providerId="LiveId" clId="{5CB25B10-5B1C-4017-B167-ED3104435743}" dt="2024-05-20T00:05:06.881" v="3263" actId="571"/>
          <ac:grpSpMkLst>
            <pc:docMk/>
            <pc:sldMk cId="2039276682" sldId="953"/>
            <ac:grpSpMk id="54" creationId="{44928B3A-AA14-4150-D9C3-5C9C0FB67DC7}"/>
          </ac:grpSpMkLst>
        </pc:grpChg>
        <pc:grpChg chg="add mod">
          <ac:chgData name="Phillip Kaufman" userId="c001b2a046940d7c" providerId="LiveId" clId="{5CB25B10-5B1C-4017-B167-ED3104435743}" dt="2024-05-20T00:06:18.815" v="3278" actId="571"/>
          <ac:grpSpMkLst>
            <pc:docMk/>
            <pc:sldMk cId="2039276682" sldId="953"/>
            <ac:grpSpMk id="59" creationId="{98009076-A127-E4BA-CED4-BB31149B3014}"/>
          </ac:grpSpMkLst>
        </pc:grpChg>
        <pc:grpChg chg="mod">
          <ac:chgData name="Phillip Kaufman" userId="c001b2a046940d7c" providerId="LiveId" clId="{5CB25B10-5B1C-4017-B167-ED3104435743}" dt="2024-05-20T00:06:18.815" v="3278" actId="571"/>
          <ac:grpSpMkLst>
            <pc:docMk/>
            <pc:sldMk cId="2039276682" sldId="953"/>
            <ac:grpSpMk id="62" creationId="{04EEA823-7A7C-AE8B-8CC5-41D1AE9A2245}"/>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del mod">
          <ac:chgData name="Phillip Kaufman" userId="c001b2a046940d7c" providerId="LiveId" clId="{5CB25B10-5B1C-4017-B167-ED3104435743}" dt="2024-05-27T07:28:00.979" v="8598" actId="478"/>
          <ac:grpSpMkLst>
            <pc:docMk/>
            <pc:sldMk cId="2039276682" sldId="953"/>
            <ac:grpSpMk id="196" creationId="{5A1565AD-16E4-E29A-27A8-64EC3CC41CDD}"/>
          </ac:grpSpMkLst>
        </pc:grpChg>
        <pc:grpChg chg="add del mod">
          <ac:chgData name="Phillip Kaufman" userId="c001b2a046940d7c" providerId="LiveId" clId="{5CB25B10-5B1C-4017-B167-ED3104435743}" dt="2024-05-27T07:27:57.334" v="8596" actId="478"/>
          <ac:grpSpMkLst>
            <pc:docMk/>
            <pc:sldMk cId="2039276682" sldId="953"/>
            <ac:grpSpMk id="197" creationId="{D2A32258-E345-8625-EC7F-B396BD3910B9}"/>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20T00:06:52.891" v="3289" actId="164"/>
          <ac:grpSpMkLst>
            <pc:docMk/>
            <pc:sldMk cId="2039276682" sldId="953"/>
            <ac:grpSpMk id="200" creationId="{E33182C6-5271-10F5-F438-7BE6688D9DDA}"/>
          </ac:grpSpMkLst>
        </pc:grpChg>
        <pc:grpChg chg="mod topLvl">
          <ac:chgData name="Phillip Kaufman" userId="c001b2a046940d7c" providerId="LiveId" clId="{5CB25B10-5B1C-4017-B167-ED3104435743}" dt="2024-05-20T00:06:52.891" v="3289" actId="164"/>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del mod topLvl">
          <ac:chgData name="Phillip Kaufman" userId="c001b2a046940d7c" providerId="LiveId" clId="{5CB25B10-5B1C-4017-B167-ED3104435743}" dt="2024-05-19T23:59:54.723" v="3148" actId="21"/>
          <ac:grpSpMkLst>
            <pc:docMk/>
            <pc:sldMk cId="2039276682" sldId="953"/>
            <ac:grpSpMk id="241" creationId="{A453716A-5EFE-6256-1B97-A30DA37ECAB6}"/>
          </ac:grpSpMkLst>
        </pc:grpChg>
        <pc:grpChg chg="mod topLvl">
          <ac:chgData name="Phillip Kaufman" userId="c001b2a046940d7c" providerId="LiveId" clId="{5CB25B10-5B1C-4017-B167-ED3104435743}" dt="2024-05-21T04:20:40.600" v="5238" actId="20577"/>
          <ac:grpSpMkLst>
            <pc:docMk/>
            <pc:sldMk cId="2039276682" sldId="953"/>
            <ac:grpSpMk id="242" creationId="{D58E98E3-A3F6-826E-47A2-3B12A4C117E1}"/>
          </ac:grpSpMkLst>
        </pc:grpChg>
        <pc:grpChg chg="add del mod topLvl">
          <ac:chgData name="Phillip Kaufman" userId="c001b2a046940d7c" providerId="LiveId" clId="{5CB25B10-5B1C-4017-B167-ED3104435743}" dt="2024-05-19T23:56:59.377" v="3101" actId="478"/>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mod">
          <ac:chgData name="Phillip Kaufman" userId="c001b2a046940d7c" providerId="LiveId" clId="{5CB25B10-5B1C-4017-B167-ED3104435743}" dt="2024-05-27T07:23:20.754" v="8552"/>
          <ac:grpSpMkLst>
            <pc:docMk/>
            <pc:sldMk cId="2039276682" sldId="953"/>
            <ac:grpSpMk id="258" creationId="{D74E53EB-E649-A80D-98DD-6F8D74968774}"/>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add mod">
          <ac:chgData name="Phillip Kaufman" userId="c001b2a046940d7c" providerId="LiveId" clId="{5CB25B10-5B1C-4017-B167-ED3104435743}" dt="2024-05-27T07:27:55.500" v="8595"/>
          <ac:grpSpMkLst>
            <pc:docMk/>
            <pc:sldMk cId="2039276682" sldId="953"/>
            <ac:grpSpMk id="261" creationId="{90FC8278-A464-BF29-FF49-AB1A40FD5721}"/>
          </ac:grpSpMkLst>
        </pc:grpChg>
        <pc:grpChg chg="mod">
          <ac:chgData name="Phillip Kaufman" userId="c001b2a046940d7c" providerId="LiveId" clId="{5CB25B10-5B1C-4017-B167-ED3104435743}" dt="2024-05-27T07:27:55.500" v="8595"/>
          <ac:grpSpMkLst>
            <pc:docMk/>
            <pc:sldMk cId="2039276682" sldId="953"/>
            <ac:grpSpMk id="262" creationId="{2D486EF7-DC5C-389F-1783-27354CD4C9B2}"/>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27T07:27:55.500" v="8595"/>
          <ac:grpSpMkLst>
            <pc:docMk/>
            <pc:sldMk cId="2039276682" sldId="953"/>
            <ac:grpSpMk id="263" creationId="{01C99E36-E8D6-85DE-0A9E-60A7CF7FF3C6}"/>
          </ac:grpSpMkLst>
        </pc:grpChg>
        <pc:grpChg chg="mod">
          <ac:chgData name="Phillip Kaufman" userId="c001b2a046940d7c" providerId="LiveId" clId="{5CB25B10-5B1C-4017-B167-ED3104435743}" dt="2024-05-27T07:27:55.500" v="8595"/>
          <ac:grpSpMkLst>
            <pc:docMk/>
            <pc:sldMk cId="2039276682" sldId="953"/>
            <ac:grpSpMk id="264" creationId="{0E829070-62CF-870B-A462-E94C0D6E6A9A}"/>
          </ac:grpSpMkLst>
        </pc:grpChg>
        <pc:grpChg chg="mod">
          <ac:chgData name="Phillip Kaufman" userId="c001b2a046940d7c" providerId="LiveId" clId="{5CB25B10-5B1C-4017-B167-ED3104435743}" dt="2024-05-27T07:27:55.500" v="8595"/>
          <ac:grpSpMkLst>
            <pc:docMk/>
            <pc:sldMk cId="2039276682" sldId="953"/>
            <ac:grpSpMk id="267" creationId="{89C89018-5B50-F48D-BBA8-9E8A00E041BC}"/>
          </ac:grpSpMkLst>
        </pc:grpChg>
        <pc:grpChg chg="mod">
          <ac:chgData name="Phillip Kaufman" userId="c001b2a046940d7c" providerId="LiveId" clId="{5CB25B10-5B1C-4017-B167-ED3104435743}" dt="2024-05-27T07:27:55.500" v="8595"/>
          <ac:grpSpMkLst>
            <pc:docMk/>
            <pc:sldMk cId="2039276682" sldId="953"/>
            <ac:grpSpMk id="273" creationId="{5259DBC2-40F2-4161-3AF2-34966FFCC296}"/>
          </ac:grpSpMkLst>
        </pc:grpChg>
        <pc:grpChg chg="mod">
          <ac:chgData name="Phillip Kaufman" userId="c001b2a046940d7c" providerId="LiveId" clId="{5CB25B10-5B1C-4017-B167-ED3104435743}" dt="2024-05-27T07:27:55.500" v="8595"/>
          <ac:grpSpMkLst>
            <pc:docMk/>
            <pc:sldMk cId="2039276682" sldId="953"/>
            <ac:grpSpMk id="281" creationId="{01F45D8E-A3BD-9742-E06A-AC7299A18E44}"/>
          </ac:grpSpMkLst>
        </pc:grpChg>
        <pc:grpChg chg="mod">
          <ac:chgData name="Phillip Kaufman" userId="c001b2a046940d7c" providerId="LiveId" clId="{5CB25B10-5B1C-4017-B167-ED3104435743}" dt="2024-05-27T07:27:55.500" v="8595"/>
          <ac:grpSpMkLst>
            <pc:docMk/>
            <pc:sldMk cId="2039276682" sldId="953"/>
            <ac:grpSpMk id="282" creationId="{E176D1F8-C5DD-7AD3-C7F6-BA736F634679}"/>
          </ac:grpSpMkLst>
        </pc:grpChg>
        <pc:grpChg chg="mod">
          <ac:chgData name="Phillip Kaufman" userId="c001b2a046940d7c" providerId="LiveId" clId="{5CB25B10-5B1C-4017-B167-ED3104435743}" dt="2024-05-27T07:27:55.500" v="8595"/>
          <ac:grpSpMkLst>
            <pc:docMk/>
            <pc:sldMk cId="2039276682" sldId="953"/>
            <ac:grpSpMk id="283" creationId="{C44B2927-0ED0-793E-A8FE-967576D7E2E1}"/>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grpChg chg="mod">
          <ac:chgData name="Phillip Kaufman" userId="c001b2a046940d7c" providerId="LiveId" clId="{5CB25B10-5B1C-4017-B167-ED3104435743}" dt="2024-05-27T07:27:55.500" v="8595"/>
          <ac:grpSpMkLst>
            <pc:docMk/>
            <pc:sldMk cId="2039276682" sldId="953"/>
            <ac:grpSpMk id="318" creationId="{98846797-47AF-3074-7E1C-9D0B17FF20E3}"/>
          </ac:grpSpMkLst>
        </pc:grpChg>
        <pc:grpChg chg="add mod">
          <ac:chgData name="Phillip Kaufman" userId="c001b2a046940d7c" providerId="LiveId" clId="{5CB25B10-5B1C-4017-B167-ED3104435743}" dt="2024-05-27T07:27:57.676" v="8597"/>
          <ac:grpSpMkLst>
            <pc:docMk/>
            <pc:sldMk cId="2039276682" sldId="953"/>
            <ac:grpSpMk id="321" creationId="{1DADE08F-9CA8-5D81-B53D-8FAAE7AE637B}"/>
          </ac:grpSpMkLst>
        </pc:grpChg>
        <pc:grpChg chg="mod">
          <ac:chgData name="Phillip Kaufman" userId="c001b2a046940d7c" providerId="LiveId" clId="{5CB25B10-5B1C-4017-B167-ED3104435743}" dt="2024-05-27T07:27:57.676" v="8597"/>
          <ac:grpSpMkLst>
            <pc:docMk/>
            <pc:sldMk cId="2039276682" sldId="953"/>
            <ac:grpSpMk id="322" creationId="{C07D2EF3-D439-9F16-F1CC-EFE7D69E487B}"/>
          </ac:grpSpMkLst>
        </pc:grpChg>
        <pc:grpChg chg="mod">
          <ac:chgData name="Phillip Kaufman" userId="c001b2a046940d7c" providerId="LiveId" clId="{5CB25B10-5B1C-4017-B167-ED3104435743}" dt="2024-05-27T07:27:57.676" v="8597"/>
          <ac:grpSpMkLst>
            <pc:docMk/>
            <pc:sldMk cId="2039276682" sldId="953"/>
            <ac:grpSpMk id="323" creationId="{15E04C51-E88D-082D-94D9-09D25A2B81D4}"/>
          </ac:grpSpMkLst>
        </pc:grpChg>
        <pc:grpChg chg="mod">
          <ac:chgData name="Phillip Kaufman" userId="c001b2a046940d7c" providerId="LiveId" clId="{5CB25B10-5B1C-4017-B167-ED3104435743}" dt="2024-05-27T07:27:57.676" v="8597"/>
          <ac:grpSpMkLst>
            <pc:docMk/>
            <pc:sldMk cId="2039276682" sldId="953"/>
            <ac:grpSpMk id="324" creationId="{8AE49424-8F92-4092-3791-DFD414C18242}"/>
          </ac:grpSpMkLst>
        </pc:grpChg>
        <pc:grpChg chg="mod">
          <ac:chgData name="Phillip Kaufman" userId="c001b2a046940d7c" providerId="LiveId" clId="{5CB25B10-5B1C-4017-B167-ED3104435743}" dt="2024-05-27T07:27:57.676" v="8597"/>
          <ac:grpSpMkLst>
            <pc:docMk/>
            <pc:sldMk cId="2039276682" sldId="953"/>
            <ac:grpSpMk id="327" creationId="{ED236ED6-68A5-95BC-4879-643405A51694}"/>
          </ac:grpSpMkLst>
        </pc:grpChg>
        <pc:grpChg chg="mod">
          <ac:chgData name="Phillip Kaufman" userId="c001b2a046940d7c" providerId="LiveId" clId="{5CB25B10-5B1C-4017-B167-ED3104435743}" dt="2024-05-27T07:27:57.676" v="8597"/>
          <ac:grpSpMkLst>
            <pc:docMk/>
            <pc:sldMk cId="2039276682" sldId="953"/>
            <ac:grpSpMk id="333" creationId="{7C530F99-258B-7F4D-EA70-E9C3F98F04EF}"/>
          </ac:grpSpMkLst>
        </pc:grpChg>
        <pc:grpChg chg="mod">
          <ac:chgData name="Phillip Kaufman" userId="c001b2a046940d7c" providerId="LiveId" clId="{5CB25B10-5B1C-4017-B167-ED3104435743}" dt="2024-05-27T07:27:57.676" v="8597"/>
          <ac:grpSpMkLst>
            <pc:docMk/>
            <pc:sldMk cId="2039276682" sldId="953"/>
            <ac:grpSpMk id="341" creationId="{01D9C1C5-2CD4-32DA-8601-DD6D14DD2139}"/>
          </ac:grpSpMkLst>
        </pc:grpChg>
        <pc:grpChg chg="mod">
          <ac:chgData name="Phillip Kaufman" userId="c001b2a046940d7c" providerId="LiveId" clId="{5CB25B10-5B1C-4017-B167-ED3104435743}" dt="2024-05-27T07:27:57.676" v="8597"/>
          <ac:grpSpMkLst>
            <pc:docMk/>
            <pc:sldMk cId="2039276682" sldId="953"/>
            <ac:grpSpMk id="342" creationId="{1DE88A75-01F9-B363-6363-11E2EFC4F604}"/>
          </ac:grpSpMkLst>
        </pc:grpChg>
        <pc:grpChg chg="mod">
          <ac:chgData name="Phillip Kaufman" userId="c001b2a046940d7c" providerId="LiveId" clId="{5CB25B10-5B1C-4017-B167-ED3104435743}" dt="2024-05-27T07:27:57.676" v="8597"/>
          <ac:grpSpMkLst>
            <pc:docMk/>
            <pc:sldMk cId="2039276682" sldId="953"/>
            <ac:grpSpMk id="343" creationId="{310603BF-C2F5-3333-66BD-06401B522C6E}"/>
          </ac:grpSpMkLst>
        </pc:grpChg>
        <pc:grpChg chg="mod">
          <ac:chgData name="Phillip Kaufman" userId="c001b2a046940d7c" providerId="LiveId" clId="{5CB25B10-5B1C-4017-B167-ED3104435743}" dt="2024-05-27T07:27:57.676" v="8597"/>
          <ac:grpSpMkLst>
            <pc:docMk/>
            <pc:sldMk cId="2039276682" sldId="953"/>
            <ac:grpSpMk id="378" creationId="{A49A3475-1506-E166-26BA-AE87A1D0E94C}"/>
          </ac:grpSpMkLst>
        </pc:grpChg>
        <pc:grpChg chg="add del mod">
          <ac:chgData name="Phillip Kaufman" userId="c001b2a046940d7c" providerId="LiveId" clId="{5CB25B10-5B1C-4017-B167-ED3104435743}" dt="2024-05-27T07:28:29.292" v="8603" actId="165"/>
          <ac:grpSpMkLst>
            <pc:docMk/>
            <pc:sldMk cId="2039276682" sldId="953"/>
            <ac:grpSpMk id="381" creationId="{CDB7677B-6C5B-099E-7053-4E31BF4719FF}"/>
          </ac:grpSpMkLst>
        </pc:grpChg>
        <pc:grpChg chg="add del mod topLvl">
          <ac:chgData name="Phillip Kaufman" userId="c001b2a046940d7c" providerId="LiveId" clId="{5CB25B10-5B1C-4017-B167-ED3104435743}" dt="2024-05-27T07:28:37.827" v="8606" actId="165"/>
          <ac:grpSpMkLst>
            <pc:docMk/>
            <pc:sldMk cId="2039276682" sldId="953"/>
            <ac:grpSpMk id="382" creationId="{9461FBB5-7AC5-0D1A-9A40-C8A732F76405}"/>
          </ac:grpSpMkLst>
        </pc:grpChg>
        <pc:grpChg chg="add del mod topLvl">
          <ac:chgData name="Phillip Kaufman" userId="c001b2a046940d7c" providerId="LiveId" clId="{5CB25B10-5B1C-4017-B167-ED3104435743}" dt="2024-05-27T07:28:33.746" v="8605" actId="165"/>
          <ac:grpSpMkLst>
            <pc:docMk/>
            <pc:sldMk cId="2039276682" sldId="953"/>
            <ac:grpSpMk id="383" creationId="{C5361D35-809B-56F5-70D4-6DBC96ED33EC}"/>
          </ac:grpSpMkLst>
        </pc:grpChg>
        <pc:grpChg chg="add del mod topLvl">
          <ac:chgData name="Phillip Kaufman" userId="c001b2a046940d7c" providerId="LiveId" clId="{5CB25B10-5B1C-4017-B167-ED3104435743}" dt="2024-05-27T07:28:33.746" v="8605" actId="165"/>
          <ac:grpSpMkLst>
            <pc:docMk/>
            <pc:sldMk cId="2039276682" sldId="953"/>
            <ac:grpSpMk id="384" creationId="{72D03821-9E1D-46C2-79B3-468E59C5106E}"/>
          </ac:grpSpMkLst>
        </pc:grpChg>
        <pc:grpChg chg="mod topLvl">
          <ac:chgData name="Phillip Kaufman" userId="c001b2a046940d7c" providerId="LiveId" clId="{5CB25B10-5B1C-4017-B167-ED3104435743}" dt="2024-05-27T07:28:33.746" v="8605" actId="165"/>
          <ac:grpSpMkLst>
            <pc:docMk/>
            <pc:sldMk cId="2039276682" sldId="953"/>
            <ac:grpSpMk id="387" creationId="{03CA102C-8DFD-0B24-FD56-505034F8FBA8}"/>
          </ac:grpSpMkLst>
        </pc:grpChg>
        <pc:grpChg chg="mod topLvl">
          <ac:chgData name="Phillip Kaufman" userId="c001b2a046940d7c" providerId="LiveId" clId="{5CB25B10-5B1C-4017-B167-ED3104435743}" dt="2024-05-27T07:28:33.746" v="8605" actId="165"/>
          <ac:grpSpMkLst>
            <pc:docMk/>
            <pc:sldMk cId="2039276682" sldId="953"/>
            <ac:grpSpMk id="393" creationId="{2B0895EF-6571-0F9E-B215-2DBA1D5898E1}"/>
          </ac:grpSpMkLst>
        </pc:grpChg>
        <pc:grpChg chg="mod topLvl">
          <ac:chgData name="Phillip Kaufman" userId="c001b2a046940d7c" providerId="LiveId" clId="{5CB25B10-5B1C-4017-B167-ED3104435743}" dt="2024-05-27T07:28:37.827" v="8606" actId="165"/>
          <ac:grpSpMkLst>
            <pc:docMk/>
            <pc:sldMk cId="2039276682" sldId="953"/>
            <ac:grpSpMk id="401" creationId="{5C06B120-ED74-7D12-F029-D2050092FE6F}"/>
          </ac:grpSpMkLst>
        </pc:grpChg>
        <pc:grpChg chg="mod topLvl">
          <ac:chgData name="Phillip Kaufman" userId="c001b2a046940d7c" providerId="LiveId" clId="{5CB25B10-5B1C-4017-B167-ED3104435743}" dt="2024-05-27T07:28:37.827" v="8606" actId="165"/>
          <ac:grpSpMkLst>
            <pc:docMk/>
            <pc:sldMk cId="2039276682" sldId="953"/>
            <ac:grpSpMk id="402" creationId="{B5871C51-5C95-D5FF-3395-59C8361285E1}"/>
          </ac:grpSpMkLst>
        </pc:grpChg>
        <pc:grpChg chg="mod">
          <ac:chgData name="Phillip Kaufman" userId="c001b2a046940d7c" providerId="LiveId" clId="{5CB25B10-5B1C-4017-B167-ED3104435743}" dt="2024-05-27T07:28:37.827" v="8606" actId="165"/>
          <ac:grpSpMkLst>
            <pc:docMk/>
            <pc:sldMk cId="2039276682" sldId="953"/>
            <ac:grpSpMk id="403" creationId="{F0AB6891-612D-B9A1-751F-7395C33EE526}"/>
          </ac:grpSpMkLst>
        </pc:grpChg>
        <pc:grpChg chg="mod">
          <ac:chgData name="Phillip Kaufman" userId="c001b2a046940d7c" providerId="LiveId" clId="{5CB25B10-5B1C-4017-B167-ED3104435743}" dt="2024-05-27T07:28:37.827" v="8606" actId="165"/>
          <ac:grpSpMkLst>
            <pc:docMk/>
            <pc:sldMk cId="2039276682" sldId="953"/>
            <ac:grpSpMk id="438" creationId="{6059CED4-DCE5-6AF6-9274-AFD82D69CD9B}"/>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ac:chgData name="Phillip Kaufman" userId="c001b2a046940d7c" providerId="LiveId" clId="{5CB25B10-5B1C-4017-B167-ED3104435743}" dt="2024-05-27T23:07:13.573" v="8838"/>
          <ac:cxnSpMkLst>
            <pc:docMk/>
            <pc:sldMk cId="2039276682" sldId="953"/>
            <ac:cxnSpMk id="6" creationId="{FF554956-8231-FCAD-76FC-08025EE261DD}"/>
          </ac:cxnSpMkLst>
        </pc:cxnChg>
        <pc:cxnChg chg="mod">
          <ac:chgData name="Phillip Kaufman" userId="c001b2a046940d7c" providerId="LiveId" clId="{5CB25B10-5B1C-4017-B167-ED3104435743}" dt="2024-05-28T01:42:53.281" v="9103" actId="1076"/>
          <ac:cxnSpMkLst>
            <pc:docMk/>
            <pc:sldMk cId="2039276682" sldId="953"/>
            <ac:cxnSpMk id="7" creationId="{2B0F1A59-1602-004D-665C-7D2F2CB6CF47}"/>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27T23:07:13.573" v="8838"/>
          <ac:cxnSpMkLst>
            <pc:docMk/>
            <pc:sldMk cId="2039276682" sldId="953"/>
            <ac:cxnSpMk id="9" creationId="{259F7192-2471-56AE-ADC1-0A405FA9DFE4}"/>
          </ac:cxnSpMkLst>
        </pc:cxnChg>
        <pc:cxnChg chg="mod">
          <ac:chgData name="Phillip Kaufman" userId="c001b2a046940d7c" providerId="LiveId" clId="{5CB25B10-5B1C-4017-B167-ED3104435743}" dt="2024-05-27T23:07:13.573" v="8838"/>
          <ac:cxnSpMkLst>
            <pc:docMk/>
            <pc:sldMk cId="2039276682" sldId="953"/>
            <ac:cxnSpMk id="10" creationId="{46B7D43E-8230-8476-C6F1-E37E028E42F1}"/>
          </ac:cxnSpMkLst>
        </pc:cxnChg>
        <pc:cxnChg chg="mod">
          <ac:chgData name="Phillip Kaufman" userId="c001b2a046940d7c" providerId="LiveId" clId="{5CB25B10-5B1C-4017-B167-ED3104435743}" dt="2024-05-28T01:42:48.569" v="9102" actId="1076"/>
          <ac:cxnSpMkLst>
            <pc:docMk/>
            <pc:sldMk cId="2039276682" sldId="953"/>
            <ac:cxnSpMk id="13" creationId="{4D15A827-E058-A50F-AD39-5D4AA4DA5602}"/>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27T23:07:13.573" v="8838"/>
          <ac:cxnSpMkLst>
            <pc:docMk/>
            <pc:sldMk cId="2039276682" sldId="953"/>
            <ac:cxnSpMk id="15" creationId="{029F7940-FAD2-B356-5B15-9D6409D9CF79}"/>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27T23:07:13.573" v="8838"/>
          <ac:cxnSpMkLst>
            <pc:docMk/>
            <pc:sldMk cId="2039276682" sldId="953"/>
            <ac:cxnSpMk id="16" creationId="{19C0D9C5-E919-7E1B-8F39-1407A6B26916}"/>
          </ac:cxnSpMkLst>
        </pc:cxnChg>
        <pc:cxnChg chg="mod">
          <ac:chgData name="Phillip Kaufman" userId="c001b2a046940d7c" providerId="LiveId" clId="{5CB25B10-5B1C-4017-B167-ED3104435743}" dt="2024-05-20T00:02:15.587" v="3178" actId="478"/>
          <ac:cxnSpMkLst>
            <pc:docMk/>
            <pc:sldMk cId="2039276682" sldId="953"/>
            <ac:cxnSpMk id="16" creationId="{BD628766-2599-6E0F-E3A0-BDC48763B8DD}"/>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27T23:07:13.573" v="8838"/>
          <ac:cxnSpMkLst>
            <pc:docMk/>
            <pc:sldMk cId="2039276682" sldId="953"/>
            <ac:cxnSpMk id="17" creationId="{62870E21-6115-9598-BF98-6A94CDB22BDB}"/>
          </ac:cxnSpMkLst>
        </pc:cxnChg>
        <pc:cxnChg chg="mod">
          <ac:chgData name="Phillip Kaufman" userId="c001b2a046940d7c" providerId="LiveId" clId="{5CB25B10-5B1C-4017-B167-ED3104435743}" dt="2024-05-19T23:57:15.109" v="3104" actId="165"/>
          <ac:cxnSpMkLst>
            <pc:docMk/>
            <pc:sldMk cId="2039276682" sldId="953"/>
            <ac:cxnSpMk id="17" creationId="{FCD49817-A644-DA46-895F-566C3E4C3B13}"/>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27T23:07:13.573" v="8838"/>
          <ac:cxnSpMkLst>
            <pc:docMk/>
            <pc:sldMk cId="2039276682" sldId="953"/>
            <ac:cxnSpMk id="18" creationId="{E6431CEF-07CB-5373-A375-FC9487DB8C26}"/>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5-27T23:07:13.573" v="8838"/>
          <ac:cxnSpMkLst>
            <pc:docMk/>
            <pc:sldMk cId="2039276682" sldId="953"/>
            <ac:cxnSpMk id="20" creationId="{AF4205A6-89EF-BAB9-8E97-D5132A7A06DD}"/>
          </ac:cxnSpMkLst>
        </pc:cxnChg>
        <pc:cxnChg chg="mod">
          <ac:chgData name="Phillip Kaufman" userId="c001b2a046940d7c" providerId="LiveId" clId="{5CB25B10-5B1C-4017-B167-ED3104435743}" dt="2024-05-27T07:23:20.754" v="8552"/>
          <ac:cxnSpMkLst>
            <pc:docMk/>
            <pc:sldMk cId="2039276682" sldId="953"/>
            <ac:cxnSpMk id="20" creationId="{D5F2CBCD-324C-0FF5-8A69-B132857D28FF}"/>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27T07:23:20.754" v="8552"/>
          <ac:cxnSpMkLst>
            <pc:docMk/>
            <pc:sldMk cId="2039276682" sldId="953"/>
            <ac:cxnSpMk id="21" creationId="{1FF0CC2B-2223-F86E-CA4A-CA28684F47EE}"/>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27T23:07:13.573" v="8838"/>
          <ac:cxnSpMkLst>
            <pc:docMk/>
            <pc:sldMk cId="2039276682" sldId="953"/>
            <ac:cxnSpMk id="21" creationId="{E3F841FE-C8FF-BBC7-A79E-CC9CE97CCC84}"/>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27T23:07:13.573" v="8838"/>
          <ac:cxnSpMkLst>
            <pc:docMk/>
            <pc:sldMk cId="2039276682" sldId="953"/>
            <ac:cxnSpMk id="22" creationId="{CB0366AF-927C-9357-EC3A-CCF9F57DE5E9}"/>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27T23:07:13.573" v="8838"/>
          <ac:cxnSpMkLst>
            <pc:docMk/>
            <pc:sldMk cId="2039276682" sldId="953"/>
            <ac:cxnSpMk id="23" creationId="{DC020EF7-BD0F-DD01-E364-26DFF7513051}"/>
          </ac:cxnSpMkLst>
        </pc:cxnChg>
        <pc:cxnChg chg="mod">
          <ac:chgData name="Phillip Kaufman" userId="c001b2a046940d7c" providerId="LiveId" clId="{5CB25B10-5B1C-4017-B167-ED3104435743}" dt="2024-05-27T23:07:13.573" v="8838"/>
          <ac:cxnSpMkLst>
            <pc:docMk/>
            <pc:sldMk cId="2039276682" sldId="953"/>
            <ac:cxnSpMk id="24" creationId="{1135D2A5-B237-B69B-E5FB-374D690E1DDE}"/>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5-27T23:07:13.573" v="8838"/>
          <ac:cxnSpMkLst>
            <pc:docMk/>
            <pc:sldMk cId="2039276682" sldId="953"/>
            <ac:cxnSpMk id="25" creationId="{B95CF08A-960A-D8D1-1239-F2EA1D612785}"/>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5-27T23:07:13.573" v="8838"/>
          <ac:cxnSpMkLst>
            <pc:docMk/>
            <pc:sldMk cId="2039276682" sldId="953"/>
            <ac:cxnSpMk id="26" creationId="{2CF3DE89-640B-12CD-075D-7FD61E8E9485}"/>
          </ac:cxnSpMkLst>
        </pc:cxnChg>
        <pc:cxnChg chg="mod">
          <ac:chgData name="Phillip Kaufman" userId="c001b2a046940d7c" providerId="LiveId" clId="{5CB25B10-5B1C-4017-B167-ED3104435743}" dt="2024-05-27T23:07:13.573" v="8838"/>
          <ac:cxnSpMkLst>
            <pc:docMk/>
            <pc:sldMk cId="2039276682" sldId="953"/>
            <ac:cxnSpMk id="27" creationId="{5FAA0FFE-EE90-3640-2185-7058287CB08F}"/>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5-27T23:07:13.573" v="8838"/>
          <ac:cxnSpMkLst>
            <pc:docMk/>
            <pc:sldMk cId="2039276682" sldId="953"/>
            <ac:cxnSpMk id="28" creationId="{13882D85-1817-E3E3-6FE9-CE65BB119978}"/>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5-27T07:23:20.754" v="8552"/>
          <ac:cxnSpMkLst>
            <pc:docMk/>
            <pc:sldMk cId="2039276682" sldId="953"/>
            <ac:cxnSpMk id="28" creationId="{ECF1C560-4EBE-414B-562E-22CAA84F1151}"/>
          </ac:cxnSpMkLst>
        </pc:cxnChg>
        <pc:cxnChg chg="mod">
          <ac:chgData name="Phillip Kaufman" userId="c001b2a046940d7c" providerId="LiveId" clId="{5CB25B10-5B1C-4017-B167-ED3104435743}" dt="2024-05-27T07:23:20.754" v="8552"/>
          <ac:cxnSpMkLst>
            <pc:docMk/>
            <pc:sldMk cId="2039276682" sldId="953"/>
            <ac:cxnSpMk id="29" creationId="{5D6FE5DE-219A-DFF7-9C78-CBFD2E0A1CDE}"/>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27T23:07:13.573" v="8838"/>
          <ac:cxnSpMkLst>
            <pc:docMk/>
            <pc:sldMk cId="2039276682" sldId="953"/>
            <ac:cxnSpMk id="29" creationId="{6AC2A7EE-38C6-32FB-32C5-C847E8196BEE}"/>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27T23:07:13.573" v="8838"/>
          <ac:cxnSpMkLst>
            <pc:docMk/>
            <pc:sldMk cId="2039276682" sldId="953"/>
            <ac:cxnSpMk id="30" creationId="{8BE890C3-F14E-6683-E686-01DFD8132927}"/>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5-27T23:07:13.573" v="8838"/>
          <ac:cxnSpMkLst>
            <pc:docMk/>
            <pc:sldMk cId="2039276682" sldId="953"/>
            <ac:cxnSpMk id="31" creationId="{F2C36871-7F57-B644-0973-434A872CFDEB}"/>
          </ac:cxnSpMkLst>
        </pc:cxnChg>
        <pc:cxnChg chg="mod">
          <ac:chgData name="Phillip Kaufman" userId="c001b2a046940d7c" providerId="LiveId" clId="{5CB25B10-5B1C-4017-B167-ED3104435743}" dt="2024-05-27T23:07:13.573" v="8838"/>
          <ac:cxnSpMkLst>
            <pc:docMk/>
            <pc:sldMk cId="2039276682" sldId="953"/>
            <ac:cxnSpMk id="32" creationId="{E96BF62A-48F7-07F7-37ED-6FA6CE26018A}"/>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5-27T23:07:13.573" v="8838"/>
          <ac:cxnSpMkLst>
            <pc:docMk/>
            <pc:sldMk cId="2039276682" sldId="953"/>
            <ac:cxnSpMk id="33" creationId="{B0153858-542C-6A71-FC62-12C6F9B509F2}"/>
          </ac:cxnSpMkLst>
        </pc:cxnChg>
        <pc:cxnChg chg="mod">
          <ac:chgData name="Phillip Kaufman" userId="c001b2a046940d7c" providerId="LiveId" clId="{5CB25B10-5B1C-4017-B167-ED3104435743}" dt="2024-05-27T07:23:20.754" v="8552"/>
          <ac:cxnSpMkLst>
            <pc:docMk/>
            <pc:sldMk cId="2039276682" sldId="953"/>
            <ac:cxnSpMk id="34" creationId="{543C4D3A-9CAC-BC53-4557-0DCEF8F9DCB1}"/>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27T23:07:13.573" v="8838"/>
          <ac:cxnSpMkLst>
            <pc:docMk/>
            <pc:sldMk cId="2039276682" sldId="953"/>
            <ac:cxnSpMk id="34" creationId="{67C03D43-F312-4435-01AD-747DA328E67F}"/>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27T23:07:13.573" v="8838"/>
          <ac:cxnSpMkLst>
            <pc:docMk/>
            <pc:sldMk cId="2039276682" sldId="953"/>
            <ac:cxnSpMk id="35" creationId="{82BCC132-64C8-3529-0806-5FECA6DF8612}"/>
          </ac:cxnSpMkLst>
        </pc:cxnChg>
        <pc:cxnChg chg="mod">
          <ac:chgData name="Phillip Kaufman" userId="c001b2a046940d7c" providerId="LiveId" clId="{5CB25B10-5B1C-4017-B167-ED3104435743}" dt="2024-05-27T07:23:20.754" v="8552"/>
          <ac:cxnSpMkLst>
            <pc:docMk/>
            <pc:sldMk cId="2039276682" sldId="953"/>
            <ac:cxnSpMk id="35" creationId="{D9702761-67A5-91FF-D1A6-1841E319832B}"/>
          </ac:cxnSpMkLst>
        </pc:cxnChg>
        <pc:cxnChg chg="mod">
          <ac:chgData name="Phillip Kaufman" userId="c001b2a046940d7c" providerId="LiveId" clId="{5CB25B10-5B1C-4017-B167-ED3104435743}" dt="2024-05-27T07:23:20.754" v="8552"/>
          <ac:cxnSpMkLst>
            <pc:docMk/>
            <pc:sldMk cId="2039276682" sldId="953"/>
            <ac:cxnSpMk id="36" creationId="{45D65DFA-2CB9-C049-39A0-F176F9E42D14}"/>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mod">
          <ac:chgData name="Phillip Kaufman" userId="c001b2a046940d7c" providerId="LiveId" clId="{5CB25B10-5B1C-4017-B167-ED3104435743}" dt="2024-05-27T23:07:13.573" v="8838"/>
          <ac:cxnSpMkLst>
            <pc:docMk/>
            <pc:sldMk cId="2039276682" sldId="953"/>
            <ac:cxnSpMk id="36" creationId="{CDF441E3-1454-FE1E-938A-843F18F78CD8}"/>
          </ac:cxnSpMkLst>
        </pc:cxnChg>
        <pc:cxnChg chg="mod">
          <ac:chgData name="Phillip Kaufman" userId="c001b2a046940d7c" providerId="LiveId" clId="{5CB25B10-5B1C-4017-B167-ED3104435743}" dt="2024-05-27T07:23:20.754" v="8552"/>
          <ac:cxnSpMkLst>
            <pc:docMk/>
            <pc:sldMk cId="2039276682" sldId="953"/>
            <ac:cxnSpMk id="39" creationId="{04A4A013-8BCB-47B4-F53D-16438CB1E1D8}"/>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5-27T23:07:13.573" v="8838"/>
          <ac:cxnSpMkLst>
            <pc:docMk/>
            <pc:sldMk cId="2039276682" sldId="953"/>
            <ac:cxnSpMk id="39" creationId="{BD9F6097-1247-874B-A98A-B53F279EDAF3}"/>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5-27T23:07:13.573" v="8838"/>
          <ac:cxnSpMkLst>
            <pc:docMk/>
            <pc:sldMk cId="2039276682" sldId="953"/>
            <ac:cxnSpMk id="40" creationId="{7EA0687D-B41C-77BE-80F2-765822D79372}"/>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27T07:23:20.754" v="8552"/>
          <ac:cxnSpMkLst>
            <pc:docMk/>
            <pc:sldMk cId="2039276682" sldId="953"/>
            <ac:cxnSpMk id="40" creationId="{D2B1DBB7-C723-9F1F-1F69-78352F1BB5C9}"/>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27T23:07:13.573" v="8838"/>
          <ac:cxnSpMkLst>
            <pc:docMk/>
            <pc:sldMk cId="2039276682" sldId="953"/>
            <ac:cxnSpMk id="42" creationId="{C321858B-D4DD-FFA4-FB92-6FC188EB6C69}"/>
          </ac:cxnSpMkLst>
        </pc:cxnChg>
        <pc:cxnChg chg="mod">
          <ac:chgData name="Phillip Kaufman" userId="c001b2a046940d7c" providerId="LiveId" clId="{5CB25B10-5B1C-4017-B167-ED3104435743}" dt="2024-05-27T23:07:13.573" v="8838"/>
          <ac:cxnSpMkLst>
            <pc:docMk/>
            <pc:sldMk cId="2039276682" sldId="953"/>
            <ac:cxnSpMk id="43" creationId="{30133F84-DCA8-0B78-921C-9C39BA5A4B52}"/>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27T23:07:13.573" v="8838"/>
          <ac:cxnSpMkLst>
            <pc:docMk/>
            <pc:sldMk cId="2039276682" sldId="953"/>
            <ac:cxnSpMk id="44" creationId="{CEA88376-4E41-5C22-44D4-4504B7F2BF5F}"/>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27T23:07:13.573" v="8838"/>
          <ac:cxnSpMkLst>
            <pc:docMk/>
            <pc:sldMk cId="2039276682" sldId="953"/>
            <ac:cxnSpMk id="45" creationId="{C89DB575-A9CC-58CC-1EE0-B69DD9D3523A}"/>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27T23:07:13.573" v="8838"/>
          <ac:cxnSpMkLst>
            <pc:docMk/>
            <pc:sldMk cId="2039276682" sldId="953"/>
            <ac:cxnSpMk id="46" creationId="{A536DB76-D25D-F88B-987F-4C1E16B052A3}"/>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5-27T23:07:13.573" v="8838"/>
          <ac:cxnSpMkLst>
            <pc:docMk/>
            <pc:sldMk cId="2039276682" sldId="953"/>
            <ac:cxnSpMk id="47" creationId="{D89EBB75-3FF3-34E2-E082-60D5D0E556F4}"/>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27T07:28:00.979" v="8598" actId="478"/>
          <ac:cxnSpMkLst>
            <pc:docMk/>
            <pc:sldMk cId="2039276682" sldId="953"/>
            <ac:cxnSpMk id="50" creationId="{70B23814-A54E-BD12-9713-551FD9B1F381}"/>
          </ac:cxnSpMkLst>
        </pc:cxnChg>
        <pc:cxnChg chg="mod">
          <ac:chgData name="Phillip Kaufman" userId="c001b2a046940d7c" providerId="LiveId" clId="{5CB25B10-5B1C-4017-B167-ED3104435743}" dt="2024-05-27T07:28:00.979" v="8598" actId="478"/>
          <ac:cxnSpMkLst>
            <pc:docMk/>
            <pc:sldMk cId="2039276682" sldId="953"/>
            <ac:cxnSpMk id="51" creationId="{B9871FA9-D0E8-7D4D-9ABC-FC8A31445F17}"/>
          </ac:cxnSpMkLst>
        </pc:cxnChg>
        <pc:cxnChg chg="mod">
          <ac:chgData name="Phillip Kaufman" userId="c001b2a046940d7c" providerId="LiveId" clId="{5CB25B10-5B1C-4017-B167-ED3104435743}" dt="2024-05-27T07:23:20.754" v="8552"/>
          <ac:cxnSpMkLst>
            <pc:docMk/>
            <pc:sldMk cId="2039276682" sldId="953"/>
            <ac:cxnSpMk id="54" creationId="{E2B82139-0584-3583-B88F-A2C37279364A}"/>
          </ac:cxnSpMkLst>
        </pc:cxnChg>
        <pc:cxnChg chg="mod">
          <ac:chgData name="Phillip Kaufman" userId="c001b2a046940d7c" providerId="LiveId" clId="{5CB25B10-5B1C-4017-B167-ED3104435743}" dt="2024-05-27T07:23:20.754" v="8552"/>
          <ac:cxnSpMkLst>
            <pc:docMk/>
            <pc:sldMk cId="2039276682" sldId="953"/>
            <ac:cxnSpMk id="55" creationId="{8B5E1793-4D84-9056-D295-DD8FA7350F6D}"/>
          </ac:cxnSpMkLst>
        </pc:cxnChg>
        <pc:cxnChg chg="mod">
          <ac:chgData name="Phillip Kaufman" userId="c001b2a046940d7c" providerId="LiveId" clId="{5CB25B10-5B1C-4017-B167-ED3104435743}" dt="2024-05-27T07:23:20.754" v="8552"/>
          <ac:cxnSpMkLst>
            <pc:docMk/>
            <pc:sldMk cId="2039276682" sldId="953"/>
            <ac:cxnSpMk id="56" creationId="{1E84B31F-AA00-9B5B-4D00-CC0CC0EB49AD}"/>
          </ac:cxnSpMkLst>
        </pc:cxnChg>
        <pc:cxnChg chg="mod">
          <ac:chgData name="Phillip Kaufman" userId="c001b2a046940d7c" providerId="LiveId" clId="{5CB25B10-5B1C-4017-B167-ED3104435743}" dt="2024-05-20T00:05:06.881" v="3263" actId="571"/>
          <ac:cxnSpMkLst>
            <pc:docMk/>
            <pc:sldMk cId="2039276682" sldId="953"/>
            <ac:cxnSpMk id="56" creationId="{C8ECF9D4-9CD9-7EA6-852A-6AFB1580ED0E}"/>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20T00:05:06.881" v="3263" actId="571"/>
          <ac:cxnSpMkLst>
            <pc:docMk/>
            <pc:sldMk cId="2039276682" sldId="953"/>
            <ac:cxnSpMk id="57" creationId="{0D7FFAFB-5C9A-FF84-454C-111B191E4605}"/>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mod">
          <ac:chgData name="Phillip Kaufman" userId="c001b2a046940d7c" providerId="LiveId" clId="{5CB25B10-5B1C-4017-B167-ED3104435743}" dt="2024-05-27T07:23:20.754" v="8552"/>
          <ac:cxnSpMkLst>
            <pc:docMk/>
            <pc:sldMk cId="2039276682" sldId="953"/>
            <ac:cxnSpMk id="57" creationId="{E293B38B-2A76-C8B5-9597-44B672140379}"/>
          </ac:cxnSpMkLst>
        </pc:cxnChg>
        <pc:cxnChg chg="mod">
          <ac:chgData name="Phillip Kaufman" userId="c001b2a046940d7c" providerId="LiveId" clId="{5CB25B10-5B1C-4017-B167-ED3104435743}" dt="2024-05-27T07:23:20.754" v="8552"/>
          <ac:cxnSpMkLst>
            <pc:docMk/>
            <pc:sldMk cId="2039276682" sldId="953"/>
            <ac:cxnSpMk id="58" creationId="{3FDABACC-834B-796B-CC41-3DDD210947EB}"/>
          </ac:cxnSpMkLst>
        </pc:cxnChg>
        <pc:cxnChg chg="mod">
          <ac:chgData name="Phillip Kaufman" userId="c001b2a046940d7c" providerId="LiveId" clId="{5CB25B10-5B1C-4017-B167-ED3104435743}" dt="2024-05-27T07:23:20.754" v="8552"/>
          <ac:cxnSpMkLst>
            <pc:docMk/>
            <pc:sldMk cId="2039276682" sldId="953"/>
            <ac:cxnSpMk id="59" creationId="{9E0BAB00-1FC7-50C7-B617-8B10333A7FD4}"/>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mod">
          <ac:chgData name="Phillip Kaufman" userId="c001b2a046940d7c" providerId="LiveId" clId="{5CB25B10-5B1C-4017-B167-ED3104435743}" dt="2024-05-27T07:23:20.754" v="8552"/>
          <ac:cxnSpMkLst>
            <pc:docMk/>
            <pc:sldMk cId="2039276682" sldId="953"/>
            <ac:cxnSpMk id="60" creationId="{37C21FBD-4A55-76A0-A73A-C11EEB6AE296}"/>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27T07:23:20.754" v="8552"/>
          <ac:cxnSpMkLst>
            <pc:docMk/>
            <pc:sldMk cId="2039276682" sldId="953"/>
            <ac:cxnSpMk id="61" creationId="{36B10807-EF7D-C39B-0B03-9E8B4DEA2BD6}"/>
          </ac:cxnSpMkLst>
        </pc:cxnChg>
        <pc:cxnChg chg="mod">
          <ac:chgData name="Phillip Kaufman" userId="c001b2a046940d7c" providerId="LiveId" clId="{5CB25B10-5B1C-4017-B167-ED3104435743}" dt="2024-05-27T07:23:20.754" v="8552"/>
          <ac:cxnSpMkLst>
            <pc:docMk/>
            <pc:sldMk cId="2039276682" sldId="953"/>
            <ac:cxnSpMk id="62" creationId="{F7682E78-C071-DFC8-0CA0-A90394632298}"/>
          </ac:cxnSpMkLst>
        </pc:cxnChg>
        <pc:cxnChg chg="mod">
          <ac:chgData name="Phillip Kaufman" userId="c001b2a046940d7c" providerId="LiveId" clId="{5CB25B10-5B1C-4017-B167-ED3104435743}" dt="2024-05-27T07:23:20.754" v="8552"/>
          <ac:cxnSpMkLst>
            <pc:docMk/>
            <pc:sldMk cId="2039276682" sldId="953"/>
            <ac:cxnSpMk id="63" creationId="{039AA96F-3FE6-C19A-468E-1FBE209C619E}"/>
          </ac:cxnSpMkLst>
        </pc:cxnChg>
        <pc:cxnChg chg="mod">
          <ac:chgData name="Phillip Kaufman" userId="c001b2a046940d7c" providerId="LiveId" clId="{5CB25B10-5B1C-4017-B167-ED3104435743}" dt="2024-05-27T07:23:20.754" v="8552"/>
          <ac:cxnSpMkLst>
            <pc:docMk/>
            <pc:sldMk cId="2039276682" sldId="953"/>
            <ac:cxnSpMk id="192" creationId="{A3534E7C-D1E9-7AF4-535D-94147F487301}"/>
          </ac:cxnSpMkLst>
        </pc:cxnChg>
        <pc:cxnChg chg="mod">
          <ac:chgData name="Phillip Kaufman" userId="c001b2a046940d7c" providerId="LiveId" clId="{5CB25B10-5B1C-4017-B167-ED3104435743}" dt="2024-05-27T07:23:20.754" v="8552"/>
          <ac:cxnSpMkLst>
            <pc:docMk/>
            <pc:sldMk cId="2039276682" sldId="953"/>
            <ac:cxnSpMk id="193" creationId="{8706603F-A5ED-05C8-4E6B-AF79BF2B7319}"/>
          </ac:cxnSpMkLst>
        </pc:cxnChg>
        <pc:cxnChg chg="mod">
          <ac:chgData name="Phillip Kaufman" userId="c001b2a046940d7c" providerId="LiveId" clId="{5CB25B10-5B1C-4017-B167-ED3104435743}" dt="2024-05-20T00:06:18.815" v="3278" actId="571"/>
          <ac:cxnSpMkLst>
            <pc:docMk/>
            <pc:sldMk cId="2039276682" sldId="953"/>
            <ac:cxnSpMk id="193" creationId="{DFA6BE72-EBFF-7452-0FD8-631C04118C85}"/>
          </ac:cxnSpMkLst>
        </pc:cxnChg>
        <pc:cxnChg chg="mod">
          <ac:chgData name="Phillip Kaufman" userId="c001b2a046940d7c" providerId="LiveId" clId="{5CB25B10-5B1C-4017-B167-ED3104435743}" dt="2024-05-27T07:23:20.754" v="8552"/>
          <ac:cxnSpMkLst>
            <pc:docMk/>
            <pc:sldMk cId="2039276682" sldId="953"/>
            <ac:cxnSpMk id="194" creationId="{ADE28B1C-3065-77D0-B17A-6AF0DBEE4DEF}"/>
          </ac:cxnSpMkLst>
        </pc:cxnChg>
        <pc:cxnChg chg="mod">
          <ac:chgData name="Phillip Kaufman" userId="c001b2a046940d7c" providerId="LiveId" clId="{5CB25B10-5B1C-4017-B167-ED3104435743}" dt="2024-05-20T00:06:18.815" v="3278" actId="571"/>
          <ac:cxnSpMkLst>
            <pc:docMk/>
            <pc:sldMk cId="2039276682" sldId="953"/>
            <ac:cxnSpMk id="194" creationId="{FF6551C6-7945-B04C-BE8C-5224E18C9B03}"/>
          </ac:cxnSpMkLst>
        </pc:cxnChg>
        <pc:cxnChg chg="mod">
          <ac:chgData name="Phillip Kaufman" userId="c001b2a046940d7c" providerId="LiveId" clId="{5CB25B10-5B1C-4017-B167-ED3104435743}" dt="2024-05-27T07:23:20.754" v="8552"/>
          <ac:cxnSpMkLst>
            <pc:docMk/>
            <pc:sldMk cId="2039276682" sldId="953"/>
            <ac:cxnSpMk id="195" creationId="{AB3D6ED6-8327-A89C-9AEC-87954E2A38D9}"/>
          </ac:cxnSpMkLst>
        </pc:cxnChg>
        <pc:cxnChg chg="mod">
          <ac:chgData name="Phillip Kaufman" userId="c001b2a046940d7c" providerId="LiveId" clId="{5CB25B10-5B1C-4017-B167-ED3104435743}" dt="2024-05-27T07:23:20.754" v="8552"/>
          <ac:cxnSpMkLst>
            <pc:docMk/>
            <pc:sldMk cId="2039276682" sldId="953"/>
            <ac:cxnSpMk id="198" creationId="{D9259079-C08B-672D-1D0C-CB81C8B9D152}"/>
          </ac:cxnSpMkLst>
        </pc:cxnChg>
        <pc:cxnChg chg="mod">
          <ac:chgData name="Phillip Kaufman" userId="c001b2a046940d7c" providerId="LiveId" clId="{5CB25B10-5B1C-4017-B167-ED3104435743}" dt="2024-05-27T07:23:20.754" v="8552"/>
          <ac:cxnSpMkLst>
            <pc:docMk/>
            <pc:sldMk cId="2039276682" sldId="953"/>
            <ac:cxnSpMk id="199" creationId="{E070D798-C994-B5DE-B38E-4310D757C71F}"/>
          </ac:cxnSpMkLst>
        </pc:cxnChg>
        <pc:cxnChg chg="mod">
          <ac:chgData name="Phillip Kaufman" userId="c001b2a046940d7c" providerId="LiveId" clId="{5CB25B10-5B1C-4017-B167-ED3104435743}" dt="2024-05-27T07:23:20.754" v="8552"/>
          <ac:cxnSpMkLst>
            <pc:docMk/>
            <pc:sldMk cId="2039276682" sldId="953"/>
            <ac:cxnSpMk id="201" creationId="{5BC4BAC5-8B2E-E297-DC83-DC876F709DF4}"/>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27T07:23:20.754" v="8552"/>
          <ac:cxnSpMkLst>
            <pc:docMk/>
            <pc:sldMk cId="2039276682" sldId="953"/>
            <ac:cxnSpMk id="241" creationId="{306E6120-CC1B-DD16-3E15-F6BEB5314C6A}"/>
          </ac:cxnSpMkLst>
        </pc:cxnChg>
        <pc:cxnChg chg="mod">
          <ac:chgData name="Phillip Kaufman" userId="c001b2a046940d7c" providerId="LiveId" clId="{5CB25B10-5B1C-4017-B167-ED3104435743}" dt="2024-05-27T07:23:20.754" v="8552"/>
          <ac:cxnSpMkLst>
            <pc:docMk/>
            <pc:sldMk cId="2039276682" sldId="953"/>
            <ac:cxnSpMk id="243" creationId="{1A5CEEEE-A586-C4A3-BA53-5EEDCB7283F8}"/>
          </ac:cxnSpMkLst>
        </pc:cxnChg>
        <pc:cxnChg chg="mod">
          <ac:chgData name="Phillip Kaufman" userId="c001b2a046940d7c" providerId="LiveId" clId="{5CB25B10-5B1C-4017-B167-ED3104435743}" dt="2024-05-27T07:23:20.754" v="8552"/>
          <ac:cxnSpMkLst>
            <pc:docMk/>
            <pc:sldMk cId="2039276682" sldId="953"/>
            <ac:cxnSpMk id="244" creationId="{E67809A3-900F-0ACA-83E0-48A09CC5F19D}"/>
          </ac:cxnSpMkLst>
        </pc:cxnChg>
        <pc:cxnChg chg="mod">
          <ac:chgData name="Phillip Kaufman" userId="c001b2a046940d7c" providerId="LiveId" clId="{5CB25B10-5B1C-4017-B167-ED3104435743}" dt="2024-05-27T07:23:20.754" v="8552"/>
          <ac:cxnSpMkLst>
            <pc:docMk/>
            <pc:sldMk cId="2039276682" sldId="953"/>
            <ac:cxnSpMk id="245" creationId="{ADB91852-5C08-ACF8-AAB0-00386771B6DC}"/>
          </ac:cxnSpMkLst>
        </pc:cxnChg>
        <pc:cxnChg chg="mod">
          <ac:chgData name="Phillip Kaufman" userId="c001b2a046940d7c" providerId="LiveId" clId="{5CB25B10-5B1C-4017-B167-ED3104435743}" dt="2024-05-27T07:28:00.979" v="8598" actId="478"/>
          <ac:cxnSpMkLst>
            <pc:docMk/>
            <pc:sldMk cId="2039276682" sldId="953"/>
            <ac:cxnSpMk id="247" creationId="{1F5F3A5C-9250-90CD-E03D-58C7CA091045}"/>
          </ac:cxnSpMkLst>
        </pc:cxnChg>
        <pc:cxnChg chg="mod">
          <ac:chgData name="Phillip Kaufman" userId="c001b2a046940d7c" providerId="LiveId" clId="{5CB25B10-5B1C-4017-B167-ED3104435743}" dt="2024-05-27T07:28:00.979" v="8598" actId="478"/>
          <ac:cxnSpMkLst>
            <pc:docMk/>
            <pc:sldMk cId="2039276682" sldId="953"/>
            <ac:cxnSpMk id="248" creationId="{5BA7A91C-1EFC-F6BF-B307-6FC3A74ADD68}"/>
          </ac:cxnSpMkLst>
        </pc:cxnChg>
        <pc:cxnChg chg="mod">
          <ac:chgData name="Phillip Kaufman" userId="c001b2a046940d7c" providerId="LiveId" clId="{5CB25B10-5B1C-4017-B167-ED3104435743}" dt="2024-05-27T07:23:20.754" v="8552"/>
          <ac:cxnSpMkLst>
            <pc:docMk/>
            <pc:sldMk cId="2039276682" sldId="953"/>
            <ac:cxnSpMk id="250" creationId="{DDD9E673-DBBC-3925-7270-A0136B5B372B}"/>
          </ac:cxnSpMkLst>
        </pc:cxnChg>
        <pc:cxnChg chg="mod">
          <ac:chgData name="Phillip Kaufman" userId="c001b2a046940d7c" providerId="LiveId" clId="{5CB25B10-5B1C-4017-B167-ED3104435743}" dt="2024-05-27T07:23:20.754" v="8552"/>
          <ac:cxnSpMkLst>
            <pc:docMk/>
            <pc:sldMk cId="2039276682" sldId="953"/>
            <ac:cxnSpMk id="251" creationId="{68B3D635-8D87-3DB7-DC53-93F27801B8D6}"/>
          </ac:cxnSpMkLst>
        </pc:cxnChg>
        <pc:cxnChg chg="mod">
          <ac:chgData name="Phillip Kaufman" userId="c001b2a046940d7c" providerId="LiveId" clId="{5CB25B10-5B1C-4017-B167-ED3104435743}" dt="2024-05-27T07:23:20.754" v="8552"/>
          <ac:cxnSpMkLst>
            <pc:docMk/>
            <pc:sldMk cId="2039276682" sldId="953"/>
            <ac:cxnSpMk id="252" creationId="{B9C832E5-113C-784C-8CD2-75C205782B19}"/>
          </ac:cxnSpMkLst>
        </pc:cxnChg>
        <pc:cxnChg chg="mod">
          <ac:chgData name="Phillip Kaufman" userId="c001b2a046940d7c" providerId="LiveId" clId="{5CB25B10-5B1C-4017-B167-ED3104435743}" dt="2024-05-27T07:23:20.754" v="8552"/>
          <ac:cxnSpMkLst>
            <pc:docMk/>
            <pc:sldMk cId="2039276682" sldId="953"/>
            <ac:cxnSpMk id="253" creationId="{423DC9B1-39A1-F30C-F495-153D2F434ABC}"/>
          </ac:cxnSpMkLst>
        </pc:cxnChg>
        <pc:cxnChg chg="mod">
          <ac:chgData name="Phillip Kaufman" userId="c001b2a046940d7c" providerId="LiveId" clId="{5CB25B10-5B1C-4017-B167-ED3104435743}" dt="2024-05-27T07:23:20.754" v="8552"/>
          <ac:cxnSpMkLst>
            <pc:docMk/>
            <pc:sldMk cId="2039276682" sldId="953"/>
            <ac:cxnSpMk id="254" creationId="{B931D351-F1DA-D3D4-0B2B-D58D0305C5DC}"/>
          </ac:cxnSpMkLst>
        </pc:cxnChg>
        <pc:cxnChg chg="mod">
          <ac:chgData name="Phillip Kaufman" userId="c001b2a046940d7c" providerId="LiveId" clId="{5CB25B10-5B1C-4017-B167-ED3104435743}" dt="2024-05-27T07:23:20.754" v="8552"/>
          <ac:cxnSpMkLst>
            <pc:docMk/>
            <pc:sldMk cId="2039276682" sldId="953"/>
            <ac:cxnSpMk id="255" creationId="{5EE9EA53-0D2C-BB65-A2D0-B3525406F3D6}"/>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27T07:23:20.754" v="8552"/>
          <ac:cxnSpMkLst>
            <pc:docMk/>
            <pc:sldMk cId="2039276682" sldId="953"/>
            <ac:cxnSpMk id="259" creationId="{A66CE45F-EF73-F18F-172D-3DEAB767D632}"/>
          </ac:cxnSpMkLst>
        </pc:cxnChg>
        <pc:cxnChg chg="mod">
          <ac:chgData name="Phillip Kaufman" userId="c001b2a046940d7c" providerId="LiveId" clId="{5CB25B10-5B1C-4017-B167-ED3104435743}" dt="2024-05-27T07:23:20.754" v="8552"/>
          <ac:cxnSpMkLst>
            <pc:docMk/>
            <pc:sldMk cId="2039276682" sldId="953"/>
            <ac:cxnSpMk id="260" creationId="{6B51195A-B20F-A5BF-4AF9-E0F9CB227837}"/>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27T07:27:55.500" v="8595"/>
          <ac:cxnSpMkLst>
            <pc:docMk/>
            <pc:sldMk cId="2039276682" sldId="953"/>
            <ac:cxnSpMk id="270" creationId="{21851C18-318B-8EB6-8402-352736FF4AA6}"/>
          </ac:cxnSpMkLst>
        </pc:cxnChg>
        <pc:cxnChg chg="mod">
          <ac:chgData name="Phillip Kaufman" userId="c001b2a046940d7c" providerId="LiveId" clId="{5CB25B10-5B1C-4017-B167-ED3104435743}" dt="2024-05-27T07:27:55.500" v="8595"/>
          <ac:cxnSpMkLst>
            <pc:docMk/>
            <pc:sldMk cId="2039276682" sldId="953"/>
            <ac:cxnSpMk id="271" creationId="{6DAE51C8-C2DC-1C38-8FD0-53EA4ECB1B6A}"/>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27T07:27:55.500" v="8595"/>
          <ac:cxnSpMkLst>
            <pc:docMk/>
            <pc:sldMk cId="2039276682" sldId="953"/>
            <ac:cxnSpMk id="278" creationId="{C41E2110-9EF1-3246-E273-34E56B6927AC}"/>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27T07:27:55.500" v="8595"/>
          <ac:cxnSpMkLst>
            <pc:docMk/>
            <pc:sldMk cId="2039276682" sldId="953"/>
            <ac:cxnSpMk id="279" creationId="{75B6FE41-DF57-F9DE-DD2C-C298DF3974C5}"/>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27T07:27:55.500" v="8595"/>
          <ac:cxnSpMkLst>
            <pc:docMk/>
            <pc:sldMk cId="2039276682" sldId="953"/>
            <ac:cxnSpMk id="284" creationId="{0F42D9BC-1807-418C-9F93-8A2D1A8A29D5}"/>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27T07:27:55.500" v="8595"/>
          <ac:cxnSpMkLst>
            <pc:docMk/>
            <pc:sldMk cId="2039276682" sldId="953"/>
            <ac:cxnSpMk id="285" creationId="{C86E3D26-2B86-84AA-5071-996989CD2500}"/>
          </ac:cxnSpMkLst>
        </pc:cxnChg>
        <pc:cxnChg chg="mod">
          <ac:chgData name="Phillip Kaufman" userId="c001b2a046940d7c" providerId="LiveId" clId="{5CB25B10-5B1C-4017-B167-ED3104435743}" dt="2024-05-27T07:27:55.500" v="8595"/>
          <ac:cxnSpMkLst>
            <pc:docMk/>
            <pc:sldMk cId="2039276682" sldId="953"/>
            <ac:cxnSpMk id="286" creationId="{3F922317-BDCD-A46E-53D2-4AFA638568C5}"/>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27T07:27:55.500" v="8595"/>
          <ac:cxnSpMkLst>
            <pc:docMk/>
            <pc:sldMk cId="2039276682" sldId="953"/>
            <ac:cxnSpMk id="287" creationId="{AB75D0D7-4B60-0698-2143-5F7AE6355F1E}"/>
          </ac:cxnSpMkLst>
        </pc:cxnChg>
        <pc:cxnChg chg="mod">
          <ac:chgData name="Phillip Kaufman" userId="c001b2a046940d7c" providerId="LiveId" clId="{5CB25B10-5B1C-4017-B167-ED3104435743}" dt="2024-05-27T07:27:55.500" v="8595"/>
          <ac:cxnSpMkLst>
            <pc:docMk/>
            <pc:sldMk cId="2039276682" sldId="953"/>
            <ac:cxnSpMk id="288" creationId="{09AF6E45-E181-752A-EF6D-85E1AF523BF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27T07:27:55.500" v="8595"/>
          <ac:cxnSpMkLst>
            <pc:docMk/>
            <pc:sldMk cId="2039276682" sldId="953"/>
            <ac:cxnSpMk id="289" creationId="{904BC257-10A6-4AA3-CA55-8BBF5DD8FCE3}"/>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27T07:27:55.500" v="8595"/>
          <ac:cxnSpMkLst>
            <pc:docMk/>
            <pc:sldMk cId="2039276682" sldId="953"/>
            <ac:cxnSpMk id="290" creationId="{E357D51A-03D7-F452-3CAF-3B40DC4E9270}"/>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27T07:27:55.500" v="8595"/>
          <ac:cxnSpMkLst>
            <pc:docMk/>
            <pc:sldMk cId="2039276682" sldId="953"/>
            <ac:cxnSpMk id="291" creationId="{C7574C66-0137-5C6D-C702-5C568373663B}"/>
          </ac:cxnSpMkLst>
        </pc:cxnChg>
        <pc:cxnChg chg="mod">
          <ac:chgData name="Phillip Kaufman" userId="c001b2a046940d7c" providerId="LiveId" clId="{5CB25B10-5B1C-4017-B167-ED3104435743}" dt="2024-05-27T07:27:55.500" v="8595"/>
          <ac:cxnSpMkLst>
            <pc:docMk/>
            <pc:sldMk cId="2039276682" sldId="953"/>
            <ac:cxnSpMk id="292" creationId="{9A6E15EF-C20D-FFE8-7BAF-A25DFF3309FA}"/>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27T07:27:55.500" v="8595"/>
          <ac:cxnSpMkLst>
            <pc:docMk/>
            <pc:sldMk cId="2039276682" sldId="953"/>
            <ac:cxnSpMk id="293" creationId="{95A8938D-18D9-B9CE-5683-34855AA9BFE5}"/>
          </ac:cxnSpMkLst>
        </pc:cxnChg>
        <pc:cxnChg chg="mod">
          <ac:chgData name="Phillip Kaufman" userId="c001b2a046940d7c" providerId="LiveId" clId="{5CB25B10-5B1C-4017-B167-ED3104435743}" dt="2024-05-27T07:27:55.500" v="8595"/>
          <ac:cxnSpMkLst>
            <pc:docMk/>
            <pc:sldMk cId="2039276682" sldId="953"/>
            <ac:cxnSpMk id="294" creationId="{2E7FE92F-DCE6-2FB6-3579-716F2FB13B81}"/>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27T07:27:55.500" v="8595"/>
          <ac:cxnSpMkLst>
            <pc:docMk/>
            <pc:sldMk cId="2039276682" sldId="953"/>
            <ac:cxnSpMk id="295" creationId="{54901678-7125-6101-F193-81D0C8B115D3}"/>
          </ac:cxnSpMkLst>
        </pc:cxnChg>
        <pc:cxnChg chg="mod">
          <ac:chgData name="Phillip Kaufman" userId="c001b2a046940d7c" providerId="LiveId" clId="{5CB25B10-5B1C-4017-B167-ED3104435743}" dt="2024-05-27T07:27:55.500" v="8595"/>
          <ac:cxnSpMkLst>
            <pc:docMk/>
            <pc:sldMk cId="2039276682" sldId="953"/>
            <ac:cxnSpMk id="296" creationId="{3899911A-BA40-3F3D-53C2-37DCF3CA1FCA}"/>
          </ac:cxnSpMkLst>
        </pc:cxnChg>
        <pc:cxnChg chg="mod">
          <ac:chgData name="Phillip Kaufman" userId="c001b2a046940d7c" providerId="LiveId" clId="{5CB25B10-5B1C-4017-B167-ED3104435743}" dt="2024-05-27T07:27:55.500" v="8595"/>
          <ac:cxnSpMkLst>
            <pc:docMk/>
            <pc:sldMk cId="2039276682" sldId="953"/>
            <ac:cxnSpMk id="297" creationId="{A3E1349A-6AE2-18A9-E9CD-947D08FB3679}"/>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27T07:27:55.500" v="8595"/>
          <ac:cxnSpMkLst>
            <pc:docMk/>
            <pc:sldMk cId="2039276682" sldId="953"/>
            <ac:cxnSpMk id="298" creationId="{C1DE2D7D-83F2-0638-F32C-500BADEF6ABB}"/>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cxnChg chg="mod">
          <ac:chgData name="Phillip Kaufman" userId="c001b2a046940d7c" providerId="LiveId" clId="{5CB25B10-5B1C-4017-B167-ED3104435743}" dt="2024-05-27T07:27:55.500" v="8595"/>
          <ac:cxnSpMkLst>
            <pc:docMk/>
            <pc:sldMk cId="2039276682" sldId="953"/>
            <ac:cxnSpMk id="299" creationId="{61B2CD2C-1C93-6D3A-F63B-F503A714A9ED}"/>
          </ac:cxnSpMkLst>
        </pc:cxnChg>
        <pc:cxnChg chg="mod">
          <ac:chgData name="Phillip Kaufman" userId="c001b2a046940d7c" providerId="LiveId" clId="{5CB25B10-5B1C-4017-B167-ED3104435743}" dt="2024-05-27T07:27:55.500" v="8595"/>
          <ac:cxnSpMkLst>
            <pc:docMk/>
            <pc:sldMk cId="2039276682" sldId="953"/>
            <ac:cxnSpMk id="300" creationId="{0447C46A-BD04-B6CA-F812-FDAF36B6E551}"/>
          </ac:cxnSpMkLst>
        </pc:cxnChg>
        <pc:cxnChg chg="mod">
          <ac:chgData name="Phillip Kaufman" userId="c001b2a046940d7c" providerId="LiveId" clId="{5CB25B10-5B1C-4017-B167-ED3104435743}" dt="2024-05-27T07:27:55.500" v="8595"/>
          <ac:cxnSpMkLst>
            <pc:docMk/>
            <pc:sldMk cId="2039276682" sldId="953"/>
            <ac:cxnSpMk id="301" creationId="{65C404AE-8192-68E6-200A-6A7E88C31007}"/>
          </ac:cxnSpMkLst>
        </pc:cxnChg>
        <pc:cxnChg chg="mod">
          <ac:chgData name="Phillip Kaufman" userId="c001b2a046940d7c" providerId="LiveId" clId="{5CB25B10-5B1C-4017-B167-ED3104435743}" dt="2024-05-27T07:27:55.500" v="8595"/>
          <ac:cxnSpMkLst>
            <pc:docMk/>
            <pc:sldMk cId="2039276682" sldId="953"/>
            <ac:cxnSpMk id="302" creationId="{3597AD6F-26A3-1FC2-63F7-F06EDC0E2CD8}"/>
          </ac:cxnSpMkLst>
        </pc:cxnChg>
        <pc:cxnChg chg="mod">
          <ac:chgData name="Phillip Kaufman" userId="c001b2a046940d7c" providerId="LiveId" clId="{5CB25B10-5B1C-4017-B167-ED3104435743}" dt="2024-05-27T07:27:55.500" v="8595"/>
          <ac:cxnSpMkLst>
            <pc:docMk/>
            <pc:sldMk cId="2039276682" sldId="953"/>
            <ac:cxnSpMk id="303" creationId="{50144D49-561F-127C-9ABB-A4784F3B7627}"/>
          </ac:cxnSpMkLst>
        </pc:cxnChg>
        <pc:cxnChg chg="mod">
          <ac:chgData name="Phillip Kaufman" userId="c001b2a046940d7c" providerId="LiveId" clId="{5CB25B10-5B1C-4017-B167-ED3104435743}" dt="2024-05-27T07:27:55.500" v="8595"/>
          <ac:cxnSpMkLst>
            <pc:docMk/>
            <pc:sldMk cId="2039276682" sldId="953"/>
            <ac:cxnSpMk id="304" creationId="{45CBA2F9-5E6B-2190-8DD6-3EB5AF7DD416}"/>
          </ac:cxnSpMkLst>
        </pc:cxnChg>
        <pc:cxnChg chg="mod">
          <ac:chgData name="Phillip Kaufman" userId="c001b2a046940d7c" providerId="LiveId" clId="{5CB25B10-5B1C-4017-B167-ED3104435743}" dt="2024-05-27T07:27:55.500" v="8595"/>
          <ac:cxnSpMkLst>
            <pc:docMk/>
            <pc:sldMk cId="2039276682" sldId="953"/>
            <ac:cxnSpMk id="305" creationId="{CE7B42BB-64A6-F4F5-5E0B-B4C367A05072}"/>
          </ac:cxnSpMkLst>
        </pc:cxnChg>
        <pc:cxnChg chg="mod">
          <ac:chgData name="Phillip Kaufman" userId="c001b2a046940d7c" providerId="LiveId" clId="{5CB25B10-5B1C-4017-B167-ED3104435743}" dt="2024-05-27T07:27:55.500" v="8595"/>
          <ac:cxnSpMkLst>
            <pc:docMk/>
            <pc:sldMk cId="2039276682" sldId="953"/>
            <ac:cxnSpMk id="306" creationId="{678D770C-B7CE-A3B7-0F96-79824E6C7E7A}"/>
          </ac:cxnSpMkLst>
        </pc:cxnChg>
        <pc:cxnChg chg="mod">
          <ac:chgData name="Phillip Kaufman" userId="c001b2a046940d7c" providerId="LiveId" clId="{5CB25B10-5B1C-4017-B167-ED3104435743}" dt="2024-05-27T07:27:55.500" v="8595"/>
          <ac:cxnSpMkLst>
            <pc:docMk/>
            <pc:sldMk cId="2039276682" sldId="953"/>
            <ac:cxnSpMk id="307" creationId="{A0308123-E812-52CA-D187-0CA67A0E70AC}"/>
          </ac:cxnSpMkLst>
        </pc:cxnChg>
        <pc:cxnChg chg="mod">
          <ac:chgData name="Phillip Kaufman" userId="c001b2a046940d7c" providerId="LiveId" clId="{5CB25B10-5B1C-4017-B167-ED3104435743}" dt="2024-05-27T07:27:55.500" v="8595"/>
          <ac:cxnSpMkLst>
            <pc:docMk/>
            <pc:sldMk cId="2039276682" sldId="953"/>
            <ac:cxnSpMk id="308" creationId="{30C6DCF2-68BD-E911-658B-0C1AE61DEB2C}"/>
          </ac:cxnSpMkLst>
        </pc:cxnChg>
        <pc:cxnChg chg="mod">
          <ac:chgData name="Phillip Kaufman" userId="c001b2a046940d7c" providerId="LiveId" clId="{5CB25B10-5B1C-4017-B167-ED3104435743}" dt="2024-05-27T07:27:55.500" v="8595"/>
          <ac:cxnSpMkLst>
            <pc:docMk/>
            <pc:sldMk cId="2039276682" sldId="953"/>
            <ac:cxnSpMk id="309" creationId="{7F98D351-ED73-A310-2460-9C4E530259BF}"/>
          </ac:cxnSpMkLst>
        </pc:cxnChg>
        <pc:cxnChg chg="mod">
          <ac:chgData name="Phillip Kaufman" userId="c001b2a046940d7c" providerId="LiveId" clId="{5CB25B10-5B1C-4017-B167-ED3104435743}" dt="2024-05-27T07:27:55.500" v="8595"/>
          <ac:cxnSpMkLst>
            <pc:docMk/>
            <pc:sldMk cId="2039276682" sldId="953"/>
            <ac:cxnSpMk id="310" creationId="{525430BF-5459-6AA0-102B-D7EC9788962C}"/>
          </ac:cxnSpMkLst>
        </pc:cxnChg>
        <pc:cxnChg chg="mod">
          <ac:chgData name="Phillip Kaufman" userId="c001b2a046940d7c" providerId="LiveId" clId="{5CB25B10-5B1C-4017-B167-ED3104435743}" dt="2024-05-27T07:27:55.500" v="8595"/>
          <ac:cxnSpMkLst>
            <pc:docMk/>
            <pc:sldMk cId="2039276682" sldId="953"/>
            <ac:cxnSpMk id="311" creationId="{918C11E4-0E8C-B428-D7F0-12B443287678}"/>
          </ac:cxnSpMkLst>
        </pc:cxnChg>
        <pc:cxnChg chg="mod">
          <ac:chgData name="Phillip Kaufman" userId="c001b2a046940d7c" providerId="LiveId" clId="{5CB25B10-5B1C-4017-B167-ED3104435743}" dt="2024-05-27T07:27:55.500" v="8595"/>
          <ac:cxnSpMkLst>
            <pc:docMk/>
            <pc:sldMk cId="2039276682" sldId="953"/>
            <ac:cxnSpMk id="312" creationId="{706A325A-577D-9835-C21F-2D7DD25B697E}"/>
          </ac:cxnSpMkLst>
        </pc:cxnChg>
        <pc:cxnChg chg="mod">
          <ac:chgData name="Phillip Kaufman" userId="c001b2a046940d7c" providerId="LiveId" clId="{5CB25B10-5B1C-4017-B167-ED3104435743}" dt="2024-05-27T07:27:55.500" v="8595"/>
          <ac:cxnSpMkLst>
            <pc:docMk/>
            <pc:sldMk cId="2039276682" sldId="953"/>
            <ac:cxnSpMk id="313" creationId="{EB60FC3D-8DC3-F7CD-5FCF-C54CB41C55B6}"/>
          </ac:cxnSpMkLst>
        </pc:cxnChg>
        <pc:cxnChg chg="mod">
          <ac:chgData name="Phillip Kaufman" userId="c001b2a046940d7c" providerId="LiveId" clId="{5CB25B10-5B1C-4017-B167-ED3104435743}" dt="2024-05-27T07:27:55.500" v="8595"/>
          <ac:cxnSpMkLst>
            <pc:docMk/>
            <pc:sldMk cId="2039276682" sldId="953"/>
            <ac:cxnSpMk id="314" creationId="{DCF7BC60-AC88-64E3-39A9-E29E7FFD9044}"/>
          </ac:cxnSpMkLst>
        </pc:cxnChg>
        <pc:cxnChg chg="mod">
          <ac:chgData name="Phillip Kaufman" userId="c001b2a046940d7c" providerId="LiveId" clId="{5CB25B10-5B1C-4017-B167-ED3104435743}" dt="2024-05-27T07:27:55.500" v="8595"/>
          <ac:cxnSpMkLst>
            <pc:docMk/>
            <pc:sldMk cId="2039276682" sldId="953"/>
            <ac:cxnSpMk id="315" creationId="{8F29AC40-2AA2-E9A8-BC06-6C7030EDABA2}"/>
          </ac:cxnSpMkLst>
        </pc:cxnChg>
        <pc:cxnChg chg="mod">
          <ac:chgData name="Phillip Kaufman" userId="c001b2a046940d7c" providerId="LiveId" clId="{5CB25B10-5B1C-4017-B167-ED3104435743}" dt="2024-05-27T07:27:55.500" v="8595"/>
          <ac:cxnSpMkLst>
            <pc:docMk/>
            <pc:sldMk cId="2039276682" sldId="953"/>
            <ac:cxnSpMk id="319" creationId="{226FB8BA-07D7-A0A1-9AF9-4B7D8A9BBA35}"/>
          </ac:cxnSpMkLst>
        </pc:cxnChg>
        <pc:cxnChg chg="mod">
          <ac:chgData name="Phillip Kaufman" userId="c001b2a046940d7c" providerId="LiveId" clId="{5CB25B10-5B1C-4017-B167-ED3104435743}" dt="2024-05-27T07:27:55.500" v="8595"/>
          <ac:cxnSpMkLst>
            <pc:docMk/>
            <pc:sldMk cId="2039276682" sldId="953"/>
            <ac:cxnSpMk id="320" creationId="{D264E93E-69E4-0096-2C21-63788BD05DE1}"/>
          </ac:cxnSpMkLst>
        </pc:cxnChg>
        <pc:cxnChg chg="mod">
          <ac:chgData name="Phillip Kaufman" userId="c001b2a046940d7c" providerId="LiveId" clId="{5CB25B10-5B1C-4017-B167-ED3104435743}" dt="2024-05-27T07:27:57.676" v="8597"/>
          <ac:cxnSpMkLst>
            <pc:docMk/>
            <pc:sldMk cId="2039276682" sldId="953"/>
            <ac:cxnSpMk id="330" creationId="{232CF4C7-5349-3875-8325-CD4059D80A8F}"/>
          </ac:cxnSpMkLst>
        </pc:cxnChg>
        <pc:cxnChg chg="mod">
          <ac:chgData name="Phillip Kaufman" userId="c001b2a046940d7c" providerId="LiveId" clId="{5CB25B10-5B1C-4017-B167-ED3104435743}" dt="2024-05-27T07:27:57.676" v="8597"/>
          <ac:cxnSpMkLst>
            <pc:docMk/>
            <pc:sldMk cId="2039276682" sldId="953"/>
            <ac:cxnSpMk id="331" creationId="{0C1DD848-0777-B2BB-59C5-44E8D71F9809}"/>
          </ac:cxnSpMkLst>
        </pc:cxnChg>
        <pc:cxnChg chg="mod">
          <ac:chgData name="Phillip Kaufman" userId="c001b2a046940d7c" providerId="LiveId" clId="{5CB25B10-5B1C-4017-B167-ED3104435743}" dt="2024-05-27T07:27:57.676" v="8597"/>
          <ac:cxnSpMkLst>
            <pc:docMk/>
            <pc:sldMk cId="2039276682" sldId="953"/>
            <ac:cxnSpMk id="338" creationId="{4BE2804F-2A23-0C13-7A75-0A880BED2BD8}"/>
          </ac:cxnSpMkLst>
        </pc:cxnChg>
        <pc:cxnChg chg="mod">
          <ac:chgData name="Phillip Kaufman" userId="c001b2a046940d7c" providerId="LiveId" clId="{5CB25B10-5B1C-4017-B167-ED3104435743}" dt="2024-05-27T07:27:57.676" v="8597"/>
          <ac:cxnSpMkLst>
            <pc:docMk/>
            <pc:sldMk cId="2039276682" sldId="953"/>
            <ac:cxnSpMk id="339" creationId="{3F1DFD1E-05B1-ADCF-4FCA-47EED8311A69}"/>
          </ac:cxnSpMkLst>
        </pc:cxnChg>
        <pc:cxnChg chg="mod">
          <ac:chgData name="Phillip Kaufman" userId="c001b2a046940d7c" providerId="LiveId" clId="{5CB25B10-5B1C-4017-B167-ED3104435743}" dt="2024-05-27T07:27:57.676" v="8597"/>
          <ac:cxnSpMkLst>
            <pc:docMk/>
            <pc:sldMk cId="2039276682" sldId="953"/>
            <ac:cxnSpMk id="344" creationId="{8767B337-AD9B-A8EA-62DC-96CF0CE248A1}"/>
          </ac:cxnSpMkLst>
        </pc:cxnChg>
        <pc:cxnChg chg="mod">
          <ac:chgData name="Phillip Kaufman" userId="c001b2a046940d7c" providerId="LiveId" clId="{5CB25B10-5B1C-4017-B167-ED3104435743}" dt="2024-05-27T07:27:57.676" v="8597"/>
          <ac:cxnSpMkLst>
            <pc:docMk/>
            <pc:sldMk cId="2039276682" sldId="953"/>
            <ac:cxnSpMk id="345" creationId="{780E14FD-95A2-2D4A-D4D5-A0380E5F90FE}"/>
          </ac:cxnSpMkLst>
        </pc:cxnChg>
        <pc:cxnChg chg="mod">
          <ac:chgData name="Phillip Kaufman" userId="c001b2a046940d7c" providerId="LiveId" clId="{5CB25B10-5B1C-4017-B167-ED3104435743}" dt="2024-05-27T07:27:57.676" v="8597"/>
          <ac:cxnSpMkLst>
            <pc:docMk/>
            <pc:sldMk cId="2039276682" sldId="953"/>
            <ac:cxnSpMk id="346" creationId="{CCDBE565-2A0B-3EE0-F8A4-D9BEF5132F9A}"/>
          </ac:cxnSpMkLst>
        </pc:cxnChg>
        <pc:cxnChg chg="mod">
          <ac:chgData name="Phillip Kaufman" userId="c001b2a046940d7c" providerId="LiveId" clId="{5CB25B10-5B1C-4017-B167-ED3104435743}" dt="2024-05-27T07:27:57.676" v="8597"/>
          <ac:cxnSpMkLst>
            <pc:docMk/>
            <pc:sldMk cId="2039276682" sldId="953"/>
            <ac:cxnSpMk id="347" creationId="{D78AD460-9972-B6BE-8091-3F0D98F0EF78}"/>
          </ac:cxnSpMkLst>
        </pc:cxnChg>
        <pc:cxnChg chg="mod">
          <ac:chgData name="Phillip Kaufman" userId="c001b2a046940d7c" providerId="LiveId" clId="{5CB25B10-5B1C-4017-B167-ED3104435743}" dt="2024-05-27T07:27:57.676" v="8597"/>
          <ac:cxnSpMkLst>
            <pc:docMk/>
            <pc:sldMk cId="2039276682" sldId="953"/>
            <ac:cxnSpMk id="348" creationId="{DEF239C5-E097-3918-F993-5D9157640671}"/>
          </ac:cxnSpMkLst>
        </pc:cxnChg>
        <pc:cxnChg chg="mod">
          <ac:chgData name="Phillip Kaufman" userId="c001b2a046940d7c" providerId="LiveId" clId="{5CB25B10-5B1C-4017-B167-ED3104435743}" dt="2024-05-27T07:27:57.676" v="8597"/>
          <ac:cxnSpMkLst>
            <pc:docMk/>
            <pc:sldMk cId="2039276682" sldId="953"/>
            <ac:cxnSpMk id="349" creationId="{F226AFB8-3612-9F48-FC36-3A552A818776}"/>
          </ac:cxnSpMkLst>
        </pc:cxnChg>
        <pc:cxnChg chg="mod">
          <ac:chgData name="Phillip Kaufman" userId="c001b2a046940d7c" providerId="LiveId" clId="{5CB25B10-5B1C-4017-B167-ED3104435743}" dt="2024-05-27T07:27:57.676" v="8597"/>
          <ac:cxnSpMkLst>
            <pc:docMk/>
            <pc:sldMk cId="2039276682" sldId="953"/>
            <ac:cxnSpMk id="350" creationId="{1B00A6AE-F535-85DB-CF8F-5403AD67C2AF}"/>
          </ac:cxnSpMkLst>
        </pc:cxnChg>
        <pc:cxnChg chg="mod">
          <ac:chgData name="Phillip Kaufman" userId="c001b2a046940d7c" providerId="LiveId" clId="{5CB25B10-5B1C-4017-B167-ED3104435743}" dt="2024-05-27T07:27:57.676" v="8597"/>
          <ac:cxnSpMkLst>
            <pc:docMk/>
            <pc:sldMk cId="2039276682" sldId="953"/>
            <ac:cxnSpMk id="351" creationId="{7E4E9E7A-A5CC-2A51-E6F4-3A1ED7FABD5B}"/>
          </ac:cxnSpMkLst>
        </pc:cxnChg>
        <pc:cxnChg chg="mod">
          <ac:chgData name="Phillip Kaufman" userId="c001b2a046940d7c" providerId="LiveId" clId="{5CB25B10-5B1C-4017-B167-ED3104435743}" dt="2024-05-27T07:27:57.676" v="8597"/>
          <ac:cxnSpMkLst>
            <pc:docMk/>
            <pc:sldMk cId="2039276682" sldId="953"/>
            <ac:cxnSpMk id="352" creationId="{E69732EF-5375-F696-23A7-E17CC9397AAF}"/>
          </ac:cxnSpMkLst>
        </pc:cxnChg>
        <pc:cxnChg chg="mod">
          <ac:chgData name="Phillip Kaufman" userId="c001b2a046940d7c" providerId="LiveId" clId="{5CB25B10-5B1C-4017-B167-ED3104435743}" dt="2024-05-27T07:27:57.676" v="8597"/>
          <ac:cxnSpMkLst>
            <pc:docMk/>
            <pc:sldMk cId="2039276682" sldId="953"/>
            <ac:cxnSpMk id="353" creationId="{68AB09CA-7959-37CF-01F2-6C9165298688}"/>
          </ac:cxnSpMkLst>
        </pc:cxnChg>
        <pc:cxnChg chg="mod">
          <ac:chgData name="Phillip Kaufman" userId="c001b2a046940d7c" providerId="LiveId" clId="{5CB25B10-5B1C-4017-B167-ED3104435743}" dt="2024-05-27T07:27:57.676" v="8597"/>
          <ac:cxnSpMkLst>
            <pc:docMk/>
            <pc:sldMk cId="2039276682" sldId="953"/>
            <ac:cxnSpMk id="354" creationId="{A8B84FB3-3B80-A60C-2C40-3FBE8FA66799}"/>
          </ac:cxnSpMkLst>
        </pc:cxnChg>
        <pc:cxnChg chg="mod">
          <ac:chgData name="Phillip Kaufman" userId="c001b2a046940d7c" providerId="LiveId" clId="{5CB25B10-5B1C-4017-B167-ED3104435743}" dt="2024-05-27T07:27:57.676" v="8597"/>
          <ac:cxnSpMkLst>
            <pc:docMk/>
            <pc:sldMk cId="2039276682" sldId="953"/>
            <ac:cxnSpMk id="355" creationId="{E84E05AE-C784-F09C-60F9-69D311691FFB}"/>
          </ac:cxnSpMkLst>
        </pc:cxnChg>
        <pc:cxnChg chg="mod">
          <ac:chgData name="Phillip Kaufman" userId="c001b2a046940d7c" providerId="LiveId" clId="{5CB25B10-5B1C-4017-B167-ED3104435743}" dt="2024-05-27T07:27:57.676" v="8597"/>
          <ac:cxnSpMkLst>
            <pc:docMk/>
            <pc:sldMk cId="2039276682" sldId="953"/>
            <ac:cxnSpMk id="356" creationId="{EC832B88-42E8-D37E-AC6F-BF4155B421D6}"/>
          </ac:cxnSpMkLst>
        </pc:cxnChg>
        <pc:cxnChg chg="mod">
          <ac:chgData name="Phillip Kaufman" userId="c001b2a046940d7c" providerId="LiveId" clId="{5CB25B10-5B1C-4017-B167-ED3104435743}" dt="2024-05-27T07:27:57.676" v="8597"/>
          <ac:cxnSpMkLst>
            <pc:docMk/>
            <pc:sldMk cId="2039276682" sldId="953"/>
            <ac:cxnSpMk id="357" creationId="{D0E2C63D-1C3D-933B-1914-7DF331C45206}"/>
          </ac:cxnSpMkLst>
        </pc:cxnChg>
        <pc:cxnChg chg="mod">
          <ac:chgData name="Phillip Kaufman" userId="c001b2a046940d7c" providerId="LiveId" clId="{5CB25B10-5B1C-4017-B167-ED3104435743}" dt="2024-05-27T07:27:57.676" v="8597"/>
          <ac:cxnSpMkLst>
            <pc:docMk/>
            <pc:sldMk cId="2039276682" sldId="953"/>
            <ac:cxnSpMk id="358" creationId="{3591FBA7-FB89-28D2-8AB3-CF6F1934D102}"/>
          </ac:cxnSpMkLst>
        </pc:cxnChg>
        <pc:cxnChg chg="mod">
          <ac:chgData name="Phillip Kaufman" userId="c001b2a046940d7c" providerId="LiveId" clId="{5CB25B10-5B1C-4017-B167-ED3104435743}" dt="2024-05-27T07:27:57.676" v="8597"/>
          <ac:cxnSpMkLst>
            <pc:docMk/>
            <pc:sldMk cId="2039276682" sldId="953"/>
            <ac:cxnSpMk id="359" creationId="{5F6A73C7-2B80-068D-A670-C0A415C1690E}"/>
          </ac:cxnSpMkLst>
        </pc:cxnChg>
        <pc:cxnChg chg="mod">
          <ac:chgData name="Phillip Kaufman" userId="c001b2a046940d7c" providerId="LiveId" clId="{5CB25B10-5B1C-4017-B167-ED3104435743}" dt="2024-05-27T07:27:57.676" v="8597"/>
          <ac:cxnSpMkLst>
            <pc:docMk/>
            <pc:sldMk cId="2039276682" sldId="953"/>
            <ac:cxnSpMk id="360" creationId="{93BC3C76-BF36-F9E2-75DC-4B5A355D4FA3}"/>
          </ac:cxnSpMkLst>
        </pc:cxnChg>
        <pc:cxnChg chg="mod">
          <ac:chgData name="Phillip Kaufman" userId="c001b2a046940d7c" providerId="LiveId" clId="{5CB25B10-5B1C-4017-B167-ED3104435743}" dt="2024-05-27T07:27:57.676" v="8597"/>
          <ac:cxnSpMkLst>
            <pc:docMk/>
            <pc:sldMk cId="2039276682" sldId="953"/>
            <ac:cxnSpMk id="361" creationId="{B1CB20E7-5898-9862-C808-7027D75D8E22}"/>
          </ac:cxnSpMkLst>
        </pc:cxnChg>
        <pc:cxnChg chg="mod">
          <ac:chgData name="Phillip Kaufman" userId="c001b2a046940d7c" providerId="LiveId" clId="{5CB25B10-5B1C-4017-B167-ED3104435743}" dt="2024-05-27T07:27:57.676" v="8597"/>
          <ac:cxnSpMkLst>
            <pc:docMk/>
            <pc:sldMk cId="2039276682" sldId="953"/>
            <ac:cxnSpMk id="362" creationId="{258A5824-BF3E-E0A8-0C34-FF466420684A}"/>
          </ac:cxnSpMkLst>
        </pc:cxnChg>
        <pc:cxnChg chg="mod">
          <ac:chgData name="Phillip Kaufman" userId="c001b2a046940d7c" providerId="LiveId" clId="{5CB25B10-5B1C-4017-B167-ED3104435743}" dt="2024-05-27T07:27:57.676" v="8597"/>
          <ac:cxnSpMkLst>
            <pc:docMk/>
            <pc:sldMk cId="2039276682" sldId="953"/>
            <ac:cxnSpMk id="363" creationId="{6CAA7FC8-32CF-0D3F-977F-2EF2F27052AB}"/>
          </ac:cxnSpMkLst>
        </pc:cxnChg>
        <pc:cxnChg chg="mod">
          <ac:chgData name="Phillip Kaufman" userId="c001b2a046940d7c" providerId="LiveId" clId="{5CB25B10-5B1C-4017-B167-ED3104435743}" dt="2024-05-27T07:27:57.676" v="8597"/>
          <ac:cxnSpMkLst>
            <pc:docMk/>
            <pc:sldMk cId="2039276682" sldId="953"/>
            <ac:cxnSpMk id="364" creationId="{94FD0282-5AB7-475B-2589-2FE91F91739A}"/>
          </ac:cxnSpMkLst>
        </pc:cxnChg>
        <pc:cxnChg chg="mod">
          <ac:chgData name="Phillip Kaufman" userId="c001b2a046940d7c" providerId="LiveId" clId="{5CB25B10-5B1C-4017-B167-ED3104435743}" dt="2024-05-27T07:27:57.676" v="8597"/>
          <ac:cxnSpMkLst>
            <pc:docMk/>
            <pc:sldMk cId="2039276682" sldId="953"/>
            <ac:cxnSpMk id="365" creationId="{3B5EBF91-1525-A1A1-FF8E-CCC12353F1CD}"/>
          </ac:cxnSpMkLst>
        </pc:cxnChg>
        <pc:cxnChg chg="mod">
          <ac:chgData name="Phillip Kaufman" userId="c001b2a046940d7c" providerId="LiveId" clId="{5CB25B10-5B1C-4017-B167-ED3104435743}" dt="2024-05-27T07:27:57.676" v="8597"/>
          <ac:cxnSpMkLst>
            <pc:docMk/>
            <pc:sldMk cId="2039276682" sldId="953"/>
            <ac:cxnSpMk id="366" creationId="{E6F7C4D4-4465-1A52-0AEA-C58B985F2EFF}"/>
          </ac:cxnSpMkLst>
        </pc:cxnChg>
        <pc:cxnChg chg="mod">
          <ac:chgData name="Phillip Kaufman" userId="c001b2a046940d7c" providerId="LiveId" clId="{5CB25B10-5B1C-4017-B167-ED3104435743}" dt="2024-05-27T07:27:57.676" v="8597"/>
          <ac:cxnSpMkLst>
            <pc:docMk/>
            <pc:sldMk cId="2039276682" sldId="953"/>
            <ac:cxnSpMk id="367" creationId="{246A8767-A103-73DD-8DFF-444FD7B97EEB}"/>
          </ac:cxnSpMkLst>
        </pc:cxnChg>
        <pc:cxnChg chg="mod">
          <ac:chgData name="Phillip Kaufman" userId="c001b2a046940d7c" providerId="LiveId" clId="{5CB25B10-5B1C-4017-B167-ED3104435743}" dt="2024-05-27T07:27:57.676" v="8597"/>
          <ac:cxnSpMkLst>
            <pc:docMk/>
            <pc:sldMk cId="2039276682" sldId="953"/>
            <ac:cxnSpMk id="368" creationId="{712BCAF1-D125-E278-3770-523162332444}"/>
          </ac:cxnSpMkLst>
        </pc:cxnChg>
        <pc:cxnChg chg="mod">
          <ac:chgData name="Phillip Kaufman" userId="c001b2a046940d7c" providerId="LiveId" clId="{5CB25B10-5B1C-4017-B167-ED3104435743}" dt="2024-05-27T07:27:57.676" v="8597"/>
          <ac:cxnSpMkLst>
            <pc:docMk/>
            <pc:sldMk cId="2039276682" sldId="953"/>
            <ac:cxnSpMk id="369" creationId="{24F584D3-2EE8-E3A8-6C64-9A12130CB849}"/>
          </ac:cxnSpMkLst>
        </pc:cxnChg>
        <pc:cxnChg chg="mod">
          <ac:chgData name="Phillip Kaufman" userId="c001b2a046940d7c" providerId="LiveId" clId="{5CB25B10-5B1C-4017-B167-ED3104435743}" dt="2024-05-27T07:27:57.676" v="8597"/>
          <ac:cxnSpMkLst>
            <pc:docMk/>
            <pc:sldMk cId="2039276682" sldId="953"/>
            <ac:cxnSpMk id="370" creationId="{3C6762F0-A640-CCAD-04DF-46B439D4D9AE}"/>
          </ac:cxnSpMkLst>
        </pc:cxnChg>
        <pc:cxnChg chg="mod">
          <ac:chgData name="Phillip Kaufman" userId="c001b2a046940d7c" providerId="LiveId" clId="{5CB25B10-5B1C-4017-B167-ED3104435743}" dt="2024-05-27T07:27:57.676" v="8597"/>
          <ac:cxnSpMkLst>
            <pc:docMk/>
            <pc:sldMk cId="2039276682" sldId="953"/>
            <ac:cxnSpMk id="371" creationId="{34F8E708-8A27-D870-5146-D9231A083EE4}"/>
          </ac:cxnSpMkLst>
        </pc:cxnChg>
        <pc:cxnChg chg="mod">
          <ac:chgData name="Phillip Kaufman" userId="c001b2a046940d7c" providerId="LiveId" clId="{5CB25B10-5B1C-4017-B167-ED3104435743}" dt="2024-05-27T07:27:57.676" v="8597"/>
          <ac:cxnSpMkLst>
            <pc:docMk/>
            <pc:sldMk cId="2039276682" sldId="953"/>
            <ac:cxnSpMk id="372" creationId="{9EF687E1-E846-E0AD-0F8B-6D4139D91B69}"/>
          </ac:cxnSpMkLst>
        </pc:cxnChg>
        <pc:cxnChg chg="mod">
          <ac:chgData name="Phillip Kaufman" userId="c001b2a046940d7c" providerId="LiveId" clId="{5CB25B10-5B1C-4017-B167-ED3104435743}" dt="2024-05-27T07:27:57.676" v="8597"/>
          <ac:cxnSpMkLst>
            <pc:docMk/>
            <pc:sldMk cId="2039276682" sldId="953"/>
            <ac:cxnSpMk id="373" creationId="{7B6EAD82-A49C-2B14-8B23-05AB9AD9813D}"/>
          </ac:cxnSpMkLst>
        </pc:cxnChg>
        <pc:cxnChg chg="mod">
          <ac:chgData name="Phillip Kaufman" userId="c001b2a046940d7c" providerId="LiveId" clId="{5CB25B10-5B1C-4017-B167-ED3104435743}" dt="2024-05-27T07:27:57.676" v="8597"/>
          <ac:cxnSpMkLst>
            <pc:docMk/>
            <pc:sldMk cId="2039276682" sldId="953"/>
            <ac:cxnSpMk id="374" creationId="{5C3072A0-3CD5-9F8A-2CDD-AD6D8F03DC04}"/>
          </ac:cxnSpMkLst>
        </pc:cxnChg>
        <pc:cxnChg chg="mod">
          <ac:chgData name="Phillip Kaufman" userId="c001b2a046940d7c" providerId="LiveId" clId="{5CB25B10-5B1C-4017-B167-ED3104435743}" dt="2024-05-27T07:27:57.676" v="8597"/>
          <ac:cxnSpMkLst>
            <pc:docMk/>
            <pc:sldMk cId="2039276682" sldId="953"/>
            <ac:cxnSpMk id="375" creationId="{97623BE6-50D7-5D8B-4D69-C3B06F52F6E7}"/>
          </ac:cxnSpMkLst>
        </pc:cxnChg>
        <pc:cxnChg chg="mod">
          <ac:chgData name="Phillip Kaufman" userId="c001b2a046940d7c" providerId="LiveId" clId="{5CB25B10-5B1C-4017-B167-ED3104435743}" dt="2024-05-27T07:27:57.676" v="8597"/>
          <ac:cxnSpMkLst>
            <pc:docMk/>
            <pc:sldMk cId="2039276682" sldId="953"/>
            <ac:cxnSpMk id="379" creationId="{9BC3CBB0-9B68-551B-2904-1407FA22B49E}"/>
          </ac:cxnSpMkLst>
        </pc:cxnChg>
        <pc:cxnChg chg="mod">
          <ac:chgData name="Phillip Kaufman" userId="c001b2a046940d7c" providerId="LiveId" clId="{5CB25B10-5B1C-4017-B167-ED3104435743}" dt="2024-05-27T07:27:57.676" v="8597"/>
          <ac:cxnSpMkLst>
            <pc:docMk/>
            <pc:sldMk cId="2039276682" sldId="953"/>
            <ac:cxnSpMk id="380" creationId="{19ECCEEB-E39D-B185-AD35-064FE4256CAE}"/>
          </ac:cxnSpMkLst>
        </pc:cxnChg>
        <pc:cxnChg chg="mod">
          <ac:chgData name="Phillip Kaufman" userId="c001b2a046940d7c" providerId="LiveId" clId="{5CB25B10-5B1C-4017-B167-ED3104435743}" dt="2024-05-27T07:28:33.746" v="8605" actId="165"/>
          <ac:cxnSpMkLst>
            <pc:docMk/>
            <pc:sldMk cId="2039276682" sldId="953"/>
            <ac:cxnSpMk id="390" creationId="{D3464A3F-7ED5-6898-7ACA-12EA3EA6CECB}"/>
          </ac:cxnSpMkLst>
        </pc:cxnChg>
        <pc:cxnChg chg="mod">
          <ac:chgData name="Phillip Kaufman" userId="c001b2a046940d7c" providerId="LiveId" clId="{5CB25B10-5B1C-4017-B167-ED3104435743}" dt="2024-05-27T07:28:33.746" v="8605" actId="165"/>
          <ac:cxnSpMkLst>
            <pc:docMk/>
            <pc:sldMk cId="2039276682" sldId="953"/>
            <ac:cxnSpMk id="391" creationId="{5B70B971-110A-7C99-F183-B7F1F2B3938E}"/>
          </ac:cxnSpMkLst>
        </pc:cxnChg>
        <pc:cxnChg chg="mod">
          <ac:chgData name="Phillip Kaufman" userId="c001b2a046940d7c" providerId="LiveId" clId="{5CB25B10-5B1C-4017-B167-ED3104435743}" dt="2024-05-27T07:28:33.746" v="8605" actId="165"/>
          <ac:cxnSpMkLst>
            <pc:docMk/>
            <pc:sldMk cId="2039276682" sldId="953"/>
            <ac:cxnSpMk id="398" creationId="{2ECCAA8D-CD57-1FCD-F31D-0C853FFBBE6E}"/>
          </ac:cxnSpMkLst>
        </pc:cxnChg>
        <pc:cxnChg chg="mod">
          <ac:chgData name="Phillip Kaufman" userId="c001b2a046940d7c" providerId="LiveId" clId="{5CB25B10-5B1C-4017-B167-ED3104435743}" dt="2024-05-27T07:28:33.746" v="8605" actId="165"/>
          <ac:cxnSpMkLst>
            <pc:docMk/>
            <pc:sldMk cId="2039276682" sldId="953"/>
            <ac:cxnSpMk id="399" creationId="{C5092C6E-0F1F-865D-AEEC-7B5EAEBB7D54}"/>
          </ac:cxnSpMkLst>
        </pc:cxnChg>
        <pc:cxnChg chg="mod">
          <ac:chgData name="Phillip Kaufman" userId="c001b2a046940d7c" providerId="LiveId" clId="{5CB25B10-5B1C-4017-B167-ED3104435743}" dt="2024-05-27T07:28:37.827" v="8606" actId="165"/>
          <ac:cxnSpMkLst>
            <pc:docMk/>
            <pc:sldMk cId="2039276682" sldId="953"/>
            <ac:cxnSpMk id="404" creationId="{4BDE502A-87F6-6958-8C47-72BB0F28635A}"/>
          </ac:cxnSpMkLst>
        </pc:cxnChg>
        <pc:cxnChg chg="mod">
          <ac:chgData name="Phillip Kaufman" userId="c001b2a046940d7c" providerId="LiveId" clId="{5CB25B10-5B1C-4017-B167-ED3104435743}" dt="2024-05-27T07:28:37.827" v="8606" actId="165"/>
          <ac:cxnSpMkLst>
            <pc:docMk/>
            <pc:sldMk cId="2039276682" sldId="953"/>
            <ac:cxnSpMk id="405" creationId="{D13A1898-80ED-4629-D73D-05469AA98146}"/>
          </ac:cxnSpMkLst>
        </pc:cxnChg>
        <pc:cxnChg chg="mod">
          <ac:chgData name="Phillip Kaufman" userId="c001b2a046940d7c" providerId="LiveId" clId="{5CB25B10-5B1C-4017-B167-ED3104435743}" dt="2024-05-27T07:28:37.827" v="8606" actId="165"/>
          <ac:cxnSpMkLst>
            <pc:docMk/>
            <pc:sldMk cId="2039276682" sldId="953"/>
            <ac:cxnSpMk id="406" creationId="{1CD40A30-14B5-E660-53AA-E9B0F3A3BD64}"/>
          </ac:cxnSpMkLst>
        </pc:cxnChg>
        <pc:cxnChg chg="mod">
          <ac:chgData name="Phillip Kaufman" userId="c001b2a046940d7c" providerId="LiveId" clId="{5CB25B10-5B1C-4017-B167-ED3104435743}" dt="2024-05-27T07:28:37.827" v="8606" actId="165"/>
          <ac:cxnSpMkLst>
            <pc:docMk/>
            <pc:sldMk cId="2039276682" sldId="953"/>
            <ac:cxnSpMk id="407" creationId="{65D577BD-609D-30C3-0ECD-3F816393D1A3}"/>
          </ac:cxnSpMkLst>
        </pc:cxnChg>
        <pc:cxnChg chg="mod">
          <ac:chgData name="Phillip Kaufman" userId="c001b2a046940d7c" providerId="LiveId" clId="{5CB25B10-5B1C-4017-B167-ED3104435743}" dt="2024-05-27T07:28:37.827" v="8606" actId="165"/>
          <ac:cxnSpMkLst>
            <pc:docMk/>
            <pc:sldMk cId="2039276682" sldId="953"/>
            <ac:cxnSpMk id="408" creationId="{41F320E6-CDBD-1DE3-B30B-5F9D6522F639}"/>
          </ac:cxnSpMkLst>
        </pc:cxnChg>
        <pc:cxnChg chg="mod">
          <ac:chgData name="Phillip Kaufman" userId="c001b2a046940d7c" providerId="LiveId" clId="{5CB25B10-5B1C-4017-B167-ED3104435743}" dt="2024-05-27T07:28:37.827" v="8606" actId="165"/>
          <ac:cxnSpMkLst>
            <pc:docMk/>
            <pc:sldMk cId="2039276682" sldId="953"/>
            <ac:cxnSpMk id="409" creationId="{E3384A7C-455D-D5D9-6328-A51F8ABD660C}"/>
          </ac:cxnSpMkLst>
        </pc:cxnChg>
        <pc:cxnChg chg="mod">
          <ac:chgData name="Phillip Kaufman" userId="c001b2a046940d7c" providerId="LiveId" clId="{5CB25B10-5B1C-4017-B167-ED3104435743}" dt="2024-05-27T07:28:37.827" v="8606" actId="165"/>
          <ac:cxnSpMkLst>
            <pc:docMk/>
            <pc:sldMk cId="2039276682" sldId="953"/>
            <ac:cxnSpMk id="410" creationId="{AADD1F53-F887-16B7-BD9F-2FB61508673C}"/>
          </ac:cxnSpMkLst>
        </pc:cxnChg>
        <pc:cxnChg chg="mod">
          <ac:chgData name="Phillip Kaufman" userId="c001b2a046940d7c" providerId="LiveId" clId="{5CB25B10-5B1C-4017-B167-ED3104435743}" dt="2024-05-27T07:28:37.827" v="8606" actId="165"/>
          <ac:cxnSpMkLst>
            <pc:docMk/>
            <pc:sldMk cId="2039276682" sldId="953"/>
            <ac:cxnSpMk id="411" creationId="{FD974838-25AF-0D9C-7BC3-5E65654B7D49}"/>
          </ac:cxnSpMkLst>
        </pc:cxnChg>
        <pc:cxnChg chg="mod">
          <ac:chgData name="Phillip Kaufman" userId="c001b2a046940d7c" providerId="LiveId" clId="{5CB25B10-5B1C-4017-B167-ED3104435743}" dt="2024-05-27T07:28:37.827" v="8606" actId="165"/>
          <ac:cxnSpMkLst>
            <pc:docMk/>
            <pc:sldMk cId="2039276682" sldId="953"/>
            <ac:cxnSpMk id="412" creationId="{4ECCA631-9397-A93E-8593-14A1BB25E9DA}"/>
          </ac:cxnSpMkLst>
        </pc:cxnChg>
        <pc:cxnChg chg="mod">
          <ac:chgData name="Phillip Kaufman" userId="c001b2a046940d7c" providerId="LiveId" clId="{5CB25B10-5B1C-4017-B167-ED3104435743}" dt="2024-05-27T07:28:37.827" v="8606" actId="165"/>
          <ac:cxnSpMkLst>
            <pc:docMk/>
            <pc:sldMk cId="2039276682" sldId="953"/>
            <ac:cxnSpMk id="413" creationId="{FFE60965-1458-53A8-292A-3C4E15966362}"/>
          </ac:cxnSpMkLst>
        </pc:cxnChg>
        <pc:cxnChg chg="mod">
          <ac:chgData name="Phillip Kaufman" userId="c001b2a046940d7c" providerId="LiveId" clId="{5CB25B10-5B1C-4017-B167-ED3104435743}" dt="2024-05-27T07:28:37.827" v="8606" actId="165"/>
          <ac:cxnSpMkLst>
            <pc:docMk/>
            <pc:sldMk cId="2039276682" sldId="953"/>
            <ac:cxnSpMk id="414" creationId="{F70F499B-70CF-750F-2DE3-BA8FE0A45676}"/>
          </ac:cxnSpMkLst>
        </pc:cxnChg>
        <pc:cxnChg chg="mod">
          <ac:chgData name="Phillip Kaufman" userId="c001b2a046940d7c" providerId="LiveId" clId="{5CB25B10-5B1C-4017-B167-ED3104435743}" dt="2024-05-27T07:28:37.827" v="8606" actId="165"/>
          <ac:cxnSpMkLst>
            <pc:docMk/>
            <pc:sldMk cId="2039276682" sldId="953"/>
            <ac:cxnSpMk id="415" creationId="{B0C58E67-FE53-A64D-7E54-8930271681E7}"/>
          </ac:cxnSpMkLst>
        </pc:cxnChg>
        <pc:cxnChg chg="mod">
          <ac:chgData name="Phillip Kaufman" userId="c001b2a046940d7c" providerId="LiveId" clId="{5CB25B10-5B1C-4017-B167-ED3104435743}" dt="2024-05-27T07:28:37.827" v="8606" actId="165"/>
          <ac:cxnSpMkLst>
            <pc:docMk/>
            <pc:sldMk cId="2039276682" sldId="953"/>
            <ac:cxnSpMk id="416" creationId="{863F9BC8-F7CD-99A9-12C8-F3AB8DDF2504}"/>
          </ac:cxnSpMkLst>
        </pc:cxnChg>
        <pc:cxnChg chg="mod">
          <ac:chgData name="Phillip Kaufman" userId="c001b2a046940d7c" providerId="LiveId" clId="{5CB25B10-5B1C-4017-B167-ED3104435743}" dt="2024-05-27T07:28:37.827" v="8606" actId="165"/>
          <ac:cxnSpMkLst>
            <pc:docMk/>
            <pc:sldMk cId="2039276682" sldId="953"/>
            <ac:cxnSpMk id="417" creationId="{B943DFBF-9DDA-B45A-B83E-C1FAA4986512}"/>
          </ac:cxnSpMkLst>
        </pc:cxnChg>
        <pc:cxnChg chg="mod">
          <ac:chgData name="Phillip Kaufman" userId="c001b2a046940d7c" providerId="LiveId" clId="{5CB25B10-5B1C-4017-B167-ED3104435743}" dt="2024-05-27T07:28:37.827" v="8606" actId="165"/>
          <ac:cxnSpMkLst>
            <pc:docMk/>
            <pc:sldMk cId="2039276682" sldId="953"/>
            <ac:cxnSpMk id="418" creationId="{8FE688C3-0722-3D3A-0BBA-58AD8B46CEF9}"/>
          </ac:cxnSpMkLst>
        </pc:cxnChg>
        <pc:cxnChg chg="mod">
          <ac:chgData name="Phillip Kaufman" userId="c001b2a046940d7c" providerId="LiveId" clId="{5CB25B10-5B1C-4017-B167-ED3104435743}" dt="2024-05-27T07:28:37.827" v="8606" actId="165"/>
          <ac:cxnSpMkLst>
            <pc:docMk/>
            <pc:sldMk cId="2039276682" sldId="953"/>
            <ac:cxnSpMk id="419" creationId="{3A543322-49B3-830C-6765-B6FDFAA0C892}"/>
          </ac:cxnSpMkLst>
        </pc:cxnChg>
        <pc:cxnChg chg="mod">
          <ac:chgData name="Phillip Kaufman" userId="c001b2a046940d7c" providerId="LiveId" clId="{5CB25B10-5B1C-4017-B167-ED3104435743}" dt="2024-05-27T07:28:37.827" v="8606" actId="165"/>
          <ac:cxnSpMkLst>
            <pc:docMk/>
            <pc:sldMk cId="2039276682" sldId="953"/>
            <ac:cxnSpMk id="420" creationId="{B5168741-209B-5574-852B-55CA57E642A0}"/>
          </ac:cxnSpMkLst>
        </pc:cxnChg>
        <pc:cxnChg chg="mod">
          <ac:chgData name="Phillip Kaufman" userId="c001b2a046940d7c" providerId="LiveId" clId="{5CB25B10-5B1C-4017-B167-ED3104435743}" dt="2024-05-27T07:28:37.827" v="8606" actId="165"/>
          <ac:cxnSpMkLst>
            <pc:docMk/>
            <pc:sldMk cId="2039276682" sldId="953"/>
            <ac:cxnSpMk id="421" creationId="{F0EE648E-A625-6375-2588-AD67283EBB5F}"/>
          </ac:cxnSpMkLst>
        </pc:cxnChg>
        <pc:cxnChg chg="mod">
          <ac:chgData name="Phillip Kaufman" userId="c001b2a046940d7c" providerId="LiveId" clId="{5CB25B10-5B1C-4017-B167-ED3104435743}" dt="2024-05-27T07:28:37.827" v="8606" actId="165"/>
          <ac:cxnSpMkLst>
            <pc:docMk/>
            <pc:sldMk cId="2039276682" sldId="953"/>
            <ac:cxnSpMk id="422" creationId="{5213A4DD-6987-A913-34E1-E7402A12F67E}"/>
          </ac:cxnSpMkLst>
        </pc:cxnChg>
        <pc:cxnChg chg="mod">
          <ac:chgData name="Phillip Kaufman" userId="c001b2a046940d7c" providerId="LiveId" clId="{5CB25B10-5B1C-4017-B167-ED3104435743}" dt="2024-05-27T07:28:37.827" v="8606" actId="165"/>
          <ac:cxnSpMkLst>
            <pc:docMk/>
            <pc:sldMk cId="2039276682" sldId="953"/>
            <ac:cxnSpMk id="423" creationId="{28ED9AF6-0D0D-AA8C-1D9D-4544EEFD1863}"/>
          </ac:cxnSpMkLst>
        </pc:cxnChg>
        <pc:cxnChg chg="mod">
          <ac:chgData name="Phillip Kaufman" userId="c001b2a046940d7c" providerId="LiveId" clId="{5CB25B10-5B1C-4017-B167-ED3104435743}" dt="2024-05-27T07:28:37.827" v="8606" actId="165"/>
          <ac:cxnSpMkLst>
            <pc:docMk/>
            <pc:sldMk cId="2039276682" sldId="953"/>
            <ac:cxnSpMk id="424" creationId="{DBAC5C2C-A657-D632-3C6F-E0ECEA615311}"/>
          </ac:cxnSpMkLst>
        </pc:cxnChg>
        <pc:cxnChg chg="mod">
          <ac:chgData name="Phillip Kaufman" userId="c001b2a046940d7c" providerId="LiveId" clId="{5CB25B10-5B1C-4017-B167-ED3104435743}" dt="2024-05-27T07:28:37.827" v="8606" actId="165"/>
          <ac:cxnSpMkLst>
            <pc:docMk/>
            <pc:sldMk cId="2039276682" sldId="953"/>
            <ac:cxnSpMk id="425" creationId="{9A9CB52C-2664-CE32-E808-57BD3FA10203}"/>
          </ac:cxnSpMkLst>
        </pc:cxnChg>
        <pc:cxnChg chg="mod">
          <ac:chgData name="Phillip Kaufman" userId="c001b2a046940d7c" providerId="LiveId" clId="{5CB25B10-5B1C-4017-B167-ED3104435743}" dt="2024-05-27T07:28:37.827" v="8606" actId="165"/>
          <ac:cxnSpMkLst>
            <pc:docMk/>
            <pc:sldMk cId="2039276682" sldId="953"/>
            <ac:cxnSpMk id="426" creationId="{760EE052-BD4F-462E-D156-FD5988EAC7DE}"/>
          </ac:cxnSpMkLst>
        </pc:cxnChg>
        <pc:cxnChg chg="mod">
          <ac:chgData name="Phillip Kaufman" userId="c001b2a046940d7c" providerId="LiveId" clId="{5CB25B10-5B1C-4017-B167-ED3104435743}" dt="2024-05-27T07:28:37.827" v="8606" actId="165"/>
          <ac:cxnSpMkLst>
            <pc:docMk/>
            <pc:sldMk cId="2039276682" sldId="953"/>
            <ac:cxnSpMk id="427" creationId="{EC5A7DB9-28F3-BB4B-377F-5AA30FBDD621}"/>
          </ac:cxnSpMkLst>
        </pc:cxnChg>
        <pc:cxnChg chg="mod">
          <ac:chgData name="Phillip Kaufman" userId="c001b2a046940d7c" providerId="LiveId" clId="{5CB25B10-5B1C-4017-B167-ED3104435743}" dt="2024-05-27T07:28:37.827" v="8606" actId="165"/>
          <ac:cxnSpMkLst>
            <pc:docMk/>
            <pc:sldMk cId="2039276682" sldId="953"/>
            <ac:cxnSpMk id="428" creationId="{97340344-A4D5-70CB-7D47-E8391DC577DA}"/>
          </ac:cxnSpMkLst>
        </pc:cxnChg>
        <pc:cxnChg chg="mod">
          <ac:chgData name="Phillip Kaufman" userId="c001b2a046940d7c" providerId="LiveId" clId="{5CB25B10-5B1C-4017-B167-ED3104435743}" dt="2024-05-27T07:28:37.827" v="8606" actId="165"/>
          <ac:cxnSpMkLst>
            <pc:docMk/>
            <pc:sldMk cId="2039276682" sldId="953"/>
            <ac:cxnSpMk id="429" creationId="{5C045D9B-4509-0025-26F9-3F01DAA792DC}"/>
          </ac:cxnSpMkLst>
        </pc:cxnChg>
        <pc:cxnChg chg="mod">
          <ac:chgData name="Phillip Kaufman" userId="c001b2a046940d7c" providerId="LiveId" clId="{5CB25B10-5B1C-4017-B167-ED3104435743}" dt="2024-05-27T07:28:37.827" v="8606" actId="165"/>
          <ac:cxnSpMkLst>
            <pc:docMk/>
            <pc:sldMk cId="2039276682" sldId="953"/>
            <ac:cxnSpMk id="430" creationId="{83AD4907-9E01-6C6E-067A-7D6094552A7F}"/>
          </ac:cxnSpMkLst>
        </pc:cxnChg>
        <pc:cxnChg chg="mod">
          <ac:chgData name="Phillip Kaufman" userId="c001b2a046940d7c" providerId="LiveId" clId="{5CB25B10-5B1C-4017-B167-ED3104435743}" dt="2024-05-27T07:28:37.827" v="8606" actId="165"/>
          <ac:cxnSpMkLst>
            <pc:docMk/>
            <pc:sldMk cId="2039276682" sldId="953"/>
            <ac:cxnSpMk id="431" creationId="{7F8EA328-0E68-2877-1A03-BF43B6BAEA61}"/>
          </ac:cxnSpMkLst>
        </pc:cxnChg>
        <pc:cxnChg chg="mod">
          <ac:chgData name="Phillip Kaufman" userId="c001b2a046940d7c" providerId="LiveId" clId="{5CB25B10-5B1C-4017-B167-ED3104435743}" dt="2024-05-27T07:28:37.827" v="8606" actId="165"/>
          <ac:cxnSpMkLst>
            <pc:docMk/>
            <pc:sldMk cId="2039276682" sldId="953"/>
            <ac:cxnSpMk id="432" creationId="{DFE19D08-D1A9-1683-5989-70595718A9A6}"/>
          </ac:cxnSpMkLst>
        </pc:cxnChg>
        <pc:cxnChg chg="mod">
          <ac:chgData name="Phillip Kaufman" userId="c001b2a046940d7c" providerId="LiveId" clId="{5CB25B10-5B1C-4017-B167-ED3104435743}" dt="2024-05-27T07:28:37.827" v="8606" actId="165"/>
          <ac:cxnSpMkLst>
            <pc:docMk/>
            <pc:sldMk cId="2039276682" sldId="953"/>
            <ac:cxnSpMk id="433" creationId="{F0B9EE81-BE80-3E8E-7EB7-7DB7466BF53E}"/>
          </ac:cxnSpMkLst>
        </pc:cxnChg>
        <pc:cxnChg chg="mod">
          <ac:chgData name="Phillip Kaufman" userId="c001b2a046940d7c" providerId="LiveId" clId="{5CB25B10-5B1C-4017-B167-ED3104435743}" dt="2024-05-27T07:28:37.827" v="8606" actId="165"/>
          <ac:cxnSpMkLst>
            <pc:docMk/>
            <pc:sldMk cId="2039276682" sldId="953"/>
            <ac:cxnSpMk id="434" creationId="{DA451AAB-1E6B-C91E-1244-627E3FDBAD33}"/>
          </ac:cxnSpMkLst>
        </pc:cxnChg>
        <pc:cxnChg chg="mod">
          <ac:chgData name="Phillip Kaufman" userId="c001b2a046940d7c" providerId="LiveId" clId="{5CB25B10-5B1C-4017-B167-ED3104435743}" dt="2024-05-27T07:28:37.827" v="8606" actId="165"/>
          <ac:cxnSpMkLst>
            <pc:docMk/>
            <pc:sldMk cId="2039276682" sldId="953"/>
            <ac:cxnSpMk id="435" creationId="{01BFF2AB-7E06-48E6-6F52-ED48B0EEF780}"/>
          </ac:cxnSpMkLst>
        </pc:cxnChg>
        <pc:cxnChg chg="mod">
          <ac:chgData name="Phillip Kaufman" userId="c001b2a046940d7c" providerId="LiveId" clId="{5CB25B10-5B1C-4017-B167-ED3104435743}" dt="2024-05-27T07:28:37.827" v="8606" actId="165"/>
          <ac:cxnSpMkLst>
            <pc:docMk/>
            <pc:sldMk cId="2039276682" sldId="953"/>
            <ac:cxnSpMk id="439" creationId="{9192E0AF-002B-0712-980A-4B6E573F4C77}"/>
          </ac:cxnSpMkLst>
        </pc:cxnChg>
        <pc:cxnChg chg="mod">
          <ac:chgData name="Phillip Kaufman" userId="c001b2a046940d7c" providerId="LiveId" clId="{5CB25B10-5B1C-4017-B167-ED3104435743}" dt="2024-05-27T07:28:37.827" v="8606" actId="165"/>
          <ac:cxnSpMkLst>
            <pc:docMk/>
            <pc:sldMk cId="2039276682" sldId="953"/>
            <ac:cxnSpMk id="440" creationId="{9B2AAA8C-433F-A79F-F472-4A86988A6777}"/>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29T06:24:00.101" v="9418"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21T05:19:42.553" v="5440"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del mod">
          <ac:chgData name="Phillip Kaufman" userId="c001b2a046940d7c" providerId="LiveId" clId="{5CB25B10-5B1C-4017-B167-ED3104435743}" dt="2024-05-29T01:24:19.697" v="9156" actId="478"/>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del mod">
          <ac:chgData name="Phillip Kaufman" userId="c001b2a046940d7c" providerId="LiveId" clId="{5CB25B10-5B1C-4017-B167-ED3104435743}" dt="2024-05-29T01:24:20.300" v="9157" actId="478"/>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mod">
          <ac:chgData name="Phillip Kaufman" userId="c001b2a046940d7c" providerId="LiveId" clId="{5CB25B10-5B1C-4017-B167-ED3104435743}" dt="2024-05-21T05:19:15.576" v="5435"/>
          <ac:spMkLst>
            <pc:docMk/>
            <pc:sldMk cId="3289506844" sldId="955"/>
            <ac:spMk id="13" creationId="{B858AC0B-0D73-6039-A843-17CB1EB9FEA0}"/>
          </ac:spMkLst>
        </pc:spChg>
        <pc:spChg chg="add mod">
          <ac:chgData name="Phillip Kaufman" userId="c001b2a046940d7c" providerId="LiveId" clId="{5CB25B10-5B1C-4017-B167-ED3104435743}" dt="2024-05-21T05:19:18.509" v="5436"/>
          <ac:spMkLst>
            <pc:docMk/>
            <pc:sldMk cId="3289506844" sldId="955"/>
            <ac:spMk id="14" creationId="{5BE9B570-61EF-E214-298E-471C0D0DBD08}"/>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del mod modCrop">
          <ac:chgData name="Phillip Kaufman" userId="c001b2a046940d7c" providerId="LiveId" clId="{5CB25B10-5B1C-4017-B167-ED3104435743}" dt="2024-05-21T05:19:46.072" v="5442" actId="478"/>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29T06:23:55.001" v="9416" actId="1076"/>
          <ac:picMkLst>
            <pc:docMk/>
            <pc:sldMk cId="3289506844" sldId="955"/>
            <ac:picMk id="15" creationId="{66C9ED97-C5C4-340C-67E8-45E2AFEC74A6}"/>
          </ac:picMkLst>
        </pc:picChg>
        <pc:picChg chg="add mod">
          <ac:chgData name="Phillip Kaufman" userId="c001b2a046940d7c" providerId="LiveId" clId="{5CB25B10-5B1C-4017-B167-ED3104435743}" dt="2024-05-29T06:24:00.101" v="9418"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22T02:59:16.642" v="5540"/>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spChg chg="mod">
          <ac:chgData name="Phillip Kaufman" userId="c001b2a046940d7c" providerId="LiveId" clId="{5CB25B10-5B1C-4017-B167-ED3104435743}" dt="2024-05-22T02:59:13.358" v="5538"/>
          <ac:spMkLst>
            <pc:docMk/>
            <pc:sldMk cId="3790965183" sldId="957"/>
            <ac:spMk id="23" creationId="{8D71975B-BC4C-6701-945E-73635127E276}"/>
          </ac:spMkLst>
        </pc:spChg>
        <pc:spChg chg="mod">
          <ac:chgData name="Phillip Kaufman" userId="c001b2a046940d7c" providerId="LiveId" clId="{5CB25B10-5B1C-4017-B167-ED3104435743}" dt="2024-05-22T02:59:13.358" v="5538"/>
          <ac:spMkLst>
            <pc:docMk/>
            <pc:sldMk cId="3790965183" sldId="957"/>
            <ac:spMk id="24" creationId="{32AED0FB-8A6C-0382-C6F7-B29F5B33942E}"/>
          </ac:spMkLst>
        </pc:spChg>
        <pc:spChg chg="mod">
          <ac:chgData name="Phillip Kaufman" userId="c001b2a046940d7c" providerId="LiveId" clId="{5CB25B10-5B1C-4017-B167-ED3104435743}" dt="2024-05-22T02:59:13.358" v="5538"/>
          <ac:spMkLst>
            <pc:docMk/>
            <pc:sldMk cId="3790965183" sldId="957"/>
            <ac:spMk id="25" creationId="{A64421AC-23EA-4ECD-61CA-456A3223756D}"/>
          </ac:spMkLst>
        </pc:spChg>
        <pc:spChg chg="mod">
          <ac:chgData name="Phillip Kaufman" userId="c001b2a046940d7c" providerId="LiveId" clId="{5CB25B10-5B1C-4017-B167-ED3104435743}" dt="2024-05-22T02:59:13.358" v="5538"/>
          <ac:spMkLst>
            <pc:docMk/>
            <pc:sldMk cId="3790965183" sldId="957"/>
            <ac:spMk id="26" creationId="{A14F29D4-948C-DB45-B16F-C10643C1DE7F}"/>
          </ac:spMkLst>
        </pc:spChg>
        <pc:spChg chg="mod">
          <ac:chgData name="Phillip Kaufman" userId="c001b2a046940d7c" providerId="LiveId" clId="{5CB25B10-5B1C-4017-B167-ED3104435743}" dt="2024-05-22T02:59:16.642" v="5540"/>
          <ac:spMkLst>
            <pc:docMk/>
            <pc:sldMk cId="3790965183" sldId="957"/>
            <ac:spMk id="33" creationId="{9FD00B10-96F9-ECF1-067C-DB2149033084}"/>
          </ac:spMkLst>
        </pc:spChg>
        <pc:spChg chg="mod">
          <ac:chgData name="Phillip Kaufman" userId="c001b2a046940d7c" providerId="LiveId" clId="{5CB25B10-5B1C-4017-B167-ED3104435743}" dt="2024-05-22T02:59:16.642" v="5540"/>
          <ac:spMkLst>
            <pc:docMk/>
            <pc:sldMk cId="3790965183" sldId="957"/>
            <ac:spMk id="34" creationId="{2E5AEDCF-B5E6-0F2E-54A6-1E2BAFED957F}"/>
          </ac:spMkLst>
        </pc:spChg>
        <pc:spChg chg="mod">
          <ac:chgData name="Phillip Kaufman" userId="c001b2a046940d7c" providerId="LiveId" clId="{5CB25B10-5B1C-4017-B167-ED3104435743}" dt="2024-05-22T02:59:16.642" v="5540"/>
          <ac:spMkLst>
            <pc:docMk/>
            <pc:sldMk cId="3790965183" sldId="957"/>
            <ac:spMk id="35" creationId="{F4F30782-C809-F2A4-4F49-3F30F4A8531F}"/>
          </ac:spMkLst>
        </pc:spChg>
        <pc:spChg chg="mod">
          <ac:chgData name="Phillip Kaufman" userId="c001b2a046940d7c" providerId="LiveId" clId="{5CB25B10-5B1C-4017-B167-ED3104435743}" dt="2024-05-22T02:59:16.642" v="5540"/>
          <ac:spMkLst>
            <pc:docMk/>
            <pc:sldMk cId="3790965183" sldId="957"/>
            <ac:spMk id="36" creationId="{234CCC76-253C-9D14-6787-7E4E36957C1D}"/>
          </ac:spMkLst>
        </pc:spChg>
        <pc:grpChg chg="add mod">
          <ac:chgData name="Phillip Kaufman" userId="c001b2a046940d7c" providerId="LiveId" clId="{5CB25B10-5B1C-4017-B167-ED3104435743}" dt="2024-05-22T02:59:13.358" v="5538"/>
          <ac:grpSpMkLst>
            <pc:docMk/>
            <pc:sldMk cId="3790965183" sldId="957"/>
            <ac:grpSpMk id="6" creationId="{8D9107A0-24D2-BF7D-89AB-515045845818}"/>
          </ac:grpSpMkLst>
        </pc:grpChg>
        <pc:grpChg chg="add del mod">
          <ac:chgData name="Phillip Kaufman" userId="c001b2a046940d7c" providerId="LiveId" clId="{5CB25B10-5B1C-4017-B167-ED3104435743}" dt="2024-05-22T02:59:16.416" v="5539" actId="478"/>
          <ac:grpSpMkLst>
            <pc:docMk/>
            <pc:sldMk cId="3790965183" sldId="957"/>
            <ac:grpSpMk id="7" creationId="{F890A726-9F96-13BA-03CB-1D2B15F20FA7}"/>
          </ac:grpSpMkLst>
        </pc:grpChg>
        <pc:grpChg chg="add mod">
          <ac:chgData name="Phillip Kaufman" userId="c001b2a046940d7c" providerId="LiveId" clId="{5CB25B10-5B1C-4017-B167-ED3104435743}" dt="2024-05-22T02:59:16.642" v="5540"/>
          <ac:grpSpMkLst>
            <pc:docMk/>
            <pc:sldMk cId="3790965183" sldId="957"/>
            <ac:grpSpMk id="29" creationId="{EA0A6E81-9CF0-F4EA-05D1-98F1AE6FDF4C}"/>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22T02:59:16.416" v="5539" actId="478"/>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cxnChg chg="mod">
          <ac:chgData name="Phillip Kaufman" userId="c001b2a046940d7c" providerId="LiveId" clId="{5CB25B10-5B1C-4017-B167-ED3104435743}" dt="2024-05-22T02:59:13.358" v="5538"/>
          <ac:cxnSpMkLst>
            <pc:docMk/>
            <pc:sldMk cId="3790965183" sldId="957"/>
            <ac:cxnSpMk id="20" creationId="{A8C41AC5-6C34-3886-C5AD-52A20F4F1C5E}"/>
          </ac:cxnSpMkLst>
        </pc:cxnChg>
        <pc:cxnChg chg="mod">
          <ac:chgData name="Phillip Kaufman" userId="c001b2a046940d7c" providerId="LiveId" clId="{5CB25B10-5B1C-4017-B167-ED3104435743}" dt="2024-05-22T02:59:13.358" v="5538"/>
          <ac:cxnSpMkLst>
            <pc:docMk/>
            <pc:sldMk cId="3790965183" sldId="957"/>
            <ac:cxnSpMk id="21" creationId="{7C03EF99-445E-A0E3-64F4-B973E6811675}"/>
          </ac:cxnSpMkLst>
        </pc:cxnChg>
        <pc:cxnChg chg="mod">
          <ac:chgData name="Phillip Kaufman" userId="c001b2a046940d7c" providerId="LiveId" clId="{5CB25B10-5B1C-4017-B167-ED3104435743}" dt="2024-05-22T02:59:13.358" v="5538"/>
          <ac:cxnSpMkLst>
            <pc:docMk/>
            <pc:sldMk cId="3790965183" sldId="957"/>
            <ac:cxnSpMk id="22" creationId="{ED3422FF-9954-BF54-1D3D-60CD969A4A80}"/>
          </ac:cxnSpMkLst>
        </pc:cxnChg>
        <pc:cxnChg chg="mod">
          <ac:chgData name="Phillip Kaufman" userId="c001b2a046940d7c" providerId="LiveId" clId="{5CB25B10-5B1C-4017-B167-ED3104435743}" dt="2024-05-22T02:59:13.358" v="5538"/>
          <ac:cxnSpMkLst>
            <pc:docMk/>
            <pc:sldMk cId="3790965183" sldId="957"/>
            <ac:cxnSpMk id="27" creationId="{E59D8837-A5AA-0C7D-61E1-ACA38E6A14D6}"/>
          </ac:cxnSpMkLst>
        </pc:cxnChg>
        <pc:cxnChg chg="mod">
          <ac:chgData name="Phillip Kaufman" userId="c001b2a046940d7c" providerId="LiveId" clId="{5CB25B10-5B1C-4017-B167-ED3104435743}" dt="2024-05-22T02:59:13.358" v="5538"/>
          <ac:cxnSpMkLst>
            <pc:docMk/>
            <pc:sldMk cId="3790965183" sldId="957"/>
            <ac:cxnSpMk id="28" creationId="{0CBF9DDE-460A-E2CA-C3F4-8DEC241FE070}"/>
          </ac:cxnSpMkLst>
        </pc:cxnChg>
        <pc:cxnChg chg="mod">
          <ac:chgData name="Phillip Kaufman" userId="c001b2a046940d7c" providerId="LiveId" clId="{5CB25B10-5B1C-4017-B167-ED3104435743}" dt="2024-05-22T02:59:16.642" v="5540"/>
          <ac:cxnSpMkLst>
            <pc:docMk/>
            <pc:sldMk cId="3790965183" sldId="957"/>
            <ac:cxnSpMk id="30" creationId="{CDCC0BA9-F631-21B9-13CA-40F108EFBB7A}"/>
          </ac:cxnSpMkLst>
        </pc:cxnChg>
        <pc:cxnChg chg="mod">
          <ac:chgData name="Phillip Kaufman" userId="c001b2a046940d7c" providerId="LiveId" clId="{5CB25B10-5B1C-4017-B167-ED3104435743}" dt="2024-05-22T02:59:16.642" v="5540"/>
          <ac:cxnSpMkLst>
            <pc:docMk/>
            <pc:sldMk cId="3790965183" sldId="957"/>
            <ac:cxnSpMk id="31" creationId="{14D2FB25-1C4F-0886-5222-3083A7EAB024}"/>
          </ac:cxnSpMkLst>
        </pc:cxnChg>
        <pc:cxnChg chg="mod">
          <ac:chgData name="Phillip Kaufman" userId="c001b2a046940d7c" providerId="LiveId" clId="{5CB25B10-5B1C-4017-B167-ED3104435743}" dt="2024-05-22T02:59:16.642" v="5540"/>
          <ac:cxnSpMkLst>
            <pc:docMk/>
            <pc:sldMk cId="3790965183" sldId="957"/>
            <ac:cxnSpMk id="32" creationId="{EF85EFF4-0F19-51C1-D59D-7F3D1EEFA2E4}"/>
          </ac:cxnSpMkLst>
        </pc:cxnChg>
        <pc:cxnChg chg="mod">
          <ac:chgData name="Phillip Kaufman" userId="c001b2a046940d7c" providerId="LiveId" clId="{5CB25B10-5B1C-4017-B167-ED3104435743}" dt="2024-05-22T02:59:16.642" v="5540"/>
          <ac:cxnSpMkLst>
            <pc:docMk/>
            <pc:sldMk cId="3790965183" sldId="957"/>
            <ac:cxnSpMk id="37" creationId="{6657FAF4-A60C-4CCE-C502-517CC1A34908}"/>
          </ac:cxnSpMkLst>
        </pc:cxnChg>
        <pc:cxnChg chg="mod">
          <ac:chgData name="Phillip Kaufman" userId="c001b2a046940d7c" providerId="LiveId" clId="{5CB25B10-5B1C-4017-B167-ED3104435743}" dt="2024-05-22T02:59:16.642" v="5540"/>
          <ac:cxnSpMkLst>
            <pc:docMk/>
            <pc:sldMk cId="3790965183" sldId="957"/>
            <ac:cxnSpMk id="38" creationId="{A59205E2-4BAA-B600-B029-C4EEED5A884D}"/>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addSp delSp modSp mod">
        <pc:chgData name="Phillip Kaufman" userId="c001b2a046940d7c" providerId="LiveId" clId="{5CB25B10-5B1C-4017-B167-ED3104435743}" dt="2024-05-29T01:25:18.945" v="9213" actId="1036"/>
        <pc:sldMkLst>
          <pc:docMk/>
          <pc:sldMk cId="1248410112" sldId="959"/>
        </pc:sldMkLst>
        <pc:spChg chg="mod">
          <ac:chgData name="Phillip Kaufman" userId="c001b2a046940d7c" providerId="LiveId" clId="{5CB25B10-5B1C-4017-B167-ED3104435743}" dt="2024-05-29T01:25:18.945" v="9213" actId="1036"/>
          <ac:spMkLst>
            <pc:docMk/>
            <pc:sldMk cId="1248410112" sldId="959"/>
            <ac:spMk id="4" creationId="{D565A1C6-3C78-EAE4-B43D-DF4EA8A18CAB}"/>
          </ac:spMkLst>
        </pc:spChg>
        <pc:spChg chg="add mod">
          <ac:chgData name="Phillip Kaufman" userId="c001b2a046940d7c" providerId="LiveId" clId="{5CB25B10-5B1C-4017-B167-ED3104435743}" dt="2024-05-29T01:24:51.618" v="9187" actId="1036"/>
          <ac:spMkLst>
            <pc:docMk/>
            <pc:sldMk cId="1248410112" sldId="959"/>
            <ac:spMk id="5" creationId="{9F7AD9E3-E411-1430-CE53-BAA16E7564EE}"/>
          </ac:spMkLst>
        </pc:spChg>
        <pc:spChg chg="mod">
          <ac:chgData name="Phillip Kaufman" userId="c001b2a046940d7c" providerId="LiveId" clId="{5CB25B10-5B1C-4017-B167-ED3104435743}" dt="2024-05-29T01:25:18.945" v="9213" actId="1036"/>
          <ac:spMkLst>
            <pc:docMk/>
            <pc:sldMk cId="1248410112" sldId="959"/>
            <ac:spMk id="6" creationId="{E6B89D25-1580-7F0B-E2DC-5CE2AF95CAE7}"/>
          </ac:spMkLst>
        </pc:spChg>
        <pc:spChg chg="del mod">
          <ac:chgData name="Phillip Kaufman" userId="c001b2a046940d7c" providerId="LiveId" clId="{5CB25B10-5B1C-4017-B167-ED3104435743}" dt="2024-05-28T01:45:58.892" v="9135" actId="478"/>
          <ac:spMkLst>
            <pc:docMk/>
            <pc:sldMk cId="1248410112" sldId="959"/>
            <ac:spMk id="8" creationId="{7202176E-AD5E-4EF3-48E0-89E9840E5D6E}"/>
          </ac:spMkLst>
        </pc:spChg>
        <pc:spChg chg="del mod">
          <ac:chgData name="Phillip Kaufman" userId="c001b2a046940d7c" providerId="LiveId" clId="{5CB25B10-5B1C-4017-B167-ED3104435743}" dt="2024-05-28T01:45:58.892" v="9135" actId="478"/>
          <ac:spMkLst>
            <pc:docMk/>
            <pc:sldMk cId="1248410112" sldId="959"/>
            <ac:spMk id="10" creationId="{5BC6551B-DBBF-5CCB-BBC5-4D59CB30A1AA}"/>
          </ac:spMkLst>
        </pc:spChg>
        <pc:spChg chg="mod">
          <ac:chgData name="Phillip Kaufman" userId="c001b2a046940d7c" providerId="LiveId" clId="{5CB25B10-5B1C-4017-B167-ED3104435743}" dt="2024-05-29T01:24:51.618" v="9187" actId="1036"/>
          <ac:spMkLst>
            <pc:docMk/>
            <pc:sldMk cId="1248410112" sldId="959"/>
            <ac:spMk id="11" creationId="{65489261-8296-6E86-DF27-67E71F379262}"/>
          </ac:spMkLst>
        </pc:spChg>
      </pc:sldChg>
      <pc:sldChg chg="addSp delSp modSp del mod ord">
        <pc:chgData name="Phillip Kaufman" userId="c001b2a046940d7c" providerId="LiveId" clId="{5CB25B10-5B1C-4017-B167-ED3104435743}" dt="2024-05-27T07:03:19.803" v="8296" actId="47"/>
        <pc:sldMkLst>
          <pc:docMk/>
          <pc:sldMk cId="2046117226" sldId="960"/>
        </pc:sldMkLst>
        <pc:spChg chg="mod">
          <ac:chgData name="Phillip Kaufman" userId="c001b2a046940d7c" providerId="LiveId" clId="{5CB25B10-5B1C-4017-B167-ED3104435743}" dt="2024-05-22T05:39:05.619" v="5589"/>
          <ac:spMkLst>
            <pc:docMk/>
            <pc:sldMk cId="2046117226" sldId="960"/>
            <ac:spMk id="2" creationId="{93270D8B-17BF-86FB-2D4C-C06C57518667}"/>
          </ac:spMkLst>
        </pc:spChg>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22T22:10:19.798" v="5972" actId="1076"/>
          <ac:spMkLst>
            <pc:docMk/>
            <pc:sldMk cId="2046117226" sldId="960"/>
            <ac:spMk id="4" creationId="{C906E049-146D-F806-8B8D-69CC4A13F9E6}"/>
          </ac:spMkLst>
        </pc:spChg>
        <pc:spChg chg="add del mod">
          <ac:chgData name="Phillip Kaufman" userId="c001b2a046940d7c" providerId="LiveId" clId="{5CB25B10-5B1C-4017-B167-ED3104435743}" dt="2024-05-22T22:10:38.682" v="5976" actId="478"/>
          <ac:spMkLst>
            <pc:docMk/>
            <pc:sldMk cId="2046117226" sldId="960"/>
            <ac:spMk id="5" creationId="{0F3F97DE-CF54-0DFF-3F9B-157091374DA1}"/>
          </ac:spMkLst>
        </pc:spChg>
        <pc:spChg chg="add del mod">
          <ac:chgData name="Phillip Kaufman" userId="c001b2a046940d7c" providerId="LiveId" clId="{5CB25B10-5B1C-4017-B167-ED3104435743}" dt="2024-05-22T05:34:44.460" v="5577" actId="21"/>
          <ac:spMkLst>
            <pc:docMk/>
            <pc:sldMk cId="2046117226" sldId="960"/>
            <ac:spMk id="6" creationId="{77D13A9E-3606-2979-04AA-C3CBE762842C}"/>
          </ac:spMkLst>
        </pc:spChg>
        <pc:spChg chg="del mod">
          <ac:chgData name="Phillip Kaufman" userId="c001b2a046940d7c" providerId="LiveId" clId="{5CB25B10-5B1C-4017-B167-ED3104435743}" dt="2024-05-22T05:43:43.042" v="5609" actId="478"/>
          <ac:spMkLst>
            <pc:docMk/>
            <pc:sldMk cId="2046117226" sldId="960"/>
            <ac:spMk id="7" creationId="{652A859A-92A0-88FD-A2B8-0FC2B864E1C9}"/>
          </ac:spMkLst>
        </pc:spChg>
        <pc:spChg chg="add del mod">
          <ac:chgData name="Phillip Kaufman" userId="c001b2a046940d7c" providerId="LiveId" clId="{5CB25B10-5B1C-4017-B167-ED3104435743}" dt="2024-05-22T22:10:46.735" v="5978" actId="478"/>
          <ac:spMkLst>
            <pc:docMk/>
            <pc:sldMk cId="2046117226" sldId="960"/>
            <ac:spMk id="8" creationId="{389A4F1F-0569-D967-BE75-7694298C451F}"/>
          </ac:spMkLst>
        </pc:spChg>
        <pc:spChg chg="del mod">
          <ac:chgData name="Phillip Kaufman" userId="c001b2a046940d7c" providerId="LiveId" clId="{5CB25B10-5B1C-4017-B167-ED3104435743}" dt="2024-05-22T05:34:53.429" v="5579" actId="21"/>
          <ac:spMkLst>
            <pc:docMk/>
            <pc:sldMk cId="2046117226" sldId="960"/>
            <ac:spMk id="8" creationId="{C906E049-146D-F806-8B8D-69CC4A13F9E6}"/>
          </ac:spMkLst>
        </pc:spChg>
        <pc:spChg chg="add mod">
          <ac:chgData name="Phillip Kaufman" userId="c001b2a046940d7c" providerId="LiveId" clId="{5CB25B10-5B1C-4017-B167-ED3104435743}" dt="2024-05-22T22:10:56.761" v="5981" actId="12788"/>
          <ac:spMkLst>
            <pc:docMk/>
            <pc:sldMk cId="2046117226" sldId="960"/>
            <ac:spMk id="9" creationId="{F1A3099D-FDAB-3EFF-D680-2E012853C4C0}"/>
          </ac:spMkLst>
        </pc:spChg>
        <pc:spChg chg="del mod">
          <ac:chgData name="Phillip Kaufman" userId="c001b2a046940d7c" providerId="LiveId" clId="{5CB25B10-5B1C-4017-B167-ED3104435743}" dt="2024-05-22T05:34:44.460" v="5577" actId="21"/>
          <ac:spMkLst>
            <pc:docMk/>
            <pc:sldMk cId="2046117226" sldId="960"/>
            <ac:spMk id="14" creationId="{96CEE855-9860-5FB6-D547-12813A6F2AD9}"/>
          </ac:spMkLst>
        </pc:spChg>
        <pc:spChg chg="add mod">
          <ac:chgData name="Phillip Kaufman" userId="c001b2a046940d7c" providerId="LiveId" clId="{5CB25B10-5B1C-4017-B167-ED3104435743}" dt="2024-05-22T22:09:55.335" v="5968" actId="164"/>
          <ac:spMkLst>
            <pc:docMk/>
            <pc:sldMk cId="2046117226" sldId="960"/>
            <ac:spMk id="17" creationId="{2AE7C604-82E1-22E4-5BA3-CF004E319064}"/>
          </ac:spMkLst>
        </pc:spChg>
        <pc:spChg chg="add mod">
          <ac:chgData name="Phillip Kaufman" userId="c001b2a046940d7c" providerId="LiveId" clId="{5CB25B10-5B1C-4017-B167-ED3104435743}" dt="2024-05-22T22:09:55.335" v="5968" actId="164"/>
          <ac:spMkLst>
            <pc:docMk/>
            <pc:sldMk cId="2046117226" sldId="960"/>
            <ac:spMk id="18" creationId="{1E10F083-177D-0DB3-B34F-77E51C4BD780}"/>
          </ac:spMkLst>
        </pc:spChg>
        <pc:spChg chg="add mod">
          <ac:chgData name="Phillip Kaufman" userId="c001b2a046940d7c" providerId="LiveId" clId="{5CB25B10-5B1C-4017-B167-ED3104435743}" dt="2024-05-22T22:09:55.335" v="5968" actId="164"/>
          <ac:spMkLst>
            <pc:docMk/>
            <pc:sldMk cId="2046117226" sldId="960"/>
            <ac:spMk id="19" creationId="{FB29C77C-43D3-7496-22A2-E17137859A3E}"/>
          </ac:spMkLst>
        </pc:spChg>
        <pc:spChg chg="add del mod">
          <ac:chgData name="Phillip Kaufman" userId="c001b2a046940d7c" providerId="LiveId" clId="{5CB25B10-5B1C-4017-B167-ED3104435743}" dt="2024-05-22T05:49:16.830" v="5749" actId="478"/>
          <ac:spMkLst>
            <pc:docMk/>
            <pc:sldMk cId="2046117226" sldId="960"/>
            <ac:spMk id="20" creationId="{6FF3E586-205C-F258-EB00-3348532B5D82}"/>
          </ac:spMkLst>
        </pc:spChg>
        <pc:spChg chg="add mod">
          <ac:chgData name="Phillip Kaufman" userId="c001b2a046940d7c" providerId="LiveId" clId="{5CB25B10-5B1C-4017-B167-ED3104435743}" dt="2024-05-22T22:09:55.335" v="5968" actId="164"/>
          <ac:spMkLst>
            <pc:docMk/>
            <pc:sldMk cId="2046117226" sldId="960"/>
            <ac:spMk id="21" creationId="{823699C4-8EA1-6C17-C83E-225FE53A921C}"/>
          </ac:spMkLst>
        </pc:spChg>
        <pc:spChg chg="add mod">
          <ac:chgData name="Phillip Kaufman" userId="c001b2a046940d7c" providerId="LiveId" clId="{5CB25B10-5B1C-4017-B167-ED3104435743}" dt="2024-05-22T22:09:55.335" v="5968" actId="164"/>
          <ac:spMkLst>
            <pc:docMk/>
            <pc:sldMk cId="2046117226" sldId="960"/>
            <ac:spMk id="29" creationId="{4E9408F0-D22B-2264-425F-0A72738214F9}"/>
          </ac:spMkLst>
        </pc:spChg>
        <pc:spChg chg="add mod">
          <ac:chgData name="Phillip Kaufman" userId="c001b2a046940d7c" providerId="LiveId" clId="{5CB25B10-5B1C-4017-B167-ED3104435743}" dt="2024-05-22T22:09:55.335" v="5968" actId="164"/>
          <ac:spMkLst>
            <pc:docMk/>
            <pc:sldMk cId="2046117226" sldId="960"/>
            <ac:spMk id="30" creationId="{282C853E-9472-9E78-B83D-5F79EA99DFFE}"/>
          </ac:spMkLst>
        </pc:spChg>
        <pc:spChg chg="add mod">
          <ac:chgData name="Phillip Kaufman" userId="c001b2a046940d7c" providerId="LiveId" clId="{5CB25B10-5B1C-4017-B167-ED3104435743}" dt="2024-05-22T22:09:55.335" v="5968" actId="164"/>
          <ac:spMkLst>
            <pc:docMk/>
            <pc:sldMk cId="2046117226" sldId="960"/>
            <ac:spMk id="31" creationId="{ED3E8604-219C-D429-55B3-70BEABAF5375}"/>
          </ac:spMkLst>
        </pc:spChg>
        <pc:grpChg chg="add mod">
          <ac:chgData name="Phillip Kaufman" userId="c001b2a046940d7c" providerId="LiveId" clId="{5CB25B10-5B1C-4017-B167-ED3104435743}" dt="2024-05-22T22:09:58.795" v="5969" actId="1076"/>
          <ac:grpSpMkLst>
            <pc:docMk/>
            <pc:sldMk cId="2046117226" sldId="960"/>
            <ac:grpSpMk id="7" creationId="{9EC1D2C3-7B90-C5F3-A14E-A578833886D3}"/>
          </ac:grpSpMkLst>
        </pc:grpChg>
        <pc:picChg chg="add del mod">
          <ac:chgData name="Phillip Kaufman" userId="c001b2a046940d7c" providerId="LiveId" clId="{5CB25B10-5B1C-4017-B167-ED3104435743}" dt="2024-05-22T05:34:44.460" v="5577" actId="21"/>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cxnChg chg="add mod">
          <ac:chgData name="Phillip Kaufman" userId="c001b2a046940d7c" providerId="LiveId" clId="{5CB25B10-5B1C-4017-B167-ED3104435743}" dt="2024-05-22T22:09:43.358" v="5965" actId="571"/>
          <ac:cxnSpMkLst>
            <pc:docMk/>
            <pc:sldMk cId="2046117226" sldId="960"/>
            <ac:cxnSpMk id="6" creationId="{F4D6E655-C96D-40DC-80C8-63772EE548FC}"/>
          </ac:cxnSpMkLst>
        </pc:cxnChg>
        <pc:cxnChg chg="add mod ord">
          <ac:chgData name="Phillip Kaufman" userId="c001b2a046940d7c" providerId="LiveId" clId="{5CB25B10-5B1C-4017-B167-ED3104435743}" dt="2024-05-22T22:09:55.335" v="5968" actId="164"/>
          <ac:cxnSpMkLst>
            <pc:docMk/>
            <pc:sldMk cId="2046117226" sldId="960"/>
            <ac:cxnSpMk id="10" creationId="{4B4C3E15-BEE4-1356-DCF8-C05624ACDAEB}"/>
          </ac:cxnSpMkLst>
        </pc:cxnChg>
        <pc:cxnChg chg="add del mod">
          <ac:chgData name="Phillip Kaufman" userId="c001b2a046940d7c" providerId="LiveId" clId="{5CB25B10-5B1C-4017-B167-ED3104435743}" dt="2024-05-22T05:44:03.866" v="5616" actId="478"/>
          <ac:cxnSpMkLst>
            <pc:docMk/>
            <pc:sldMk cId="2046117226" sldId="960"/>
            <ac:cxnSpMk id="11" creationId="{2D29F85A-9951-C27E-CED9-D710C902AF9A}"/>
          </ac:cxnSpMkLst>
        </pc:cxnChg>
        <pc:cxnChg chg="add mod ord">
          <ac:chgData name="Phillip Kaufman" userId="c001b2a046940d7c" providerId="LiveId" clId="{5CB25B10-5B1C-4017-B167-ED3104435743}" dt="2024-05-22T22:09:55.335" v="5968" actId="164"/>
          <ac:cxnSpMkLst>
            <pc:docMk/>
            <pc:sldMk cId="2046117226" sldId="960"/>
            <ac:cxnSpMk id="16" creationId="{F5AAB8FF-31CC-4660-032C-54D633021042}"/>
          </ac:cxnSpMkLst>
        </pc:cxnChg>
        <pc:cxnChg chg="add mod ord">
          <ac:chgData name="Phillip Kaufman" userId="c001b2a046940d7c" providerId="LiveId" clId="{5CB25B10-5B1C-4017-B167-ED3104435743}" dt="2024-05-22T22:09:55.335" v="5968" actId="164"/>
          <ac:cxnSpMkLst>
            <pc:docMk/>
            <pc:sldMk cId="2046117226" sldId="960"/>
            <ac:cxnSpMk id="23" creationId="{0892F863-BE46-9187-7274-31FF0D4332E8}"/>
          </ac:cxnSpMkLst>
        </pc:cxnChg>
        <pc:cxnChg chg="add mod">
          <ac:chgData name="Phillip Kaufman" userId="c001b2a046940d7c" providerId="LiveId" clId="{5CB25B10-5B1C-4017-B167-ED3104435743}" dt="2024-05-22T22:09:55.335" v="5968" actId="164"/>
          <ac:cxnSpMkLst>
            <pc:docMk/>
            <pc:sldMk cId="2046117226" sldId="960"/>
            <ac:cxnSpMk id="24" creationId="{67112123-3B30-F479-3D61-BE599F92A173}"/>
          </ac:cxnSpMkLst>
        </pc:cxnChg>
        <pc:cxnChg chg="add mod">
          <ac:chgData name="Phillip Kaufman" userId="c001b2a046940d7c" providerId="LiveId" clId="{5CB25B10-5B1C-4017-B167-ED3104435743}" dt="2024-05-22T22:09:55.335" v="5968" actId="164"/>
          <ac:cxnSpMkLst>
            <pc:docMk/>
            <pc:sldMk cId="2046117226" sldId="960"/>
            <ac:cxnSpMk id="26" creationId="{1C133E07-F5C5-6012-C9B0-B2D3D39C6AE8}"/>
          </ac:cxnSpMkLst>
        </pc:cxnChg>
        <pc:cxnChg chg="add mod">
          <ac:chgData name="Phillip Kaufman" userId="c001b2a046940d7c" providerId="LiveId" clId="{5CB25B10-5B1C-4017-B167-ED3104435743}" dt="2024-05-22T22:09:55.335" v="5968" actId="164"/>
          <ac:cxnSpMkLst>
            <pc:docMk/>
            <pc:sldMk cId="2046117226" sldId="960"/>
            <ac:cxnSpMk id="27" creationId="{25735759-D22D-8A32-EE97-375E3219E586}"/>
          </ac:cxnSpMkLst>
        </pc:cxnChg>
      </pc:sldChg>
      <pc:sldChg chg="addSp delSp modSp mod">
        <pc:chgData name="Phillip Kaufman" userId="c001b2a046940d7c" providerId="LiveId" clId="{5CB25B10-5B1C-4017-B167-ED3104435743}" dt="2024-05-27T07:22:22.333" v="8544" actId="164"/>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mod ord topLvl">
          <ac:chgData name="Phillip Kaufman" userId="c001b2a046940d7c" providerId="LiveId" clId="{5CB25B10-5B1C-4017-B167-ED3104435743}" dt="2024-05-27T07:22:22.333" v="8544" actId="164"/>
          <ac:spMkLst>
            <pc:docMk/>
            <pc:sldMk cId="3117560870" sldId="961"/>
            <ac:spMk id="10" creationId="{056A12C9-2D1E-5D8E-610D-2210C7633985}"/>
          </ac:spMkLst>
        </pc:spChg>
        <pc:spChg chg="del mod">
          <ac:chgData name="Phillip Kaufman" userId="c001b2a046940d7c" providerId="LiveId" clId="{5CB25B10-5B1C-4017-B167-ED3104435743}" dt="2024-05-26T06:59:43" v="7334" actId="478"/>
          <ac:spMkLst>
            <pc:docMk/>
            <pc:sldMk cId="3117560870" sldId="961"/>
            <ac:spMk id="11" creationId="{F1DCCABA-6F75-9FE0-8AD9-B05C92812C37}"/>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21T02:05:01.248" v="4734"/>
          <ac:spMkLst>
            <pc:docMk/>
            <pc:sldMk cId="3117560870" sldId="961"/>
            <ac:spMk id="39" creationId="{283CE046-BF1F-D84C-DD1B-974A671DA7EF}"/>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add del mod">
          <ac:chgData name="Phillip Kaufman" userId="c001b2a046940d7c" providerId="LiveId" clId="{5CB25B10-5B1C-4017-B167-ED3104435743}" dt="2024-05-21T02:05:00.974" v="4733" actId="478"/>
          <ac:spMkLst>
            <pc:docMk/>
            <pc:sldMk cId="3117560870" sldId="961"/>
            <ac:spMk id="43" creationId="{B868C507-1548-93F1-23AA-D174EDB62B29}"/>
          </ac:spMkLst>
        </pc:spChg>
        <pc:spChg chg="add del mod">
          <ac:chgData name="Phillip Kaufman" userId="c001b2a046940d7c" providerId="LiveId" clId="{5CB25B10-5B1C-4017-B167-ED3104435743}" dt="2024-05-21T02:05:00.974" v="4733" actId="478"/>
          <ac:spMkLst>
            <pc:docMk/>
            <pc:sldMk cId="3117560870" sldId="961"/>
            <ac:spMk id="44" creationId="{4996786E-9F82-ADEE-D20E-6FE0CDB79F68}"/>
          </ac:spMkLst>
        </pc:spChg>
        <pc:spChg chg="mod">
          <ac:chgData name="Phillip Kaufman" userId="c001b2a046940d7c" providerId="LiveId" clId="{5CB25B10-5B1C-4017-B167-ED3104435743}" dt="2024-05-21T02:05:01.248" v="4734"/>
          <ac:spMkLst>
            <pc:docMk/>
            <pc:sldMk cId="3117560870" sldId="961"/>
            <ac:spMk id="45" creationId="{A90C6E65-D41F-46A0-3536-2E85B7ED10AA}"/>
          </ac:spMkLst>
        </pc:spChg>
        <pc:spChg chg="mod topLvl">
          <ac:chgData name="Phillip Kaufman" userId="c001b2a046940d7c" providerId="LiveId" clId="{5CB25B10-5B1C-4017-B167-ED3104435743}" dt="2024-05-27T07:21:55.110" v="8539" actId="164"/>
          <ac:spMkLst>
            <pc:docMk/>
            <pc:sldMk cId="3117560870" sldId="961"/>
            <ac:spMk id="48" creationId="{AA8C45ED-36F5-2337-6DF8-002E22518266}"/>
          </ac:spMkLst>
        </pc:spChg>
        <pc:spChg chg="mod topLvl">
          <ac:chgData name="Phillip Kaufman" userId="c001b2a046940d7c" providerId="LiveId" clId="{5CB25B10-5B1C-4017-B167-ED3104435743}" dt="2024-05-27T07:21:55.110" v="8539" actId="164"/>
          <ac:spMkLst>
            <pc:docMk/>
            <pc:sldMk cId="3117560870" sldId="961"/>
            <ac:spMk id="49" creationId="{2BABFC7E-7CAC-B872-54CD-7EA1BB11030B}"/>
          </ac:spMkLst>
        </pc:spChg>
        <pc:spChg chg="add mod ord">
          <ac:chgData name="Phillip Kaufman" userId="c001b2a046940d7c" providerId="LiveId" clId="{5CB25B10-5B1C-4017-B167-ED3104435743}" dt="2024-05-27T07:22:22.333" v="8544" actId="164"/>
          <ac:spMkLst>
            <pc:docMk/>
            <pc:sldMk cId="3117560870" sldId="961"/>
            <ac:spMk id="52" creationId="{B28C4449-26A5-46BA-1933-40CC4AB386DA}"/>
          </ac:spMkLst>
        </pc:spChg>
        <pc:spChg chg="add mod ord">
          <ac:chgData name="Phillip Kaufman" userId="c001b2a046940d7c" providerId="LiveId" clId="{5CB25B10-5B1C-4017-B167-ED3104435743}" dt="2024-05-27T07:22:22.333" v="8544" actId="164"/>
          <ac:spMkLst>
            <pc:docMk/>
            <pc:sldMk cId="3117560870" sldId="961"/>
            <ac:spMk id="53" creationId="{ED0DC72F-4BA1-D586-C1FE-097342A8AD0F}"/>
          </ac:spMkLst>
        </pc:spChg>
        <pc:spChg chg="add mod ord">
          <ac:chgData name="Phillip Kaufman" userId="c001b2a046940d7c" providerId="LiveId" clId="{5CB25B10-5B1C-4017-B167-ED3104435743}" dt="2024-05-27T07:22:22.333" v="8544" actId="164"/>
          <ac:spMkLst>
            <pc:docMk/>
            <pc:sldMk cId="3117560870" sldId="961"/>
            <ac:spMk id="54" creationId="{F6F1B436-C4D5-FB50-DDAE-5EB84750F808}"/>
          </ac:spMkLst>
        </pc:spChg>
        <pc:spChg chg="add mod ord">
          <ac:chgData name="Phillip Kaufman" userId="c001b2a046940d7c" providerId="LiveId" clId="{5CB25B10-5B1C-4017-B167-ED3104435743}" dt="2024-05-27T07:22:22.333" v="8544" actId="164"/>
          <ac:spMkLst>
            <pc:docMk/>
            <pc:sldMk cId="3117560870" sldId="961"/>
            <ac:spMk id="55" creationId="{74EC0EFD-102B-5398-93DE-3DCE3E40B669}"/>
          </ac:spMkLst>
        </pc:spChg>
        <pc:spChg chg="mod">
          <ac:chgData name="Phillip Kaufman" userId="c001b2a046940d7c" providerId="LiveId" clId="{5CB25B10-5B1C-4017-B167-ED3104435743}" dt="2024-05-21T02:05:01.248" v="4734"/>
          <ac:spMkLst>
            <pc:docMk/>
            <pc:sldMk cId="3117560870" sldId="961"/>
            <ac:spMk id="81" creationId="{EB40D0E0-1983-1673-FF63-5C7F4151AE09}"/>
          </ac:spMkLst>
        </pc:spChg>
        <pc:spChg chg="mod">
          <ac:chgData name="Phillip Kaufman" userId="c001b2a046940d7c" providerId="LiveId" clId="{5CB25B10-5B1C-4017-B167-ED3104435743}" dt="2024-05-21T02:05:11.922" v="4743" actId="1076"/>
          <ac:spMkLst>
            <pc:docMk/>
            <pc:sldMk cId="3117560870" sldId="961"/>
            <ac:spMk id="82" creationId="{D9179292-A030-6A12-98A1-640940A7CC0C}"/>
          </ac:spMkLst>
        </pc:spChg>
        <pc:spChg chg="mod">
          <ac:chgData name="Phillip Kaufman" userId="c001b2a046940d7c" providerId="LiveId" clId="{5CB25B10-5B1C-4017-B167-ED3104435743}" dt="2024-05-21T02:05:54.266" v="4795"/>
          <ac:spMkLst>
            <pc:docMk/>
            <pc:sldMk cId="3117560870" sldId="961"/>
            <ac:spMk id="87" creationId="{1AABE886-B6C6-A794-BC60-D416150B2BF4}"/>
          </ac:spMkLst>
        </pc:spChg>
        <pc:spChg chg="mod">
          <ac:chgData name="Phillip Kaufman" userId="c001b2a046940d7c" providerId="LiveId" clId="{5CB25B10-5B1C-4017-B167-ED3104435743}" dt="2024-05-21T02:05:54.266" v="4795"/>
          <ac:spMkLst>
            <pc:docMk/>
            <pc:sldMk cId="3117560870" sldId="961"/>
            <ac:spMk id="88" creationId="{E1F9C553-4259-BEA4-9AE0-EE69276B87AB}"/>
          </ac:spMkLst>
        </pc:spChg>
        <pc:spChg chg="mod">
          <ac:chgData name="Phillip Kaufman" userId="c001b2a046940d7c" providerId="LiveId" clId="{5CB25B10-5B1C-4017-B167-ED3104435743}" dt="2024-05-21T02:05:54.266" v="4795"/>
          <ac:spMkLst>
            <pc:docMk/>
            <pc:sldMk cId="3117560870" sldId="961"/>
            <ac:spMk id="124" creationId="{00505EB9-C4A8-38B5-3692-DB7AA0BD3213}"/>
          </ac:spMkLst>
        </pc:spChg>
        <pc:spChg chg="mod">
          <ac:chgData name="Phillip Kaufman" userId="c001b2a046940d7c" providerId="LiveId" clId="{5CB25B10-5B1C-4017-B167-ED3104435743}" dt="2024-05-21T02:05:54.266" v="4795"/>
          <ac:spMkLst>
            <pc:docMk/>
            <pc:sldMk cId="3117560870" sldId="961"/>
            <ac:spMk id="125" creationId="{B0715AE1-7A46-D47F-65B4-A620D087999F}"/>
          </ac:spMkLst>
        </pc:spChg>
        <pc:spChg chg="mod">
          <ac:chgData name="Phillip Kaufman" userId="c001b2a046940d7c" providerId="LiveId" clId="{5CB25B10-5B1C-4017-B167-ED3104435743}" dt="2024-05-21T02:22:14.677" v="5076"/>
          <ac:spMkLst>
            <pc:docMk/>
            <pc:sldMk cId="3117560870" sldId="961"/>
            <ac:spMk id="130" creationId="{1829D412-287E-F3EA-A529-BC49F118C130}"/>
          </ac:spMkLst>
        </pc:spChg>
        <pc:spChg chg="mod">
          <ac:chgData name="Phillip Kaufman" userId="c001b2a046940d7c" providerId="LiveId" clId="{5CB25B10-5B1C-4017-B167-ED3104435743}" dt="2024-05-21T02:22:14.677" v="5076"/>
          <ac:spMkLst>
            <pc:docMk/>
            <pc:sldMk cId="3117560870" sldId="961"/>
            <ac:spMk id="131" creationId="{1FB558FC-3659-EF57-575A-E19B5535F74E}"/>
          </ac:spMkLst>
        </pc:spChg>
        <pc:spChg chg="mod">
          <ac:chgData name="Phillip Kaufman" userId="c001b2a046940d7c" providerId="LiveId" clId="{5CB25B10-5B1C-4017-B167-ED3104435743}" dt="2024-05-21T02:22:14.677" v="5076"/>
          <ac:spMkLst>
            <pc:docMk/>
            <pc:sldMk cId="3117560870" sldId="961"/>
            <ac:spMk id="167" creationId="{8CAD2631-C0C1-F47C-90AD-164D9B8D94AA}"/>
          </ac:spMkLst>
        </pc:spChg>
        <pc:spChg chg="mod">
          <ac:chgData name="Phillip Kaufman" userId="c001b2a046940d7c" providerId="LiveId" clId="{5CB25B10-5B1C-4017-B167-ED3104435743}" dt="2024-05-21T02:22:14.677" v="5076"/>
          <ac:spMkLst>
            <pc:docMk/>
            <pc:sldMk cId="3117560870" sldId="961"/>
            <ac:spMk id="168" creationId="{131F46C7-C58B-1204-C21A-C39D45C39FB5}"/>
          </ac:spMkLst>
        </pc:spChg>
        <pc:grpChg chg="add del mod">
          <ac:chgData name="Phillip Kaufman" userId="c001b2a046940d7c" providerId="LiveId" clId="{5CB25B10-5B1C-4017-B167-ED3104435743}" dt="2024-05-21T02:05:53.777" v="4794" actId="478"/>
          <ac:grpSpMkLst>
            <pc:docMk/>
            <pc:sldMk cId="3117560870" sldId="961"/>
            <ac:grpSpMk id="4" creationId="{1A6868F5-841A-CB4A-4832-333574517FC8}"/>
          </ac:grpSpMkLst>
        </pc:grpChg>
        <pc:grpChg chg="add del mod">
          <ac:chgData name="Phillip Kaufman" userId="c001b2a046940d7c" providerId="LiveId" clId="{5CB25B10-5B1C-4017-B167-ED3104435743}" dt="2024-05-27T07:21:25.771" v="8522" actId="1076"/>
          <ac:grpSpMkLst>
            <pc:docMk/>
            <pc:sldMk cId="3117560870" sldId="961"/>
            <ac:grpSpMk id="4" creationId="{4B7EA492-BFD5-96FC-98F2-2E24D27636C4}"/>
          </ac:grpSpMkLst>
        </pc:grpChg>
        <pc:grpChg chg="add del mod">
          <ac:chgData name="Phillip Kaufman" userId="c001b2a046940d7c" providerId="LiveId" clId="{5CB25B10-5B1C-4017-B167-ED3104435743}" dt="2024-05-26T07:06:40.699" v="7586" actId="165"/>
          <ac:grpSpMkLst>
            <pc:docMk/>
            <pc:sldMk cId="3117560870" sldId="961"/>
            <ac:grpSpMk id="4" creationId="{5B30AD5B-07D2-4025-F59F-922773EB2F39}"/>
          </ac:grpSpMkLst>
        </pc:grpChg>
        <pc:grpChg chg="add del mod">
          <ac:chgData name="Phillip Kaufman" userId="c001b2a046940d7c" providerId="LiveId" clId="{5CB25B10-5B1C-4017-B167-ED3104435743}" dt="2024-05-21T02:05:00.974" v="4733" actId="478"/>
          <ac:grpSpMkLst>
            <pc:docMk/>
            <pc:sldMk cId="3117560870" sldId="961"/>
            <ac:grpSpMk id="6" creationId="{53B503EA-02B1-B7A5-AFB2-8707C6FCE7DB}"/>
          </ac:grpSpMkLst>
        </pc:grpChg>
        <pc:grpChg chg="add del mod topLvl">
          <ac:chgData name="Phillip Kaufman" userId="c001b2a046940d7c" providerId="LiveId" clId="{5CB25B10-5B1C-4017-B167-ED3104435743}" dt="2024-05-26T07:08:21.788" v="7599" actId="165"/>
          <ac:grpSpMkLst>
            <pc:docMk/>
            <pc:sldMk cId="3117560870" sldId="961"/>
            <ac:grpSpMk id="6" creationId="{63104CDF-2072-C162-2F7C-D58FF161E284}"/>
          </ac:grpSpMkLst>
        </pc:grpChg>
        <pc:grpChg chg="mod">
          <ac:chgData name="Phillip Kaufman" userId="c001b2a046940d7c" providerId="LiveId" clId="{5CB25B10-5B1C-4017-B167-ED3104435743}" dt="2024-05-27T07:21:03.381" v="8516"/>
          <ac:grpSpMkLst>
            <pc:docMk/>
            <pc:sldMk cId="3117560870" sldId="961"/>
            <ac:grpSpMk id="6" creationId="{A759A3CB-B278-5C22-0E95-502DACFDF841}"/>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grpChg chg="add del mod topLvl">
          <ac:chgData name="Phillip Kaufman" userId="c001b2a046940d7c" providerId="LiveId" clId="{5CB25B10-5B1C-4017-B167-ED3104435743}" dt="2024-05-27T07:21:55.110" v="8539" actId="164"/>
          <ac:grpSpMkLst>
            <pc:docMk/>
            <pc:sldMk cId="3117560870" sldId="961"/>
            <ac:grpSpMk id="12" creationId="{B0F2FAC9-3B0E-7B78-1C42-2A488439A7DA}"/>
          </ac:grpSpMkLst>
        </pc:grpChg>
        <pc:grpChg chg="del mod topLvl">
          <ac:chgData name="Phillip Kaufman" userId="c001b2a046940d7c" providerId="LiveId" clId="{5CB25B10-5B1C-4017-B167-ED3104435743}" dt="2024-05-27T07:21:27.829" v="8523" actId="478"/>
          <ac:grpSpMkLst>
            <pc:docMk/>
            <pc:sldMk cId="3117560870" sldId="961"/>
            <ac:grpSpMk id="13" creationId="{804AF3B8-BCFE-17BE-6FB8-1A91EAB17B24}"/>
          </ac:grpSpMkLst>
        </pc:grpChg>
        <pc:grpChg chg="mod">
          <ac:chgData name="Phillip Kaufman" userId="c001b2a046940d7c" providerId="LiveId" clId="{5CB25B10-5B1C-4017-B167-ED3104435743}" dt="2024-05-26T07:08:21.788" v="7599" actId="165"/>
          <ac:grpSpMkLst>
            <pc:docMk/>
            <pc:sldMk cId="3117560870" sldId="961"/>
            <ac:grpSpMk id="14" creationId="{B5526BB3-02C7-5850-4A30-ADF024DF62E4}"/>
          </ac:grpSpMkLst>
        </pc:grpChg>
        <pc:grpChg chg="mod">
          <ac:chgData name="Phillip Kaufman" userId="c001b2a046940d7c" providerId="LiveId" clId="{5CB25B10-5B1C-4017-B167-ED3104435743}" dt="2024-05-21T02:05:01.248" v="4734"/>
          <ac:grpSpMkLst>
            <pc:docMk/>
            <pc:sldMk cId="3117560870" sldId="961"/>
            <ac:grpSpMk id="38" creationId="{1E6DA883-BE0D-6980-4A8A-77A1DA1C6994}"/>
          </ac:grpSpMkLst>
        </pc:grpChg>
        <pc:grpChg chg="mod">
          <ac:chgData name="Phillip Kaufman" userId="c001b2a046940d7c" providerId="LiveId" clId="{5CB25B10-5B1C-4017-B167-ED3104435743}" dt="2024-05-21T02:05:01.248" v="4734"/>
          <ac:grpSpMkLst>
            <pc:docMk/>
            <pc:sldMk cId="3117560870" sldId="961"/>
            <ac:grpSpMk id="46" creationId="{530762C8-E99A-7E55-E567-38ED84DCE2AE}"/>
          </ac:grpSpMkLst>
        </pc:grpChg>
        <pc:grpChg chg="mod">
          <ac:chgData name="Phillip Kaufman" userId="c001b2a046940d7c" providerId="LiveId" clId="{5CB25B10-5B1C-4017-B167-ED3104435743}" dt="2024-05-21T02:05:01.248" v="4734"/>
          <ac:grpSpMkLst>
            <pc:docMk/>
            <pc:sldMk cId="3117560870" sldId="961"/>
            <ac:grpSpMk id="47" creationId="{265F3794-1764-0697-46E4-650946043A06}"/>
          </ac:grpSpMkLst>
        </pc:grpChg>
        <pc:grpChg chg="mod">
          <ac:chgData name="Phillip Kaufman" userId="c001b2a046940d7c" providerId="LiveId" clId="{5CB25B10-5B1C-4017-B167-ED3104435743}" dt="2024-05-21T02:05:01.248" v="4734"/>
          <ac:grpSpMkLst>
            <pc:docMk/>
            <pc:sldMk cId="3117560870" sldId="961"/>
            <ac:grpSpMk id="48" creationId="{791764CA-BA0B-F7C6-51AD-83D638FB85C0}"/>
          </ac:grpSpMkLst>
        </pc:grpChg>
        <pc:grpChg chg="add del mod">
          <ac:chgData name="Phillip Kaufman" userId="c001b2a046940d7c" providerId="LiveId" clId="{5CB25B10-5B1C-4017-B167-ED3104435743}" dt="2024-05-21T02:22:13.324" v="5075" actId="478"/>
          <ac:grpSpMkLst>
            <pc:docMk/>
            <pc:sldMk cId="3117560870" sldId="961"/>
            <ac:grpSpMk id="85" creationId="{8556179B-425E-F95A-DA79-7784534584DE}"/>
          </ac:grpSpMkLst>
        </pc:grpChg>
        <pc:grpChg chg="mod">
          <ac:chgData name="Phillip Kaufman" userId="c001b2a046940d7c" providerId="LiveId" clId="{5CB25B10-5B1C-4017-B167-ED3104435743}" dt="2024-05-21T02:05:54.266" v="4795"/>
          <ac:grpSpMkLst>
            <pc:docMk/>
            <pc:sldMk cId="3117560870" sldId="961"/>
            <ac:grpSpMk id="86" creationId="{CB9CD450-453A-47B1-3CF3-A53BBCDC9444}"/>
          </ac:grpSpMkLst>
        </pc:grpChg>
        <pc:grpChg chg="add mod">
          <ac:chgData name="Phillip Kaufman" userId="c001b2a046940d7c" providerId="LiveId" clId="{5CB25B10-5B1C-4017-B167-ED3104435743}" dt="2024-05-27T07:21:55.110" v="8539" actId="164"/>
          <ac:grpSpMkLst>
            <pc:docMk/>
            <pc:sldMk cId="3117560870" sldId="961"/>
            <ac:grpSpMk id="87" creationId="{5DEB253C-643F-ECF7-2432-B0662EE3889E}"/>
          </ac:grpSpMkLst>
        </pc:grpChg>
        <pc:grpChg chg="mod">
          <ac:chgData name="Phillip Kaufman" userId="c001b2a046940d7c" providerId="LiveId" clId="{5CB25B10-5B1C-4017-B167-ED3104435743}" dt="2024-05-27T07:21:55.110" v="8539" actId="164"/>
          <ac:grpSpMkLst>
            <pc:docMk/>
            <pc:sldMk cId="3117560870" sldId="961"/>
            <ac:grpSpMk id="88" creationId="{488FA1D9-3AEA-B0DE-68F8-B94FD9543BD1}"/>
          </ac:grpSpMkLst>
        </pc:grpChg>
        <pc:grpChg chg="mod">
          <ac:chgData name="Phillip Kaufman" userId="c001b2a046940d7c" providerId="LiveId" clId="{5CB25B10-5B1C-4017-B167-ED3104435743}" dt="2024-05-21T02:05:54.266" v="4795"/>
          <ac:grpSpMkLst>
            <pc:docMk/>
            <pc:sldMk cId="3117560870" sldId="961"/>
            <ac:grpSpMk id="89" creationId="{8AB73E4D-CC50-86B9-D6C7-C48E67E7D8C8}"/>
          </ac:grpSpMkLst>
        </pc:grpChg>
        <pc:grpChg chg="mod">
          <ac:chgData name="Phillip Kaufman" userId="c001b2a046940d7c" providerId="LiveId" clId="{5CB25B10-5B1C-4017-B167-ED3104435743}" dt="2024-05-21T02:05:54.266" v="4795"/>
          <ac:grpSpMkLst>
            <pc:docMk/>
            <pc:sldMk cId="3117560870" sldId="961"/>
            <ac:grpSpMk id="90" creationId="{DFE479B7-348A-590A-4B16-2F9A976EF2C1}"/>
          </ac:grpSpMkLst>
        </pc:grpChg>
        <pc:grpChg chg="mod">
          <ac:chgData name="Phillip Kaufman" userId="c001b2a046940d7c" providerId="LiveId" clId="{5CB25B10-5B1C-4017-B167-ED3104435743}" dt="2024-05-21T02:05:54.266" v="4795"/>
          <ac:grpSpMkLst>
            <pc:docMk/>
            <pc:sldMk cId="3117560870" sldId="961"/>
            <ac:grpSpMk id="91" creationId="{1C78E208-4966-FB2F-A11C-8330B226B5B8}"/>
          </ac:grpSpMkLst>
        </pc:grpChg>
        <pc:grpChg chg="add mod">
          <ac:chgData name="Phillip Kaufman" userId="c001b2a046940d7c" providerId="LiveId" clId="{5CB25B10-5B1C-4017-B167-ED3104435743}" dt="2024-05-27T07:21:55.110" v="8539" actId="164"/>
          <ac:grpSpMkLst>
            <pc:docMk/>
            <pc:sldMk cId="3117560870" sldId="961"/>
            <ac:grpSpMk id="121" creationId="{ABEA8884-B9A6-5115-53F9-75358C89FE42}"/>
          </ac:grpSpMkLst>
        </pc:grpChg>
        <pc:grpChg chg="add mod">
          <ac:chgData name="Phillip Kaufman" userId="c001b2a046940d7c" providerId="LiveId" clId="{5CB25B10-5B1C-4017-B167-ED3104435743}" dt="2024-05-27T07:22:22.333" v="8544" actId="164"/>
          <ac:grpSpMkLst>
            <pc:docMk/>
            <pc:sldMk cId="3117560870" sldId="961"/>
            <ac:grpSpMk id="122" creationId="{14C35A86-A9AF-96AF-720A-DAB48205094A}"/>
          </ac:grpSpMkLst>
        </pc:grpChg>
        <pc:grpChg chg="add del mod">
          <ac:chgData name="Phillip Kaufman" userId="c001b2a046940d7c" providerId="LiveId" clId="{5CB25B10-5B1C-4017-B167-ED3104435743}" dt="2024-05-21T04:03:43.760" v="5146" actId="478"/>
          <ac:grpSpMkLst>
            <pc:docMk/>
            <pc:sldMk cId="3117560870" sldId="961"/>
            <ac:grpSpMk id="128" creationId="{5C83C6E5-2408-4979-F7B4-5C503577ACA7}"/>
          </ac:grpSpMkLst>
        </pc:grpChg>
        <pc:grpChg chg="mod">
          <ac:chgData name="Phillip Kaufman" userId="c001b2a046940d7c" providerId="LiveId" clId="{5CB25B10-5B1C-4017-B167-ED3104435743}" dt="2024-05-21T02:22:14.677" v="5076"/>
          <ac:grpSpMkLst>
            <pc:docMk/>
            <pc:sldMk cId="3117560870" sldId="961"/>
            <ac:grpSpMk id="129" creationId="{6FB22819-725E-3B8D-7A4C-EAD94C57D083}"/>
          </ac:grpSpMkLst>
        </pc:grpChg>
        <pc:grpChg chg="mod">
          <ac:chgData name="Phillip Kaufman" userId="c001b2a046940d7c" providerId="LiveId" clId="{5CB25B10-5B1C-4017-B167-ED3104435743}" dt="2024-05-21T02:22:14.677" v="5076"/>
          <ac:grpSpMkLst>
            <pc:docMk/>
            <pc:sldMk cId="3117560870" sldId="961"/>
            <ac:grpSpMk id="132" creationId="{2818C05A-3C61-51FD-FEE7-9F5C73FE5EAD}"/>
          </ac:grpSpMkLst>
        </pc:grpChg>
        <pc:grpChg chg="mod">
          <ac:chgData name="Phillip Kaufman" userId="c001b2a046940d7c" providerId="LiveId" clId="{5CB25B10-5B1C-4017-B167-ED3104435743}" dt="2024-05-21T02:22:14.677" v="5076"/>
          <ac:grpSpMkLst>
            <pc:docMk/>
            <pc:sldMk cId="3117560870" sldId="961"/>
            <ac:grpSpMk id="133" creationId="{13A60C94-93AE-872C-A9AF-DAEF92129078}"/>
          </ac:grpSpMkLst>
        </pc:grpChg>
        <pc:grpChg chg="mod">
          <ac:chgData name="Phillip Kaufman" userId="c001b2a046940d7c" providerId="LiveId" clId="{5CB25B10-5B1C-4017-B167-ED3104435743}" dt="2024-05-21T02:22:14.677" v="5076"/>
          <ac:grpSpMkLst>
            <pc:docMk/>
            <pc:sldMk cId="3117560870" sldId="961"/>
            <ac:grpSpMk id="134" creationId="{575E2638-CE81-6C9B-940E-926DDD5C9FA0}"/>
          </ac:grpSpMkLst>
        </pc:grpChg>
        <pc:cxnChg chg="mod">
          <ac:chgData name="Phillip Kaufman" userId="c001b2a046940d7c" providerId="LiveId" clId="{5CB25B10-5B1C-4017-B167-ED3104435743}" dt="2024-05-27T07:21:03.381" v="8516"/>
          <ac:cxnSpMkLst>
            <pc:docMk/>
            <pc:sldMk cId="3117560870" sldId="961"/>
            <ac:cxnSpMk id="11" creationId="{A5A3D90B-857A-C32D-A92B-3C076F140345}"/>
          </ac:cxnSpMkLst>
        </pc:cxn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26T07:08:21.788" v="7599" actId="165"/>
          <ac:cxnSpMkLst>
            <pc:docMk/>
            <pc:sldMk cId="3117560870" sldId="961"/>
            <ac:cxnSpMk id="15" creationId="{37320F4F-821C-5014-6BF7-80EB3C7C94BF}"/>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5-26T07:08:21.788" v="7599" actId="165"/>
          <ac:cxnSpMkLst>
            <pc:docMk/>
            <pc:sldMk cId="3117560870" sldId="961"/>
            <ac:cxnSpMk id="16" creationId="{41D6FDB1-09EB-CC77-7D92-C7CAA58F7E5B}"/>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26T07:08:21.788" v="7599" actId="165"/>
          <ac:cxnSpMkLst>
            <pc:docMk/>
            <pc:sldMk cId="3117560870" sldId="961"/>
            <ac:cxnSpMk id="17" creationId="{EAA8318C-CEB7-AB7C-5107-B9C7FF8519EA}"/>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26T07:08:21.788" v="7599" actId="165"/>
          <ac:cxnSpMkLst>
            <pc:docMk/>
            <pc:sldMk cId="3117560870" sldId="961"/>
            <ac:cxnSpMk id="18" creationId="{3C7DF451-F161-070D-A873-CBD909969B09}"/>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5-26T07:08:21.788" v="7599" actId="165"/>
          <ac:cxnSpMkLst>
            <pc:docMk/>
            <pc:sldMk cId="3117560870" sldId="961"/>
            <ac:cxnSpMk id="19" creationId="{C6F3C253-73B2-278D-43B5-69C3DB2F5755}"/>
          </ac:cxnSpMkLst>
        </pc:cxnChg>
        <pc:cxnChg chg="mod">
          <ac:chgData name="Phillip Kaufman" userId="c001b2a046940d7c" providerId="LiveId" clId="{5CB25B10-5B1C-4017-B167-ED3104435743}" dt="2024-05-26T07:08:21.788" v="7599" actId="165"/>
          <ac:cxnSpMkLst>
            <pc:docMk/>
            <pc:sldMk cId="3117560870" sldId="961"/>
            <ac:cxnSpMk id="20" creationId="{155BA0A9-0293-7E1E-8BA5-BDCD6BB2756C}"/>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5-26T07:08:21.788" v="7599" actId="165"/>
          <ac:cxnSpMkLst>
            <pc:docMk/>
            <pc:sldMk cId="3117560870" sldId="961"/>
            <ac:cxnSpMk id="21" creationId="{85A48655-6B40-B133-5B51-C0F0D924655F}"/>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26T07:08:21.788" v="7599" actId="165"/>
          <ac:cxnSpMkLst>
            <pc:docMk/>
            <pc:sldMk cId="3117560870" sldId="961"/>
            <ac:cxnSpMk id="22" creationId="{AB8C64A5-5288-B0D1-34ED-B3E86A79F6D8}"/>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26T07:08:21.788" v="7599" actId="165"/>
          <ac:cxnSpMkLst>
            <pc:docMk/>
            <pc:sldMk cId="3117560870" sldId="961"/>
            <ac:cxnSpMk id="23" creationId="{6AA91D65-A569-1B23-5719-D5D3A3F4D096}"/>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26T07:08:21.788" v="7599" actId="165"/>
          <ac:cxnSpMkLst>
            <pc:docMk/>
            <pc:sldMk cId="3117560870" sldId="961"/>
            <ac:cxnSpMk id="24" creationId="{D2126704-1B72-FD60-70D4-A9E57DEE9288}"/>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26T07:08:21.788" v="7599" actId="165"/>
          <ac:cxnSpMkLst>
            <pc:docMk/>
            <pc:sldMk cId="3117560870" sldId="961"/>
            <ac:cxnSpMk id="25" creationId="{725FBA70-C731-733B-A2F5-DD989832A450}"/>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26T07:08:21.788" v="7599" actId="165"/>
          <ac:cxnSpMkLst>
            <pc:docMk/>
            <pc:sldMk cId="3117560870" sldId="961"/>
            <ac:cxnSpMk id="26" creationId="{E1F0F8B4-8465-86FB-915D-EEDEC1B6F6D8}"/>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26T07:08:21.788" v="7599" actId="165"/>
          <ac:cxnSpMkLst>
            <pc:docMk/>
            <pc:sldMk cId="3117560870" sldId="961"/>
            <ac:cxnSpMk id="27" creationId="{9CF0C6C7-E9E9-3760-FB2E-78A64E4FBB06}"/>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26T07:08:21.788" v="7599" actId="165"/>
          <ac:cxnSpMkLst>
            <pc:docMk/>
            <pc:sldMk cId="3117560870" sldId="961"/>
            <ac:cxnSpMk id="28" creationId="{E047B57D-2863-1BE4-B698-41F186739C5D}"/>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26T07:08:21.788" v="7599" actId="165"/>
          <ac:cxnSpMkLst>
            <pc:docMk/>
            <pc:sldMk cId="3117560870" sldId="961"/>
            <ac:cxnSpMk id="29" creationId="{DF96DCCA-57CA-3BD9-1C3F-12C117797845}"/>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26T07:08:21.788" v="7599" actId="165"/>
          <ac:cxnSpMkLst>
            <pc:docMk/>
            <pc:sldMk cId="3117560870" sldId="961"/>
            <ac:cxnSpMk id="30" creationId="{AF47E999-AE21-FC9B-34C3-0C2CEEC0BC35}"/>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26T07:08:21.788" v="7599" actId="165"/>
          <ac:cxnSpMkLst>
            <pc:docMk/>
            <pc:sldMk cId="3117560870" sldId="961"/>
            <ac:cxnSpMk id="31" creationId="{A72EDF6B-2599-EEC8-BDA1-9750FC1F27F4}"/>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5-26T07:08:21.788" v="7599" actId="165"/>
          <ac:cxnSpMkLst>
            <pc:docMk/>
            <pc:sldMk cId="3117560870" sldId="961"/>
            <ac:cxnSpMk id="32" creationId="{61A5FE77-AABF-BAB6-B138-541097ED0314}"/>
          </ac:cxnSpMkLst>
        </pc:cxnChg>
        <pc:cxnChg chg="mod">
          <ac:chgData name="Phillip Kaufman" userId="c001b2a046940d7c" providerId="LiveId" clId="{5CB25B10-5B1C-4017-B167-ED3104435743}" dt="2024-05-26T07:08:21.788" v="7599" actId="165"/>
          <ac:cxnSpMkLst>
            <pc:docMk/>
            <pc:sldMk cId="3117560870" sldId="961"/>
            <ac:cxnSpMk id="33" creationId="{15DC702B-FFE3-82D4-97BD-872AE605370F}"/>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26T07:08:21.788" v="7599" actId="165"/>
          <ac:cxnSpMkLst>
            <pc:docMk/>
            <pc:sldMk cId="3117560870" sldId="961"/>
            <ac:cxnSpMk id="34" creationId="{119886AD-9DE9-3E6C-D45C-89E02950360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26T07:08:21.788" v="7599" actId="165"/>
          <ac:cxnSpMkLst>
            <pc:docMk/>
            <pc:sldMk cId="3117560870" sldId="961"/>
            <ac:cxnSpMk id="35" creationId="{B7DDDF78-F606-8BC8-9158-ADFB507C38D3}"/>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26T07:08:21.788" v="7599" actId="165"/>
          <ac:cxnSpMkLst>
            <pc:docMk/>
            <pc:sldMk cId="3117560870" sldId="961"/>
            <ac:cxnSpMk id="36" creationId="{56C56217-4805-CBA6-EC58-E4CEC67B2B9E}"/>
          </ac:cxnSpMkLst>
        </pc:cxnChg>
        <pc:cxnChg chg="mod">
          <ac:chgData name="Phillip Kaufman" userId="c001b2a046940d7c" providerId="LiveId" clId="{5CB25B10-5B1C-4017-B167-ED3104435743}" dt="2024-05-26T07:08:21.788" v="7599" actId="165"/>
          <ac:cxnSpMkLst>
            <pc:docMk/>
            <pc:sldMk cId="3117560870" sldId="961"/>
            <ac:cxnSpMk id="37" creationId="{348C6171-2AE6-9364-04C1-AF8E8D440645}"/>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cxnChg chg="mod">
          <ac:chgData name="Phillip Kaufman" userId="c001b2a046940d7c" providerId="LiveId" clId="{5CB25B10-5B1C-4017-B167-ED3104435743}" dt="2024-05-26T07:08:21.788" v="7599" actId="165"/>
          <ac:cxnSpMkLst>
            <pc:docMk/>
            <pc:sldMk cId="3117560870" sldId="961"/>
            <ac:cxnSpMk id="38" creationId="{AD464AFC-76A3-53A0-AD7C-3A4BE2C6C3AD}"/>
          </ac:cxnSpMkLst>
        </pc:cxnChg>
        <pc:cxnChg chg="mod">
          <ac:chgData name="Phillip Kaufman" userId="c001b2a046940d7c" providerId="LiveId" clId="{5CB25B10-5B1C-4017-B167-ED3104435743}" dt="2024-05-26T07:08:21.788" v="7599" actId="165"/>
          <ac:cxnSpMkLst>
            <pc:docMk/>
            <pc:sldMk cId="3117560870" sldId="961"/>
            <ac:cxnSpMk id="39" creationId="{50336245-1AEE-C5D1-3114-66C291EEED65}"/>
          </ac:cxnSpMkLst>
        </pc:cxnChg>
        <pc:cxnChg chg="mod">
          <ac:chgData name="Phillip Kaufman" userId="c001b2a046940d7c" providerId="LiveId" clId="{5CB25B10-5B1C-4017-B167-ED3104435743}" dt="2024-05-26T07:08:21.788" v="7599" actId="165"/>
          <ac:cxnSpMkLst>
            <pc:docMk/>
            <pc:sldMk cId="3117560870" sldId="961"/>
            <ac:cxnSpMk id="40" creationId="{7942F8FD-3D96-1464-EB93-DD425AEEAC6F}"/>
          </ac:cxnSpMkLst>
        </pc:cxnChg>
        <pc:cxnChg chg="mod">
          <ac:chgData name="Phillip Kaufman" userId="c001b2a046940d7c" providerId="LiveId" clId="{5CB25B10-5B1C-4017-B167-ED3104435743}" dt="2024-05-26T07:08:21.788" v="7599" actId="165"/>
          <ac:cxnSpMkLst>
            <pc:docMk/>
            <pc:sldMk cId="3117560870" sldId="961"/>
            <ac:cxnSpMk id="41" creationId="{4CB58606-4283-4F72-2F4D-B56E30492997}"/>
          </ac:cxnSpMkLst>
        </pc:cxnChg>
        <pc:cxnChg chg="mod">
          <ac:chgData name="Phillip Kaufman" userId="c001b2a046940d7c" providerId="LiveId" clId="{5CB25B10-5B1C-4017-B167-ED3104435743}" dt="2024-05-26T07:08:21.788" v="7599" actId="165"/>
          <ac:cxnSpMkLst>
            <pc:docMk/>
            <pc:sldMk cId="3117560870" sldId="961"/>
            <ac:cxnSpMk id="43" creationId="{0CE41817-FC1F-7276-DE0A-A12A3F3C1AA6}"/>
          </ac:cxnSpMkLst>
        </pc:cxnChg>
        <pc:cxnChg chg="mod">
          <ac:chgData name="Phillip Kaufman" userId="c001b2a046940d7c" providerId="LiveId" clId="{5CB25B10-5B1C-4017-B167-ED3104435743}" dt="2024-05-26T07:08:21.788" v="7599" actId="165"/>
          <ac:cxnSpMkLst>
            <pc:docMk/>
            <pc:sldMk cId="3117560870" sldId="961"/>
            <ac:cxnSpMk id="44" creationId="{1A4EE769-8CFB-23FB-354E-6AAE776BEE7A}"/>
          </ac:cxnSpMkLst>
        </pc:cxnChg>
        <pc:cxnChg chg="mod">
          <ac:chgData name="Phillip Kaufman" userId="c001b2a046940d7c" providerId="LiveId" clId="{5CB25B10-5B1C-4017-B167-ED3104435743}" dt="2024-05-26T07:08:21.788" v="7599" actId="165"/>
          <ac:cxnSpMkLst>
            <pc:docMk/>
            <pc:sldMk cId="3117560870" sldId="961"/>
            <ac:cxnSpMk id="45" creationId="{28534B09-13D3-BF55-13CD-C28BA67321BF}"/>
          </ac:cxnSpMkLst>
        </pc:cxnChg>
        <pc:cxnChg chg="mod">
          <ac:chgData name="Phillip Kaufman" userId="c001b2a046940d7c" providerId="LiveId" clId="{5CB25B10-5B1C-4017-B167-ED3104435743}" dt="2024-05-26T07:08:21.788" v="7599" actId="165"/>
          <ac:cxnSpMkLst>
            <pc:docMk/>
            <pc:sldMk cId="3117560870" sldId="961"/>
            <ac:cxnSpMk id="46" creationId="{40ACE229-F8D2-96A5-4993-B525A8B6B1EE}"/>
          </ac:cxnSpMkLst>
        </pc:cxnChg>
        <pc:cxnChg chg="mod">
          <ac:chgData name="Phillip Kaufman" userId="c001b2a046940d7c" providerId="LiveId" clId="{5CB25B10-5B1C-4017-B167-ED3104435743}" dt="2024-05-26T07:08:21.788" v="7599" actId="165"/>
          <ac:cxnSpMkLst>
            <pc:docMk/>
            <pc:sldMk cId="3117560870" sldId="961"/>
            <ac:cxnSpMk id="47" creationId="{BA16308E-2160-BA0E-0E17-36D4CF520507}"/>
          </ac:cxnSpMkLst>
        </pc:cxnChg>
        <pc:cxnChg chg="mod">
          <ac:chgData name="Phillip Kaufman" userId="c001b2a046940d7c" providerId="LiveId" clId="{5CB25B10-5B1C-4017-B167-ED3104435743}" dt="2024-05-21T02:05:01.248" v="4734"/>
          <ac:cxnSpMkLst>
            <pc:docMk/>
            <pc:sldMk cId="3117560870" sldId="961"/>
            <ac:cxnSpMk id="49" creationId="{F2541349-5D67-B118-350E-B4CEE4847D56}"/>
          </ac:cxnSpMkLst>
        </pc:cxnChg>
        <pc:cxnChg chg="mod">
          <ac:chgData name="Phillip Kaufman" userId="c001b2a046940d7c" providerId="LiveId" clId="{5CB25B10-5B1C-4017-B167-ED3104435743}" dt="2024-05-21T02:05:01.248" v="4734"/>
          <ac:cxnSpMkLst>
            <pc:docMk/>
            <pc:sldMk cId="3117560870" sldId="961"/>
            <ac:cxnSpMk id="50" creationId="{0ABFC0BA-4737-7B66-39D7-ED1F739A96ED}"/>
          </ac:cxnSpMkLst>
        </pc:cxnChg>
        <pc:cxnChg chg="mod topLvl">
          <ac:chgData name="Phillip Kaufman" userId="c001b2a046940d7c" providerId="LiveId" clId="{5CB25B10-5B1C-4017-B167-ED3104435743}" dt="2024-05-27T07:21:55.110" v="8539" actId="164"/>
          <ac:cxnSpMkLst>
            <pc:docMk/>
            <pc:sldMk cId="3117560870" sldId="961"/>
            <ac:cxnSpMk id="50" creationId="{48ECC877-9F8A-2C19-925A-7312679B941D}"/>
          </ac:cxnSpMkLst>
        </pc:cxnChg>
        <pc:cxnChg chg="mod topLvl">
          <ac:chgData name="Phillip Kaufman" userId="c001b2a046940d7c" providerId="LiveId" clId="{5CB25B10-5B1C-4017-B167-ED3104435743}" dt="2024-05-27T07:21:55.110" v="8539" actId="164"/>
          <ac:cxnSpMkLst>
            <pc:docMk/>
            <pc:sldMk cId="3117560870" sldId="961"/>
            <ac:cxnSpMk id="51" creationId="{30F248BF-45A0-3648-4094-771CEE7F5682}"/>
          </ac:cxnSpMkLst>
        </pc:cxnChg>
        <pc:cxnChg chg="mod">
          <ac:chgData name="Phillip Kaufman" userId="c001b2a046940d7c" providerId="LiveId" clId="{5CB25B10-5B1C-4017-B167-ED3104435743}" dt="2024-05-21T02:05:01.248" v="4734"/>
          <ac:cxnSpMkLst>
            <pc:docMk/>
            <pc:sldMk cId="3117560870" sldId="961"/>
            <ac:cxnSpMk id="51" creationId="{E3D59919-01F6-7F75-6337-F41A8E06BADE}"/>
          </ac:cxnSpMkLst>
        </pc:cxnChg>
        <pc:cxnChg chg="mod">
          <ac:chgData name="Phillip Kaufman" userId="c001b2a046940d7c" providerId="LiveId" clId="{5CB25B10-5B1C-4017-B167-ED3104435743}" dt="2024-05-21T02:05:01.248" v="4734"/>
          <ac:cxnSpMkLst>
            <pc:docMk/>
            <pc:sldMk cId="3117560870" sldId="961"/>
            <ac:cxnSpMk id="52" creationId="{66B9B713-608C-B040-676E-E78BAB968A79}"/>
          </ac:cxnSpMkLst>
        </pc:cxnChg>
        <pc:cxnChg chg="mod">
          <ac:chgData name="Phillip Kaufman" userId="c001b2a046940d7c" providerId="LiveId" clId="{5CB25B10-5B1C-4017-B167-ED3104435743}" dt="2024-05-21T02:05:01.248" v="4734"/>
          <ac:cxnSpMkLst>
            <pc:docMk/>
            <pc:sldMk cId="3117560870" sldId="961"/>
            <ac:cxnSpMk id="53" creationId="{FC34F1B3-7C0E-1877-A549-F3EC7E2A07F9}"/>
          </ac:cxnSpMkLst>
        </pc:cxnChg>
        <pc:cxnChg chg="mod">
          <ac:chgData name="Phillip Kaufman" userId="c001b2a046940d7c" providerId="LiveId" clId="{5CB25B10-5B1C-4017-B167-ED3104435743}" dt="2024-05-21T02:05:01.248" v="4734"/>
          <ac:cxnSpMkLst>
            <pc:docMk/>
            <pc:sldMk cId="3117560870" sldId="961"/>
            <ac:cxnSpMk id="54" creationId="{3186130F-28CC-E238-F177-BC5A48AB7A0A}"/>
          </ac:cxnSpMkLst>
        </pc:cxnChg>
        <pc:cxnChg chg="mod">
          <ac:chgData name="Phillip Kaufman" userId="c001b2a046940d7c" providerId="LiveId" clId="{5CB25B10-5B1C-4017-B167-ED3104435743}" dt="2024-05-21T02:05:01.248" v="4734"/>
          <ac:cxnSpMkLst>
            <pc:docMk/>
            <pc:sldMk cId="3117560870" sldId="961"/>
            <ac:cxnSpMk id="55" creationId="{3B8832FC-EBD3-890B-AD64-9164FCAABB66}"/>
          </ac:cxnSpMkLst>
        </pc:cxnChg>
        <pc:cxnChg chg="mod">
          <ac:chgData name="Phillip Kaufman" userId="c001b2a046940d7c" providerId="LiveId" clId="{5CB25B10-5B1C-4017-B167-ED3104435743}" dt="2024-05-27T07:21:03.381" v="8516"/>
          <ac:cxnSpMkLst>
            <pc:docMk/>
            <pc:sldMk cId="3117560870" sldId="961"/>
            <ac:cxnSpMk id="56" creationId="{7DF5158F-3424-8652-790F-B054EB7CB2FA}"/>
          </ac:cxnSpMkLst>
        </pc:cxnChg>
        <pc:cxnChg chg="mod">
          <ac:chgData name="Phillip Kaufman" userId="c001b2a046940d7c" providerId="LiveId" clId="{5CB25B10-5B1C-4017-B167-ED3104435743}" dt="2024-05-21T02:05:01.248" v="4734"/>
          <ac:cxnSpMkLst>
            <pc:docMk/>
            <pc:sldMk cId="3117560870" sldId="961"/>
            <ac:cxnSpMk id="56" creationId="{CD7F9275-161C-58C8-178A-44A7A982B6AD}"/>
          </ac:cxnSpMkLst>
        </pc:cxnChg>
        <pc:cxnChg chg="mod">
          <ac:chgData name="Phillip Kaufman" userId="c001b2a046940d7c" providerId="LiveId" clId="{5CB25B10-5B1C-4017-B167-ED3104435743}" dt="2024-05-27T07:21:03.381" v="8516"/>
          <ac:cxnSpMkLst>
            <pc:docMk/>
            <pc:sldMk cId="3117560870" sldId="961"/>
            <ac:cxnSpMk id="57" creationId="{1A30B269-3296-AFCA-01B0-6316925EEA18}"/>
          </ac:cxnSpMkLst>
        </pc:cxnChg>
        <pc:cxnChg chg="mod">
          <ac:chgData name="Phillip Kaufman" userId="c001b2a046940d7c" providerId="LiveId" clId="{5CB25B10-5B1C-4017-B167-ED3104435743}" dt="2024-05-21T02:05:01.248" v="4734"/>
          <ac:cxnSpMkLst>
            <pc:docMk/>
            <pc:sldMk cId="3117560870" sldId="961"/>
            <ac:cxnSpMk id="57" creationId="{9E6D0DCA-8216-8C3A-895D-13171AAB7562}"/>
          </ac:cxnSpMkLst>
        </pc:cxnChg>
        <pc:cxnChg chg="mod">
          <ac:chgData name="Phillip Kaufman" userId="c001b2a046940d7c" providerId="LiveId" clId="{5CB25B10-5B1C-4017-B167-ED3104435743}" dt="2024-05-27T07:21:03.381" v="8516"/>
          <ac:cxnSpMkLst>
            <pc:docMk/>
            <pc:sldMk cId="3117560870" sldId="961"/>
            <ac:cxnSpMk id="58" creationId="{B8E66B50-F8E4-FC1C-8101-A1D38C511FAD}"/>
          </ac:cxnSpMkLst>
        </pc:cxnChg>
        <pc:cxnChg chg="mod">
          <ac:chgData name="Phillip Kaufman" userId="c001b2a046940d7c" providerId="LiveId" clId="{5CB25B10-5B1C-4017-B167-ED3104435743}" dt="2024-05-21T02:05:01.248" v="4734"/>
          <ac:cxnSpMkLst>
            <pc:docMk/>
            <pc:sldMk cId="3117560870" sldId="961"/>
            <ac:cxnSpMk id="58" creationId="{D2D7B6A4-DE6C-3D3F-01D8-730CECCB8E70}"/>
          </ac:cxnSpMkLst>
        </pc:cxnChg>
        <pc:cxnChg chg="mod">
          <ac:chgData name="Phillip Kaufman" userId="c001b2a046940d7c" providerId="LiveId" clId="{5CB25B10-5B1C-4017-B167-ED3104435743}" dt="2024-05-27T07:21:03.381" v="8516"/>
          <ac:cxnSpMkLst>
            <pc:docMk/>
            <pc:sldMk cId="3117560870" sldId="961"/>
            <ac:cxnSpMk id="59" creationId="{C030E287-E9E3-D87F-AAAF-B43A35601872}"/>
          </ac:cxnSpMkLst>
        </pc:cxnChg>
        <pc:cxnChg chg="mod">
          <ac:chgData name="Phillip Kaufman" userId="c001b2a046940d7c" providerId="LiveId" clId="{5CB25B10-5B1C-4017-B167-ED3104435743}" dt="2024-05-21T02:05:01.248" v="4734"/>
          <ac:cxnSpMkLst>
            <pc:docMk/>
            <pc:sldMk cId="3117560870" sldId="961"/>
            <ac:cxnSpMk id="59" creationId="{D5661123-E0AD-AA5C-E5B7-54C574F502D8}"/>
          </ac:cxnSpMkLst>
        </pc:cxnChg>
        <pc:cxnChg chg="mod">
          <ac:chgData name="Phillip Kaufman" userId="c001b2a046940d7c" providerId="LiveId" clId="{5CB25B10-5B1C-4017-B167-ED3104435743}" dt="2024-05-27T07:21:03.381" v="8516"/>
          <ac:cxnSpMkLst>
            <pc:docMk/>
            <pc:sldMk cId="3117560870" sldId="961"/>
            <ac:cxnSpMk id="60" creationId="{305C8420-22D5-6C4B-3876-1C4D9BDF729C}"/>
          </ac:cxnSpMkLst>
        </pc:cxnChg>
        <pc:cxnChg chg="mod">
          <ac:chgData name="Phillip Kaufman" userId="c001b2a046940d7c" providerId="LiveId" clId="{5CB25B10-5B1C-4017-B167-ED3104435743}" dt="2024-05-21T02:05:01.248" v="4734"/>
          <ac:cxnSpMkLst>
            <pc:docMk/>
            <pc:sldMk cId="3117560870" sldId="961"/>
            <ac:cxnSpMk id="60" creationId="{DFE2264B-8F8D-CDF4-C62F-7D5A18DFA6BF}"/>
          </ac:cxnSpMkLst>
        </pc:cxnChg>
        <pc:cxnChg chg="mod">
          <ac:chgData name="Phillip Kaufman" userId="c001b2a046940d7c" providerId="LiveId" clId="{5CB25B10-5B1C-4017-B167-ED3104435743}" dt="2024-05-21T02:05:01.248" v="4734"/>
          <ac:cxnSpMkLst>
            <pc:docMk/>
            <pc:sldMk cId="3117560870" sldId="961"/>
            <ac:cxnSpMk id="61" creationId="{93920030-52AA-5762-DBF2-90932A9EA37B}"/>
          </ac:cxnSpMkLst>
        </pc:cxnChg>
        <pc:cxnChg chg="mod">
          <ac:chgData name="Phillip Kaufman" userId="c001b2a046940d7c" providerId="LiveId" clId="{5CB25B10-5B1C-4017-B167-ED3104435743}" dt="2024-05-27T07:21:03.381" v="8516"/>
          <ac:cxnSpMkLst>
            <pc:docMk/>
            <pc:sldMk cId="3117560870" sldId="961"/>
            <ac:cxnSpMk id="61" creationId="{BC339EA7-3761-674C-AD40-79FF6B1A5A22}"/>
          </ac:cxnSpMkLst>
        </pc:cxnChg>
        <pc:cxnChg chg="add del mod">
          <ac:chgData name="Phillip Kaufman" userId="c001b2a046940d7c" providerId="LiveId" clId="{5CB25B10-5B1C-4017-B167-ED3104435743}" dt="2024-05-27T07:21:16.323" v="8519" actId="478"/>
          <ac:cxnSpMkLst>
            <pc:docMk/>
            <pc:sldMk cId="3117560870" sldId="961"/>
            <ac:cxnSpMk id="62" creationId="{0A9AF301-F1F2-FF3C-F947-9E320CB2EFC3}"/>
          </ac:cxnSpMkLst>
        </pc:cxnChg>
        <pc:cxnChg chg="mod">
          <ac:chgData name="Phillip Kaufman" userId="c001b2a046940d7c" providerId="LiveId" clId="{5CB25B10-5B1C-4017-B167-ED3104435743}" dt="2024-05-21T02:05:01.248" v="4734"/>
          <ac:cxnSpMkLst>
            <pc:docMk/>
            <pc:sldMk cId="3117560870" sldId="961"/>
            <ac:cxnSpMk id="62" creationId="{E2950123-AA93-0D6B-9547-38F30BC8C0F1}"/>
          </ac:cxnSpMkLst>
        </pc:cxnChg>
        <pc:cxnChg chg="mod">
          <ac:chgData name="Phillip Kaufman" userId="c001b2a046940d7c" providerId="LiveId" clId="{5CB25B10-5B1C-4017-B167-ED3104435743}" dt="2024-05-21T02:05:01.248" v="4734"/>
          <ac:cxnSpMkLst>
            <pc:docMk/>
            <pc:sldMk cId="3117560870" sldId="961"/>
            <ac:cxnSpMk id="63" creationId="{D8D90A7E-82C3-7CD1-38B4-9472E16E8B79}"/>
          </ac:cxnSpMkLst>
        </pc:cxnChg>
        <pc:cxnChg chg="mod">
          <ac:chgData name="Phillip Kaufman" userId="c001b2a046940d7c" providerId="LiveId" clId="{5CB25B10-5B1C-4017-B167-ED3104435743}" dt="2024-05-27T07:21:03.381" v="8516"/>
          <ac:cxnSpMkLst>
            <pc:docMk/>
            <pc:sldMk cId="3117560870" sldId="961"/>
            <ac:cxnSpMk id="63" creationId="{D901DB51-B110-E199-E7F0-0FE37CB1A300}"/>
          </ac:cxnSpMkLst>
        </pc:cxnChg>
        <pc:cxnChg chg="mod">
          <ac:chgData name="Phillip Kaufman" userId="c001b2a046940d7c" providerId="LiveId" clId="{5CB25B10-5B1C-4017-B167-ED3104435743}" dt="2024-05-27T07:21:03.381" v="8516"/>
          <ac:cxnSpMkLst>
            <pc:docMk/>
            <pc:sldMk cId="3117560870" sldId="961"/>
            <ac:cxnSpMk id="64" creationId="{38A1AAF1-CC0D-0C0D-BE23-27A1AD843F50}"/>
          </ac:cxnSpMkLst>
        </pc:cxnChg>
        <pc:cxnChg chg="mod">
          <ac:chgData name="Phillip Kaufman" userId="c001b2a046940d7c" providerId="LiveId" clId="{5CB25B10-5B1C-4017-B167-ED3104435743}" dt="2024-05-21T02:05:01.248" v="4734"/>
          <ac:cxnSpMkLst>
            <pc:docMk/>
            <pc:sldMk cId="3117560870" sldId="961"/>
            <ac:cxnSpMk id="64" creationId="{A03D437F-5C81-33B2-8A33-B482C0613905}"/>
          </ac:cxnSpMkLst>
        </pc:cxnChg>
        <pc:cxnChg chg="mod">
          <ac:chgData name="Phillip Kaufman" userId="c001b2a046940d7c" providerId="LiveId" clId="{5CB25B10-5B1C-4017-B167-ED3104435743}" dt="2024-05-21T02:05:01.248" v="4734"/>
          <ac:cxnSpMkLst>
            <pc:docMk/>
            <pc:sldMk cId="3117560870" sldId="961"/>
            <ac:cxnSpMk id="65" creationId="{0E58547C-B1AE-32B6-0B26-D9918174A8C4}"/>
          </ac:cxnSpMkLst>
        </pc:cxnChg>
        <pc:cxnChg chg="mod">
          <ac:chgData name="Phillip Kaufman" userId="c001b2a046940d7c" providerId="LiveId" clId="{5CB25B10-5B1C-4017-B167-ED3104435743}" dt="2024-05-27T07:21:03.381" v="8516"/>
          <ac:cxnSpMkLst>
            <pc:docMk/>
            <pc:sldMk cId="3117560870" sldId="961"/>
            <ac:cxnSpMk id="65" creationId="{F1282A61-E36A-3053-8D49-48CDCADF31D2}"/>
          </ac:cxnSpMkLst>
        </pc:cxnChg>
        <pc:cxnChg chg="mod">
          <ac:chgData name="Phillip Kaufman" userId="c001b2a046940d7c" providerId="LiveId" clId="{5CB25B10-5B1C-4017-B167-ED3104435743}" dt="2024-05-27T07:21:03.381" v="8516"/>
          <ac:cxnSpMkLst>
            <pc:docMk/>
            <pc:sldMk cId="3117560870" sldId="961"/>
            <ac:cxnSpMk id="66" creationId="{30520AAB-B3AB-DD4D-51EB-A29B07833CAC}"/>
          </ac:cxnSpMkLst>
        </pc:cxnChg>
        <pc:cxnChg chg="mod">
          <ac:chgData name="Phillip Kaufman" userId="c001b2a046940d7c" providerId="LiveId" clId="{5CB25B10-5B1C-4017-B167-ED3104435743}" dt="2024-05-21T02:05:01.248" v="4734"/>
          <ac:cxnSpMkLst>
            <pc:docMk/>
            <pc:sldMk cId="3117560870" sldId="961"/>
            <ac:cxnSpMk id="66" creationId="{BB1EA640-A409-2F0F-2C86-42CBB733D758}"/>
          </ac:cxnSpMkLst>
        </pc:cxnChg>
        <pc:cxnChg chg="mod">
          <ac:chgData name="Phillip Kaufman" userId="c001b2a046940d7c" providerId="LiveId" clId="{5CB25B10-5B1C-4017-B167-ED3104435743}" dt="2024-05-21T02:05:01.248" v="4734"/>
          <ac:cxnSpMkLst>
            <pc:docMk/>
            <pc:sldMk cId="3117560870" sldId="961"/>
            <ac:cxnSpMk id="67" creationId="{0A4C9552-BF15-37D6-A94F-824CCE284F9C}"/>
          </ac:cxnSpMkLst>
        </pc:cxnChg>
        <pc:cxnChg chg="mod">
          <ac:chgData name="Phillip Kaufman" userId="c001b2a046940d7c" providerId="LiveId" clId="{5CB25B10-5B1C-4017-B167-ED3104435743}" dt="2024-05-27T07:21:03.381" v="8516"/>
          <ac:cxnSpMkLst>
            <pc:docMk/>
            <pc:sldMk cId="3117560870" sldId="961"/>
            <ac:cxnSpMk id="67" creationId="{8303B279-0CAE-E87C-530D-94EF8220C7F2}"/>
          </ac:cxnSpMkLst>
        </pc:cxnChg>
        <pc:cxnChg chg="mod">
          <ac:chgData name="Phillip Kaufman" userId="c001b2a046940d7c" providerId="LiveId" clId="{5CB25B10-5B1C-4017-B167-ED3104435743}" dt="2024-05-27T07:21:03.381" v="8516"/>
          <ac:cxnSpMkLst>
            <pc:docMk/>
            <pc:sldMk cId="3117560870" sldId="961"/>
            <ac:cxnSpMk id="68" creationId="{087ED152-6342-E891-6C02-82956B28EF88}"/>
          </ac:cxnSpMkLst>
        </pc:cxnChg>
        <pc:cxnChg chg="mod">
          <ac:chgData name="Phillip Kaufman" userId="c001b2a046940d7c" providerId="LiveId" clId="{5CB25B10-5B1C-4017-B167-ED3104435743}" dt="2024-05-21T02:05:01.248" v="4734"/>
          <ac:cxnSpMkLst>
            <pc:docMk/>
            <pc:sldMk cId="3117560870" sldId="961"/>
            <ac:cxnSpMk id="68" creationId="{A9873791-619F-777B-E542-E0EF705A853D}"/>
          </ac:cxnSpMkLst>
        </pc:cxnChg>
        <pc:cxnChg chg="mod">
          <ac:chgData name="Phillip Kaufman" userId="c001b2a046940d7c" providerId="LiveId" clId="{5CB25B10-5B1C-4017-B167-ED3104435743}" dt="2024-05-27T07:21:03.381" v="8516"/>
          <ac:cxnSpMkLst>
            <pc:docMk/>
            <pc:sldMk cId="3117560870" sldId="961"/>
            <ac:cxnSpMk id="69" creationId="{24AEE9F6-F468-C4E0-B10A-C45801825115}"/>
          </ac:cxnSpMkLst>
        </pc:cxnChg>
        <pc:cxnChg chg="mod">
          <ac:chgData name="Phillip Kaufman" userId="c001b2a046940d7c" providerId="LiveId" clId="{5CB25B10-5B1C-4017-B167-ED3104435743}" dt="2024-05-21T02:05:01.248" v="4734"/>
          <ac:cxnSpMkLst>
            <pc:docMk/>
            <pc:sldMk cId="3117560870" sldId="961"/>
            <ac:cxnSpMk id="69" creationId="{53103586-60BE-6FE0-CDD9-2F3711857E34}"/>
          </ac:cxnSpMkLst>
        </pc:cxnChg>
        <pc:cxnChg chg="mod">
          <ac:chgData name="Phillip Kaufman" userId="c001b2a046940d7c" providerId="LiveId" clId="{5CB25B10-5B1C-4017-B167-ED3104435743}" dt="2024-05-21T02:05:01.248" v="4734"/>
          <ac:cxnSpMkLst>
            <pc:docMk/>
            <pc:sldMk cId="3117560870" sldId="961"/>
            <ac:cxnSpMk id="70" creationId="{7B43A779-0FE6-115D-C0D6-F59C8A50E93C}"/>
          </ac:cxnSpMkLst>
        </pc:cxnChg>
        <pc:cxnChg chg="mod">
          <ac:chgData name="Phillip Kaufman" userId="c001b2a046940d7c" providerId="LiveId" clId="{5CB25B10-5B1C-4017-B167-ED3104435743}" dt="2024-05-27T07:21:03.381" v="8516"/>
          <ac:cxnSpMkLst>
            <pc:docMk/>
            <pc:sldMk cId="3117560870" sldId="961"/>
            <ac:cxnSpMk id="70" creationId="{D3D9AD17-7E9D-A465-CAE2-59E20DFFB182}"/>
          </ac:cxnSpMkLst>
        </pc:cxnChg>
        <pc:cxnChg chg="mod">
          <ac:chgData name="Phillip Kaufman" userId="c001b2a046940d7c" providerId="LiveId" clId="{5CB25B10-5B1C-4017-B167-ED3104435743}" dt="2024-05-27T07:21:03.381" v="8516"/>
          <ac:cxnSpMkLst>
            <pc:docMk/>
            <pc:sldMk cId="3117560870" sldId="961"/>
            <ac:cxnSpMk id="71" creationId="{85CB2100-406B-B2CB-C161-1DBFAF287849}"/>
          </ac:cxnSpMkLst>
        </pc:cxnChg>
        <pc:cxnChg chg="mod">
          <ac:chgData name="Phillip Kaufman" userId="c001b2a046940d7c" providerId="LiveId" clId="{5CB25B10-5B1C-4017-B167-ED3104435743}" dt="2024-05-21T02:05:01.248" v="4734"/>
          <ac:cxnSpMkLst>
            <pc:docMk/>
            <pc:sldMk cId="3117560870" sldId="961"/>
            <ac:cxnSpMk id="71" creationId="{F7AE63E0-2085-4346-3BD8-9BF6AADDE52A}"/>
          </ac:cxnSpMkLst>
        </pc:cxnChg>
        <pc:cxnChg chg="mod">
          <ac:chgData name="Phillip Kaufman" userId="c001b2a046940d7c" providerId="LiveId" clId="{5CB25B10-5B1C-4017-B167-ED3104435743}" dt="2024-05-27T07:21:03.381" v="8516"/>
          <ac:cxnSpMkLst>
            <pc:docMk/>
            <pc:sldMk cId="3117560870" sldId="961"/>
            <ac:cxnSpMk id="72" creationId="{BE4E2E41-976A-E697-1EB3-C01C06225B20}"/>
          </ac:cxnSpMkLst>
        </pc:cxnChg>
        <pc:cxnChg chg="mod">
          <ac:chgData name="Phillip Kaufman" userId="c001b2a046940d7c" providerId="LiveId" clId="{5CB25B10-5B1C-4017-B167-ED3104435743}" dt="2024-05-21T02:05:01.248" v="4734"/>
          <ac:cxnSpMkLst>
            <pc:docMk/>
            <pc:sldMk cId="3117560870" sldId="961"/>
            <ac:cxnSpMk id="72" creationId="{C4240C89-9D4E-2E63-CDC2-8ABD16727EAD}"/>
          </ac:cxnSpMkLst>
        </pc:cxnChg>
        <pc:cxnChg chg="mod">
          <ac:chgData name="Phillip Kaufman" userId="c001b2a046940d7c" providerId="LiveId" clId="{5CB25B10-5B1C-4017-B167-ED3104435743}" dt="2024-05-21T02:05:01.248" v="4734"/>
          <ac:cxnSpMkLst>
            <pc:docMk/>
            <pc:sldMk cId="3117560870" sldId="961"/>
            <ac:cxnSpMk id="73" creationId="{8E88121D-1EA9-E942-2D53-1ED1E5F5266D}"/>
          </ac:cxnSpMkLst>
        </pc:cxnChg>
        <pc:cxnChg chg="mod">
          <ac:chgData name="Phillip Kaufman" userId="c001b2a046940d7c" providerId="LiveId" clId="{5CB25B10-5B1C-4017-B167-ED3104435743}" dt="2024-05-27T07:21:03.381" v="8516"/>
          <ac:cxnSpMkLst>
            <pc:docMk/>
            <pc:sldMk cId="3117560870" sldId="961"/>
            <ac:cxnSpMk id="73" creationId="{D8AC4245-EDED-B07B-5119-3D7CDA7397B2}"/>
          </ac:cxnSpMkLst>
        </pc:cxnChg>
        <pc:cxnChg chg="mod">
          <ac:chgData name="Phillip Kaufman" userId="c001b2a046940d7c" providerId="LiveId" clId="{5CB25B10-5B1C-4017-B167-ED3104435743}" dt="2024-05-27T07:21:03.381" v="8516"/>
          <ac:cxnSpMkLst>
            <pc:docMk/>
            <pc:sldMk cId="3117560870" sldId="961"/>
            <ac:cxnSpMk id="74" creationId="{1BC42C39-7AB7-D22A-8E4D-AC80CAECF09F}"/>
          </ac:cxnSpMkLst>
        </pc:cxnChg>
        <pc:cxnChg chg="mod">
          <ac:chgData name="Phillip Kaufman" userId="c001b2a046940d7c" providerId="LiveId" clId="{5CB25B10-5B1C-4017-B167-ED3104435743}" dt="2024-05-21T02:05:01.248" v="4734"/>
          <ac:cxnSpMkLst>
            <pc:docMk/>
            <pc:sldMk cId="3117560870" sldId="961"/>
            <ac:cxnSpMk id="74" creationId="{993D18F1-1368-2F10-331C-E919EF5078A6}"/>
          </ac:cxnSpMkLst>
        </pc:cxnChg>
        <pc:cxnChg chg="mod">
          <ac:chgData name="Phillip Kaufman" userId="c001b2a046940d7c" providerId="LiveId" clId="{5CB25B10-5B1C-4017-B167-ED3104435743}" dt="2024-05-21T02:05:01.248" v="4734"/>
          <ac:cxnSpMkLst>
            <pc:docMk/>
            <pc:sldMk cId="3117560870" sldId="961"/>
            <ac:cxnSpMk id="75" creationId="{162527FE-90FA-29D4-2883-1293C7167B93}"/>
          </ac:cxnSpMkLst>
        </pc:cxnChg>
        <pc:cxnChg chg="mod">
          <ac:chgData name="Phillip Kaufman" userId="c001b2a046940d7c" providerId="LiveId" clId="{5CB25B10-5B1C-4017-B167-ED3104435743}" dt="2024-05-27T07:21:03.381" v="8516"/>
          <ac:cxnSpMkLst>
            <pc:docMk/>
            <pc:sldMk cId="3117560870" sldId="961"/>
            <ac:cxnSpMk id="75" creationId="{7D852720-939B-92DF-17E2-D93BBAA2CABD}"/>
          </ac:cxnSpMkLst>
        </pc:cxnChg>
        <pc:cxnChg chg="mod">
          <ac:chgData name="Phillip Kaufman" userId="c001b2a046940d7c" providerId="LiveId" clId="{5CB25B10-5B1C-4017-B167-ED3104435743}" dt="2024-05-21T02:05:01.248" v="4734"/>
          <ac:cxnSpMkLst>
            <pc:docMk/>
            <pc:sldMk cId="3117560870" sldId="961"/>
            <ac:cxnSpMk id="76" creationId="{1984C50E-606C-7BB1-A2DC-02E1C72AD85C}"/>
          </ac:cxnSpMkLst>
        </pc:cxnChg>
        <pc:cxnChg chg="mod">
          <ac:chgData name="Phillip Kaufman" userId="c001b2a046940d7c" providerId="LiveId" clId="{5CB25B10-5B1C-4017-B167-ED3104435743}" dt="2024-05-27T07:21:03.381" v="8516"/>
          <ac:cxnSpMkLst>
            <pc:docMk/>
            <pc:sldMk cId="3117560870" sldId="961"/>
            <ac:cxnSpMk id="76" creationId="{80FE6609-1C61-8BA9-B34C-C70CF3993331}"/>
          </ac:cxnSpMkLst>
        </pc:cxnChg>
        <pc:cxnChg chg="mod">
          <ac:chgData name="Phillip Kaufman" userId="c001b2a046940d7c" providerId="LiveId" clId="{5CB25B10-5B1C-4017-B167-ED3104435743}" dt="2024-05-27T07:21:03.381" v="8516"/>
          <ac:cxnSpMkLst>
            <pc:docMk/>
            <pc:sldMk cId="3117560870" sldId="961"/>
            <ac:cxnSpMk id="77" creationId="{3FC22A31-57CB-197B-F8CE-973737F6811F}"/>
          </ac:cxnSpMkLst>
        </pc:cxnChg>
        <pc:cxnChg chg="mod">
          <ac:chgData name="Phillip Kaufman" userId="c001b2a046940d7c" providerId="LiveId" clId="{5CB25B10-5B1C-4017-B167-ED3104435743}" dt="2024-05-21T02:05:01.248" v="4734"/>
          <ac:cxnSpMkLst>
            <pc:docMk/>
            <pc:sldMk cId="3117560870" sldId="961"/>
            <ac:cxnSpMk id="77" creationId="{B50FDC08-28BE-2C3E-F774-8D15B78B9F4E}"/>
          </ac:cxnSpMkLst>
        </pc:cxnChg>
        <pc:cxnChg chg="mod">
          <ac:chgData name="Phillip Kaufman" userId="c001b2a046940d7c" providerId="LiveId" clId="{5CB25B10-5B1C-4017-B167-ED3104435743}" dt="2024-05-21T02:05:01.248" v="4734"/>
          <ac:cxnSpMkLst>
            <pc:docMk/>
            <pc:sldMk cId="3117560870" sldId="961"/>
            <ac:cxnSpMk id="78" creationId="{17262AEE-FE8A-F57F-F1EB-AB2253B34B93}"/>
          </ac:cxnSpMkLst>
        </pc:cxnChg>
        <pc:cxnChg chg="mod">
          <ac:chgData name="Phillip Kaufman" userId="c001b2a046940d7c" providerId="LiveId" clId="{5CB25B10-5B1C-4017-B167-ED3104435743}" dt="2024-05-27T07:21:03.381" v="8516"/>
          <ac:cxnSpMkLst>
            <pc:docMk/>
            <pc:sldMk cId="3117560870" sldId="961"/>
            <ac:cxnSpMk id="78" creationId="{86D491C7-F386-AA5C-295B-E5F6CC08C854}"/>
          </ac:cxnSpMkLst>
        </pc:cxnChg>
        <pc:cxnChg chg="mod">
          <ac:chgData name="Phillip Kaufman" userId="c001b2a046940d7c" providerId="LiveId" clId="{5CB25B10-5B1C-4017-B167-ED3104435743}" dt="2024-05-27T07:21:03.381" v="8516"/>
          <ac:cxnSpMkLst>
            <pc:docMk/>
            <pc:sldMk cId="3117560870" sldId="961"/>
            <ac:cxnSpMk id="79" creationId="{6DCC8856-D18E-8019-E7FE-65282A92AA88}"/>
          </ac:cxnSpMkLst>
        </pc:cxnChg>
        <pc:cxnChg chg="mod">
          <ac:chgData name="Phillip Kaufman" userId="c001b2a046940d7c" providerId="LiveId" clId="{5CB25B10-5B1C-4017-B167-ED3104435743}" dt="2024-05-21T02:05:01.248" v="4734"/>
          <ac:cxnSpMkLst>
            <pc:docMk/>
            <pc:sldMk cId="3117560870" sldId="961"/>
            <ac:cxnSpMk id="79" creationId="{FD954572-33A5-2592-D5BA-01E50399DAC5}"/>
          </ac:cxnSpMkLst>
        </pc:cxnChg>
        <pc:cxnChg chg="mod">
          <ac:chgData name="Phillip Kaufman" userId="c001b2a046940d7c" providerId="LiveId" clId="{5CB25B10-5B1C-4017-B167-ED3104435743}" dt="2024-05-27T07:21:03.381" v="8516"/>
          <ac:cxnSpMkLst>
            <pc:docMk/>
            <pc:sldMk cId="3117560870" sldId="961"/>
            <ac:cxnSpMk id="80" creationId="{691599FB-BCD0-B38C-9576-3E89492809DA}"/>
          </ac:cxnSpMkLst>
        </pc:cxnChg>
        <pc:cxnChg chg="mod">
          <ac:chgData name="Phillip Kaufman" userId="c001b2a046940d7c" providerId="LiveId" clId="{5CB25B10-5B1C-4017-B167-ED3104435743}" dt="2024-05-21T02:05:01.248" v="4734"/>
          <ac:cxnSpMkLst>
            <pc:docMk/>
            <pc:sldMk cId="3117560870" sldId="961"/>
            <ac:cxnSpMk id="80" creationId="{6AB51E2D-0E62-5462-E41B-A78418BDFFEF}"/>
          </ac:cxnSpMkLst>
        </pc:cxnChg>
        <pc:cxnChg chg="mod">
          <ac:chgData name="Phillip Kaufman" userId="c001b2a046940d7c" providerId="LiveId" clId="{5CB25B10-5B1C-4017-B167-ED3104435743}" dt="2024-05-27T07:21:03.381" v="8516"/>
          <ac:cxnSpMkLst>
            <pc:docMk/>
            <pc:sldMk cId="3117560870" sldId="961"/>
            <ac:cxnSpMk id="81" creationId="{B2FBE0FB-3D12-C86D-C9B7-3F34147D2EAC}"/>
          </ac:cxnSpMkLst>
        </pc:cxnChg>
        <pc:cxnChg chg="mod">
          <ac:chgData name="Phillip Kaufman" userId="c001b2a046940d7c" providerId="LiveId" clId="{5CB25B10-5B1C-4017-B167-ED3104435743}" dt="2024-05-27T07:21:03.381" v="8516"/>
          <ac:cxnSpMkLst>
            <pc:docMk/>
            <pc:sldMk cId="3117560870" sldId="961"/>
            <ac:cxnSpMk id="82" creationId="{BACC10F9-64A6-879B-FA88-2F594FCD7DAD}"/>
          </ac:cxnSpMkLst>
        </pc:cxnChg>
        <pc:cxnChg chg="mod">
          <ac:chgData name="Phillip Kaufman" userId="c001b2a046940d7c" providerId="LiveId" clId="{5CB25B10-5B1C-4017-B167-ED3104435743}" dt="2024-05-21T02:05:01.248" v="4734"/>
          <ac:cxnSpMkLst>
            <pc:docMk/>
            <pc:sldMk cId="3117560870" sldId="961"/>
            <ac:cxnSpMk id="83" creationId="{326280AB-072D-D75A-B1F3-57BE2ECDC384}"/>
          </ac:cxnSpMkLst>
        </pc:cxnChg>
        <pc:cxnChg chg="mod">
          <ac:chgData name="Phillip Kaufman" userId="c001b2a046940d7c" providerId="LiveId" clId="{5CB25B10-5B1C-4017-B167-ED3104435743}" dt="2024-05-27T07:21:03.381" v="8516"/>
          <ac:cxnSpMkLst>
            <pc:docMk/>
            <pc:sldMk cId="3117560870" sldId="961"/>
            <ac:cxnSpMk id="83" creationId="{87DC77E6-9282-6B7F-7B72-1485B160E1AD}"/>
          </ac:cxnSpMkLst>
        </pc:cxnChg>
        <pc:cxnChg chg="mod">
          <ac:chgData name="Phillip Kaufman" userId="c001b2a046940d7c" providerId="LiveId" clId="{5CB25B10-5B1C-4017-B167-ED3104435743}" dt="2024-05-21T02:05:01.248" v="4734"/>
          <ac:cxnSpMkLst>
            <pc:docMk/>
            <pc:sldMk cId="3117560870" sldId="961"/>
            <ac:cxnSpMk id="84" creationId="{72FF74FF-B636-F750-C04C-DABFE0835A67}"/>
          </ac:cxnSpMkLst>
        </pc:cxnChg>
        <pc:cxnChg chg="mod">
          <ac:chgData name="Phillip Kaufman" userId="c001b2a046940d7c" providerId="LiveId" clId="{5CB25B10-5B1C-4017-B167-ED3104435743}" dt="2024-05-27T07:21:03.381" v="8516"/>
          <ac:cxnSpMkLst>
            <pc:docMk/>
            <pc:sldMk cId="3117560870" sldId="961"/>
            <ac:cxnSpMk id="84" creationId="{B4FFD529-4407-2CA6-0610-68AB1409BBB2}"/>
          </ac:cxnSpMkLst>
        </pc:cxnChg>
        <pc:cxnChg chg="mod">
          <ac:chgData name="Phillip Kaufman" userId="c001b2a046940d7c" providerId="LiveId" clId="{5CB25B10-5B1C-4017-B167-ED3104435743}" dt="2024-05-27T07:21:03.381" v="8516"/>
          <ac:cxnSpMkLst>
            <pc:docMk/>
            <pc:sldMk cId="3117560870" sldId="961"/>
            <ac:cxnSpMk id="85" creationId="{722DB22E-A912-7885-F592-65D3FD3462FD}"/>
          </ac:cxnSpMkLst>
        </pc:cxnChg>
        <pc:cxnChg chg="mod">
          <ac:chgData name="Phillip Kaufman" userId="c001b2a046940d7c" providerId="LiveId" clId="{5CB25B10-5B1C-4017-B167-ED3104435743}" dt="2024-05-27T07:21:03.381" v="8516"/>
          <ac:cxnSpMkLst>
            <pc:docMk/>
            <pc:sldMk cId="3117560870" sldId="961"/>
            <ac:cxnSpMk id="86" creationId="{89F20DB1-C61E-7474-D171-BBBB7923059C}"/>
          </ac:cxnSpMkLst>
        </pc:cxnChg>
        <pc:cxnChg chg="mod">
          <ac:chgData name="Phillip Kaufman" userId="c001b2a046940d7c" providerId="LiveId" clId="{5CB25B10-5B1C-4017-B167-ED3104435743}" dt="2024-05-27T07:21:55.110" v="8539" actId="164"/>
          <ac:cxnSpMkLst>
            <pc:docMk/>
            <pc:sldMk cId="3117560870" sldId="961"/>
            <ac:cxnSpMk id="89" creationId="{9D470B48-3A9A-A321-808D-038E18136EFC}"/>
          </ac:cxnSpMkLst>
        </pc:cxnChg>
        <pc:cxnChg chg="mod">
          <ac:chgData name="Phillip Kaufman" userId="c001b2a046940d7c" providerId="LiveId" clId="{5CB25B10-5B1C-4017-B167-ED3104435743}" dt="2024-05-27T07:21:55.110" v="8539" actId="164"/>
          <ac:cxnSpMkLst>
            <pc:docMk/>
            <pc:sldMk cId="3117560870" sldId="961"/>
            <ac:cxnSpMk id="90" creationId="{2EF0CF34-7361-B9E1-74C3-41CD51A660A8}"/>
          </ac:cxnSpMkLst>
        </pc:cxnChg>
        <pc:cxnChg chg="mod">
          <ac:chgData name="Phillip Kaufman" userId="c001b2a046940d7c" providerId="LiveId" clId="{5CB25B10-5B1C-4017-B167-ED3104435743}" dt="2024-05-27T07:21:55.110" v="8539" actId="164"/>
          <ac:cxnSpMkLst>
            <pc:docMk/>
            <pc:sldMk cId="3117560870" sldId="961"/>
            <ac:cxnSpMk id="91" creationId="{007C42A0-F310-57A0-B783-3D34DE8DD93C}"/>
          </ac:cxnSpMkLst>
        </pc:cxnChg>
        <pc:cxnChg chg="mod">
          <ac:chgData name="Phillip Kaufman" userId="c001b2a046940d7c" providerId="LiveId" clId="{5CB25B10-5B1C-4017-B167-ED3104435743}" dt="2024-05-21T02:05:54.266" v="4795"/>
          <ac:cxnSpMkLst>
            <pc:docMk/>
            <pc:sldMk cId="3117560870" sldId="961"/>
            <ac:cxnSpMk id="92" creationId="{095BCBD4-F5F1-10A8-A3D7-D7882B303CDF}"/>
          </ac:cxnSpMkLst>
        </pc:cxnChg>
        <pc:cxnChg chg="mod">
          <ac:chgData name="Phillip Kaufman" userId="c001b2a046940d7c" providerId="LiveId" clId="{5CB25B10-5B1C-4017-B167-ED3104435743}" dt="2024-05-27T07:21:55.110" v="8539" actId="164"/>
          <ac:cxnSpMkLst>
            <pc:docMk/>
            <pc:sldMk cId="3117560870" sldId="961"/>
            <ac:cxnSpMk id="92" creationId="{AC182A68-5059-E1B1-4DA1-A9A8DB8435B6}"/>
          </ac:cxnSpMkLst>
        </pc:cxnChg>
        <pc:cxnChg chg="mod">
          <ac:chgData name="Phillip Kaufman" userId="c001b2a046940d7c" providerId="LiveId" clId="{5CB25B10-5B1C-4017-B167-ED3104435743}" dt="2024-05-27T07:21:55.110" v="8539" actId="164"/>
          <ac:cxnSpMkLst>
            <pc:docMk/>
            <pc:sldMk cId="3117560870" sldId="961"/>
            <ac:cxnSpMk id="93" creationId="{95D429F8-D5A5-361F-AB20-77561DC623B7}"/>
          </ac:cxnSpMkLst>
        </pc:cxnChg>
        <pc:cxnChg chg="mod">
          <ac:chgData name="Phillip Kaufman" userId="c001b2a046940d7c" providerId="LiveId" clId="{5CB25B10-5B1C-4017-B167-ED3104435743}" dt="2024-05-21T02:05:54.266" v="4795"/>
          <ac:cxnSpMkLst>
            <pc:docMk/>
            <pc:sldMk cId="3117560870" sldId="961"/>
            <ac:cxnSpMk id="93" creationId="{EEC9D7B4-897A-73E1-BB33-6720BA4AF4FB}"/>
          </ac:cxnSpMkLst>
        </pc:cxnChg>
        <pc:cxnChg chg="mod">
          <ac:chgData name="Phillip Kaufman" userId="c001b2a046940d7c" providerId="LiveId" clId="{5CB25B10-5B1C-4017-B167-ED3104435743}" dt="2024-05-27T07:21:55.110" v="8539" actId="164"/>
          <ac:cxnSpMkLst>
            <pc:docMk/>
            <pc:sldMk cId="3117560870" sldId="961"/>
            <ac:cxnSpMk id="94" creationId="{1592788A-BD4F-E74B-AF73-13FFBEAD12D3}"/>
          </ac:cxnSpMkLst>
        </pc:cxnChg>
        <pc:cxnChg chg="mod">
          <ac:chgData name="Phillip Kaufman" userId="c001b2a046940d7c" providerId="LiveId" clId="{5CB25B10-5B1C-4017-B167-ED3104435743}" dt="2024-05-21T02:05:54.266" v="4795"/>
          <ac:cxnSpMkLst>
            <pc:docMk/>
            <pc:sldMk cId="3117560870" sldId="961"/>
            <ac:cxnSpMk id="94" creationId="{3DA1FFFB-7ED6-6D49-0A58-547A2C28F647}"/>
          </ac:cxnSpMkLst>
        </pc:cxnChg>
        <pc:cxnChg chg="mod">
          <ac:chgData name="Phillip Kaufman" userId="c001b2a046940d7c" providerId="LiveId" clId="{5CB25B10-5B1C-4017-B167-ED3104435743}" dt="2024-05-21T02:05:54.266" v="4795"/>
          <ac:cxnSpMkLst>
            <pc:docMk/>
            <pc:sldMk cId="3117560870" sldId="961"/>
            <ac:cxnSpMk id="95" creationId="{740BA5DC-2ADB-B796-EA07-1A1127284AF7}"/>
          </ac:cxnSpMkLst>
        </pc:cxnChg>
        <pc:cxnChg chg="mod">
          <ac:chgData name="Phillip Kaufman" userId="c001b2a046940d7c" providerId="LiveId" clId="{5CB25B10-5B1C-4017-B167-ED3104435743}" dt="2024-05-27T07:21:55.110" v="8539" actId="164"/>
          <ac:cxnSpMkLst>
            <pc:docMk/>
            <pc:sldMk cId="3117560870" sldId="961"/>
            <ac:cxnSpMk id="95" creationId="{846E70BE-93DE-4A41-E9BC-8EA1F619725E}"/>
          </ac:cxnSpMkLst>
        </pc:cxnChg>
        <pc:cxnChg chg="mod">
          <ac:chgData name="Phillip Kaufman" userId="c001b2a046940d7c" providerId="LiveId" clId="{5CB25B10-5B1C-4017-B167-ED3104435743}" dt="2024-05-27T07:21:55.110" v="8539" actId="164"/>
          <ac:cxnSpMkLst>
            <pc:docMk/>
            <pc:sldMk cId="3117560870" sldId="961"/>
            <ac:cxnSpMk id="96" creationId="{6B915E2F-3F2D-5547-2DCB-31446C4B0C64}"/>
          </ac:cxnSpMkLst>
        </pc:cxnChg>
        <pc:cxnChg chg="mod">
          <ac:chgData name="Phillip Kaufman" userId="c001b2a046940d7c" providerId="LiveId" clId="{5CB25B10-5B1C-4017-B167-ED3104435743}" dt="2024-05-21T02:05:54.266" v="4795"/>
          <ac:cxnSpMkLst>
            <pc:docMk/>
            <pc:sldMk cId="3117560870" sldId="961"/>
            <ac:cxnSpMk id="96" creationId="{B35DDF10-FEE7-209B-0327-DBA4CB61F57E}"/>
          </ac:cxnSpMkLst>
        </pc:cxnChg>
        <pc:cxnChg chg="mod">
          <ac:chgData name="Phillip Kaufman" userId="c001b2a046940d7c" providerId="LiveId" clId="{5CB25B10-5B1C-4017-B167-ED3104435743}" dt="2024-05-21T02:05:54.266" v="4795"/>
          <ac:cxnSpMkLst>
            <pc:docMk/>
            <pc:sldMk cId="3117560870" sldId="961"/>
            <ac:cxnSpMk id="97" creationId="{98E4B9E7-93D8-F7D9-026C-B284573F21AD}"/>
          </ac:cxnSpMkLst>
        </pc:cxnChg>
        <pc:cxnChg chg="mod">
          <ac:chgData name="Phillip Kaufman" userId="c001b2a046940d7c" providerId="LiveId" clId="{5CB25B10-5B1C-4017-B167-ED3104435743}" dt="2024-05-27T07:21:55.110" v="8539" actId="164"/>
          <ac:cxnSpMkLst>
            <pc:docMk/>
            <pc:sldMk cId="3117560870" sldId="961"/>
            <ac:cxnSpMk id="97" creationId="{DEFE4904-4363-117E-A02A-2ADD53C2B95A}"/>
          </ac:cxnSpMkLst>
        </pc:cxnChg>
        <pc:cxnChg chg="mod">
          <ac:chgData name="Phillip Kaufman" userId="c001b2a046940d7c" providerId="LiveId" clId="{5CB25B10-5B1C-4017-B167-ED3104435743}" dt="2024-05-21T02:05:54.266" v="4795"/>
          <ac:cxnSpMkLst>
            <pc:docMk/>
            <pc:sldMk cId="3117560870" sldId="961"/>
            <ac:cxnSpMk id="98" creationId="{015D2AC4-8B02-4A1C-BF8C-FBF5DF5B389D}"/>
          </ac:cxnSpMkLst>
        </pc:cxnChg>
        <pc:cxnChg chg="mod">
          <ac:chgData name="Phillip Kaufman" userId="c001b2a046940d7c" providerId="LiveId" clId="{5CB25B10-5B1C-4017-B167-ED3104435743}" dt="2024-05-27T07:21:55.110" v="8539" actId="164"/>
          <ac:cxnSpMkLst>
            <pc:docMk/>
            <pc:sldMk cId="3117560870" sldId="961"/>
            <ac:cxnSpMk id="98" creationId="{74D7C2A5-ED33-C8E5-D86A-83551E363C80}"/>
          </ac:cxnSpMkLst>
        </pc:cxnChg>
        <pc:cxnChg chg="mod">
          <ac:chgData name="Phillip Kaufman" userId="c001b2a046940d7c" providerId="LiveId" clId="{5CB25B10-5B1C-4017-B167-ED3104435743}" dt="2024-05-21T02:05:54.266" v="4795"/>
          <ac:cxnSpMkLst>
            <pc:docMk/>
            <pc:sldMk cId="3117560870" sldId="961"/>
            <ac:cxnSpMk id="99" creationId="{0608ABE8-BA2B-10A9-F577-3C428384240A}"/>
          </ac:cxnSpMkLst>
        </pc:cxnChg>
        <pc:cxnChg chg="mod">
          <ac:chgData name="Phillip Kaufman" userId="c001b2a046940d7c" providerId="LiveId" clId="{5CB25B10-5B1C-4017-B167-ED3104435743}" dt="2024-05-27T07:21:55.110" v="8539" actId="164"/>
          <ac:cxnSpMkLst>
            <pc:docMk/>
            <pc:sldMk cId="3117560870" sldId="961"/>
            <ac:cxnSpMk id="99" creationId="{850A4041-E3FC-3E08-EF8D-1F5968767AA9}"/>
          </ac:cxnSpMkLst>
        </pc:cxnChg>
        <pc:cxnChg chg="mod">
          <ac:chgData name="Phillip Kaufman" userId="c001b2a046940d7c" providerId="LiveId" clId="{5CB25B10-5B1C-4017-B167-ED3104435743}" dt="2024-05-21T02:05:54.266" v="4795"/>
          <ac:cxnSpMkLst>
            <pc:docMk/>
            <pc:sldMk cId="3117560870" sldId="961"/>
            <ac:cxnSpMk id="100" creationId="{312878E4-6C6F-FBAE-E1AB-5B1D56172A53}"/>
          </ac:cxnSpMkLst>
        </pc:cxnChg>
        <pc:cxnChg chg="mod">
          <ac:chgData name="Phillip Kaufman" userId="c001b2a046940d7c" providerId="LiveId" clId="{5CB25B10-5B1C-4017-B167-ED3104435743}" dt="2024-05-27T07:21:55.110" v="8539" actId="164"/>
          <ac:cxnSpMkLst>
            <pc:docMk/>
            <pc:sldMk cId="3117560870" sldId="961"/>
            <ac:cxnSpMk id="100" creationId="{377BC5AA-7BF3-BE42-4B78-602DE7893163}"/>
          </ac:cxnSpMkLst>
        </pc:cxnChg>
        <pc:cxnChg chg="mod">
          <ac:chgData name="Phillip Kaufman" userId="c001b2a046940d7c" providerId="LiveId" clId="{5CB25B10-5B1C-4017-B167-ED3104435743}" dt="2024-05-27T07:21:55.110" v="8539" actId="164"/>
          <ac:cxnSpMkLst>
            <pc:docMk/>
            <pc:sldMk cId="3117560870" sldId="961"/>
            <ac:cxnSpMk id="101" creationId="{04B67D38-405F-BA60-A7B9-77252F20ADD1}"/>
          </ac:cxnSpMkLst>
        </pc:cxnChg>
        <pc:cxnChg chg="mod">
          <ac:chgData name="Phillip Kaufman" userId="c001b2a046940d7c" providerId="LiveId" clId="{5CB25B10-5B1C-4017-B167-ED3104435743}" dt="2024-05-21T02:05:54.266" v="4795"/>
          <ac:cxnSpMkLst>
            <pc:docMk/>
            <pc:sldMk cId="3117560870" sldId="961"/>
            <ac:cxnSpMk id="101" creationId="{127710B7-D35E-050B-CA45-F3C095E292A4}"/>
          </ac:cxnSpMkLst>
        </pc:cxnChg>
        <pc:cxnChg chg="mod">
          <ac:chgData name="Phillip Kaufman" userId="c001b2a046940d7c" providerId="LiveId" clId="{5CB25B10-5B1C-4017-B167-ED3104435743}" dt="2024-05-21T02:05:54.266" v="4795"/>
          <ac:cxnSpMkLst>
            <pc:docMk/>
            <pc:sldMk cId="3117560870" sldId="961"/>
            <ac:cxnSpMk id="102" creationId="{10850991-19C6-639E-3487-2D464BAD8789}"/>
          </ac:cxnSpMkLst>
        </pc:cxnChg>
        <pc:cxnChg chg="mod">
          <ac:chgData name="Phillip Kaufman" userId="c001b2a046940d7c" providerId="LiveId" clId="{5CB25B10-5B1C-4017-B167-ED3104435743}" dt="2024-05-27T07:21:55.110" v="8539" actId="164"/>
          <ac:cxnSpMkLst>
            <pc:docMk/>
            <pc:sldMk cId="3117560870" sldId="961"/>
            <ac:cxnSpMk id="102" creationId="{34E198BD-F0CC-CE09-DDF5-1C3EF66FDB3B}"/>
          </ac:cxnSpMkLst>
        </pc:cxnChg>
        <pc:cxnChg chg="mod">
          <ac:chgData name="Phillip Kaufman" userId="c001b2a046940d7c" providerId="LiveId" clId="{5CB25B10-5B1C-4017-B167-ED3104435743}" dt="2024-05-27T07:21:55.110" v="8539" actId="164"/>
          <ac:cxnSpMkLst>
            <pc:docMk/>
            <pc:sldMk cId="3117560870" sldId="961"/>
            <ac:cxnSpMk id="103" creationId="{07617325-AC7A-512F-58D7-2D259F3CBA04}"/>
          </ac:cxnSpMkLst>
        </pc:cxnChg>
        <pc:cxnChg chg="mod">
          <ac:chgData name="Phillip Kaufman" userId="c001b2a046940d7c" providerId="LiveId" clId="{5CB25B10-5B1C-4017-B167-ED3104435743}" dt="2024-05-21T02:05:54.266" v="4795"/>
          <ac:cxnSpMkLst>
            <pc:docMk/>
            <pc:sldMk cId="3117560870" sldId="961"/>
            <ac:cxnSpMk id="103" creationId="{65F309B7-9FB0-0678-F381-ADF186D36A0A}"/>
          </ac:cxnSpMkLst>
        </pc:cxnChg>
        <pc:cxnChg chg="mod">
          <ac:chgData name="Phillip Kaufman" userId="c001b2a046940d7c" providerId="LiveId" clId="{5CB25B10-5B1C-4017-B167-ED3104435743}" dt="2024-05-27T07:21:55.110" v="8539" actId="164"/>
          <ac:cxnSpMkLst>
            <pc:docMk/>
            <pc:sldMk cId="3117560870" sldId="961"/>
            <ac:cxnSpMk id="104" creationId="{79D02B40-45D1-EC11-F67E-B94653A1E412}"/>
          </ac:cxnSpMkLst>
        </pc:cxnChg>
        <pc:cxnChg chg="mod">
          <ac:chgData name="Phillip Kaufman" userId="c001b2a046940d7c" providerId="LiveId" clId="{5CB25B10-5B1C-4017-B167-ED3104435743}" dt="2024-05-21T02:05:54.266" v="4795"/>
          <ac:cxnSpMkLst>
            <pc:docMk/>
            <pc:sldMk cId="3117560870" sldId="961"/>
            <ac:cxnSpMk id="104" creationId="{B8C0E3E1-2947-299E-0319-2AA3099D42B3}"/>
          </ac:cxnSpMkLst>
        </pc:cxnChg>
        <pc:cxnChg chg="mod">
          <ac:chgData name="Phillip Kaufman" userId="c001b2a046940d7c" providerId="LiveId" clId="{5CB25B10-5B1C-4017-B167-ED3104435743}" dt="2024-05-27T07:21:55.110" v="8539" actId="164"/>
          <ac:cxnSpMkLst>
            <pc:docMk/>
            <pc:sldMk cId="3117560870" sldId="961"/>
            <ac:cxnSpMk id="105" creationId="{7B99B2F0-4F56-26E0-C9E0-632F97C0AA83}"/>
          </ac:cxnSpMkLst>
        </pc:cxnChg>
        <pc:cxnChg chg="mod">
          <ac:chgData name="Phillip Kaufman" userId="c001b2a046940d7c" providerId="LiveId" clId="{5CB25B10-5B1C-4017-B167-ED3104435743}" dt="2024-05-21T02:05:54.266" v="4795"/>
          <ac:cxnSpMkLst>
            <pc:docMk/>
            <pc:sldMk cId="3117560870" sldId="961"/>
            <ac:cxnSpMk id="105" creationId="{BEF6E829-9F8A-1EA0-0480-7AC9BEB0D71D}"/>
          </ac:cxnSpMkLst>
        </pc:cxnChg>
        <pc:cxnChg chg="mod">
          <ac:chgData name="Phillip Kaufman" userId="c001b2a046940d7c" providerId="LiveId" clId="{5CB25B10-5B1C-4017-B167-ED3104435743}" dt="2024-05-27T07:21:55.110" v="8539" actId="164"/>
          <ac:cxnSpMkLst>
            <pc:docMk/>
            <pc:sldMk cId="3117560870" sldId="961"/>
            <ac:cxnSpMk id="106" creationId="{176333C1-B5C1-0CF7-CB06-0B24E3255F31}"/>
          </ac:cxnSpMkLst>
        </pc:cxnChg>
        <pc:cxnChg chg="mod">
          <ac:chgData name="Phillip Kaufman" userId="c001b2a046940d7c" providerId="LiveId" clId="{5CB25B10-5B1C-4017-B167-ED3104435743}" dt="2024-05-21T02:05:54.266" v="4795"/>
          <ac:cxnSpMkLst>
            <pc:docMk/>
            <pc:sldMk cId="3117560870" sldId="961"/>
            <ac:cxnSpMk id="106" creationId="{3759DB09-B171-B430-2CF3-75B4D2338EBF}"/>
          </ac:cxnSpMkLst>
        </pc:cxnChg>
        <pc:cxnChg chg="mod">
          <ac:chgData name="Phillip Kaufman" userId="c001b2a046940d7c" providerId="LiveId" clId="{5CB25B10-5B1C-4017-B167-ED3104435743}" dt="2024-05-27T07:21:55.110" v="8539" actId="164"/>
          <ac:cxnSpMkLst>
            <pc:docMk/>
            <pc:sldMk cId="3117560870" sldId="961"/>
            <ac:cxnSpMk id="107" creationId="{3637F6B8-54C5-D62A-C807-0DAAD044458D}"/>
          </ac:cxnSpMkLst>
        </pc:cxnChg>
        <pc:cxnChg chg="mod">
          <ac:chgData name="Phillip Kaufman" userId="c001b2a046940d7c" providerId="LiveId" clId="{5CB25B10-5B1C-4017-B167-ED3104435743}" dt="2024-05-21T02:05:54.266" v="4795"/>
          <ac:cxnSpMkLst>
            <pc:docMk/>
            <pc:sldMk cId="3117560870" sldId="961"/>
            <ac:cxnSpMk id="107" creationId="{CC27A6B0-A7A7-9CDE-D28B-CD8B62D0E164}"/>
          </ac:cxnSpMkLst>
        </pc:cxnChg>
        <pc:cxnChg chg="mod">
          <ac:chgData name="Phillip Kaufman" userId="c001b2a046940d7c" providerId="LiveId" clId="{5CB25B10-5B1C-4017-B167-ED3104435743}" dt="2024-05-21T02:05:54.266" v="4795"/>
          <ac:cxnSpMkLst>
            <pc:docMk/>
            <pc:sldMk cId="3117560870" sldId="961"/>
            <ac:cxnSpMk id="108" creationId="{348062FA-4650-76CA-927E-309DD96D85EC}"/>
          </ac:cxnSpMkLst>
        </pc:cxnChg>
        <pc:cxnChg chg="mod">
          <ac:chgData name="Phillip Kaufman" userId="c001b2a046940d7c" providerId="LiveId" clId="{5CB25B10-5B1C-4017-B167-ED3104435743}" dt="2024-05-27T07:21:55.110" v="8539" actId="164"/>
          <ac:cxnSpMkLst>
            <pc:docMk/>
            <pc:sldMk cId="3117560870" sldId="961"/>
            <ac:cxnSpMk id="108" creationId="{3E6BBD17-5042-875D-5D3D-305ABF899FE5}"/>
          </ac:cxnSpMkLst>
        </pc:cxnChg>
        <pc:cxnChg chg="mod">
          <ac:chgData name="Phillip Kaufman" userId="c001b2a046940d7c" providerId="LiveId" clId="{5CB25B10-5B1C-4017-B167-ED3104435743}" dt="2024-05-21T02:05:54.266" v="4795"/>
          <ac:cxnSpMkLst>
            <pc:docMk/>
            <pc:sldMk cId="3117560870" sldId="961"/>
            <ac:cxnSpMk id="109" creationId="{67B9A7F8-D7C2-64EA-FA0C-464FDAF5E28A}"/>
          </ac:cxnSpMkLst>
        </pc:cxnChg>
        <pc:cxnChg chg="mod">
          <ac:chgData name="Phillip Kaufman" userId="c001b2a046940d7c" providerId="LiveId" clId="{5CB25B10-5B1C-4017-B167-ED3104435743}" dt="2024-05-27T07:21:55.110" v="8539" actId="164"/>
          <ac:cxnSpMkLst>
            <pc:docMk/>
            <pc:sldMk cId="3117560870" sldId="961"/>
            <ac:cxnSpMk id="109" creationId="{972C5152-E41D-DE7D-6AB6-DB12DD455CE4}"/>
          </ac:cxnSpMkLst>
        </pc:cxnChg>
        <pc:cxnChg chg="mod">
          <ac:chgData name="Phillip Kaufman" userId="c001b2a046940d7c" providerId="LiveId" clId="{5CB25B10-5B1C-4017-B167-ED3104435743}" dt="2024-05-21T02:05:54.266" v="4795"/>
          <ac:cxnSpMkLst>
            <pc:docMk/>
            <pc:sldMk cId="3117560870" sldId="961"/>
            <ac:cxnSpMk id="110" creationId="{16DCB41A-EF4F-CA5F-4789-E69F11F5A6A0}"/>
          </ac:cxnSpMkLst>
        </pc:cxnChg>
        <pc:cxnChg chg="mod">
          <ac:chgData name="Phillip Kaufman" userId="c001b2a046940d7c" providerId="LiveId" clId="{5CB25B10-5B1C-4017-B167-ED3104435743}" dt="2024-05-27T07:21:55.110" v="8539" actId="164"/>
          <ac:cxnSpMkLst>
            <pc:docMk/>
            <pc:sldMk cId="3117560870" sldId="961"/>
            <ac:cxnSpMk id="110" creationId="{B54CE227-FD45-843D-B5B8-047F3F80282E}"/>
          </ac:cxnSpMkLst>
        </pc:cxnChg>
        <pc:cxnChg chg="mod">
          <ac:chgData name="Phillip Kaufman" userId="c001b2a046940d7c" providerId="LiveId" clId="{5CB25B10-5B1C-4017-B167-ED3104435743}" dt="2024-05-27T07:21:55.110" v="8539" actId="164"/>
          <ac:cxnSpMkLst>
            <pc:docMk/>
            <pc:sldMk cId="3117560870" sldId="961"/>
            <ac:cxnSpMk id="111" creationId="{95567C1A-0C0A-7A59-D001-CDB51603F651}"/>
          </ac:cxnSpMkLst>
        </pc:cxnChg>
        <pc:cxnChg chg="mod">
          <ac:chgData name="Phillip Kaufman" userId="c001b2a046940d7c" providerId="LiveId" clId="{5CB25B10-5B1C-4017-B167-ED3104435743}" dt="2024-05-21T02:05:54.266" v="4795"/>
          <ac:cxnSpMkLst>
            <pc:docMk/>
            <pc:sldMk cId="3117560870" sldId="961"/>
            <ac:cxnSpMk id="111" creationId="{A1EC5750-CA50-11A5-AEAA-06678F24F673}"/>
          </ac:cxnSpMkLst>
        </pc:cxnChg>
        <pc:cxnChg chg="mod">
          <ac:chgData name="Phillip Kaufman" userId="c001b2a046940d7c" providerId="LiveId" clId="{5CB25B10-5B1C-4017-B167-ED3104435743}" dt="2024-05-21T02:05:54.266" v="4795"/>
          <ac:cxnSpMkLst>
            <pc:docMk/>
            <pc:sldMk cId="3117560870" sldId="961"/>
            <ac:cxnSpMk id="112" creationId="{9C691607-5EC2-3DDF-05B7-49F0DC3E30C5}"/>
          </ac:cxnSpMkLst>
        </pc:cxnChg>
        <pc:cxnChg chg="mod">
          <ac:chgData name="Phillip Kaufman" userId="c001b2a046940d7c" providerId="LiveId" clId="{5CB25B10-5B1C-4017-B167-ED3104435743}" dt="2024-05-27T07:21:55.110" v="8539" actId="164"/>
          <ac:cxnSpMkLst>
            <pc:docMk/>
            <pc:sldMk cId="3117560870" sldId="961"/>
            <ac:cxnSpMk id="112" creationId="{A84E693D-47D7-4F87-4D12-5A472B01381A}"/>
          </ac:cxnSpMkLst>
        </pc:cxnChg>
        <pc:cxnChg chg="mod">
          <ac:chgData name="Phillip Kaufman" userId="c001b2a046940d7c" providerId="LiveId" clId="{5CB25B10-5B1C-4017-B167-ED3104435743}" dt="2024-05-21T02:05:54.266" v="4795"/>
          <ac:cxnSpMkLst>
            <pc:docMk/>
            <pc:sldMk cId="3117560870" sldId="961"/>
            <ac:cxnSpMk id="113" creationId="{0369DB38-0308-C0AD-9657-C301635D2956}"/>
          </ac:cxnSpMkLst>
        </pc:cxnChg>
        <pc:cxnChg chg="mod">
          <ac:chgData name="Phillip Kaufman" userId="c001b2a046940d7c" providerId="LiveId" clId="{5CB25B10-5B1C-4017-B167-ED3104435743}" dt="2024-05-27T07:21:55.110" v="8539" actId="164"/>
          <ac:cxnSpMkLst>
            <pc:docMk/>
            <pc:sldMk cId="3117560870" sldId="961"/>
            <ac:cxnSpMk id="113" creationId="{F90F767D-8698-EE28-BC36-4829DF81A03C}"/>
          </ac:cxnSpMkLst>
        </pc:cxnChg>
        <pc:cxnChg chg="mod">
          <ac:chgData name="Phillip Kaufman" userId="c001b2a046940d7c" providerId="LiveId" clId="{5CB25B10-5B1C-4017-B167-ED3104435743}" dt="2024-05-27T07:21:55.110" v="8539" actId="164"/>
          <ac:cxnSpMkLst>
            <pc:docMk/>
            <pc:sldMk cId="3117560870" sldId="961"/>
            <ac:cxnSpMk id="114" creationId="{1D69054C-E79A-78A1-2365-F753246EE38D}"/>
          </ac:cxnSpMkLst>
        </pc:cxnChg>
        <pc:cxnChg chg="mod">
          <ac:chgData name="Phillip Kaufman" userId="c001b2a046940d7c" providerId="LiveId" clId="{5CB25B10-5B1C-4017-B167-ED3104435743}" dt="2024-05-21T02:05:54.266" v="4795"/>
          <ac:cxnSpMkLst>
            <pc:docMk/>
            <pc:sldMk cId="3117560870" sldId="961"/>
            <ac:cxnSpMk id="114" creationId="{5856C766-99CF-4310-6BE3-1742448E1AC8}"/>
          </ac:cxnSpMkLst>
        </pc:cxnChg>
        <pc:cxnChg chg="mod">
          <ac:chgData name="Phillip Kaufman" userId="c001b2a046940d7c" providerId="LiveId" clId="{5CB25B10-5B1C-4017-B167-ED3104435743}" dt="2024-05-27T07:21:55.110" v="8539" actId="164"/>
          <ac:cxnSpMkLst>
            <pc:docMk/>
            <pc:sldMk cId="3117560870" sldId="961"/>
            <ac:cxnSpMk id="115" creationId="{86EDF165-D1B6-A480-5DEC-4B43D48A06EA}"/>
          </ac:cxnSpMkLst>
        </pc:cxnChg>
        <pc:cxnChg chg="mod">
          <ac:chgData name="Phillip Kaufman" userId="c001b2a046940d7c" providerId="LiveId" clId="{5CB25B10-5B1C-4017-B167-ED3104435743}" dt="2024-05-21T02:05:54.266" v="4795"/>
          <ac:cxnSpMkLst>
            <pc:docMk/>
            <pc:sldMk cId="3117560870" sldId="961"/>
            <ac:cxnSpMk id="115" creationId="{E4ABB9C7-16E7-C0A3-1403-A6D64610551C}"/>
          </ac:cxnSpMkLst>
        </pc:cxnChg>
        <pc:cxnChg chg="mod">
          <ac:chgData name="Phillip Kaufman" userId="c001b2a046940d7c" providerId="LiveId" clId="{5CB25B10-5B1C-4017-B167-ED3104435743}" dt="2024-05-27T07:21:55.110" v="8539" actId="164"/>
          <ac:cxnSpMkLst>
            <pc:docMk/>
            <pc:sldMk cId="3117560870" sldId="961"/>
            <ac:cxnSpMk id="116" creationId="{67ABCB6D-70C8-11D4-0EA1-342E4B2190F6}"/>
          </ac:cxnSpMkLst>
        </pc:cxnChg>
        <pc:cxnChg chg="mod">
          <ac:chgData name="Phillip Kaufman" userId="c001b2a046940d7c" providerId="LiveId" clId="{5CB25B10-5B1C-4017-B167-ED3104435743}" dt="2024-05-21T02:05:54.266" v="4795"/>
          <ac:cxnSpMkLst>
            <pc:docMk/>
            <pc:sldMk cId="3117560870" sldId="961"/>
            <ac:cxnSpMk id="116" creationId="{F917FDDC-7B7D-AA44-1B66-51942C9ACA2F}"/>
          </ac:cxnSpMkLst>
        </pc:cxnChg>
        <pc:cxnChg chg="mod">
          <ac:chgData name="Phillip Kaufman" userId="c001b2a046940d7c" providerId="LiveId" clId="{5CB25B10-5B1C-4017-B167-ED3104435743}" dt="2024-05-27T07:21:55.110" v="8539" actId="164"/>
          <ac:cxnSpMkLst>
            <pc:docMk/>
            <pc:sldMk cId="3117560870" sldId="961"/>
            <ac:cxnSpMk id="117" creationId="{63D3374E-AB6B-74D5-91B4-C1C31A572D67}"/>
          </ac:cxnSpMkLst>
        </pc:cxnChg>
        <pc:cxnChg chg="mod">
          <ac:chgData name="Phillip Kaufman" userId="c001b2a046940d7c" providerId="LiveId" clId="{5CB25B10-5B1C-4017-B167-ED3104435743}" dt="2024-05-21T02:05:54.266" v="4795"/>
          <ac:cxnSpMkLst>
            <pc:docMk/>
            <pc:sldMk cId="3117560870" sldId="961"/>
            <ac:cxnSpMk id="117" creationId="{F9B89852-E2B7-6C2D-1DC3-46B5C5579FE4}"/>
          </ac:cxnSpMkLst>
        </pc:cxnChg>
        <pc:cxnChg chg="mod">
          <ac:chgData name="Phillip Kaufman" userId="c001b2a046940d7c" providerId="LiveId" clId="{5CB25B10-5B1C-4017-B167-ED3104435743}" dt="2024-05-27T07:21:55.110" v="8539" actId="164"/>
          <ac:cxnSpMkLst>
            <pc:docMk/>
            <pc:sldMk cId="3117560870" sldId="961"/>
            <ac:cxnSpMk id="118" creationId="{97190AC3-E344-FCF9-773D-6B02940004E9}"/>
          </ac:cxnSpMkLst>
        </pc:cxnChg>
        <pc:cxnChg chg="mod">
          <ac:chgData name="Phillip Kaufman" userId="c001b2a046940d7c" providerId="LiveId" clId="{5CB25B10-5B1C-4017-B167-ED3104435743}" dt="2024-05-21T02:05:54.266" v="4795"/>
          <ac:cxnSpMkLst>
            <pc:docMk/>
            <pc:sldMk cId="3117560870" sldId="961"/>
            <ac:cxnSpMk id="118" creationId="{CE0A4B00-C0C9-36AD-E0E4-7FDD432BE75E}"/>
          </ac:cxnSpMkLst>
        </pc:cxnChg>
        <pc:cxnChg chg="mod">
          <ac:chgData name="Phillip Kaufman" userId="c001b2a046940d7c" providerId="LiveId" clId="{5CB25B10-5B1C-4017-B167-ED3104435743}" dt="2024-05-27T07:21:55.110" v="8539" actId="164"/>
          <ac:cxnSpMkLst>
            <pc:docMk/>
            <pc:sldMk cId="3117560870" sldId="961"/>
            <ac:cxnSpMk id="119" creationId="{639EF482-295D-4321-2DB8-21D0790A6B50}"/>
          </ac:cxnSpMkLst>
        </pc:cxnChg>
        <pc:cxnChg chg="mod">
          <ac:chgData name="Phillip Kaufman" userId="c001b2a046940d7c" providerId="LiveId" clId="{5CB25B10-5B1C-4017-B167-ED3104435743}" dt="2024-05-21T02:05:54.266" v="4795"/>
          <ac:cxnSpMkLst>
            <pc:docMk/>
            <pc:sldMk cId="3117560870" sldId="961"/>
            <ac:cxnSpMk id="119" creationId="{93722069-CFC4-4470-C92C-BB2133FA5403}"/>
          </ac:cxnSpMkLst>
        </pc:cxnChg>
        <pc:cxnChg chg="mod">
          <ac:chgData name="Phillip Kaufman" userId="c001b2a046940d7c" providerId="LiveId" clId="{5CB25B10-5B1C-4017-B167-ED3104435743}" dt="2024-05-21T02:05:54.266" v="4795"/>
          <ac:cxnSpMkLst>
            <pc:docMk/>
            <pc:sldMk cId="3117560870" sldId="961"/>
            <ac:cxnSpMk id="120" creationId="{6ADED0EF-8D95-6291-C0AF-969F4571A0DC}"/>
          </ac:cxnSpMkLst>
        </pc:cxnChg>
        <pc:cxnChg chg="mod">
          <ac:chgData name="Phillip Kaufman" userId="c001b2a046940d7c" providerId="LiveId" clId="{5CB25B10-5B1C-4017-B167-ED3104435743}" dt="2024-05-27T07:21:55.110" v="8539" actId="164"/>
          <ac:cxnSpMkLst>
            <pc:docMk/>
            <pc:sldMk cId="3117560870" sldId="961"/>
            <ac:cxnSpMk id="120" creationId="{E16C7AFB-6B98-93F7-BA2B-D86DC23C40E7}"/>
          </ac:cxnSpMkLst>
        </pc:cxnChg>
        <pc:cxnChg chg="mod">
          <ac:chgData name="Phillip Kaufman" userId="c001b2a046940d7c" providerId="LiveId" clId="{5CB25B10-5B1C-4017-B167-ED3104435743}" dt="2024-05-21T02:05:54.266" v="4795"/>
          <ac:cxnSpMkLst>
            <pc:docMk/>
            <pc:sldMk cId="3117560870" sldId="961"/>
            <ac:cxnSpMk id="121" creationId="{C3E13884-2B94-82CC-086E-E5893403D86B}"/>
          </ac:cxnSpMkLst>
        </pc:cxnChg>
        <pc:cxnChg chg="mod">
          <ac:chgData name="Phillip Kaufman" userId="c001b2a046940d7c" providerId="LiveId" clId="{5CB25B10-5B1C-4017-B167-ED3104435743}" dt="2024-05-21T02:05:54.266" v="4795"/>
          <ac:cxnSpMkLst>
            <pc:docMk/>
            <pc:sldMk cId="3117560870" sldId="961"/>
            <ac:cxnSpMk id="122" creationId="{038B1FCD-32E8-03AC-FB37-1B974B57F097}"/>
          </ac:cxnSpMkLst>
        </pc:cxnChg>
        <pc:cxnChg chg="mod">
          <ac:chgData name="Phillip Kaufman" userId="c001b2a046940d7c" providerId="LiveId" clId="{5CB25B10-5B1C-4017-B167-ED3104435743}" dt="2024-05-21T02:05:54.266" v="4795"/>
          <ac:cxnSpMkLst>
            <pc:docMk/>
            <pc:sldMk cId="3117560870" sldId="961"/>
            <ac:cxnSpMk id="123" creationId="{2DD49E5F-1FE2-E7E9-CCBF-E330E6627701}"/>
          </ac:cxnSpMkLst>
        </pc:cxnChg>
        <pc:cxnChg chg="mod">
          <ac:chgData name="Phillip Kaufman" userId="c001b2a046940d7c" providerId="LiveId" clId="{5CB25B10-5B1C-4017-B167-ED3104435743}" dt="2024-05-21T02:05:54.266" v="4795"/>
          <ac:cxnSpMkLst>
            <pc:docMk/>
            <pc:sldMk cId="3117560870" sldId="961"/>
            <ac:cxnSpMk id="126" creationId="{26ADA3B0-97D9-3D60-0FE5-763CA21CEB6C}"/>
          </ac:cxnSpMkLst>
        </pc:cxnChg>
        <pc:cxnChg chg="mod">
          <ac:chgData name="Phillip Kaufman" userId="c001b2a046940d7c" providerId="LiveId" clId="{5CB25B10-5B1C-4017-B167-ED3104435743}" dt="2024-05-21T02:05:54.266" v="4795"/>
          <ac:cxnSpMkLst>
            <pc:docMk/>
            <pc:sldMk cId="3117560870" sldId="961"/>
            <ac:cxnSpMk id="127" creationId="{B2133B8E-E58C-2201-B7C6-0965A0248845}"/>
          </ac:cxnSpMkLst>
        </pc:cxnChg>
        <pc:cxnChg chg="mod">
          <ac:chgData name="Phillip Kaufman" userId="c001b2a046940d7c" providerId="LiveId" clId="{5CB25B10-5B1C-4017-B167-ED3104435743}" dt="2024-05-21T02:22:14.677" v="5076"/>
          <ac:cxnSpMkLst>
            <pc:docMk/>
            <pc:sldMk cId="3117560870" sldId="961"/>
            <ac:cxnSpMk id="135" creationId="{654B2B82-1561-53D8-71D8-F7405573FFA0}"/>
          </ac:cxnSpMkLst>
        </pc:cxnChg>
        <pc:cxnChg chg="mod">
          <ac:chgData name="Phillip Kaufman" userId="c001b2a046940d7c" providerId="LiveId" clId="{5CB25B10-5B1C-4017-B167-ED3104435743}" dt="2024-05-21T02:22:14.677" v="5076"/>
          <ac:cxnSpMkLst>
            <pc:docMk/>
            <pc:sldMk cId="3117560870" sldId="961"/>
            <ac:cxnSpMk id="136" creationId="{BB62A464-B7EA-4F22-6713-BFF08F4F7A7C}"/>
          </ac:cxnSpMkLst>
        </pc:cxnChg>
        <pc:cxnChg chg="mod">
          <ac:chgData name="Phillip Kaufman" userId="c001b2a046940d7c" providerId="LiveId" clId="{5CB25B10-5B1C-4017-B167-ED3104435743}" dt="2024-05-21T02:22:14.677" v="5076"/>
          <ac:cxnSpMkLst>
            <pc:docMk/>
            <pc:sldMk cId="3117560870" sldId="961"/>
            <ac:cxnSpMk id="137" creationId="{CEC7542F-0DCD-2131-6816-0257F72D01F2}"/>
          </ac:cxnSpMkLst>
        </pc:cxnChg>
        <pc:cxnChg chg="mod">
          <ac:chgData name="Phillip Kaufman" userId="c001b2a046940d7c" providerId="LiveId" clId="{5CB25B10-5B1C-4017-B167-ED3104435743}" dt="2024-05-21T02:22:14.677" v="5076"/>
          <ac:cxnSpMkLst>
            <pc:docMk/>
            <pc:sldMk cId="3117560870" sldId="961"/>
            <ac:cxnSpMk id="138" creationId="{AD60C03C-B22A-29D6-ED7F-67DC7861AFAE}"/>
          </ac:cxnSpMkLst>
        </pc:cxnChg>
        <pc:cxnChg chg="mod">
          <ac:chgData name="Phillip Kaufman" userId="c001b2a046940d7c" providerId="LiveId" clId="{5CB25B10-5B1C-4017-B167-ED3104435743}" dt="2024-05-21T02:22:14.677" v="5076"/>
          <ac:cxnSpMkLst>
            <pc:docMk/>
            <pc:sldMk cId="3117560870" sldId="961"/>
            <ac:cxnSpMk id="139" creationId="{C36F2F34-713F-52AA-FB5B-538729EDF559}"/>
          </ac:cxnSpMkLst>
        </pc:cxnChg>
        <pc:cxnChg chg="mod">
          <ac:chgData name="Phillip Kaufman" userId="c001b2a046940d7c" providerId="LiveId" clId="{5CB25B10-5B1C-4017-B167-ED3104435743}" dt="2024-05-21T02:22:14.677" v="5076"/>
          <ac:cxnSpMkLst>
            <pc:docMk/>
            <pc:sldMk cId="3117560870" sldId="961"/>
            <ac:cxnSpMk id="140" creationId="{9374BF78-DE58-B6E4-272E-E1064BB5EFC4}"/>
          </ac:cxnSpMkLst>
        </pc:cxnChg>
        <pc:cxnChg chg="mod">
          <ac:chgData name="Phillip Kaufman" userId="c001b2a046940d7c" providerId="LiveId" clId="{5CB25B10-5B1C-4017-B167-ED3104435743}" dt="2024-05-21T02:22:14.677" v="5076"/>
          <ac:cxnSpMkLst>
            <pc:docMk/>
            <pc:sldMk cId="3117560870" sldId="961"/>
            <ac:cxnSpMk id="141" creationId="{ED13297B-490D-B794-6B01-4DE57CAA678C}"/>
          </ac:cxnSpMkLst>
        </pc:cxnChg>
        <pc:cxnChg chg="mod">
          <ac:chgData name="Phillip Kaufman" userId="c001b2a046940d7c" providerId="LiveId" clId="{5CB25B10-5B1C-4017-B167-ED3104435743}" dt="2024-05-21T02:22:14.677" v="5076"/>
          <ac:cxnSpMkLst>
            <pc:docMk/>
            <pc:sldMk cId="3117560870" sldId="961"/>
            <ac:cxnSpMk id="142" creationId="{D646B316-15B4-364A-73E5-07154F8BE213}"/>
          </ac:cxnSpMkLst>
        </pc:cxnChg>
        <pc:cxnChg chg="mod">
          <ac:chgData name="Phillip Kaufman" userId="c001b2a046940d7c" providerId="LiveId" clId="{5CB25B10-5B1C-4017-B167-ED3104435743}" dt="2024-05-21T02:22:14.677" v="5076"/>
          <ac:cxnSpMkLst>
            <pc:docMk/>
            <pc:sldMk cId="3117560870" sldId="961"/>
            <ac:cxnSpMk id="143" creationId="{711535CA-DB55-BD1A-09EC-3DBBDB955764}"/>
          </ac:cxnSpMkLst>
        </pc:cxnChg>
        <pc:cxnChg chg="mod">
          <ac:chgData name="Phillip Kaufman" userId="c001b2a046940d7c" providerId="LiveId" clId="{5CB25B10-5B1C-4017-B167-ED3104435743}" dt="2024-05-21T02:22:14.677" v="5076"/>
          <ac:cxnSpMkLst>
            <pc:docMk/>
            <pc:sldMk cId="3117560870" sldId="961"/>
            <ac:cxnSpMk id="144" creationId="{D689D10E-04AC-DB6B-E02B-25CC5D92E16B}"/>
          </ac:cxnSpMkLst>
        </pc:cxnChg>
        <pc:cxnChg chg="mod">
          <ac:chgData name="Phillip Kaufman" userId="c001b2a046940d7c" providerId="LiveId" clId="{5CB25B10-5B1C-4017-B167-ED3104435743}" dt="2024-05-21T02:22:14.677" v="5076"/>
          <ac:cxnSpMkLst>
            <pc:docMk/>
            <pc:sldMk cId="3117560870" sldId="961"/>
            <ac:cxnSpMk id="145" creationId="{74FFEA1D-1837-D86B-8AFA-5CC947494B33}"/>
          </ac:cxnSpMkLst>
        </pc:cxnChg>
        <pc:cxnChg chg="mod">
          <ac:chgData name="Phillip Kaufman" userId="c001b2a046940d7c" providerId="LiveId" clId="{5CB25B10-5B1C-4017-B167-ED3104435743}" dt="2024-05-21T02:22:14.677" v="5076"/>
          <ac:cxnSpMkLst>
            <pc:docMk/>
            <pc:sldMk cId="3117560870" sldId="961"/>
            <ac:cxnSpMk id="146" creationId="{55D7322B-3209-E58C-1242-6280126457F4}"/>
          </ac:cxnSpMkLst>
        </pc:cxnChg>
        <pc:cxnChg chg="mod">
          <ac:chgData name="Phillip Kaufman" userId="c001b2a046940d7c" providerId="LiveId" clId="{5CB25B10-5B1C-4017-B167-ED3104435743}" dt="2024-05-21T02:22:14.677" v="5076"/>
          <ac:cxnSpMkLst>
            <pc:docMk/>
            <pc:sldMk cId="3117560870" sldId="961"/>
            <ac:cxnSpMk id="147" creationId="{A77CC6C9-4622-E087-0FD1-B9B03D5AD526}"/>
          </ac:cxnSpMkLst>
        </pc:cxnChg>
        <pc:cxnChg chg="mod">
          <ac:chgData name="Phillip Kaufman" userId="c001b2a046940d7c" providerId="LiveId" clId="{5CB25B10-5B1C-4017-B167-ED3104435743}" dt="2024-05-21T02:22:14.677" v="5076"/>
          <ac:cxnSpMkLst>
            <pc:docMk/>
            <pc:sldMk cId="3117560870" sldId="961"/>
            <ac:cxnSpMk id="148" creationId="{12B8EBF0-AC4B-8A9C-A0AC-346E09225AB6}"/>
          </ac:cxnSpMkLst>
        </pc:cxnChg>
        <pc:cxnChg chg="mod">
          <ac:chgData name="Phillip Kaufman" userId="c001b2a046940d7c" providerId="LiveId" clId="{5CB25B10-5B1C-4017-B167-ED3104435743}" dt="2024-05-21T02:22:14.677" v="5076"/>
          <ac:cxnSpMkLst>
            <pc:docMk/>
            <pc:sldMk cId="3117560870" sldId="961"/>
            <ac:cxnSpMk id="149" creationId="{7789B9D6-AD75-B46A-8059-6844B15239BC}"/>
          </ac:cxnSpMkLst>
        </pc:cxnChg>
        <pc:cxnChg chg="mod">
          <ac:chgData name="Phillip Kaufman" userId="c001b2a046940d7c" providerId="LiveId" clId="{5CB25B10-5B1C-4017-B167-ED3104435743}" dt="2024-05-21T02:22:14.677" v="5076"/>
          <ac:cxnSpMkLst>
            <pc:docMk/>
            <pc:sldMk cId="3117560870" sldId="961"/>
            <ac:cxnSpMk id="150" creationId="{B3735E7C-9700-659F-6137-E0AE12ADCE06}"/>
          </ac:cxnSpMkLst>
        </pc:cxnChg>
        <pc:cxnChg chg="mod">
          <ac:chgData name="Phillip Kaufman" userId="c001b2a046940d7c" providerId="LiveId" clId="{5CB25B10-5B1C-4017-B167-ED3104435743}" dt="2024-05-21T02:22:14.677" v="5076"/>
          <ac:cxnSpMkLst>
            <pc:docMk/>
            <pc:sldMk cId="3117560870" sldId="961"/>
            <ac:cxnSpMk id="151" creationId="{B16E6E52-5BA0-1F11-ABAD-F324EBB3E640}"/>
          </ac:cxnSpMkLst>
        </pc:cxnChg>
        <pc:cxnChg chg="mod">
          <ac:chgData name="Phillip Kaufman" userId="c001b2a046940d7c" providerId="LiveId" clId="{5CB25B10-5B1C-4017-B167-ED3104435743}" dt="2024-05-21T02:22:14.677" v="5076"/>
          <ac:cxnSpMkLst>
            <pc:docMk/>
            <pc:sldMk cId="3117560870" sldId="961"/>
            <ac:cxnSpMk id="152" creationId="{759AB43B-49C2-DA48-B162-C337795B00D6}"/>
          </ac:cxnSpMkLst>
        </pc:cxnChg>
        <pc:cxnChg chg="mod">
          <ac:chgData name="Phillip Kaufman" userId="c001b2a046940d7c" providerId="LiveId" clId="{5CB25B10-5B1C-4017-B167-ED3104435743}" dt="2024-05-21T02:22:14.677" v="5076"/>
          <ac:cxnSpMkLst>
            <pc:docMk/>
            <pc:sldMk cId="3117560870" sldId="961"/>
            <ac:cxnSpMk id="153" creationId="{B66363C7-94D6-FC12-30B9-2315EA093F3F}"/>
          </ac:cxnSpMkLst>
        </pc:cxnChg>
        <pc:cxnChg chg="mod">
          <ac:chgData name="Phillip Kaufman" userId="c001b2a046940d7c" providerId="LiveId" clId="{5CB25B10-5B1C-4017-B167-ED3104435743}" dt="2024-05-21T02:22:14.677" v="5076"/>
          <ac:cxnSpMkLst>
            <pc:docMk/>
            <pc:sldMk cId="3117560870" sldId="961"/>
            <ac:cxnSpMk id="154" creationId="{8A299FEF-B473-07B5-11FF-7B7E851E10FC}"/>
          </ac:cxnSpMkLst>
        </pc:cxnChg>
        <pc:cxnChg chg="mod">
          <ac:chgData name="Phillip Kaufman" userId="c001b2a046940d7c" providerId="LiveId" clId="{5CB25B10-5B1C-4017-B167-ED3104435743}" dt="2024-05-21T02:22:14.677" v="5076"/>
          <ac:cxnSpMkLst>
            <pc:docMk/>
            <pc:sldMk cId="3117560870" sldId="961"/>
            <ac:cxnSpMk id="155" creationId="{C9C56858-922F-DB6B-DD16-F55CD303EA2E}"/>
          </ac:cxnSpMkLst>
        </pc:cxnChg>
        <pc:cxnChg chg="mod">
          <ac:chgData name="Phillip Kaufman" userId="c001b2a046940d7c" providerId="LiveId" clId="{5CB25B10-5B1C-4017-B167-ED3104435743}" dt="2024-05-21T02:22:14.677" v="5076"/>
          <ac:cxnSpMkLst>
            <pc:docMk/>
            <pc:sldMk cId="3117560870" sldId="961"/>
            <ac:cxnSpMk id="156" creationId="{C45830CE-E8C7-DAEE-772E-C6B1D9CEF3F6}"/>
          </ac:cxnSpMkLst>
        </pc:cxnChg>
        <pc:cxnChg chg="mod">
          <ac:chgData name="Phillip Kaufman" userId="c001b2a046940d7c" providerId="LiveId" clId="{5CB25B10-5B1C-4017-B167-ED3104435743}" dt="2024-05-21T02:22:14.677" v="5076"/>
          <ac:cxnSpMkLst>
            <pc:docMk/>
            <pc:sldMk cId="3117560870" sldId="961"/>
            <ac:cxnSpMk id="157" creationId="{703ED62B-BB48-91AC-4406-32DE6F36D3A4}"/>
          </ac:cxnSpMkLst>
        </pc:cxnChg>
        <pc:cxnChg chg="mod">
          <ac:chgData name="Phillip Kaufman" userId="c001b2a046940d7c" providerId="LiveId" clId="{5CB25B10-5B1C-4017-B167-ED3104435743}" dt="2024-05-21T02:22:14.677" v="5076"/>
          <ac:cxnSpMkLst>
            <pc:docMk/>
            <pc:sldMk cId="3117560870" sldId="961"/>
            <ac:cxnSpMk id="158" creationId="{88B1EB16-F868-96A1-1060-32C3315CBDC0}"/>
          </ac:cxnSpMkLst>
        </pc:cxnChg>
        <pc:cxnChg chg="mod">
          <ac:chgData name="Phillip Kaufman" userId="c001b2a046940d7c" providerId="LiveId" clId="{5CB25B10-5B1C-4017-B167-ED3104435743}" dt="2024-05-21T02:22:14.677" v="5076"/>
          <ac:cxnSpMkLst>
            <pc:docMk/>
            <pc:sldMk cId="3117560870" sldId="961"/>
            <ac:cxnSpMk id="159" creationId="{412140D6-ABB5-AC09-6C33-AA1E47834709}"/>
          </ac:cxnSpMkLst>
        </pc:cxnChg>
        <pc:cxnChg chg="mod">
          <ac:chgData name="Phillip Kaufman" userId="c001b2a046940d7c" providerId="LiveId" clId="{5CB25B10-5B1C-4017-B167-ED3104435743}" dt="2024-05-21T02:22:14.677" v="5076"/>
          <ac:cxnSpMkLst>
            <pc:docMk/>
            <pc:sldMk cId="3117560870" sldId="961"/>
            <ac:cxnSpMk id="160" creationId="{0F61E8A6-9474-7A35-2BFF-A6653268A2E5}"/>
          </ac:cxnSpMkLst>
        </pc:cxnChg>
        <pc:cxnChg chg="mod">
          <ac:chgData name="Phillip Kaufman" userId="c001b2a046940d7c" providerId="LiveId" clId="{5CB25B10-5B1C-4017-B167-ED3104435743}" dt="2024-05-21T02:22:14.677" v="5076"/>
          <ac:cxnSpMkLst>
            <pc:docMk/>
            <pc:sldMk cId="3117560870" sldId="961"/>
            <ac:cxnSpMk id="161" creationId="{FD632001-A9B2-C009-4ADD-B4FAAABC33EC}"/>
          </ac:cxnSpMkLst>
        </pc:cxnChg>
        <pc:cxnChg chg="mod">
          <ac:chgData name="Phillip Kaufman" userId="c001b2a046940d7c" providerId="LiveId" clId="{5CB25B10-5B1C-4017-B167-ED3104435743}" dt="2024-05-21T02:22:14.677" v="5076"/>
          <ac:cxnSpMkLst>
            <pc:docMk/>
            <pc:sldMk cId="3117560870" sldId="961"/>
            <ac:cxnSpMk id="162" creationId="{314048B7-72E0-3C14-9166-FB304900C41C}"/>
          </ac:cxnSpMkLst>
        </pc:cxnChg>
        <pc:cxnChg chg="mod">
          <ac:chgData name="Phillip Kaufman" userId="c001b2a046940d7c" providerId="LiveId" clId="{5CB25B10-5B1C-4017-B167-ED3104435743}" dt="2024-05-21T02:22:14.677" v="5076"/>
          <ac:cxnSpMkLst>
            <pc:docMk/>
            <pc:sldMk cId="3117560870" sldId="961"/>
            <ac:cxnSpMk id="163" creationId="{CB273B62-F3CA-D867-1B7F-C534FC02778C}"/>
          </ac:cxnSpMkLst>
        </pc:cxnChg>
        <pc:cxnChg chg="mod">
          <ac:chgData name="Phillip Kaufman" userId="c001b2a046940d7c" providerId="LiveId" clId="{5CB25B10-5B1C-4017-B167-ED3104435743}" dt="2024-05-21T02:22:14.677" v="5076"/>
          <ac:cxnSpMkLst>
            <pc:docMk/>
            <pc:sldMk cId="3117560870" sldId="961"/>
            <ac:cxnSpMk id="164" creationId="{CD65E1A2-2DC9-F2ED-9236-9D154E80067E}"/>
          </ac:cxnSpMkLst>
        </pc:cxnChg>
        <pc:cxnChg chg="mod">
          <ac:chgData name="Phillip Kaufman" userId="c001b2a046940d7c" providerId="LiveId" clId="{5CB25B10-5B1C-4017-B167-ED3104435743}" dt="2024-05-21T02:22:14.677" v="5076"/>
          <ac:cxnSpMkLst>
            <pc:docMk/>
            <pc:sldMk cId="3117560870" sldId="961"/>
            <ac:cxnSpMk id="165" creationId="{9EBF0224-BB25-FD22-4F81-7AFDF69A70F9}"/>
          </ac:cxnSpMkLst>
        </pc:cxnChg>
        <pc:cxnChg chg="mod">
          <ac:chgData name="Phillip Kaufman" userId="c001b2a046940d7c" providerId="LiveId" clId="{5CB25B10-5B1C-4017-B167-ED3104435743}" dt="2024-05-21T02:22:14.677" v="5076"/>
          <ac:cxnSpMkLst>
            <pc:docMk/>
            <pc:sldMk cId="3117560870" sldId="961"/>
            <ac:cxnSpMk id="166" creationId="{D7DB5CCD-F363-C2F9-0BE7-76ADE83C22B8}"/>
          </ac:cxnSpMkLst>
        </pc:cxnChg>
        <pc:cxnChg chg="mod">
          <ac:chgData name="Phillip Kaufman" userId="c001b2a046940d7c" providerId="LiveId" clId="{5CB25B10-5B1C-4017-B167-ED3104435743}" dt="2024-05-21T02:22:14.677" v="5076"/>
          <ac:cxnSpMkLst>
            <pc:docMk/>
            <pc:sldMk cId="3117560870" sldId="961"/>
            <ac:cxnSpMk id="169" creationId="{87088B92-FFEE-2AB3-EBDA-BF165ABC93B9}"/>
          </ac:cxnSpMkLst>
        </pc:cxnChg>
        <pc:cxnChg chg="mod">
          <ac:chgData name="Phillip Kaufman" userId="c001b2a046940d7c" providerId="LiveId" clId="{5CB25B10-5B1C-4017-B167-ED3104435743}" dt="2024-05-21T02:22:14.677" v="5076"/>
          <ac:cxnSpMkLst>
            <pc:docMk/>
            <pc:sldMk cId="3117560870" sldId="961"/>
            <ac:cxnSpMk id="170" creationId="{A4C80AE8-6FA1-337B-11A1-3B6C23DCBF4B}"/>
          </ac:cxnSpMkLst>
        </pc:cxnChg>
      </pc:sldChg>
      <pc:sldChg chg="del">
        <pc:chgData name="Phillip Kaufman" userId="c001b2a046940d7c" providerId="LiveId" clId="{5CB25B10-5B1C-4017-B167-ED3104435743}" dt="2024-05-21T04:55:32.029" v="5412" actId="47"/>
        <pc:sldMkLst>
          <pc:docMk/>
          <pc:sldMk cId="3765687814" sldId="962"/>
        </pc:sldMkLst>
      </pc:sldChg>
      <pc:sldChg chg="addSp delSp modSp mod modAnim modNotesTx">
        <pc:chgData name="Phillip Kaufman" userId="c001b2a046940d7c" providerId="LiveId" clId="{5CB25B10-5B1C-4017-B167-ED3104435743}" dt="2024-05-23T05:02:43.068" v="6117" actId="404"/>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23T05:02:43.068" v="6117" actId="404"/>
          <ac:spMkLst>
            <pc:docMk/>
            <pc:sldMk cId="2206029768" sldId="963"/>
            <ac:spMk id="8" creationId="{B0C7F11E-F853-76B6-CE69-A5D89BE07336}"/>
          </ac:spMkLst>
        </pc:spChg>
        <pc:spChg chg="mod">
          <ac:chgData name="Phillip Kaufman" userId="c001b2a046940d7c" providerId="LiveId" clId="{5CB25B10-5B1C-4017-B167-ED3104435743}" dt="2024-05-23T05:02:43.068" v="6117" actId="404"/>
          <ac:spMkLst>
            <pc:docMk/>
            <pc:sldMk cId="2206029768" sldId="963"/>
            <ac:spMk id="9" creationId="{7802991B-AE91-9AF4-6F2B-A6434EB37005}"/>
          </ac:spMkLst>
        </pc:spChg>
        <pc:spChg chg="mod">
          <ac:chgData name="Phillip Kaufman" userId="c001b2a046940d7c" providerId="LiveId" clId="{5CB25B10-5B1C-4017-B167-ED3104435743}" dt="2024-05-23T05:02:43.068" v="6117" actId="404"/>
          <ac:spMkLst>
            <pc:docMk/>
            <pc:sldMk cId="2206029768" sldId="963"/>
            <ac:spMk id="10" creationId="{2F6D0172-E20A-A522-C020-4F739B83E56D}"/>
          </ac:spMkLst>
        </pc:spChg>
        <pc:spChg chg="mod">
          <ac:chgData name="Phillip Kaufman" userId="c001b2a046940d7c" providerId="LiveId" clId="{5CB25B10-5B1C-4017-B167-ED3104435743}" dt="2024-05-23T05:02:43.068" v="6117" actId="404"/>
          <ac:spMkLst>
            <pc:docMk/>
            <pc:sldMk cId="2206029768" sldId="963"/>
            <ac:spMk id="11" creationId="{26601CBC-0004-502E-49A8-6F442B728909}"/>
          </ac:spMkLst>
        </pc:spChg>
        <pc:spChg chg="mod">
          <ac:chgData name="Phillip Kaufman" userId="c001b2a046940d7c" providerId="LiveId" clId="{5CB25B10-5B1C-4017-B167-ED3104435743}" dt="2024-05-23T05:02:43.068" v="6117" actId="404"/>
          <ac:spMkLst>
            <pc:docMk/>
            <pc:sldMk cId="2206029768" sldId="963"/>
            <ac:spMk id="12" creationId="{C8B4FBAD-7AA6-0329-3135-1096D36D89E3}"/>
          </ac:spMkLst>
        </pc:spChg>
        <pc:spChg chg="add mod">
          <ac:chgData name="Phillip Kaufman" userId="c001b2a046940d7c" providerId="LiveId" clId="{5CB25B10-5B1C-4017-B167-ED3104435743}" dt="2024-05-23T05:02:32.313" v="6115" actId="1076"/>
          <ac:spMkLst>
            <pc:docMk/>
            <pc:sldMk cId="2206029768" sldId="963"/>
            <ac:spMk id="13" creationId="{EFF2F735-BB6E-3B95-5CDA-79F5FAE2D739}"/>
          </ac:spMkLst>
        </pc:spChg>
        <pc:spChg chg="mod">
          <ac:chgData name="Phillip Kaufman" userId="c001b2a046940d7c" providerId="LiveId" clId="{5CB25B10-5B1C-4017-B167-ED3104435743}" dt="2024-05-23T05:02:43.068" v="6117" actId="404"/>
          <ac:spMkLst>
            <pc:docMk/>
            <pc:sldMk cId="2206029768" sldId="963"/>
            <ac:spMk id="14" creationId="{5B463380-118C-1FB8-A05B-A4684C9A5651}"/>
          </ac:spMkLst>
        </pc:spChg>
        <pc:spChg chg="add mod">
          <ac:chgData name="Phillip Kaufman" userId="c001b2a046940d7c" providerId="LiveId" clId="{5CB25B10-5B1C-4017-B167-ED3104435743}" dt="2024-05-23T05:02:32.313" v="6115"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22T22:08:29.789" v="5962" actId="20577"/>
          <ac:spMkLst>
            <pc:docMk/>
            <pc:sldMk cId="2206029768" sldId="963"/>
            <ac:spMk id="18" creationId="{E0401BD1-C9A3-0BD0-0993-6DE62F834E6F}"/>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23T05:02:32.313" v="6115"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5-30T19:32:51.259" v="9880" actId="164"/>
        <pc:sldMkLst>
          <pc:docMk/>
          <pc:sldMk cId="249331440" sldId="965"/>
        </pc:sldMkLst>
        <pc:spChg chg="del mod">
          <ac:chgData name="Phillip Kaufman" userId="c001b2a046940d7c" providerId="LiveId" clId="{5CB25B10-5B1C-4017-B167-ED3104435743}" dt="2024-05-30T19:32:23.358" v="9875" actId="478"/>
          <ac:spMkLst>
            <pc:docMk/>
            <pc:sldMk cId="249331440" sldId="965"/>
            <ac:spMk id="8" creationId="{DE197C2A-B835-BC5C-9E14-FE11FBD063FE}"/>
          </ac:spMkLst>
        </pc:spChg>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add mod ord">
          <ac:chgData name="Phillip Kaufman" userId="c001b2a046940d7c" providerId="LiveId" clId="{5CB25B10-5B1C-4017-B167-ED3104435743}" dt="2024-05-30T19:32:46.432" v="9879" actId="164"/>
          <ac:spMkLst>
            <pc:docMk/>
            <pc:sldMk cId="249331440" sldId="965"/>
            <ac:spMk id="16" creationId="{CDE04F20-67CA-FE45-4044-F854D693CF3A}"/>
          </ac:spMkLst>
        </pc:spChg>
        <pc:spChg chg="mod">
          <ac:chgData name="Phillip Kaufman" userId="c001b2a046940d7c" providerId="LiveId" clId="{5CB25B10-5B1C-4017-B167-ED3104435743}" dt="2024-05-27T07:12:55.442" v="8401" actId="165"/>
          <ac:spMkLst>
            <pc:docMk/>
            <pc:sldMk cId="249331440" sldId="965"/>
            <ac:spMk id="17" creationId="{CA0E0B37-792F-4133-3059-84F4133E33CC}"/>
          </ac:spMkLst>
        </pc:spChg>
        <pc:spChg chg="mod">
          <ac:chgData name="Phillip Kaufman" userId="c001b2a046940d7c" providerId="LiveId" clId="{5CB25B10-5B1C-4017-B167-ED3104435743}" dt="2024-05-27T07:12:55.442" v="8401" actId="165"/>
          <ac:spMkLst>
            <pc:docMk/>
            <pc:sldMk cId="249331440" sldId="965"/>
            <ac:spMk id="18" creationId="{BF61A9DC-9B36-E5AE-65C4-ECD3AC549C34}"/>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mod">
          <ac:chgData name="Phillip Kaufman" userId="c001b2a046940d7c" providerId="LiveId" clId="{5CB25B10-5B1C-4017-B167-ED3104435743}" dt="2024-05-27T07:12:55.442" v="8401" actId="165"/>
          <ac:spMkLst>
            <pc:docMk/>
            <pc:sldMk cId="249331440" sldId="965"/>
            <ac:spMk id="21" creationId="{63CF306D-C172-93EE-5EA3-2E7F771B6F0C}"/>
          </ac:spMkLst>
        </pc:spChg>
        <pc:spChg chg="mod">
          <ac:chgData name="Phillip Kaufman" userId="c001b2a046940d7c" providerId="LiveId" clId="{5CB25B10-5B1C-4017-B167-ED3104435743}" dt="2024-05-27T07:12:55.442" v="8401" actId="165"/>
          <ac:spMkLst>
            <pc:docMk/>
            <pc:sldMk cId="249331440" sldId="965"/>
            <ac:spMk id="23" creationId="{C511117D-311B-123B-32D7-0EA2AE02A5C9}"/>
          </ac:spMkLst>
        </pc:spChg>
        <pc:spChg chg="mod">
          <ac:chgData name="Phillip Kaufman" userId="c001b2a046940d7c" providerId="LiveId" clId="{5CB25B10-5B1C-4017-B167-ED3104435743}" dt="2024-05-27T07:12:55.442" v="8401" actId="165"/>
          <ac:spMkLst>
            <pc:docMk/>
            <pc:sldMk cId="249331440" sldId="965"/>
            <ac:spMk id="25" creationId="{3EF6E79B-D12F-FC9E-AE3E-B51FDD4E3C68}"/>
          </ac:spMkLst>
        </pc:spChg>
        <pc:spChg chg="mod">
          <ac:chgData name="Phillip Kaufman" userId="c001b2a046940d7c" providerId="LiveId" clId="{5CB25B10-5B1C-4017-B167-ED3104435743}" dt="2024-05-27T07:12:55.442" v="8401" actId="165"/>
          <ac:spMkLst>
            <pc:docMk/>
            <pc:sldMk cId="249331440" sldId="965"/>
            <ac:spMk id="26" creationId="{CF8E17AD-6FE2-DAB8-2612-6A9D3DF3EE7C}"/>
          </ac:spMkLst>
        </pc:spChg>
        <pc:spChg chg="mod">
          <ac:chgData name="Phillip Kaufman" userId="c001b2a046940d7c" providerId="LiveId" clId="{5CB25B10-5B1C-4017-B167-ED3104435743}" dt="2024-05-27T07:12:55.442" v="8401" actId="165"/>
          <ac:spMkLst>
            <pc:docMk/>
            <pc:sldMk cId="249331440" sldId="965"/>
            <ac:spMk id="27" creationId="{15B1FA52-8937-FE9C-1BF5-A7A6F77CE080}"/>
          </ac:spMkLst>
        </pc:spChg>
        <pc:spChg chg="mod">
          <ac:chgData name="Phillip Kaufman" userId="c001b2a046940d7c" providerId="LiveId" clId="{5CB25B10-5B1C-4017-B167-ED3104435743}" dt="2024-05-27T07:12:55.442" v="8401" actId="165"/>
          <ac:spMkLst>
            <pc:docMk/>
            <pc:sldMk cId="249331440" sldId="965"/>
            <ac:spMk id="28" creationId="{D7B5B445-098C-B6C9-C9D5-EA9EE5164E64}"/>
          </ac:spMkLst>
        </pc:spChg>
        <pc:spChg chg="mod">
          <ac:chgData name="Phillip Kaufman" userId="c001b2a046940d7c" providerId="LiveId" clId="{5CB25B10-5B1C-4017-B167-ED3104435743}" dt="2024-05-27T07:12:55.442" v="8401" actId="165"/>
          <ac:spMkLst>
            <pc:docMk/>
            <pc:sldMk cId="249331440" sldId="965"/>
            <ac:spMk id="29" creationId="{6A769139-9D0B-99B4-6A34-F89D10AD0775}"/>
          </ac:spMkLst>
        </pc:spChg>
        <pc:spChg chg="mod">
          <ac:chgData name="Phillip Kaufman" userId="c001b2a046940d7c" providerId="LiveId" clId="{5CB25B10-5B1C-4017-B167-ED3104435743}" dt="2024-05-27T07:12:55.442" v="8401" actId="165"/>
          <ac:spMkLst>
            <pc:docMk/>
            <pc:sldMk cId="249331440" sldId="965"/>
            <ac:spMk id="30" creationId="{FBED79A6-AB92-EF99-A104-84D3A962A18A}"/>
          </ac:spMkLst>
        </pc:spChg>
        <pc:spChg chg="add mod">
          <ac:chgData name="Phillip Kaufman" userId="c001b2a046940d7c" providerId="LiveId" clId="{5CB25B10-5B1C-4017-B167-ED3104435743}" dt="2024-05-14T03:17:38.443" v="138" actId="1076"/>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23T04:54:15.798" v="6059" actId="20577"/>
          <ac:spMkLst>
            <pc:docMk/>
            <pc:sldMk cId="249331440" sldId="965"/>
            <ac:spMk id="61" creationId="{49A9BD8C-6956-F6FB-565D-929D605D83F8}"/>
          </ac:spMkLst>
        </pc:spChg>
        <pc:spChg chg="add mod">
          <ac:chgData name="Phillip Kaufman" userId="c001b2a046940d7c" providerId="LiveId" clId="{5CB25B10-5B1C-4017-B167-ED3104435743}" dt="2024-05-30T06:27:43.372" v="9693" actId="1076"/>
          <ac:spMkLst>
            <pc:docMk/>
            <pc:sldMk cId="249331440" sldId="965"/>
            <ac:spMk id="62" creationId="{F4F8B367-B9C4-B99E-44D8-56C4D9A97465}"/>
          </ac:spMkLst>
        </pc:spChg>
        <pc:grpChg chg="add del mod topLvl">
          <ac:chgData name="Phillip Kaufman" userId="c001b2a046940d7c" providerId="LiveId" clId="{5CB25B10-5B1C-4017-B167-ED3104435743}" dt="2024-05-30T19:32:38.543" v="9878" actId="165"/>
          <ac:grpSpMkLst>
            <pc:docMk/>
            <pc:sldMk cId="249331440" sldId="965"/>
            <ac:grpSpMk id="4" creationId="{388984B0-2F80-742D-A4DF-188DB30E8A68}"/>
          </ac:grpSpMkLst>
        </pc:grpChg>
        <pc:grpChg chg="mod topLvl">
          <ac:chgData name="Phillip Kaufman" userId="c001b2a046940d7c" providerId="LiveId" clId="{5CB25B10-5B1C-4017-B167-ED3104435743}" dt="2024-05-30T19:32:51.259" v="9880" actId="164"/>
          <ac:grpSpMkLst>
            <pc:docMk/>
            <pc:sldMk cId="249331440" sldId="965"/>
            <ac:grpSpMk id="5" creationId="{BFF55684-2D5E-8911-07E8-42EC17C3933A}"/>
          </ac:grpSpMkLst>
        </pc:grpChg>
        <pc:grpChg chg="mod topLvl">
          <ac:chgData name="Phillip Kaufman" userId="c001b2a046940d7c" providerId="LiveId" clId="{5CB25B10-5B1C-4017-B167-ED3104435743}" dt="2024-05-30T19:32:46.432" v="9879" actId="164"/>
          <ac:grpSpMkLst>
            <pc:docMk/>
            <pc:sldMk cId="249331440" sldId="965"/>
            <ac:grpSpMk id="7" creationId="{AC80A02A-963C-B24B-41F4-E62ACA78911F}"/>
          </ac:grpSpMkLst>
        </pc:grpChg>
        <pc:grpChg chg="mod">
          <ac:chgData name="Phillip Kaufman" userId="c001b2a046940d7c" providerId="LiveId" clId="{5CB25B10-5B1C-4017-B167-ED3104435743}" dt="2024-05-27T07:12:55.442" v="8401" actId="165"/>
          <ac:grpSpMkLst>
            <pc:docMk/>
            <pc:sldMk cId="249331440" sldId="965"/>
            <ac:grpSpMk id="9" creationId="{410F7154-1807-C07E-A1DA-190A4F8B9FB2}"/>
          </ac:grpSpMkLst>
        </pc:grpChg>
        <pc:grpChg chg="mod">
          <ac:chgData name="Phillip Kaufman" userId="c001b2a046940d7c" providerId="LiveId" clId="{5CB25B10-5B1C-4017-B167-ED3104435743}" dt="2024-05-27T07:12:55.442" v="8401" actId="165"/>
          <ac:grpSpMkLst>
            <pc:docMk/>
            <pc:sldMk cId="249331440" sldId="965"/>
            <ac:grpSpMk id="10" creationId="{9176A556-2C68-7038-C72E-9A1C7F14A3B5}"/>
          </ac:grpSpMkLst>
        </pc:grpChg>
        <pc:grpChg chg="mod">
          <ac:chgData name="Phillip Kaufman" userId="c001b2a046940d7c" providerId="LiveId" clId="{5CB25B10-5B1C-4017-B167-ED3104435743}" dt="2024-05-30T19:32:38.543" v="9878" actId="165"/>
          <ac:grpSpMkLst>
            <pc:docMk/>
            <pc:sldMk cId="249331440" sldId="965"/>
            <ac:grpSpMk id="11" creationId="{9F5BDD80-E7EE-B970-17EF-DEA97262B515}"/>
          </ac:grpSpMkLst>
        </pc:grpChg>
        <pc:grpChg chg="mod">
          <ac:chgData name="Phillip Kaufman" userId="c001b2a046940d7c" providerId="LiveId" clId="{5CB25B10-5B1C-4017-B167-ED3104435743}" dt="2024-05-27T07:12:55.442" v="8401" actId="165"/>
          <ac:grpSpMkLst>
            <pc:docMk/>
            <pc:sldMk cId="249331440" sldId="965"/>
            <ac:grpSpMk id="13" creationId="{267B2EA6-2580-C916-22E1-B9003AF7ED81}"/>
          </ac:grpSpMkLst>
        </pc:grpChg>
        <pc:grpChg chg="add del mod">
          <ac:chgData name="Phillip Kaufman" userId="c001b2a046940d7c" providerId="LiveId" clId="{5CB25B10-5B1C-4017-B167-ED3104435743}" dt="2024-05-27T07:11:07.430" v="8380" actId="165"/>
          <ac:grpSpMkLst>
            <pc:docMk/>
            <pc:sldMk cId="249331440" sldId="965"/>
            <ac:grpSpMk id="16" creationId="{27EEF844-4A2A-C60E-0E5F-73E1AFA25700}"/>
          </ac:grpSpMkLst>
        </pc:grpChg>
        <pc:grpChg chg="add mod">
          <ac:chgData name="Phillip Kaufman" userId="c001b2a046940d7c" providerId="LiveId" clId="{5CB25B10-5B1C-4017-B167-ED3104435743}" dt="2024-05-30T19:32:51.259" v="9880" actId="164"/>
          <ac:grpSpMkLst>
            <pc:docMk/>
            <pc:sldMk cId="249331440" sldId="965"/>
            <ac:grpSpMk id="20" creationId="{B4AB1579-565B-44D8-A30F-CEEF20614E8B}"/>
          </ac:grpSpMkLst>
        </pc:grpChg>
        <pc:grpChg chg="add mod">
          <ac:chgData name="Phillip Kaufman" userId="c001b2a046940d7c" providerId="LiveId" clId="{5CB25B10-5B1C-4017-B167-ED3104435743}" dt="2024-05-27T07:11:11.678" v="8381"/>
          <ac:grpSpMkLst>
            <pc:docMk/>
            <pc:sldMk cId="249331440" sldId="965"/>
            <ac:grpSpMk id="20" creationId="{BB8D8F56-DF57-2EEF-FA5B-5E03A7F95962}"/>
          </ac:grpSpMkLst>
        </pc:grpChg>
        <pc:grpChg chg="mod">
          <ac:chgData name="Phillip Kaufman" userId="c001b2a046940d7c" providerId="LiveId" clId="{5CB25B10-5B1C-4017-B167-ED3104435743}" dt="2024-05-27T07:12:55.442" v="8401" actId="165"/>
          <ac:grpSpMkLst>
            <pc:docMk/>
            <pc:sldMk cId="249331440" sldId="965"/>
            <ac:grpSpMk id="31" creationId="{5B06A0B3-6031-87D4-2ADF-343D3B643DB0}"/>
          </ac:grpSpMkLst>
        </pc:grpChg>
        <pc:grpChg chg="add del mod">
          <ac:chgData name="Phillip Kaufman" userId="c001b2a046940d7c" providerId="LiveId" clId="{5CB25B10-5B1C-4017-B167-ED3104435743}" dt="2024-05-19T23:17:55.263" v="2854" actId="165"/>
          <ac:grpSpMkLst>
            <pc:docMk/>
            <pc:sldMk cId="249331440" sldId="965"/>
            <ac:grpSpMk id="63" creationId="{3EE3C5FC-1BD1-FB26-213A-DF76F39A4D70}"/>
          </ac:grpSpMkLst>
        </pc:grpChg>
        <pc:grpChg chg="add mod">
          <ac:chgData name="Phillip Kaufman" userId="c001b2a046940d7c" providerId="LiveId" clId="{5CB25B10-5B1C-4017-B167-ED3104435743}" dt="2024-05-30T19:32:51.259" v="9880" actId="164"/>
          <ac:grpSpMkLst>
            <pc:docMk/>
            <pc:sldMk cId="249331440" sldId="965"/>
            <ac:grpSpMk id="63" creationId="{5FB7871A-58DF-B723-54CA-B60278C92296}"/>
          </ac:grpSpMkLst>
        </pc:grpChg>
        <pc:grpChg chg="mod">
          <ac:chgData name="Phillip Kaufman" userId="c001b2a046940d7c" providerId="LiveId" clId="{5CB25B10-5B1C-4017-B167-ED3104435743}" dt="2024-05-27T07:11:11.678" v="8381"/>
          <ac:grpSpMkLst>
            <pc:docMk/>
            <pc:sldMk cId="249331440" sldId="965"/>
            <ac:grpSpMk id="63" creationId="{E92C5806-A81B-D1E7-9D8C-63865D278A81}"/>
          </ac:grpSpMkLst>
        </pc:grpChg>
        <pc:grpChg chg="mod">
          <ac:chgData name="Phillip Kaufman" userId="c001b2a046940d7c" providerId="LiveId" clId="{5CB25B10-5B1C-4017-B167-ED3104435743}" dt="2024-05-27T07:11:11.678" v="8381"/>
          <ac:grpSpMkLst>
            <pc:docMk/>
            <pc:sldMk cId="249331440" sldId="965"/>
            <ac:grpSpMk id="65" creationId="{3D99F4AA-0E16-AD31-D2C6-0B7EDC971DEB}"/>
          </ac:grpSpMkLst>
        </pc:grpChg>
        <pc:grpChg chg="add del mod">
          <ac:chgData name="Phillip Kaufman" userId="c001b2a046940d7c" providerId="LiveId" clId="{5CB25B10-5B1C-4017-B167-ED3104435743}" dt="2024-05-27T07:12:55.442" v="8401" actId="165"/>
          <ac:grpSpMkLst>
            <pc:docMk/>
            <pc:sldMk cId="249331440" sldId="965"/>
            <ac:grpSpMk id="97" creationId="{7B0FF611-4990-0213-83E2-F28D99F068D8}"/>
          </ac:grpSpMkLst>
        </pc:grpChg>
        <pc:cxnChg chg="mod topLvl">
          <ac:chgData name="Phillip Kaufman" userId="c001b2a046940d7c" providerId="LiveId" clId="{5CB25B10-5B1C-4017-B167-ED3104435743}" dt="2024-05-30T19:32:38.543" v="9878" actId="165"/>
          <ac:cxnSpMkLst>
            <pc:docMk/>
            <pc:sldMk cId="249331440" sldId="965"/>
            <ac:cxnSpMk id="6" creationId="{78F7DC32-4A40-C656-F637-622BFF5BB670}"/>
          </ac:cxnSpMkLst>
        </pc:cxnChg>
        <pc:cxnChg chg="mod">
          <ac:chgData name="Phillip Kaufman" userId="c001b2a046940d7c" providerId="LiveId" clId="{5CB25B10-5B1C-4017-B167-ED3104435743}" dt="2024-05-30T19:32:38.543" v="9878" actId="165"/>
          <ac:cxnSpMkLst>
            <pc:docMk/>
            <pc:sldMk cId="249331440" sldId="965"/>
            <ac:cxnSpMk id="12" creationId="{55B0DE53-BE6B-EB71-6687-184B74E63872}"/>
          </ac:cxnSpMkLst>
        </pc:cxnChg>
        <pc:cxnChg chg="mod">
          <ac:chgData name="Phillip Kaufman" userId="c001b2a046940d7c" providerId="LiveId" clId="{5CB25B10-5B1C-4017-B167-ED3104435743}" dt="2024-05-30T19:32:38.543" v="9878" actId="165"/>
          <ac:cxnSpMkLst>
            <pc:docMk/>
            <pc:sldMk cId="249331440" sldId="965"/>
            <ac:cxnSpMk id="14" creationId="{DE1270EC-ACEB-D1D5-9042-47327B9B4317}"/>
          </ac:cxnSpMkLst>
        </pc:cxnChg>
        <pc:cxnChg chg="mod">
          <ac:chgData name="Phillip Kaufman" userId="c001b2a046940d7c" providerId="LiveId" clId="{5CB25B10-5B1C-4017-B167-ED3104435743}" dt="2024-05-30T19:32:38.543" v="9878" actId="165"/>
          <ac:cxnSpMkLst>
            <pc:docMk/>
            <pc:sldMk cId="249331440" sldId="965"/>
            <ac:cxnSpMk id="15" creationId="{684D4064-3D0D-813A-CD7C-436CDC32A5C2}"/>
          </ac:cxnSpMkLst>
        </pc:cxnChg>
        <pc:cxnChg chg="mod">
          <ac:chgData name="Phillip Kaufman" userId="c001b2a046940d7c" providerId="LiveId" clId="{5CB25B10-5B1C-4017-B167-ED3104435743}" dt="2024-05-30T19:32:38.543" v="9878" actId="165"/>
          <ac:cxnSpMkLst>
            <pc:docMk/>
            <pc:sldMk cId="249331440" sldId="965"/>
            <ac:cxnSpMk id="19" creationId="{903062DC-6884-5B21-9843-F8B1171805F7}"/>
          </ac:cxnSpMkLst>
        </pc:cxnChg>
        <pc:cxnChg chg="mod">
          <ac:chgData name="Phillip Kaufman" userId="c001b2a046940d7c" providerId="LiveId" clId="{5CB25B10-5B1C-4017-B167-ED3104435743}" dt="2024-05-30T19:32:38.543" v="9878" actId="165"/>
          <ac:cxnSpMkLst>
            <pc:docMk/>
            <pc:sldMk cId="249331440" sldId="965"/>
            <ac:cxnSpMk id="22" creationId="{E3B511AE-6AE5-E41C-6706-ECC7407DC82B}"/>
          </ac:cxnSpMkLst>
        </pc:cxnChg>
        <pc:cxnChg chg="mod">
          <ac:chgData name="Phillip Kaufman" userId="c001b2a046940d7c" providerId="LiveId" clId="{5CB25B10-5B1C-4017-B167-ED3104435743}" dt="2024-05-30T19:32:38.543" v="9878" actId="165"/>
          <ac:cxnSpMkLst>
            <pc:docMk/>
            <pc:sldMk cId="249331440" sldId="965"/>
            <ac:cxnSpMk id="24" creationId="{075B21F3-81BC-DD22-7903-B596D9D5BD52}"/>
          </ac:cxnSpMkLst>
        </pc:cxnChg>
        <pc:cxnChg chg="mod">
          <ac:chgData name="Phillip Kaufman" userId="c001b2a046940d7c" providerId="LiveId" clId="{5CB25B10-5B1C-4017-B167-ED3104435743}" dt="2024-05-27T07:12:55.442" v="8401" actId="165"/>
          <ac:cxnSpMkLst>
            <pc:docMk/>
            <pc:sldMk cId="249331440" sldId="965"/>
            <ac:cxnSpMk id="32" creationId="{CC27624F-4A69-C89A-D406-F904D927C741}"/>
          </ac:cxnSpMkLst>
        </pc:cxnChg>
        <pc:cxnChg chg="mod">
          <ac:chgData name="Phillip Kaufman" userId="c001b2a046940d7c" providerId="LiveId" clId="{5CB25B10-5B1C-4017-B167-ED3104435743}" dt="2024-05-27T07:12:55.442" v="8401" actId="165"/>
          <ac:cxnSpMkLst>
            <pc:docMk/>
            <pc:sldMk cId="249331440" sldId="965"/>
            <ac:cxnSpMk id="33" creationId="{D4D6D2F6-D833-E6D1-915A-1A096C81921D}"/>
          </ac:cxnSpMkLst>
        </pc:cxnChg>
        <pc:cxnChg chg="mod">
          <ac:chgData name="Phillip Kaufman" userId="c001b2a046940d7c" providerId="LiveId" clId="{5CB25B10-5B1C-4017-B167-ED3104435743}" dt="2024-05-30T19:32:38.543" v="9878" actId="165"/>
          <ac:cxnSpMkLst>
            <pc:docMk/>
            <pc:sldMk cId="249331440" sldId="965"/>
            <ac:cxnSpMk id="34" creationId="{FC44B596-7AC5-54ED-2033-1D62D0E285F6}"/>
          </ac:cxnSpMkLst>
        </pc:cxnChg>
        <pc:cxnChg chg="mod">
          <ac:chgData name="Phillip Kaufman" userId="c001b2a046940d7c" providerId="LiveId" clId="{5CB25B10-5B1C-4017-B167-ED3104435743}" dt="2024-05-30T19:32:38.543" v="9878" actId="165"/>
          <ac:cxnSpMkLst>
            <pc:docMk/>
            <pc:sldMk cId="249331440" sldId="965"/>
            <ac:cxnSpMk id="35" creationId="{8A319405-762F-259E-BEF6-C7960C0F6FC9}"/>
          </ac:cxnSpMkLst>
        </pc:cxnChg>
        <pc:cxnChg chg="mod">
          <ac:chgData name="Phillip Kaufman" userId="c001b2a046940d7c" providerId="LiveId" clId="{5CB25B10-5B1C-4017-B167-ED3104435743}" dt="2024-05-30T19:32:38.543" v="9878" actId="165"/>
          <ac:cxnSpMkLst>
            <pc:docMk/>
            <pc:sldMk cId="249331440" sldId="965"/>
            <ac:cxnSpMk id="36" creationId="{C3C0F19C-8688-0653-A5B5-A1366460B989}"/>
          </ac:cxnSpMkLst>
        </pc:cxnChg>
        <pc:cxnChg chg="mod">
          <ac:chgData name="Phillip Kaufman" userId="c001b2a046940d7c" providerId="LiveId" clId="{5CB25B10-5B1C-4017-B167-ED3104435743}" dt="2024-05-30T19:32:38.543" v="9878" actId="165"/>
          <ac:cxnSpMkLst>
            <pc:docMk/>
            <pc:sldMk cId="249331440" sldId="965"/>
            <ac:cxnSpMk id="37" creationId="{6CBEEF99-47C3-AE17-EA13-AE97B823249D}"/>
          </ac:cxnSpMkLst>
        </pc:cxnChg>
        <pc:cxnChg chg="mod">
          <ac:chgData name="Phillip Kaufman" userId="c001b2a046940d7c" providerId="LiveId" clId="{5CB25B10-5B1C-4017-B167-ED3104435743}" dt="2024-05-30T19:32:38.543" v="9878" actId="165"/>
          <ac:cxnSpMkLst>
            <pc:docMk/>
            <pc:sldMk cId="249331440" sldId="965"/>
            <ac:cxnSpMk id="38" creationId="{6853A0A7-1E96-C727-045B-39E004A5BA4C}"/>
          </ac:cxnSpMkLst>
        </pc:cxnChg>
        <pc:cxnChg chg="mod">
          <ac:chgData name="Phillip Kaufman" userId="c001b2a046940d7c" providerId="LiveId" clId="{5CB25B10-5B1C-4017-B167-ED3104435743}" dt="2024-05-30T19:32:38.543" v="9878" actId="165"/>
          <ac:cxnSpMkLst>
            <pc:docMk/>
            <pc:sldMk cId="249331440" sldId="965"/>
            <ac:cxnSpMk id="39" creationId="{950E0B5F-9E2B-FACB-1D9E-084C2DAE6BE1}"/>
          </ac:cxnSpMkLst>
        </pc:cxnChg>
        <pc:cxnChg chg="mod">
          <ac:chgData name="Phillip Kaufman" userId="c001b2a046940d7c" providerId="LiveId" clId="{5CB25B10-5B1C-4017-B167-ED3104435743}" dt="2024-05-30T19:32:38.543" v="9878" actId="165"/>
          <ac:cxnSpMkLst>
            <pc:docMk/>
            <pc:sldMk cId="249331440" sldId="965"/>
            <ac:cxnSpMk id="40" creationId="{1C47CFC8-0FFF-5838-A500-20645E91879D}"/>
          </ac:cxnSpMkLst>
        </pc:cxnChg>
        <pc:cxnChg chg="mod">
          <ac:chgData name="Phillip Kaufman" userId="c001b2a046940d7c" providerId="LiveId" clId="{5CB25B10-5B1C-4017-B167-ED3104435743}" dt="2024-05-30T19:32:38.543" v="9878" actId="165"/>
          <ac:cxnSpMkLst>
            <pc:docMk/>
            <pc:sldMk cId="249331440" sldId="965"/>
            <ac:cxnSpMk id="41" creationId="{996A5153-49E1-92D3-52BB-D635E859CDBC}"/>
          </ac:cxnSpMkLst>
        </pc:cxnChg>
        <pc:cxnChg chg="mod">
          <ac:chgData name="Phillip Kaufman" userId="c001b2a046940d7c" providerId="LiveId" clId="{5CB25B10-5B1C-4017-B167-ED3104435743}" dt="2024-05-30T19:32:38.543" v="9878" actId="165"/>
          <ac:cxnSpMkLst>
            <pc:docMk/>
            <pc:sldMk cId="249331440" sldId="965"/>
            <ac:cxnSpMk id="42" creationId="{529063C0-005C-6042-9549-0070162634D9}"/>
          </ac:cxnSpMkLst>
        </pc:cxnChg>
        <pc:cxnChg chg="mod">
          <ac:chgData name="Phillip Kaufman" userId="c001b2a046940d7c" providerId="LiveId" clId="{5CB25B10-5B1C-4017-B167-ED3104435743}" dt="2024-05-30T19:32:38.543" v="9878" actId="165"/>
          <ac:cxnSpMkLst>
            <pc:docMk/>
            <pc:sldMk cId="249331440" sldId="965"/>
            <ac:cxnSpMk id="43" creationId="{C9068761-955B-8F89-7ECC-96BED9916268}"/>
          </ac:cxnSpMkLst>
        </pc:cxnChg>
        <pc:cxnChg chg="mod">
          <ac:chgData name="Phillip Kaufman" userId="c001b2a046940d7c" providerId="LiveId" clId="{5CB25B10-5B1C-4017-B167-ED3104435743}" dt="2024-05-30T19:32:38.543" v="9878" actId="165"/>
          <ac:cxnSpMkLst>
            <pc:docMk/>
            <pc:sldMk cId="249331440" sldId="965"/>
            <ac:cxnSpMk id="44" creationId="{CBEA9680-B25C-2429-8C6A-7DB3EB035C6C}"/>
          </ac:cxnSpMkLst>
        </pc:cxnChg>
        <pc:cxnChg chg="mod">
          <ac:chgData name="Phillip Kaufman" userId="c001b2a046940d7c" providerId="LiveId" clId="{5CB25B10-5B1C-4017-B167-ED3104435743}" dt="2024-05-30T19:32:38.543" v="9878" actId="165"/>
          <ac:cxnSpMkLst>
            <pc:docMk/>
            <pc:sldMk cId="249331440" sldId="965"/>
            <ac:cxnSpMk id="45" creationId="{EA5BED9E-740D-A830-7120-597712B2DA7A}"/>
          </ac:cxnSpMkLst>
        </pc:cxnChg>
        <pc:cxnChg chg="mod">
          <ac:chgData name="Phillip Kaufman" userId="c001b2a046940d7c" providerId="LiveId" clId="{5CB25B10-5B1C-4017-B167-ED3104435743}" dt="2024-05-30T19:32:38.543" v="9878" actId="165"/>
          <ac:cxnSpMkLst>
            <pc:docMk/>
            <pc:sldMk cId="249331440" sldId="965"/>
            <ac:cxnSpMk id="46" creationId="{E8C8B830-B46A-EC0D-695C-40EA74B7E5D8}"/>
          </ac:cxnSpMkLst>
        </pc:cxnChg>
        <pc:cxnChg chg="mod">
          <ac:chgData name="Phillip Kaufman" userId="c001b2a046940d7c" providerId="LiveId" clId="{5CB25B10-5B1C-4017-B167-ED3104435743}" dt="2024-05-30T19:32:38.543" v="9878" actId="165"/>
          <ac:cxnSpMkLst>
            <pc:docMk/>
            <pc:sldMk cId="249331440" sldId="965"/>
            <ac:cxnSpMk id="47" creationId="{2711FFA7-C705-79DA-8357-646F88F4B872}"/>
          </ac:cxnSpMkLst>
        </pc:cxnChg>
        <pc:cxnChg chg="mod">
          <ac:chgData name="Phillip Kaufman" userId="c001b2a046940d7c" providerId="LiveId" clId="{5CB25B10-5B1C-4017-B167-ED3104435743}" dt="2024-05-30T19:32:38.543" v="9878" actId="165"/>
          <ac:cxnSpMkLst>
            <pc:docMk/>
            <pc:sldMk cId="249331440" sldId="965"/>
            <ac:cxnSpMk id="48" creationId="{CB657306-5353-8831-DB9B-8D6262D8FCC3}"/>
          </ac:cxnSpMkLst>
        </pc:cxnChg>
        <pc:cxnChg chg="mod">
          <ac:chgData name="Phillip Kaufman" userId="c001b2a046940d7c" providerId="LiveId" clId="{5CB25B10-5B1C-4017-B167-ED3104435743}" dt="2024-05-30T19:32:38.543" v="9878" actId="165"/>
          <ac:cxnSpMkLst>
            <pc:docMk/>
            <pc:sldMk cId="249331440" sldId="965"/>
            <ac:cxnSpMk id="49" creationId="{91493334-3E78-0B14-36A8-C08E517A29A2}"/>
          </ac:cxnSpMkLst>
        </pc:cxnChg>
        <pc:cxnChg chg="mod">
          <ac:chgData name="Phillip Kaufman" userId="c001b2a046940d7c" providerId="LiveId" clId="{5CB25B10-5B1C-4017-B167-ED3104435743}" dt="2024-05-30T19:32:38.543" v="9878" actId="165"/>
          <ac:cxnSpMkLst>
            <pc:docMk/>
            <pc:sldMk cId="249331440" sldId="965"/>
            <ac:cxnSpMk id="50" creationId="{06326CB1-BC6C-2BEA-C41F-2767E31A00FC}"/>
          </ac:cxnSpMkLst>
        </pc:cxnChg>
        <pc:cxnChg chg="mod">
          <ac:chgData name="Phillip Kaufman" userId="c001b2a046940d7c" providerId="LiveId" clId="{5CB25B10-5B1C-4017-B167-ED3104435743}" dt="2024-05-30T19:32:38.543" v="9878" actId="165"/>
          <ac:cxnSpMkLst>
            <pc:docMk/>
            <pc:sldMk cId="249331440" sldId="965"/>
            <ac:cxnSpMk id="51" creationId="{D1151E6A-FC95-6613-B41F-D508704BEA41}"/>
          </ac:cxnSpMkLst>
        </pc:cxnChg>
        <pc:cxnChg chg="mod">
          <ac:chgData name="Phillip Kaufman" userId="c001b2a046940d7c" providerId="LiveId" clId="{5CB25B10-5B1C-4017-B167-ED3104435743}" dt="2024-05-30T19:32:38.543" v="9878" actId="165"/>
          <ac:cxnSpMkLst>
            <pc:docMk/>
            <pc:sldMk cId="249331440" sldId="965"/>
            <ac:cxnSpMk id="52" creationId="{F8C017BC-DAF5-BF58-04CD-6152CFC0214A}"/>
          </ac:cxnSpMkLst>
        </pc:cxnChg>
        <pc:cxnChg chg="mod">
          <ac:chgData name="Phillip Kaufman" userId="c001b2a046940d7c" providerId="LiveId" clId="{5CB25B10-5B1C-4017-B167-ED3104435743}" dt="2024-05-30T19:32:38.543" v="9878" actId="165"/>
          <ac:cxnSpMkLst>
            <pc:docMk/>
            <pc:sldMk cId="249331440" sldId="965"/>
            <ac:cxnSpMk id="53" creationId="{582EA28F-E371-3328-F058-F337B8C9526C}"/>
          </ac:cxnSpMkLst>
        </pc:cxnChg>
        <pc:cxnChg chg="mod">
          <ac:chgData name="Phillip Kaufman" userId="c001b2a046940d7c" providerId="LiveId" clId="{5CB25B10-5B1C-4017-B167-ED3104435743}" dt="2024-05-30T19:32:38.543" v="9878" actId="165"/>
          <ac:cxnSpMkLst>
            <pc:docMk/>
            <pc:sldMk cId="249331440" sldId="965"/>
            <ac:cxnSpMk id="54" creationId="{2976959B-58B3-BE66-5CA6-554276EC06D8}"/>
          </ac:cxnSpMkLst>
        </pc:cxnChg>
        <pc:cxnChg chg="mod">
          <ac:chgData name="Phillip Kaufman" userId="c001b2a046940d7c" providerId="LiveId" clId="{5CB25B10-5B1C-4017-B167-ED3104435743}" dt="2024-05-30T19:32:38.543" v="9878" actId="165"/>
          <ac:cxnSpMkLst>
            <pc:docMk/>
            <pc:sldMk cId="249331440" sldId="965"/>
            <ac:cxnSpMk id="55" creationId="{F4EF4C9E-6816-5D00-5CFF-0B4646CAEC7E}"/>
          </ac:cxnSpMkLst>
        </pc:cxnChg>
        <pc:cxnChg chg="mod">
          <ac:chgData name="Phillip Kaufman" userId="c001b2a046940d7c" providerId="LiveId" clId="{5CB25B10-5B1C-4017-B167-ED3104435743}" dt="2024-05-30T19:32:38.543" v="9878" actId="165"/>
          <ac:cxnSpMkLst>
            <pc:docMk/>
            <pc:sldMk cId="249331440" sldId="965"/>
            <ac:cxnSpMk id="56" creationId="{AD75EEFF-7C1C-46BF-F085-D2876F639B85}"/>
          </ac:cxnSpMkLst>
        </pc:cxnChg>
        <pc:cxnChg chg="mod">
          <ac:chgData name="Phillip Kaufman" userId="c001b2a046940d7c" providerId="LiveId" clId="{5CB25B10-5B1C-4017-B167-ED3104435743}" dt="2024-05-30T19:32:38.543" v="9878" actId="165"/>
          <ac:cxnSpMkLst>
            <pc:docMk/>
            <pc:sldMk cId="249331440" sldId="965"/>
            <ac:cxnSpMk id="57" creationId="{9D0767CB-B73D-6849-4768-5B9D1A6D448E}"/>
          </ac:cxnSpMkLst>
        </pc:cxnChg>
        <pc:cxnChg chg="mod">
          <ac:chgData name="Phillip Kaufman" userId="c001b2a046940d7c" providerId="LiveId" clId="{5CB25B10-5B1C-4017-B167-ED3104435743}" dt="2024-05-30T19:32:38.543" v="9878" actId="165"/>
          <ac:cxnSpMkLst>
            <pc:docMk/>
            <pc:sldMk cId="249331440" sldId="965"/>
            <ac:cxnSpMk id="58" creationId="{86E322BE-86EB-120B-E194-127108CF4E37}"/>
          </ac:cxnSpMkLst>
        </pc:cxnChg>
        <pc:cxnChg chg="mod">
          <ac:chgData name="Phillip Kaufman" userId="c001b2a046940d7c" providerId="LiveId" clId="{5CB25B10-5B1C-4017-B167-ED3104435743}" dt="2024-05-27T07:11:11.678" v="8381"/>
          <ac:cxnSpMkLst>
            <pc:docMk/>
            <pc:sldMk cId="249331440" sldId="965"/>
            <ac:cxnSpMk id="64" creationId="{94F79F6F-1687-4F96-57B7-F73EF800B21F}"/>
          </ac:cxnSpMkLst>
        </pc:cxnChg>
        <pc:cxnChg chg="mod">
          <ac:chgData name="Phillip Kaufman" userId="c001b2a046940d7c" providerId="LiveId" clId="{5CB25B10-5B1C-4017-B167-ED3104435743}" dt="2024-05-27T07:11:11.678" v="8381"/>
          <ac:cxnSpMkLst>
            <pc:docMk/>
            <pc:sldMk cId="249331440" sldId="965"/>
            <ac:cxnSpMk id="66" creationId="{982DCD2A-12D2-FDE1-D598-C353E4E6E2DC}"/>
          </ac:cxnSpMkLst>
        </pc:cxnChg>
        <pc:cxnChg chg="mod">
          <ac:chgData name="Phillip Kaufman" userId="c001b2a046940d7c" providerId="LiveId" clId="{5CB25B10-5B1C-4017-B167-ED3104435743}" dt="2024-05-27T07:11:11.678" v="8381"/>
          <ac:cxnSpMkLst>
            <pc:docMk/>
            <pc:sldMk cId="249331440" sldId="965"/>
            <ac:cxnSpMk id="67" creationId="{75F8DC48-FEFB-5546-3657-1B81D930CCC5}"/>
          </ac:cxnSpMkLst>
        </pc:cxnChg>
        <pc:cxnChg chg="mod">
          <ac:chgData name="Phillip Kaufman" userId="c001b2a046940d7c" providerId="LiveId" clId="{5CB25B10-5B1C-4017-B167-ED3104435743}" dt="2024-05-27T07:11:11.678" v="8381"/>
          <ac:cxnSpMkLst>
            <pc:docMk/>
            <pc:sldMk cId="249331440" sldId="965"/>
            <ac:cxnSpMk id="68" creationId="{7B8EC037-62A0-FE0D-D339-C2A0AC822E53}"/>
          </ac:cxnSpMkLst>
        </pc:cxnChg>
        <pc:cxnChg chg="mod">
          <ac:chgData name="Phillip Kaufman" userId="c001b2a046940d7c" providerId="LiveId" clId="{5CB25B10-5B1C-4017-B167-ED3104435743}" dt="2024-05-27T07:11:11.678" v="8381"/>
          <ac:cxnSpMkLst>
            <pc:docMk/>
            <pc:sldMk cId="249331440" sldId="965"/>
            <ac:cxnSpMk id="69" creationId="{3B50DE75-3878-6C6E-BF3D-E620A195CE90}"/>
          </ac:cxnSpMkLst>
        </pc:cxnChg>
        <pc:cxnChg chg="mod">
          <ac:chgData name="Phillip Kaufman" userId="c001b2a046940d7c" providerId="LiveId" clId="{5CB25B10-5B1C-4017-B167-ED3104435743}" dt="2024-05-27T07:11:11.678" v="8381"/>
          <ac:cxnSpMkLst>
            <pc:docMk/>
            <pc:sldMk cId="249331440" sldId="965"/>
            <ac:cxnSpMk id="70" creationId="{6AA272AE-2B7E-E950-ADF8-FE12935E7304}"/>
          </ac:cxnSpMkLst>
        </pc:cxnChg>
        <pc:cxnChg chg="mod">
          <ac:chgData name="Phillip Kaufman" userId="c001b2a046940d7c" providerId="LiveId" clId="{5CB25B10-5B1C-4017-B167-ED3104435743}" dt="2024-05-27T07:11:11.678" v="8381"/>
          <ac:cxnSpMkLst>
            <pc:docMk/>
            <pc:sldMk cId="249331440" sldId="965"/>
            <ac:cxnSpMk id="71" creationId="{0231D233-6EF8-5F81-E40E-F9038AE339AE}"/>
          </ac:cxnSpMkLst>
        </pc:cxnChg>
        <pc:cxnChg chg="mod">
          <ac:chgData name="Phillip Kaufman" userId="c001b2a046940d7c" providerId="LiveId" clId="{5CB25B10-5B1C-4017-B167-ED3104435743}" dt="2024-05-27T07:11:11.678" v="8381"/>
          <ac:cxnSpMkLst>
            <pc:docMk/>
            <pc:sldMk cId="249331440" sldId="965"/>
            <ac:cxnSpMk id="72" creationId="{5ECDBAF7-B247-98B3-B3B1-1963AC664A0D}"/>
          </ac:cxnSpMkLst>
        </pc:cxnChg>
        <pc:cxnChg chg="mod">
          <ac:chgData name="Phillip Kaufman" userId="c001b2a046940d7c" providerId="LiveId" clId="{5CB25B10-5B1C-4017-B167-ED3104435743}" dt="2024-05-27T07:11:11.678" v="8381"/>
          <ac:cxnSpMkLst>
            <pc:docMk/>
            <pc:sldMk cId="249331440" sldId="965"/>
            <ac:cxnSpMk id="73" creationId="{C5F71D1C-4F55-0000-04B1-16C774FB8A86}"/>
          </ac:cxnSpMkLst>
        </pc:cxnChg>
        <pc:cxnChg chg="mod">
          <ac:chgData name="Phillip Kaufman" userId="c001b2a046940d7c" providerId="LiveId" clId="{5CB25B10-5B1C-4017-B167-ED3104435743}" dt="2024-05-27T07:11:11.678" v="8381"/>
          <ac:cxnSpMkLst>
            <pc:docMk/>
            <pc:sldMk cId="249331440" sldId="965"/>
            <ac:cxnSpMk id="74" creationId="{7B3B88D2-C83D-99B6-53FD-8CFB69BD6051}"/>
          </ac:cxnSpMkLst>
        </pc:cxnChg>
        <pc:cxnChg chg="mod">
          <ac:chgData name="Phillip Kaufman" userId="c001b2a046940d7c" providerId="LiveId" clId="{5CB25B10-5B1C-4017-B167-ED3104435743}" dt="2024-05-27T07:11:11.678" v="8381"/>
          <ac:cxnSpMkLst>
            <pc:docMk/>
            <pc:sldMk cId="249331440" sldId="965"/>
            <ac:cxnSpMk id="75" creationId="{0422A09E-A9C0-6C0B-2CCC-1492C8FC5869}"/>
          </ac:cxnSpMkLst>
        </pc:cxnChg>
        <pc:cxnChg chg="mod">
          <ac:chgData name="Phillip Kaufman" userId="c001b2a046940d7c" providerId="LiveId" clId="{5CB25B10-5B1C-4017-B167-ED3104435743}" dt="2024-05-27T07:11:11.678" v="8381"/>
          <ac:cxnSpMkLst>
            <pc:docMk/>
            <pc:sldMk cId="249331440" sldId="965"/>
            <ac:cxnSpMk id="76" creationId="{7F486C30-BCBF-ABE0-4503-998892250F37}"/>
          </ac:cxnSpMkLst>
        </pc:cxnChg>
        <pc:cxnChg chg="mod">
          <ac:chgData name="Phillip Kaufman" userId="c001b2a046940d7c" providerId="LiveId" clId="{5CB25B10-5B1C-4017-B167-ED3104435743}" dt="2024-05-27T07:11:11.678" v="8381"/>
          <ac:cxnSpMkLst>
            <pc:docMk/>
            <pc:sldMk cId="249331440" sldId="965"/>
            <ac:cxnSpMk id="77" creationId="{5A9F1B79-4FA5-B6AA-D060-D7619518141F}"/>
          </ac:cxnSpMkLst>
        </pc:cxnChg>
        <pc:cxnChg chg="mod">
          <ac:chgData name="Phillip Kaufman" userId="c001b2a046940d7c" providerId="LiveId" clId="{5CB25B10-5B1C-4017-B167-ED3104435743}" dt="2024-05-27T07:11:11.678" v="8381"/>
          <ac:cxnSpMkLst>
            <pc:docMk/>
            <pc:sldMk cId="249331440" sldId="965"/>
            <ac:cxnSpMk id="78" creationId="{BAFEB547-A555-D937-3178-D7E5B64DCA78}"/>
          </ac:cxnSpMkLst>
        </pc:cxnChg>
        <pc:cxnChg chg="mod">
          <ac:chgData name="Phillip Kaufman" userId="c001b2a046940d7c" providerId="LiveId" clId="{5CB25B10-5B1C-4017-B167-ED3104435743}" dt="2024-05-27T07:11:11.678" v="8381"/>
          <ac:cxnSpMkLst>
            <pc:docMk/>
            <pc:sldMk cId="249331440" sldId="965"/>
            <ac:cxnSpMk id="79" creationId="{0DCF2CD9-B8F0-26D8-DB29-42548774A783}"/>
          </ac:cxnSpMkLst>
        </pc:cxnChg>
        <pc:cxnChg chg="mod">
          <ac:chgData name="Phillip Kaufman" userId="c001b2a046940d7c" providerId="LiveId" clId="{5CB25B10-5B1C-4017-B167-ED3104435743}" dt="2024-05-27T07:11:11.678" v="8381"/>
          <ac:cxnSpMkLst>
            <pc:docMk/>
            <pc:sldMk cId="249331440" sldId="965"/>
            <ac:cxnSpMk id="80" creationId="{A07E00C2-0436-7610-DA2D-7E1D15EACCDC}"/>
          </ac:cxnSpMkLst>
        </pc:cxnChg>
        <pc:cxnChg chg="mod">
          <ac:chgData name="Phillip Kaufman" userId="c001b2a046940d7c" providerId="LiveId" clId="{5CB25B10-5B1C-4017-B167-ED3104435743}" dt="2024-05-27T07:11:11.678" v="8381"/>
          <ac:cxnSpMkLst>
            <pc:docMk/>
            <pc:sldMk cId="249331440" sldId="965"/>
            <ac:cxnSpMk id="81" creationId="{0C8383D2-809D-A5D2-942C-C7C6EA03D084}"/>
          </ac:cxnSpMkLst>
        </pc:cxnChg>
        <pc:cxnChg chg="mod">
          <ac:chgData name="Phillip Kaufman" userId="c001b2a046940d7c" providerId="LiveId" clId="{5CB25B10-5B1C-4017-B167-ED3104435743}" dt="2024-05-27T07:11:11.678" v="8381"/>
          <ac:cxnSpMkLst>
            <pc:docMk/>
            <pc:sldMk cId="249331440" sldId="965"/>
            <ac:cxnSpMk id="82" creationId="{767F9C63-F50B-5E86-C9FE-D1AE4A030E8B}"/>
          </ac:cxnSpMkLst>
        </pc:cxnChg>
        <pc:cxnChg chg="mod">
          <ac:chgData name="Phillip Kaufman" userId="c001b2a046940d7c" providerId="LiveId" clId="{5CB25B10-5B1C-4017-B167-ED3104435743}" dt="2024-05-27T07:11:11.678" v="8381"/>
          <ac:cxnSpMkLst>
            <pc:docMk/>
            <pc:sldMk cId="249331440" sldId="965"/>
            <ac:cxnSpMk id="83" creationId="{5659E3B7-E57D-0A58-C329-439093DF3851}"/>
          </ac:cxnSpMkLst>
        </pc:cxnChg>
        <pc:cxnChg chg="mod">
          <ac:chgData name="Phillip Kaufman" userId="c001b2a046940d7c" providerId="LiveId" clId="{5CB25B10-5B1C-4017-B167-ED3104435743}" dt="2024-05-27T07:11:11.678" v="8381"/>
          <ac:cxnSpMkLst>
            <pc:docMk/>
            <pc:sldMk cId="249331440" sldId="965"/>
            <ac:cxnSpMk id="84" creationId="{F5B0E926-554B-2AB3-93B9-97658963CFD3}"/>
          </ac:cxnSpMkLst>
        </pc:cxnChg>
        <pc:cxnChg chg="mod">
          <ac:chgData name="Phillip Kaufman" userId="c001b2a046940d7c" providerId="LiveId" clId="{5CB25B10-5B1C-4017-B167-ED3104435743}" dt="2024-05-27T07:11:11.678" v="8381"/>
          <ac:cxnSpMkLst>
            <pc:docMk/>
            <pc:sldMk cId="249331440" sldId="965"/>
            <ac:cxnSpMk id="85" creationId="{7B8BF60C-BAFA-5DF3-7A12-E346BF0AEB6B}"/>
          </ac:cxnSpMkLst>
        </pc:cxnChg>
        <pc:cxnChg chg="mod">
          <ac:chgData name="Phillip Kaufman" userId="c001b2a046940d7c" providerId="LiveId" clId="{5CB25B10-5B1C-4017-B167-ED3104435743}" dt="2024-05-27T07:11:11.678" v="8381"/>
          <ac:cxnSpMkLst>
            <pc:docMk/>
            <pc:sldMk cId="249331440" sldId="965"/>
            <ac:cxnSpMk id="86" creationId="{0AD03197-B7A4-2B69-28E9-30447F90F7B6}"/>
          </ac:cxnSpMkLst>
        </pc:cxnChg>
        <pc:cxnChg chg="mod">
          <ac:chgData name="Phillip Kaufman" userId="c001b2a046940d7c" providerId="LiveId" clId="{5CB25B10-5B1C-4017-B167-ED3104435743}" dt="2024-05-27T07:11:11.678" v="8381"/>
          <ac:cxnSpMkLst>
            <pc:docMk/>
            <pc:sldMk cId="249331440" sldId="965"/>
            <ac:cxnSpMk id="87" creationId="{AE3EB139-BE69-1FEA-909C-0C45F865ACE5}"/>
          </ac:cxnSpMkLst>
        </pc:cxnChg>
        <pc:cxnChg chg="mod">
          <ac:chgData name="Phillip Kaufman" userId="c001b2a046940d7c" providerId="LiveId" clId="{5CB25B10-5B1C-4017-B167-ED3104435743}" dt="2024-05-27T07:11:11.678" v="8381"/>
          <ac:cxnSpMkLst>
            <pc:docMk/>
            <pc:sldMk cId="249331440" sldId="965"/>
            <ac:cxnSpMk id="88" creationId="{969FFF21-670A-F9A3-A392-428F7A8C9A87}"/>
          </ac:cxnSpMkLst>
        </pc:cxnChg>
        <pc:cxnChg chg="mod">
          <ac:chgData name="Phillip Kaufman" userId="c001b2a046940d7c" providerId="LiveId" clId="{5CB25B10-5B1C-4017-B167-ED3104435743}" dt="2024-05-27T07:11:11.678" v="8381"/>
          <ac:cxnSpMkLst>
            <pc:docMk/>
            <pc:sldMk cId="249331440" sldId="965"/>
            <ac:cxnSpMk id="89" creationId="{1A280251-A007-F787-A35B-CAA2EDF80758}"/>
          </ac:cxnSpMkLst>
        </pc:cxnChg>
        <pc:cxnChg chg="mod">
          <ac:chgData name="Phillip Kaufman" userId="c001b2a046940d7c" providerId="LiveId" clId="{5CB25B10-5B1C-4017-B167-ED3104435743}" dt="2024-05-27T07:11:11.678" v="8381"/>
          <ac:cxnSpMkLst>
            <pc:docMk/>
            <pc:sldMk cId="249331440" sldId="965"/>
            <ac:cxnSpMk id="90" creationId="{5969E3C6-7B8C-E4F7-F8F1-51CCE14D395B}"/>
          </ac:cxnSpMkLst>
        </pc:cxnChg>
        <pc:cxnChg chg="mod">
          <ac:chgData name="Phillip Kaufman" userId="c001b2a046940d7c" providerId="LiveId" clId="{5CB25B10-5B1C-4017-B167-ED3104435743}" dt="2024-05-27T07:11:11.678" v="8381"/>
          <ac:cxnSpMkLst>
            <pc:docMk/>
            <pc:sldMk cId="249331440" sldId="965"/>
            <ac:cxnSpMk id="91" creationId="{566B77CF-EEDE-D62B-BD8C-AF1E43E042DF}"/>
          </ac:cxnSpMkLst>
        </pc:cxnChg>
        <pc:cxnChg chg="mod">
          <ac:chgData name="Phillip Kaufman" userId="c001b2a046940d7c" providerId="LiveId" clId="{5CB25B10-5B1C-4017-B167-ED3104435743}" dt="2024-05-27T07:11:11.678" v="8381"/>
          <ac:cxnSpMkLst>
            <pc:docMk/>
            <pc:sldMk cId="249331440" sldId="965"/>
            <ac:cxnSpMk id="92" creationId="{E1FB064C-5874-0904-691F-5763D02E7551}"/>
          </ac:cxnSpMkLst>
        </pc:cxnChg>
        <pc:cxnChg chg="mod">
          <ac:chgData name="Phillip Kaufman" userId="c001b2a046940d7c" providerId="LiveId" clId="{5CB25B10-5B1C-4017-B167-ED3104435743}" dt="2024-05-27T07:11:11.678" v="8381"/>
          <ac:cxnSpMkLst>
            <pc:docMk/>
            <pc:sldMk cId="249331440" sldId="965"/>
            <ac:cxnSpMk id="93" creationId="{9090E87C-E1AB-79CA-525A-F5EC23AD3A35}"/>
          </ac:cxnSpMkLst>
        </pc:cxnChg>
        <pc:cxnChg chg="mod">
          <ac:chgData name="Phillip Kaufman" userId="c001b2a046940d7c" providerId="LiveId" clId="{5CB25B10-5B1C-4017-B167-ED3104435743}" dt="2024-05-27T07:11:11.678" v="8381"/>
          <ac:cxnSpMkLst>
            <pc:docMk/>
            <pc:sldMk cId="249331440" sldId="965"/>
            <ac:cxnSpMk id="94" creationId="{0A6A2E1D-C30D-960F-EA6A-3CF99C4E57FA}"/>
          </ac:cxnSpMkLst>
        </pc:cxnChg>
        <pc:cxnChg chg="mod">
          <ac:chgData name="Phillip Kaufman" userId="c001b2a046940d7c" providerId="LiveId" clId="{5CB25B10-5B1C-4017-B167-ED3104435743}" dt="2024-05-27T07:11:11.678" v="8381"/>
          <ac:cxnSpMkLst>
            <pc:docMk/>
            <pc:sldMk cId="249331440" sldId="965"/>
            <ac:cxnSpMk id="95" creationId="{54651553-6D4E-9B4F-9961-4F794E41FF04}"/>
          </ac:cxnSpMkLst>
        </pc:cxnChg>
        <pc:cxnChg chg="mod">
          <ac:chgData name="Phillip Kaufman" userId="c001b2a046940d7c" providerId="LiveId" clId="{5CB25B10-5B1C-4017-B167-ED3104435743}" dt="2024-05-27T07:11:11.678" v="8381"/>
          <ac:cxnSpMkLst>
            <pc:docMk/>
            <pc:sldMk cId="249331440" sldId="965"/>
            <ac:cxnSpMk id="96" creationId="{A3CBC460-7709-FA78-BAFD-E7D7E1E87E8F}"/>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pc:chgData name="Phillip Kaufman" userId="c001b2a046940d7c" providerId="LiveId" clId="{5CB25B10-5B1C-4017-B167-ED3104435743}" dt="2024-05-27T07:28:17.696" v="8602"/>
        <pc:sldMkLst>
          <pc:docMk/>
          <pc:sldMk cId="580835950" sldId="966"/>
        </pc:sldMkLst>
        <pc:spChg chg="del">
          <ac:chgData name="Phillip Kaufman" userId="c001b2a046940d7c" providerId="LiveId" clId="{5CB25B10-5B1C-4017-B167-ED3104435743}" dt="2024-05-19T23:23:12.306" v="2887" actId="478"/>
          <ac:spMkLst>
            <pc:docMk/>
            <pc:sldMk cId="580835950" sldId="966"/>
            <ac:spMk id="4" creationId="{3B424E0E-78C0-ECDC-4B64-25F8BE986C85}"/>
          </ac:spMkLst>
        </pc:spChg>
        <pc:spChg chg="mod">
          <ac:chgData name="Phillip Kaufman" userId="c001b2a046940d7c" providerId="LiveId" clId="{5CB25B10-5B1C-4017-B167-ED3104435743}" dt="2024-05-23T05:01:21.781" v="6109" actId="1076"/>
          <ac:spMkLst>
            <pc:docMk/>
            <pc:sldMk cId="580835950" sldId="966"/>
            <ac:spMk id="8" creationId="{682FFE77-826D-8979-6044-DE5B24FBDD3F}"/>
          </ac:spMkLst>
        </pc:spChg>
        <pc:spChg chg="add mod">
          <ac:chgData name="Phillip Kaufman" userId="c001b2a046940d7c" providerId="LiveId" clId="{5CB25B10-5B1C-4017-B167-ED3104435743}" dt="2024-05-23T05:01:21.781" v="6109"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mod">
          <ac:chgData name="Phillip Kaufman" userId="c001b2a046940d7c" providerId="LiveId" clId="{5CB25B10-5B1C-4017-B167-ED3104435743}" dt="2024-05-21T01:34:46.374" v="4160"/>
          <ac:spMkLst>
            <pc:docMk/>
            <pc:sldMk cId="580835950" sldId="966"/>
            <ac:spMk id="43" creationId="{4E48B6F9-FCFA-BDCA-F9A5-A5974F1DA364}"/>
          </ac:spMkLst>
        </pc:spChg>
        <pc:spChg chg="mod">
          <ac:chgData name="Phillip Kaufman" userId="c001b2a046940d7c" providerId="LiveId" clId="{5CB25B10-5B1C-4017-B167-ED3104435743}" dt="2024-05-21T04:04:01.627" v="5150" actId="571"/>
          <ac:spMkLst>
            <pc:docMk/>
            <pc:sldMk cId="580835950" sldId="966"/>
            <ac:spMk id="43" creationId="{6628F7CF-20FD-A853-8640-4F7BA743A289}"/>
          </ac:spMkLst>
        </pc:spChg>
        <pc:spChg chg="mod">
          <ac:chgData name="Phillip Kaufman" userId="c001b2a046940d7c" providerId="LiveId" clId="{5CB25B10-5B1C-4017-B167-ED3104435743}" dt="2024-05-21T01:34:46.374" v="4160"/>
          <ac:spMkLst>
            <pc:docMk/>
            <pc:sldMk cId="580835950" sldId="966"/>
            <ac:spMk id="44" creationId="{A07F202F-B25E-BCA5-F024-B3B45B96D72F}"/>
          </ac:spMkLst>
        </pc:spChg>
        <pc:spChg chg="mod">
          <ac:chgData name="Phillip Kaufman" userId="c001b2a046940d7c" providerId="LiveId" clId="{5CB25B10-5B1C-4017-B167-ED3104435743}" dt="2024-05-21T04:04:01.627" v="5150" actId="571"/>
          <ac:spMkLst>
            <pc:docMk/>
            <pc:sldMk cId="580835950" sldId="966"/>
            <ac:spMk id="44" creationId="{E40B6E15-5713-02C5-5784-5D586CD5B921}"/>
          </ac:spMkLst>
        </pc:spChg>
        <pc:spChg chg="mod">
          <ac:chgData name="Phillip Kaufman" userId="c001b2a046940d7c" providerId="LiveId" clId="{5CB25B10-5B1C-4017-B167-ED3104435743}" dt="2024-05-27T07:20:34.944" v="8507"/>
          <ac:spMkLst>
            <pc:docMk/>
            <pc:sldMk cId="580835950" sldId="966"/>
            <ac:spMk id="47" creationId="{5567B1E5-6086-4E65-905F-8AF57A96D02C}"/>
          </ac:spMkLst>
        </pc:spChg>
        <pc:spChg chg="mod">
          <ac:chgData name="Phillip Kaufman" userId="c001b2a046940d7c" providerId="LiveId" clId="{5CB25B10-5B1C-4017-B167-ED3104435743}" dt="2024-05-27T07:20:34.944" v="8507"/>
          <ac:spMkLst>
            <pc:docMk/>
            <pc:sldMk cId="580835950" sldId="966"/>
            <ac:spMk id="48" creationId="{991A22F5-7D4F-4751-88D2-F685F0FE69C3}"/>
          </ac:spMkLst>
        </pc:spChg>
        <pc:spChg chg="mod">
          <ac:chgData name="Phillip Kaufman" userId="c001b2a046940d7c" providerId="LiveId" clId="{5CB25B10-5B1C-4017-B167-ED3104435743}" dt="2024-05-27T07:20:34.944" v="8507"/>
          <ac:spMkLst>
            <pc:docMk/>
            <pc:sldMk cId="580835950" sldId="966"/>
            <ac:spMk id="50" creationId="{EB5F36E1-DA6B-3664-35E5-99F66A129F20}"/>
          </ac:spMkLst>
        </pc:spChg>
        <pc:spChg chg="mod">
          <ac:chgData name="Phillip Kaufman" userId="c001b2a046940d7c" providerId="LiveId" clId="{5CB25B10-5B1C-4017-B167-ED3104435743}" dt="2024-05-27T07:20:34.944" v="8507"/>
          <ac:spMkLst>
            <pc:docMk/>
            <pc:sldMk cId="580835950" sldId="966"/>
            <ac:spMk id="51" creationId="{916F785F-489E-D926-D3F0-B8D5143B9802}"/>
          </ac:spMkLst>
        </pc:spChg>
        <pc:spChg chg="mod">
          <ac:chgData name="Phillip Kaufman" userId="c001b2a046940d7c" providerId="LiveId" clId="{5CB25B10-5B1C-4017-B167-ED3104435743}" dt="2024-05-27T07:20:34.944" v="8507"/>
          <ac:spMkLst>
            <pc:docMk/>
            <pc:sldMk cId="580835950" sldId="966"/>
            <ac:spMk id="54" creationId="{0F7ABCC8-36DB-B7FE-FEE3-72DF0AA75153}"/>
          </ac:spMkLst>
        </pc:spChg>
        <pc:spChg chg="mod">
          <ac:chgData name="Phillip Kaufman" userId="c001b2a046940d7c" providerId="LiveId" clId="{5CB25B10-5B1C-4017-B167-ED3104435743}" dt="2024-05-27T07:20:34.944" v="8507"/>
          <ac:spMkLst>
            <pc:docMk/>
            <pc:sldMk cId="580835950" sldId="966"/>
            <ac:spMk id="56" creationId="{03DF9F0E-D72D-CF2B-46DF-CBB8F093B2E8}"/>
          </ac:spMkLst>
        </pc:spChg>
        <pc:spChg chg="mod">
          <ac:chgData name="Phillip Kaufman" userId="c001b2a046940d7c" providerId="LiveId" clId="{5CB25B10-5B1C-4017-B167-ED3104435743}" dt="2024-05-27T07:20:34.944" v="8507"/>
          <ac:spMkLst>
            <pc:docMk/>
            <pc:sldMk cId="580835950" sldId="966"/>
            <ac:spMk id="57" creationId="{A856A418-9D55-93A8-A229-8FBE151CA59F}"/>
          </ac:spMkLst>
        </pc:spChg>
        <pc:spChg chg="mod">
          <ac:chgData name="Phillip Kaufman" userId="c001b2a046940d7c" providerId="LiveId" clId="{5CB25B10-5B1C-4017-B167-ED3104435743}" dt="2024-05-27T07:20:34.944" v="8507"/>
          <ac:spMkLst>
            <pc:docMk/>
            <pc:sldMk cId="580835950" sldId="966"/>
            <ac:spMk id="58" creationId="{5B28A3DB-382D-58A2-2053-D1129B297949}"/>
          </ac:spMkLst>
        </pc:spChg>
        <pc:spChg chg="mod">
          <ac:chgData name="Phillip Kaufman" userId="c001b2a046940d7c" providerId="LiveId" clId="{5CB25B10-5B1C-4017-B167-ED3104435743}" dt="2024-05-27T07:20:34.944" v="8507"/>
          <ac:spMkLst>
            <pc:docMk/>
            <pc:sldMk cId="580835950" sldId="966"/>
            <ac:spMk id="59" creationId="{6ED06E14-A92D-0F32-0B9F-184E1BBAE143}"/>
          </ac:spMkLst>
        </pc:spChg>
        <pc:spChg chg="mod">
          <ac:chgData name="Phillip Kaufman" userId="c001b2a046940d7c" providerId="LiveId" clId="{5CB25B10-5B1C-4017-B167-ED3104435743}" dt="2024-05-27T07:20:34.944" v="8507"/>
          <ac:spMkLst>
            <pc:docMk/>
            <pc:sldMk cId="580835950" sldId="966"/>
            <ac:spMk id="62" creationId="{92F97AE5-C5BE-CD03-509A-0A19E121F7C6}"/>
          </ac:spMkLst>
        </pc:spChg>
        <pc:spChg chg="add mod">
          <ac:chgData name="Phillip Kaufman" userId="c001b2a046940d7c" providerId="LiveId" clId="{5CB25B10-5B1C-4017-B167-ED3104435743}" dt="2024-05-23T05:01:21.781" v="6109" actId="1076"/>
          <ac:spMkLst>
            <pc:docMk/>
            <pc:sldMk cId="580835950" sldId="966"/>
            <ac:spMk id="68" creationId="{3A89F2DC-60FA-CD20-3642-D3B4EB5DF392}"/>
          </ac:spMkLst>
        </pc:spChg>
        <pc:spChg chg="add mod">
          <ac:chgData name="Phillip Kaufman" userId="c001b2a046940d7c" providerId="LiveId" clId="{5CB25B10-5B1C-4017-B167-ED3104435743}" dt="2024-05-23T05:01:21.781" v="6109"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spChg chg="mod">
          <ac:chgData name="Phillip Kaufman" userId="c001b2a046940d7c" providerId="LiveId" clId="{5CB25B10-5B1C-4017-B167-ED3104435743}" dt="2024-05-21T01:34:51.957" v="4161"/>
          <ac:spMkLst>
            <pc:docMk/>
            <pc:sldMk cId="580835950" sldId="966"/>
            <ac:spMk id="86" creationId="{9CD15579-462C-9E4E-7DA6-DBA9A76FD655}"/>
          </ac:spMkLst>
        </pc:spChg>
        <pc:spChg chg="mod">
          <ac:chgData name="Phillip Kaufman" userId="c001b2a046940d7c" providerId="LiveId" clId="{5CB25B10-5B1C-4017-B167-ED3104435743}" dt="2024-05-21T01:34:51.957" v="4161"/>
          <ac:spMkLst>
            <pc:docMk/>
            <pc:sldMk cId="580835950" sldId="966"/>
            <ac:spMk id="87" creationId="{4352F1D9-D52D-C341-93FB-6E55F71E625E}"/>
          </ac:spMkLst>
        </pc:spChg>
        <pc:spChg chg="mod">
          <ac:chgData name="Phillip Kaufman" userId="c001b2a046940d7c" providerId="LiveId" clId="{5CB25B10-5B1C-4017-B167-ED3104435743}" dt="2024-05-21T01:34:51.957" v="4161"/>
          <ac:spMkLst>
            <pc:docMk/>
            <pc:sldMk cId="580835950" sldId="966"/>
            <ac:spMk id="93" creationId="{8744DA99-169F-5510-8EF1-46F687B11DF2}"/>
          </ac:spMkLst>
        </pc:spChg>
        <pc:spChg chg="mod">
          <ac:chgData name="Phillip Kaufman" userId="c001b2a046940d7c" providerId="LiveId" clId="{5CB25B10-5B1C-4017-B167-ED3104435743}" dt="2024-05-21T01:34:51.957" v="4161"/>
          <ac:spMkLst>
            <pc:docMk/>
            <pc:sldMk cId="580835950" sldId="966"/>
            <ac:spMk id="94" creationId="{0D646C57-C88B-A9F7-3741-41A6F7D04593}"/>
          </ac:spMkLst>
        </pc:spChg>
        <pc:spChg chg="mod">
          <ac:chgData name="Phillip Kaufman" userId="c001b2a046940d7c" providerId="LiveId" clId="{5CB25B10-5B1C-4017-B167-ED3104435743}" dt="2024-05-21T01:34:51.957" v="4161"/>
          <ac:spMkLst>
            <pc:docMk/>
            <pc:sldMk cId="580835950" sldId="966"/>
            <ac:spMk id="95" creationId="{655A717F-ABA7-4745-B18A-963F760BC88A}"/>
          </ac:spMkLst>
        </pc:spChg>
        <pc:spChg chg="mod">
          <ac:chgData name="Phillip Kaufman" userId="c001b2a046940d7c" providerId="LiveId" clId="{5CB25B10-5B1C-4017-B167-ED3104435743}" dt="2024-05-21T01:34:51.957" v="4161"/>
          <ac:spMkLst>
            <pc:docMk/>
            <pc:sldMk cId="580835950" sldId="966"/>
            <ac:spMk id="96" creationId="{66B29F40-B084-2B12-D5EA-9863D594E396}"/>
          </ac:spMkLst>
        </pc:spChg>
        <pc:spChg chg="mod">
          <ac:chgData name="Phillip Kaufman" userId="c001b2a046940d7c" providerId="LiveId" clId="{5CB25B10-5B1C-4017-B167-ED3104435743}" dt="2024-05-21T01:34:51.957" v="4161"/>
          <ac:spMkLst>
            <pc:docMk/>
            <pc:sldMk cId="580835950" sldId="966"/>
            <ac:spMk id="99" creationId="{9145824B-3127-7772-82C2-95637D5922CB}"/>
          </ac:spMkLst>
        </pc:spChg>
        <pc:spChg chg="mod">
          <ac:chgData name="Phillip Kaufman" userId="c001b2a046940d7c" providerId="LiveId" clId="{5CB25B10-5B1C-4017-B167-ED3104435743}" dt="2024-05-27T07:20:34.944" v="8507"/>
          <ac:spMkLst>
            <pc:docMk/>
            <pc:sldMk cId="580835950" sldId="966"/>
            <ac:spMk id="100" creationId="{B6F408BF-1B6A-AD71-2A16-67D93BD60768}"/>
          </ac:spMkLst>
        </pc:spChg>
        <pc:spChg chg="mod">
          <ac:chgData name="Phillip Kaufman" userId="c001b2a046940d7c" providerId="LiveId" clId="{5CB25B10-5B1C-4017-B167-ED3104435743}" dt="2024-05-21T01:34:51.957" v="4161"/>
          <ac:spMkLst>
            <pc:docMk/>
            <pc:sldMk cId="580835950" sldId="966"/>
            <ac:spMk id="101" creationId="{2FEB5F7B-2433-0D7E-74F7-1F732419FA19}"/>
          </ac:spMkLst>
        </pc:spChg>
        <pc:spChg chg="mod">
          <ac:chgData name="Phillip Kaufman" userId="c001b2a046940d7c" providerId="LiveId" clId="{5CB25B10-5B1C-4017-B167-ED3104435743}" dt="2024-05-27T07:20:34.944" v="8507"/>
          <ac:spMkLst>
            <pc:docMk/>
            <pc:sldMk cId="580835950" sldId="966"/>
            <ac:spMk id="101" creationId="{D197A084-2500-CA47-965F-7E32B94D7EE6}"/>
          </ac:spMkLst>
        </pc:spChg>
        <pc:spChg chg="mod">
          <ac:chgData name="Phillip Kaufman" userId="c001b2a046940d7c" providerId="LiveId" clId="{5CB25B10-5B1C-4017-B167-ED3104435743}" dt="2024-05-21T01:34:51.957" v="4161"/>
          <ac:spMkLst>
            <pc:docMk/>
            <pc:sldMk cId="580835950" sldId="966"/>
            <ac:spMk id="102" creationId="{58E6DC91-29E9-6F61-6117-26ADDA7DA1CD}"/>
          </ac:spMkLst>
        </pc:spChg>
        <pc:spChg chg="mod">
          <ac:chgData name="Phillip Kaufman" userId="c001b2a046940d7c" providerId="LiveId" clId="{5CB25B10-5B1C-4017-B167-ED3104435743}" dt="2024-05-21T01:34:51.957" v="4161"/>
          <ac:spMkLst>
            <pc:docMk/>
            <pc:sldMk cId="580835950" sldId="966"/>
            <ac:spMk id="104" creationId="{9D47FAA6-19D7-3C50-B00D-CB400B7B4046}"/>
          </ac:spMkLst>
        </pc:spChg>
        <pc:spChg chg="mod">
          <ac:chgData name="Phillip Kaufman" userId="c001b2a046940d7c" providerId="LiveId" clId="{5CB25B10-5B1C-4017-B167-ED3104435743}" dt="2024-05-21T01:34:51.957" v="4161"/>
          <ac:spMkLst>
            <pc:docMk/>
            <pc:sldMk cId="580835950" sldId="966"/>
            <ac:spMk id="105" creationId="{961AF78D-F224-BE9C-F0C3-3427FFED4D7B}"/>
          </ac:spMkLst>
        </pc:spChg>
        <pc:spChg chg="mod">
          <ac:chgData name="Phillip Kaufman" userId="c001b2a046940d7c" providerId="LiveId" clId="{5CB25B10-5B1C-4017-B167-ED3104435743}" dt="2024-05-20T00:23:37.717" v="3395"/>
          <ac:spMkLst>
            <pc:docMk/>
            <pc:sldMk cId="580835950" sldId="966"/>
            <ac:spMk id="107" creationId="{7BF5ECF7-CD47-F356-2D14-E7A35449CDB9}"/>
          </ac:spMkLst>
        </pc:spChg>
        <pc:spChg chg="mod">
          <ac:chgData name="Phillip Kaufman" userId="c001b2a046940d7c" providerId="LiveId" clId="{5CB25B10-5B1C-4017-B167-ED3104435743}" dt="2024-05-21T01:34:51.957" v="4161"/>
          <ac:spMkLst>
            <pc:docMk/>
            <pc:sldMk cId="580835950" sldId="966"/>
            <ac:spMk id="108" creationId="{1142F215-0A22-D27D-72B8-E886DD6CD2C1}"/>
          </ac:spMkLst>
        </pc:spChg>
        <pc:spChg chg="mod">
          <ac:chgData name="Phillip Kaufman" userId="c001b2a046940d7c" providerId="LiveId" clId="{5CB25B10-5B1C-4017-B167-ED3104435743}" dt="2024-05-20T00:23:37.717" v="3395"/>
          <ac:spMkLst>
            <pc:docMk/>
            <pc:sldMk cId="580835950" sldId="966"/>
            <ac:spMk id="108" creationId="{51C2CFEF-18A5-66A3-C41F-B2AB1D9536FD}"/>
          </ac:spMkLst>
        </pc:spChg>
        <pc:spChg chg="mod">
          <ac:chgData name="Phillip Kaufman" userId="c001b2a046940d7c" providerId="LiveId" clId="{5CB25B10-5B1C-4017-B167-ED3104435743}" dt="2024-05-27T07:23:37.755" v="8557"/>
          <ac:spMkLst>
            <pc:docMk/>
            <pc:sldMk cId="580835950" sldId="966"/>
            <ac:spMk id="109" creationId="{1D723E4A-784E-20C1-395F-2C55DFDBEDD7}"/>
          </ac:spMkLst>
        </pc:spChg>
        <pc:spChg chg="mod">
          <ac:chgData name="Phillip Kaufman" userId="c001b2a046940d7c" providerId="LiveId" clId="{5CB25B10-5B1C-4017-B167-ED3104435743}" dt="2024-05-27T07:23:37.755" v="8557"/>
          <ac:spMkLst>
            <pc:docMk/>
            <pc:sldMk cId="580835950" sldId="966"/>
            <ac:spMk id="110" creationId="{18331A20-A401-653B-A40A-10CEA964CF4B}"/>
          </ac:spMkLst>
        </pc:spChg>
        <pc:spChg chg="mod">
          <ac:chgData name="Phillip Kaufman" userId="c001b2a046940d7c" providerId="LiveId" clId="{5CB25B10-5B1C-4017-B167-ED3104435743}" dt="2024-05-27T07:23:37.755" v="8557"/>
          <ac:spMkLst>
            <pc:docMk/>
            <pc:sldMk cId="580835950" sldId="966"/>
            <ac:spMk id="111" creationId="{7F60D88A-D1FC-13AA-B70B-B8BE3C24E4BF}"/>
          </ac:spMkLst>
        </pc:spChg>
        <pc:spChg chg="mod">
          <ac:chgData name="Phillip Kaufman" userId="c001b2a046940d7c" providerId="LiveId" clId="{5CB25B10-5B1C-4017-B167-ED3104435743}" dt="2024-05-27T07:23:37.755" v="8557"/>
          <ac:spMkLst>
            <pc:docMk/>
            <pc:sldMk cId="580835950" sldId="966"/>
            <ac:spMk id="112" creationId="{ACC20BB0-19C1-1A6D-0BC4-B418EED82B12}"/>
          </ac:spMkLst>
        </pc:spChg>
        <pc:spChg chg="mod">
          <ac:chgData name="Phillip Kaufman" userId="c001b2a046940d7c" providerId="LiveId" clId="{5CB25B10-5B1C-4017-B167-ED3104435743}" dt="2024-05-21T04:22:51.066" v="5253"/>
          <ac:spMkLst>
            <pc:docMk/>
            <pc:sldMk cId="580835950" sldId="966"/>
            <ac:spMk id="113" creationId="{E829346A-5B90-F45E-359C-30C72CC1A8ED}"/>
          </ac:spMkLst>
        </pc:spChg>
        <pc:spChg chg="mod">
          <ac:chgData name="Phillip Kaufman" userId="c001b2a046940d7c" providerId="LiveId" clId="{5CB25B10-5B1C-4017-B167-ED3104435743}" dt="2024-05-21T04:22:51.066" v="5253"/>
          <ac:spMkLst>
            <pc:docMk/>
            <pc:sldMk cId="580835950" sldId="966"/>
            <ac:spMk id="114" creationId="{F4950E5B-47C5-2795-66FC-7562F81D5D60}"/>
          </ac:spMkLst>
        </pc:spChg>
        <pc:spChg chg="mod">
          <ac:chgData name="Phillip Kaufman" userId="c001b2a046940d7c" providerId="LiveId" clId="{5CB25B10-5B1C-4017-B167-ED3104435743}" dt="2024-05-27T07:23:37.755" v="8557"/>
          <ac:spMkLst>
            <pc:docMk/>
            <pc:sldMk cId="580835950" sldId="966"/>
            <ac:spMk id="115" creationId="{8EBF387B-7EE8-3675-A40E-F11544B0E751}"/>
          </ac:spMkLst>
        </pc:spChg>
        <pc:spChg chg="mod">
          <ac:chgData name="Phillip Kaufman" userId="c001b2a046940d7c" providerId="LiveId" clId="{5CB25B10-5B1C-4017-B167-ED3104435743}" dt="2024-05-21T04:22:51.066" v="5253"/>
          <ac:spMkLst>
            <pc:docMk/>
            <pc:sldMk cId="580835950" sldId="966"/>
            <ac:spMk id="116" creationId="{D049CC94-BC02-DA05-8EFF-2E2599FCB1FC}"/>
          </ac:spMkLst>
        </pc:spChg>
        <pc:spChg chg="mod">
          <ac:chgData name="Phillip Kaufman" userId="c001b2a046940d7c" providerId="LiveId" clId="{5CB25B10-5B1C-4017-B167-ED3104435743}" dt="2024-05-27T07:27:37.123" v="8593" actId="1076"/>
          <ac:spMkLst>
            <pc:docMk/>
            <pc:sldMk cId="580835950" sldId="966"/>
            <ac:spMk id="117" creationId="{06B30BF6-B58E-C90B-2312-41638C755323}"/>
          </ac:spMkLst>
        </pc:spChg>
        <pc:spChg chg="mod">
          <ac:chgData name="Phillip Kaufman" userId="c001b2a046940d7c" providerId="LiveId" clId="{5CB25B10-5B1C-4017-B167-ED3104435743}" dt="2024-05-21T04:22:51.066" v="5253"/>
          <ac:spMkLst>
            <pc:docMk/>
            <pc:sldMk cId="580835950" sldId="966"/>
            <ac:spMk id="117" creationId="{C510E278-0132-E330-FBCE-D72BA74CD0C7}"/>
          </ac:spMkLst>
        </pc:spChg>
        <pc:spChg chg="mod">
          <ac:chgData name="Phillip Kaufman" userId="c001b2a046940d7c" providerId="LiveId" clId="{5CB25B10-5B1C-4017-B167-ED3104435743}" dt="2024-05-27T07:27:33.624" v="8592" actId="1076"/>
          <ac:spMkLst>
            <pc:docMk/>
            <pc:sldMk cId="580835950" sldId="966"/>
            <ac:spMk id="118" creationId="{EB27813B-C4AC-D6EF-94F5-A63139313889}"/>
          </ac:spMkLst>
        </pc:spChg>
        <pc:spChg chg="mod">
          <ac:chgData name="Phillip Kaufman" userId="c001b2a046940d7c" providerId="LiveId" clId="{5CB25B10-5B1C-4017-B167-ED3104435743}" dt="2024-05-21T04:22:51.066" v="5253"/>
          <ac:spMkLst>
            <pc:docMk/>
            <pc:sldMk cId="580835950" sldId="966"/>
            <ac:spMk id="120" creationId="{4D0E173B-4F04-C824-A50D-8D624127435F}"/>
          </ac:spMkLst>
        </pc:spChg>
        <pc:spChg chg="mod">
          <ac:chgData name="Phillip Kaufman" userId="c001b2a046940d7c" providerId="LiveId" clId="{5CB25B10-5B1C-4017-B167-ED3104435743}" dt="2024-05-27T07:27:07.792" v="8585" actId="571"/>
          <ac:spMkLst>
            <pc:docMk/>
            <pc:sldMk cId="580835950" sldId="966"/>
            <ac:spMk id="120" creationId="{70866497-65CC-4AEE-361C-BC73450C2158}"/>
          </ac:spMkLst>
        </pc:spChg>
        <pc:spChg chg="add del mod">
          <ac:chgData name="Phillip Kaufman" userId="c001b2a046940d7c" providerId="LiveId" clId="{5CB25B10-5B1C-4017-B167-ED3104435743}" dt="2024-05-27T07:27:07.792" v="8585" actId="571"/>
          <ac:spMkLst>
            <pc:docMk/>
            <pc:sldMk cId="580835950" sldId="966"/>
            <ac:spMk id="121" creationId="{B4C2A9A1-97F1-706D-FA48-FB2CFB9765A8}"/>
          </ac:spMkLst>
        </pc:spChg>
        <pc:spChg chg="mod">
          <ac:chgData name="Phillip Kaufman" userId="c001b2a046940d7c" providerId="LiveId" clId="{5CB25B10-5B1C-4017-B167-ED3104435743}" dt="2024-05-21T04:22:51.066" v="5253"/>
          <ac:spMkLst>
            <pc:docMk/>
            <pc:sldMk cId="580835950" sldId="966"/>
            <ac:spMk id="122" creationId="{EECA0E61-12F5-FC9E-3161-C712EAD9D497}"/>
          </ac:spMkLst>
        </pc:spChg>
        <pc:spChg chg="mod">
          <ac:chgData name="Phillip Kaufman" userId="c001b2a046940d7c" providerId="LiveId" clId="{5CB25B10-5B1C-4017-B167-ED3104435743}" dt="2024-05-21T04:22:51.066" v="5253"/>
          <ac:spMkLst>
            <pc:docMk/>
            <pc:sldMk cId="580835950" sldId="966"/>
            <ac:spMk id="123" creationId="{EE93986D-9B6C-EFD1-E19B-1EA4426741EA}"/>
          </ac:spMkLst>
        </pc:spChg>
        <pc:spChg chg="mod">
          <ac:chgData name="Phillip Kaufman" userId="c001b2a046940d7c" providerId="LiveId" clId="{5CB25B10-5B1C-4017-B167-ED3104435743}" dt="2024-05-27T07:27:07.792" v="8585" actId="571"/>
          <ac:spMkLst>
            <pc:docMk/>
            <pc:sldMk cId="580835950" sldId="966"/>
            <ac:spMk id="124" creationId="{2C9A31E8-9C31-984E-CC6A-90FCDBE03654}"/>
          </ac:spMkLst>
        </pc:spChg>
        <pc:spChg chg="mod">
          <ac:chgData name="Phillip Kaufman" userId="c001b2a046940d7c" providerId="LiveId" clId="{5CB25B10-5B1C-4017-B167-ED3104435743}" dt="2024-05-21T04:22:51.066" v="5253"/>
          <ac:spMkLst>
            <pc:docMk/>
            <pc:sldMk cId="580835950" sldId="966"/>
            <ac:spMk id="124" creationId="{BBC3CCBB-B351-16FB-186D-A3F0FB439272}"/>
          </ac:spMkLst>
        </pc:spChg>
        <pc:spChg chg="mod">
          <ac:chgData name="Phillip Kaufman" userId="c001b2a046940d7c" providerId="LiveId" clId="{5CB25B10-5B1C-4017-B167-ED3104435743}" dt="2024-05-21T04:22:51.066" v="5253"/>
          <ac:spMkLst>
            <pc:docMk/>
            <pc:sldMk cId="580835950" sldId="966"/>
            <ac:spMk id="125" creationId="{2BEDA51D-13D2-9656-D877-318B18A15F2F}"/>
          </ac:spMkLst>
        </pc:spChg>
        <pc:spChg chg="mod">
          <ac:chgData name="Phillip Kaufman" userId="c001b2a046940d7c" providerId="LiveId" clId="{5CB25B10-5B1C-4017-B167-ED3104435743}" dt="2024-05-27T07:26:14.563" v="8573"/>
          <ac:spMkLst>
            <pc:docMk/>
            <pc:sldMk cId="580835950" sldId="966"/>
            <ac:spMk id="127" creationId="{9F45CCBD-041F-43B1-2380-33D52D65EE44}"/>
          </ac:spMkLst>
        </pc:spChg>
        <pc:spChg chg="mod">
          <ac:chgData name="Phillip Kaufman" userId="c001b2a046940d7c" providerId="LiveId" clId="{5CB25B10-5B1C-4017-B167-ED3104435743}" dt="2024-05-27T07:26:14.563" v="8573"/>
          <ac:spMkLst>
            <pc:docMk/>
            <pc:sldMk cId="580835950" sldId="966"/>
            <ac:spMk id="128" creationId="{38F80609-8E83-438E-6F67-5009DDED4A75}"/>
          </ac:spMkLst>
        </pc:spChg>
        <pc:spChg chg="mod">
          <ac:chgData name="Phillip Kaufman" userId="c001b2a046940d7c" providerId="LiveId" clId="{5CB25B10-5B1C-4017-B167-ED3104435743}" dt="2024-05-21T04:22:51.066" v="5253"/>
          <ac:spMkLst>
            <pc:docMk/>
            <pc:sldMk cId="580835950" sldId="966"/>
            <ac:spMk id="128" creationId="{72AB6C8F-31B4-641C-C117-CF9B98B40A40}"/>
          </ac:spMkLst>
        </pc:spChg>
        <pc:spChg chg="mod">
          <ac:chgData name="Phillip Kaufman" userId="c001b2a046940d7c" providerId="LiveId" clId="{5CB25B10-5B1C-4017-B167-ED3104435743}" dt="2024-05-27T07:26:14.563" v="8573"/>
          <ac:spMkLst>
            <pc:docMk/>
            <pc:sldMk cId="580835950" sldId="966"/>
            <ac:spMk id="129" creationId="{80A371BD-2324-4A07-FD5D-B4036B7FCB0C}"/>
          </ac:spMkLst>
        </pc:spChg>
        <pc:spChg chg="mod">
          <ac:chgData name="Phillip Kaufman" userId="c001b2a046940d7c" providerId="LiveId" clId="{5CB25B10-5B1C-4017-B167-ED3104435743}" dt="2024-05-27T07:26:14.563" v="8573"/>
          <ac:spMkLst>
            <pc:docMk/>
            <pc:sldMk cId="580835950" sldId="966"/>
            <ac:spMk id="130" creationId="{A4E69499-AD5D-DCC0-F05E-17172B9298AB}"/>
          </ac:spMkLst>
        </pc:spChg>
        <pc:spChg chg="mod">
          <ac:chgData name="Phillip Kaufman" userId="c001b2a046940d7c" providerId="LiveId" clId="{5CB25B10-5B1C-4017-B167-ED3104435743}" dt="2024-05-27T07:26:14.563" v="8573"/>
          <ac:spMkLst>
            <pc:docMk/>
            <pc:sldMk cId="580835950" sldId="966"/>
            <ac:spMk id="133" creationId="{DD437A36-A9C3-AAA7-7DE5-133BF38D84ED}"/>
          </ac:spMkLst>
        </pc:spChg>
        <pc:spChg chg="mod">
          <ac:chgData name="Phillip Kaufman" userId="c001b2a046940d7c" providerId="LiveId" clId="{5CB25B10-5B1C-4017-B167-ED3104435743}" dt="2024-05-27T07:26:14.563" v="8573"/>
          <ac:spMkLst>
            <pc:docMk/>
            <pc:sldMk cId="580835950" sldId="966"/>
            <ac:spMk id="135" creationId="{8D2D68FB-D551-ADEE-023A-4B661085114C}"/>
          </ac:spMkLst>
        </pc:spChg>
        <pc:spChg chg="mod">
          <ac:chgData name="Phillip Kaufman" userId="c001b2a046940d7c" providerId="LiveId" clId="{5CB25B10-5B1C-4017-B167-ED3104435743}" dt="2024-05-27T07:26:14.563" v="8573"/>
          <ac:spMkLst>
            <pc:docMk/>
            <pc:sldMk cId="580835950" sldId="966"/>
            <ac:spMk id="136" creationId="{31D2B4B2-D1DD-9CDA-021F-A52011AF75A8}"/>
          </ac:spMkLst>
        </pc:spChg>
        <pc:spChg chg="mod">
          <ac:chgData name="Phillip Kaufman" userId="c001b2a046940d7c" providerId="LiveId" clId="{5CB25B10-5B1C-4017-B167-ED3104435743}" dt="2024-05-27T07:26:14.563" v="8573"/>
          <ac:spMkLst>
            <pc:docMk/>
            <pc:sldMk cId="580835950" sldId="966"/>
            <ac:spMk id="138" creationId="{D8DE28A7-BF61-3E23-F6D5-90A6082681A8}"/>
          </ac:spMkLst>
        </pc:spChg>
        <pc:spChg chg="mod">
          <ac:chgData name="Phillip Kaufman" userId="c001b2a046940d7c" providerId="LiveId" clId="{5CB25B10-5B1C-4017-B167-ED3104435743}" dt="2024-05-27T07:26:14.563" v="8573"/>
          <ac:spMkLst>
            <pc:docMk/>
            <pc:sldMk cId="580835950" sldId="966"/>
            <ac:spMk id="139" creationId="{C4771421-1AF7-3877-6FC1-1FFD5C387645}"/>
          </ac:spMkLst>
        </pc:spChg>
        <pc:spChg chg="mod">
          <ac:chgData name="Phillip Kaufman" userId="c001b2a046940d7c" providerId="LiveId" clId="{5CB25B10-5B1C-4017-B167-ED3104435743}" dt="2024-05-27T07:26:14.563" v="8573"/>
          <ac:spMkLst>
            <pc:docMk/>
            <pc:sldMk cId="580835950" sldId="966"/>
            <ac:spMk id="142" creationId="{076B159D-1548-C0A7-221C-7A028F5015EC}"/>
          </ac:spMkLst>
        </pc:spChg>
        <pc:spChg chg="add mod">
          <ac:chgData name="Phillip Kaufman" userId="c001b2a046940d7c" providerId="LiveId" clId="{5CB25B10-5B1C-4017-B167-ED3104435743}" dt="2024-05-27T07:27:07.792" v="8585" actId="571"/>
          <ac:spMkLst>
            <pc:docMk/>
            <pc:sldMk cId="580835950" sldId="966"/>
            <ac:spMk id="143" creationId="{2918DBCA-0863-D53E-37BE-1757E009553A}"/>
          </ac:spMkLst>
        </pc:spChg>
        <pc:spChg chg="mod">
          <ac:chgData name="Phillip Kaufman" userId="c001b2a046940d7c" providerId="LiveId" clId="{5CB25B10-5B1C-4017-B167-ED3104435743}" dt="2024-05-20T00:23:48.998" v="3396"/>
          <ac:spMkLst>
            <pc:docMk/>
            <pc:sldMk cId="580835950" sldId="966"/>
            <ac:spMk id="148" creationId="{E710A9D7-71E8-884F-8EE9-9CCF7384946F}"/>
          </ac:spMkLst>
        </pc:spChg>
        <pc:spChg chg="mod">
          <ac:chgData name="Phillip Kaufman" userId="c001b2a046940d7c" providerId="LiveId" clId="{5CB25B10-5B1C-4017-B167-ED3104435743}" dt="2024-05-20T00:23:48.998" v="3396"/>
          <ac:spMkLst>
            <pc:docMk/>
            <pc:sldMk cId="580835950" sldId="966"/>
            <ac:spMk id="149" creationId="{84D46C00-2BC0-E372-DFCB-A6E6F5C45AFA}"/>
          </ac:spMkLst>
        </pc:spChg>
        <pc:spChg chg="mod">
          <ac:chgData name="Phillip Kaufman" userId="c001b2a046940d7c" providerId="LiveId" clId="{5CB25B10-5B1C-4017-B167-ED3104435743}" dt="2024-05-27T07:28:17.696" v="8602"/>
          <ac:spMkLst>
            <pc:docMk/>
            <pc:sldMk cId="580835950" sldId="966"/>
            <ac:spMk id="149" creationId="{D2FEAF17-2145-E487-7B2D-ADF20C2FD70C}"/>
          </ac:spMkLst>
        </pc:spChg>
        <pc:spChg chg="mod">
          <ac:chgData name="Phillip Kaufman" userId="c001b2a046940d7c" providerId="LiveId" clId="{5CB25B10-5B1C-4017-B167-ED3104435743}" dt="2024-05-27T07:28:17.696" v="8602"/>
          <ac:spMkLst>
            <pc:docMk/>
            <pc:sldMk cId="580835950" sldId="966"/>
            <ac:spMk id="150" creationId="{F7D728A9-4C28-5D05-DD0C-FFB10DFC5190}"/>
          </ac:spMkLst>
        </pc:spChg>
        <pc:spChg chg="mod">
          <ac:chgData name="Phillip Kaufman" userId="c001b2a046940d7c" providerId="LiveId" clId="{5CB25B10-5B1C-4017-B167-ED3104435743}" dt="2024-05-27T07:28:17.696" v="8602"/>
          <ac:spMkLst>
            <pc:docMk/>
            <pc:sldMk cId="580835950" sldId="966"/>
            <ac:spMk id="152" creationId="{3BDE43BB-AA4E-C730-3E5D-3B0CBF8BF683}"/>
          </ac:spMkLst>
        </pc:spChg>
        <pc:spChg chg="mod">
          <ac:chgData name="Phillip Kaufman" userId="c001b2a046940d7c" providerId="LiveId" clId="{5CB25B10-5B1C-4017-B167-ED3104435743}" dt="2024-05-27T07:28:17.696" v="8602"/>
          <ac:spMkLst>
            <pc:docMk/>
            <pc:sldMk cId="580835950" sldId="966"/>
            <ac:spMk id="153" creationId="{F5934194-941E-BEEB-98B1-4A364897A8B0}"/>
          </ac:spMkLst>
        </pc:spChg>
        <pc:spChg chg="mod">
          <ac:chgData name="Phillip Kaufman" userId="c001b2a046940d7c" providerId="LiveId" clId="{5CB25B10-5B1C-4017-B167-ED3104435743}" dt="2024-05-20T00:23:48.998" v="3396"/>
          <ac:spMkLst>
            <pc:docMk/>
            <pc:sldMk cId="580835950" sldId="966"/>
            <ac:spMk id="155" creationId="{636A72BA-3253-9185-1AD6-BC953EF73B1F}"/>
          </ac:spMkLst>
        </pc:spChg>
        <pc:spChg chg="mod">
          <ac:chgData name="Phillip Kaufman" userId="c001b2a046940d7c" providerId="LiveId" clId="{5CB25B10-5B1C-4017-B167-ED3104435743}" dt="2024-05-20T00:23:48.998" v="3396"/>
          <ac:spMkLst>
            <pc:docMk/>
            <pc:sldMk cId="580835950" sldId="966"/>
            <ac:spMk id="156" creationId="{76CA4B39-1883-67EC-9431-CA3C6DA9F3C9}"/>
          </ac:spMkLst>
        </pc:spChg>
        <pc:spChg chg="mod">
          <ac:chgData name="Phillip Kaufman" userId="c001b2a046940d7c" providerId="LiveId" clId="{5CB25B10-5B1C-4017-B167-ED3104435743}" dt="2024-05-27T07:28:17.696" v="8602"/>
          <ac:spMkLst>
            <pc:docMk/>
            <pc:sldMk cId="580835950" sldId="966"/>
            <ac:spMk id="156" creationId="{BAB11DB2-E1A4-86C5-785F-2AF62DC5C438}"/>
          </ac:spMkLst>
        </pc:spChg>
        <pc:spChg chg="mod">
          <ac:chgData name="Phillip Kaufman" userId="c001b2a046940d7c" providerId="LiveId" clId="{5CB25B10-5B1C-4017-B167-ED3104435743}" dt="2024-05-20T00:23:48.998" v="3396"/>
          <ac:spMkLst>
            <pc:docMk/>
            <pc:sldMk cId="580835950" sldId="966"/>
            <ac:spMk id="157" creationId="{3DCB0444-A371-48F8-DB3D-14BAB2E51A82}"/>
          </ac:spMkLst>
        </pc:spChg>
        <pc:spChg chg="mod">
          <ac:chgData name="Phillip Kaufman" userId="c001b2a046940d7c" providerId="LiveId" clId="{5CB25B10-5B1C-4017-B167-ED3104435743}" dt="2024-05-20T00:23:48.998" v="3396"/>
          <ac:spMkLst>
            <pc:docMk/>
            <pc:sldMk cId="580835950" sldId="966"/>
            <ac:spMk id="158" creationId="{10BC2941-C10E-51F2-1A29-6F407FBF7A6B}"/>
          </ac:spMkLst>
        </pc:spChg>
        <pc:spChg chg="mod">
          <ac:chgData name="Phillip Kaufman" userId="c001b2a046940d7c" providerId="LiveId" clId="{5CB25B10-5B1C-4017-B167-ED3104435743}" dt="2024-05-27T07:28:17.696" v="8602"/>
          <ac:spMkLst>
            <pc:docMk/>
            <pc:sldMk cId="580835950" sldId="966"/>
            <ac:spMk id="158" creationId="{DC233250-6F8B-6A28-017E-3BDD28A699F5}"/>
          </ac:spMkLst>
        </pc:spChg>
        <pc:spChg chg="mod">
          <ac:chgData name="Phillip Kaufman" userId="c001b2a046940d7c" providerId="LiveId" clId="{5CB25B10-5B1C-4017-B167-ED3104435743}" dt="2024-05-27T07:28:17.696" v="8602"/>
          <ac:spMkLst>
            <pc:docMk/>
            <pc:sldMk cId="580835950" sldId="966"/>
            <ac:spMk id="159" creationId="{432DEB5A-E646-1EEA-7DE6-6FF54042CB7E}"/>
          </ac:spMkLst>
        </pc:spChg>
        <pc:spChg chg="mod">
          <ac:chgData name="Phillip Kaufman" userId="c001b2a046940d7c" providerId="LiveId" clId="{5CB25B10-5B1C-4017-B167-ED3104435743}" dt="2024-05-27T07:28:17.696" v="8602"/>
          <ac:spMkLst>
            <pc:docMk/>
            <pc:sldMk cId="580835950" sldId="966"/>
            <ac:spMk id="160" creationId="{A00945D3-22B7-AC6B-B898-5F6094D2184B}"/>
          </ac:spMkLst>
        </pc:spChg>
        <pc:spChg chg="mod">
          <ac:chgData name="Phillip Kaufman" userId="c001b2a046940d7c" providerId="LiveId" clId="{5CB25B10-5B1C-4017-B167-ED3104435743}" dt="2024-05-20T00:23:48.998" v="3396"/>
          <ac:spMkLst>
            <pc:docMk/>
            <pc:sldMk cId="580835950" sldId="966"/>
            <ac:spMk id="161" creationId="{48DD649D-EB23-878F-6F63-66359A742149}"/>
          </ac:spMkLst>
        </pc:spChg>
        <pc:spChg chg="mod">
          <ac:chgData name="Phillip Kaufman" userId="c001b2a046940d7c" providerId="LiveId" clId="{5CB25B10-5B1C-4017-B167-ED3104435743}" dt="2024-05-27T07:28:17.696" v="8602"/>
          <ac:spMkLst>
            <pc:docMk/>
            <pc:sldMk cId="580835950" sldId="966"/>
            <ac:spMk id="161" creationId="{FD6E3A6E-998B-1613-D37D-46371220CC05}"/>
          </ac:spMkLst>
        </pc:spChg>
        <pc:spChg chg="mod">
          <ac:chgData name="Phillip Kaufman" userId="c001b2a046940d7c" providerId="LiveId" clId="{5CB25B10-5B1C-4017-B167-ED3104435743}" dt="2024-05-20T00:23:48.998" v="3396"/>
          <ac:spMkLst>
            <pc:docMk/>
            <pc:sldMk cId="580835950" sldId="966"/>
            <ac:spMk id="163" creationId="{0AD40DAE-CDA9-F0CE-3CCB-F3E2AAEAC25F}"/>
          </ac:spMkLst>
        </pc:spChg>
        <pc:spChg chg="mod">
          <ac:chgData name="Phillip Kaufman" userId="c001b2a046940d7c" providerId="LiveId" clId="{5CB25B10-5B1C-4017-B167-ED3104435743}" dt="2024-05-20T00:23:48.998" v="3396"/>
          <ac:spMkLst>
            <pc:docMk/>
            <pc:sldMk cId="580835950" sldId="966"/>
            <ac:spMk id="164" creationId="{4459E6F5-998E-218C-4F37-483EE2C72091}"/>
          </ac:spMkLst>
        </pc:spChg>
        <pc:spChg chg="mod">
          <ac:chgData name="Phillip Kaufman" userId="c001b2a046940d7c" providerId="LiveId" clId="{5CB25B10-5B1C-4017-B167-ED3104435743}" dt="2024-05-21T04:22:51.066" v="5253"/>
          <ac:spMkLst>
            <pc:docMk/>
            <pc:sldMk cId="580835950" sldId="966"/>
            <ac:spMk id="164" creationId="{98F88BC3-AF73-5CEF-FC63-D6B212F1B3AC}"/>
          </ac:spMkLst>
        </pc:spChg>
        <pc:spChg chg="mod">
          <ac:chgData name="Phillip Kaufman" userId="c001b2a046940d7c" providerId="LiveId" clId="{5CB25B10-5B1C-4017-B167-ED3104435743}" dt="2024-05-27T07:28:17.696" v="8602"/>
          <ac:spMkLst>
            <pc:docMk/>
            <pc:sldMk cId="580835950" sldId="966"/>
            <ac:spMk id="164" creationId="{D839DD6A-EAD0-704C-7FD7-C192C6978C27}"/>
          </ac:spMkLst>
        </pc:spChg>
        <pc:spChg chg="mod">
          <ac:chgData name="Phillip Kaufman" userId="c001b2a046940d7c" providerId="LiveId" clId="{5CB25B10-5B1C-4017-B167-ED3104435743}" dt="2024-05-21T04:22:51.066" v="5253"/>
          <ac:spMkLst>
            <pc:docMk/>
            <pc:sldMk cId="580835950" sldId="966"/>
            <ac:spMk id="165" creationId="{E7E67853-9108-6E83-F568-14C5A7964C44}"/>
          </ac:spMkLst>
        </pc:spChg>
        <pc:spChg chg="mod">
          <ac:chgData name="Phillip Kaufman" userId="c001b2a046940d7c" providerId="LiveId" clId="{5CB25B10-5B1C-4017-B167-ED3104435743}" dt="2024-05-20T00:23:48.998" v="3396"/>
          <ac:spMkLst>
            <pc:docMk/>
            <pc:sldMk cId="580835950" sldId="966"/>
            <ac:spMk id="166" creationId="{6EB255DA-9175-F4C9-2951-8CB58166D00E}"/>
          </ac:spMkLst>
        </pc:spChg>
        <pc:spChg chg="mod">
          <ac:chgData name="Phillip Kaufman" userId="c001b2a046940d7c" providerId="LiveId" clId="{5CB25B10-5B1C-4017-B167-ED3104435743}" dt="2024-05-20T00:23:48.998" v="3396"/>
          <ac:spMkLst>
            <pc:docMk/>
            <pc:sldMk cId="580835950" sldId="966"/>
            <ac:spMk id="167" creationId="{38232694-91BC-2D61-5CCF-641D71547884}"/>
          </ac:spMkLst>
        </pc:spChg>
        <pc:spChg chg="mod">
          <ac:chgData name="Phillip Kaufman" userId="c001b2a046940d7c" providerId="LiveId" clId="{5CB25B10-5B1C-4017-B167-ED3104435743}" dt="2024-05-20T00:23:48.998" v="3396"/>
          <ac:spMkLst>
            <pc:docMk/>
            <pc:sldMk cId="580835950" sldId="966"/>
            <ac:spMk id="170" creationId="{10794BA2-03F9-42AD-79EA-1FAEC19F497B}"/>
          </ac:spMkLst>
        </pc:spChg>
        <pc:spChg chg="mod topLvl">
          <ac:chgData name="Phillip Kaufman" userId="c001b2a046940d7c" providerId="LiveId" clId="{5CB25B10-5B1C-4017-B167-ED3104435743}" dt="2024-05-27T07:23:33.953" v="8555" actId="165"/>
          <ac:spMkLst>
            <pc:docMk/>
            <pc:sldMk cId="580835950" sldId="966"/>
            <ac:spMk id="173" creationId="{313FF4AF-DB66-2B7A-E83C-7EEC023D48F3}"/>
          </ac:spMkLst>
        </pc:spChg>
        <pc:spChg chg="mod topLvl">
          <ac:chgData name="Phillip Kaufman" userId="c001b2a046940d7c" providerId="LiveId" clId="{5CB25B10-5B1C-4017-B167-ED3104435743}" dt="2024-05-27T07:23:33.953" v="8555" actId="165"/>
          <ac:spMkLst>
            <pc:docMk/>
            <pc:sldMk cId="580835950" sldId="966"/>
            <ac:spMk id="174" creationId="{C151FB8F-7F12-9628-B2D7-A696981732FD}"/>
          </ac:spMkLst>
        </pc:spChg>
        <pc:spChg chg="mod topLvl">
          <ac:chgData name="Phillip Kaufman" userId="c001b2a046940d7c" providerId="LiveId" clId="{5CB25B10-5B1C-4017-B167-ED3104435743}" dt="2024-05-27T07:23:33.953" v="8555" actId="165"/>
          <ac:spMkLst>
            <pc:docMk/>
            <pc:sldMk cId="580835950" sldId="966"/>
            <ac:spMk id="176" creationId="{6025B7FF-2968-C417-EC67-E636BABBA6A6}"/>
          </ac:spMkLst>
        </pc:spChg>
        <pc:spChg chg="mod">
          <ac:chgData name="Phillip Kaufman" userId="c001b2a046940d7c" providerId="LiveId" clId="{5CB25B10-5B1C-4017-B167-ED3104435743}" dt="2024-05-27T07:23:33.953" v="8555" actId="165"/>
          <ac:spMkLst>
            <pc:docMk/>
            <pc:sldMk cId="580835950" sldId="966"/>
            <ac:spMk id="177" creationId="{6E6643FD-EE16-79E6-E4A1-71FF54CCBDC4}"/>
          </ac:spMkLst>
        </pc:spChg>
        <pc:spChg chg="mod">
          <ac:chgData name="Phillip Kaufman" userId="c001b2a046940d7c" providerId="LiveId" clId="{5CB25B10-5B1C-4017-B167-ED3104435743}" dt="2024-05-27T07:23:33.953" v="8555" actId="165"/>
          <ac:spMkLst>
            <pc:docMk/>
            <pc:sldMk cId="580835950" sldId="966"/>
            <ac:spMk id="180" creationId="{654FE794-58FE-9112-FDFA-8D0B38D925BE}"/>
          </ac:spMkLst>
        </pc:spChg>
        <pc:spChg chg="mod topLvl">
          <ac:chgData name="Phillip Kaufman" userId="c001b2a046940d7c" providerId="LiveId" clId="{5CB25B10-5B1C-4017-B167-ED3104435743}" dt="2024-05-27T07:23:33.953" v="8555" actId="165"/>
          <ac:spMkLst>
            <pc:docMk/>
            <pc:sldMk cId="580835950" sldId="966"/>
            <ac:spMk id="182" creationId="{F703C781-DDE1-D6DD-3E35-0F711849B48B}"/>
          </ac:spMkLst>
        </pc:spChg>
        <pc:spChg chg="mod topLvl">
          <ac:chgData name="Phillip Kaufman" userId="c001b2a046940d7c" providerId="LiveId" clId="{5CB25B10-5B1C-4017-B167-ED3104435743}" dt="2024-05-27T07:23:33.953" v="8555" actId="165"/>
          <ac:spMkLst>
            <pc:docMk/>
            <pc:sldMk cId="580835950" sldId="966"/>
            <ac:spMk id="183" creationId="{25352AE3-B7A7-239C-D851-7003D3B939C7}"/>
          </ac:spMkLst>
        </pc:spChg>
        <pc:spChg chg="mod topLvl">
          <ac:chgData name="Phillip Kaufman" userId="c001b2a046940d7c" providerId="LiveId" clId="{5CB25B10-5B1C-4017-B167-ED3104435743}" dt="2024-05-27T07:23:33.953" v="8555" actId="165"/>
          <ac:spMkLst>
            <pc:docMk/>
            <pc:sldMk cId="580835950" sldId="966"/>
            <ac:spMk id="184" creationId="{D4B22A04-E26B-DD6B-D143-AB7E082A145C}"/>
          </ac:spMkLst>
        </pc:spChg>
        <pc:spChg chg="mod">
          <ac:chgData name="Phillip Kaufman" userId="c001b2a046940d7c" providerId="LiveId" clId="{5CB25B10-5B1C-4017-B167-ED3104435743}" dt="2024-05-27T07:23:33.953" v="8555" actId="165"/>
          <ac:spMkLst>
            <pc:docMk/>
            <pc:sldMk cId="580835950" sldId="966"/>
            <ac:spMk id="185" creationId="{795D2542-6050-54AC-0812-4A1FCBE49703}"/>
          </ac:spMkLst>
        </pc:spChg>
        <pc:spChg chg="mod">
          <ac:chgData name="Phillip Kaufman" userId="c001b2a046940d7c" providerId="LiveId" clId="{5CB25B10-5B1C-4017-B167-ED3104435743}" dt="2024-05-27T07:23:33.953" v="8555" actId="165"/>
          <ac:spMkLst>
            <pc:docMk/>
            <pc:sldMk cId="580835950" sldId="966"/>
            <ac:spMk id="188" creationId="{96A81316-0F8C-2BA0-0674-AD0789323558}"/>
          </ac:spMkLst>
        </pc:spChg>
        <pc:spChg chg="mod">
          <ac:chgData name="Phillip Kaufman" userId="c001b2a046940d7c" providerId="LiveId" clId="{5CB25B10-5B1C-4017-B167-ED3104435743}" dt="2024-05-27T07:23:33.953" v="8555" actId="165"/>
          <ac:spMkLst>
            <pc:docMk/>
            <pc:sldMk cId="580835950" sldId="966"/>
            <ac:spMk id="224" creationId="{B0BB8BCC-6B48-210F-C698-D250FCF4129D}"/>
          </ac:spMkLst>
        </pc:spChg>
        <pc:spChg chg="mod">
          <ac:chgData name="Phillip Kaufman" userId="c001b2a046940d7c" providerId="LiveId" clId="{5CB25B10-5B1C-4017-B167-ED3104435743}" dt="2024-05-27T07:23:33.953" v="8555" actId="165"/>
          <ac:spMkLst>
            <pc:docMk/>
            <pc:sldMk cId="580835950" sldId="966"/>
            <ac:spMk id="225" creationId="{C7352387-36C6-FB7F-8DBF-AECABFBEC95A}"/>
          </ac:spMkLst>
        </pc:spChg>
        <pc:spChg chg="mod">
          <ac:chgData name="Phillip Kaufman" userId="c001b2a046940d7c" providerId="LiveId" clId="{5CB25B10-5B1C-4017-B167-ED3104435743}" dt="2024-05-27T07:28:17.696" v="8602"/>
          <ac:spMkLst>
            <pc:docMk/>
            <pc:sldMk cId="580835950" sldId="966"/>
            <ac:spMk id="260" creationId="{FF9D9CC8-1550-3CF9-6280-DDCF08A6E833}"/>
          </ac:spMkLst>
        </pc:spChg>
        <pc:spChg chg="mod">
          <ac:chgData name="Phillip Kaufman" userId="c001b2a046940d7c" providerId="LiveId" clId="{5CB25B10-5B1C-4017-B167-ED3104435743}" dt="2024-05-27T07:28:17.696" v="8602"/>
          <ac:spMkLst>
            <pc:docMk/>
            <pc:sldMk cId="580835950" sldId="966"/>
            <ac:spMk id="261" creationId="{56E09F83-AA63-8945-91D8-6354D2DDC4A4}"/>
          </ac:spMkLst>
        </pc:spChg>
        <pc:grpChg chg="add mod">
          <ac:chgData name="Phillip Kaufman" userId="c001b2a046940d7c" providerId="LiveId" clId="{5CB25B10-5B1C-4017-B167-ED3104435743}" dt="2024-05-21T04:04:01.627" v="5150" actId="571"/>
          <ac:grpSpMkLst>
            <pc:docMk/>
            <pc:sldMk cId="580835950" sldId="966"/>
            <ac:grpSpMk id="4" creationId="{131995FE-A1D1-8285-9E7C-65D7719B16A0}"/>
          </ac:grpSpMkLst>
        </pc:grpChg>
        <pc:grpChg chg="add mod">
          <ac:chgData name="Phillip Kaufman" userId="c001b2a046940d7c" providerId="LiveId" clId="{5CB25B10-5B1C-4017-B167-ED3104435743}" dt="2024-05-21T01:34:46.374" v="4160"/>
          <ac:grpSpMkLst>
            <pc:docMk/>
            <pc:sldMk cId="580835950" sldId="966"/>
            <ac:grpSpMk id="4" creationId="{C9DEFC63-D66A-8458-6EA6-E8B3E5C6EBAF}"/>
          </ac:grpSpMkLst>
        </pc:grpChg>
        <pc:grpChg chg="add mod topLvl">
          <ac:chgData name="Phillip Kaufman" userId="c001b2a046940d7c" providerId="LiveId" clId="{5CB25B10-5B1C-4017-B167-ED3104435743}" dt="2024-05-27T07:23:33.953" v="8555" actId="165"/>
          <ac:grpSpMkLst>
            <pc:docMk/>
            <pc:sldMk cId="580835950" sldId="966"/>
            <ac:grpSpMk id="4" creationId="{DEDA6E26-761C-E9D7-9407-D74CE29B3625}"/>
          </ac:grpSpMkLst>
        </pc:grpChg>
        <pc:grpChg chg="mod">
          <ac:chgData name="Phillip Kaufman" userId="c001b2a046940d7c" providerId="LiveId" clId="{5CB25B10-5B1C-4017-B167-ED3104435743}" dt="2024-05-21T01:34:46.374" v="4160"/>
          <ac:grpSpMkLst>
            <pc:docMk/>
            <pc:sldMk cId="580835950" sldId="966"/>
            <ac:grpSpMk id="5" creationId="{169E012E-9ADB-C0DF-EE26-F6C9C005EEBC}"/>
          </ac:grpSpMkLst>
        </pc:grpChg>
        <pc:grpChg chg="mod">
          <ac:chgData name="Phillip Kaufman" userId="c001b2a046940d7c" providerId="LiveId" clId="{5CB25B10-5B1C-4017-B167-ED3104435743}" dt="2024-05-21T04:04:01.627" v="5150" actId="571"/>
          <ac:grpSpMkLst>
            <pc:docMk/>
            <pc:sldMk cId="580835950" sldId="966"/>
            <ac:grpSpMk id="5" creationId="{1FFEB433-5A31-8688-7BB2-67A1AC5A2F10}"/>
          </ac:grpSpMkLst>
        </pc:grpChg>
        <pc:grpChg chg="mod">
          <ac:chgData name="Phillip Kaufman" userId="c001b2a046940d7c" providerId="LiveId" clId="{5CB25B10-5B1C-4017-B167-ED3104435743}" dt="2024-05-27T07:23:33.953" v="8555" actId="165"/>
          <ac:grpSpMkLst>
            <pc:docMk/>
            <pc:sldMk cId="580835950" sldId="966"/>
            <ac:grpSpMk id="5" creationId="{3B2BAF11-C836-B52B-8AC6-05C4E28F8EB2}"/>
          </ac:grpSpMkLst>
        </pc:grpChg>
        <pc:grpChg chg="mod">
          <ac:chgData name="Phillip Kaufman" userId="c001b2a046940d7c" providerId="LiveId" clId="{5CB25B10-5B1C-4017-B167-ED3104435743}" dt="2024-05-19T23:23:40.164" v="2900" actId="164"/>
          <ac:grpSpMkLst>
            <pc:docMk/>
            <pc:sldMk cId="580835950" sldId="966"/>
            <ac:grpSpMk id="5" creationId="{995F0D82-52D5-A893-AA9D-38CD83192C58}"/>
          </ac:grpSpMkLst>
        </pc:grpChg>
        <pc:grpChg chg="mod">
          <ac:chgData name="Phillip Kaufman" userId="c001b2a046940d7c" providerId="LiveId" clId="{5CB25B10-5B1C-4017-B167-ED3104435743}" dt="2024-05-21T04:04:01.627" v="5150" actId="571"/>
          <ac:grpSpMkLst>
            <pc:docMk/>
            <pc:sldMk cId="580835950" sldId="966"/>
            <ac:grpSpMk id="7" creationId="{42B8C034-559C-829E-8F4A-FDDBC5C61A2D}"/>
          </ac:grpSpMkLst>
        </pc:grpChg>
        <pc:grpChg chg="mod">
          <ac:chgData name="Phillip Kaufman" userId="c001b2a046940d7c" providerId="LiveId" clId="{5CB25B10-5B1C-4017-B167-ED3104435743}" dt="2024-05-21T01:34:46.374" v="4160"/>
          <ac:grpSpMkLst>
            <pc:docMk/>
            <pc:sldMk cId="580835950" sldId="966"/>
            <ac:grpSpMk id="7" creationId="{4A1C2E2B-22FE-1849-05F3-78DA8FAC8872}"/>
          </ac:grpSpMkLst>
        </pc:grpChg>
        <pc:grpChg chg="mod">
          <ac:chgData name="Phillip Kaufman" userId="c001b2a046940d7c" providerId="LiveId" clId="{5CB25B10-5B1C-4017-B167-ED3104435743}" dt="2024-05-21T01:34:46.374" v="4160"/>
          <ac:grpSpMkLst>
            <pc:docMk/>
            <pc:sldMk cId="580835950" sldId="966"/>
            <ac:grpSpMk id="9" creationId="{8301B7EB-6C4F-672A-5969-4A6B30E8AE9E}"/>
          </ac:grpSpMkLst>
        </pc:grpChg>
        <pc:grpChg chg="mod">
          <ac:chgData name="Phillip Kaufman" userId="c001b2a046940d7c" providerId="LiveId" clId="{5CB25B10-5B1C-4017-B167-ED3104435743}" dt="2024-05-21T04:04:01.627" v="5150" actId="571"/>
          <ac:grpSpMkLst>
            <pc:docMk/>
            <pc:sldMk cId="580835950" sldId="966"/>
            <ac:grpSpMk id="9" creationId="{B32A084E-333F-A5E8-2D56-0628E7529170}"/>
          </ac:grpSpMkLst>
        </pc:grpChg>
        <pc:grpChg chg="add del mod">
          <ac:chgData name="Phillip Kaufman" userId="c001b2a046940d7c" providerId="LiveId" clId="{5CB25B10-5B1C-4017-B167-ED3104435743}" dt="2024-05-20T00:23:26.657" v="3392" actId="21"/>
          <ac:grpSpMkLst>
            <pc:docMk/>
            <pc:sldMk cId="580835950" sldId="966"/>
            <ac:grpSpMk id="11" creationId="{185DD79A-896C-02A9-E8A1-49C55945B4EA}"/>
          </ac:grpSpMkLst>
        </pc:gr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20T00:23:37.717" v="3395"/>
          <ac:grpSpMkLst>
            <pc:docMk/>
            <pc:sldMk cId="580835950" sldId="966"/>
            <ac:grpSpMk id="12" creationId="{245316CF-F6CA-7F0C-F986-0B110AE51BC4}"/>
          </ac:grpSpMkLst>
        </pc:grpChg>
        <pc:grpChg chg="mod">
          <ac:chgData name="Phillip Kaufman" userId="c001b2a046940d7c" providerId="LiveId" clId="{5CB25B10-5B1C-4017-B167-ED3104435743}" dt="2024-05-20T00:23:37.717" v="3395"/>
          <ac:grpSpMkLst>
            <pc:docMk/>
            <pc:sldMk cId="580835950" sldId="966"/>
            <ac:grpSpMk id="13" creationId="{E2549996-4D53-EB52-6220-9A74404A1E0E}"/>
          </ac:grpSpMkLst>
        </pc:grpChg>
        <pc:grpChg chg="mod">
          <ac:chgData name="Phillip Kaufman" userId="c001b2a046940d7c" providerId="LiveId" clId="{5CB25B10-5B1C-4017-B167-ED3104435743}" dt="2024-05-20T00:23:37.717" v="3395"/>
          <ac:grpSpMkLst>
            <pc:docMk/>
            <pc:sldMk cId="580835950" sldId="966"/>
            <ac:grpSpMk id="14" creationId="{20A13B82-CDA9-9CE6-A428-6B581C20922A}"/>
          </ac:grpSpMkLst>
        </pc:grpChg>
        <pc:grpChg chg="mod">
          <ac:chgData name="Phillip Kaufman" userId="c001b2a046940d7c" providerId="LiveId" clId="{5CB25B10-5B1C-4017-B167-ED3104435743}" dt="2024-05-20T00:23:37.717" v="3395"/>
          <ac:grpSpMkLst>
            <pc:docMk/>
            <pc:sldMk cId="580835950" sldId="966"/>
            <ac:grpSpMk id="15" creationId="{ABD9FFD6-681C-4183-D8A6-255153FDFFEB}"/>
          </ac:grpSpMkLst>
        </pc:grpChg>
        <pc:grpChg chg="add del mod topLvl">
          <ac:chgData name="Phillip Kaufman" userId="c001b2a046940d7c" providerId="LiveId" clId="{5CB25B10-5B1C-4017-B167-ED3104435743}" dt="2024-05-27T07:20:48.252" v="8511" actId="165"/>
          <ac:grpSpMkLst>
            <pc:docMk/>
            <pc:sldMk cId="580835950" sldId="966"/>
            <ac:grpSpMk id="41" creationId="{DE5B4577-D5EC-859B-663B-BA3B7108C219}"/>
          </ac:grpSpMkLst>
        </pc:grpChg>
        <pc:grpChg chg="add del mod">
          <ac:chgData name="Phillip Kaufman" userId="c001b2a046940d7c" providerId="LiveId" clId="{5CB25B10-5B1C-4017-B167-ED3104435743}" dt="2024-05-27T07:20:38.786" v="8508" actId="165"/>
          <ac:grpSpMkLst>
            <pc:docMk/>
            <pc:sldMk cId="580835950" sldId="966"/>
            <ac:grpSpMk id="42" creationId="{4571C594-BA94-4EEB-45C8-21C7756ED345}"/>
          </ac:grpSpMkLst>
        </pc:grpChg>
        <pc:grpChg chg="add mod">
          <ac:chgData name="Phillip Kaufman" userId="c001b2a046940d7c" providerId="LiveId" clId="{5CB25B10-5B1C-4017-B167-ED3104435743}" dt="2024-05-27T07:20:34.944" v="8507"/>
          <ac:grpSpMkLst>
            <pc:docMk/>
            <pc:sldMk cId="580835950" sldId="966"/>
            <ac:grpSpMk id="43" creationId="{E005C55B-4205-ADAC-A135-F0B6E4B07B36}"/>
          </ac:grpSpMkLst>
        </pc:grpChg>
        <pc:grpChg chg="mod">
          <ac:chgData name="Phillip Kaufman" userId="c001b2a046940d7c" providerId="LiveId" clId="{5CB25B10-5B1C-4017-B167-ED3104435743}" dt="2024-05-27T07:20:34.944" v="8507"/>
          <ac:grpSpMkLst>
            <pc:docMk/>
            <pc:sldMk cId="580835950" sldId="966"/>
            <ac:grpSpMk id="44" creationId="{4AE638EF-2553-9A93-915B-057886845068}"/>
          </ac:grpSpMkLst>
        </pc:grpChg>
        <pc:grpChg chg="mod">
          <ac:chgData name="Phillip Kaufman" userId="c001b2a046940d7c" providerId="LiveId" clId="{5CB25B10-5B1C-4017-B167-ED3104435743}" dt="2024-05-21T01:34:46.374" v="4160"/>
          <ac:grpSpMkLst>
            <pc:docMk/>
            <pc:sldMk cId="580835950" sldId="966"/>
            <ac:grpSpMk id="45" creationId="{0921F87D-6F15-25EE-00E4-7831F2C0CC3F}"/>
          </ac:grpSpMkLst>
        </pc:grpChg>
        <pc:grpChg chg="mod">
          <ac:chgData name="Phillip Kaufman" userId="c001b2a046940d7c" providerId="LiveId" clId="{5CB25B10-5B1C-4017-B167-ED3104435743}" dt="2024-05-21T04:04:01.627" v="5150" actId="571"/>
          <ac:grpSpMkLst>
            <pc:docMk/>
            <pc:sldMk cId="580835950" sldId="966"/>
            <ac:grpSpMk id="45" creationId="{7E3EB6AF-45E1-9E24-0C69-894735A3D9CC}"/>
          </ac:grpSpMkLst>
        </pc:grpChg>
        <pc:grpChg chg="mod">
          <ac:chgData name="Phillip Kaufman" userId="c001b2a046940d7c" providerId="LiveId" clId="{5CB25B10-5B1C-4017-B167-ED3104435743}" dt="2024-05-27T07:20:34.944" v="8507"/>
          <ac:grpSpMkLst>
            <pc:docMk/>
            <pc:sldMk cId="580835950" sldId="966"/>
            <ac:grpSpMk id="45" creationId="{FB354F3B-8CE4-94B7-3112-9C285DFD8B5D}"/>
          </ac:grpSpMkLst>
        </pc:grpChg>
        <pc:grpChg chg="mod">
          <ac:chgData name="Phillip Kaufman" userId="c001b2a046940d7c" providerId="LiveId" clId="{5CB25B10-5B1C-4017-B167-ED3104435743}" dt="2024-05-27T07:20:34.944" v="8507"/>
          <ac:grpSpMkLst>
            <pc:docMk/>
            <pc:sldMk cId="580835950" sldId="966"/>
            <ac:grpSpMk id="46" creationId="{253F9F2E-493F-6E07-4F93-6E3430005666}"/>
          </ac:grpSpMkLst>
        </pc:grpChg>
        <pc:grpChg chg="add del mod">
          <ac:chgData name="Phillip Kaufman" userId="c001b2a046940d7c" providerId="LiveId" clId="{5CB25B10-5B1C-4017-B167-ED3104435743}" dt="2024-05-21T04:22:58.105" v="5254" actId="478"/>
          <ac:grpSpMkLst>
            <pc:docMk/>
            <pc:sldMk cId="580835950" sldId="966"/>
            <ac:grpSpMk id="48" creationId="{9AA42922-00C6-613E-7BDB-C7EFFD0A5C32}"/>
          </ac:grpSpMkLst>
        </pc:grpChg>
        <pc:grpChg chg="mod">
          <ac:chgData name="Phillip Kaufman" userId="c001b2a046940d7c" providerId="LiveId" clId="{5CB25B10-5B1C-4017-B167-ED3104435743}" dt="2024-05-27T07:20:34.944" v="8507"/>
          <ac:grpSpMkLst>
            <pc:docMk/>
            <pc:sldMk cId="580835950" sldId="966"/>
            <ac:grpSpMk id="49" creationId="{E47596D6-7B78-14E2-1614-DD09F9C0C714}"/>
          </ac:grpSpMkLst>
        </pc:grpChg>
        <pc:grpChg chg="mod">
          <ac:chgData name="Phillip Kaufman" userId="c001b2a046940d7c" providerId="LiveId" clId="{5CB25B10-5B1C-4017-B167-ED3104435743}" dt="2024-05-21T01:34:51.957" v="4161"/>
          <ac:grpSpMkLst>
            <pc:docMk/>
            <pc:sldMk cId="580835950" sldId="966"/>
            <ac:grpSpMk id="49" creationId="{E53468F9-23BC-B0E0-6152-E40C1CED6123}"/>
          </ac:grpSpMkLst>
        </pc:grpChg>
        <pc:grpChg chg="mod">
          <ac:chgData name="Phillip Kaufman" userId="c001b2a046940d7c" providerId="LiveId" clId="{5CB25B10-5B1C-4017-B167-ED3104435743}" dt="2024-05-21T01:34:51.957" v="4161"/>
          <ac:grpSpMkLst>
            <pc:docMk/>
            <pc:sldMk cId="580835950" sldId="966"/>
            <ac:grpSpMk id="50" creationId="{6F727F4B-3741-9831-98FF-30C4EBBADB1B}"/>
          </ac:grpSpMkLst>
        </pc:grpChg>
        <pc:grpChg chg="mod">
          <ac:chgData name="Phillip Kaufman" userId="c001b2a046940d7c" providerId="LiveId" clId="{5CB25B10-5B1C-4017-B167-ED3104435743}" dt="2024-05-21T01:34:51.957" v="4161"/>
          <ac:grpSpMkLst>
            <pc:docMk/>
            <pc:sldMk cId="580835950" sldId="966"/>
            <ac:grpSpMk id="51" creationId="{2797540D-E95E-470B-3773-3871DF8C3EBA}"/>
          </ac:grpSpMkLst>
        </pc:grpChg>
        <pc:grpChg chg="mod">
          <ac:chgData name="Phillip Kaufman" userId="c001b2a046940d7c" providerId="LiveId" clId="{5CB25B10-5B1C-4017-B167-ED3104435743}" dt="2024-05-27T07:20:34.944" v="8507"/>
          <ac:grpSpMkLst>
            <pc:docMk/>
            <pc:sldMk cId="580835950" sldId="966"/>
            <ac:grpSpMk id="55" creationId="{2BF402A7-3787-35D5-E5FD-5FD5921FCB63}"/>
          </ac:grpSpMkLst>
        </pc:grpChg>
        <pc:grpChg chg="mod">
          <ac:chgData name="Phillip Kaufman" userId="c001b2a046940d7c" providerId="LiveId" clId="{5CB25B10-5B1C-4017-B167-ED3104435743}" dt="2024-05-27T07:20:34.944" v="8507"/>
          <ac:grpSpMkLst>
            <pc:docMk/>
            <pc:sldMk cId="580835950" sldId="966"/>
            <ac:grpSpMk id="63" creationId="{66DB4B2E-1A2E-AB0D-4580-7F9D19FF8C21}"/>
          </ac:grpSpMkLst>
        </pc:grpChg>
        <pc:grpChg chg="mod">
          <ac:chgData name="Phillip Kaufman" userId="c001b2a046940d7c" providerId="LiveId" clId="{5CB25B10-5B1C-4017-B167-ED3104435743}" dt="2024-05-27T07:20:34.944" v="8507"/>
          <ac:grpSpMkLst>
            <pc:docMk/>
            <pc:sldMk cId="580835950" sldId="966"/>
            <ac:grpSpMk id="64" creationId="{44902F42-3859-33F2-3CDB-F629456821BE}"/>
          </ac:grpSpMkLst>
        </pc:grpChg>
        <pc:grpChg chg="mod">
          <ac:chgData name="Phillip Kaufman" userId="c001b2a046940d7c" providerId="LiveId" clId="{5CB25B10-5B1C-4017-B167-ED3104435743}" dt="2024-05-27T07:20:34.944" v="8507"/>
          <ac:grpSpMkLst>
            <pc:docMk/>
            <pc:sldMk cId="580835950" sldId="966"/>
            <ac:grpSpMk id="65" creationId="{5E6A58D7-2F98-F752-BB2F-6D8040AE101E}"/>
          </ac:grpSpMkLst>
        </pc:grpChg>
        <pc:grpChg chg="add mod">
          <ac:chgData name="Phillip Kaufman" userId="c001b2a046940d7c" providerId="LiveId" clId="{5CB25B10-5B1C-4017-B167-ED3104435743}" dt="2024-05-19T23:23:40.164" v="2900" actId="164"/>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grpChg chg="mod">
          <ac:chgData name="Phillip Kaufman" userId="c001b2a046940d7c" providerId="LiveId" clId="{5CB25B10-5B1C-4017-B167-ED3104435743}" dt="2024-05-21T01:34:51.957" v="4161"/>
          <ac:grpSpMkLst>
            <pc:docMk/>
            <pc:sldMk cId="580835950" sldId="966"/>
            <ac:grpSpMk id="88" creationId="{F6148EDF-30DE-58B2-3594-8C084C6B6D61}"/>
          </ac:grpSpMkLst>
        </pc:grpChg>
        <pc:grpChg chg="add del mod">
          <ac:chgData name="Phillip Kaufman" userId="c001b2a046940d7c" providerId="LiveId" clId="{5CB25B10-5B1C-4017-B167-ED3104435743}" dt="2024-05-21T04:22:58.105" v="5254" actId="478"/>
          <ac:grpSpMkLst>
            <pc:docMk/>
            <pc:sldMk cId="580835950" sldId="966"/>
            <ac:grpSpMk id="91" creationId="{79203886-309B-9E7F-C84D-5866E959665E}"/>
          </ac:grpSpMkLst>
        </pc:grpChg>
        <pc:grpChg chg="mod">
          <ac:chgData name="Phillip Kaufman" userId="c001b2a046940d7c" providerId="LiveId" clId="{5CB25B10-5B1C-4017-B167-ED3104435743}" dt="2024-05-21T01:34:51.957" v="4161"/>
          <ac:grpSpMkLst>
            <pc:docMk/>
            <pc:sldMk cId="580835950" sldId="966"/>
            <ac:grpSpMk id="92" creationId="{CF51C662-87E8-34DB-37C1-585E8C0C599C}"/>
          </ac:grpSpMkLst>
        </pc:grpChg>
        <pc:grpChg chg="add del mod">
          <ac:chgData name="Phillip Kaufman" userId="c001b2a046940d7c" providerId="LiveId" clId="{5CB25B10-5B1C-4017-B167-ED3104435743}" dt="2024-05-21T04:22:58.105" v="5254" actId="478"/>
          <ac:grpSpMkLst>
            <pc:docMk/>
            <pc:sldMk cId="580835950" sldId="966"/>
            <ac:grpSpMk id="100" creationId="{0145F719-E68A-1C5A-965C-9272C1CC8511}"/>
          </ac:grpSpMkLst>
        </pc:grpChg>
        <pc:grpChg chg="mod">
          <ac:chgData name="Phillip Kaufman" userId="c001b2a046940d7c" providerId="LiveId" clId="{5CB25B10-5B1C-4017-B167-ED3104435743}" dt="2024-05-27T07:20:34.944" v="8507"/>
          <ac:grpSpMkLst>
            <pc:docMk/>
            <pc:sldMk cId="580835950" sldId="966"/>
            <ac:grpSpMk id="102" creationId="{D531B9C8-6192-08A0-B900-4719E61430C6}"/>
          </ac:grpSpMkLst>
        </pc:grpChg>
        <pc:grpChg chg="mod">
          <ac:chgData name="Phillip Kaufman" userId="c001b2a046940d7c" providerId="LiveId" clId="{5CB25B10-5B1C-4017-B167-ED3104435743}" dt="2024-05-21T01:34:51.957" v="4161"/>
          <ac:grpSpMkLst>
            <pc:docMk/>
            <pc:sldMk cId="580835950" sldId="966"/>
            <ac:grpSpMk id="103" creationId="{5EFD3F20-8AC2-2BF3-ADDD-39F4E04BA9D0}"/>
          </ac:grpSpMkLst>
        </pc:grpChg>
        <pc:grpChg chg="add mod topLvl">
          <ac:chgData name="Phillip Kaufman" userId="c001b2a046940d7c" providerId="LiveId" clId="{5CB25B10-5B1C-4017-B167-ED3104435743}" dt="2024-05-27T07:27:41.529" v="8594" actId="164"/>
          <ac:grpSpMkLst>
            <pc:docMk/>
            <pc:sldMk cId="580835950" sldId="966"/>
            <ac:grpSpMk id="105" creationId="{10B30607-EAE5-56CA-6777-88ADBE7A1409}"/>
          </ac:grpSpMkLst>
        </pc:grpChg>
        <pc:grpChg chg="add del mod">
          <ac:chgData name="Phillip Kaufman" userId="c001b2a046940d7c" providerId="LiveId" clId="{5CB25B10-5B1C-4017-B167-ED3104435743}" dt="2024-05-27T07:23:33.953" v="8555" actId="165"/>
          <ac:grpSpMkLst>
            <pc:docMk/>
            <pc:sldMk cId="580835950" sldId="966"/>
            <ac:grpSpMk id="106" creationId="{E3FD3A02-C47D-13B3-6399-B5EA617DE936}"/>
          </ac:grpSpMkLst>
        </pc:grpChg>
        <pc:grpChg chg="add mod">
          <ac:chgData name="Phillip Kaufman" userId="c001b2a046940d7c" providerId="LiveId" clId="{5CB25B10-5B1C-4017-B167-ED3104435743}" dt="2024-05-27T07:27:41.529" v="8594" actId="164"/>
          <ac:grpSpMkLst>
            <pc:docMk/>
            <pc:sldMk cId="580835950" sldId="966"/>
            <ac:grpSpMk id="107" creationId="{7715CA0A-64AC-A9F8-3806-AF2FB0FA566A}"/>
          </ac:grpSpMkLst>
        </pc:grpChg>
        <pc:grpChg chg="mod">
          <ac:chgData name="Phillip Kaufman" userId="c001b2a046940d7c" providerId="LiveId" clId="{5CB25B10-5B1C-4017-B167-ED3104435743}" dt="2024-05-27T07:23:37.755" v="8557"/>
          <ac:grpSpMkLst>
            <pc:docMk/>
            <pc:sldMk cId="580835950" sldId="966"/>
            <ac:grpSpMk id="108" creationId="{53F11630-9E3E-99AA-59A7-F83E85056F1C}"/>
          </ac:grpSpMkLst>
        </pc:grpChg>
        <pc:grpChg chg="mod">
          <ac:chgData name="Phillip Kaufman" userId="c001b2a046940d7c" providerId="LiveId" clId="{5CB25B10-5B1C-4017-B167-ED3104435743}" dt="2024-05-20T00:23:37.717" v="3395"/>
          <ac:grpSpMkLst>
            <pc:docMk/>
            <pc:sldMk cId="580835950" sldId="966"/>
            <ac:grpSpMk id="109" creationId="{6AEEFE71-F4BB-B57F-B642-2A20A26587DE}"/>
          </ac:grpSpMkLst>
        </pc:grpChg>
        <pc:grpChg chg="add mod">
          <ac:chgData name="Phillip Kaufman" userId="c001b2a046940d7c" providerId="LiveId" clId="{5CB25B10-5B1C-4017-B167-ED3104435743}" dt="2024-05-21T04:22:51.066" v="5253"/>
          <ac:grpSpMkLst>
            <pc:docMk/>
            <pc:sldMk cId="580835950" sldId="966"/>
            <ac:grpSpMk id="109" creationId="{C9957135-8B6C-82E7-57D2-842732449F81}"/>
          </ac:grpSpMkLst>
        </pc:grpChg>
        <pc:grpChg chg="mod">
          <ac:chgData name="Phillip Kaufman" userId="c001b2a046940d7c" providerId="LiveId" clId="{5CB25B10-5B1C-4017-B167-ED3104435743}" dt="2024-05-21T04:22:51.066" v="5253"/>
          <ac:grpSpMkLst>
            <pc:docMk/>
            <pc:sldMk cId="580835950" sldId="966"/>
            <ac:grpSpMk id="110" creationId="{8629AD46-E339-1E6B-E474-2ADCF931DFC0}"/>
          </ac:grpSpMkLst>
        </pc:grpChg>
        <pc:grpChg chg="mod">
          <ac:chgData name="Phillip Kaufman" userId="c001b2a046940d7c" providerId="LiveId" clId="{5CB25B10-5B1C-4017-B167-ED3104435743}" dt="2024-05-21T04:22:51.066" v="5253"/>
          <ac:grpSpMkLst>
            <pc:docMk/>
            <pc:sldMk cId="580835950" sldId="966"/>
            <ac:grpSpMk id="111" creationId="{C5E10FDC-39FD-181F-AAD6-72F9B70243EC}"/>
          </ac:grpSpMkLst>
        </pc:grpChg>
        <pc:grpChg chg="mod">
          <ac:chgData name="Phillip Kaufman" userId="c001b2a046940d7c" providerId="LiveId" clId="{5CB25B10-5B1C-4017-B167-ED3104435743}" dt="2024-05-21T04:22:51.066" v="5253"/>
          <ac:grpSpMkLst>
            <pc:docMk/>
            <pc:sldMk cId="580835950" sldId="966"/>
            <ac:grpSpMk id="112" creationId="{0E8A6771-B82B-4778-75CA-D3A7E10B5C14}"/>
          </ac:grpSpMkLst>
        </pc:grpChg>
        <pc:grpChg chg="add del mod">
          <ac:chgData name="Phillip Kaufman" userId="c001b2a046940d7c" providerId="LiveId" clId="{5CB25B10-5B1C-4017-B167-ED3104435743}" dt="2024-05-21T01:34:42.940" v="4158" actId="478"/>
          <ac:grpSpMkLst>
            <pc:docMk/>
            <pc:sldMk cId="580835950" sldId="966"/>
            <ac:grpSpMk id="112" creationId="{72ABE988-B0B0-9B13-4096-3E88F38D6835}"/>
          </ac:grpSpMkLst>
        </pc:grpChg>
        <pc:grpChg chg="mod">
          <ac:chgData name="Phillip Kaufman" userId="c001b2a046940d7c" providerId="LiveId" clId="{5CB25B10-5B1C-4017-B167-ED3104435743}" dt="2024-05-20T00:23:48.998" v="3396"/>
          <ac:grpSpMkLst>
            <pc:docMk/>
            <pc:sldMk cId="580835950" sldId="966"/>
            <ac:grpSpMk id="113" creationId="{E2B942C1-F322-7C6E-D06D-444175005B34}"/>
          </ac:grpSpMkLst>
        </pc:grpChg>
        <pc:grpChg chg="mod">
          <ac:chgData name="Phillip Kaufman" userId="c001b2a046940d7c" providerId="LiveId" clId="{5CB25B10-5B1C-4017-B167-ED3104435743}" dt="2024-05-20T00:23:48.998" v="3396"/>
          <ac:grpSpMkLst>
            <pc:docMk/>
            <pc:sldMk cId="580835950" sldId="966"/>
            <ac:grpSpMk id="114" creationId="{5325A841-7AB6-6BCA-03E1-86C46AEEA957}"/>
          </ac:grpSpMkLst>
        </pc:grpChg>
        <pc:grpChg chg="mod">
          <ac:chgData name="Phillip Kaufman" userId="c001b2a046940d7c" providerId="LiveId" clId="{5CB25B10-5B1C-4017-B167-ED3104435743}" dt="2024-05-21T04:22:51.066" v="5253"/>
          <ac:grpSpMkLst>
            <pc:docMk/>
            <pc:sldMk cId="580835950" sldId="966"/>
            <ac:grpSpMk id="115" creationId="{6A278F9A-8476-1DDB-C435-C246F6FB3C2C}"/>
          </ac:grpSpMkLst>
        </pc:grpChg>
        <pc:grpChg chg="mod">
          <ac:chgData name="Phillip Kaufman" userId="c001b2a046940d7c" providerId="LiveId" clId="{5CB25B10-5B1C-4017-B167-ED3104435743}" dt="2024-05-20T00:23:48.998" v="3396"/>
          <ac:grpSpMkLst>
            <pc:docMk/>
            <pc:sldMk cId="580835950" sldId="966"/>
            <ac:grpSpMk id="115" creationId="{B74A3210-B2EE-E38F-3A37-92CF81EE6CD0}"/>
          </ac:grpSpMkLst>
        </pc:grpChg>
        <pc:grpChg chg="add mod">
          <ac:chgData name="Phillip Kaufman" userId="c001b2a046940d7c" providerId="LiveId" clId="{5CB25B10-5B1C-4017-B167-ED3104435743}" dt="2024-05-27T07:27:41.529" v="8594" actId="164"/>
          <ac:grpSpMkLst>
            <pc:docMk/>
            <pc:sldMk cId="580835950" sldId="966"/>
            <ac:grpSpMk id="116" creationId="{48AC4A02-B87B-D240-9EAF-9571EC2D8759}"/>
          </ac:grpSpMkLst>
        </pc:grpChg>
        <pc:grpChg chg="mod">
          <ac:chgData name="Phillip Kaufman" userId="c001b2a046940d7c" providerId="LiveId" clId="{5CB25B10-5B1C-4017-B167-ED3104435743}" dt="2024-05-27T07:27:07.792" v="8585" actId="571"/>
          <ac:grpSpMkLst>
            <pc:docMk/>
            <pc:sldMk cId="580835950" sldId="966"/>
            <ac:grpSpMk id="119" creationId="{489FB9C8-4209-A6F7-D663-CB745B4C1304}"/>
          </ac:grpSpMkLst>
        </pc:grpChg>
        <pc:grpChg chg="mod">
          <ac:chgData name="Phillip Kaufman" userId="c001b2a046940d7c" providerId="LiveId" clId="{5CB25B10-5B1C-4017-B167-ED3104435743}" dt="2024-05-21T04:22:51.066" v="5253"/>
          <ac:grpSpMkLst>
            <pc:docMk/>
            <pc:sldMk cId="580835950" sldId="966"/>
            <ac:grpSpMk id="121" creationId="{A00E83C0-E0C5-41A4-A600-7540CB31DF41}"/>
          </ac:grpSpMkLst>
        </pc:grpChg>
        <pc:grpChg chg="add mod">
          <ac:chgData name="Phillip Kaufman" userId="c001b2a046940d7c" providerId="LiveId" clId="{5CB25B10-5B1C-4017-B167-ED3104435743}" dt="2024-05-27T07:26:14.563" v="8573"/>
          <ac:grpSpMkLst>
            <pc:docMk/>
            <pc:sldMk cId="580835950" sldId="966"/>
            <ac:grpSpMk id="125" creationId="{5831F6F3-9511-8C30-AAFA-29615B3E08E6}"/>
          </ac:grpSpMkLst>
        </pc:grpChg>
        <pc:grpChg chg="mod">
          <ac:chgData name="Phillip Kaufman" userId="c001b2a046940d7c" providerId="LiveId" clId="{5CB25B10-5B1C-4017-B167-ED3104435743}" dt="2024-05-27T07:26:14.563" v="8573"/>
          <ac:grpSpMkLst>
            <pc:docMk/>
            <pc:sldMk cId="580835950" sldId="966"/>
            <ac:grpSpMk id="126" creationId="{80C40E50-830D-9081-3533-47B2160B1E92}"/>
          </ac:grpSpMkLst>
        </pc:grpChg>
        <pc:grpChg chg="mod">
          <ac:chgData name="Phillip Kaufman" userId="c001b2a046940d7c" providerId="LiveId" clId="{5CB25B10-5B1C-4017-B167-ED3104435743}" dt="2024-05-21T04:22:51.066" v="5253"/>
          <ac:grpSpMkLst>
            <pc:docMk/>
            <pc:sldMk cId="580835950" sldId="966"/>
            <ac:grpSpMk id="129" creationId="{1F4EDD35-C8E4-E7B3-F605-6A5E2827F60B}"/>
          </ac:grpSpMkLst>
        </pc:grpChg>
        <pc:grpChg chg="mod">
          <ac:chgData name="Phillip Kaufman" userId="c001b2a046940d7c" providerId="LiveId" clId="{5CB25B10-5B1C-4017-B167-ED3104435743}" dt="2024-05-21T04:22:51.066" v="5253"/>
          <ac:grpSpMkLst>
            <pc:docMk/>
            <pc:sldMk cId="580835950" sldId="966"/>
            <ac:grpSpMk id="130" creationId="{B224A0D9-1645-AA37-A810-51CE95175D23}"/>
          </ac:grpSpMkLst>
        </pc:grpChg>
        <pc:grpChg chg="mod">
          <ac:chgData name="Phillip Kaufman" userId="c001b2a046940d7c" providerId="LiveId" clId="{5CB25B10-5B1C-4017-B167-ED3104435743}" dt="2024-05-21T04:22:51.066" v="5253"/>
          <ac:grpSpMkLst>
            <pc:docMk/>
            <pc:sldMk cId="580835950" sldId="966"/>
            <ac:grpSpMk id="131" creationId="{4D52DB66-146D-28A1-E326-23C47F1A510C}"/>
          </ac:grpSpMkLst>
        </pc:grpChg>
        <pc:grpChg chg="add mod">
          <ac:chgData name="Phillip Kaufman" userId="c001b2a046940d7c" providerId="LiveId" clId="{5CB25B10-5B1C-4017-B167-ED3104435743}" dt="2024-05-27T07:26:14.563" v="8573"/>
          <ac:grpSpMkLst>
            <pc:docMk/>
            <pc:sldMk cId="580835950" sldId="966"/>
            <ac:grpSpMk id="134" creationId="{601575F8-7C00-7BC2-4408-B5189E622481}"/>
          </ac:grpSpMkLst>
        </pc:grpChg>
        <pc:grpChg chg="mod">
          <ac:chgData name="Phillip Kaufman" userId="c001b2a046940d7c" providerId="LiveId" clId="{5CB25B10-5B1C-4017-B167-ED3104435743}" dt="2024-05-27T07:26:14.563" v="8573"/>
          <ac:grpSpMkLst>
            <pc:docMk/>
            <pc:sldMk cId="580835950" sldId="966"/>
            <ac:grpSpMk id="137" creationId="{223C4DC3-F063-C1FF-1E46-68821CAA6051}"/>
          </ac:grpSpMkLst>
        </pc:grpChg>
        <pc:grpChg chg="add del mod">
          <ac:chgData name="Phillip Kaufman" userId="c001b2a046940d7c" providerId="LiveId" clId="{5CB25B10-5B1C-4017-B167-ED3104435743}" dt="2024-05-27T07:28:17.484" v="8601" actId="478"/>
          <ac:grpSpMkLst>
            <pc:docMk/>
            <pc:sldMk cId="580835950" sldId="966"/>
            <ac:grpSpMk id="144" creationId="{B15DF141-92F8-A123-DC4C-DC4C9DBC82D2}"/>
          </ac:grpSpMkLst>
        </pc:grpChg>
        <pc:grpChg chg="add mod">
          <ac:chgData name="Phillip Kaufman" userId="c001b2a046940d7c" providerId="LiveId" clId="{5CB25B10-5B1C-4017-B167-ED3104435743}" dt="2024-05-27T07:28:17.696" v="8602"/>
          <ac:grpSpMkLst>
            <pc:docMk/>
            <pc:sldMk cId="580835950" sldId="966"/>
            <ac:grpSpMk id="145" creationId="{6944C52F-4823-055B-2685-9F04785ECBAA}"/>
          </ac:grpSpMkLst>
        </pc:grpChg>
        <pc:grpChg chg="mod">
          <ac:chgData name="Phillip Kaufman" userId="c001b2a046940d7c" providerId="LiveId" clId="{5CB25B10-5B1C-4017-B167-ED3104435743}" dt="2024-05-27T07:28:17.696" v="8602"/>
          <ac:grpSpMkLst>
            <pc:docMk/>
            <pc:sldMk cId="580835950" sldId="966"/>
            <ac:grpSpMk id="146" creationId="{FE91FC5B-C3A0-B587-D2AD-EEF79D755043}"/>
          </ac:grpSpMkLst>
        </pc:grpChg>
        <pc:grpChg chg="mod">
          <ac:chgData name="Phillip Kaufman" userId="c001b2a046940d7c" providerId="LiveId" clId="{5CB25B10-5B1C-4017-B167-ED3104435743}" dt="2024-05-27T07:28:17.696" v="8602"/>
          <ac:grpSpMkLst>
            <pc:docMk/>
            <pc:sldMk cId="580835950" sldId="966"/>
            <ac:grpSpMk id="147" creationId="{E047E504-BDFA-EB22-7692-0EFB3F1D831A}"/>
          </ac:grpSpMkLst>
        </pc:grpChg>
        <pc:grpChg chg="mod">
          <ac:chgData name="Phillip Kaufman" userId="c001b2a046940d7c" providerId="LiveId" clId="{5CB25B10-5B1C-4017-B167-ED3104435743}" dt="2024-05-27T07:28:17.696" v="8602"/>
          <ac:grpSpMkLst>
            <pc:docMk/>
            <pc:sldMk cId="580835950" sldId="966"/>
            <ac:grpSpMk id="148" creationId="{7E78FA6F-DA22-1F48-4014-DB1D575D90C3}"/>
          </ac:grpSpMkLst>
        </pc:grpChg>
        <pc:grpChg chg="mod">
          <ac:chgData name="Phillip Kaufman" userId="c001b2a046940d7c" providerId="LiveId" clId="{5CB25B10-5B1C-4017-B167-ED3104435743}" dt="2024-05-20T00:23:48.998" v="3396"/>
          <ac:grpSpMkLst>
            <pc:docMk/>
            <pc:sldMk cId="580835950" sldId="966"/>
            <ac:grpSpMk id="150" creationId="{277F1A25-EDA9-F0CC-9DE2-2BCC26A31CD0}"/>
          </ac:grpSpMkLst>
        </pc:grpChg>
        <pc:grpChg chg="mod">
          <ac:chgData name="Phillip Kaufman" userId="c001b2a046940d7c" providerId="LiveId" clId="{5CB25B10-5B1C-4017-B167-ED3104435743}" dt="2024-05-27T07:28:17.696" v="8602"/>
          <ac:grpSpMkLst>
            <pc:docMk/>
            <pc:sldMk cId="580835950" sldId="966"/>
            <ac:grpSpMk id="151" creationId="{C9782752-4BA9-F420-9DA7-2D20CF39676D}"/>
          </ac:grpSpMkLst>
        </pc:grpChg>
        <pc:grpChg chg="add del mod">
          <ac:chgData name="Phillip Kaufman" userId="c001b2a046940d7c" providerId="LiveId" clId="{5CB25B10-5B1C-4017-B167-ED3104435743}" dt="2024-05-21T01:34:45.870" v="4159" actId="478"/>
          <ac:grpSpMkLst>
            <pc:docMk/>
            <pc:sldMk cId="580835950" sldId="966"/>
            <ac:grpSpMk id="153" creationId="{A5A7BCD4-A653-9957-BACF-0A48CFCE328E}"/>
          </ac:grpSpMkLst>
        </pc:grpChg>
        <pc:grpChg chg="mod">
          <ac:chgData name="Phillip Kaufman" userId="c001b2a046940d7c" providerId="LiveId" clId="{5CB25B10-5B1C-4017-B167-ED3104435743}" dt="2024-05-20T00:23:48.998" v="3396"/>
          <ac:grpSpMkLst>
            <pc:docMk/>
            <pc:sldMk cId="580835950" sldId="966"/>
            <ac:grpSpMk id="154" creationId="{47F6CC3D-B801-5307-7E3E-DFE226FBD012}"/>
          </ac:grpSpMkLst>
        </pc:grpChg>
        <pc:grpChg chg="mod">
          <ac:chgData name="Phillip Kaufman" userId="c001b2a046940d7c" providerId="LiveId" clId="{5CB25B10-5B1C-4017-B167-ED3104435743}" dt="2024-05-27T07:28:17.696" v="8602"/>
          <ac:grpSpMkLst>
            <pc:docMk/>
            <pc:sldMk cId="580835950" sldId="966"/>
            <ac:grpSpMk id="157" creationId="{C5B5FA5B-8FCF-12C4-8F75-F5692C0B1E71}"/>
          </ac:grpSpMkLst>
        </pc:grpChg>
        <pc:grpChg chg="add del mod">
          <ac:chgData name="Phillip Kaufman" userId="c001b2a046940d7c" providerId="LiveId" clId="{5CB25B10-5B1C-4017-B167-ED3104435743}" dt="2024-05-21T01:34:45.870" v="4159" actId="478"/>
          <ac:grpSpMkLst>
            <pc:docMk/>
            <pc:sldMk cId="580835950" sldId="966"/>
            <ac:grpSpMk id="162" creationId="{DCF9BEA9-94D9-6808-33B6-3E990DF9DAA2}"/>
          </ac:grpSpMkLst>
        </pc:grpChg>
        <pc:grpChg chg="mod">
          <ac:chgData name="Phillip Kaufman" userId="c001b2a046940d7c" providerId="LiveId" clId="{5CB25B10-5B1C-4017-B167-ED3104435743}" dt="2024-05-20T00:23:48.998" v="3396"/>
          <ac:grpSpMkLst>
            <pc:docMk/>
            <pc:sldMk cId="580835950" sldId="966"/>
            <ac:grpSpMk id="165" creationId="{B0B52E66-6E1E-AEDD-E9F7-798F87A6389D}"/>
          </ac:grpSpMkLst>
        </pc:grpChg>
        <pc:grpChg chg="mod">
          <ac:chgData name="Phillip Kaufman" userId="c001b2a046940d7c" providerId="LiveId" clId="{5CB25B10-5B1C-4017-B167-ED3104435743}" dt="2024-05-27T07:28:17.696" v="8602"/>
          <ac:grpSpMkLst>
            <pc:docMk/>
            <pc:sldMk cId="580835950" sldId="966"/>
            <ac:grpSpMk id="165" creationId="{EF2ED62C-7692-4073-7D7A-882CADC78DEE}"/>
          </ac:grpSpMkLst>
        </pc:grpChg>
        <pc:grpChg chg="mod">
          <ac:chgData name="Phillip Kaufman" userId="c001b2a046940d7c" providerId="LiveId" clId="{5CB25B10-5B1C-4017-B167-ED3104435743}" dt="2024-05-27T07:28:17.696" v="8602"/>
          <ac:grpSpMkLst>
            <pc:docMk/>
            <pc:sldMk cId="580835950" sldId="966"/>
            <ac:grpSpMk id="166" creationId="{5EF6E8C5-57AE-9982-95A7-7CF414B34756}"/>
          </ac:grpSpMkLst>
        </pc:grpChg>
        <pc:grpChg chg="mod">
          <ac:chgData name="Phillip Kaufman" userId="c001b2a046940d7c" providerId="LiveId" clId="{5CB25B10-5B1C-4017-B167-ED3104435743}" dt="2024-05-21T04:22:51.066" v="5253"/>
          <ac:grpSpMkLst>
            <pc:docMk/>
            <pc:sldMk cId="580835950" sldId="966"/>
            <ac:grpSpMk id="166" creationId="{E7F64D31-0BB8-8C97-E339-6EA340297688}"/>
          </ac:grpSpMkLst>
        </pc:grpChg>
        <pc:grpChg chg="mod">
          <ac:chgData name="Phillip Kaufman" userId="c001b2a046940d7c" providerId="LiveId" clId="{5CB25B10-5B1C-4017-B167-ED3104435743}" dt="2024-05-27T07:28:17.696" v="8602"/>
          <ac:grpSpMkLst>
            <pc:docMk/>
            <pc:sldMk cId="580835950" sldId="966"/>
            <ac:grpSpMk id="167" creationId="{07E8176F-814D-B418-D2AD-2F82C1C23D56}"/>
          </ac:grpSpMkLst>
        </pc:grpChg>
        <pc:grpChg chg="add del mod">
          <ac:chgData name="Phillip Kaufman" userId="c001b2a046940d7c" providerId="LiveId" clId="{5CB25B10-5B1C-4017-B167-ED3104435743}" dt="2024-05-27T07:19:39.561" v="8499" actId="165"/>
          <ac:grpSpMkLst>
            <pc:docMk/>
            <pc:sldMk cId="580835950" sldId="966"/>
            <ac:grpSpMk id="169" creationId="{14BBC338-F3E1-206D-6664-B026F9552261}"/>
          </ac:grpSpMkLst>
        </pc:grpChg>
        <pc:grpChg chg="del mod topLvl">
          <ac:chgData name="Phillip Kaufman" userId="c001b2a046940d7c" providerId="LiveId" clId="{5CB25B10-5B1C-4017-B167-ED3104435743}" dt="2024-05-27T07:19:43.743" v="8500" actId="165"/>
          <ac:grpSpMkLst>
            <pc:docMk/>
            <pc:sldMk cId="580835950" sldId="966"/>
            <ac:grpSpMk id="170" creationId="{7F65521D-22E3-D91F-6358-2CE901F35626}"/>
          </ac:grpSpMkLst>
        </pc:grpChg>
        <pc:grpChg chg="add del mod ord topLvl">
          <ac:chgData name="Phillip Kaufman" userId="c001b2a046940d7c" providerId="LiveId" clId="{5CB25B10-5B1C-4017-B167-ED3104435743}" dt="2024-05-27T07:23:37.548" v="8556" actId="478"/>
          <ac:grpSpMkLst>
            <pc:docMk/>
            <pc:sldMk cId="580835950" sldId="966"/>
            <ac:grpSpMk id="171" creationId="{55020278-61A8-421A-C270-2B04CE1F6403}"/>
          </ac:grpSpMkLst>
        </pc:grpChg>
        <pc:grpChg chg="add del mod ord topLvl">
          <ac:chgData name="Phillip Kaufman" userId="c001b2a046940d7c" providerId="LiveId" clId="{5CB25B10-5B1C-4017-B167-ED3104435743}" dt="2024-05-27T07:23:37.548" v="8556" actId="478"/>
          <ac:grpSpMkLst>
            <pc:docMk/>
            <pc:sldMk cId="580835950" sldId="966"/>
            <ac:grpSpMk id="172" creationId="{4F4C2597-98A3-D15E-702F-B30A6756BED2}"/>
          </ac:grpSpMkLst>
        </pc:grpChg>
        <pc:grpChg chg="mod topLvl">
          <ac:chgData name="Phillip Kaufman" userId="c001b2a046940d7c" providerId="LiveId" clId="{5CB25B10-5B1C-4017-B167-ED3104435743}" dt="2024-05-27T07:23:33.953" v="8555" actId="165"/>
          <ac:grpSpMkLst>
            <pc:docMk/>
            <pc:sldMk cId="580835950" sldId="966"/>
            <ac:grpSpMk id="175" creationId="{C34A9D8D-7267-DFC3-3285-360D937A883F}"/>
          </ac:grpSpMkLst>
        </pc:grpChg>
        <pc:grpChg chg="mod topLvl">
          <ac:chgData name="Phillip Kaufman" userId="c001b2a046940d7c" providerId="LiveId" clId="{5CB25B10-5B1C-4017-B167-ED3104435743}" dt="2024-05-27T07:23:33.953" v="8555" actId="165"/>
          <ac:grpSpMkLst>
            <pc:docMk/>
            <pc:sldMk cId="580835950" sldId="966"/>
            <ac:grpSpMk id="181" creationId="{2EDDE65D-D140-EF0F-6824-EF2D913F663C}"/>
          </ac:grpSpMkLst>
        </pc:grpChg>
        <pc:grpChg chg="mod topLvl">
          <ac:chgData name="Phillip Kaufman" userId="c001b2a046940d7c" providerId="LiveId" clId="{5CB25B10-5B1C-4017-B167-ED3104435743}" dt="2024-05-27T07:23:33.953" v="8555" actId="165"/>
          <ac:grpSpMkLst>
            <pc:docMk/>
            <pc:sldMk cId="580835950" sldId="966"/>
            <ac:grpSpMk id="189" creationId="{A8C01DAB-DD4F-6D5C-96F4-AED1A61D556F}"/>
          </ac:grpSpMkLst>
        </pc:grpChg>
        <pc:grpChg chg="del mod topLvl">
          <ac:chgData name="Phillip Kaufman" userId="c001b2a046940d7c" providerId="LiveId" clId="{5CB25B10-5B1C-4017-B167-ED3104435743}" dt="2024-05-27T07:19:46.859" v="8501" actId="478"/>
          <ac:grpSpMkLst>
            <pc:docMk/>
            <pc:sldMk cId="580835950" sldId="966"/>
            <ac:grpSpMk id="190" creationId="{962054EE-714C-D65E-380F-392AE2BEAB47}"/>
          </ac:grpSpMkLst>
        </pc:grpChg>
        <pc:grpChg chg="mod">
          <ac:chgData name="Phillip Kaufman" userId="c001b2a046940d7c" providerId="LiveId" clId="{5CB25B10-5B1C-4017-B167-ED3104435743}" dt="2024-05-27T07:19:43.743" v="8500" actId="165"/>
          <ac:grpSpMkLst>
            <pc:docMk/>
            <pc:sldMk cId="580835950" sldId="966"/>
            <ac:grpSpMk id="191" creationId="{78DBE790-8392-461E-6313-C1A76E9E000A}"/>
          </ac:grpSpMkLst>
        </pc:grpChg>
        <pc:grpChg chg="mod">
          <ac:chgData name="Phillip Kaufman" userId="c001b2a046940d7c" providerId="LiveId" clId="{5CB25B10-5B1C-4017-B167-ED3104435743}" dt="2024-05-27T07:23:33.953" v="8555" actId="165"/>
          <ac:grpSpMkLst>
            <pc:docMk/>
            <pc:sldMk cId="580835950" sldId="966"/>
            <ac:grpSpMk id="226" creationId="{9D360DAF-E927-1E45-732B-445568E39645}"/>
          </ac:grpSpMkLst>
        </pc:grpChg>
        <pc:grpChg chg="mod">
          <ac:chgData name="Phillip Kaufman" userId="c001b2a046940d7c" providerId="LiveId" clId="{5CB25B10-5B1C-4017-B167-ED3104435743}" dt="2024-05-27T07:28:17.696" v="8602"/>
          <ac:grpSpMkLst>
            <pc:docMk/>
            <pc:sldMk cId="580835950" sldId="966"/>
            <ac:grpSpMk id="262" creationId="{AF5F4627-B7A2-056C-EED5-12E0A15969BC}"/>
          </ac:grpSpMkLst>
        </pc:grpChg>
        <pc:cxnChg chg="mod">
          <ac:chgData name="Phillip Kaufman" userId="c001b2a046940d7c" providerId="LiveId" clId="{5CB25B10-5B1C-4017-B167-ED3104435743}" dt="2024-05-27T07:23:33.953" v="8555" actId="165"/>
          <ac:cxnSpMkLst>
            <pc:docMk/>
            <pc:sldMk cId="580835950" sldId="966"/>
            <ac:cxnSpMk id="7" creationId="{D47BC924-7BC1-7A1C-610D-184C7AACF7A3}"/>
          </ac:cxnSpMkLst>
        </pc:cxnChg>
        <pc:cxnChg chg="mod">
          <ac:chgData name="Phillip Kaufman" userId="c001b2a046940d7c" providerId="LiveId" clId="{5CB25B10-5B1C-4017-B167-ED3104435743}" dt="2024-05-27T07:23:33.953" v="8555" actId="165"/>
          <ac:cxnSpMkLst>
            <pc:docMk/>
            <pc:sldMk cId="580835950" sldId="966"/>
            <ac:cxnSpMk id="9" creationId="{43751623-2546-249E-3661-FCD0333304C1}"/>
          </ac:cxnSpMkLst>
        </pc:cxnChg>
        <pc:cxnChg chg="mod">
          <ac:chgData name="Phillip Kaufman" userId="c001b2a046940d7c" providerId="LiveId" clId="{5CB25B10-5B1C-4017-B167-ED3104435743}" dt="2024-05-21T04:04:01.627" v="5150" actId="571"/>
          <ac:cxnSpMkLst>
            <pc:docMk/>
            <pc:sldMk cId="580835950" sldId="966"/>
            <ac:cxnSpMk id="11" creationId="{3157FE3F-7138-DE40-2113-63FC414111A9}"/>
          </ac:cxnSpMkLst>
        </pc:cxnChg>
        <pc:cxnChg chg="mod">
          <ac:chgData name="Phillip Kaufman" userId="c001b2a046940d7c" providerId="LiveId" clId="{5CB25B10-5B1C-4017-B167-ED3104435743}" dt="2024-05-27T07:23:33.953" v="8555" actId="165"/>
          <ac:cxnSpMkLst>
            <pc:docMk/>
            <pc:sldMk cId="580835950" sldId="966"/>
            <ac:cxnSpMk id="11" creationId="{950243E4-733E-BE94-845B-368490D78B3A}"/>
          </ac:cxnSpMkLst>
        </pc:cxnChg>
        <pc:cxnChg chg="mod">
          <ac:chgData name="Phillip Kaufman" userId="c001b2a046940d7c" providerId="LiveId" clId="{5CB25B10-5B1C-4017-B167-ED3104435743}" dt="2024-05-21T01:34:46.374" v="4160"/>
          <ac:cxnSpMkLst>
            <pc:docMk/>
            <pc:sldMk cId="580835950" sldId="966"/>
            <ac:cxnSpMk id="11" creationId="{D8058F75-C658-4B3D-7B53-8E5DD42A0D73}"/>
          </ac:cxnSpMkLst>
        </pc:cxnChg>
        <pc:cxnChg chg="mod">
          <ac:chgData name="Phillip Kaufman" userId="c001b2a046940d7c" providerId="LiveId" clId="{5CB25B10-5B1C-4017-B167-ED3104435743}" dt="2024-05-27T07:23:33.953" v="8555" actId="165"/>
          <ac:cxnSpMkLst>
            <pc:docMk/>
            <pc:sldMk cId="580835950" sldId="966"/>
            <ac:cxnSpMk id="12" creationId="{27DE49AC-0D70-BE2B-DE8F-1880753DDF95}"/>
          </ac:cxnSpMkLst>
        </pc:cxnChg>
        <pc:cxnChg chg="mod">
          <ac:chgData name="Phillip Kaufman" userId="c001b2a046940d7c" providerId="LiveId" clId="{5CB25B10-5B1C-4017-B167-ED3104435743}" dt="2024-05-21T04:04:01.627" v="5150" actId="571"/>
          <ac:cxnSpMkLst>
            <pc:docMk/>
            <pc:sldMk cId="580835950" sldId="966"/>
            <ac:cxnSpMk id="12" creationId="{5AA21048-926B-15FA-57EC-355933C14864}"/>
          </ac:cxnSpMkLst>
        </pc:cxnChg>
        <pc:cxnChg chg="mod">
          <ac:chgData name="Phillip Kaufman" userId="c001b2a046940d7c" providerId="LiveId" clId="{5CB25B10-5B1C-4017-B167-ED3104435743}" dt="2024-05-21T01:34:46.374" v="4160"/>
          <ac:cxnSpMkLst>
            <pc:docMk/>
            <pc:sldMk cId="580835950" sldId="966"/>
            <ac:cxnSpMk id="12" creationId="{64717782-FF51-38FD-BB03-9F30CFD45552}"/>
          </ac:cxnSpMkLst>
        </pc:cxnChg>
        <pc:cxnChg chg="mod">
          <ac:chgData name="Phillip Kaufman" userId="c001b2a046940d7c" providerId="LiveId" clId="{5CB25B10-5B1C-4017-B167-ED3104435743}" dt="2024-05-21T01:34:46.374" v="4160"/>
          <ac:cxnSpMkLst>
            <pc:docMk/>
            <pc:sldMk cId="580835950" sldId="966"/>
            <ac:cxnSpMk id="13" creationId="{04A70184-220F-406B-4A5B-AA0EF24F8D6A}"/>
          </ac:cxnSpMkLst>
        </pc:cxnChg>
        <pc:cxnChg chg="mod">
          <ac:chgData name="Phillip Kaufman" userId="c001b2a046940d7c" providerId="LiveId" clId="{5CB25B10-5B1C-4017-B167-ED3104435743}" dt="2024-05-27T07:23:33.953" v="8555" actId="165"/>
          <ac:cxnSpMkLst>
            <pc:docMk/>
            <pc:sldMk cId="580835950" sldId="966"/>
            <ac:cxnSpMk id="13" creationId="{8565F552-CAF2-C77A-93A0-A864F934C4B5}"/>
          </ac:cxnSpMkLst>
        </pc:cxnChg>
        <pc:cxnChg chg="mod">
          <ac:chgData name="Phillip Kaufman" userId="c001b2a046940d7c" providerId="LiveId" clId="{5CB25B10-5B1C-4017-B167-ED3104435743}" dt="2024-05-21T04:04:01.627" v="5150" actId="571"/>
          <ac:cxnSpMkLst>
            <pc:docMk/>
            <pc:sldMk cId="580835950" sldId="966"/>
            <ac:cxnSpMk id="13" creationId="{85896F76-581D-0AC1-3022-8E778A150153}"/>
          </ac:cxnSpMkLst>
        </pc:cxnChg>
        <pc:cxnChg chg="mod">
          <ac:chgData name="Phillip Kaufman" userId="c001b2a046940d7c" providerId="LiveId" clId="{5CB25B10-5B1C-4017-B167-ED3104435743}" dt="2024-05-27T07:23:33.953" v="8555" actId="165"/>
          <ac:cxnSpMkLst>
            <pc:docMk/>
            <pc:sldMk cId="580835950" sldId="966"/>
            <ac:cxnSpMk id="14" creationId="{6D65868E-3657-BFC1-1E0E-CD34E4278FBA}"/>
          </ac:cxnSpMkLst>
        </pc:cxnChg>
        <pc:cxnChg chg="mod">
          <ac:chgData name="Phillip Kaufman" userId="c001b2a046940d7c" providerId="LiveId" clId="{5CB25B10-5B1C-4017-B167-ED3104435743}" dt="2024-05-21T04:04:01.627" v="5150" actId="571"/>
          <ac:cxnSpMkLst>
            <pc:docMk/>
            <pc:sldMk cId="580835950" sldId="966"/>
            <ac:cxnSpMk id="14" creationId="{AECAA5A4-FF0F-6812-3782-539F53320D57}"/>
          </ac:cxnSpMkLst>
        </pc:cxnChg>
        <pc:cxnChg chg="mod">
          <ac:chgData name="Phillip Kaufman" userId="c001b2a046940d7c" providerId="LiveId" clId="{5CB25B10-5B1C-4017-B167-ED3104435743}" dt="2024-05-21T01:34:46.374" v="4160"/>
          <ac:cxnSpMkLst>
            <pc:docMk/>
            <pc:sldMk cId="580835950" sldId="966"/>
            <ac:cxnSpMk id="14" creationId="{EDC467A6-D015-7E92-EFB5-E992900E262A}"/>
          </ac:cxnSpMkLst>
        </pc:cxnChg>
        <pc:cxnChg chg="mod">
          <ac:chgData name="Phillip Kaufman" userId="c001b2a046940d7c" providerId="LiveId" clId="{5CB25B10-5B1C-4017-B167-ED3104435743}" dt="2024-05-27T07:23:33.953" v="8555" actId="165"/>
          <ac:cxnSpMkLst>
            <pc:docMk/>
            <pc:sldMk cId="580835950" sldId="966"/>
            <ac:cxnSpMk id="15" creationId="{13951A29-443E-4024-4B56-6EFED0933AE5}"/>
          </ac:cxnSpMkLst>
        </pc:cxnChg>
        <pc:cxnChg chg="mod">
          <ac:chgData name="Phillip Kaufman" userId="c001b2a046940d7c" providerId="LiveId" clId="{5CB25B10-5B1C-4017-B167-ED3104435743}" dt="2024-05-21T01:34:46.374" v="4160"/>
          <ac:cxnSpMkLst>
            <pc:docMk/>
            <pc:sldMk cId="580835950" sldId="966"/>
            <ac:cxnSpMk id="15" creationId="{351E54A5-0EE2-EF96-99D9-A26C7550FF7E}"/>
          </ac:cxnSpMkLst>
        </pc:cxnChg>
        <pc:cxnChg chg="mod">
          <ac:chgData name="Phillip Kaufman" userId="c001b2a046940d7c" providerId="LiveId" clId="{5CB25B10-5B1C-4017-B167-ED3104435743}" dt="2024-05-21T04:04:01.627" v="5150" actId="571"/>
          <ac:cxnSpMkLst>
            <pc:docMk/>
            <pc:sldMk cId="580835950" sldId="966"/>
            <ac:cxnSpMk id="15" creationId="{5F45AC17-866D-081D-EBF6-183E3B5AC9DC}"/>
          </ac:cxnSpMkLst>
        </pc:cxnChg>
        <pc:cxnChg chg="mod">
          <ac:chgData name="Phillip Kaufman" userId="c001b2a046940d7c" providerId="LiveId" clId="{5CB25B10-5B1C-4017-B167-ED3104435743}" dt="2024-05-21T04:04:01.627" v="5150" actId="571"/>
          <ac:cxnSpMkLst>
            <pc:docMk/>
            <pc:sldMk cId="580835950" sldId="966"/>
            <ac:cxnSpMk id="16" creationId="{160A5B30-5C17-4324-76C0-1B4CA11CFCB7}"/>
          </ac:cxnSpMkLst>
        </pc:cxnChg>
        <pc:cxnChg chg="mod">
          <ac:chgData name="Phillip Kaufman" userId="c001b2a046940d7c" providerId="LiveId" clId="{5CB25B10-5B1C-4017-B167-ED3104435743}" dt="2024-05-20T00:23:37.717" v="3395"/>
          <ac:cxnSpMkLst>
            <pc:docMk/>
            <pc:sldMk cId="580835950" sldId="966"/>
            <ac:cxnSpMk id="16" creationId="{6047D142-8B30-0351-1674-170EA534E421}"/>
          </ac:cxnSpMkLst>
        </pc:cxnChg>
        <pc:cxnChg chg="mod">
          <ac:chgData name="Phillip Kaufman" userId="c001b2a046940d7c" providerId="LiveId" clId="{5CB25B10-5B1C-4017-B167-ED3104435743}" dt="2024-05-27T07:23:33.953" v="8555" actId="165"/>
          <ac:cxnSpMkLst>
            <pc:docMk/>
            <pc:sldMk cId="580835950" sldId="966"/>
            <ac:cxnSpMk id="16" creationId="{96B08C76-19B1-C910-FA69-C0F400E3DDA2}"/>
          </ac:cxnSpMkLst>
        </pc:cxnChg>
        <pc:cxnChg chg="mod">
          <ac:chgData name="Phillip Kaufman" userId="c001b2a046940d7c" providerId="LiveId" clId="{5CB25B10-5B1C-4017-B167-ED3104435743}" dt="2024-05-21T01:34:46.374" v="4160"/>
          <ac:cxnSpMkLst>
            <pc:docMk/>
            <pc:sldMk cId="580835950" sldId="966"/>
            <ac:cxnSpMk id="16" creationId="{EC362D7C-1303-0E96-01AF-FB7F02311544}"/>
          </ac:cxnSpMkLst>
        </pc:cxnChg>
        <pc:cxnChg chg="mod">
          <ac:chgData name="Phillip Kaufman" userId="c001b2a046940d7c" providerId="LiveId" clId="{5CB25B10-5B1C-4017-B167-ED3104435743}" dt="2024-05-20T00:23:37.717" v="3395"/>
          <ac:cxnSpMkLst>
            <pc:docMk/>
            <pc:sldMk cId="580835950" sldId="966"/>
            <ac:cxnSpMk id="17" creationId="{1665BA02-EDDD-8A0C-DA43-5ABDF3423C7C}"/>
          </ac:cxnSpMkLst>
        </pc:cxnChg>
        <pc:cxnChg chg="mod">
          <ac:chgData name="Phillip Kaufman" userId="c001b2a046940d7c" providerId="LiveId" clId="{5CB25B10-5B1C-4017-B167-ED3104435743}" dt="2024-05-27T07:23:33.953" v="8555" actId="165"/>
          <ac:cxnSpMkLst>
            <pc:docMk/>
            <pc:sldMk cId="580835950" sldId="966"/>
            <ac:cxnSpMk id="17" creationId="{1A47A513-BBBC-0452-D2E8-A45A62182672}"/>
          </ac:cxnSpMkLst>
        </pc:cxnChg>
        <pc:cxnChg chg="mod">
          <ac:chgData name="Phillip Kaufman" userId="c001b2a046940d7c" providerId="LiveId" clId="{5CB25B10-5B1C-4017-B167-ED3104435743}" dt="2024-05-21T04:04:01.627" v="5150" actId="571"/>
          <ac:cxnSpMkLst>
            <pc:docMk/>
            <pc:sldMk cId="580835950" sldId="966"/>
            <ac:cxnSpMk id="17" creationId="{1DCEE39C-8D2D-8E56-1896-E976BBD7B628}"/>
          </ac:cxnSpMkLst>
        </pc:cxnChg>
        <pc:cxnChg chg="mod">
          <ac:chgData name="Phillip Kaufman" userId="c001b2a046940d7c" providerId="LiveId" clId="{5CB25B10-5B1C-4017-B167-ED3104435743}" dt="2024-05-21T01:34:46.374" v="4160"/>
          <ac:cxnSpMkLst>
            <pc:docMk/>
            <pc:sldMk cId="580835950" sldId="966"/>
            <ac:cxnSpMk id="17" creationId="{90C167CA-6182-511E-6358-2952D53A43BE}"/>
          </ac:cxnSpMkLst>
        </pc:cxn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27T07:23:33.953" v="8555" actId="165"/>
          <ac:cxnSpMkLst>
            <pc:docMk/>
            <pc:sldMk cId="580835950" sldId="966"/>
            <ac:cxnSpMk id="18" creationId="{ABEF9FAC-672D-7CB1-EE8F-0BDAD6FC89D9}"/>
          </ac:cxnSpMkLst>
        </pc:cxnChg>
        <pc:cxnChg chg="mod">
          <ac:chgData name="Phillip Kaufman" userId="c001b2a046940d7c" providerId="LiveId" clId="{5CB25B10-5B1C-4017-B167-ED3104435743}" dt="2024-05-21T04:04:01.627" v="5150" actId="571"/>
          <ac:cxnSpMkLst>
            <pc:docMk/>
            <pc:sldMk cId="580835950" sldId="966"/>
            <ac:cxnSpMk id="18" creationId="{B0579422-4532-C9E0-C8E9-A4DC300D40F0}"/>
          </ac:cxnSpMkLst>
        </pc:cxnChg>
        <pc:cxnChg chg="mod">
          <ac:chgData name="Phillip Kaufman" userId="c001b2a046940d7c" providerId="LiveId" clId="{5CB25B10-5B1C-4017-B167-ED3104435743}" dt="2024-05-21T01:34:46.374" v="4160"/>
          <ac:cxnSpMkLst>
            <pc:docMk/>
            <pc:sldMk cId="580835950" sldId="966"/>
            <ac:cxnSpMk id="18" creationId="{C3FF404B-4276-B8BA-DA6E-4876E2646883}"/>
          </ac:cxnSpMkLst>
        </pc:cxnChg>
        <pc:cxnChg chg="mod">
          <ac:chgData name="Phillip Kaufman" userId="c001b2a046940d7c" providerId="LiveId" clId="{5CB25B10-5B1C-4017-B167-ED3104435743}" dt="2024-05-20T00:23:37.717" v="3395"/>
          <ac:cxnSpMkLst>
            <pc:docMk/>
            <pc:sldMk cId="580835950" sldId="966"/>
            <ac:cxnSpMk id="18" creationId="{C615BB73-17CB-DE93-743C-1C543BE72767}"/>
          </ac:cxnSpMkLst>
        </pc:cxnChg>
        <pc:cxnChg chg="mod">
          <ac:chgData name="Phillip Kaufman" userId="c001b2a046940d7c" providerId="LiveId" clId="{5CB25B10-5B1C-4017-B167-ED3104435743}" dt="2024-05-20T00:23:37.717" v="3395"/>
          <ac:cxnSpMkLst>
            <pc:docMk/>
            <pc:sldMk cId="580835950" sldId="966"/>
            <ac:cxnSpMk id="19" creationId="{692C6A1D-172B-B127-8986-EF0483125CC6}"/>
          </ac:cxnSpMkLst>
        </pc:cxnChg>
        <pc:cxnChg chg="mod">
          <ac:chgData name="Phillip Kaufman" userId="c001b2a046940d7c" providerId="LiveId" clId="{5CB25B10-5B1C-4017-B167-ED3104435743}" dt="2024-05-21T01:34:46.374" v="4160"/>
          <ac:cxnSpMkLst>
            <pc:docMk/>
            <pc:sldMk cId="580835950" sldId="966"/>
            <ac:cxnSpMk id="19" creationId="{8B1CDA31-4CC0-40D3-8177-56508CFE8917}"/>
          </ac:cxnSpMkLst>
        </pc:cxnChg>
        <pc:cxnChg chg="mod">
          <ac:chgData name="Phillip Kaufman" userId="c001b2a046940d7c" providerId="LiveId" clId="{5CB25B10-5B1C-4017-B167-ED3104435743}" dt="2024-05-21T04:04:01.627" v="5150" actId="571"/>
          <ac:cxnSpMkLst>
            <pc:docMk/>
            <pc:sldMk cId="580835950" sldId="966"/>
            <ac:cxnSpMk id="19" creationId="{9803806A-FEDB-11BB-7BD4-A9F57358FAF7}"/>
          </ac:cxnSpMkLst>
        </pc:cxnChg>
        <pc:cxnChg chg="mod">
          <ac:chgData name="Phillip Kaufman" userId="c001b2a046940d7c" providerId="LiveId" clId="{5CB25B10-5B1C-4017-B167-ED3104435743}" dt="2024-05-27T07:23:33.953" v="8555" actId="165"/>
          <ac:cxnSpMkLst>
            <pc:docMk/>
            <pc:sldMk cId="580835950" sldId="966"/>
            <ac:cxnSpMk id="19" creationId="{C0CFFD38-36F6-00AC-8373-588A03BB68F6}"/>
          </ac:cxnSpMkLst>
        </pc:cxnChg>
        <pc:cxnChg chg="mod">
          <ac:chgData name="Phillip Kaufman" userId="c001b2a046940d7c" providerId="LiveId" clId="{5CB25B10-5B1C-4017-B167-ED3104435743}" dt="2024-05-27T07:23:33.953" v="8555" actId="165"/>
          <ac:cxnSpMkLst>
            <pc:docMk/>
            <pc:sldMk cId="580835950" sldId="966"/>
            <ac:cxnSpMk id="20" creationId="{0565B87D-222D-285A-9A29-8F8BFED5791A}"/>
          </ac:cxnSpMkLst>
        </pc:cxnChg>
        <pc:cxnChg chg="mod">
          <ac:chgData name="Phillip Kaufman" userId="c001b2a046940d7c" providerId="LiveId" clId="{5CB25B10-5B1C-4017-B167-ED3104435743}" dt="2024-05-21T01:34:46.374" v="4160"/>
          <ac:cxnSpMkLst>
            <pc:docMk/>
            <pc:sldMk cId="580835950" sldId="966"/>
            <ac:cxnSpMk id="20" creationId="{A2FCF4EC-3CD4-F0DA-603F-D6AE83BEE3E1}"/>
          </ac:cxnSpMkLst>
        </pc:cxnChg>
        <pc:cxnChg chg="mod">
          <ac:chgData name="Phillip Kaufman" userId="c001b2a046940d7c" providerId="LiveId" clId="{5CB25B10-5B1C-4017-B167-ED3104435743}" dt="2024-05-21T04:04:01.627" v="5150" actId="571"/>
          <ac:cxnSpMkLst>
            <pc:docMk/>
            <pc:sldMk cId="580835950" sldId="966"/>
            <ac:cxnSpMk id="20" creationId="{C19B5701-AC38-E1D9-9596-54DCDD91DA1B}"/>
          </ac:cxnSpMkLst>
        </pc:cxnChg>
        <pc:cxnChg chg="mod">
          <ac:chgData name="Phillip Kaufman" userId="c001b2a046940d7c" providerId="LiveId" clId="{5CB25B10-5B1C-4017-B167-ED3104435743}" dt="2024-05-27T07:23:33.953" v="8555" actId="165"/>
          <ac:cxnSpMkLst>
            <pc:docMk/>
            <pc:sldMk cId="580835950" sldId="966"/>
            <ac:cxnSpMk id="21" creationId="{4C00AEDA-A493-9E77-8C08-5243A7062AB8}"/>
          </ac:cxnSpMkLst>
        </pc:cxnChg>
        <pc:cxnChg chg="mod">
          <ac:chgData name="Phillip Kaufman" userId="c001b2a046940d7c" providerId="LiveId" clId="{5CB25B10-5B1C-4017-B167-ED3104435743}" dt="2024-05-21T01:34:46.374" v="4160"/>
          <ac:cxnSpMkLst>
            <pc:docMk/>
            <pc:sldMk cId="580835950" sldId="966"/>
            <ac:cxnSpMk id="21" creationId="{C0D5A1D9-DFBB-7CDC-DA67-E2086EFD8DD9}"/>
          </ac:cxnSpMkLst>
        </pc:cxnChg>
        <pc:cxnChg chg="mod">
          <ac:chgData name="Phillip Kaufman" userId="c001b2a046940d7c" providerId="LiveId" clId="{5CB25B10-5B1C-4017-B167-ED3104435743}" dt="2024-05-21T04:04:01.627" v="5150" actId="571"/>
          <ac:cxnSpMkLst>
            <pc:docMk/>
            <pc:sldMk cId="580835950" sldId="966"/>
            <ac:cxnSpMk id="21" creationId="{F1270BDF-6BC4-3085-BC95-8CBD6DB71E22}"/>
          </ac:cxnSpMkLst>
        </pc:cxnChg>
        <pc:cxnChg chg="mod">
          <ac:chgData name="Phillip Kaufman" userId="c001b2a046940d7c" providerId="LiveId" clId="{5CB25B10-5B1C-4017-B167-ED3104435743}" dt="2024-05-21T04:04:01.627" v="5150" actId="571"/>
          <ac:cxnSpMkLst>
            <pc:docMk/>
            <pc:sldMk cId="580835950" sldId="966"/>
            <ac:cxnSpMk id="22" creationId="{A8507BCA-46F5-973F-746E-5475F559EA5E}"/>
          </ac:cxnSpMkLst>
        </pc:cxnChg>
        <pc:cxnChg chg="mod">
          <ac:chgData name="Phillip Kaufman" userId="c001b2a046940d7c" providerId="LiveId" clId="{5CB25B10-5B1C-4017-B167-ED3104435743}" dt="2024-05-27T07:23:33.953" v="8555" actId="165"/>
          <ac:cxnSpMkLst>
            <pc:docMk/>
            <pc:sldMk cId="580835950" sldId="966"/>
            <ac:cxnSpMk id="22" creationId="{CB2BE88A-DE8A-2616-FBA7-03E1F62B6679}"/>
          </ac:cxnSpMkLst>
        </pc:cxnChg>
        <pc:cxnChg chg="mod">
          <ac:chgData name="Phillip Kaufman" userId="c001b2a046940d7c" providerId="LiveId" clId="{5CB25B10-5B1C-4017-B167-ED3104435743}" dt="2024-05-21T01:34:46.374" v="4160"/>
          <ac:cxnSpMkLst>
            <pc:docMk/>
            <pc:sldMk cId="580835950" sldId="966"/>
            <ac:cxnSpMk id="22" creationId="{E5303E83-1CB1-76B9-A976-2D4AA0D0FA71}"/>
          </ac:cxnSpMkLst>
        </pc:cxnChg>
        <pc:cxnChg chg="mod">
          <ac:chgData name="Phillip Kaufman" userId="c001b2a046940d7c" providerId="LiveId" clId="{5CB25B10-5B1C-4017-B167-ED3104435743}" dt="2024-05-21T04:04:01.627" v="5150" actId="571"/>
          <ac:cxnSpMkLst>
            <pc:docMk/>
            <pc:sldMk cId="580835950" sldId="966"/>
            <ac:cxnSpMk id="23" creationId="{14FC1E3F-12F1-A193-745D-93DBD3165AC1}"/>
          </ac:cxnSpMkLst>
        </pc:cxnChg>
        <pc:cxnChg chg="mod">
          <ac:chgData name="Phillip Kaufman" userId="c001b2a046940d7c" providerId="LiveId" clId="{5CB25B10-5B1C-4017-B167-ED3104435743}" dt="2024-05-21T01:34:46.374" v="4160"/>
          <ac:cxnSpMkLst>
            <pc:docMk/>
            <pc:sldMk cId="580835950" sldId="966"/>
            <ac:cxnSpMk id="23" creationId="{21FAFD0C-7CD8-78DA-F153-D84DB37A3FA5}"/>
          </ac:cxnSpMkLst>
        </pc:cxnChg>
        <pc:cxnChg chg="mod">
          <ac:chgData name="Phillip Kaufman" userId="c001b2a046940d7c" providerId="LiveId" clId="{5CB25B10-5B1C-4017-B167-ED3104435743}" dt="2024-05-27T07:23:33.953" v="8555" actId="165"/>
          <ac:cxnSpMkLst>
            <pc:docMk/>
            <pc:sldMk cId="580835950" sldId="966"/>
            <ac:cxnSpMk id="23" creationId="{2622368C-ABA4-BC05-58CB-55529453C606}"/>
          </ac:cxnSpMkLst>
        </pc:cxnChg>
        <pc:cxnChg chg="mod">
          <ac:chgData name="Phillip Kaufman" userId="c001b2a046940d7c" providerId="LiveId" clId="{5CB25B10-5B1C-4017-B167-ED3104435743}" dt="2024-05-21T01:34:46.374" v="4160"/>
          <ac:cxnSpMkLst>
            <pc:docMk/>
            <pc:sldMk cId="580835950" sldId="966"/>
            <ac:cxnSpMk id="24" creationId="{5DCF08E0-9B8D-9BDF-7CA9-393744D4120E}"/>
          </ac:cxnSpMkLst>
        </pc:cxnChg>
        <pc:cxnChg chg="mod">
          <ac:chgData name="Phillip Kaufman" userId="c001b2a046940d7c" providerId="LiveId" clId="{5CB25B10-5B1C-4017-B167-ED3104435743}" dt="2024-05-21T04:04:01.627" v="5150" actId="571"/>
          <ac:cxnSpMkLst>
            <pc:docMk/>
            <pc:sldMk cId="580835950" sldId="966"/>
            <ac:cxnSpMk id="24" creationId="{BCD11702-1F28-BFB4-BC77-0439563B6C92}"/>
          </ac:cxnSpMkLst>
        </pc:cxnChg>
        <pc:cxnChg chg="mod">
          <ac:chgData name="Phillip Kaufman" userId="c001b2a046940d7c" providerId="LiveId" clId="{5CB25B10-5B1C-4017-B167-ED3104435743}" dt="2024-05-27T07:23:33.953" v="8555" actId="165"/>
          <ac:cxnSpMkLst>
            <pc:docMk/>
            <pc:sldMk cId="580835950" sldId="966"/>
            <ac:cxnSpMk id="24" creationId="{C43C5988-612D-94DB-B3E0-2F36F6775ABA}"/>
          </ac:cxnSpMkLst>
        </pc:cxnChg>
        <pc:cxnChg chg="mod">
          <ac:chgData name="Phillip Kaufman" userId="c001b2a046940d7c" providerId="LiveId" clId="{5CB25B10-5B1C-4017-B167-ED3104435743}" dt="2024-05-21T01:34:46.374" v="4160"/>
          <ac:cxnSpMkLst>
            <pc:docMk/>
            <pc:sldMk cId="580835950" sldId="966"/>
            <ac:cxnSpMk id="25" creationId="{628F4BD3-9B38-8BF8-2D59-7B48BF66F75E}"/>
          </ac:cxnSpMkLst>
        </pc:cxnChg>
        <pc:cxnChg chg="mod">
          <ac:chgData name="Phillip Kaufman" userId="c001b2a046940d7c" providerId="LiveId" clId="{5CB25B10-5B1C-4017-B167-ED3104435743}" dt="2024-05-20T00:23:26.657" v="3392" actId="21"/>
          <ac:cxnSpMkLst>
            <pc:docMk/>
            <pc:sldMk cId="580835950" sldId="966"/>
            <ac:cxnSpMk id="25" creationId="{65694112-0CCA-AE0E-516D-9E479197C790}"/>
          </ac:cxnSpMkLst>
        </pc:cxnChg>
        <pc:cxnChg chg="mod">
          <ac:chgData name="Phillip Kaufman" userId="c001b2a046940d7c" providerId="LiveId" clId="{5CB25B10-5B1C-4017-B167-ED3104435743}" dt="2024-05-21T04:04:01.627" v="5150" actId="571"/>
          <ac:cxnSpMkLst>
            <pc:docMk/>
            <pc:sldMk cId="580835950" sldId="966"/>
            <ac:cxnSpMk id="25" creationId="{697C7C29-1DE9-FAAD-7AE1-288CEB0B805A}"/>
          </ac:cxnSpMkLst>
        </pc:cxnChg>
        <pc:cxnChg chg="mod">
          <ac:chgData name="Phillip Kaufman" userId="c001b2a046940d7c" providerId="LiveId" clId="{5CB25B10-5B1C-4017-B167-ED3104435743}" dt="2024-05-27T07:23:33.953" v="8555" actId="165"/>
          <ac:cxnSpMkLst>
            <pc:docMk/>
            <pc:sldMk cId="580835950" sldId="966"/>
            <ac:cxnSpMk id="25" creationId="{A4B00C06-94B6-EBA7-F6C6-0908F15093C7}"/>
          </ac:cxnSpMkLst>
        </pc:cxnChg>
        <pc:cxnChg chg="mod">
          <ac:chgData name="Phillip Kaufman" userId="c001b2a046940d7c" providerId="LiveId" clId="{5CB25B10-5B1C-4017-B167-ED3104435743}" dt="2024-05-21T01:34:46.374" v="4160"/>
          <ac:cxnSpMkLst>
            <pc:docMk/>
            <pc:sldMk cId="580835950" sldId="966"/>
            <ac:cxnSpMk id="26" creationId="{4307C58E-70F6-55B2-092F-A7ED1613D7D4}"/>
          </ac:cxnSpMkLst>
        </pc:cxnChg>
        <pc:cxnChg chg="mod">
          <ac:chgData name="Phillip Kaufman" userId="c001b2a046940d7c" providerId="LiveId" clId="{5CB25B10-5B1C-4017-B167-ED3104435743}" dt="2024-05-27T07:23:33.953" v="8555" actId="165"/>
          <ac:cxnSpMkLst>
            <pc:docMk/>
            <pc:sldMk cId="580835950" sldId="966"/>
            <ac:cxnSpMk id="26" creationId="{4E00BE37-FA3E-CA6A-AB06-0573AD2C1DD1}"/>
          </ac:cxnSpMkLst>
        </pc:cxnChg>
        <pc:cxnChg chg="mod">
          <ac:chgData name="Phillip Kaufman" userId="c001b2a046940d7c" providerId="LiveId" clId="{5CB25B10-5B1C-4017-B167-ED3104435743}" dt="2024-05-21T04:04:01.627" v="5150" actId="571"/>
          <ac:cxnSpMkLst>
            <pc:docMk/>
            <pc:sldMk cId="580835950" sldId="966"/>
            <ac:cxnSpMk id="26" creationId="{8CF01589-81F9-50F4-87B8-8CCA75EEC963}"/>
          </ac:cxnSpMkLst>
        </pc:cxnChg>
        <pc:cxnChg chg="mod">
          <ac:chgData name="Phillip Kaufman" userId="c001b2a046940d7c" providerId="LiveId" clId="{5CB25B10-5B1C-4017-B167-ED3104435743}" dt="2024-05-21T01:34:46.374" v="4160"/>
          <ac:cxnSpMkLst>
            <pc:docMk/>
            <pc:sldMk cId="580835950" sldId="966"/>
            <ac:cxnSpMk id="27" creationId="{62C1DA5A-7F28-5DA0-F8B2-65669FD700CE}"/>
          </ac:cxnSpMkLst>
        </pc:cxnChg>
        <pc:cxnChg chg="mod">
          <ac:chgData name="Phillip Kaufman" userId="c001b2a046940d7c" providerId="LiveId" clId="{5CB25B10-5B1C-4017-B167-ED3104435743}" dt="2024-05-27T07:23:33.953" v="8555" actId="165"/>
          <ac:cxnSpMkLst>
            <pc:docMk/>
            <pc:sldMk cId="580835950" sldId="966"/>
            <ac:cxnSpMk id="27" creationId="{B5CBF3D7-236C-332F-E93A-24704EE9C125}"/>
          </ac:cxnSpMkLst>
        </pc:cxnChg>
        <pc:cxnChg chg="mod">
          <ac:chgData name="Phillip Kaufman" userId="c001b2a046940d7c" providerId="LiveId" clId="{5CB25B10-5B1C-4017-B167-ED3104435743}" dt="2024-05-21T04:04:01.627" v="5150" actId="571"/>
          <ac:cxnSpMkLst>
            <pc:docMk/>
            <pc:sldMk cId="580835950" sldId="966"/>
            <ac:cxnSpMk id="27" creationId="{FE2527CF-022C-8EE2-1E15-A6D19FF1C5DC}"/>
          </ac:cxnSpMkLst>
        </pc:cxnChg>
        <pc:cxnChg chg="mod">
          <ac:chgData name="Phillip Kaufman" userId="c001b2a046940d7c" providerId="LiveId" clId="{5CB25B10-5B1C-4017-B167-ED3104435743}" dt="2024-05-27T07:23:33.953" v="8555" actId="165"/>
          <ac:cxnSpMkLst>
            <pc:docMk/>
            <pc:sldMk cId="580835950" sldId="966"/>
            <ac:cxnSpMk id="28" creationId="{726FD184-80A1-35B8-3763-6A5766A1C5B8}"/>
          </ac:cxnSpMkLst>
        </pc:cxnChg>
        <pc:cxnChg chg="mod">
          <ac:chgData name="Phillip Kaufman" userId="c001b2a046940d7c" providerId="LiveId" clId="{5CB25B10-5B1C-4017-B167-ED3104435743}" dt="2024-05-21T04:04:01.627" v="5150" actId="571"/>
          <ac:cxnSpMkLst>
            <pc:docMk/>
            <pc:sldMk cId="580835950" sldId="966"/>
            <ac:cxnSpMk id="28" creationId="{DA50DE6E-58CB-6E47-26AD-2C7AF34095E2}"/>
          </ac:cxnSpMkLst>
        </pc:cxnChg>
        <pc:cxnChg chg="mod">
          <ac:chgData name="Phillip Kaufman" userId="c001b2a046940d7c" providerId="LiveId" clId="{5CB25B10-5B1C-4017-B167-ED3104435743}" dt="2024-05-21T01:34:46.374" v="4160"/>
          <ac:cxnSpMkLst>
            <pc:docMk/>
            <pc:sldMk cId="580835950" sldId="966"/>
            <ac:cxnSpMk id="28" creationId="{F4E2047E-9DF8-A359-B612-45B0F997B842}"/>
          </ac:cxnSpMkLst>
        </pc:cxnChg>
        <pc:cxnChg chg="mod">
          <ac:chgData name="Phillip Kaufman" userId="c001b2a046940d7c" providerId="LiveId" clId="{5CB25B10-5B1C-4017-B167-ED3104435743}" dt="2024-05-21T04:04:01.627" v="5150" actId="571"/>
          <ac:cxnSpMkLst>
            <pc:docMk/>
            <pc:sldMk cId="580835950" sldId="966"/>
            <ac:cxnSpMk id="29" creationId="{5E31E517-F240-0CD4-332A-8B467E968BB2}"/>
          </ac:cxnSpMkLst>
        </pc:cxnChg>
        <pc:cxnChg chg="mod">
          <ac:chgData name="Phillip Kaufman" userId="c001b2a046940d7c" providerId="LiveId" clId="{5CB25B10-5B1C-4017-B167-ED3104435743}" dt="2024-05-27T07:23:33.953" v="8555" actId="165"/>
          <ac:cxnSpMkLst>
            <pc:docMk/>
            <pc:sldMk cId="580835950" sldId="966"/>
            <ac:cxnSpMk id="29" creationId="{71918879-EA6A-FAF6-C0E3-8F9B4BDEF50D}"/>
          </ac:cxnSpMkLst>
        </pc:cxnChg>
        <pc:cxnChg chg="mod">
          <ac:chgData name="Phillip Kaufman" userId="c001b2a046940d7c" providerId="LiveId" clId="{5CB25B10-5B1C-4017-B167-ED3104435743}" dt="2024-05-21T01:34:46.374" v="4160"/>
          <ac:cxnSpMkLst>
            <pc:docMk/>
            <pc:sldMk cId="580835950" sldId="966"/>
            <ac:cxnSpMk id="29" creationId="{AA70E92D-E57C-F546-EF8E-9CB97CF3CD8F}"/>
          </ac:cxnSpMkLst>
        </pc:cxnChg>
        <pc:cxnChg chg="mod">
          <ac:chgData name="Phillip Kaufman" userId="c001b2a046940d7c" providerId="LiveId" clId="{5CB25B10-5B1C-4017-B167-ED3104435743}" dt="2024-05-21T04:04:01.627" v="5150" actId="571"/>
          <ac:cxnSpMkLst>
            <pc:docMk/>
            <pc:sldMk cId="580835950" sldId="966"/>
            <ac:cxnSpMk id="30" creationId="{16BEAE2A-DDAA-BFBE-89E2-B36062AB8C33}"/>
          </ac:cxnSpMkLst>
        </pc:cxnChg>
        <pc:cxnChg chg="mod">
          <ac:chgData name="Phillip Kaufman" userId="c001b2a046940d7c" providerId="LiveId" clId="{5CB25B10-5B1C-4017-B167-ED3104435743}" dt="2024-05-21T01:34:46.374" v="4160"/>
          <ac:cxnSpMkLst>
            <pc:docMk/>
            <pc:sldMk cId="580835950" sldId="966"/>
            <ac:cxnSpMk id="30" creationId="{E9C0F1DA-E88B-8B48-4C5F-A4FF39C0D83A}"/>
          </ac:cxnSpMkLst>
        </pc:cxnChg>
        <pc:cxnChg chg="mod">
          <ac:chgData name="Phillip Kaufman" userId="c001b2a046940d7c" providerId="LiveId" clId="{5CB25B10-5B1C-4017-B167-ED3104435743}" dt="2024-05-27T07:23:33.953" v="8555" actId="165"/>
          <ac:cxnSpMkLst>
            <pc:docMk/>
            <pc:sldMk cId="580835950" sldId="966"/>
            <ac:cxnSpMk id="30" creationId="{FB3A88C4-96CA-C2FA-1811-8C1D2D09227B}"/>
          </ac:cxnSpMkLst>
        </pc:cxnChg>
        <pc:cxnChg chg="mod">
          <ac:chgData name="Phillip Kaufman" userId="c001b2a046940d7c" providerId="LiveId" clId="{5CB25B10-5B1C-4017-B167-ED3104435743}" dt="2024-05-27T07:23:33.953" v="8555" actId="165"/>
          <ac:cxnSpMkLst>
            <pc:docMk/>
            <pc:sldMk cId="580835950" sldId="966"/>
            <ac:cxnSpMk id="31" creationId="{12D641FE-7078-4C96-61E3-945F0EC7E70F}"/>
          </ac:cxnSpMkLst>
        </pc:cxnChg>
        <pc:cxnChg chg="mod">
          <ac:chgData name="Phillip Kaufman" userId="c001b2a046940d7c" providerId="LiveId" clId="{5CB25B10-5B1C-4017-B167-ED3104435743}" dt="2024-05-21T01:34:46.374" v="4160"/>
          <ac:cxnSpMkLst>
            <pc:docMk/>
            <pc:sldMk cId="580835950" sldId="966"/>
            <ac:cxnSpMk id="31" creationId="{B984131A-87A0-011E-0B63-CFA0674675C7}"/>
          </ac:cxnSpMkLst>
        </pc:cxnChg>
        <pc:cxnChg chg="mod">
          <ac:chgData name="Phillip Kaufman" userId="c001b2a046940d7c" providerId="LiveId" clId="{5CB25B10-5B1C-4017-B167-ED3104435743}" dt="2024-05-21T04:04:01.627" v="5150" actId="571"/>
          <ac:cxnSpMkLst>
            <pc:docMk/>
            <pc:sldMk cId="580835950" sldId="966"/>
            <ac:cxnSpMk id="31" creationId="{DF7C7673-82AF-8EBA-CB4B-FA4476A969CE}"/>
          </ac:cxnSpMkLst>
        </pc:cxnChg>
        <pc:cxnChg chg="mod">
          <ac:chgData name="Phillip Kaufman" userId="c001b2a046940d7c" providerId="LiveId" clId="{5CB25B10-5B1C-4017-B167-ED3104435743}" dt="2024-05-21T04:04:01.627" v="5150" actId="571"/>
          <ac:cxnSpMkLst>
            <pc:docMk/>
            <pc:sldMk cId="580835950" sldId="966"/>
            <ac:cxnSpMk id="32" creationId="{4595EA40-A6C0-FC0A-5FCE-4AC4056F4684}"/>
          </ac:cxnSpMkLst>
        </pc:cxnChg>
        <pc:cxnChg chg="mod">
          <ac:chgData name="Phillip Kaufman" userId="c001b2a046940d7c" providerId="LiveId" clId="{5CB25B10-5B1C-4017-B167-ED3104435743}" dt="2024-05-27T07:23:33.953" v="8555" actId="165"/>
          <ac:cxnSpMkLst>
            <pc:docMk/>
            <pc:sldMk cId="580835950" sldId="966"/>
            <ac:cxnSpMk id="32" creationId="{7DFA069E-9CBC-70CB-6CFF-D7C1E9D87B7A}"/>
          </ac:cxnSpMkLst>
        </pc:cxnChg>
        <pc:cxnChg chg="mod">
          <ac:chgData name="Phillip Kaufman" userId="c001b2a046940d7c" providerId="LiveId" clId="{5CB25B10-5B1C-4017-B167-ED3104435743}" dt="2024-05-21T01:34:46.374" v="4160"/>
          <ac:cxnSpMkLst>
            <pc:docMk/>
            <pc:sldMk cId="580835950" sldId="966"/>
            <ac:cxnSpMk id="32" creationId="{BFE63F51-3BB8-4566-1442-314E0AAB11C3}"/>
          </ac:cxnSpMkLst>
        </pc:cxnChg>
        <pc:cxnChg chg="mod">
          <ac:chgData name="Phillip Kaufman" userId="c001b2a046940d7c" providerId="LiveId" clId="{5CB25B10-5B1C-4017-B167-ED3104435743}" dt="2024-05-21T04:04:01.627" v="5150" actId="571"/>
          <ac:cxnSpMkLst>
            <pc:docMk/>
            <pc:sldMk cId="580835950" sldId="966"/>
            <ac:cxnSpMk id="33" creationId="{B8F5B17E-6E55-B8E6-E551-B1B858F19FC4}"/>
          </ac:cxnSpMkLst>
        </pc:cxnChg>
        <pc:cxnChg chg="mod">
          <ac:chgData name="Phillip Kaufman" userId="c001b2a046940d7c" providerId="LiveId" clId="{5CB25B10-5B1C-4017-B167-ED3104435743}" dt="2024-05-27T07:23:33.953" v="8555" actId="165"/>
          <ac:cxnSpMkLst>
            <pc:docMk/>
            <pc:sldMk cId="580835950" sldId="966"/>
            <ac:cxnSpMk id="33" creationId="{BAB549EA-657E-0D56-BB8E-5FE12EE69BAB}"/>
          </ac:cxnSpMkLst>
        </pc:cxnChg>
        <pc:cxnChg chg="mod">
          <ac:chgData name="Phillip Kaufman" userId="c001b2a046940d7c" providerId="LiveId" clId="{5CB25B10-5B1C-4017-B167-ED3104435743}" dt="2024-05-21T01:34:46.374" v="4160"/>
          <ac:cxnSpMkLst>
            <pc:docMk/>
            <pc:sldMk cId="580835950" sldId="966"/>
            <ac:cxnSpMk id="33" creationId="{E3FDE360-6450-5688-1A98-A29F600E5F0B}"/>
          </ac:cxnSpMkLst>
        </pc:cxnChg>
        <pc:cxnChg chg="mod">
          <ac:chgData name="Phillip Kaufman" userId="c001b2a046940d7c" providerId="LiveId" clId="{5CB25B10-5B1C-4017-B167-ED3104435743}" dt="2024-05-27T07:23:33.953" v="8555" actId="165"/>
          <ac:cxnSpMkLst>
            <pc:docMk/>
            <pc:sldMk cId="580835950" sldId="966"/>
            <ac:cxnSpMk id="34" creationId="{18F12E9C-C893-B4D9-8837-657105583E20}"/>
          </ac:cxnSpMkLst>
        </pc:cxnChg>
        <pc:cxnChg chg="mod">
          <ac:chgData name="Phillip Kaufman" userId="c001b2a046940d7c" providerId="LiveId" clId="{5CB25B10-5B1C-4017-B167-ED3104435743}" dt="2024-05-21T04:04:01.627" v="5150" actId="571"/>
          <ac:cxnSpMkLst>
            <pc:docMk/>
            <pc:sldMk cId="580835950" sldId="966"/>
            <ac:cxnSpMk id="34" creationId="{2A048BCB-410D-0F45-D48C-A58ABA09DB11}"/>
          </ac:cxnSpMkLst>
        </pc:cxnChg>
        <pc:cxnChg chg="mod">
          <ac:chgData name="Phillip Kaufman" userId="c001b2a046940d7c" providerId="LiveId" clId="{5CB25B10-5B1C-4017-B167-ED3104435743}" dt="2024-05-21T01:34:46.374" v="4160"/>
          <ac:cxnSpMkLst>
            <pc:docMk/>
            <pc:sldMk cId="580835950" sldId="966"/>
            <ac:cxnSpMk id="34" creationId="{64338FDB-076C-5CB6-E33A-770A2C47F7A9}"/>
          </ac:cxnSpMkLst>
        </pc:cxnChg>
        <pc:cxnChg chg="mod">
          <ac:chgData name="Phillip Kaufman" userId="c001b2a046940d7c" providerId="LiveId" clId="{5CB25B10-5B1C-4017-B167-ED3104435743}" dt="2024-05-21T04:04:01.627" v="5150" actId="571"/>
          <ac:cxnSpMkLst>
            <pc:docMk/>
            <pc:sldMk cId="580835950" sldId="966"/>
            <ac:cxnSpMk id="35" creationId="{1F0D0AA2-343E-59D2-957C-8683EB623303}"/>
          </ac:cxnSpMkLst>
        </pc:cxnChg>
        <pc:cxnChg chg="mod">
          <ac:chgData name="Phillip Kaufman" userId="c001b2a046940d7c" providerId="LiveId" clId="{5CB25B10-5B1C-4017-B167-ED3104435743}" dt="2024-05-27T07:23:33.953" v="8555" actId="165"/>
          <ac:cxnSpMkLst>
            <pc:docMk/>
            <pc:sldMk cId="580835950" sldId="966"/>
            <ac:cxnSpMk id="35" creationId="{AA1BDA4B-C9FC-DF6F-A431-4182B6E1B7CA}"/>
          </ac:cxnSpMkLst>
        </pc:cxnChg>
        <pc:cxnChg chg="mod">
          <ac:chgData name="Phillip Kaufman" userId="c001b2a046940d7c" providerId="LiveId" clId="{5CB25B10-5B1C-4017-B167-ED3104435743}" dt="2024-05-21T01:34:46.374" v="4160"/>
          <ac:cxnSpMkLst>
            <pc:docMk/>
            <pc:sldMk cId="580835950" sldId="966"/>
            <ac:cxnSpMk id="35" creationId="{F62F3B7F-11A4-D3C9-FDAA-A70DCBF2056F}"/>
          </ac:cxnSpMkLst>
        </pc:cxnChg>
        <pc:cxnChg chg="mod">
          <ac:chgData name="Phillip Kaufman" userId="c001b2a046940d7c" providerId="LiveId" clId="{5CB25B10-5B1C-4017-B167-ED3104435743}" dt="2024-05-21T04:04:01.627" v="5150" actId="571"/>
          <ac:cxnSpMkLst>
            <pc:docMk/>
            <pc:sldMk cId="580835950" sldId="966"/>
            <ac:cxnSpMk id="36" creationId="{10CEF6FC-3134-044C-B985-FA125C783FB3}"/>
          </ac:cxnSpMkLst>
        </pc:cxnChg>
        <pc:cxnChg chg="mod">
          <ac:chgData name="Phillip Kaufman" userId="c001b2a046940d7c" providerId="LiveId" clId="{5CB25B10-5B1C-4017-B167-ED3104435743}" dt="2024-05-21T01:34:46.374" v="4160"/>
          <ac:cxnSpMkLst>
            <pc:docMk/>
            <pc:sldMk cId="580835950" sldId="966"/>
            <ac:cxnSpMk id="36" creationId="{57226F1E-6E4F-114B-CB08-034FA26BB629}"/>
          </ac:cxnSpMkLst>
        </pc:cxnChg>
        <pc:cxnChg chg="mod">
          <ac:chgData name="Phillip Kaufman" userId="c001b2a046940d7c" providerId="LiveId" clId="{5CB25B10-5B1C-4017-B167-ED3104435743}" dt="2024-05-27T07:23:33.953" v="8555" actId="165"/>
          <ac:cxnSpMkLst>
            <pc:docMk/>
            <pc:sldMk cId="580835950" sldId="966"/>
            <ac:cxnSpMk id="36" creationId="{C6817464-799C-1D29-19B0-590442C8E396}"/>
          </ac:cxnSpMkLst>
        </pc:cxnChg>
        <pc:cxnChg chg="mod">
          <ac:chgData name="Phillip Kaufman" userId="c001b2a046940d7c" providerId="LiveId" clId="{5CB25B10-5B1C-4017-B167-ED3104435743}" dt="2024-05-21T04:04:01.627" v="5150" actId="571"/>
          <ac:cxnSpMkLst>
            <pc:docMk/>
            <pc:sldMk cId="580835950" sldId="966"/>
            <ac:cxnSpMk id="37" creationId="{3DDAC596-ADF8-6CE0-82E9-8E7D487C9F92}"/>
          </ac:cxnSpMkLst>
        </pc:cxnChg>
        <pc:cxnChg chg="mod">
          <ac:chgData name="Phillip Kaufman" userId="c001b2a046940d7c" providerId="LiveId" clId="{5CB25B10-5B1C-4017-B167-ED3104435743}" dt="2024-05-27T07:23:33.953" v="8555" actId="165"/>
          <ac:cxnSpMkLst>
            <pc:docMk/>
            <pc:sldMk cId="580835950" sldId="966"/>
            <ac:cxnSpMk id="37" creationId="{55CCEADE-39AD-60C8-CC14-31A5150B73C2}"/>
          </ac:cxnSpMkLst>
        </pc:cxnChg>
        <pc:cxnChg chg="mod">
          <ac:chgData name="Phillip Kaufman" userId="c001b2a046940d7c" providerId="LiveId" clId="{5CB25B10-5B1C-4017-B167-ED3104435743}" dt="2024-05-21T01:34:46.374" v="4160"/>
          <ac:cxnSpMkLst>
            <pc:docMk/>
            <pc:sldMk cId="580835950" sldId="966"/>
            <ac:cxnSpMk id="37" creationId="{641AD487-FCE3-8B87-54D1-A5FBD8353C88}"/>
          </ac:cxnSpMkLst>
        </pc:cxnChg>
        <pc:cxnChg chg="mod">
          <ac:chgData name="Phillip Kaufman" userId="c001b2a046940d7c" providerId="LiveId" clId="{5CB25B10-5B1C-4017-B167-ED3104435743}" dt="2024-05-21T01:34:46.374" v="4160"/>
          <ac:cxnSpMkLst>
            <pc:docMk/>
            <pc:sldMk cId="580835950" sldId="966"/>
            <ac:cxnSpMk id="38" creationId="{33A03FB5-D927-E509-22D1-950F203C2A64}"/>
          </ac:cxnSpMkLst>
        </pc:cxnChg>
        <pc:cxnChg chg="mod">
          <ac:chgData name="Phillip Kaufman" userId="c001b2a046940d7c" providerId="LiveId" clId="{5CB25B10-5B1C-4017-B167-ED3104435743}" dt="2024-05-21T04:04:01.627" v="5150" actId="571"/>
          <ac:cxnSpMkLst>
            <pc:docMk/>
            <pc:sldMk cId="580835950" sldId="966"/>
            <ac:cxnSpMk id="38" creationId="{D9086AA7-DA5C-A12E-08B5-3D7768D991C3}"/>
          </ac:cxnSpMkLst>
        </pc:cxnChg>
        <pc:cxnChg chg="mod">
          <ac:chgData name="Phillip Kaufman" userId="c001b2a046940d7c" providerId="LiveId" clId="{5CB25B10-5B1C-4017-B167-ED3104435743}" dt="2024-05-27T07:23:33.953" v="8555" actId="165"/>
          <ac:cxnSpMkLst>
            <pc:docMk/>
            <pc:sldMk cId="580835950" sldId="966"/>
            <ac:cxnSpMk id="38" creationId="{F2DF6947-E8D8-31AA-4A1D-C9503E83ED5E}"/>
          </ac:cxnSpMkLst>
        </pc:cxnChg>
        <pc:cxnChg chg="mod">
          <ac:chgData name="Phillip Kaufman" userId="c001b2a046940d7c" providerId="LiveId" clId="{5CB25B10-5B1C-4017-B167-ED3104435743}" dt="2024-05-21T04:04:01.627" v="5150" actId="571"/>
          <ac:cxnSpMkLst>
            <pc:docMk/>
            <pc:sldMk cId="580835950" sldId="966"/>
            <ac:cxnSpMk id="39" creationId="{42E86F94-BC5B-C326-270E-697FB76841D0}"/>
          </ac:cxnSpMkLst>
        </pc:cxnChg>
        <pc:cxnChg chg="mod">
          <ac:chgData name="Phillip Kaufman" userId="c001b2a046940d7c" providerId="LiveId" clId="{5CB25B10-5B1C-4017-B167-ED3104435743}" dt="2024-05-27T07:23:33.953" v="8555" actId="165"/>
          <ac:cxnSpMkLst>
            <pc:docMk/>
            <pc:sldMk cId="580835950" sldId="966"/>
            <ac:cxnSpMk id="39" creationId="{75D1798C-F00B-859E-187C-A1E2EF80065F}"/>
          </ac:cxnSpMkLst>
        </pc:cxnChg>
        <pc:cxnChg chg="mod">
          <ac:chgData name="Phillip Kaufman" userId="c001b2a046940d7c" providerId="LiveId" clId="{5CB25B10-5B1C-4017-B167-ED3104435743}" dt="2024-05-21T01:34:46.374" v="4160"/>
          <ac:cxnSpMkLst>
            <pc:docMk/>
            <pc:sldMk cId="580835950" sldId="966"/>
            <ac:cxnSpMk id="39" creationId="{90D6135F-2D78-8834-02A0-A074334468A3}"/>
          </ac:cxnSpMkLst>
        </pc:cxnChg>
        <pc:cxnChg chg="mod">
          <ac:chgData name="Phillip Kaufman" userId="c001b2a046940d7c" providerId="LiveId" clId="{5CB25B10-5B1C-4017-B167-ED3104435743}" dt="2024-05-21T01:34:46.374" v="4160"/>
          <ac:cxnSpMkLst>
            <pc:docMk/>
            <pc:sldMk cId="580835950" sldId="966"/>
            <ac:cxnSpMk id="40" creationId="{015E3673-B005-95D6-711F-347CA6662A70}"/>
          </ac:cxnSpMkLst>
        </pc:cxnChg>
        <pc:cxnChg chg="mod">
          <ac:chgData name="Phillip Kaufman" userId="c001b2a046940d7c" providerId="LiveId" clId="{5CB25B10-5B1C-4017-B167-ED3104435743}" dt="2024-05-21T04:04:01.627" v="5150" actId="571"/>
          <ac:cxnSpMkLst>
            <pc:docMk/>
            <pc:sldMk cId="580835950" sldId="966"/>
            <ac:cxnSpMk id="40" creationId="{F44B52B4-B0A2-EE12-C1F1-A5D743878B9E}"/>
          </ac:cxnSpMkLst>
        </pc:cxnChg>
        <pc:cxnChg chg="mod">
          <ac:chgData name="Phillip Kaufman" userId="c001b2a046940d7c" providerId="LiveId" clId="{5CB25B10-5B1C-4017-B167-ED3104435743}" dt="2024-05-27T07:23:33.953" v="8555" actId="165"/>
          <ac:cxnSpMkLst>
            <pc:docMk/>
            <pc:sldMk cId="580835950" sldId="966"/>
            <ac:cxnSpMk id="40" creationId="{F6FCDA54-0415-09C2-D368-51F98F7B6ECC}"/>
          </ac:cxnSpMkLst>
        </pc:cxnChg>
        <pc:cxnChg chg="mod">
          <ac:chgData name="Phillip Kaufman" userId="c001b2a046940d7c" providerId="LiveId" clId="{5CB25B10-5B1C-4017-B167-ED3104435743}" dt="2024-05-21T01:34:46.374" v="4160"/>
          <ac:cxnSpMkLst>
            <pc:docMk/>
            <pc:sldMk cId="580835950" sldId="966"/>
            <ac:cxnSpMk id="41" creationId="{02A56D1C-FD35-E67B-B5F0-53B5C058557F}"/>
          </ac:cxnSpMkLst>
        </pc:cxnChg>
        <pc:cxnChg chg="mod">
          <ac:chgData name="Phillip Kaufman" userId="c001b2a046940d7c" providerId="LiveId" clId="{5CB25B10-5B1C-4017-B167-ED3104435743}" dt="2024-05-21T04:04:01.627" v="5150" actId="571"/>
          <ac:cxnSpMkLst>
            <pc:docMk/>
            <pc:sldMk cId="580835950" sldId="966"/>
            <ac:cxnSpMk id="41" creationId="{1CCCB066-9710-6811-11BE-179E5279DA68}"/>
          </ac:cxnSpMkLst>
        </pc:cxnChg>
        <pc:cxnChg chg="mod">
          <ac:chgData name="Phillip Kaufman" userId="c001b2a046940d7c" providerId="LiveId" clId="{5CB25B10-5B1C-4017-B167-ED3104435743}" dt="2024-05-21T04:04:01.627" v="5150" actId="571"/>
          <ac:cxnSpMkLst>
            <pc:docMk/>
            <pc:sldMk cId="580835950" sldId="966"/>
            <ac:cxnSpMk id="42" creationId="{3AAC1535-445E-8EE7-B089-A2A8D92942FE}"/>
          </ac:cxnSpMkLst>
        </pc:cxnChg>
        <pc:cxnChg chg="mod">
          <ac:chgData name="Phillip Kaufman" userId="c001b2a046940d7c" providerId="LiveId" clId="{5CB25B10-5B1C-4017-B167-ED3104435743}" dt="2024-05-21T01:34:46.374" v="4160"/>
          <ac:cxnSpMkLst>
            <pc:docMk/>
            <pc:sldMk cId="580835950" sldId="966"/>
            <ac:cxnSpMk id="42" creationId="{8ACB1070-EDF5-AED4-1DCC-30A341EE88BE}"/>
          </ac:cxnSpMkLst>
        </pc:cxnChg>
        <pc:cxnChg chg="mod">
          <ac:chgData name="Phillip Kaufman" userId="c001b2a046940d7c" providerId="LiveId" clId="{5CB25B10-5B1C-4017-B167-ED3104435743}" dt="2024-05-21T01:34:46.374" v="4160"/>
          <ac:cxnSpMkLst>
            <pc:docMk/>
            <pc:sldMk cId="580835950" sldId="966"/>
            <ac:cxnSpMk id="46" creationId="{2536280D-2E06-6046-DFEF-503AD8207F43}"/>
          </ac:cxnSpMkLst>
        </pc:cxnChg>
        <pc:cxnChg chg="mod">
          <ac:chgData name="Phillip Kaufman" userId="c001b2a046940d7c" providerId="LiveId" clId="{5CB25B10-5B1C-4017-B167-ED3104435743}" dt="2024-05-21T04:04:01.627" v="5150" actId="571"/>
          <ac:cxnSpMkLst>
            <pc:docMk/>
            <pc:sldMk cId="580835950" sldId="966"/>
            <ac:cxnSpMk id="46" creationId="{C550F75C-F517-ACF3-D927-4889E5D2D8A9}"/>
          </ac:cxnSpMkLst>
        </pc:cxnChg>
        <pc:cxnChg chg="mod">
          <ac:chgData name="Phillip Kaufman" userId="c001b2a046940d7c" providerId="LiveId" clId="{5CB25B10-5B1C-4017-B167-ED3104435743}" dt="2024-05-21T01:34:46.374" v="4160"/>
          <ac:cxnSpMkLst>
            <pc:docMk/>
            <pc:sldMk cId="580835950" sldId="966"/>
            <ac:cxnSpMk id="47" creationId="{6B4D67D7-B82B-9ECC-E451-5224558885F0}"/>
          </ac:cxnSpMkLst>
        </pc:cxnChg>
        <pc:cxnChg chg="mod">
          <ac:chgData name="Phillip Kaufman" userId="c001b2a046940d7c" providerId="LiveId" clId="{5CB25B10-5B1C-4017-B167-ED3104435743}" dt="2024-05-21T04:04:01.627" v="5150" actId="571"/>
          <ac:cxnSpMkLst>
            <pc:docMk/>
            <pc:sldMk cId="580835950" sldId="966"/>
            <ac:cxnSpMk id="47" creationId="{B979F535-AE09-899E-C218-A2DDF16E1121}"/>
          </ac:cxnSpMkLst>
        </pc:cxnChg>
        <pc:cxnChg chg="mod">
          <ac:chgData name="Phillip Kaufman" userId="c001b2a046940d7c" providerId="LiveId" clId="{5CB25B10-5B1C-4017-B167-ED3104435743}" dt="2024-05-21T01:34:51.957" v="4161"/>
          <ac:cxnSpMkLst>
            <pc:docMk/>
            <pc:sldMk cId="580835950" sldId="966"/>
            <ac:cxnSpMk id="52" creationId="{3F98605E-967E-8D8E-C275-747053757F7E}"/>
          </ac:cxnSpMkLst>
        </pc:cxnChg>
        <pc:cxnChg chg="mod">
          <ac:chgData name="Phillip Kaufman" userId="c001b2a046940d7c" providerId="LiveId" clId="{5CB25B10-5B1C-4017-B167-ED3104435743}" dt="2024-05-27T07:20:34.944" v="8507"/>
          <ac:cxnSpMkLst>
            <pc:docMk/>
            <pc:sldMk cId="580835950" sldId="966"/>
            <ac:cxnSpMk id="52" creationId="{7F853B0D-18AA-85D5-FDD2-DA94A656389E}"/>
          </ac:cxnSpMkLst>
        </pc:cxnChg>
        <pc:cxnChg chg="mod">
          <ac:chgData name="Phillip Kaufman" userId="c001b2a046940d7c" providerId="LiveId" clId="{5CB25B10-5B1C-4017-B167-ED3104435743}" dt="2024-05-21T01:34:51.957" v="4161"/>
          <ac:cxnSpMkLst>
            <pc:docMk/>
            <pc:sldMk cId="580835950" sldId="966"/>
            <ac:cxnSpMk id="53" creationId="{7F5539F1-80DB-1E5F-7ECB-944E734A0FD4}"/>
          </ac:cxnSpMkLst>
        </pc:cxnChg>
        <pc:cxnChg chg="mod">
          <ac:chgData name="Phillip Kaufman" userId="c001b2a046940d7c" providerId="LiveId" clId="{5CB25B10-5B1C-4017-B167-ED3104435743}" dt="2024-05-27T07:20:34.944" v="8507"/>
          <ac:cxnSpMkLst>
            <pc:docMk/>
            <pc:sldMk cId="580835950" sldId="966"/>
            <ac:cxnSpMk id="53" creationId="{B70841FB-458A-834C-9BB8-07D3257813B1}"/>
          </ac:cxnSpMkLst>
        </pc:cxnChg>
        <pc:cxnChg chg="mod">
          <ac:chgData name="Phillip Kaufman" userId="c001b2a046940d7c" providerId="LiveId" clId="{5CB25B10-5B1C-4017-B167-ED3104435743}" dt="2024-05-21T01:34:51.957" v="4161"/>
          <ac:cxnSpMkLst>
            <pc:docMk/>
            <pc:sldMk cId="580835950" sldId="966"/>
            <ac:cxnSpMk id="54" creationId="{1831A8F2-EEE8-1213-536F-0DA5C254282B}"/>
          </ac:cxnSpMkLst>
        </pc:cxnChg>
        <pc:cxnChg chg="mod">
          <ac:chgData name="Phillip Kaufman" userId="c001b2a046940d7c" providerId="LiveId" clId="{5CB25B10-5B1C-4017-B167-ED3104435743}" dt="2024-05-21T01:34:51.957" v="4161"/>
          <ac:cxnSpMkLst>
            <pc:docMk/>
            <pc:sldMk cId="580835950" sldId="966"/>
            <ac:cxnSpMk id="55" creationId="{BCAD5348-2659-5088-3DB4-A7D8F7D87F7D}"/>
          </ac:cxnSpMkLst>
        </pc:cxnChg>
        <pc:cxnChg chg="mod">
          <ac:chgData name="Phillip Kaufman" userId="c001b2a046940d7c" providerId="LiveId" clId="{5CB25B10-5B1C-4017-B167-ED3104435743}" dt="2024-05-21T01:34:51.957" v="4161"/>
          <ac:cxnSpMkLst>
            <pc:docMk/>
            <pc:sldMk cId="580835950" sldId="966"/>
            <ac:cxnSpMk id="56" creationId="{C580DDBA-DE4F-CE7A-8192-2126A910F182}"/>
          </ac:cxnSpMkLst>
        </pc:cxnChg>
        <pc:cxnChg chg="mod">
          <ac:chgData name="Phillip Kaufman" userId="c001b2a046940d7c" providerId="LiveId" clId="{5CB25B10-5B1C-4017-B167-ED3104435743}" dt="2024-05-21T01:34:51.957" v="4161"/>
          <ac:cxnSpMkLst>
            <pc:docMk/>
            <pc:sldMk cId="580835950" sldId="966"/>
            <ac:cxnSpMk id="57" creationId="{B72C9B26-7915-4227-696A-FE9A76A4A420}"/>
          </ac:cxnSpMkLst>
        </pc:cxnChg>
        <pc:cxnChg chg="mod">
          <ac:chgData name="Phillip Kaufman" userId="c001b2a046940d7c" providerId="LiveId" clId="{5CB25B10-5B1C-4017-B167-ED3104435743}" dt="2024-05-21T01:34:51.957" v="4161"/>
          <ac:cxnSpMkLst>
            <pc:docMk/>
            <pc:sldMk cId="580835950" sldId="966"/>
            <ac:cxnSpMk id="58" creationId="{5FFE8CDF-138A-DE61-9642-B7B7D8880FED}"/>
          </ac:cxnSpMkLst>
        </pc:cxnChg>
        <pc:cxnChg chg="mod">
          <ac:chgData name="Phillip Kaufman" userId="c001b2a046940d7c" providerId="LiveId" clId="{5CB25B10-5B1C-4017-B167-ED3104435743}" dt="2024-05-21T01:34:51.957" v="4161"/>
          <ac:cxnSpMkLst>
            <pc:docMk/>
            <pc:sldMk cId="580835950" sldId="966"/>
            <ac:cxnSpMk id="59" creationId="{4905D4AE-AD29-A784-DAA4-E86D01CD1BC2}"/>
          </ac:cxnSpMkLst>
        </pc:cxnChg>
        <pc:cxnChg chg="mod">
          <ac:chgData name="Phillip Kaufman" userId="c001b2a046940d7c" providerId="LiveId" clId="{5CB25B10-5B1C-4017-B167-ED3104435743}" dt="2024-05-27T07:20:34.944" v="8507"/>
          <ac:cxnSpMkLst>
            <pc:docMk/>
            <pc:sldMk cId="580835950" sldId="966"/>
            <ac:cxnSpMk id="60" creationId="{AA2D5D82-3346-040E-E002-E01EE4EAAF43}"/>
          </ac:cxnSpMkLst>
        </pc:cxnChg>
        <pc:cxnChg chg="mod">
          <ac:chgData name="Phillip Kaufman" userId="c001b2a046940d7c" providerId="LiveId" clId="{5CB25B10-5B1C-4017-B167-ED3104435743}" dt="2024-05-21T01:34:51.957" v="4161"/>
          <ac:cxnSpMkLst>
            <pc:docMk/>
            <pc:sldMk cId="580835950" sldId="966"/>
            <ac:cxnSpMk id="60" creationId="{C55108C4-CB1B-87A7-C876-F797F6535803}"/>
          </ac:cxnSpMkLst>
        </pc:cxnChg>
        <pc:cxnChg chg="mod">
          <ac:chgData name="Phillip Kaufman" userId="c001b2a046940d7c" providerId="LiveId" clId="{5CB25B10-5B1C-4017-B167-ED3104435743}" dt="2024-05-21T01:34:51.957" v="4161"/>
          <ac:cxnSpMkLst>
            <pc:docMk/>
            <pc:sldMk cId="580835950" sldId="966"/>
            <ac:cxnSpMk id="61" creationId="{953F9625-A58C-7CAB-BD81-BBF81097055B}"/>
          </ac:cxnSpMkLst>
        </pc:cxnChg>
        <pc:cxnChg chg="mod">
          <ac:chgData name="Phillip Kaufman" userId="c001b2a046940d7c" providerId="LiveId" clId="{5CB25B10-5B1C-4017-B167-ED3104435743}" dt="2024-05-27T07:20:34.944" v="8507"/>
          <ac:cxnSpMkLst>
            <pc:docMk/>
            <pc:sldMk cId="580835950" sldId="966"/>
            <ac:cxnSpMk id="61" creationId="{B7E44770-FCD9-0D32-8B63-3D2EBD4A5B6E}"/>
          </ac:cxnSpMkLst>
        </pc:cxnChg>
        <pc:cxnChg chg="mod">
          <ac:chgData name="Phillip Kaufman" userId="c001b2a046940d7c" providerId="LiveId" clId="{5CB25B10-5B1C-4017-B167-ED3104435743}" dt="2024-05-21T01:34:51.957" v="4161"/>
          <ac:cxnSpMkLst>
            <pc:docMk/>
            <pc:sldMk cId="580835950" sldId="966"/>
            <ac:cxnSpMk id="62" creationId="{894D00B1-AF3F-8D22-2415-66E9A24322E0}"/>
          </ac:cxnSpMkLst>
        </pc:cxnChg>
        <pc:cxnChg chg="mod">
          <ac:chgData name="Phillip Kaufman" userId="c001b2a046940d7c" providerId="LiveId" clId="{5CB25B10-5B1C-4017-B167-ED3104435743}" dt="2024-05-21T01:34:51.957" v="4161"/>
          <ac:cxnSpMkLst>
            <pc:docMk/>
            <pc:sldMk cId="580835950" sldId="966"/>
            <ac:cxnSpMk id="63" creationId="{FF4B19DD-5814-0119-07AD-4577DBD1DF8E}"/>
          </ac:cxnSpMkLst>
        </pc:cxnChg>
        <pc:cxnChg chg="mod">
          <ac:chgData name="Phillip Kaufman" userId="c001b2a046940d7c" providerId="LiveId" clId="{5CB25B10-5B1C-4017-B167-ED3104435743}" dt="2024-05-21T01:34:51.957" v="4161"/>
          <ac:cxnSpMkLst>
            <pc:docMk/>
            <pc:sldMk cId="580835950" sldId="966"/>
            <ac:cxnSpMk id="64" creationId="{7CFA714F-FC63-765F-EB18-8B15F5DADC4A}"/>
          </ac:cxnSpMkLst>
        </pc:cxnChg>
        <pc:cxnChg chg="mod">
          <ac:chgData name="Phillip Kaufman" userId="c001b2a046940d7c" providerId="LiveId" clId="{5CB25B10-5B1C-4017-B167-ED3104435743}" dt="2024-05-21T01:34:51.957" v="4161"/>
          <ac:cxnSpMkLst>
            <pc:docMk/>
            <pc:sldMk cId="580835950" sldId="966"/>
            <ac:cxnSpMk id="65" creationId="{9B96CAB9-3382-ECE7-5DA4-DF0B54D0F941}"/>
          </ac:cxnSpMkLst>
        </pc:cxnChg>
        <pc:cxnChg chg="mod">
          <ac:chgData name="Phillip Kaufman" userId="c001b2a046940d7c" providerId="LiveId" clId="{5CB25B10-5B1C-4017-B167-ED3104435743}" dt="2024-05-21T01:34:51.957" v="4161"/>
          <ac:cxnSpMkLst>
            <pc:docMk/>
            <pc:sldMk cId="580835950" sldId="966"/>
            <ac:cxnSpMk id="66" creationId="{531ADAF6-E2F1-2A39-9E8B-6E993F43EBF3}"/>
          </ac:cxnSpMkLst>
        </pc:cxnChg>
        <pc:cxnChg chg="mod">
          <ac:chgData name="Phillip Kaufman" userId="c001b2a046940d7c" providerId="LiveId" clId="{5CB25B10-5B1C-4017-B167-ED3104435743}" dt="2024-05-27T07:20:34.944" v="8507"/>
          <ac:cxnSpMkLst>
            <pc:docMk/>
            <pc:sldMk cId="580835950" sldId="966"/>
            <ac:cxnSpMk id="66" creationId="{96CC12D6-40AE-B6A3-ACD4-B24AB9B9CE8E}"/>
          </ac:cxnSpMkLst>
        </pc:cxnChg>
        <pc:cxnChg chg="mod">
          <ac:chgData name="Phillip Kaufman" userId="c001b2a046940d7c" providerId="LiveId" clId="{5CB25B10-5B1C-4017-B167-ED3104435743}" dt="2024-05-21T01:34:51.957" v="4161"/>
          <ac:cxnSpMkLst>
            <pc:docMk/>
            <pc:sldMk cId="580835950" sldId="966"/>
            <ac:cxnSpMk id="67" creationId="{22C7E2D5-1096-49CC-D0D4-06EE4214E3AC}"/>
          </ac:cxnSpMkLst>
        </pc:cxnChg>
        <pc:cxnChg chg="mod">
          <ac:chgData name="Phillip Kaufman" userId="c001b2a046940d7c" providerId="LiveId" clId="{5CB25B10-5B1C-4017-B167-ED3104435743}" dt="2024-05-27T07:20:34.944" v="8507"/>
          <ac:cxnSpMkLst>
            <pc:docMk/>
            <pc:sldMk cId="580835950" sldId="966"/>
            <ac:cxnSpMk id="67" creationId="{3E8BADAD-CF13-F10C-2B0C-5C9CA89431B7}"/>
          </ac:cxnSpMkLst>
        </pc:cxnChg>
        <pc:cxnChg chg="mod">
          <ac:chgData name="Phillip Kaufman" userId="c001b2a046940d7c" providerId="LiveId" clId="{5CB25B10-5B1C-4017-B167-ED3104435743}" dt="2024-05-21T01:34:51.957" v="4161"/>
          <ac:cxnSpMkLst>
            <pc:docMk/>
            <pc:sldMk cId="580835950" sldId="966"/>
            <ac:cxnSpMk id="70" creationId="{7D2728FC-4862-48C6-C585-2F3B6211EB6E}"/>
          </ac:cxnSpMkLst>
        </pc:cxnChg>
        <pc:cxnChg chg="mod">
          <ac:chgData name="Phillip Kaufman" userId="c001b2a046940d7c" providerId="LiveId" clId="{5CB25B10-5B1C-4017-B167-ED3104435743}" dt="2024-05-27T07:20:34.944" v="8507"/>
          <ac:cxnSpMkLst>
            <pc:docMk/>
            <pc:sldMk cId="580835950" sldId="966"/>
            <ac:cxnSpMk id="70" creationId="{FAE71535-0D7C-3982-3E05-5BCA8D47C17C}"/>
          </ac:cxnSpMkLst>
        </pc:cxnChg>
        <pc:cxnChg chg="mod">
          <ac:chgData name="Phillip Kaufman" userId="c001b2a046940d7c" providerId="LiveId" clId="{5CB25B10-5B1C-4017-B167-ED3104435743}" dt="2024-05-27T07:20:34.944" v="8507"/>
          <ac:cxnSpMkLst>
            <pc:docMk/>
            <pc:sldMk cId="580835950" sldId="966"/>
            <ac:cxnSpMk id="71" creationId="{0FB27DDC-2184-363C-D8A0-98A16D69695A}"/>
          </ac:cxnSpMkLst>
        </pc:cxnChg>
        <pc:cxnChg chg="mod">
          <ac:chgData name="Phillip Kaufman" userId="c001b2a046940d7c" providerId="LiveId" clId="{5CB25B10-5B1C-4017-B167-ED3104435743}" dt="2024-05-21T01:34:51.957" v="4161"/>
          <ac:cxnSpMkLst>
            <pc:docMk/>
            <pc:sldMk cId="580835950" sldId="966"/>
            <ac:cxnSpMk id="71" creationId="{CD325748-4F7E-D02D-8A4F-8001C4D3EB9B}"/>
          </ac:cxnSpMkLst>
        </pc:cxnChg>
        <pc:cxnChg chg="mod">
          <ac:chgData name="Phillip Kaufman" userId="c001b2a046940d7c" providerId="LiveId" clId="{5CB25B10-5B1C-4017-B167-ED3104435743}" dt="2024-05-21T01:34:51.957" v="4161"/>
          <ac:cxnSpMkLst>
            <pc:docMk/>
            <pc:sldMk cId="580835950" sldId="966"/>
            <ac:cxnSpMk id="72" creationId="{1C72B222-0313-3D87-6ABD-512A8E85F3D2}"/>
          </ac:cxnSpMkLst>
        </pc:cxnChg>
        <pc:cxnChg chg="mod">
          <ac:chgData name="Phillip Kaufman" userId="c001b2a046940d7c" providerId="LiveId" clId="{5CB25B10-5B1C-4017-B167-ED3104435743}" dt="2024-05-27T07:20:34.944" v="8507"/>
          <ac:cxnSpMkLst>
            <pc:docMk/>
            <pc:sldMk cId="580835950" sldId="966"/>
            <ac:cxnSpMk id="72" creationId="{57C1D490-20F8-5AC8-30BF-31FA4A5C6FAA}"/>
          </ac:cxnSpMkLst>
        </pc:cxnChg>
        <pc:cxnChg chg="mod">
          <ac:chgData name="Phillip Kaufman" userId="c001b2a046940d7c" providerId="LiveId" clId="{5CB25B10-5B1C-4017-B167-ED3104435743}" dt="2024-05-27T07:20:34.944" v="8507"/>
          <ac:cxnSpMkLst>
            <pc:docMk/>
            <pc:sldMk cId="580835950" sldId="966"/>
            <ac:cxnSpMk id="73" creationId="{128D58B5-F6D9-E6A2-2234-04ACF800C313}"/>
          </ac:cxnSpMkLst>
        </pc:cxnChg>
        <pc:cxnChg chg="mod">
          <ac:chgData name="Phillip Kaufman" userId="c001b2a046940d7c" providerId="LiveId" clId="{5CB25B10-5B1C-4017-B167-ED3104435743}" dt="2024-05-21T01:34:51.957" v="4161"/>
          <ac:cxnSpMkLst>
            <pc:docMk/>
            <pc:sldMk cId="580835950" sldId="966"/>
            <ac:cxnSpMk id="73" creationId="{808FA1ED-8BB9-2B05-EC37-2D841D13A918}"/>
          </ac:cxnSpMkLst>
        </pc:cxnChg>
        <pc:cxnChg chg="mod">
          <ac:chgData name="Phillip Kaufman" userId="c001b2a046940d7c" providerId="LiveId" clId="{5CB25B10-5B1C-4017-B167-ED3104435743}" dt="2024-05-21T01:34:51.957" v="4161"/>
          <ac:cxnSpMkLst>
            <pc:docMk/>
            <pc:sldMk cId="580835950" sldId="966"/>
            <ac:cxnSpMk id="74" creationId="{6A08D12D-9A6F-A335-8571-FD354733E1B7}"/>
          </ac:cxnSpMkLst>
        </pc:cxnChg>
        <pc:cxnChg chg="mod">
          <ac:chgData name="Phillip Kaufman" userId="c001b2a046940d7c" providerId="LiveId" clId="{5CB25B10-5B1C-4017-B167-ED3104435743}" dt="2024-05-27T07:20:34.944" v="8507"/>
          <ac:cxnSpMkLst>
            <pc:docMk/>
            <pc:sldMk cId="580835950" sldId="966"/>
            <ac:cxnSpMk id="74" creationId="{6A1ED21A-0ABE-DD3D-6723-73A499282414}"/>
          </ac:cxnSpMkLst>
        </pc:cxnChg>
        <pc:cxnChg chg="mod">
          <ac:chgData name="Phillip Kaufman" userId="c001b2a046940d7c" providerId="LiveId" clId="{5CB25B10-5B1C-4017-B167-ED3104435743}" dt="2024-05-21T01:34:51.957" v="4161"/>
          <ac:cxnSpMkLst>
            <pc:docMk/>
            <pc:sldMk cId="580835950" sldId="966"/>
            <ac:cxnSpMk id="75" creationId="{9D5765FA-3FCA-54FD-EC6C-7CC5AFEA98E2}"/>
          </ac:cxnSpMkLst>
        </pc:cxnChg>
        <pc:cxnChg chg="mod">
          <ac:chgData name="Phillip Kaufman" userId="c001b2a046940d7c" providerId="LiveId" clId="{5CB25B10-5B1C-4017-B167-ED3104435743}" dt="2024-05-27T07:20:34.944" v="8507"/>
          <ac:cxnSpMkLst>
            <pc:docMk/>
            <pc:sldMk cId="580835950" sldId="966"/>
            <ac:cxnSpMk id="75" creationId="{C75D93BD-1261-DB2A-0D76-AB3E7D69FC9A}"/>
          </ac:cxnSpMkLst>
        </pc:cxnChg>
        <pc:cxnChg chg="mod">
          <ac:chgData name="Phillip Kaufman" userId="c001b2a046940d7c" providerId="LiveId" clId="{5CB25B10-5B1C-4017-B167-ED3104435743}" dt="2024-05-27T07:20:34.944" v="8507"/>
          <ac:cxnSpMkLst>
            <pc:docMk/>
            <pc:sldMk cId="580835950" sldId="966"/>
            <ac:cxnSpMk id="76" creationId="{16881AC7-2B8D-A3AD-25FD-D6D5DD5D357A}"/>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21T01:34:51.957" v="4161"/>
          <ac:cxnSpMkLst>
            <pc:docMk/>
            <pc:sldMk cId="580835950" sldId="966"/>
            <ac:cxnSpMk id="76" creationId="{5509E331-9A72-8D74-4A54-FEA41DEEAE26}"/>
          </ac:cxnSpMkLst>
        </pc:cxnChg>
        <pc:cxnChg chg="mod">
          <ac:chgData name="Phillip Kaufman" userId="c001b2a046940d7c" providerId="LiveId" clId="{5CB25B10-5B1C-4017-B167-ED3104435743}" dt="2024-05-21T01:34:51.957" v="4161"/>
          <ac:cxnSpMkLst>
            <pc:docMk/>
            <pc:sldMk cId="580835950" sldId="966"/>
            <ac:cxnSpMk id="77" creationId="{049A9C30-8C68-8677-75A7-4ADA7DB77E59}"/>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cxnChg chg="mod">
          <ac:chgData name="Phillip Kaufman" userId="c001b2a046940d7c" providerId="LiveId" clId="{5CB25B10-5B1C-4017-B167-ED3104435743}" dt="2024-05-27T07:20:34.944" v="8507"/>
          <ac:cxnSpMkLst>
            <pc:docMk/>
            <pc:sldMk cId="580835950" sldId="966"/>
            <ac:cxnSpMk id="77" creationId="{7042336B-9ECB-5A42-22D5-857FF59D934C}"/>
          </ac:cxnSpMkLst>
        </pc:cxnChg>
        <pc:cxnChg chg="mod">
          <ac:chgData name="Phillip Kaufman" userId="c001b2a046940d7c" providerId="LiveId" clId="{5CB25B10-5B1C-4017-B167-ED3104435743}" dt="2024-05-21T01:34:51.957" v="4161"/>
          <ac:cxnSpMkLst>
            <pc:docMk/>
            <pc:sldMk cId="580835950" sldId="966"/>
            <ac:cxnSpMk id="78" creationId="{334C7789-2BED-D20C-145C-29F768FA1DFA}"/>
          </ac:cxnSpMkLst>
        </pc:cxnChg>
        <pc:cxnChg chg="mod">
          <ac:chgData name="Phillip Kaufman" userId="c001b2a046940d7c" providerId="LiveId" clId="{5CB25B10-5B1C-4017-B167-ED3104435743}" dt="2024-05-27T07:20:34.944" v="8507"/>
          <ac:cxnSpMkLst>
            <pc:docMk/>
            <pc:sldMk cId="580835950" sldId="966"/>
            <ac:cxnSpMk id="78" creationId="{A8C1FA74-B9B4-2A1C-E82D-D0E7CA7FD592}"/>
          </ac:cxnSpMkLst>
        </pc:cxnChg>
        <pc:cxnChg chg="mod">
          <ac:chgData name="Phillip Kaufman" userId="c001b2a046940d7c" providerId="LiveId" clId="{5CB25B10-5B1C-4017-B167-ED3104435743}" dt="2024-05-27T07:20:34.944" v="8507"/>
          <ac:cxnSpMkLst>
            <pc:docMk/>
            <pc:sldMk cId="580835950" sldId="966"/>
            <ac:cxnSpMk id="79" creationId="{05FA5254-7A44-DD2C-B462-5B1598679208}"/>
          </ac:cxnSpMkLst>
        </pc:cxnChg>
        <pc:cxnChg chg="mod">
          <ac:chgData name="Phillip Kaufman" userId="c001b2a046940d7c" providerId="LiveId" clId="{5CB25B10-5B1C-4017-B167-ED3104435743}" dt="2024-05-20T00:23:37.717" v="3395"/>
          <ac:cxnSpMkLst>
            <pc:docMk/>
            <pc:sldMk cId="580835950" sldId="966"/>
            <ac:cxnSpMk id="79" creationId="{C4288D6C-C2CD-818E-7352-981C3451DC7B}"/>
          </ac:cxnSpMkLst>
        </pc:cxnChg>
        <pc:cxnChg chg="mod">
          <ac:chgData name="Phillip Kaufman" userId="c001b2a046940d7c" providerId="LiveId" clId="{5CB25B10-5B1C-4017-B167-ED3104435743}" dt="2024-05-21T01:34:51.957" v="4161"/>
          <ac:cxnSpMkLst>
            <pc:docMk/>
            <pc:sldMk cId="580835950" sldId="966"/>
            <ac:cxnSpMk id="79" creationId="{D6BDDD91-B543-E091-EA52-7480DDDADCA8}"/>
          </ac:cxnSpMkLst>
        </pc:cxnChg>
        <pc:cxnChg chg="mod">
          <ac:chgData name="Phillip Kaufman" userId="c001b2a046940d7c" providerId="LiveId" clId="{5CB25B10-5B1C-4017-B167-ED3104435743}" dt="2024-05-21T01:34:51.957" v="4161"/>
          <ac:cxnSpMkLst>
            <pc:docMk/>
            <pc:sldMk cId="580835950" sldId="966"/>
            <ac:cxnSpMk id="80" creationId="{07D26DDA-22A3-BFFB-C4DC-CF47C95D0611}"/>
          </ac:cxnSpMkLst>
        </pc:cxnChg>
        <pc:cxnChg chg="mod">
          <ac:chgData name="Phillip Kaufman" userId="c001b2a046940d7c" providerId="LiveId" clId="{5CB25B10-5B1C-4017-B167-ED3104435743}" dt="2024-05-27T07:20:34.944" v="8507"/>
          <ac:cxnSpMkLst>
            <pc:docMk/>
            <pc:sldMk cId="580835950" sldId="966"/>
            <ac:cxnSpMk id="80" creationId="{77EBBAC2-7785-25A7-95B4-D75074071202}"/>
          </ac:cxnSpMkLst>
        </pc:cxnChg>
        <pc:cxnChg chg="mod">
          <ac:chgData name="Phillip Kaufman" userId="c001b2a046940d7c" providerId="LiveId" clId="{5CB25B10-5B1C-4017-B167-ED3104435743}" dt="2024-05-20T00:23:37.717" v="3395"/>
          <ac:cxnSpMkLst>
            <pc:docMk/>
            <pc:sldMk cId="580835950" sldId="966"/>
            <ac:cxnSpMk id="80" creationId="{A364DFB9-9B4A-3C85-2E58-2B6A22AAC112}"/>
          </ac:cxnSpMkLst>
        </pc:cxnChg>
        <pc:cxnChg chg="mod">
          <ac:chgData name="Phillip Kaufman" userId="c001b2a046940d7c" providerId="LiveId" clId="{5CB25B10-5B1C-4017-B167-ED3104435743}" dt="2024-05-20T00:23:37.717" v="3395"/>
          <ac:cxnSpMkLst>
            <pc:docMk/>
            <pc:sldMk cId="580835950" sldId="966"/>
            <ac:cxnSpMk id="81" creationId="{502C88C3-C6FE-A57E-4D77-986200D73464}"/>
          </ac:cxnSpMkLst>
        </pc:cxnChg>
        <pc:cxnChg chg="mod">
          <ac:chgData name="Phillip Kaufman" userId="c001b2a046940d7c" providerId="LiveId" clId="{5CB25B10-5B1C-4017-B167-ED3104435743}" dt="2024-05-21T01:34:51.957" v="4161"/>
          <ac:cxnSpMkLst>
            <pc:docMk/>
            <pc:sldMk cId="580835950" sldId="966"/>
            <ac:cxnSpMk id="81" creationId="{B28BCCA7-C763-D05E-102E-038380A45FE6}"/>
          </ac:cxnSpMkLst>
        </pc:cxnChg>
        <pc:cxnChg chg="mod">
          <ac:chgData name="Phillip Kaufman" userId="c001b2a046940d7c" providerId="LiveId" clId="{5CB25B10-5B1C-4017-B167-ED3104435743}" dt="2024-05-27T07:20:34.944" v="8507"/>
          <ac:cxnSpMkLst>
            <pc:docMk/>
            <pc:sldMk cId="580835950" sldId="966"/>
            <ac:cxnSpMk id="81" creationId="{E5663E16-9017-8EFD-F9C1-64E38381294E}"/>
          </ac:cxnSpMkLst>
        </pc:cxnChg>
        <pc:cxnChg chg="mod">
          <ac:chgData name="Phillip Kaufman" userId="c001b2a046940d7c" providerId="LiveId" clId="{5CB25B10-5B1C-4017-B167-ED3104435743}" dt="2024-05-21T01:34:51.957" v="4161"/>
          <ac:cxnSpMkLst>
            <pc:docMk/>
            <pc:sldMk cId="580835950" sldId="966"/>
            <ac:cxnSpMk id="82" creationId="{42E8E794-DDEA-D7EE-EC68-D74540DCB670}"/>
          </ac:cxnSpMkLst>
        </pc:cxnChg>
        <pc:cxnChg chg="mod">
          <ac:chgData name="Phillip Kaufman" userId="c001b2a046940d7c" providerId="LiveId" clId="{5CB25B10-5B1C-4017-B167-ED3104435743}" dt="2024-05-27T07:20:34.944" v="8507"/>
          <ac:cxnSpMkLst>
            <pc:docMk/>
            <pc:sldMk cId="580835950" sldId="966"/>
            <ac:cxnSpMk id="82" creationId="{B562ACEE-F9E6-E814-1C07-44BD4CAA3B6D}"/>
          </ac:cxnSpMkLst>
        </pc:cxnChg>
        <pc:cxnChg chg="mod">
          <ac:chgData name="Phillip Kaufman" userId="c001b2a046940d7c" providerId="LiveId" clId="{5CB25B10-5B1C-4017-B167-ED3104435743}" dt="2024-05-20T00:23:37.717" v="3395"/>
          <ac:cxnSpMkLst>
            <pc:docMk/>
            <pc:sldMk cId="580835950" sldId="966"/>
            <ac:cxnSpMk id="82" creationId="{D211B154-22FE-634A-A3DC-1EA5A6821161}"/>
          </ac:cxnSpMkLst>
        </pc:cxnChg>
        <pc:cxnChg chg="mod">
          <ac:chgData name="Phillip Kaufman" userId="c001b2a046940d7c" providerId="LiveId" clId="{5CB25B10-5B1C-4017-B167-ED3104435743}" dt="2024-05-20T00:23:37.717" v="3395"/>
          <ac:cxnSpMkLst>
            <pc:docMk/>
            <pc:sldMk cId="580835950" sldId="966"/>
            <ac:cxnSpMk id="83" creationId="{9EB1ADBA-A564-DBCC-8C8A-15714451C141}"/>
          </ac:cxnSpMkLst>
        </pc:cxnChg>
        <pc:cxnChg chg="mod">
          <ac:chgData name="Phillip Kaufman" userId="c001b2a046940d7c" providerId="LiveId" clId="{5CB25B10-5B1C-4017-B167-ED3104435743}" dt="2024-05-21T01:34:51.957" v="4161"/>
          <ac:cxnSpMkLst>
            <pc:docMk/>
            <pc:sldMk cId="580835950" sldId="966"/>
            <ac:cxnSpMk id="83" creationId="{B9FDA56A-3E5B-5462-5658-70215CD00222}"/>
          </ac:cxnSpMkLst>
        </pc:cxnChg>
        <pc:cxnChg chg="mod">
          <ac:chgData name="Phillip Kaufman" userId="c001b2a046940d7c" providerId="LiveId" clId="{5CB25B10-5B1C-4017-B167-ED3104435743}" dt="2024-05-27T07:20:34.944" v="8507"/>
          <ac:cxnSpMkLst>
            <pc:docMk/>
            <pc:sldMk cId="580835950" sldId="966"/>
            <ac:cxnSpMk id="83" creationId="{ECB2A6A7-A7B8-DA4E-F6D7-11C22A7F7B03}"/>
          </ac:cxnSpMkLst>
        </pc:cxnChg>
        <pc:cxnChg chg="mod">
          <ac:chgData name="Phillip Kaufman" userId="c001b2a046940d7c" providerId="LiveId" clId="{5CB25B10-5B1C-4017-B167-ED3104435743}" dt="2024-05-20T00:23:37.717" v="3395"/>
          <ac:cxnSpMkLst>
            <pc:docMk/>
            <pc:sldMk cId="580835950" sldId="966"/>
            <ac:cxnSpMk id="84" creationId="{670C7D1A-CF68-8C66-CCA0-0CC8AA39417D}"/>
          </ac:cxnSpMkLst>
        </pc:cxnChg>
        <pc:cxnChg chg="mod">
          <ac:chgData name="Phillip Kaufman" userId="c001b2a046940d7c" providerId="LiveId" clId="{5CB25B10-5B1C-4017-B167-ED3104435743}" dt="2024-05-21T01:34:51.957" v="4161"/>
          <ac:cxnSpMkLst>
            <pc:docMk/>
            <pc:sldMk cId="580835950" sldId="966"/>
            <ac:cxnSpMk id="84" creationId="{F1062B8F-2016-C9AE-18F6-90942ADE6DE0}"/>
          </ac:cxnSpMkLst>
        </pc:cxnChg>
        <pc:cxnChg chg="mod">
          <ac:chgData name="Phillip Kaufman" userId="c001b2a046940d7c" providerId="LiveId" clId="{5CB25B10-5B1C-4017-B167-ED3104435743}" dt="2024-05-27T07:20:34.944" v="8507"/>
          <ac:cxnSpMkLst>
            <pc:docMk/>
            <pc:sldMk cId="580835950" sldId="966"/>
            <ac:cxnSpMk id="84" creationId="{FA8A5C7E-ACF0-75A5-DD9B-564A9BD546EA}"/>
          </ac:cxnSpMkLst>
        </pc:cxnChg>
        <pc:cxnChg chg="mod">
          <ac:chgData name="Phillip Kaufman" userId="c001b2a046940d7c" providerId="LiveId" clId="{5CB25B10-5B1C-4017-B167-ED3104435743}" dt="2024-05-27T07:20:34.944" v="8507"/>
          <ac:cxnSpMkLst>
            <pc:docMk/>
            <pc:sldMk cId="580835950" sldId="966"/>
            <ac:cxnSpMk id="85" creationId="{29055CD8-DD7E-DE1F-AFED-CDC0844D311F}"/>
          </ac:cxnSpMkLst>
        </pc:cxnChg>
        <pc:cxnChg chg="mod">
          <ac:chgData name="Phillip Kaufman" userId="c001b2a046940d7c" providerId="LiveId" clId="{5CB25B10-5B1C-4017-B167-ED3104435743}" dt="2024-05-21T01:34:51.957" v="4161"/>
          <ac:cxnSpMkLst>
            <pc:docMk/>
            <pc:sldMk cId="580835950" sldId="966"/>
            <ac:cxnSpMk id="85" creationId="{8893BD2A-5501-9486-7AAC-AC218C210715}"/>
          </ac:cxnSpMkLst>
        </pc:cxnChg>
        <pc:cxnChg chg="mod">
          <ac:chgData name="Phillip Kaufman" userId="c001b2a046940d7c" providerId="LiveId" clId="{5CB25B10-5B1C-4017-B167-ED3104435743}" dt="2024-05-20T00:23:37.717" v="3395"/>
          <ac:cxnSpMkLst>
            <pc:docMk/>
            <pc:sldMk cId="580835950" sldId="966"/>
            <ac:cxnSpMk id="85" creationId="{F407FCC5-AFFE-2BBD-CF88-43A501EB5BF0}"/>
          </ac:cxnSpMkLst>
        </pc:cxnChg>
        <pc:cxnChg chg="mod">
          <ac:chgData name="Phillip Kaufman" userId="c001b2a046940d7c" providerId="LiveId" clId="{5CB25B10-5B1C-4017-B167-ED3104435743}" dt="2024-05-20T00:23:37.717" v="3395"/>
          <ac:cxnSpMkLst>
            <pc:docMk/>
            <pc:sldMk cId="580835950" sldId="966"/>
            <ac:cxnSpMk id="86" creationId="{E354E007-00B0-5A2A-D8D6-C0004EFF56B3}"/>
          </ac:cxnSpMkLst>
        </pc:cxnChg>
        <pc:cxnChg chg="mod">
          <ac:chgData name="Phillip Kaufman" userId="c001b2a046940d7c" providerId="LiveId" clId="{5CB25B10-5B1C-4017-B167-ED3104435743}" dt="2024-05-27T07:20:34.944" v="8507"/>
          <ac:cxnSpMkLst>
            <pc:docMk/>
            <pc:sldMk cId="580835950" sldId="966"/>
            <ac:cxnSpMk id="86" creationId="{F0693150-D4C0-7160-7FED-CF348B77A5BC}"/>
          </ac:cxnSpMkLst>
        </pc:cxnChg>
        <pc:cxnChg chg="mod">
          <ac:chgData name="Phillip Kaufman" userId="c001b2a046940d7c" providerId="LiveId" clId="{5CB25B10-5B1C-4017-B167-ED3104435743}" dt="2024-05-27T07:20:34.944" v="8507"/>
          <ac:cxnSpMkLst>
            <pc:docMk/>
            <pc:sldMk cId="580835950" sldId="966"/>
            <ac:cxnSpMk id="87" creationId="{5122FE8C-8F3C-203D-8A12-400A1CB8C695}"/>
          </ac:cxnSpMkLst>
        </pc:cxnChg>
        <pc:cxnChg chg="mod">
          <ac:chgData name="Phillip Kaufman" userId="c001b2a046940d7c" providerId="LiveId" clId="{5CB25B10-5B1C-4017-B167-ED3104435743}" dt="2024-05-20T00:23:37.717" v="3395"/>
          <ac:cxnSpMkLst>
            <pc:docMk/>
            <pc:sldMk cId="580835950" sldId="966"/>
            <ac:cxnSpMk id="87" creationId="{B4AD68CD-1547-22D1-2669-A9CD76E20FA7}"/>
          </ac:cxnSpMkLst>
        </pc:cxnChg>
        <pc:cxnChg chg="mod">
          <ac:chgData name="Phillip Kaufman" userId="c001b2a046940d7c" providerId="LiveId" clId="{5CB25B10-5B1C-4017-B167-ED3104435743}" dt="2024-05-27T07:20:34.944" v="8507"/>
          <ac:cxnSpMkLst>
            <pc:docMk/>
            <pc:sldMk cId="580835950" sldId="966"/>
            <ac:cxnSpMk id="88" creationId="{B169714A-4889-EA8F-EC04-A6929E10242B}"/>
          </ac:cxnSpMkLst>
        </pc:cxnChg>
        <pc:cxnChg chg="mod">
          <ac:chgData name="Phillip Kaufman" userId="c001b2a046940d7c" providerId="LiveId" clId="{5CB25B10-5B1C-4017-B167-ED3104435743}" dt="2024-05-20T00:23:37.717" v="3395"/>
          <ac:cxnSpMkLst>
            <pc:docMk/>
            <pc:sldMk cId="580835950" sldId="966"/>
            <ac:cxnSpMk id="88" creationId="{BEDABEAF-0110-EA85-5DED-27DDFE0D3BE0}"/>
          </ac:cxnSpMkLst>
        </pc:cxnChg>
        <pc:cxnChg chg="mod">
          <ac:chgData name="Phillip Kaufman" userId="c001b2a046940d7c" providerId="LiveId" clId="{5CB25B10-5B1C-4017-B167-ED3104435743}" dt="2024-05-20T00:23:37.717" v="3395"/>
          <ac:cxnSpMkLst>
            <pc:docMk/>
            <pc:sldMk cId="580835950" sldId="966"/>
            <ac:cxnSpMk id="89" creationId="{0FB9FA6E-2BF1-C376-F5BE-00DE3300A60F}"/>
          </ac:cxnSpMkLst>
        </pc:cxnChg>
        <pc:cxnChg chg="mod">
          <ac:chgData name="Phillip Kaufman" userId="c001b2a046940d7c" providerId="LiveId" clId="{5CB25B10-5B1C-4017-B167-ED3104435743}" dt="2024-05-21T01:34:51.957" v="4161"/>
          <ac:cxnSpMkLst>
            <pc:docMk/>
            <pc:sldMk cId="580835950" sldId="966"/>
            <ac:cxnSpMk id="89" creationId="{21C12995-AD83-4304-8CEE-EC7E380067CD}"/>
          </ac:cxnSpMkLst>
        </pc:cxnChg>
        <pc:cxnChg chg="mod">
          <ac:chgData name="Phillip Kaufman" userId="c001b2a046940d7c" providerId="LiveId" clId="{5CB25B10-5B1C-4017-B167-ED3104435743}" dt="2024-05-27T07:20:34.944" v="8507"/>
          <ac:cxnSpMkLst>
            <pc:docMk/>
            <pc:sldMk cId="580835950" sldId="966"/>
            <ac:cxnSpMk id="89" creationId="{6DDD83BE-99C0-1BDD-55DB-551B65946AFD}"/>
          </ac:cxnSpMkLst>
        </pc:cxnChg>
        <pc:cxnChg chg="mod">
          <ac:chgData name="Phillip Kaufman" userId="c001b2a046940d7c" providerId="LiveId" clId="{5CB25B10-5B1C-4017-B167-ED3104435743}" dt="2024-05-21T01:34:51.957" v="4161"/>
          <ac:cxnSpMkLst>
            <pc:docMk/>
            <pc:sldMk cId="580835950" sldId="966"/>
            <ac:cxnSpMk id="90" creationId="{0FA0E50B-6F9D-B1D9-4300-2E882A0A841C}"/>
          </ac:cxnSpMkLst>
        </pc:cxnChg>
        <pc:cxnChg chg="mod">
          <ac:chgData name="Phillip Kaufman" userId="c001b2a046940d7c" providerId="LiveId" clId="{5CB25B10-5B1C-4017-B167-ED3104435743}" dt="2024-05-27T07:20:34.944" v="8507"/>
          <ac:cxnSpMkLst>
            <pc:docMk/>
            <pc:sldMk cId="580835950" sldId="966"/>
            <ac:cxnSpMk id="90" creationId="{7892855C-87F1-25A5-DDFB-2521181A06C9}"/>
          </ac:cxnSpMkLst>
        </pc:cxnChg>
        <pc:cxnChg chg="mod">
          <ac:chgData name="Phillip Kaufman" userId="c001b2a046940d7c" providerId="LiveId" clId="{5CB25B10-5B1C-4017-B167-ED3104435743}" dt="2024-05-20T00:23:37.717" v="3395"/>
          <ac:cxnSpMkLst>
            <pc:docMk/>
            <pc:sldMk cId="580835950" sldId="966"/>
            <ac:cxnSpMk id="90" creationId="{B1980F28-247F-521A-22E8-A53463FC4FFD}"/>
          </ac:cxnSpMkLst>
        </pc:cxnChg>
        <pc:cxnChg chg="mod">
          <ac:chgData name="Phillip Kaufman" userId="c001b2a046940d7c" providerId="LiveId" clId="{5CB25B10-5B1C-4017-B167-ED3104435743}" dt="2024-05-20T00:23:37.717" v="3395"/>
          <ac:cxnSpMkLst>
            <pc:docMk/>
            <pc:sldMk cId="580835950" sldId="966"/>
            <ac:cxnSpMk id="91" creationId="{1218C2DB-A482-0151-7790-CBEDAA5C59D0}"/>
          </ac:cxnSpMkLst>
        </pc:cxnChg>
        <pc:cxnChg chg="mod">
          <ac:chgData name="Phillip Kaufman" userId="c001b2a046940d7c" providerId="LiveId" clId="{5CB25B10-5B1C-4017-B167-ED3104435743}" dt="2024-05-27T07:20:34.944" v="8507"/>
          <ac:cxnSpMkLst>
            <pc:docMk/>
            <pc:sldMk cId="580835950" sldId="966"/>
            <ac:cxnSpMk id="91" creationId="{165BE84C-8DDD-336F-F72F-508F59A16F20}"/>
          </ac:cxnSpMkLst>
        </pc:cxnChg>
        <pc:cxnChg chg="mod">
          <ac:chgData name="Phillip Kaufman" userId="c001b2a046940d7c" providerId="LiveId" clId="{5CB25B10-5B1C-4017-B167-ED3104435743}" dt="2024-05-20T00:23:37.717" v="3395"/>
          <ac:cxnSpMkLst>
            <pc:docMk/>
            <pc:sldMk cId="580835950" sldId="966"/>
            <ac:cxnSpMk id="92" creationId="{23956CB6-20EB-C793-8817-43296C347386}"/>
          </ac:cxnSpMkLst>
        </pc:cxnChg>
        <pc:cxnChg chg="mod">
          <ac:chgData name="Phillip Kaufman" userId="c001b2a046940d7c" providerId="LiveId" clId="{5CB25B10-5B1C-4017-B167-ED3104435743}" dt="2024-05-27T07:20:34.944" v="8507"/>
          <ac:cxnSpMkLst>
            <pc:docMk/>
            <pc:sldMk cId="580835950" sldId="966"/>
            <ac:cxnSpMk id="92" creationId="{52798E8D-00AF-FF59-ADC8-FF8CB64E20B6}"/>
          </ac:cxnSpMkLst>
        </pc:cxnChg>
        <pc:cxnChg chg="mod">
          <ac:chgData name="Phillip Kaufman" userId="c001b2a046940d7c" providerId="LiveId" clId="{5CB25B10-5B1C-4017-B167-ED3104435743}" dt="2024-05-27T07:20:34.944" v="8507"/>
          <ac:cxnSpMkLst>
            <pc:docMk/>
            <pc:sldMk cId="580835950" sldId="966"/>
            <ac:cxnSpMk id="93" creationId="{0078E1F9-037F-6E95-04AE-31CCFA56C30A}"/>
          </ac:cxnSpMkLst>
        </pc:cxnChg>
        <pc:cxnChg chg="mod">
          <ac:chgData name="Phillip Kaufman" userId="c001b2a046940d7c" providerId="LiveId" clId="{5CB25B10-5B1C-4017-B167-ED3104435743}" dt="2024-05-20T00:23:37.717" v="3395"/>
          <ac:cxnSpMkLst>
            <pc:docMk/>
            <pc:sldMk cId="580835950" sldId="966"/>
            <ac:cxnSpMk id="93" creationId="{5A03B3C1-EB00-396C-A133-22EE1624F791}"/>
          </ac:cxnSpMkLst>
        </pc:cxnChg>
        <pc:cxnChg chg="mod">
          <ac:chgData name="Phillip Kaufman" userId="c001b2a046940d7c" providerId="LiveId" clId="{5CB25B10-5B1C-4017-B167-ED3104435743}" dt="2024-05-27T07:20:34.944" v="8507"/>
          <ac:cxnSpMkLst>
            <pc:docMk/>
            <pc:sldMk cId="580835950" sldId="966"/>
            <ac:cxnSpMk id="94" creationId="{1ACDD549-54F2-0E14-9DF2-F79A11FADD51}"/>
          </ac:cxnSpMkLst>
        </pc:cxnChg>
        <pc:cxnChg chg="mod">
          <ac:chgData name="Phillip Kaufman" userId="c001b2a046940d7c" providerId="LiveId" clId="{5CB25B10-5B1C-4017-B167-ED3104435743}" dt="2024-05-20T00:23:37.717" v="3395"/>
          <ac:cxnSpMkLst>
            <pc:docMk/>
            <pc:sldMk cId="580835950" sldId="966"/>
            <ac:cxnSpMk id="94" creationId="{6DD46F13-A7E6-85EA-A4EB-F5FDAB46AEAC}"/>
          </ac:cxnSpMkLst>
        </pc:cxnChg>
        <pc:cxnChg chg="mod">
          <ac:chgData name="Phillip Kaufman" userId="c001b2a046940d7c" providerId="LiveId" clId="{5CB25B10-5B1C-4017-B167-ED3104435743}" dt="2024-05-27T07:20:34.944" v="8507"/>
          <ac:cxnSpMkLst>
            <pc:docMk/>
            <pc:sldMk cId="580835950" sldId="966"/>
            <ac:cxnSpMk id="95" creationId="{6232A1A0-82FF-BBF8-BF79-E8CC8CE9BEBE}"/>
          </ac:cxnSpMkLst>
        </pc:cxnChg>
        <pc:cxnChg chg="mod">
          <ac:chgData name="Phillip Kaufman" userId="c001b2a046940d7c" providerId="LiveId" clId="{5CB25B10-5B1C-4017-B167-ED3104435743}" dt="2024-05-20T00:23:37.717" v="3395"/>
          <ac:cxnSpMkLst>
            <pc:docMk/>
            <pc:sldMk cId="580835950" sldId="966"/>
            <ac:cxnSpMk id="95" creationId="{69B4D006-0A9F-DD6E-5833-B812F60545BA}"/>
          </ac:cxnSpMkLst>
        </pc:cxnChg>
        <pc:cxnChg chg="mod">
          <ac:chgData name="Phillip Kaufman" userId="c001b2a046940d7c" providerId="LiveId" clId="{5CB25B10-5B1C-4017-B167-ED3104435743}" dt="2024-05-27T07:20:34.944" v="8507"/>
          <ac:cxnSpMkLst>
            <pc:docMk/>
            <pc:sldMk cId="580835950" sldId="966"/>
            <ac:cxnSpMk id="96" creationId="{4C83D451-825B-B0F0-939B-30D688E9F012}"/>
          </ac:cxnSpMkLst>
        </pc:cxnChg>
        <pc:cxnChg chg="mod">
          <ac:chgData name="Phillip Kaufman" userId="c001b2a046940d7c" providerId="LiveId" clId="{5CB25B10-5B1C-4017-B167-ED3104435743}" dt="2024-05-20T00:23:37.717" v="3395"/>
          <ac:cxnSpMkLst>
            <pc:docMk/>
            <pc:sldMk cId="580835950" sldId="966"/>
            <ac:cxnSpMk id="96" creationId="{5D1D892C-12DC-DA5F-9776-5BE95AC9ACBA}"/>
          </ac:cxnSpMkLst>
        </pc:cxnChg>
        <pc:cxnChg chg="mod">
          <ac:chgData name="Phillip Kaufman" userId="c001b2a046940d7c" providerId="LiveId" clId="{5CB25B10-5B1C-4017-B167-ED3104435743}" dt="2024-05-20T00:23:37.717" v="3395"/>
          <ac:cxnSpMkLst>
            <pc:docMk/>
            <pc:sldMk cId="580835950" sldId="966"/>
            <ac:cxnSpMk id="97" creationId="{07D3A3C9-814A-6D63-A48D-5FCC88C5C6E6}"/>
          </ac:cxnSpMkLst>
        </pc:cxnChg>
        <pc:cxnChg chg="mod">
          <ac:chgData name="Phillip Kaufman" userId="c001b2a046940d7c" providerId="LiveId" clId="{5CB25B10-5B1C-4017-B167-ED3104435743}" dt="2024-05-21T04:22:58.105" v="5254" actId="478"/>
          <ac:cxnSpMkLst>
            <pc:docMk/>
            <pc:sldMk cId="580835950" sldId="966"/>
            <ac:cxnSpMk id="97" creationId="{338A4030-58B8-86AA-CACC-16A6B750450F}"/>
          </ac:cxnSpMkLst>
        </pc:cxnChg>
        <pc:cxnChg chg="mod">
          <ac:chgData name="Phillip Kaufman" userId="c001b2a046940d7c" providerId="LiveId" clId="{5CB25B10-5B1C-4017-B167-ED3104435743}" dt="2024-05-27T07:20:34.944" v="8507"/>
          <ac:cxnSpMkLst>
            <pc:docMk/>
            <pc:sldMk cId="580835950" sldId="966"/>
            <ac:cxnSpMk id="97" creationId="{EFF2D615-4A87-7984-32E4-15E85793B304}"/>
          </ac:cxnSpMkLst>
        </pc:cxnChg>
        <pc:cxnChg chg="mod">
          <ac:chgData name="Phillip Kaufman" userId="c001b2a046940d7c" providerId="LiveId" clId="{5CB25B10-5B1C-4017-B167-ED3104435743}" dt="2024-05-21T04:22:58.105" v="5254" actId="478"/>
          <ac:cxnSpMkLst>
            <pc:docMk/>
            <pc:sldMk cId="580835950" sldId="966"/>
            <ac:cxnSpMk id="98" creationId="{08872280-983A-02BE-7235-7B59C6846FCA}"/>
          </ac:cxnSpMkLst>
        </pc:cxnChg>
        <pc:cxnChg chg="mod">
          <ac:chgData name="Phillip Kaufman" userId="c001b2a046940d7c" providerId="LiveId" clId="{5CB25B10-5B1C-4017-B167-ED3104435743}" dt="2024-05-20T00:23:37.717" v="3395"/>
          <ac:cxnSpMkLst>
            <pc:docMk/>
            <pc:sldMk cId="580835950" sldId="966"/>
            <ac:cxnSpMk id="98" creationId="{2A1390B4-7D41-719E-95A0-2E75741F9B39}"/>
          </ac:cxnSpMkLst>
        </pc:cxnChg>
        <pc:cxnChg chg="mod">
          <ac:chgData name="Phillip Kaufman" userId="c001b2a046940d7c" providerId="LiveId" clId="{5CB25B10-5B1C-4017-B167-ED3104435743}" dt="2024-05-27T07:20:34.944" v="8507"/>
          <ac:cxnSpMkLst>
            <pc:docMk/>
            <pc:sldMk cId="580835950" sldId="966"/>
            <ac:cxnSpMk id="98" creationId="{E7C71066-9B91-867A-2834-5DB2F2A27AEA}"/>
          </ac:cxnSpMkLst>
        </pc:cxnChg>
        <pc:cxnChg chg="mod">
          <ac:chgData name="Phillip Kaufman" userId="c001b2a046940d7c" providerId="LiveId" clId="{5CB25B10-5B1C-4017-B167-ED3104435743}" dt="2024-05-20T00:23:37.717" v="3395"/>
          <ac:cxnSpMkLst>
            <pc:docMk/>
            <pc:sldMk cId="580835950" sldId="966"/>
            <ac:cxnSpMk id="99" creationId="{8C82818E-94C3-A1FE-C737-42E772B11FBC}"/>
          </ac:cxnSpMkLst>
        </pc:cxnChg>
        <pc:cxnChg chg="mod">
          <ac:chgData name="Phillip Kaufman" userId="c001b2a046940d7c" providerId="LiveId" clId="{5CB25B10-5B1C-4017-B167-ED3104435743}" dt="2024-05-27T07:20:34.944" v="8507"/>
          <ac:cxnSpMkLst>
            <pc:docMk/>
            <pc:sldMk cId="580835950" sldId="966"/>
            <ac:cxnSpMk id="99" creationId="{B2348D93-FE1B-8EA0-8356-6992D0112618}"/>
          </ac:cxnSpMkLst>
        </pc:cxnChg>
        <pc:cxnChg chg="mod">
          <ac:chgData name="Phillip Kaufman" userId="c001b2a046940d7c" providerId="LiveId" clId="{5CB25B10-5B1C-4017-B167-ED3104435743}" dt="2024-05-20T00:23:37.717" v="3395"/>
          <ac:cxnSpMkLst>
            <pc:docMk/>
            <pc:sldMk cId="580835950" sldId="966"/>
            <ac:cxnSpMk id="100" creationId="{C731763C-E63A-4621-CCCE-FEA6D775A0C4}"/>
          </ac:cxnSpMkLst>
        </pc:cxnChg>
        <pc:cxnChg chg="mod">
          <ac:chgData name="Phillip Kaufman" userId="c001b2a046940d7c" providerId="LiveId" clId="{5CB25B10-5B1C-4017-B167-ED3104435743}" dt="2024-05-20T00:23:37.717" v="3395"/>
          <ac:cxnSpMkLst>
            <pc:docMk/>
            <pc:sldMk cId="580835950" sldId="966"/>
            <ac:cxnSpMk id="101" creationId="{812AEEFA-B043-3EEB-1277-B0B977F09D3A}"/>
          </ac:cxnSpMkLst>
        </pc:cxnChg>
        <pc:cxnChg chg="mod">
          <ac:chgData name="Phillip Kaufman" userId="c001b2a046940d7c" providerId="LiveId" clId="{5CB25B10-5B1C-4017-B167-ED3104435743}" dt="2024-05-20T00:23:37.717" v="3395"/>
          <ac:cxnSpMkLst>
            <pc:docMk/>
            <pc:sldMk cId="580835950" sldId="966"/>
            <ac:cxnSpMk id="102" creationId="{4FE846D1-9153-4DD7-EC84-4BF83B500C3D}"/>
          </ac:cxnSpMkLst>
        </pc:cxnChg>
        <pc:cxnChg chg="mod">
          <ac:chgData name="Phillip Kaufman" userId="c001b2a046940d7c" providerId="LiveId" clId="{5CB25B10-5B1C-4017-B167-ED3104435743}" dt="2024-05-20T00:23:37.717" v="3395"/>
          <ac:cxnSpMkLst>
            <pc:docMk/>
            <pc:sldMk cId="580835950" sldId="966"/>
            <ac:cxnSpMk id="103" creationId="{1D559B83-5B49-F198-1664-05D8192FFE75}"/>
          </ac:cxnSpMkLst>
        </pc:cxnChg>
        <pc:cxnChg chg="mod">
          <ac:chgData name="Phillip Kaufman" userId="c001b2a046940d7c" providerId="LiveId" clId="{5CB25B10-5B1C-4017-B167-ED3104435743}" dt="2024-05-27T07:20:34.944" v="8507"/>
          <ac:cxnSpMkLst>
            <pc:docMk/>
            <pc:sldMk cId="580835950" sldId="966"/>
            <ac:cxnSpMk id="103" creationId="{5F57D199-A612-C60C-1FE7-2BA2EA8CCABE}"/>
          </ac:cxnSpMkLst>
        </pc:cxnChg>
        <pc:cxnChg chg="mod">
          <ac:chgData name="Phillip Kaufman" userId="c001b2a046940d7c" providerId="LiveId" clId="{5CB25B10-5B1C-4017-B167-ED3104435743}" dt="2024-05-27T07:20:34.944" v="8507"/>
          <ac:cxnSpMkLst>
            <pc:docMk/>
            <pc:sldMk cId="580835950" sldId="966"/>
            <ac:cxnSpMk id="104" creationId="{374033F4-2DEB-BB4B-409E-CDDE64909680}"/>
          </ac:cxnSpMkLst>
        </pc:cxnChg>
        <pc:cxnChg chg="mod">
          <ac:chgData name="Phillip Kaufman" userId="c001b2a046940d7c" providerId="LiveId" clId="{5CB25B10-5B1C-4017-B167-ED3104435743}" dt="2024-05-20T00:23:37.717" v="3395"/>
          <ac:cxnSpMkLst>
            <pc:docMk/>
            <pc:sldMk cId="580835950" sldId="966"/>
            <ac:cxnSpMk id="104" creationId="{E13BFCA5-F617-8DAB-452B-37C3C142AFC8}"/>
          </ac:cxnSpMkLst>
        </pc:cxnChg>
        <pc:cxnChg chg="mod">
          <ac:chgData name="Phillip Kaufman" userId="c001b2a046940d7c" providerId="LiveId" clId="{5CB25B10-5B1C-4017-B167-ED3104435743}" dt="2024-05-20T00:23:37.717" v="3395"/>
          <ac:cxnSpMkLst>
            <pc:docMk/>
            <pc:sldMk cId="580835950" sldId="966"/>
            <ac:cxnSpMk id="105" creationId="{98D0D3A8-9D9E-A509-6319-D0F3AA4997BC}"/>
          </ac:cxnSpMkLst>
        </pc:cxnChg>
        <pc:cxnChg chg="mod">
          <ac:chgData name="Phillip Kaufman" userId="c001b2a046940d7c" providerId="LiveId" clId="{5CB25B10-5B1C-4017-B167-ED3104435743}" dt="2024-05-20T00:23:37.717" v="3395"/>
          <ac:cxnSpMkLst>
            <pc:docMk/>
            <pc:sldMk cId="580835950" sldId="966"/>
            <ac:cxnSpMk id="106" creationId="{39954A05-F536-5528-6DD1-CC7AA7B2874D}"/>
          </ac:cxnSpMkLst>
        </pc:cxnChg>
        <pc:cxnChg chg="mod">
          <ac:chgData name="Phillip Kaufman" userId="c001b2a046940d7c" providerId="LiveId" clId="{5CB25B10-5B1C-4017-B167-ED3104435743}" dt="2024-05-21T04:22:58.105" v="5254" actId="478"/>
          <ac:cxnSpMkLst>
            <pc:docMk/>
            <pc:sldMk cId="580835950" sldId="966"/>
            <ac:cxnSpMk id="106" creationId="{C310FC78-5944-CFCE-520C-DA1FC166416D}"/>
          </ac:cxnSpMkLst>
        </pc:cxnChg>
        <pc:cxnChg chg="mod">
          <ac:chgData name="Phillip Kaufman" userId="c001b2a046940d7c" providerId="LiveId" clId="{5CB25B10-5B1C-4017-B167-ED3104435743}" dt="2024-05-21T04:22:58.105" v="5254" actId="478"/>
          <ac:cxnSpMkLst>
            <pc:docMk/>
            <pc:sldMk cId="580835950" sldId="966"/>
            <ac:cxnSpMk id="107" creationId="{8CCA173B-7894-7DD5-D05D-53E3A9759BD6}"/>
          </ac:cxnSpMkLst>
        </pc:cxnChg>
        <pc:cxnChg chg="mod">
          <ac:chgData name="Phillip Kaufman" userId="c001b2a046940d7c" providerId="LiveId" clId="{5CB25B10-5B1C-4017-B167-ED3104435743}" dt="2024-05-20T00:23:37.717" v="3395"/>
          <ac:cxnSpMkLst>
            <pc:docMk/>
            <pc:sldMk cId="580835950" sldId="966"/>
            <ac:cxnSpMk id="110" creationId="{B8811D24-BC1D-18BE-ADA1-077EE2379625}"/>
          </ac:cxnSpMkLst>
        </pc:cxnChg>
        <pc:cxnChg chg="mod">
          <ac:chgData name="Phillip Kaufman" userId="c001b2a046940d7c" providerId="LiveId" clId="{5CB25B10-5B1C-4017-B167-ED3104435743}" dt="2024-05-20T00:23:37.717" v="3395"/>
          <ac:cxnSpMkLst>
            <pc:docMk/>
            <pc:sldMk cId="580835950" sldId="966"/>
            <ac:cxnSpMk id="111" creationId="{C1FE3170-1AE7-E573-3417-4310198A49BD}"/>
          </ac:cxnSpMkLst>
        </pc:cxnChg>
        <pc:cxnChg chg="mod">
          <ac:chgData name="Phillip Kaufman" userId="c001b2a046940d7c" providerId="LiveId" clId="{5CB25B10-5B1C-4017-B167-ED3104435743}" dt="2024-05-27T07:28:17.484" v="8601" actId="478"/>
          <ac:cxnSpMkLst>
            <pc:docMk/>
            <pc:sldMk cId="580835950" sldId="966"/>
            <ac:cxnSpMk id="113" creationId="{675BFB51-A66B-5F13-3A05-4520F1FD2CF1}"/>
          </ac:cxnSpMkLst>
        </pc:cxnChg>
        <pc:cxnChg chg="mod">
          <ac:chgData name="Phillip Kaufman" userId="c001b2a046940d7c" providerId="LiveId" clId="{5CB25B10-5B1C-4017-B167-ED3104435743}" dt="2024-05-27T07:28:17.484" v="8601" actId="478"/>
          <ac:cxnSpMkLst>
            <pc:docMk/>
            <pc:sldMk cId="580835950" sldId="966"/>
            <ac:cxnSpMk id="114" creationId="{D77D9315-7482-88F0-86FE-F1C2A510B7AB}"/>
          </ac:cxnSpMkLst>
        </pc:cxnChg>
        <pc:cxnChg chg="mod">
          <ac:chgData name="Phillip Kaufman" userId="c001b2a046940d7c" providerId="LiveId" clId="{5CB25B10-5B1C-4017-B167-ED3104435743}" dt="2024-05-20T00:23:48.998" v="3396"/>
          <ac:cxnSpMkLst>
            <pc:docMk/>
            <pc:sldMk cId="580835950" sldId="966"/>
            <ac:cxnSpMk id="116" creationId="{240A883E-4261-5BDA-EFB7-E15FE7DC5D5A}"/>
          </ac:cxnSpMkLst>
        </pc:cxnChg>
        <pc:cxnChg chg="mod">
          <ac:chgData name="Phillip Kaufman" userId="c001b2a046940d7c" providerId="LiveId" clId="{5CB25B10-5B1C-4017-B167-ED3104435743}" dt="2024-05-20T00:23:48.998" v="3396"/>
          <ac:cxnSpMkLst>
            <pc:docMk/>
            <pc:sldMk cId="580835950" sldId="966"/>
            <ac:cxnSpMk id="117" creationId="{F6EEB360-84A1-E206-FB9D-90CBDD956C45}"/>
          </ac:cxnSpMkLst>
        </pc:cxnChg>
        <pc:cxnChg chg="mod">
          <ac:chgData name="Phillip Kaufman" userId="c001b2a046940d7c" providerId="LiveId" clId="{5CB25B10-5B1C-4017-B167-ED3104435743}" dt="2024-05-21T04:22:51.066" v="5253"/>
          <ac:cxnSpMkLst>
            <pc:docMk/>
            <pc:sldMk cId="580835950" sldId="966"/>
            <ac:cxnSpMk id="118" creationId="{1916BA79-28D4-6121-8ED0-E1EDC9187703}"/>
          </ac:cxnSpMkLst>
        </pc:cxnChg>
        <pc:cxnChg chg="mod">
          <ac:chgData name="Phillip Kaufman" userId="c001b2a046940d7c" providerId="LiveId" clId="{5CB25B10-5B1C-4017-B167-ED3104435743}" dt="2024-05-20T00:23:48.998" v="3396"/>
          <ac:cxnSpMkLst>
            <pc:docMk/>
            <pc:sldMk cId="580835950" sldId="966"/>
            <ac:cxnSpMk id="118" creationId="{9E5A17FB-7BF9-CFDE-4D9E-D0A3DA738713}"/>
          </ac:cxnSpMkLst>
        </pc:cxnChg>
        <pc:cxnChg chg="mod">
          <ac:chgData name="Phillip Kaufman" userId="c001b2a046940d7c" providerId="LiveId" clId="{5CB25B10-5B1C-4017-B167-ED3104435743}" dt="2024-05-20T00:23:48.998" v="3396"/>
          <ac:cxnSpMkLst>
            <pc:docMk/>
            <pc:sldMk cId="580835950" sldId="966"/>
            <ac:cxnSpMk id="119" creationId="{0F202232-8BD6-24BB-98EB-B8CBBF0D73D8}"/>
          </ac:cxnSpMkLst>
        </pc:cxnChg>
        <pc:cxnChg chg="mod">
          <ac:chgData name="Phillip Kaufman" userId="c001b2a046940d7c" providerId="LiveId" clId="{5CB25B10-5B1C-4017-B167-ED3104435743}" dt="2024-05-21T04:22:51.066" v="5253"/>
          <ac:cxnSpMkLst>
            <pc:docMk/>
            <pc:sldMk cId="580835950" sldId="966"/>
            <ac:cxnSpMk id="119" creationId="{2ABF97E5-066C-9D9B-03C5-0385599C7C14}"/>
          </ac:cxnSpMkLst>
        </pc:cxnChg>
        <pc:cxnChg chg="mod">
          <ac:chgData name="Phillip Kaufman" userId="c001b2a046940d7c" providerId="LiveId" clId="{5CB25B10-5B1C-4017-B167-ED3104435743}" dt="2024-05-20T00:23:48.998" v="3396"/>
          <ac:cxnSpMkLst>
            <pc:docMk/>
            <pc:sldMk cId="580835950" sldId="966"/>
            <ac:cxnSpMk id="120" creationId="{A1154E9B-6F41-21C9-BD67-98C7DB732A93}"/>
          </ac:cxnSpMkLst>
        </pc:cxnChg>
        <pc:cxnChg chg="mod">
          <ac:chgData name="Phillip Kaufman" userId="c001b2a046940d7c" providerId="LiveId" clId="{5CB25B10-5B1C-4017-B167-ED3104435743}" dt="2024-05-20T00:23:48.998" v="3396"/>
          <ac:cxnSpMkLst>
            <pc:docMk/>
            <pc:sldMk cId="580835950" sldId="966"/>
            <ac:cxnSpMk id="121" creationId="{8968F61A-C490-4831-9A8F-CF78955D6231}"/>
          </ac:cxnSpMkLst>
        </pc:cxnChg>
        <pc:cxnChg chg="mod">
          <ac:chgData name="Phillip Kaufman" userId="c001b2a046940d7c" providerId="LiveId" clId="{5CB25B10-5B1C-4017-B167-ED3104435743}" dt="2024-05-27T07:28:17.484" v="8601" actId="478"/>
          <ac:cxnSpMkLst>
            <pc:docMk/>
            <pc:sldMk cId="580835950" sldId="966"/>
            <ac:cxnSpMk id="122" creationId="{308300E1-A328-C9CA-3729-29EF63F71B67}"/>
          </ac:cxnSpMkLst>
        </pc:cxnChg>
        <pc:cxnChg chg="mod">
          <ac:chgData name="Phillip Kaufman" userId="c001b2a046940d7c" providerId="LiveId" clId="{5CB25B10-5B1C-4017-B167-ED3104435743}" dt="2024-05-20T00:23:48.998" v="3396"/>
          <ac:cxnSpMkLst>
            <pc:docMk/>
            <pc:sldMk cId="580835950" sldId="966"/>
            <ac:cxnSpMk id="122" creationId="{F392890C-2E8A-6180-CB15-13C14513772A}"/>
          </ac:cxnSpMkLst>
        </pc:cxnChg>
        <pc:cxnChg chg="mod">
          <ac:chgData name="Phillip Kaufman" userId="c001b2a046940d7c" providerId="LiveId" clId="{5CB25B10-5B1C-4017-B167-ED3104435743}" dt="2024-05-20T00:23:48.998" v="3396"/>
          <ac:cxnSpMkLst>
            <pc:docMk/>
            <pc:sldMk cId="580835950" sldId="966"/>
            <ac:cxnSpMk id="123" creationId="{45CE1057-B483-1DC0-E707-8E91D202DA27}"/>
          </ac:cxnSpMkLst>
        </pc:cxnChg>
        <pc:cxnChg chg="mod">
          <ac:chgData name="Phillip Kaufman" userId="c001b2a046940d7c" providerId="LiveId" clId="{5CB25B10-5B1C-4017-B167-ED3104435743}" dt="2024-05-27T07:28:17.484" v="8601" actId="478"/>
          <ac:cxnSpMkLst>
            <pc:docMk/>
            <pc:sldMk cId="580835950" sldId="966"/>
            <ac:cxnSpMk id="123" creationId="{48F8A5D5-7060-A5E1-5F89-49CA3A26FEB8}"/>
          </ac:cxnSpMkLst>
        </pc:cxnChg>
        <pc:cxnChg chg="mod">
          <ac:chgData name="Phillip Kaufman" userId="c001b2a046940d7c" providerId="LiveId" clId="{5CB25B10-5B1C-4017-B167-ED3104435743}" dt="2024-05-20T00:23:48.998" v="3396"/>
          <ac:cxnSpMkLst>
            <pc:docMk/>
            <pc:sldMk cId="580835950" sldId="966"/>
            <ac:cxnSpMk id="124" creationId="{35B99CCA-2277-FB76-5359-C81F63848594}"/>
          </ac:cxnSpMkLst>
        </pc:cxnChg>
        <pc:cxnChg chg="mod">
          <ac:chgData name="Phillip Kaufman" userId="c001b2a046940d7c" providerId="LiveId" clId="{5CB25B10-5B1C-4017-B167-ED3104435743}" dt="2024-05-20T00:23:48.998" v="3396"/>
          <ac:cxnSpMkLst>
            <pc:docMk/>
            <pc:sldMk cId="580835950" sldId="966"/>
            <ac:cxnSpMk id="125" creationId="{6CF1F601-8B1A-286F-DA86-41D8BB68D342}"/>
          </ac:cxnSpMkLst>
        </pc:cxnChg>
        <pc:cxnChg chg="mod">
          <ac:chgData name="Phillip Kaufman" userId="c001b2a046940d7c" providerId="LiveId" clId="{5CB25B10-5B1C-4017-B167-ED3104435743}" dt="2024-05-21T04:22:51.066" v="5253"/>
          <ac:cxnSpMkLst>
            <pc:docMk/>
            <pc:sldMk cId="580835950" sldId="966"/>
            <ac:cxnSpMk id="126" creationId="{3A559BB9-EED8-245A-8657-9101516170DF}"/>
          </ac:cxnSpMkLst>
        </pc:cxnChg>
        <pc:cxnChg chg="mod">
          <ac:chgData name="Phillip Kaufman" userId="c001b2a046940d7c" providerId="LiveId" clId="{5CB25B10-5B1C-4017-B167-ED3104435743}" dt="2024-05-20T00:23:48.998" v="3396"/>
          <ac:cxnSpMkLst>
            <pc:docMk/>
            <pc:sldMk cId="580835950" sldId="966"/>
            <ac:cxnSpMk id="126" creationId="{5CD46F82-A71B-392B-6931-97F79B90473F}"/>
          </ac:cxnSpMkLst>
        </pc:cxnChg>
        <pc:cxnChg chg="mod">
          <ac:chgData name="Phillip Kaufman" userId="c001b2a046940d7c" providerId="LiveId" clId="{5CB25B10-5B1C-4017-B167-ED3104435743}" dt="2024-05-20T00:23:48.998" v="3396"/>
          <ac:cxnSpMkLst>
            <pc:docMk/>
            <pc:sldMk cId="580835950" sldId="966"/>
            <ac:cxnSpMk id="127" creationId="{4BA3BBF0-81C6-8630-9FB5-524894AB6C83}"/>
          </ac:cxnSpMkLst>
        </pc:cxnChg>
        <pc:cxnChg chg="mod">
          <ac:chgData name="Phillip Kaufman" userId="c001b2a046940d7c" providerId="LiveId" clId="{5CB25B10-5B1C-4017-B167-ED3104435743}" dt="2024-05-21T04:22:51.066" v="5253"/>
          <ac:cxnSpMkLst>
            <pc:docMk/>
            <pc:sldMk cId="580835950" sldId="966"/>
            <ac:cxnSpMk id="127" creationId="{85BF906D-1700-BAE7-7FC8-15E897F09BEE}"/>
          </ac:cxnSpMkLst>
        </pc:cxnChg>
        <pc:cxnChg chg="mod">
          <ac:chgData name="Phillip Kaufman" userId="c001b2a046940d7c" providerId="LiveId" clId="{5CB25B10-5B1C-4017-B167-ED3104435743}" dt="2024-05-20T00:23:48.998" v="3396"/>
          <ac:cxnSpMkLst>
            <pc:docMk/>
            <pc:sldMk cId="580835950" sldId="966"/>
            <ac:cxnSpMk id="128" creationId="{B596DA36-CB5D-02D6-E056-AFCE0047933B}"/>
          </ac:cxnSpMkLst>
        </pc:cxnChg>
        <pc:cxnChg chg="mod">
          <ac:chgData name="Phillip Kaufman" userId="c001b2a046940d7c" providerId="LiveId" clId="{5CB25B10-5B1C-4017-B167-ED3104435743}" dt="2024-05-20T00:23:48.998" v="3396"/>
          <ac:cxnSpMkLst>
            <pc:docMk/>
            <pc:sldMk cId="580835950" sldId="966"/>
            <ac:cxnSpMk id="129" creationId="{EF90B93B-FC2F-46CD-9A05-5B93FDD4EA92}"/>
          </ac:cxnSpMkLst>
        </pc:cxnChg>
        <pc:cxnChg chg="mod">
          <ac:chgData name="Phillip Kaufman" userId="c001b2a046940d7c" providerId="LiveId" clId="{5CB25B10-5B1C-4017-B167-ED3104435743}" dt="2024-05-20T00:23:48.998" v="3396"/>
          <ac:cxnSpMkLst>
            <pc:docMk/>
            <pc:sldMk cId="580835950" sldId="966"/>
            <ac:cxnSpMk id="130" creationId="{1D2A10A3-EB67-41E8-49F9-CC8BD5512F98}"/>
          </ac:cxnSpMkLst>
        </pc:cxnChg>
        <pc:cxnChg chg="mod">
          <ac:chgData name="Phillip Kaufman" userId="c001b2a046940d7c" providerId="LiveId" clId="{5CB25B10-5B1C-4017-B167-ED3104435743}" dt="2024-05-20T00:23:48.998" v="3396"/>
          <ac:cxnSpMkLst>
            <pc:docMk/>
            <pc:sldMk cId="580835950" sldId="966"/>
            <ac:cxnSpMk id="131" creationId="{3698E16A-8DF4-6DAF-C1E4-08AB13A1AAC6}"/>
          </ac:cxnSpMkLst>
        </pc:cxnChg>
        <pc:cxnChg chg="mod">
          <ac:chgData name="Phillip Kaufman" userId="c001b2a046940d7c" providerId="LiveId" clId="{5CB25B10-5B1C-4017-B167-ED3104435743}" dt="2024-05-27T07:26:14.563" v="8573"/>
          <ac:cxnSpMkLst>
            <pc:docMk/>
            <pc:sldMk cId="580835950" sldId="966"/>
            <ac:cxnSpMk id="131" creationId="{BCD3CE22-76CC-0F97-449C-70A631F040F3}"/>
          </ac:cxnSpMkLst>
        </pc:cxnChg>
        <pc:cxnChg chg="mod">
          <ac:chgData name="Phillip Kaufman" userId="c001b2a046940d7c" providerId="LiveId" clId="{5CB25B10-5B1C-4017-B167-ED3104435743}" dt="2024-05-21T04:22:51.066" v="5253"/>
          <ac:cxnSpMkLst>
            <pc:docMk/>
            <pc:sldMk cId="580835950" sldId="966"/>
            <ac:cxnSpMk id="132" creationId="{069A1D3E-DD2D-28C9-F27D-B5DACEE53415}"/>
          </ac:cxnSpMkLst>
        </pc:cxnChg>
        <pc:cxnChg chg="mod">
          <ac:chgData name="Phillip Kaufman" userId="c001b2a046940d7c" providerId="LiveId" clId="{5CB25B10-5B1C-4017-B167-ED3104435743}" dt="2024-05-27T07:26:14.563" v="8573"/>
          <ac:cxnSpMkLst>
            <pc:docMk/>
            <pc:sldMk cId="580835950" sldId="966"/>
            <ac:cxnSpMk id="132" creationId="{7D51D493-8B9E-7E12-E18F-8EB748267415}"/>
          </ac:cxnSpMkLst>
        </pc:cxnChg>
        <pc:cxnChg chg="mod">
          <ac:chgData name="Phillip Kaufman" userId="c001b2a046940d7c" providerId="LiveId" clId="{5CB25B10-5B1C-4017-B167-ED3104435743}" dt="2024-05-20T00:23:48.998" v="3396"/>
          <ac:cxnSpMkLst>
            <pc:docMk/>
            <pc:sldMk cId="580835950" sldId="966"/>
            <ac:cxnSpMk id="132" creationId="{92FAF6E4-9490-A17A-44F7-E430FAAC52F9}"/>
          </ac:cxnSpMkLst>
        </pc:cxnChg>
        <pc:cxnChg chg="mod">
          <ac:chgData name="Phillip Kaufman" userId="c001b2a046940d7c" providerId="LiveId" clId="{5CB25B10-5B1C-4017-B167-ED3104435743}" dt="2024-05-20T00:23:48.998" v="3396"/>
          <ac:cxnSpMkLst>
            <pc:docMk/>
            <pc:sldMk cId="580835950" sldId="966"/>
            <ac:cxnSpMk id="133" creationId="{1E8ECD05-CEB9-4527-576F-2A47BFE01EC3}"/>
          </ac:cxnSpMkLst>
        </pc:cxnChg>
        <pc:cxnChg chg="mod">
          <ac:chgData name="Phillip Kaufman" userId="c001b2a046940d7c" providerId="LiveId" clId="{5CB25B10-5B1C-4017-B167-ED3104435743}" dt="2024-05-21T04:22:51.066" v="5253"/>
          <ac:cxnSpMkLst>
            <pc:docMk/>
            <pc:sldMk cId="580835950" sldId="966"/>
            <ac:cxnSpMk id="133" creationId="{2B3EF167-9496-29FE-DC00-81DF32899B2F}"/>
          </ac:cxnSpMkLst>
        </pc:cxnChg>
        <pc:cxnChg chg="mod">
          <ac:chgData name="Phillip Kaufman" userId="c001b2a046940d7c" providerId="LiveId" clId="{5CB25B10-5B1C-4017-B167-ED3104435743}" dt="2024-05-21T04:22:51.066" v="5253"/>
          <ac:cxnSpMkLst>
            <pc:docMk/>
            <pc:sldMk cId="580835950" sldId="966"/>
            <ac:cxnSpMk id="134" creationId="{000EFE26-2BF6-4F7D-3A7B-164A22043028}"/>
          </ac:cxnSpMkLst>
        </pc:cxnChg>
        <pc:cxnChg chg="mod">
          <ac:chgData name="Phillip Kaufman" userId="c001b2a046940d7c" providerId="LiveId" clId="{5CB25B10-5B1C-4017-B167-ED3104435743}" dt="2024-05-20T00:23:48.998" v="3396"/>
          <ac:cxnSpMkLst>
            <pc:docMk/>
            <pc:sldMk cId="580835950" sldId="966"/>
            <ac:cxnSpMk id="134" creationId="{6037F3C9-8C7C-9D76-3319-7F8B64F54714}"/>
          </ac:cxnSpMkLst>
        </pc:cxnChg>
        <pc:cxnChg chg="mod">
          <ac:chgData name="Phillip Kaufman" userId="c001b2a046940d7c" providerId="LiveId" clId="{5CB25B10-5B1C-4017-B167-ED3104435743}" dt="2024-05-20T00:23:48.998" v="3396"/>
          <ac:cxnSpMkLst>
            <pc:docMk/>
            <pc:sldMk cId="580835950" sldId="966"/>
            <ac:cxnSpMk id="135" creationId="{26A91A7C-8A49-9FEC-7FCD-178B635D9218}"/>
          </ac:cxnSpMkLst>
        </pc:cxnChg>
        <pc:cxnChg chg="mod">
          <ac:chgData name="Phillip Kaufman" userId="c001b2a046940d7c" providerId="LiveId" clId="{5CB25B10-5B1C-4017-B167-ED3104435743}" dt="2024-05-21T04:22:51.066" v="5253"/>
          <ac:cxnSpMkLst>
            <pc:docMk/>
            <pc:sldMk cId="580835950" sldId="966"/>
            <ac:cxnSpMk id="135" creationId="{859FBDDD-CBB8-8C16-4A4B-4C85C30EB6F1}"/>
          </ac:cxnSpMkLst>
        </pc:cxnChg>
        <pc:cxnChg chg="mod">
          <ac:chgData name="Phillip Kaufman" userId="c001b2a046940d7c" providerId="LiveId" clId="{5CB25B10-5B1C-4017-B167-ED3104435743}" dt="2024-05-21T04:22:51.066" v="5253"/>
          <ac:cxnSpMkLst>
            <pc:docMk/>
            <pc:sldMk cId="580835950" sldId="966"/>
            <ac:cxnSpMk id="136" creationId="{8AD8AEDF-8350-9EBF-70A0-DE2FDC97F495}"/>
          </ac:cxnSpMkLst>
        </pc:cxnChg>
        <pc:cxnChg chg="mod">
          <ac:chgData name="Phillip Kaufman" userId="c001b2a046940d7c" providerId="LiveId" clId="{5CB25B10-5B1C-4017-B167-ED3104435743}" dt="2024-05-20T00:23:48.998" v="3396"/>
          <ac:cxnSpMkLst>
            <pc:docMk/>
            <pc:sldMk cId="580835950" sldId="966"/>
            <ac:cxnSpMk id="136" creationId="{D7E46C08-30CA-81E8-AF21-AA229D4E4855}"/>
          </ac:cxnSpMkLst>
        </pc:cxnChg>
        <pc:cxnChg chg="mod">
          <ac:chgData name="Phillip Kaufman" userId="c001b2a046940d7c" providerId="LiveId" clId="{5CB25B10-5B1C-4017-B167-ED3104435743}" dt="2024-05-21T04:22:51.066" v="5253"/>
          <ac:cxnSpMkLst>
            <pc:docMk/>
            <pc:sldMk cId="580835950" sldId="966"/>
            <ac:cxnSpMk id="137" creationId="{25538EBA-D23B-B00D-BA25-C4738A23257B}"/>
          </ac:cxnSpMkLst>
        </pc:cxnChg>
        <pc:cxnChg chg="mod">
          <ac:chgData name="Phillip Kaufman" userId="c001b2a046940d7c" providerId="LiveId" clId="{5CB25B10-5B1C-4017-B167-ED3104435743}" dt="2024-05-20T00:23:48.998" v="3396"/>
          <ac:cxnSpMkLst>
            <pc:docMk/>
            <pc:sldMk cId="580835950" sldId="966"/>
            <ac:cxnSpMk id="137" creationId="{7EBCD445-F272-7ACD-40F0-6591AE8A8A85}"/>
          </ac:cxnSpMkLst>
        </pc:cxnChg>
        <pc:cxnChg chg="mod">
          <ac:chgData name="Phillip Kaufman" userId="c001b2a046940d7c" providerId="LiveId" clId="{5CB25B10-5B1C-4017-B167-ED3104435743}" dt="2024-05-20T00:23:48.998" v="3396"/>
          <ac:cxnSpMkLst>
            <pc:docMk/>
            <pc:sldMk cId="580835950" sldId="966"/>
            <ac:cxnSpMk id="138" creationId="{87FFAD13-8E1B-9CFE-F54B-323DDF7DFA1A}"/>
          </ac:cxnSpMkLst>
        </pc:cxnChg>
        <pc:cxnChg chg="mod">
          <ac:chgData name="Phillip Kaufman" userId="c001b2a046940d7c" providerId="LiveId" clId="{5CB25B10-5B1C-4017-B167-ED3104435743}" dt="2024-05-21T04:22:51.066" v="5253"/>
          <ac:cxnSpMkLst>
            <pc:docMk/>
            <pc:sldMk cId="580835950" sldId="966"/>
            <ac:cxnSpMk id="138" creationId="{ED20074F-5455-CFB6-D5B5-8C17E96534F5}"/>
          </ac:cxnSpMkLst>
        </pc:cxnChg>
        <pc:cxnChg chg="mod">
          <ac:chgData name="Phillip Kaufman" userId="c001b2a046940d7c" providerId="LiveId" clId="{5CB25B10-5B1C-4017-B167-ED3104435743}" dt="2024-05-21T04:22:51.066" v="5253"/>
          <ac:cxnSpMkLst>
            <pc:docMk/>
            <pc:sldMk cId="580835950" sldId="966"/>
            <ac:cxnSpMk id="139" creationId="{512C2C91-7F07-1D84-3D9C-3BAA5E26E6AF}"/>
          </ac:cxnSpMkLst>
        </pc:cxnChg>
        <pc:cxnChg chg="mod">
          <ac:chgData name="Phillip Kaufman" userId="c001b2a046940d7c" providerId="LiveId" clId="{5CB25B10-5B1C-4017-B167-ED3104435743}" dt="2024-05-20T00:23:48.998" v="3396"/>
          <ac:cxnSpMkLst>
            <pc:docMk/>
            <pc:sldMk cId="580835950" sldId="966"/>
            <ac:cxnSpMk id="139" creationId="{9634DA9B-0472-6944-EBE7-A8BB71F05BE3}"/>
          </ac:cxnSpMkLst>
        </pc:cxnChg>
        <pc:cxnChg chg="mod">
          <ac:chgData name="Phillip Kaufman" userId="c001b2a046940d7c" providerId="LiveId" clId="{5CB25B10-5B1C-4017-B167-ED3104435743}" dt="2024-05-21T04:22:51.066" v="5253"/>
          <ac:cxnSpMkLst>
            <pc:docMk/>
            <pc:sldMk cId="580835950" sldId="966"/>
            <ac:cxnSpMk id="140" creationId="{1E76CCEB-E2F5-E01A-6E23-107F2FD580E1}"/>
          </ac:cxnSpMkLst>
        </pc:cxnChg>
        <pc:cxnChg chg="mod">
          <ac:chgData name="Phillip Kaufman" userId="c001b2a046940d7c" providerId="LiveId" clId="{5CB25B10-5B1C-4017-B167-ED3104435743}" dt="2024-05-27T07:26:14.563" v="8573"/>
          <ac:cxnSpMkLst>
            <pc:docMk/>
            <pc:sldMk cId="580835950" sldId="966"/>
            <ac:cxnSpMk id="140" creationId="{41109120-6AB2-90D8-BA26-A070D37E6504}"/>
          </ac:cxnSpMkLst>
        </pc:cxnChg>
        <pc:cxnChg chg="mod">
          <ac:chgData name="Phillip Kaufman" userId="c001b2a046940d7c" providerId="LiveId" clId="{5CB25B10-5B1C-4017-B167-ED3104435743}" dt="2024-05-20T00:23:48.998" v="3396"/>
          <ac:cxnSpMkLst>
            <pc:docMk/>
            <pc:sldMk cId="580835950" sldId="966"/>
            <ac:cxnSpMk id="140" creationId="{94E73569-F2F0-F80E-C2ED-7A20E725C747}"/>
          </ac:cxnSpMkLst>
        </pc:cxnChg>
        <pc:cxnChg chg="mod">
          <ac:chgData name="Phillip Kaufman" userId="c001b2a046940d7c" providerId="LiveId" clId="{5CB25B10-5B1C-4017-B167-ED3104435743}" dt="2024-05-27T07:26:14.563" v="8573"/>
          <ac:cxnSpMkLst>
            <pc:docMk/>
            <pc:sldMk cId="580835950" sldId="966"/>
            <ac:cxnSpMk id="141" creationId="{B9E7EA4F-BC14-06B7-5983-78BE2FC346AE}"/>
          </ac:cxnSpMkLst>
        </pc:cxnChg>
        <pc:cxnChg chg="mod">
          <ac:chgData name="Phillip Kaufman" userId="c001b2a046940d7c" providerId="LiveId" clId="{5CB25B10-5B1C-4017-B167-ED3104435743}" dt="2024-05-20T00:23:48.998" v="3396"/>
          <ac:cxnSpMkLst>
            <pc:docMk/>
            <pc:sldMk cId="580835950" sldId="966"/>
            <ac:cxnSpMk id="141" creationId="{BBDEE1DC-C02A-72ED-C8A0-184A6E27C909}"/>
          </ac:cxnSpMkLst>
        </pc:cxnChg>
        <pc:cxnChg chg="mod">
          <ac:chgData name="Phillip Kaufman" userId="c001b2a046940d7c" providerId="LiveId" clId="{5CB25B10-5B1C-4017-B167-ED3104435743}" dt="2024-05-21T04:22:51.066" v="5253"/>
          <ac:cxnSpMkLst>
            <pc:docMk/>
            <pc:sldMk cId="580835950" sldId="966"/>
            <ac:cxnSpMk id="141" creationId="{E701BA01-85EC-6B28-04A5-3957D4665052}"/>
          </ac:cxnSpMkLst>
        </pc:cxnChg>
        <pc:cxnChg chg="mod">
          <ac:chgData name="Phillip Kaufman" userId="c001b2a046940d7c" providerId="LiveId" clId="{5CB25B10-5B1C-4017-B167-ED3104435743}" dt="2024-05-21T04:22:51.066" v="5253"/>
          <ac:cxnSpMkLst>
            <pc:docMk/>
            <pc:sldMk cId="580835950" sldId="966"/>
            <ac:cxnSpMk id="142" creationId="{B96DE2E6-2FA0-0C1A-6610-EA15C089DC9C}"/>
          </ac:cxnSpMkLst>
        </pc:cxnChg>
        <pc:cxnChg chg="mod">
          <ac:chgData name="Phillip Kaufman" userId="c001b2a046940d7c" providerId="LiveId" clId="{5CB25B10-5B1C-4017-B167-ED3104435743}" dt="2024-05-20T00:23:48.998" v="3396"/>
          <ac:cxnSpMkLst>
            <pc:docMk/>
            <pc:sldMk cId="580835950" sldId="966"/>
            <ac:cxnSpMk id="142" creationId="{D90FFE02-A823-158D-8371-8A6E97A37758}"/>
          </ac:cxnSpMkLst>
        </pc:cxnChg>
        <pc:cxnChg chg="mod">
          <ac:chgData name="Phillip Kaufman" userId="c001b2a046940d7c" providerId="LiveId" clId="{5CB25B10-5B1C-4017-B167-ED3104435743}" dt="2024-05-20T00:23:48.998" v="3396"/>
          <ac:cxnSpMkLst>
            <pc:docMk/>
            <pc:sldMk cId="580835950" sldId="966"/>
            <ac:cxnSpMk id="143" creationId="{01E81B25-3EDF-1A5D-08D6-05A73C815F45}"/>
          </ac:cxnSpMkLst>
        </pc:cxnChg>
        <pc:cxnChg chg="mod">
          <ac:chgData name="Phillip Kaufman" userId="c001b2a046940d7c" providerId="LiveId" clId="{5CB25B10-5B1C-4017-B167-ED3104435743}" dt="2024-05-21T04:22:51.066" v="5253"/>
          <ac:cxnSpMkLst>
            <pc:docMk/>
            <pc:sldMk cId="580835950" sldId="966"/>
            <ac:cxnSpMk id="143" creationId="{5CB7CF89-5080-E39E-BD12-6D8326D92DB8}"/>
          </ac:cxnSpMkLst>
        </pc:cxnChg>
        <pc:cxnChg chg="mod">
          <ac:chgData name="Phillip Kaufman" userId="c001b2a046940d7c" providerId="LiveId" clId="{5CB25B10-5B1C-4017-B167-ED3104435743}" dt="2024-05-21T04:22:51.066" v="5253"/>
          <ac:cxnSpMkLst>
            <pc:docMk/>
            <pc:sldMk cId="580835950" sldId="966"/>
            <ac:cxnSpMk id="144" creationId="{8DC3A775-EDB5-E2A2-5781-978260774821}"/>
          </ac:cxnSpMkLst>
        </pc:cxnChg>
        <pc:cxnChg chg="mod">
          <ac:chgData name="Phillip Kaufman" userId="c001b2a046940d7c" providerId="LiveId" clId="{5CB25B10-5B1C-4017-B167-ED3104435743}" dt="2024-05-20T00:23:48.998" v="3396"/>
          <ac:cxnSpMkLst>
            <pc:docMk/>
            <pc:sldMk cId="580835950" sldId="966"/>
            <ac:cxnSpMk id="144" creationId="{AF7AD274-F26C-AE28-A75B-E123D071ED3F}"/>
          </ac:cxnSpMkLst>
        </pc:cxnChg>
        <pc:cxnChg chg="mod">
          <ac:chgData name="Phillip Kaufman" userId="c001b2a046940d7c" providerId="LiveId" clId="{5CB25B10-5B1C-4017-B167-ED3104435743}" dt="2024-05-21T04:22:51.066" v="5253"/>
          <ac:cxnSpMkLst>
            <pc:docMk/>
            <pc:sldMk cId="580835950" sldId="966"/>
            <ac:cxnSpMk id="145" creationId="{0D4BDB1C-124D-F674-E3AF-3006CACC14BF}"/>
          </ac:cxnSpMkLst>
        </pc:cxnChg>
        <pc:cxnChg chg="mod">
          <ac:chgData name="Phillip Kaufman" userId="c001b2a046940d7c" providerId="LiveId" clId="{5CB25B10-5B1C-4017-B167-ED3104435743}" dt="2024-05-20T00:23:48.998" v="3396"/>
          <ac:cxnSpMkLst>
            <pc:docMk/>
            <pc:sldMk cId="580835950" sldId="966"/>
            <ac:cxnSpMk id="145" creationId="{7EE6A60F-51B4-63F2-06A3-419301522401}"/>
          </ac:cxnSpMkLst>
        </pc:cxnChg>
        <pc:cxnChg chg="mod">
          <ac:chgData name="Phillip Kaufman" userId="c001b2a046940d7c" providerId="LiveId" clId="{5CB25B10-5B1C-4017-B167-ED3104435743}" dt="2024-05-21T04:22:51.066" v="5253"/>
          <ac:cxnSpMkLst>
            <pc:docMk/>
            <pc:sldMk cId="580835950" sldId="966"/>
            <ac:cxnSpMk id="146" creationId="{0F346D2D-A132-C04D-6405-77B45F7D5902}"/>
          </ac:cxnSpMkLst>
        </pc:cxnChg>
        <pc:cxnChg chg="mod">
          <ac:chgData name="Phillip Kaufman" userId="c001b2a046940d7c" providerId="LiveId" clId="{5CB25B10-5B1C-4017-B167-ED3104435743}" dt="2024-05-20T00:23:48.998" v="3396"/>
          <ac:cxnSpMkLst>
            <pc:docMk/>
            <pc:sldMk cId="580835950" sldId="966"/>
            <ac:cxnSpMk id="146" creationId="{4A4E7497-8F8F-91A2-EA15-9372AA15C065}"/>
          </ac:cxnSpMkLst>
        </pc:cxnChg>
        <pc:cxnChg chg="mod">
          <ac:chgData name="Phillip Kaufman" userId="c001b2a046940d7c" providerId="LiveId" clId="{5CB25B10-5B1C-4017-B167-ED3104435743}" dt="2024-05-21T04:22:51.066" v="5253"/>
          <ac:cxnSpMkLst>
            <pc:docMk/>
            <pc:sldMk cId="580835950" sldId="966"/>
            <ac:cxnSpMk id="147" creationId="{56F148EE-7A60-0B0B-9C7D-FF8DE8AAFA6E}"/>
          </ac:cxnSpMkLst>
        </pc:cxnChg>
        <pc:cxnChg chg="mod">
          <ac:chgData name="Phillip Kaufman" userId="c001b2a046940d7c" providerId="LiveId" clId="{5CB25B10-5B1C-4017-B167-ED3104435743}" dt="2024-05-20T00:23:48.998" v="3396"/>
          <ac:cxnSpMkLst>
            <pc:docMk/>
            <pc:sldMk cId="580835950" sldId="966"/>
            <ac:cxnSpMk id="147" creationId="{B7A76032-E0BE-CF2D-F544-2BAAA5F9678E}"/>
          </ac:cxnSpMkLst>
        </pc:cxnChg>
        <pc:cxnChg chg="mod">
          <ac:chgData name="Phillip Kaufman" userId="c001b2a046940d7c" providerId="LiveId" clId="{5CB25B10-5B1C-4017-B167-ED3104435743}" dt="2024-05-21T04:22:51.066" v="5253"/>
          <ac:cxnSpMkLst>
            <pc:docMk/>
            <pc:sldMk cId="580835950" sldId="966"/>
            <ac:cxnSpMk id="148" creationId="{C218FEB0-8676-6976-FCBA-DBFCB1BC1D31}"/>
          </ac:cxnSpMkLst>
        </pc:cxnChg>
        <pc:cxnChg chg="mod">
          <ac:chgData name="Phillip Kaufman" userId="c001b2a046940d7c" providerId="LiveId" clId="{5CB25B10-5B1C-4017-B167-ED3104435743}" dt="2024-05-21T04:22:51.066" v="5253"/>
          <ac:cxnSpMkLst>
            <pc:docMk/>
            <pc:sldMk cId="580835950" sldId="966"/>
            <ac:cxnSpMk id="149" creationId="{B439EC88-A68D-073D-E1B7-DF03C43DA5AC}"/>
          </ac:cxnSpMkLst>
        </pc:cxnChg>
        <pc:cxnChg chg="mod">
          <ac:chgData name="Phillip Kaufman" userId="c001b2a046940d7c" providerId="LiveId" clId="{5CB25B10-5B1C-4017-B167-ED3104435743}" dt="2024-05-21T04:22:51.066" v="5253"/>
          <ac:cxnSpMkLst>
            <pc:docMk/>
            <pc:sldMk cId="580835950" sldId="966"/>
            <ac:cxnSpMk id="150" creationId="{7A2E0069-6BB1-79F4-91BD-306105108EDF}"/>
          </ac:cxnSpMkLst>
        </pc:cxnChg>
        <pc:cxnChg chg="mod">
          <ac:chgData name="Phillip Kaufman" userId="c001b2a046940d7c" providerId="LiveId" clId="{5CB25B10-5B1C-4017-B167-ED3104435743}" dt="2024-05-21T04:22:51.066" v="5253"/>
          <ac:cxnSpMkLst>
            <pc:docMk/>
            <pc:sldMk cId="580835950" sldId="966"/>
            <ac:cxnSpMk id="151" creationId="{6698CC11-DF6C-819A-8ED4-A8FF9D0039B6}"/>
          </ac:cxnSpMkLst>
        </pc:cxnChg>
        <pc:cxnChg chg="mod">
          <ac:chgData name="Phillip Kaufman" userId="c001b2a046940d7c" providerId="LiveId" clId="{5CB25B10-5B1C-4017-B167-ED3104435743}" dt="2024-05-20T00:23:48.998" v="3396"/>
          <ac:cxnSpMkLst>
            <pc:docMk/>
            <pc:sldMk cId="580835950" sldId="966"/>
            <ac:cxnSpMk id="151" creationId="{D757356C-B093-6792-E3A9-E6A08A87808E}"/>
          </ac:cxnSpMkLst>
        </pc:cxnChg>
        <pc:cxnChg chg="mod">
          <ac:chgData name="Phillip Kaufman" userId="c001b2a046940d7c" providerId="LiveId" clId="{5CB25B10-5B1C-4017-B167-ED3104435743}" dt="2024-05-20T00:23:48.998" v="3396"/>
          <ac:cxnSpMkLst>
            <pc:docMk/>
            <pc:sldMk cId="580835950" sldId="966"/>
            <ac:cxnSpMk id="152" creationId="{AD564943-BBB1-30AD-38E8-8B90353EBE92}"/>
          </ac:cxnSpMkLst>
        </pc:cxnChg>
        <pc:cxnChg chg="mod">
          <ac:chgData name="Phillip Kaufman" userId="c001b2a046940d7c" providerId="LiveId" clId="{5CB25B10-5B1C-4017-B167-ED3104435743}" dt="2024-05-21T04:22:51.066" v="5253"/>
          <ac:cxnSpMkLst>
            <pc:docMk/>
            <pc:sldMk cId="580835950" sldId="966"/>
            <ac:cxnSpMk id="152" creationId="{AE67100A-9B04-B2DB-2BC9-066F7E3C7305}"/>
          </ac:cxnSpMkLst>
        </pc:cxnChg>
        <pc:cxnChg chg="mod">
          <ac:chgData name="Phillip Kaufman" userId="c001b2a046940d7c" providerId="LiveId" clId="{5CB25B10-5B1C-4017-B167-ED3104435743}" dt="2024-05-21T04:22:51.066" v="5253"/>
          <ac:cxnSpMkLst>
            <pc:docMk/>
            <pc:sldMk cId="580835950" sldId="966"/>
            <ac:cxnSpMk id="153" creationId="{06B563DD-5A59-5016-5229-23E1812953E3}"/>
          </ac:cxnSpMkLst>
        </pc:cxnChg>
        <pc:cxnChg chg="mod">
          <ac:chgData name="Phillip Kaufman" userId="c001b2a046940d7c" providerId="LiveId" clId="{5CB25B10-5B1C-4017-B167-ED3104435743}" dt="2024-05-27T07:28:17.696" v="8602"/>
          <ac:cxnSpMkLst>
            <pc:docMk/>
            <pc:sldMk cId="580835950" sldId="966"/>
            <ac:cxnSpMk id="154" creationId="{9F94B97B-0BEA-1E74-22AB-65E150816436}"/>
          </ac:cxnSpMkLst>
        </pc:cxnChg>
        <pc:cxnChg chg="mod">
          <ac:chgData name="Phillip Kaufman" userId="c001b2a046940d7c" providerId="LiveId" clId="{5CB25B10-5B1C-4017-B167-ED3104435743}" dt="2024-05-21T04:22:51.066" v="5253"/>
          <ac:cxnSpMkLst>
            <pc:docMk/>
            <pc:sldMk cId="580835950" sldId="966"/>
            <ac:cxnSpMk id="154" creationId="{DD187D71-85F9-C804-DDF9-81231E77AB00}"/>
          </ac:cxnSpMkLst>
        </pc:cxnChg>
        <pc:cxnChg chg="mod">
          <ac:chgData name="Phillip Kaufman" userId="c001b2a046940d7c" providerId="LiveId" clId="{5CB25B10-5B1C-4017-B167-ED3104435743}" dt="2024-05-27T07:28:17.696" v="8602"/>
          <ac:cxnSpMkLst>
            <pc:docMk/>
            <pc:sldMk cId="580835950" sldId="966"/>
            <ac:cxnSpMk id="155" creationId="{0028D2EE-0A93-2167-569D-1581B14F37FF}"/>
          </ac:cxnSpMkLst>
        </pc:cxnChg>
        <pc:cxnChg chg="mod">
          <ac:chgData name="Phillip Kaufman" userId="c001b2a046940d7c" providerId="LiveId" clId="{5CB25B10-5B1C-4017-B167-ED3104435743}" dt="2024-05-21T04:22:51.066" v="5253"/>
          <ac:cxnSpMkLst>
            <pc:docMk/>
            <pc:sldMk cId="580835950" sldId="966"/>
            <ac:cxnSpMk id="155" creationId="{72806C03-21A7-DD9F-9ED0-A5FEAC8A8EBB}"/>
          </ac:cxnSpMkLst>
        </pc:cxnChg>
        <pc:cxnChg chg="mod">
          <ac:chgData name="Phillip Kaufman" userId="c001b2a046940d7c" providerId="LiveId" clId="{5CB25B10-5B1C-4017-B167-ED3104435743}" dt="2024-05-21T04:22:51.066" v="5253"/>
          <ac:cxnSpMkLst>
            <pc:docMk/>
            <pc:sldMk cId="580835950" sldId="966"/>
            <ac:cxnSpMk id="156" creationId="{C498AFD8-AACC-B137-07A0-F6C94D2BF773}"/>
          </ac:cxnSpMkLst>
        </pc:cxnChg>
        <pc:cxnChg chg="mod">
          <ac:chgData name="Phillip Kaufman" userId="c001b2a046940d7c" providerId="LiveId" clId="{5CB25B10-5B1C-4017-B167-ED3104435743}" dt="2024-05-21T04:22:51.066" v="5253"/>
          <ac:cxnSpMkLst>
            <pc:docMk/>
            <pc:sldMk cId="580835950" sldId="966"/>
            <ac:cxnSpMk id="157" creationId="{6F742AA2-3565-A92A-155F-4C8141879107}"/>
          </ac:cxnSpMkLst>
        </pc:cxnChg>
        <pc:cxnChg chg="mod">
          <ac:chgData name="Phillip Kaufman" userId="c001b2a046940d7c" providerId="LiveId" clId="{5CB25B10-5B1C-4017-B167-ED3104435743}" dt="2024-05-21T04:22:51.066" v="5253"/>
          <ac:cxnSpMkLst>
            <pc:docMk/>
            <pc:sldMk cId="580835950" sldId="966"/>
            <ac:cxnSpMk id="158" creationId="{D56D5ADF-057E-3971-6C58-322913249290}"/>
          </ac:cxnSpMkLst>
        </pc:cxnChg>
        <pc:cxnChg chg="mod">
          <ac:chgData name="Phillip Kaufman" userId="c001b2a046940d7c" providerId="LiveId" clId="{5CB25B10-5B1C-4017-B167-ED3104435743}" dt="2024-05-21T01:34:45.870" v="4159" actId="478"/>
          <ac:cxnSpMkLst>
            <pc:docMk/>
            <pc:sldMk cId="580835950" sldId="966"/>
            <ac:cxnSpMk id="159" creationId="{063329FC-4E2E-CBE0-C19A-3BCAF62128B3}"/>
          </ac:cxnSpMkLst>
        </pc:cxnChg>
        <pc:cxnChg chg="mod">
          <ac:chgData name="Phillip Kaufman" userId="c001b2a046940d7c" providerId="LiveId" clId="{5CB25B10-5B1C-4017-B167-ED3104435743}" dt="2024-05-21T04:22:51.066" v="5253"/>
          <ac:cxnSpMkLst>
            <pc:docMk/>
            <pc:sldMk cId="580835950" sldId="966"/>
            <ac:cxnSpMk id="159" creationId="{A19F38DB-86D3-1CC4-4897-FF5FAA012009}"/>
          </ac:cxnSpMkLst>
        </pc:cxnChg>
        <pc:cxnChg chg="mod">
          <ac:chgData name="Phillip Kaufman" userId="c001b2a046940d7c" providerId="LiveId" clId="{5CB25B10-5B1C-4017-B167-ED3104435743}" dt="2024-05-21T01:34:45.870" v="4159" actId="478"/>
          <ac:cxnSpMkLst>
            <pc:docMk/>
            <pc:sldMk cId="580835950" sldId="966"/>
            <ac:cxnSpMk id="160" creationId="{442CBB6A-595D-28F8-042F-FA0274C5CF80}"/>
          </ac:cxnSpMkLst>
        </pc:cxnChg>
        <pc:cxnChg chg="mod">
          <ac:chgData name="Phillip Kaufman" userId="c001b2a046940d7c" providerId="LiveId" clId="{5CB25B10-5B1C-4017-B167-ED3104435743}" dt="2024-05-21T04:22:51.066" v="5253"/>
          <ac:cxnSpMkLst>
            <pc:docMk/>
            <pc:sldMk cId="580835950" sldId="966"/>
            <ac:cxnSpMk id="160" creationId="{E7BE9654-9B64-4BEF-AE4D-F42D587631F9}"/>
          </ac:cxnSpMkLst>
        </pc:cxnChg>
        <pc:cxnChg chg="mod">
          <ac:chgData name="Phillip Kaufman" userId="c001b2a046940d7c" providerId="LiveId" clId="{5CB25B10-5B1C-4017-B167-ED3104435743}" dt="2024-05-21T04:22:51.066" v="5253"/>
          <ac:cxnSpMkLst>
            <pc:docMk/>
            <pc:sldMk cId="580835950" sldId="966"/>
            <ac:cxnSpMk id="161" creationId="{5AD720D8-7B9C-1F08-31A8-FC37914C14CD}"/>
          </ac:cxnSpMkLst>
        </pc:cxnChg>
        <pc:cxnChg chg="mod">
          <ac:chgData name="Phillip Kaufman" userId="c001b2a046940d7c" providerId="LiveId" clId="{5CB25B10-5B1C-4017-B167-ED3104435743}" dt="2024-05-27T07:28:17.696" v="8602"/>
          <ac:cxnSpMkLst>
            <pc:docMk/>
            <pc:sldMk cId="580835950" sldId="966"/>
            <ac:cxnSpMk id="162" creationId="{3C426DBF-9DE7-CB43-0D6E-33C11F7E79B4}"/>
          </ac:cxnSpMkLst>
        </pc:cxnChg>
        <pc:cxnChg chg="mod">
          <ac:chgData name="Phillip Kaufman" userId="c001b2a046940d7c" providerId="LiveId" clId="{5CB25B10-5B1C-4017-B167-ED3104435743}" dt="2024-05-21T04:22:51.066" v="5253"/>
          <ac:cxnSpMkLst>
            <pc:docMk/>
            <pc:sldMk cId="580835950" sldId="966"/>
            <ac:cxnSpMk id="162" creationId="{C8DB0404-70BB-BEB7-AA66-5462E3D2FBD1}"/>
          </ac:cxnSpMkLst>
        </pc:cxnChg>
        <pc:cxnChg chg="mod">
          <ac:chgData name="Phillip Kaufman" userId="c001b2a046940d7c" providerId="LiveId" clId="{5CB25B10-5B1C-4017-B167-ED3104435743}" dt="2024-05-27T07:28:17.696" v="8602"/>
          <ac:cxnSpMkLst>
            <pc:docMk/>
            <pc:sldMk cId="580835950" sldId="966"/>
            <ac:cxnSpMk id="163" creationId="{49E85A2E-A584-CAD2-02B4-2BFEB9B79D8F}"/>
          </ac:cxnSpMkLst>
        </pc:cxnChg>
        <pc:cxnChg chg="mod">
          <ac:chgData name="Phillip Kaufman" userId="c001b2a046940d7c" providerId="LiveId" clId="{5CB25B10-5B1C-4017-B167-ED3104435743}" dt="2024-05-21T04:22:51.066" v="5253"/>
          <ac:cxnSpMkLst>
            <pc:docMk/>
            <pc:sldMk cId="580835950" sldId="966"/>
            <ac:cxnSpMk id="163" creationId="{667C12D5-8C74-074A-E3BE-343109C5EDCF}"/>
          </ac:cxnSpMkLst>
        </pc:cxnChg>
        <pc:cxnChg chg="mod">
          <ac:chgData name="Phillip Kaufman" userId="c001b2a046940d7c" providerId="LiveId" clId="{5CB25B10-5B1C-4017-B167-ED3104435743}" dt="2024-05-21T04:22:51.066" v="5253"/>
          <ac:cxnSpMkLst>
            <pc:docMk/>
            <pc:sldMk cId="580835950" sldId="966"/>
            <ac:cxnSpMk id="167" creationId="{AAD54F13-2676-75A7-0EA7-33F5AA449667}"/>
          </ac:cxnSpMkLst>
        </pc:cxnChg>
        <pc:cxnChg chg="mod">
          <ac:chgData name="Phillip Kaufman" userId="c001b2a046940d7c" providerId="LiveId" clId="{5CB25B10-5B1C-4017-B167-ED3104435743}" dt="2024-05-21T01:34:45.870" v="4159" actId="478"/>
          <ac:cxnSpMkLst>
            <pc:docMk/>
            <pc:sldMk cId="580835950" sldId="966"/>
            <ac:cxnSpMk id="168" creationId="{5728EAAE-13DE-F98B-414C-69E9EE3461B9}"/>
          </ac:cxnSpMkLst>
        </pc:cxnChg>
        <pc:cxnChg chg="mod">
          <ac:chgData name="Phillip Kaufman" userId="c001b2a046940d7c" providerId="LiveId" clId="{5CB25B10-5B1C-4017-B167-ED3104435743}" dt="2024-05-27T07:28:17.696" v="8602"/>
          <ac:cxnSpMkLst>
            <pc:docMk/>
            <pc:sldMk cId="580835950" sldId="966"/>
            <ac:cxnSpMk id="168" creationId="{83FBDF68-3B42-FDA4-76E0-21BD8B6137EA}"/>
          </ac:cxnSpMkLst>
        </pc:cxnChg>
        <pc:cxnChg chg="mod">
          <ac:chgData name="Phillip Kaufman" userId="c001b2a046940d7c" providerId="LiveId" clId="{5CB25B10-5B1C-4017-B167-ED3104435743}" dt="2024-05-21T04:22:51.066" v="5253"/>
          <ac:cxnSpMkLst>
            <pc:docMk/>
            <pc:sldMk cId="580835950" sldId="966"/>
            <ac:cxnSpMk id="168" creationId="{EAE4BFBA-F1F2-C233-C670-6F1555B4C93D}"/>
          </ac:cxnSpMkLst>
        </pc:cxnChg>
        <pc:cxnChg chg="mod">
          <ac:chgData name="Phillip Kaufman" userId="c001b2a046940d7c" providerId="LiveId" clId="{5CB25B10-5B1C-4017-B167-ED3104435743}" dt="2024-05-21T01:34:45.870" v="4159" actId="478"/>
          <ac:cxnSpMkLst>
            <pc:docMk/>
            <pc:sldMk cId="580835950" sldId="966"/>
            <ac:cxnSpMk id="169" creationId="{F6B3F758-78EB-1F17-30BD-5EAA9FDC3649}"/>
          </ac:cxnSpMkLst>
        </pc:cxnChg>
        <pc:cxnChg chg="mod">
          <ac:chgData name="Phillip Kaufman" userId="c001b2a046940d7c" providerId="LiveId" clId="{5CB25B10-5B1C-4017-B167-ED3104435743}" dt="2024-05-27T07:23:37.548" v="8556" actId="478"/>
          <ac:cxnSpMkLst>
            <pc:docMk/>
            <pc:sldMk cId="580835950" sldId="966"/>
            <ac:cxnSpMk id="178" creationId="{CFD198D3-4626-7711-4883-543EDEACB2B0}"/>
          </ac:cxnSpMkLst>
        </pc:cxnChg>
        <pc:cxnChg chg="mod">
          <ac:chgData name="Phillip Kaufman" userId="c001b2a046940d7c" providerId="LiveId" clId="{5CB25B10-5B1C-4017-B167-ED3104435743}" dt="2024-05-27T07:23:37.548" v="8556" actId="478"/>
          <ac:cxnSpMkLst>
            <pc:docMk/>
            <pc:sldMk cId="580835950" sldId="966"/>
            <ac:cxnSpMk id="179" creationId="{EBAE9501-BA4D-182C-05B4-41721CAF29EE}"/>
          </ac:cxnSpMkLst>
        </pc:cxnChg>
        <pc:cxnChg chg="mod">
          <ac:chgData name="Phillip Kaufman" userId="c001b2a046940d7c" providerId="LiveId" clId="{5CB25B10-5B1C-4017-B167-ED3104435743}" dt="2024-05-27T07:23:37.548" v="8556" actId="478"/>
          <ac:cxnSpMkLst>
            <pc:docMk/>
            <pc:sldMk cId="580835950" sldId="966"/>
            <ac:cxnSpMk id="186" creationId="{4F13144D-A4C3-B2E2-46A4-5AFB07C55ED0}"/>
          </ac:cxnSpMkLst>
        </pc:cxnChg>
        <pc:cxnChg chg="mod">
          <ac:chgData name="Phillip Kaufman" userId="c001b2a046940d7c" providerId="LiveId" clId="{5CB25B10-5B1C-4017-B167-ED3104435743}" dt="2024-05-27T07:23:37.548" v="8556" actId="478"/>
          <ac:cxnSpMkLst>
            <pc:docMk/>
            <pc:sldMk cId="580835950" sldId="966"/>
            <ac:cxnSpMk id="187" creationId="{1C46665D-DC88-16AE-68F1-D877B25BA4FE}"/>
          </ac:cxnSpMkLst>
        </pc:cxnChg>
        <pc:cxnChg chg="mod">
          <ac:chgData name="Phillip Kaufman" userId="c001b2a046940d7c" providerId="LiveId" clId="{5CB25B10-5B1C-4017-B167-ED3104435743}" dt="2024-05-27T07:19:43.743" v="8500" actId="165"/>
          <ac:cxnSpMkLst>
            <pc:docMk/>
            <pc:sldMk cId="580835950" sldId="966"/>
            <ac:cxnSpMk id="192" creationId="{3C49E237-4BFA-4DA5-07A7-AD45D3134FA0}"/>
          </ac:cxnSpMkLst>
        </pc:cxnChg>
        <pc:cxnChg chg="mod">
          <ac:chgData name="Phillip Kaufman" userId="c001b2a046940d7c" providerId="LiveId" clId="{5CB25B10-5B1C-4017-B167-ED3104435743}" dt="2024-05-27T07:19:43.743" v="8500" actId="165"/>
          <ac:cxnSpMkLst>
            <pc:docMk/>
            <pc:sldMk cId="580835950" sldId="966"/>
            <ac:cxnSpMk id="193" creationId="{F1D0B2A7-FACE-F88D-EFCB-2B85C8861A41}"/>
          </ac:cxnSpMkLst>
        </pc:cxnChg>
        <pc:cxnChg chg="mod">
          <ac:chgData name="Phillip Kaufman" userId="c001b2a046940d7c" providerId="LiveId" clId="{5CB25B10-5B1C-4017-B167-ED3104435743}" dt="2024-05-27T07:19:43.743" v="8500" actId="165"/>
          <ac:cxnSpMkLst>
            <pc:docMk/>
            <pc:sldMk cId="580835950" sldId="966"/>
            <ac:cxnSpMk id="194" creationId="{696813F6-78FF-6DA9-120F-172A573C39F8}"/>
          </ac:cxnSpMkLst>
        </pc:cxnChg>
        <pc:cxnChg chg="mod">
          <ac:chgData name="Phillip Kaufman" userId="c001b2a046940d7c" providerId="LiveId" clId="{5CB25B10-5B1C-4017-B167-ED3104435743}" dt="2024-05-27T07:19:43.743" v="8500" actId="165"/>
          <ac:cxnSpMkLst>
            <pc:docMk/>
            <pc:sldMk cId="580835950" sldId="966"/>
            <ac:cxnSpMk id="195" creationId="{EDE9744A-2D14-456E-65B3-0DBF84AF342D}"/>
          </ac:cxnSpMkLst>
        </pc:cxnChg>
        <pc:cxnChg chg="mod">
          <ac:chgData name="Phillip Kaufman" userId="c001b2a046940d7c" providerId="LiveId" clId="{5CB25B10-5B1C-4017-B167-ED3104435743}" dt="2024-05-27T07:19:43.743" v="8500" actId="165"/>
          <ac:cxnSpMkLst>
            <pc:docMk/>
            <pc:sldMk cId="580835950" sldId="966"/>
            <ac:cxnSpMk id="196" creationId="{360B9ECD-7B8C-6017-2F77-9316C991CA84}"/>
          </ac:cxnSpMkLst>
        </pc:cxnChg>
        <pc:cxnChg chg="mod">
          <ac:chgData name="Phillip Kaufman" userId="c001b2a046940d7c" providerId="LiveId" clId="{5CB25B10-5B1C-4017-B167-ED3104435743}" dt="2024-05-27T07:19:43.743" v="8500" actId="165"/>
          <ac:cxnSpMkLst>
            <pc:docMk/>
            <pc:sldMk cId="580835950" sldId="966"/>
            <ac:cxnSpMk id="197" creationId="{77423704-6CF6-A2EB-59C2-96910BB4C255}"/>
          </ac:cxnSpMkLst>
        </pc:cxnChg>
        <pc:cxnChg chg="mod">
          <ac:chgData name="Phillip Kaufman" userId="c001b2a046940d7c" providerId="LiveId" clId="{5CB25B10-5B1C-4017-B167-ED3104435743}" dt="2024-05-27T07:19:43.743" v="8500" actId="165"/>
          <ac:cxnSpMkLst>
            <pc:docMk/>
            <pc:sldMk cId="580835950" sldId="966"/>
            <ac:cxnSpMk id="198" creationId="{D2113717-416B-E52D-8D4C-E35910390411}"/>
          </ac:cxnSpMkLst>
        </pc:cxnChg>
        <pc:cxnChg chg="mod">
          <ac:chgData name="Phillip Kaufman" userId="c001b2a046940d7c" providerId="LiveId" clId="{5CB25B10-5B1C-4017-B167-ED3104435743}" dt="2024-05-27T07:19:43.743" v="8500" actId="165"/>
          <ac:cxnSpMkLst>
            <pc:docMk/>
            <pc:sldMk cId="580835950" sldId="966"/>
            <ac:cxnSpMk id="199" creationId="{291CECE8-E479-4332-DE44-D0A3BE45D7FB}"/>
          </ac:cxnSpMkLst>
        </pc:cxnChg>
        <pc:cxnChg chg="mod">
          <ac:chgData name="Phillip Kaufman" userId="c001b2a046940d7c" providerId="LiveId" clId="{5CB25B10-5B1C-4017-B167-ED3104435743}" dt="2024-05-27T07:19:43.743" v="8500" actId="165"/>
          <ac:cxnSpMkLst>
            <pc:docMk/>
            <pc:sldMk cId="580835950" sldId="966"/>
            <ac:cxnSpMk id="200" creationId="{5888D99B-CE3B-666B-8B59-5E89A8B9409F}"/>
          </ac:cxnSpMkLst>
        </pc:cxnChg>
        <pc:cxnChg chg="mod">
          <ac:chgData name="Phillip Kaufman" userId="c001b2a046940d7c" providerId="LiveId" clId="{5CB25B10-5B1C-4017-B167-ED3104435743}" dt="2024-05-27T07:19:43.743" v="8500" actId="165"/>
          <ac:cxnSpMkLst>
            <pc:docMk/>
            <pc:sldMk cId="580835950" sldId="966"/>
            <ac:cxnSpMk id="201" creationId="{04516CCE-1A1B-52AE-4A9A-95C701B51914}"/>
          </ac:cxnSpMkLst>
        </pc:cxnChg>
        <pc:cxnChg chg="mod">
          <ac:chgData name="Phillip Kaufman" userId="c001b2a046940d7c" providerId="LiveId" clId="{5CB25B10-5B1C-4017-B167-ED3104435743}" dt="2024-05-27T07:19:43.743" v="8500" actId="165"/>
          <ac:cxnSpMkLst>
            <pc:docMk/>
            <pc:sldMk cId="580835950" sldId="966"/>
            <ac:cxnSpMk id="202" creationId="{4F9B74E1-2829-B848-BA33-46ACD8A33D2C}"/>
          </ac:cxnSpMkLst>
        </pc:cxnChg>
        <pc:cxnChg chg="mod">
          <ac:chgData name="Phillip Kaufman" userId="c001b2a046940d7c" providerId="LiveId" clId="{5CB25B10-5B1C-4017-B167-ED3104435743}" dt="2024-05-27T07:19:43.743" v="8500" actId="165"/>
          <ac:cxnSpMkLst>
            <pc:docMk/>
            <pc:sldMk cId="580835950" sldId="966"/>
            <ac:cxnSpMk id="203" creationId="{4FC36D76-8BE9-2679-B4E6-25067FC714D5}"/>
          </ac:cxnSpMkLst>
        </pc:cxnChg>
        <pc:cxnChg chg="mod">
          <ac:chgData name="Phillip Kaufman" userId="c001b2a046940d7c" providerId="LiveId" clId="{5CB25B10-5B1C-4017-B167-ED3104435743}" dt="2024-05-27T07:19:43.743" v="8500" actId="165"/>
          <ac:cxnSpMkLst>
            <pc:docMk/>
            <pc:sldMk cId="580835950" sldId="966"/>
            <ac:cxnSpMk id="204" creationId="{9CB4881A-166F-2F04-EB2E-83996A8AA930}"/>
          </ac:cxnSpMkLst>
        </pc:cxnChg>
        <pc:cxnChg chg="mod">
          <ac:chgData name="Phillip Kaufman" userId="c001b2a046940d7c" providerId="LiveId" clId="{5CB25B10-5B1C-4017-B167-ED3104435743}" dt="2024-05-27T07:19:43.743" v="8500" actId="165"/>
          <ac:cxnSpMkLst>
            <pc:docMk/>
            <pc:sldMk cId="580835950" sldId="966"/>
            <ac:cxnSpMk id="205" creationId="{CE4BBCC8-4A2D-32CC-C3D7-68C230351808}"/>
          </ac:cxnSpMkLst>
        </pc:cxnChg>
        <pc:cxnChg chg="mod">
          <ac:chgData name="Phillip Kaufman" userId="c001b2a046940d7c" providerId="LiveId" clId="{5CB25B10-5B1C-4017-B167-ED3104435743}" dt="2024-05-27T07:19:43.743" v="8500" actId="165"/>
          <ac:cxnSpMkLst>
            <pc:docMk/>
            <pc:sldMk cId="580835950" sldId="966"/>
            <ac:cxnSpMk id="206" creationId="{175EC59D-0889-50FF-090D-126ED3969716}"/>
          </ac:cxnSpMkLst>
        </pc:cxnChg>
        <pc:cxnChg chg="mod">
          <ac:chgData name="Phillip Kaufman" userId="c001b2a046940d7c" providerId="LiveId" clId="{5CB25B10-5B1C-4017-B167-ED3104435743}" dt="2024-05-27T07:19:43.743" v="8500" actId="165"/>
          <ac:cxnSpMkLst>
            <pc:docMk/>
            <pc:sldMk cId="580835950" sldId="966"/>
            <ac:cxnSpMk id="207" creationId="{A89A6DE7-9A8A-D750-0719-DECA5CECDB03}"/>
          </ac:cxnSpMkLst>
        </pc:cxnChg>
        <pc:cxnChg chg="mod">
          <ac:chgData name="Phillip Kaufman" userId="c001b2a046940d7c" providerId="LiveId" clId="{5CB25B10-5B1C-4017-B167-ED3104435743}" dt="2024-05-27T07:19:43.743" v="8500" actId="165"/>
          <ac:cxnSpMkLst>
            <pc:docMk/>
            <pc:sldMk cId="580835950" sldId="966"/>
            <ac:cxnSpMk id="208" creationId="{7A1B3CB7-080B-0093-5005-EF1B4CFBCC5F}"/>
          </ac:cxnSpMkLst>
        </pc:cxnChg>
        <pc:cxnChg chg="mod">
          <ac:chgData name="Phillip Kaufman" userId="c001b2a046940d7c" providerId="LiveId" clId="{5CB25B10-5B1C-4017-B167-ED3104435743}" dt="2024-05-27T07:19:43.743" v="8500" actId="165"/>
          <ac:cxnSpMkLst>
            <pc:docMk/>
            <pc:sldMk cId="580835950" sldId="966"/>
            <ac:cxnSpMk id="209" creationId="{05220C8A-0EFD-228E-B64E-EBD05CDAB1D0}"/>
          </ac:cxnSpMkLst>
        </pc:cxnChg>
        <pc:cxnChg chg="mod">
          <ac:chgData name="Phillip Kaufman" userId="c001b2a046940d7c" providerId="LiveId" clId="{5CB25B10-5B1C-4017-B167-ED3104435743}" dt="2024-05-27T07:19:43.743" v="8500" actId="165"/>
          <ac:cxnSpMkLst>
            <pc:docMk/>
            <pc:sldMk cId="580835950" sldId="966"/>
            <ac:cxnSpMk id="210" creationId="{3BF89C03-F398-ABB0-E344-CD4069052AE4}"/>
          </ac:cxnSpMkLst>
        </pc:cxnChg>
        <pc:cxnChg chg="mod">
          <ac:chgData name="Phillip Kaufman" userId="c001b2a046940d7c" providerId="LiveId" clId="{5CB25B10-5B1C-4017-B167-ED3104435743}" dt="2024-05-27T07:19:43.743" v="8500" actId="165"/>
          <ac:cxnSpMkLst>
            <pc:docMk/>
            <pc:sldMk cId="580835950" sldId="966"/>
            <ac:cxnSpMk id="211" creationId="{ADCD87ED-17B3-73CD-8A8C-763E9AFA4562}"/>
          </ac:cxnSpMkLst>
        </pc:cxnChg>
        <pc:cxnChg chg="mod">
          <ac:chgData name="Phillip Kaufman" userId="c001b2a046940d7c" providerId="LiveId" clId="{5CB25B10-5B1C-4017-B167-ED3104435743}" dt="2024-05-27T07:19:43.743" v="8500" actId="165"/>
          <ac:cxnSpMkLst>
            <pc:docMk/>
            <pc:sldMk cId="580835950" sldId="966"/>
            <ac:cxnSpMk id="212" creationId="{6D2E466D-49D8-ECBF-ABDC-EB7E89995D25}"/>
          </ac:cxnSpMkLst>
        </pc:cxnChg>
        <pc:cxnChg chg="mod">
          <ac:chgData name="Phillip Kaufman" userId="c001b2a046940d7c" providerId="LiveId" clId="{5CB25B10-5B1C-4017-B167-ED3104435743}" dt="2024-05-27T07:19:43.743" v="8500" actId="165"/>
          <ac:cxnSpMkLst>
            <pc:docMk/>
            <pc:sldMk cId="580835950" sldId="966"/>
            <ac:cxnSpMk id="213" creationId="{52111EDF-AD1E-5775-8A93-191531E35DB5}"/>
          </ac:cxnSpMkLst>
        </pc:cxnChg>
        <pc:cxnChg chg="mod">
          <ac:chgData name="Phillip Kaufman" userId="c001b2a046940d7c" providerId="LiveId" clId="{5CB25B10-5B1C-4017-B167-ED3104435743}" dt="2024-05-27T07:19:43.743" v="8500" actId="165"/>
          <ac:cxnSpMkLst>
            <pc:docMk/>
            <pc:sldMk cId="580835950" sldId="966"/>
            <ac:cxnSpMk id="214" creationId="{2EFF4890-5D99-9F59-AF1F-B503865041C3}"/>
          </ac:cxnSpMkLst>
        </pc:cxnChg>
        <pc:cxnChg chg="mod">
          <ac:chgData name="Phillip Kaufman" userId="c001b2a046940d7c" providerId="LiveId" clId="{5CB25B10-5B1C-4017-B167-ED3104435743}" dt="2024-05-27T07:19:43.743" v="8500" actId="165"/>
          <ac:cxnSpMkLst>
            <pc:docMk/>
            <pc:sldMk cId="580835950" sldId="966"/>
            <ac:cxnSpMk id="215" creationId="{F0C60CD7-F779-73AF-2CCC-712B4F389317}"/>
          </ac:cxnSpMkLst>
        </pc:cxnChg>
        <pc:cxnChg chg="mod">
          <ac:chgData name="Phillip Kaufman" userId="c001b2a046940d7c" providerId="LiveId" clId="{5CB25B10-5B1C-4017-B167-ED3104435743}" dt="2024-05-27T07:19:43.743" v="8500" actId="165"/>
          <ac:cxnSpMkLst>
            <pc:docMk/>
            <pc:sldMk cId="580835950" sldId="966"/>
            <ac:cxnSpMk id="216" creationId="{B2EB34D4-9ACF-48D8-4A35-F18AA73F0CC0}"/>
          </ac:cxnSpMkLst>
        </pc:cxnChg>
        <pc:cxnChg chg="mod">
          <ac:chgData name="Phillip Kaufman" userId="c001b2a046940d7c" providerId="LiveId" clId="{5CB25B10-5B1C-4017-B167-ED3104435743}" dt="2024-05-27T07:19:43.743" v="8500" actId="165"/>
          <ac:cxnSpMkLst>
            <pc:docMk/>
            <pc:sldMk cId="580835950" sldId="966"/>
            <ac:cxnSpMk id="217" creationId="{B6E7B687-CF87-C16A-9EFA-0A6E3A4D4F26}"/>
          </ac:cxnSpMkLst>
        </pc:cxnChg>
        <pc:cxnChg chg="mod">
          <ac:chgData name="Phillip Kaufman" userId="c001b2a046940d7c" providerId="LiveId" clId="{5CB25B10-5B1C-4017-B167-ED3104435743}" dt="2024-05-27T07:19:43.743" v="8500" actId="165"/>
          <ac:cxnSpMkLst>
            <pc:docMk/>
            <pc:sldMk cId="580835950" sldId="966"/>
            <ac:cxnSpMk id="218" creationId="{FB7EE732-EFF8-407C-384F-28F9F5A8B167}"/>
          </ac:cxnSpMkLst>
        </pc:cxnChg>
        <pc:cxnChg chg="mod">
          <ac:chgData name="Phillip Kaufman" userId="c001b2a046940d7c" providerId="LiveId" clId="{5CB25B10-5B1C-4017-B167-ED3104435743}" dt="2024-05-27T07:19:43.743" v="8500" actId="165"/>
          <ac:cxnSpMkLst>
            <pc:docMk/>
            <pc:sldMk cId="580835950" sldId="966"/>
            <ac:cxnSpMk id="219" creationId="{6A2C11A2-C627-CD8D-97A8-A72ACCF133A8}"/>
          </ac:cxnSpMkLst>
        </pc:cxnChg>
        <pc:cxnChg chg="mod">
          <ac:chgData name="Phillip Kaufman" userId="c001b2a046940d7c" providerId="LiveId" clId="{5CB25B10-5B1C-4017-B167-ED3104435743}" dt="2024-05-27T07:19:43.743" v="8500" actId="165"/>
          <ac:cxnSpMkLst>
            <pc:docMk/>
            <pc:sldMk cId="580835950" sldId="966"/>
            <ac:cxnSpMk id="220" creationId="{5B5E1DAB-FAE8-B1AA-5E09-2A81592CE916}"/>
          </ac:cxnSpMkLst>
        </pc:cxnChg>
        <pc:cxnChg chg="mod">
          <ac:chgData name="Phillip Kaufman" userId="c001b2a046940d7c" providerId="LiveId" clId="{5CB25B10-5B1C-4017-B167-ED3104435743}" dt="2024-05-27T07:19:43.743" v="8500" actId="165"/>
          <ac:cxnSpMkLst>
            <pc:docMk/>
            <pc:sldMk cId="580835950" sldId="966"/>
            <ac:cxnSpMk id="221" creationId="{AE042648-D82C-7ACD-F687-C0BEE586B6A6}"/>
          </ac:cxnSpMkLst>
        </pc:cxnChg>
        <pc:cxnChg chg="mod">
          <ac:chgData name="Phillip Kaufman" userId="c001b2a046940d7c" providerId="LiveId" clId="{5CB25B10-5B1C-4017-B167-ED3104435743}" dt="2024-05-27T07:19:43.743" v="8500" actId="165"/>
          <ac:cxnSpMkLst>
            <pc:docMk/>
            <pc:sldMk cId="580835950" sldId="966"/>
            <ac:cxnSpMk id="222" creationId="{B2113504-04A4-EAAF-FAFA-CD3BBAF5FAE4}"/>
          </ac:cxnSpMkLst>
        </pc:cxnChg>
        <pc:cxnChg chg="mod">
          <ac:chgData name="Phillip Kaufman" userId="c001b2a046940d7c" providerId="LiveId" clId="{5CB25B10-5B1C-4017-B167-ED3104435743}" dt="2024-05-27T07:19:43.743" v="8500" actId="165"/>
          <ac:cxnSpMkLst>
            <pc:docMk/>
            <pc:sldMk cId="580835950" sldId="966"/>
            <ac:cxnSpMk id="223" creationId="{285A6A42-3A5C-7B43-0D60-8C96D61BE1B2}"/>
          </ac:cxnSpMkLst>
        </pc:cxnChg>
        <pc:cxnChg chg="mod">
          <ac:chgData name="Phillip Kaufman" userId="c001b2a046940d7c" providerId="LiveId" clId="{5CB25B10-5B1C-4017-B167-ED3104435743}" dt="2024-05-27T07:23:33.953" v="8555" actId="165"/>
          <ac:cxnSpMkLst>
            <pc:docMk/>
            <pc:sldMk cId="580835950" sldId="966"/>
            <ac:cxnSpMk id="227" creationId="{D384ABC4-9DD0-5BC4-0AD5-6EBBEC12DCAA}"/>
          </ac:cxnSpMkLst>
        </pc:cxnChg>
        <pc:cxnChg chg="mod">
          <ac:chgData name="Phillip Kaufman" userId="c001b2a046940d7c" providerId="LiveId" clId="{5CB25B10-5B1C-4017-B167-ED3104435743}" dt="2024-05-27T07:23:33.953" v="8555" actId="165"/>
          <ac:cxnSpMkLst>
            <pc:docMk/>
            <pc:sldMk cId="580835950" sldId="966"/>
            <ac:cxnSpMk id="228" creationId="{D5EF4B79-D032-0093-B094-3B17F97023A7}"/>
          </ac:cxnSpMkLst>
        </pc:cxnChg>
        <pc:cxnChg chg="mod">
          <ac:chgData name="Phillip Kaufman" userId="c001b2a046940d7c" providerId="LiveId" clId="{5CB25B10-5B1C-4017-B167-ED3104435743}" dt="2024-05-27T07:28:17.696" v="8602"/>
          <ac:cxnSpMkLst>
            <pc:docMk/>
            <pc:sldMk cId="580835950" sldId="966"/>
            <ac:cxnSpMk id="229" creationId="{14B81BB6-5379-8D64-3CA9-BA605ED772CA}"/>
          </ac:cxnSpMkLst>
        </pc:cxnChg>
        <pc:cxnChg chg="mod">
          <ac:chgData name="Phillip Kaufman" userId="c001b2a046940d7c" providerId="LiveId" clId="{5CB25B10-5B1C-4017-B167-ED3104435743}" dt="2024-05-27T07:28:17.696" v="8602"/>
          <ac:cxnSpMkLst>
            <pc:docMk/>
            <pc:sldMk cId="580835950" sldId="966"/>
            <ac:cxnSpMk id="230" creationId="{0260A0D4-AC3E-1A1F-1810-2A6476C263D6}"/>
          </ac:cxnSpMkLst>
        </pc:cxnChg>
        <pc:cxnChg chg="mod">
          <ac:chgData name="Phillip Kaufman" userId="c001b2a046940d7c" providerId="LiveId" clId="{5CB25B10-5B1C-4017-B167-ED3104435743}" dt="2024-05-27T07:28:17.696" v="8602"/>
          <ac:cxnSpMkLst>
            <pc:docMk/>
            <pc:sldMk cId="580835950" sldId="966"/>
            <ac:cxnSpMk id="231" creationId="{0D5439A5-F112-CE32-5179-80EAB36E8CAB}"/>
          </ac:cxnSpMkLst>
        </pc:cxnChg>
        <pc:cxnChg chg="mod">
          <ac:chgData name="Phillip Kaufman" userId="c001b2a046940d7c" providerId="LiveId" clId="{5CB25B10-5B1C-4017-B167-ED3104435743}" dt="2024-05-27T07:28:17.696" v="8602"/>
          <ac:cxnSpMkLst>
            <pc:docMk/>
            <pc:sldMk cId="580835950" sldId="966"/>
            <ac:cxnSpMk id="232" creationId="{172CCF89-0821-B169-F148-480D3264E7B2}"/>
          </ac:cxnSpMkLst>
        </pc:cxnChg>
        <pc:cxnChg chg="mod">
          <ac:chgData name="Phillip Kaufman" userId="c001b2a046940d7c" providerId="LiveId" clId="{5CB25B10-5B1C-4017-B167-ED3104435743}" dt="2024-05-27T07:28:17.696" v="8602"/>
          <ac:cxnSpMkLst>
            <pc:docMk/>
            <pc:sldMk cId="580835950" sldId="966"/>
            <ac:cxnSpMk id="233" creationId="{4F7FFE9C-17A0-A500-4070-1EEDFE4119D2}"/>
          </ac:cxnSpMkLst>
        </pc:cxnChg>
        <pc:cxnChg chg="mod">
          <ac:chgData name="Phillip Kaufman" userId="c001b2a046940d7c" providerId="LiveId" clId="{5CB25B10-5B1C-4017-B167-ED3104435743}" dt="2024-05-27T07:28:17.696" v="8602"/>
          <ac:cxnSpMkLst>
            <pc:docMk/>
            <pc:sldMk cId="580835950" sldId="966"/>
            <ac:cxnSpMk id="234" creationId="{FFF3741B-3967-D517-5F1E-7D128D1F340E}"/>
          </ac:cxnSpMkLst>
        </pc:cxnChg>
        <pc:cxnChg chg="mod">
          <ac:chgData name="Phillip Kaufman" userId="c001b2a046940d7c" providerId="LiveId" clId="{5CB25B10-5B1C-4017-B167-ED3104435743}" dt="2024-05-27T07:28:17.696" v="8602"/>
          <ac:cxnSpMkLst>
            <pc:docMk/>
            <pc:sldMk cId="580835950" sldId="966"/>
            <ac:cxnSpMk id="235" creationId="{E2B88524-C8F7-AA26-00C4-F85653B3EFB1}"/>
          </ac:cxnSpMkLst>
        </pc:cxnChg>
        <pc:cxnChg chg="mod">
          <ac:chgData name="Phillip Kaufman" userId="c001b2a046940d7c" providerId="LiveId" clId="{5CB25B10-5B1C-4017-B167-ED3104435743}" dt="2024-05-27T07:28:17.696" v="8602"/>
          <ac:cxnSpMkLst>
            <pc:docMk/>
            <pc:sldMk cId="580835950" sldId="966"/>
            <ac:cxnSpMk id="236" creationId="{9A7360C2-38A7-8D51-A899-248897682068}"/>
          </ac:cxnSpMkLst>
        </pc:cxnChg>
        <pc:cxnChg chg="mod">
          <ac:chgData name="Phillip Kaufman" userId="c001b2a046940d7c" providerId="LiveId" clId="{5CB25B10-5B1C-4017-B167-ED3104435743}" dt="2024-05-27T07:28:17.696" v="8602"/>
          <ac:cxnSpMkLst>
            <pc:docMk/>
            <pc:sldMk cId="580835950" sldId="966"/>
            <ac:cxnSpMk id="237" creationId="{E96F0BCB-EC29-EFE7-5B7E-BEA0DC3BCAF2}"/>
          </ac:cxnSpMkLst>
        </pc:cxnChg>
        <pc:cxnChg chg="mod">
          <ac:chgData name="Phillip Kaufman" userId="c001b2a046940d7c" providerId="LiveId" clId="{5CB25B10-5B1C-4017-B167-ED3104435743}" dt="2024-05-27T07:28:17.696" v="8602"/>
          <ac:cxnSpMkLst>
            <pc:docMk/>
            <pc:sldMk cId="580835950" sldId="966"/>
            <ac:cxnSpMk id="238" creationId="{30F6031A-8834-003F-D8B9-817D15C1FA85}"/>
          </ac:cxnSpMkLst>
        </pc:cxnChg>
        <pc:cxnChg chg="mod">
          <ac:chgData name="Phillip Kaufman" userId="c001b2a046940d7c" providerId="LiveId" clId="{5CB25B10-5B1C-4017-B167-ED3104435743}" dt="2024-05-27T07:28:17.696" v="8602"/>
          <ac:cxnSpMkLst>
            <pc:docMk/>
            <pc:sldMk cId="580835950" sldId="966"/>
            <ac:cxnSpMk id="239" creationId="{69EB4FBE-58E3-F803-33F7-02A4598BD85D}"/>
          </ac:cxnSpMkLst>
        </pc:cxnChg>
        <pc:cxnChg chg="mod">
          <ac:chgData name="Phillip Kaufman" userId="c001b2a046940d7c" providerId="LiveId" clId="{5CB25B10-5B1C-4017-B167-ED3104435743}" dt="2024-05-27T07:28:17.696" v="8602"/>
          <ac:cxnSpMkLst>
            <pc:docMk/>
            <pc:sldMk cId="580835950" sldId="966"/>
            <ac:cxnSpMk id="240" creationId="{C97ED8B8-3C24-51B7-AC5C-4506999B7359}"/>
          </ac:cxnSpMkLst>
        </pc:cxnChg>
        <pc:cxnChg chg="mod">
          <ac:chgData name="Phillip Kaufman" userId="c001b2a046940d7c" providerId="LiveId" clId="{5CB25B10-5B1C-4017-B167-ED3104435743}" dt="2024-05-27T07:28:17.696" v="8602"/>
          <ac:cxnSpMkLst>
            <pc:docMk/>
            <pc:sldMk cId="580835950" sldId="966"/>
            <ac:cxnSpMk id="241" creationId="{54C0BFF5-CF27-3E4D-E3DF-D4142FD00728}"/>
          </ac:cxnSpMkLst>
        </pc:cxnChg>
        <pc:cxnChg chg="mod">
          <ac:chgData name="Phillip Kaufman" userId="c001b2a046940d7c" providerId="LiveId" clId="{5CB25B10-5B1C-4017-B167-ED3104435743}" dt="2024-05-27T07:28:17.696" v="8602"/>
          <ac:cxnSpMkLst>
            <pc:docMk/>
            <pc:sldMk cId="580835950" sldId="966"/>
            <ac:cxnSpMk id="242" creationId="{80FACF35-C126-1DDA-3331-836900CB3F49}"/>
          </ac:cxnSpMkLst>
        </pc:cxnChg>
        <pc:cxnChg chg="mod">
          <ac:chgData name="Phillip Kaufman" userId="c001b2a046940d7c" providerId="LiveId" clId="{5CB25B10-5B1C-4017-B167-ED3104435743}" dt="2024-05-27T07:28:17.696" v="8602"/>
          <ac:cxnSpMkLst>
            <pc:docMk/>
            <pc:sldMk cId="580835950" sldId="966"/>
            <ac:cxnSpMk id="243" creationId="{7912835B-4D4E-8DCC-B200-292F2184E5FA}"/>
          </ac:cxnSpMkLst>
        </pc:cxnChg>
        <pc:cxnChg chg="mod">
          <ac:chgData name="Phillip Kaufman" userId="c001b2a046940d7c" providerId="LiveId" clId="{5CB25B10-5B1C-4017-B167-ED3104435743}" dt="2024-05-27T07:28:17.696" v="8602"/>
          <ac:cxnSpMkLst>
            <pc:docMk/>
            <pc:sldMk cId="580835950" sldId="966"/>
            <ac:cxnSpMk id="244" creationId="{ECE037FF-9594-8FD9-3328-926C4ED56E53}"/>
          </ac:cxnSpMkLst>
        </pc:cxnChg>
        <pc:cxnChg chg="mod">
          <ac:chgData name="Phillip Kaufman" userId="c001b2a046940d7c" providerId="LiveId" clId="{5CB25B10-5B1C-4017-B167-ED3104435743}" dt="2024-05-27T07:28:17.696" v="8602"/>
          <ac:cxnSpMkLst>
            <pc:docMk/>
            <pc:sldMk cId="580835950" sldId="966"/>
            <ac:cxnSpMk id="245" creationId="{C2D84085-4447-33F8-E3CA-528E3A7A3789}"/>
          </ac:cxnSpMkLst>
        </pc:cxnChg>
        <pc:cxnChg chg="mod">
          <ac:chgData name="Phillip Kaufman" userId="c001b2a046940d7c" providerId="LiveId" clId="{5CB25B10-5B1C-4017-B167-ED3104435743}" dt="2024-05-27T07:28:17.696" v="8602"/>
          <ac:cxnSpMkLst>
            <pc:docMk/>
            <pc:sldMk cId="580835950" sldId="966"/>
            <ac:cxnSpMk id="246" creationId="{5D506BD5-AF0E-2979-1419-CE64AEA42125}"/>
          </ac:cxnSpMkLst>
        </pc:cxnChg>
        <pc:cxnChg chg="mod">
          <ac:chgData name="Phillip Kaufman" userId="c001b2a046940d7c" providerId="LiveId" clId="{5CB25B10-5B1C-4017-B167-ED3104435743}" dt="2024-05-27T07:28:17.696" v="8602"/>
          <ac:cxnSpMkLst>
            <pc:docMk/>
            <pc:sldMk cId="580835950" sldId="966"/>
            <ac:cxnSpMk id="247" creationId="{0D721FD8-5C0E-91B5-EFE4-294626E52F41}"/>
          </ac:cxnSpMkLst>
        </pc:cxnChg>
        <pc:cxnChg chg="mod">
          <ac:chgData name="Phillip Kaufman" userId="c001b2a046940d7c" providerId="LiveId" clId="{5CB25B10-5B1C-4017-B167-ED3104435743}" dt="2024-05-27T07:28:17.696" v="8602"/>
          <ac:cxnSpMkLst>
            <pc:docMk/>
            <pc:sldMk cId="580835950" sldId="966"/>
            <ac:cxnSpMk id="248" creationId="{EF72BAC0-B67F-1F6C-EBCD-94BA3319C164}"/>
          </ac:cxnSpMkLst>
        </pc:cxnChg>
        <pc:cxnChg chg="mod">
          <ac:chgData name="Phillip Kaufman" userId="c001b2a046940d7c" providerId="LiveId" clId="{5CB25B10-5B1C-4017-B167-ED3104435743}" dt="2024-05-27T07:28:17.696" v="8602"/>
          <ac:cxnSpMkLst>
            <pc:docMk/>
            <pc:sldMk cId="580835950" sldId="966"/>
            <ac:cxnSpMk id="249" creationId="{15117A43-298F-84FC-3205-F5D9EE01873B}"/>
          </ac:cxnSpMkLst>
        </pc:cxnChg>
        <pc:cxnChg chg="mod">
          <ac:chgData name="Phillip Kaufman" userId="c001b2a046940d7c" providerId="LiveId" clId="{5CB25B10-5B1C-4017-B167-ED3104435743}" dt="2024-05-27T07:28:17.696" v="8602"/>
          <ac:cxnSpMkLst>
            <pc:docMk/>
            <pc:sldMk cId="580835950" sldId="966"/>
            <ac:cxnSpMk id="250" creationId="{098FA718-93B1-6BED-4217-EC461ED2D842}"/>
          </ac:cxnSpMkLst>
        </pc:cxnChg>
        <pc:cxnChg chg="mod">
          <ac:chgData name="Phillip Kaufman" userId="c001b2a046940d7c" providerId="LiveId" clId="{5CB25B10-5B1C-4017-B167-ED3104435743}" dt="2024-05-27T07:28:17.696" v="8602"/>
          <ac:cxnSpMkLst>
            <pc:docMk/>
            <pc:sldMk cId="580835950" sldId="966"/>
            <ac:cxnSpMk id="251" creationId="{FAFBCFCE-1428-DEDB-0379-1E260E618B3E}"/>
          </ac:cxnSpMkLst>
        </pc:cxnChg>
        <pc:cxnChg chg="mod">
          <ac:chgData name="Phillip Kaufman" userId="c001b2a046940d7c" providerId="LiveId" clId="{5CB25B10-5B1C-4017-B167-ED3104435743}" dt="2024-05-27T07:28:17.696" v="8602"/>
          <ac:cxnSpMkLst>
            <pc:docMk/>
            <pc:sldMk cId="580835950" sldId="966"/>
            <ac:cxnSpMk id="252" creationId="{418EF5E7-8B6B-417E-CB52-2B4843020482}"/>
          </ac:cxnSpMkLst>
        </pc:cxnChg>
        <pc:cxnChg chg="mod">
          <ac:chgData name="Phillip Kaufman" userId="c001b2a046940d7c" providerId="LiveId" clId="{5CB25B10-5B1C-4017-B167-ED3104435743}" dt="2024-05-27T07:28:17.696" v="8602"/>
          <ac:cxnSpMkLst>
            <pc:docMk/>
            <pc:sldMk cId="580835950" sldId="966"/>
            <ac:cxnSpMk id="253" creationId="{A483E1B7-8000-AE71-BEE6-6E0CFE570352}"/>
          </ac:cxnSpMkLst>
        </pc:cxnChg>
        <pc:cxnChg chg="mod">
          <ac:chgData name="Phillip Kaufman" userId="c001b2a046940d7c" providerId="LiveId" clId="{5CB25B10-5B1C-4017-B167-ED3104435743}" dt="2024-05-27T07:28:17.696" v="8602"/>
          <ac:cxnSpMkLst>
            <pc:docMk/>
            <pc:sldMk cId="580835950" sldId="966"/>
            <ac:cxnSpMk id="254" creationId="{93E58041-874E-2025-B455-B2595FB51C23}"/>
          </ac:cxnSpMkLst>
        </pc:cxnChg>
        <pc:cxnChg chg="mod">
          <ac:chgData name="Phillip Kaufman" userId="c001b2a046940d7c" providerId="LiveId" clId="{5CB25B10-5B1C-4017-B167-ED3104435743}" dt="2024-05-27T07:28:17.696" v="8602"/>
          <ac:cxnSpMkLst>
            <pc:docMk/>
            <pc:sldMk cId="580835950" sldId="966"/>
            <ac:cxnSpMk id="255" creationId="{288B33AF-DBA2-AA63-D685-4D4561523BB6}"/>
          </ac:cxnSpMkLst>
        </pc:cxnChg>
        <pc:cxnChg chg="mod">
          <ac:chgData name="Phillip Kaufman" userId="c001b2a046940d7c" providerId="LiveId" clId="{5CB25B10-5B1C-4017-B167-ED3104435743}" dt="2024-05-27T07:28:17.696" v="8602"/>
          <ac:cxnSpMkLst>
            <pc:docMk/>
            <pc:sldMk cId="580835950" sldId="966"/>
            <ac:cxnSpMk id="256" creationId="{926EE6CA-A671-C859-4B7E-F44D418B964E}"/>
          </ac:cxnSpMkLst>
        </pc:cxnChg>
        <pc:cxnChg chg="mod">
          <ac:chgData name="Phillip Kaufman" userId="c001b2a046940d7c" providerId="LiveId" clId="{5CB25B10-5B1C-4017-B167-ED3104435743}" dt="2024-05-27T07:28:17.696" v="8602"/>
          <ac:cxnSpMkLst>
            <pc:docMk/>
            <pc:sldMk cId="580835950" sldId="966"/>
            <ac:cxnSpMk id="257" creationId="{C3355939-D582-A7AA-640B-880DDA28F2D6}"/>
          </ac:cxnSpMkLst>
        </pc:cxnChg>
        <pc:cxnChg chg="mod">
          <ac:chgData name="Phillip Kaufman" userId="c001b2a046940d7c" providerId="LiveId" clId="{5CB25B10-5B1C-4017-B167-ED3104435743}" dt="2024-05-27T07:28:17.696" v="8602"/>
          <ac:cxnSpMkLst>
            <pc:docMk/>
            <pc:sldMk cId="580835950" sldId="966"/>
            <ac:cxnSpMk id="258" creationId="{C4220ADF-5D2A-2B0A-AD1C-3E4A22CC7BAD}"/>
          </ac:cxnSpMkLst>
        </pc:cxnChg>
        <pc:cxnChg chg="mod">
          <ac:chgData name="Phillip Kaufman" userId="c001b2a046940d7c" providerId="LiveId" clId="{5CB25B10-5B1C-4017-B167-ED3104435743}" dt="2024-05-27T07:28:17.696" v="8602"/>
          <ac:cxnSpMkLst>
            <pc:docMk/>
            <pc:sldMk cId="580835950" sldId="966"/>
            <ac:cxnSpMk id="259" creationId="{820106C8-BF33-122C-E744-2E998E6A0B8A}"/>
          </ac:cxnSpMkLst>
        </pc:cxnChg>
        <pc:cxnChg chg="mod">
          <ac:chgData name="Phillip Kaufman" userId="c001b2a046940d7c" providerId="LiveId" clId="{5CB25B10-5B1C-4017-B167-ED3104435743}" dt="2024-05-27T07:28:17.696" v="8602"/>
          <ac:cxnSpMkLst>
            <pc:docMk/>
            <pc:sldMk cId="580835950" sldId="966"/>
            <ac:cxnSpMk id="263" creationId="{096DEAC7-696B-1AE6-0039-78C90D6992E1}"/>
          </ac:cxnSpMkLst>
        </pc:cxnChg>
        <pc:cxnChg chg="mod">
          <ac:chgData name="Phillip Kaufman" userId="c001b2a046940d7c" providerId="LiveId" clId="{5CB25B10-5B1C-4017-B167-ED3104435743}" dt="2024-05-27T07:28:17.696" v="8602"/>
          <ac:cxnSpMkLst>
            <pc:docMk/>
            <pc:sldMk cId="580835950" sldId="966"/>
            <ac:cxnSpMk id="264" creationId="{58C29E9A-FA60-391E-3F26-2A71F332BD73}"/>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5-28T01:30:01.014" v="9083" actId="478"/>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add mod">
          <ac:chgData name="Phillip Kaufman" userId="c001b2a046940d7c" providerId="LiveId" clId="{5CB25B10-5B1C-4017-B167-ED3104435743}" dt="2024-05-28T01:29:09.695" v="9080" actId="1076"/>
          <ac:spMkLst>
            <pc:docMk/>
            <pc:sldMk cId="806688974" sldId="968"/>
            <ac:spMk id="4" creationId="{8006A9B1-188A-07A4-F0FC-42014E210EC1}"/>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del mod">
          <ac:chgData name="Phillip Kaufman" userId="c001b2a046940d7c" providerId="LiveId" clId="{5CB25B10-5B1C-4017-B167-ED3104435743}" dt="2024-05-23T21:27:45.292" v="6152" actId="478"/>
          <ac:spMkLst>
            <pc:docMk/>
            <pc:sldMk cId="806688974" sldId="968"/>
            <ac:spMk id="5" creationId="{E55E63ED-7611-A777-6E7F-DA3693E5AEC1}"/>
          </ac:spMkLst>
        </pc:spChg>
        <pc:spChg chg="add del mod">
          <ac:chgData name="Phillip Kaufman" userId="c001b2a046940d7c" providerId="LiveId" clId="{5CB25B10-5B1C-4017-B167-ED3104435743}" dt="2024-05-21T05:12:18.008" v="5424" actId="478"/>
          <ac:spMkLst>
            <pc:docMk/>
            <pc:sldMk cId="806688974" sldId="968"/>
            <ac:spMk id="6" creationId="{38E683ED-A069-6A91-E3B1-71B2F8C2590C}"/>
          </ac:spMkLst>
        </pc:spChg>
        <pc:spChg chg="add mod">
          <ac:chgData name="Phillip Kaufman" userId="c001b2a046940d7c" providerId="LiveId" clId="{5CB25B10-5B1C-4017-B167-ED3104435743}" dt="2024-05-28T01:29:16.637" v="9082" actId="1076"/>
          <ac:spMkLst>
            <pc:docMk/>
            <pc:sldMk cId="806688974" sldId="968"/>
            <ac:spMk id="6" creationId="{8ABFA496-1A89-61CD-CF8C-BA8EA6F87C8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del mod">
          <ac:chgData name="Phillip Kaufman" userId="c001b2a046940d7c" providerId="LiveId" clId="{5CB25B10-5B1C-4017-B167-ED3104435743}" dt="2024-05-21T05:12:10.251" v="5421" actId="478"/>
          <ac:spMkLst>
            <pc:docMk/>
            <pc:sldMk cId="806688974" sldId="968"/>
            <ac:spMk id="9" creationId="{2936CA69-2F47-3730-177F-1A1EC7A8832F}"/>
          </ac:spMkLst>
        </pc:spChg>
        <pc:spChg chg="add del mod">
          <ac:chgData name="Phillip Kaufman" userId="c001b2a046940d7c" providerId="LiveId" clId="{5CB25B10-5B1C-4017-B167-ED3104435743}" dt="2024-05-28T01:28:02.325" v="9075" actId="478"/>
          <ac:spMkLst>
            <pc:docMk/>
            <pc:sldMk cId="806688974" sldId="968"/>
            <ac:spMk id="10" creationId="{095CC42D-2C39-3D3B-A2F3-20791AD925F3}"/>
          </ac:spMkLst>
        </pc:spChg>
        <pc:spChg chg="add del mod">
          <ac:chgData name="Phillip Kaufman" userId="c001b2a046940d7c" providerId="LiveId" clId="{5CB25B10-5B1C-4017-B167-ED3104435743}" dt="2024-05-28T01:30:01.014" v="9083" actId="478"/>
          <ac:spMkLst>
            <pc:docMk/>
            <pc:sldMk cId="806688974" sldId="968"/>
            <ac:spMk id="11" creationId="{CB130D1D-9539-75B0-CCB4-11F64D46F316}"/>
          </ac:spMkLst>
        </pc:spChg>
        <pc:spChg chg="add del mod">
          <ac:chgData name="Phillip Kaufman" userId="c001b2a046940d7c" providerId="LiveId" clId="{5CB25B10-5B1C-4017-B167-ED3104435743}" dt="2024-05-22T05:29:02.099" v="5564" actId="478"/>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del mod">
          <ac:chgData name="Phillip Kaufman" userId="c001b2a046940d7c" providerId="LiveId" clId="{5CB25B10-5B1C-4017-B167-ED3104435743}" dt="2024-05-21T05:12:16.016" v="5423" actId="478"/>
          <ac:spMkLst>
            <pc:docMk/>
            <pc:sldMk cId="806688974" sldId="968"/>
            <ac:spMk id="15" creationId="{05E4F91A-10C1-4555-73E9-8A21E1D7BCE8}"/>
          </ac:spMkLst>
        </pc:spChg>
        <pc:spChg chg="add del mod">
          <ac:chgData name="Phillip Kaufman" userId="c001b2a046940d7c" providerId="LiveId" clId="{5CB25B10-5B1C-4017-B167-ED3104435743}" dt="2024-05-28T01:28:12.004" v="9077" actId="478"/>
          <ac:spMkLst>
            <pc:docMk/>
            <pc:sldMk cId="806688974" sldId="968"/>
            <ac:spMk id="23" creationId="{EF2D8BF9-93DB-B6E9-1E75-1B501524B98C}"/>
          </ac:spMkLst>
        </pc:spChg>
        <pc:picChg chg="add del mod">
          <ac:chgData name="Phillip Kaufman" userId="c001b2a046940d7c" providerId="LiveId" clId="{5CB25B10-5B1C-4017-B167-ED3104435743}" dt="2024-05-22T05:29:02.099" v="5564" actId="478"/>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28T01:29:16.637" v="9082" actId="1076"/>
          <ac:picMkLst>
            <pc:docMk/>
            <pc:sldMk cId="806688974" sldId="968"/>
            <ac:picMk id="7" creationId="{13CA66D9-6E76-03D1-96FA-FDEE303FA26B}"/>
          </ac:picMkLst>
        </pc:picChg>
        <pc:picChg chg="add del mod">
          <ac:chgData name="Phillip Kaufman" userId="c001b2a046940d7c" providerId="LiveId" clId="{5CB25B10-5B1C-4017-B167-ED3104435743}" dt="2024-05-21T05:12:19.313" v="5425" actId="478"/>
          <ac:picMkLst>
            <pc:docMk/>
            <pc:sldMk cId="806688974" sldId="968"/>
            <ac:picMk id="7" creationId="{CC23926C-EDAC-7287-6E88-BCC3C96C2A70}"/>
          </ac:picMkLst>
        </pc:picChg>
        <pc:picChg chg="add del mod">
          <ac:chgData name="Phillip Kaufman" userId="c001b2a046940d7c" providerId="LiveId" clId="{5CB25B10-5B1C-4017-B167-ED3104435743}" dt="2024-05-21T05:12:03.833" v="5419" actId="478"/>
          <ac:picMkLst>
            <pc:docMk/>
            <pc:sldMk cId="806688974" sldId="968"/>
            <ac:picMk id="8" creationId="{3E193095-1374-DE79-267F-BA558403E1F9}"/>
          </ac:picMkLst>
        </pc:picChg>
        <pc:picChg chg="add mod">
          <ac:chgData name="Phillip Kaufman" userId="c001b2a046940d7c" providerId="LiveId" clId="{5CB25B10-5B1C-4017-B167-ED3104435743}" dt="2024-05-28T01:29:09.695" v="9080" actId="1076"/>
          <ac:picMkLst>
            <pc:docMk/>
            <pc:sldMk cId="806688974" sldId="968"/>
            <ac:picMk id="8" creationId="{4DEAFF2F-A8E7-4024-70E9-794300631A1A}"/>
          </ac:picMkLst>
        </pc:picChg>
        <pc:picChg chg="add mod">
          <ac:chgData name="Phillip Kaufman" userId="c001b2a046940d7c" providerId="LiveId" clId="{5CB25B10-5B1C-4017-B167-ED3104435743}" dt="2024-05-28T01:29:16.637" v="9082" actId="1076"/>
          <ac:picMkLst>
            <pc:docMk/>
            <pc:sldMk cId="806688974" sldId="968"/>
            <ac:picMk id="9" creationId="{0DE2254E-ED83-F953-F274-B4E81BE16FD9}"/>
          </ac:picMkLst>
        </pc:picChg>
        <pc:picChg chg="del mod">
          <ac:chgData name="Phillip Kaufman" userId="c001b2a046940d7c" providerId="LiveId" clId="{5CB25B10-5B1C-4017-B167-ED3104435743}" dt="2024-05-21T05:12:10.251" v="5421" actId="478"/>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del mod">
          <ac:chgData name="Phillip Kaufman" userId="c001b2a046940d7c" providerId="LiveId" clId="{5CB25B10-5B1C-4017-B167-ED3104435743}" dt="2024-05-21T05:07:27.274" v="5413" actId="478"/>
          <ac:picMkLst>
            <pc:docMk/>
            <pc:sldMk cId="806688974" sldId="968"/>
            <ac:picMk id="13" creationId="{F7DF87E3-5D57-7675-603D-D441C3B83849}"/>
          </ac:picMkLst>
        </pc:picChg>
        <pc:picChg chg="add del mod">
          <ac:chgData name="Phillip Kaufman" userId="c001b2a046940d7c" providerId="LiveId" clId="{5CB25B10-5B1C-4017-B167-ED3104435743}" dt="2024-05-21T05:12:16.016" v="5423" actId="478"/>
          <ac:picMkLst>
            <pc:docMk/>
            <pc:sldMk cId="806688974" sldId="968"/>
            <ac:picMk id="14" creationId="{EED3C47A-050C-3384-CE47-938506913D94}"/>
          </ac:picMkLst>
        </pc:picChg>
        <pc:picChg chg="add del mod">
          <ac:chgData name="Phillip Kaufman" userId="c001b2a046940d7c" providerId="LiveId" clId="{5CB25B10-5B1C-4017-B167-ED3104435743}" dt="2024-05-28T01:28:02.325" v="9075" actId="478"/>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picChg chg="add del mod">
          <ac:chgData name="Phillip Kaufman" userId="c001b2a046940d7c" providerId="LiveId" clId="{5CB25B10-5B1C-4017-B167-ED3104435743}" dt="2024-05-28T01:30:01.014" v="9083" actId="478"/>
          <ac:picMkLst>
            <pc:docMk/>
            <pc:sldMk cId="806688974" sldId="968"/>
            <ac:picMk id="18" creationId="{ACD56BE6-509B-B1CD-B465-BAB71458D04D}"/>
          </ac:picMkLst>
        </pc:picChg>
        <pc:picChg chg="add del mod modCrop">
          <ac:chgData name="Phillip Kaufman" userId="c001b2a046940d7c" providerId="LiveId" clId="{5CB25B10-5B1C-4017-B167-ED3104435743}" dt="2024-05-28T01:28:12.004" v="9077" actId="478"/>
          <ac:picMkLst>
            <pc:docMk/>
            <pc:sldMk cId="806688974" sldId="968"/>
            <ac:picMk id="21" creationId="{65A450D4-23FA-AC8D-7F47-616C76B78FF2}"/>
          </ac:picMkLst>
        </pc:picChg>
        <pc:cxnChg chg="add del mod">
          <ac:chgData name="Phillip Kaufman" userId="c001b2a046940d7c" providerId="LiveId" clId="{5CB25B10-5B1C-4017-B167-ED3104435743}" dt="2024-05-23T21:29:46.407" v="6161" actId="478"/>
          <ac:cxnSpMkLst>
            <pc:docMk/>
            <pc:sldMk cId="806688974" sldId="968"/>
            <ac:cxnSpMk id="9" creationId="{53BEAF7C-27B9-3C2C-EF87-43D64D921841}"/>
          </ac:cxnSpMkLst>
        </pc:cxnChg>
        <pc:cxnChg chg="add del mod">
          <ac:chgData name="Phillip Kaufman" userId="c001b2a046940d7c" providerId="LiveId" clId="{5CB25B10-5B1C-4017-B167-ED3104435743}" dt="2024-05-21T05:12:03.833" v="5419" actId="478"/>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addSp delSp modSp add del mod">
        <pc:chgData name="Phillip Kaufman" userId="c001b2a046940d7c" providerId="LiveId" clId="{5CB25B10-5B1C-4017-B167-ED3104435743}" dt="2024-05-29T01:30:38.174" v="9284" actId="20577"/>
        <pc:sldMkLst>
          <pc:docMk/>
          <pc:sldMk cId="711055371" sldId="969"/>
        </pc:sldMkLst>
        <pc:spChg chg="add mod">
          <ac:chgData name="Phillip Kaufman" userId="c001b2a046940d7c" providerId="LiveId" clId="{5CB25B10-5B1C-4017-B167-ED3104435743}" dt="2024-05-23T21:33:29.047" v="6173" actId="1076"/>
          <ac:spMkLst>
            <pc:docMk/>
            <pc:sldMk cId="711055371" sldId="969"/>
            <ac:spMk id="4" creationId="{21308D97-56D5-6BFE-B6F1-4EE16520C2E5}"/>
          </ac:spMkLst>
        </pc:spChg>
        <pc:spChg chg="add mod">
          <ac:chgData name="Phillip Kaufman" userId="c001b2a046940d7c" providerId="LiveId" clId="{5CB25B10-5B1C-4017-B167-ED3104435743}" dt="2024-05-28T01:44:11.830" v="9114" actId="20577"/>
          <ac:spMkLst>
            <pc:docMk/>
            <pc:sldMk cId="711055371" sldId="969"/>
            <ac:spMk id="5" creationId="{C3CCA690-EEA4-9130-1927-CF315276631C}"/>
          </ac:spMkLst>
        </pc:spChg>
        <pc:spChg chg="mod">
          <ac:chgData name="Phillip Kaufman" userId="c001b2a046940d7c" providerId="LiveId" clId="{5CB25B10-5B1C-4017-B167-ED3104435743}" dt="2024-05-21T04:54:35.176" v="5389" actId="1037"/>
          <ac:spMkLst>
            <pc:docMk/>
            <pc:sldMk cId="711055371" sldId="969"/>
            <ac:spMk id="6" creationId="{5FE8170B-91FE-51F9-1F86-3B7F2E54264C}"/>
          </ac:spMkLst>
        </pc:spChg>
        <pc:spChg chg="del mod">
          <ac:chgData name="Phillip Kaufman" userId="c001b2a046940d7c" providerId="LiveId" clId="{5CB25B10-5B1C-4017-B167-ED3104435743}" dt="2024-05-23T21:33:27.872" v="6172" actId="478"/>
          <ac:spMkLst>
            <pc:docMk/>
            <pc:sldMk cId="711055371" sldId="969"/>
            <ac:spMk id="7" creationId="{F3653E2C-656A-5BF2-29A9-6F3D173263E2}"/>
          </ac:spMkLst>
        </pc:spChg>
        <pc:spChg chg="mod">
          <ac:chgData name="Phillip Kaufman" userId="c001b2a046940d7c" providerId="LiveId" clId="{5CB25B10-5B1C-4017-B167-ED3104435743}" dt="2024-05-28T01:43:42.813" v="9104" actId="1076"/>
          <ac:spMkLst>
            <pc:docMk/>
            <pc:sldMk cId="711055371" sldId="969"/>
            <ac:spMk id="9" creationId="{2A7EA6FA-8750-F5E2-BF9D-C47CE89BE1D0}"/>
          </ac:spMkLst>
        </pc:spChg>
        <pc:spChg chg="mod">
          <ac:chgData name="Phillip Kaufman" userId="c001b2a046940d7c" providerId="LiveId" clId="{5CB25B10-5B1C-4017-B167-ED3104435743}" dt="2024-05-29T01:30:38.174" v="9284" actId="20577"/>
          <ac:spMkLst>
            <pc:docMk/>
            <pc:sldMk cId="711055371" sldId="969"/>
            <ac:spMk id="10" creationId="{A0B572DD-BD48-372C-9089-0C25554C6283}"/>
          </ac:spMkLst>
        </pc:spChg>
        <pc:picChg chg="del">
          <ac:chgData name="Phillip Kaufman" userId="c001b2a046940d7c" providerId="LiveId" clId="{5CB25B10-5B1C-4017-B167-ED3104435743}" dt="2024-05-22T05:15:24.614" v="5550" actId="478"/>
          <ac:picMkLst>
            <pc:docMk/>
            <pc:sldMk cId="711055371" sldId="969"/>
            <ac:picMk id="5" creationId="{875A8F71-2C59-303F-E5F8-5D4FAD05420F}"/>
          </ac:picMkLst>
        </pc:picChg>
        <pc:picChg chg="add del mod">
          <ac:chgData name="Phillip Kaufman" userId="c001b2a046940d7c" providerId="LiveId" clId="{5CB25B10-5B1C-4017-B167-ED3104435743}" dt="2024-05-22T05:28:29.842" v="5558" actId="21"/>
          <ac:picMkLst>
            <pc:docMk/>
            <pc:sldMk cId="711055371" sldId="969"/>
            <ac:picMk id="8" creationId="{4DEAFF2F-A8E7-4024-70E9-794300631A1A}"/>
          </ac:picMkLst>
        </pc:picChg>
        <pc:picChg chg="add mod">
          <ac:chgData name="Phillip Kaufman" userId="c001b2a046940d7c" providerId="LiveId" clId="{5CB25B10-5B1C-4017-B167-ED3104435743}" dt="2024-05-22T22:08:10.924" v="5960" actId="12788"/>
          <ac:picMkLst>
            <pc:docMk/>
            <pc:sldMk cId="711055371" sldId="969"/>
            <ac:picMk id="12" creationId="{F4551F9B-FF93-22F1-B732-291783C51646}"/>
          </ac:picMkLst>
        </pc:pic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sldChg chg="addSp delSp modSp mod">
        <pc:chgData name="Phillip Kaufman" userId="c001b2a046940d7c" providerId="LiveId" clId="{5CB25B10-5B1C-4017-B167-ED3104435743}" dt="2024-05-30T06:33:15.673" v="9745"/>
        <pc:sldMkLst>
          <pc:docMk/>
          <pc:sldMk cId="1556678624" sldId="971"/>
        </pc:sldMkLst>
        <pc:spChg chg="mod">
          <ac:chgData name="Phillip Kaufman" userId="c001b2a046940d7c" providerId="LiveId" clId="{5CB25B10-5B1C-4017-B167-ED3104435743}" dt="2024-05-18T02:58:06.842" v="2635" actId="465"/>
          <ac:spMkLst>
            <pc:docMk/>
            <pc:sldMk cId="1556678624" sldId="971"/>
            <ac:spMk id="4" creationId="{7E52602A-CED3-1CAA-E233-503FAF154F04}"/>
          </ac:spMkLst>
        </pc:spChg>
        <pc:spChg chg="mod">
          <ac:chgData name="Phillip Kaufman" userId="c001b2a046940d7c" providerId="LiveId" clId="{5CB25B10-5B1C-4017-B167-ED3104435743}" dt="2024-05-18T02:57:57.158" v="2634" actId="1076"/>
          <ac:spMkLst>
            <pc:docMk/>
            <pc:sldMk cId="1556678624" sldId="971"/>
            <ac:spMk id="11" creationId="{3B0FAF27-AAE6-F420-9BF9-8B6DB498344A}"/>
          </ac:spMkLst>
        </pc:spChg>
        <pc:spChg chg="mod">
          <ac:chgData name="Phillip Kaufman" userId="c001b2a046940d7c" providerId="LiveId" clId="{5CB25B10-5B1C-4017-B167-ED3104435743}" dt="2024-05-18T02:57:18.576" v="2626"/>
          <ac:spMkLst>
            <pc:docMk/>
            <pc:sldMk cId="1556678624" sldId="971"/>
            <ac:spMk id="13" creationId="{7491D5D7-A22C-3F69-8337-A52A713DE90C}"/>
          </ac:spMkLst>
        </pc:spChg>
        <pc:spChg chg="mod">
          <ac:chgData name="Phillip Kaufman" userId="c001b2a046940d7c" providerId="LiveId" clId="{5CB25B10-5B1C-4017-B167-ED3104435743}" dt="2024-05-18T02:57:18.576" v="2626"/>
          <ac:spMkLst>
            <pc:docMk/>
            <pc:sldMk cId="1556678624" sldId="971"/>
            <ac:spMk id="14" creationId="{6ADAEC64-6D54-B67C-764A-1A4E3B5EEB17}"/>
          </ac:spMkLst>
        </pc:spChg>
        <pc:spChg chg="mod">
          <ac:chgData name="Phillip Kaufman" userId="c001b2a046940d7c" providerId="LiveId" clId="{5CB25B10-5B1C-4017-B167-ED3104435743}" dt="2024-05-18T02:58:16.798" v="2637" actId="1076"/>
          <ac:spMkLst>
            <pc:docMk/>
            <pc:sldMk cId="1556678624" sldId="971"/>
            <ac:spMk id="15" creationId="{020D0684-6E19-7A1B-6F61-B660F09CD01B}"/>
          </ac:spMkLst>
        </pc:spChg>
        <pc:spChg chg="mod">
          <ac:chgData name="Phillip Kaufman" userId="c001b2a046940d7c" providerId="LiveId" clId="{5CB25B10-5B1C-4017-B167-ED3104435743}" dt="2024-05-18T02:57:18.576" v="2626"/>
          <ac:spMkLst>
            <pc:docMk/>
            <pc:sldMk cId="1556678624" sldId="971"/>
            <ac:spMk id="16" creationId="{887DA3AE-9C87-426C-31D3-D137AC85D0B3}"/>
          </ac:spMkLst>
        </pc:spChg>
        <pc:spChg chg="mod">
          <ac:chgData name="Phillip Kaufman" userId="c001b2a046940d7c" providerId="LiveId" clId="{5CB25B10-5B1C-4017-B167-ED3104435743}" dt="2024-05-18T02:57:18.576" v="2626"/>
          <ac:spMkLst>
            <pc:docMk/>
            <pc:sldMk cId="1556678624" sldId="971"/>
            <ac:spMk id="17" creationId="{4BA8869E-3550-E1AD-4087-06429ECCF86E}"/>
          </ac:spMkLst>
        </pc:spChg>
        <pc:spChg chg="mod">
          <ac:chgData name="Phillip Kaufman" userId="c001b2a046940d7c" providerId="LiveId" clId="{5CB25B10-5B1C-4017-B167-ED3104435743}" dt="2024-05-18T02:57:18.576" v="2626"/>
          <ac:spMkLst>
            <pc:docMk/>
            <pc:sldMk cId="1556678624" sldId="971"/>
            <ac:spMk id="18" creationId="{71DC1FEE-AACA-119A-15CF-AEF476FC39D6}"/>
          </ac:spMkLst>
        </pc:spChg>
        <pc:spChg chg="mod">
          <ac:chgData name="Phillip Kaufman" userId="c001b2a046940d7c" providerId="LiveId" clId="{5CB25B10-5B1C-4017-B167-ED3104435743}" dt="2024-05-18T02:57:18.576" v="2626"/>
          <ac:spMkLst>
            <pc:docMk/>
            <pc:sldMk cId="1556678624" sldId="971"/>
            <ac:spMk id="19" creationId="{78AF18B7-C3AE-8346-AA87-27D613AF976E}"/>
          </ac:spMkLst>
        </pc:spChg>
        <pc:spChg chg="mod">
          <ac:chgData name="Phillip Kaufman" userId="c001b2a046940d7c" providerId="LiveId" clId="{5CB25B10-5B1C-4017-B167-ED3104435743}" dt="2024-05-30T06:21:46.748" v="9593"/>
          <ac:spMkLst>
            <pc:docMk/>
            <pc:sldMk cId="1556678624" sldId="971"/>
            <ac:spMk id="55" creationId="{31415C8C-7AC3-5CA1-B09D-CF80B60A7E76}"/>
          </ac:spMkLst>
        </pc:spChg>
        <pc:spChg chg="mod">
          <ac:chgData name="Phillip Kaufman" userId="c001b2a046940d7c" providerId="LiveId" clId="{5CB25B10-5B1C-4017-B167-ED3104435743}" dt="2024-05-30T06:21:46.748" v="9593"/>
          <ac:spMkLst>
            <pc:docMk/>
            <pc:sldMk cId="1556678624" sldId="971"/>
            <ac:spMk id="56" creationId="{69846852-290F-E1CF-6A05-9F9FFE3254EF}"/>
          </ac:spMkLst>
        </pc:spChg>
        <pc:spChg chg="mod">
          <ac:chgData name="Phillip Kaufman" userId="c001b2a046940d7c" providerId="LiveId" clId="{5CB25B10-5B1C-4017-B167-ED3104435743}" dt="2024-05-30T06:21:46.748" v="9593"/>
          <ac:spMkLst>
            <pc:docMk/>
            <pc:sldMk cId="1556678624" sldId="971"/>
            <ac:spMk id="57" creationId="{3E8D2F23-5999-5B9A-D135-990F3D05C971}"/>
          </ac:spMkLst>
        </pc:spChg>
        <pc:spChg chg="mod">
          <ac:chgData name="Phillip Kaufman" userId="c001b2a046940d7c" providerId="LiveId" clId="{5CB25B10-5B1C-4017-B167-ED3104435743}" dt="2024-05-30T06:21:46.748" v="9593"/>
          <ac:spMkLst>
            <pc:docMk/>
            <pc:sldMk cId="1556678624" sldId="971"/>
            <ac:spMk id="58" creationId="{60E3423A-BB79-EA22-E898-B5B5194B7318}"/>
          </ac:spMkLst>
        </pc:spChg>
        <pc:spChg chg="mod">
          <ac:chgData name="Phillip Kaufman" userId="c001b2a046940d7c" providerId="LiveId" clId="{5CB25B10-5B1C-4017-B167-ED3104435743}" dt="2024-05-30T06:21:46.748" v="9593"/>
          <ac:spMkLst>
            <pc:docMk/>
            <pc:sldMk cId="1556678624" sldId="971"/>
            <ac:spMk id="59" creationId="{4BC71446-0DAE-632F-D4DC-3DCA998842D0}"/>
          </ac:spMkLst>
        </pc:spChg>
        <pc:spChg chg="mod">
          <ac:chgData name="Phillip Kaufman" userId="c001b2a046940d7c" providerId="LiveId" clId="{5CB25B10-5B1C-4017-B167-ED3104435743}" dt="2024-05-30T06:21:46.748" v="9593"/>
          <ac:spMkLst>
            <pc:docMk/>
            <pc:sldMk cId="1556678624" sldId="971"/>
            <ac:spMk id="60" creationId="{D406FC5F-0D80-D82C-83D8-BE9D24651568}"/>
          </ac:spMkLst>
        </pc:spChg>
        <pc:spChg chg="mod">
          <ac:chgData name="Phillip Kaufman" userId="c001b2a046940d7c" providerId="LiveId" clId="{5CB25B10-5B1C-4017-B167-ED3104435743}" dt="2024-05-18T02:57:18.576" v="2626"/>
          <ac:spMkLst>
            <pc:docMk/>
            <pc:sldMk cId="1556678624" sldId="971"/>
            <ac:spMk id="61" creationId="{5A2708B7-D8F9-7BDB-2AE9-67C65C4624A3}"/>
          </ac:spMkLst>
        </pc:spChg>
        <pc:spChg chg="mod">
          <ac:chgData name="Phillip Kaufman" userId="c001b2a046940d7c" providerId="LiveId" clId="{5CB25B10-5B1C-4017-B167-ED3104435743}" dt="2024-05-30T06:21:46.748" v="9593"/>
          <ac:spMkLst>
            <pc:docMk/>
            <pc:sldMk cId="1556678624" sldId="971"/>
            <ac:spMk id="61" creationId="{8A59BB09-F317-0ED8-0D66-FB88A4814FF3}"/>
          </ac:spMkLst>
        </pc:spChg>
        <pc:spChg chg="mod">
          <ac:chgData name="Phillip Kaufman" userId="c001b2a046940d7c" providerId="LiveId" clId="{5CB25B10-5B1C-4017-B167-ED3104435743}" dt="2024-05-30T06:21:46.748" v="9593"/>
          <ac:spMkLst>
            <pc:docMk/>
            <pc:sldMk cId="1556678624" sldId="971"/>
            <ac:spMk id="62" creationId="{0424E922-B5C6-AEA3-E046-194556D47477}"/>
          </ac:spMkLst>
        </pc:spChg>
        <pc:spChg chg="mod">
          <ac:chgData name="Phillip Kaufman" userId="c001b2a046940d7c" providerId="LiveId" clId="{5CB25B10-5B1C-4017-B167-ED3104435743}" dt="2024-05-18T02:57:18.576" v="2626"/>
          <ac:spMkLst>
            <pc:docMk/>
            <pc:sldMk cId="1556678624" sldId="971"/>
            <ac:spMk id="62" creationId="{1D45B6C2-00D1-6080-D09C-B882DAE9C187}"/>
          </ac:spMkLst>
        </pc:spChg>
        <pc:spChg chg="mod">
          <ac:chgData name="Phillip Kaufman" userId="c001b2a046940d7c" providerId="LiveId" clId="{5CB25B10-5B1C-4017-B167-ED3104435743}" dt="2024-05-18T02:56:45.049" v="2619" actId="1076"/>
          <ac:spMkLst>
            <pc:docMk/>
            <pc:sldMk cId="1556678624" sldId="971"/>
            <ac:spMk id="67" creationId="{D94E4719-B5C3-D4B3-C973-E6869362D98F}"/>
          </ac:spMkLst>
        </pc:spChg>
        <pc:spChg chg="mod">
          <ac:chgData name="Phillip Kaufman" userId="c001b2a046940d7c" providerId="LiveId" clId="{5CB25B10-5B1C-4017-B167-ED3104435743}" dt="2024-05-27T07:32:32.973" v="8676"/>
          <ac:spMkLst>
            <pc:docMk/>
            <pc:sldMk cId="1556678624" sldId="971"/>
            <ac:spMk id="93" creationId="{40F47E29-0853-A6BC-EE96-6C7CBC11C5E4}"/>
          </ac:spMkLst>
        </pc:spChg>
        <pc:spChg chg="mod">
          <ac:chgData name="Phillip Kaufman" userId="c001b2a046940d7c" providerId="LiveId" clId="{5CB25B10-5B1C-4017-B167-ED3104435743}" dt="2024-05-27T07:32:32.973" v="8676"/>
          <ac:spMkLst>
            <pc:docMk/>
            <pc:sldMk cId="1556678624" sldId="971"/>
            <ac:spMk id="94" creationId="{F00FBF91-29FC-79AB-33E6-E96CCAA9DF63}"/>
          </ac:spMkLst>
        </pc:spChg>
        <pc:spChg chg="mod">
          <ac:chgData name="Phillip Kaufman" userId="c001b2a046940d7c" providerId="LiveId" clId="{5CB25B10-5B1C-4017-B167-ED3104435743}" dt="2024-05-27T07:32:32.973" v="8676"/>
          <ac:spMkLst>
            <pc:docMk/>
            <pc:sldMk cId="1556678624" sldId="971"/>
            <ac:spMk id="95" creationId="{EDDA2816-E230-B545-1C07-A3B095F3F3F8}"/>
          </ac:spMkLst>
        </pc:spChg>
        <pc:spChg chg="mod">
          <ac:chgData name="Phillip Kaufman" userId="c001b2a046940d7c" providerId="LiveId" clId="{5CB25B10-5B1C-4017-B167-ED3104435743}" dt="2024-05-27T07:32:32.973" v="8676"/>
          <ac:spMkLst>
            <pc:docMk/>
            <pc:sldMk cId="1556678624" sldId="971"/>
            <ac:spMk id="96" creationId="{1D11B915-4580-FC5C-EEAE-CB70DCF45C90}"/>
          </ac:spMkLst>
        </pc:spChg>
        <pc:spChg chg="mod">
          <ac:chgData name="Phillip Kaufman" userId="c001b2a046940d7c" providerId="LiveId" clId="{5CB25B10-5B1C-4017-B167-ED3104435743}" dt="2024-05-27T07:32:32.973" v="8676"/>
          <ac:spMkLst>
            <pc:docMk/>
            <pc:sldMk cId="1556678624" sldId="971"/>
            <ac:spMk id="97" creationId="{76E70567-BEDC-13A6-A611-2F956C8E079D}"/>
          </ac:spMkLst>
        </pc:spChg>
        <pc:spChg chg="mod">
          <ac:chgData name="Phillip Kaufman" userId="c001b2a046940d7c" providerId="LiveId" clId="{5CB25B10-5B1C-4017-B167-ED3104435743}" dt="2024-05-27T07:32:32.973" v="8676"/>
          <ac:spMkLst>
            <pc:docMk/>
            <pc:sldMk cId="1556678624" sldId="971"/>
            <ac:spMk id="98" creationId="{FB4EA6C2-32DB-CF95-AF57-1223AF91A864}"/>
          </ac:spMkLst>
        </pc:spChg>
        <pc:spChg chg="mod">
          <ac:chgData name="Phillip Kaufman" userId="c001b2a046940d7c" providerId="LiveId" clId="{5CB25B10-5B1C-4017-B167-ED3104435743}" dt="2024-05-27T07:32:32.973" v="8676"/>
          <ac:spMkLst>
            <pc:docMk/>
            <pc:sldMk cId="1556678624" sldId="971"/>
            <ac:spMk id="99" creationId="{BA7F9BFC-51CF-D193-6696-3410813C718C}"/>
          </ac:spMkLst>
        </pc:spChg>
        <pc:spChg chg="mod">
          <ac:chgData name="Phillip Kaufman" userId="c001b2a046940d7c" providerId="LiveId" clId="{5CB25B10-5B1C-4017-B167-ED3104435743}" dt="2024-05-27T07:32:32.973" v="8676"/>
          <ac:spMkLst>
            <pc:docMk/>
            <pc:sldMk cId="1556678624" sldId="971"/>
            <ac:spMk id="100" creationId="{DDA64565-F214-254B-FC2F-598D02D6C4AA}"/>
          </ac:spMkLst>
        </pc:spChg>
        <pc:spChg chg="mod">
          <ac:chgData name="Phillip Kaufman" userId="c001b2a046940d7c" providerId="LiveId" clId="{5CB25B10-5B1C-4017-B167-ED3104435743}" dt="2024-05-30T06:22:14.644" v="9605"/>
          <ac:spMkLst>
            <pc:docMk/>
            <pc:sldMk cId="1556678624" sldId="971"/>
            <ac:spMk id="141" creationId="{B4C0F923-B4F5-603B-6A5D-0483D9178D4F}"/>
          </ac:spMkLst>
        </pc:spChg>
        <pc:spChg chg="mod">
          <ac:chgData name="Phillip Kaufman" userId="c001b2a046940d7c" providerId="LiveId" clId="{5CB25B10-5B1C-4017-B167-ED3104435743}" dt="2024-05-30T06:22:14.644" v="9605"/>
          <ac:spMkLst>
            <pc:docMk/>
            <pc:sldMk cId="1556678624" sldId="971"/>
            <ac:spMk id="142" creationId="{405246BD-EB18-80FB-6780-E7E15A19E882}"/>
          </ac:spMkLst>
        </pc:spChg>
        <pc:spChg chg="mod">
          <ac:chgData name="Phillip Kaufman" userId="c001b2a046940d7c" providerId="LiveId" clId="{5CB25B10-5B1C-4017-B167-ED3104435743}" dt="2024-05-30T06:22:14.644" v="9605"/>
          <ac:spMkLst>
            <pc:docMk/>
            <pc:sldMk cId="1556678624" sldId="971"/>
            <ac:spMk id="143" creationId="{A02581A5-12E6-7D7D-9712-302EAA6748F9}"/>
          </ac:spMkLst>
        </pc:spChg>
        <pc:spChg chg="mod">
          <ac:chgData name="Phillip Kaufman" userId="c001b2a046940d7c" providerId="LiveId" clId="{5CB25B10-5B1C-4017-B167-ED3104435743}" dt="2024-05-30T06:22:14.644" v="9605"/>
          <ac:spMkLst>
            <pc:docMk/>
            <pc:sldMk cId="1556678624" sldId="971"/>
            <ac:spMk id="144" creationId="{054E1EBD-A406-AA28-4A85-C06FA9C62887}"/>
          </ac:spMkLst>
        </pc:spChg>
        <pc:spChg chg="mod">
          <ac:chgData name="Phillip Kaufman" userId="c001b2a046940d7c" providerId="LiveId" clId="{5CB25B10-5B1C-4017-B167-ED3104435743}" dt="2024-05-30T06:22:14.644" v="9605"/>
          <ac:spMkLst>
            <pc:docMk/>
            <pc:sldMk cId="1556678624" sldId="971"/>
            <ac:spMk id="145" creationId="{58035470-4E16-5F52-63C9-7B96A56E3866}"/>
          </ac:spMkLst>
        </pc:spChg>
        <pc:spChg chg="mod">
          <ac:chgData name="Phillip Kaufman" userId="c001b2a046940d7c" providerId="LiveId" clId="{5CB25B10-5B1C-4017-B167-ED3104435743}" dt="2024-05-30T06:22:14.644" v="9605"/>
          <ac:spMkLst>
            <pc:docMk/>
            <pc:sldMk cId="1556678624" sldId="971"/>
            <ac:spMk id="146" creationId="{9E55D786-5F8E-1E74-48C6-8FB1C66F6214}"/>
          </ac:spMkLst>
        </pc:spChg>
        <pc:spChg chg="mod">
          <ac:chgData name="Phillip Kaufman" userId="c001b2a046940d7c" providerId="LiveId" clId="{5CB25B10-5B1C-4017-B167-ED3104435743}" dt="2024-05-30T06:22:14.644" v="9605"/>
          <ac:spMkLst>
            <pc:docMk/>
            <pc:sldMk cId="1556678624" sldId="971"/>
            <ac:spMk id="147" creationId="{62F78980-A828-2AD9-CBAD-1AB955A80CA4}"/>
          </ac:spMkLst>
        </pc:spChg>
        <pc:spChg chg="mod">
          <ac:chgData name="Phillip Kaufman" userId="c001b2a046940d7c" providerId="LiveId" clId="{5CB25B10-5B1C-4017-B167-ED3104435743}" dt="2024-05-30T06:22:14.644" v="9605"/>
          <ac:spMkLst>
            <pc:docMk/>
            <pc:sldMk cId="1556678624" sldId="971"/>
            <ac:spMk id="148" creationId="{C996F17D-E746-F44B-25A4-1CBB125DF183}"/>
          </ac:spMkLst>
        </pc:spChg>
        <pc:spChg chg="mod">
          <ac:chgData name="Phillip Kaufman" userId="c001b2a046940d7c" providerId="LiveId" clId="{5CB25B10-5B1C-4017-B167-ED3104435743}" dt="2024-05-30T06:32:18.482" v="9728"/>
          <ac:spMkLst>
            <pc:docMk/>
            <pc:sldMk cId="1556678624" sldId="971"/>
            <ac:spMk id="189" creationId="{502368BF-A85A-4CD3-767C-B9BE831AA660}"/>
          </ac:spMkLst>
        </pc:spChg>
        <pc:spChg chg="mod">
          <ac:chgData name="Phillip Kaufman" userId="c001b2a046940d7c" providerId="LiveId" clId="{5CB25B10-5B1C-4017-B167-ED3104435743}" dt="2024-05-30T06:32:18.482" v="9728"/>
          <ac:spMkLst>
            <pc:docMk/>
            <pc:sldMk cId="1556678624" sldId="971"/>
            <ac:spMk id="190" creationId="{40258B35-3706-75DA-F784-5ABBD4F8A8AC}"/>
          </ac:spMkLst>
        </pc:spChg>
        <pc:spChg chg="mod">
          <ac:chgData name="Phillip Kaufman" userId="c001b2a046940d7c" providerId="LiveId" clId="{5CB25B10-5B1C-4017-B167-ED3104435743}" dt="2024-05-30T06:32:18.482" v="9728"/>
          <ac:spMkLst>
            <pc:docMk/>
            <pc:sldMk cId="1556678624" sldId="971"/>
            <ac:spMk id="191" creationId="{67363613-D6F0-3D66-A150-5EF5A56B85BA}"/>
          </ac:spMkLst>
        </pc:spChg>
        <pc:spChg chg="mod">
          <ac:chgData name="Phillip Kaufman" userId="c001b2a046940d7c" providerId="LiveId" clId="{5CB25B10-5B1C-4017-B167-ED3104435743}" dt="2024-05-30T06:32:18.482" v="9728"/>
          <ac:spMkLst>
            <pc:docMk/>
            <pc:sldMk cId="1556678624" sldId="971"/>
            <ac:spMk id="192" creationId="{E08B656E-335A-4906-C26F-85B2A3A81E36}"/>
          </ac:spMkLst>
        </pc:spChg>
        <pc:spChg chg="mod">
          <ac:chgData name="Phillip Kaufman" userId="c001b2a046940d7c" providerId="LiveId" clId="{5CB25B10-5B1C-4017-B167-ED3104435743}" dt="2024-05-30T06:32:18.482" v="9728"/>
          <ac:spMkLst>
            <pc:docMk/>
            <pc:sldMk cId="1556678624" sldId="971"/>
            <ac:spMk id="193" creationId="{D4594770-D419-C6BA-306E-446F4F973764}"/>
          </ac:spMkLst>
        </pc:spChg>
        <pc:spChg chg="mod">
          <ac:chgData name="Phillip Kaufman" userId="c001b2a046940d7c" providerId="LiveId" clId="{5CB25B10-5B1C-4017-B167-ED3104435743}" dt="2024-05-30T06:32:18.482" v="9728"/>
          <ac:spMkLst>
            <pc:docMk/>
            <pc:sldMk cId="1556678624" sldId="971"/>
            <ac:spMk id="194" creationId="{11E5F6E2-2856-FE15-FD93-CBB179FABAD8}"/>
          </ac:spMkLst>
        </pc:spChg>
        <pc:spChg chg="mod">
          <ac:chgData name="Phillip Kaufman" userId="c001b2a046940d7c" providerId="LiveId" clId="{5CB25B10-5B1C-4017-B167-ED3104435743}" dt="2024-05-30T06:32:18.482" v="9728"/>
          <ac:spMkLst>
            <pc:docMk/>
            <pc:sldMk cId="1556678624" sldId="971"/>
            <ac:spMk id="195" creationId="{5E65BA4E-0E9A-6D76-AED8-95D6E94A566E}"/>
          </ac:spMkLst>
        </pc:spChg>
        <pc:spChg chg="mod">
          <ac:chgData name="Phillip Kaufman" userId="c001b2a046940d7c" providerId="LiveId" clId="{5CB25B10-5B1C-4017-B167-ED3104435743}" dt="2024-05-30T06:32:18.482" v="9728"/>
          <ac:spMkLst>
            <pc:docMk/>
            <pc:sldMk cId="1556678624" sldId="971"/>
            <ac:spMk id="196" creationId="{30AAE9AC-33C5-49B6-B8E7-72DADF4C2094}"/>
          </ac:spMkLst>
        </pc:spChg>
        <pc:spChg chg="mod">
          <ac:chgData name="Phillip Kaufman" userId="c001b2a046940d7c" providerId="LiveId" clId="{5CB25B10-5B1C-4017-B167-ED3104435743}" dt="2024-05-30T06:32:42.565" v="9737"/>
          <ac:spMkLst>
            <pc:docMk/>
            <pc:sldMk cId="1556678624" sldId="971"/>
            <ac:spMk id="237" creationId="{55CA0623-A272-C42A-D644-E208C2174722}"/>
          </ac:spMkLst>
        </pc:spChg>
        <pc:spChg chg="mod">
          <ac:chgData name="Phillip Kaufman" userId="c001b2a046940d7c" providerId="LiveId" clId="{5CB25B10-5B1C-4017-B167-ED3104435743}" dt="2024-05-30T06:32:42.565" v="9737"/>
          <ac:spMkLst>
            <pc:docMk/>
            <pc:sldMk cId="1556678624" sldId="971"/>
            <ac:spMk id="238" creationId="{9FC7CC9B-88E6-665D-C1A7-8E8990DBA782}"/>
          </ac:spMkLst>
        </pc:spChg>
        <pc:spChg chg="mod">
          <ac:chgData name="Phillip Kaufman" userId="c001b2a046940d7c" providerId="LiveId" clId="{5CB25B10-5B1C-4017-B167-ED3104435743}" dt="2024-05-30T06:32:42.565" v="9737"/>
          <ac:spMkLst>
            <pc:docMk/>
            <pc:sldMk cId="1556678624" sldId="971"/>
            <ac:spMk id="239" creationId="{9CAC1661-A719-1FF3-4BF2-9B8F82AFBDA6}"/>
          </ac:spMkLst>
        </pc:spChg>
        <pc:spChg chg="mod">
          <ac:chgData name="Phillip Kaufman" userId="c001b2a046940d7c" providerId="LiveId" clId="{5CB25B10-5B1C-4017-B167-ED3104435743}" dt="2024-05-30T06:32:42.565" v="9737"/>
          <ac:spMkLst>
            <pc:docMk/>
            <pc:sldMk cId="1556678624" sldId="971"/>
            <ac:spMk id="240" creationId="{CACB0F72-7262-4E29-359F-85B0FE80B705}"/>
          </ac:spMkLst>
        </pc:spChg>
        <pc:spChg chg="mod">
          <ac:chgData name="Phillip Kaufman" userId="c001b2a046940d7c" providerId="LiveId" clId="{5CB25B10-5B1C-4017-B167-ED3104435743}" dt="2024-05-30T06:32:42.565" v="9737"/>
          <ac:spMkLst>
            <pc:docMk/>
            <pc:sldMk cId="1556678624" sldId="971"/>
            <ac:spMk id="241" creationId="{3B64A7A7-BC66-648F-FA31-7EF9320DB927}"/>
          </ac:spMkLst>
        </pc:spChg>
        <pc:spChg chg="mod">
          <ac:chgData name="Phillip Kaufman" userId="c001b2a046940d7c" providerId="LiveId" clId="{5CB25B10-5B1C-4017-B167-ED3104435743}" dt="2024-05-30T06:32:42.565" v="9737"/>
          <ac:spMkLst>
            <pc:docMk/>
            <pc:sldMk cId="1556678624" sldId="971"/>
            <ac:spMk id="242" creationId="{A6EAD3C3-6599-C7E9-D846-FA7F94E566E1}"/>
          </ac:spMkLst>
        </pc:spChg>
        <pc:spChg chg="mod">
          <ac:chgData name="Phillip Kaufman" userId="c001b2a046940d7c" providerId="LiveId" clId="{5CB25B10-5B1C-4017-B167-ED3104435743}" dt="2024-05-30T06:32:42.565" v="9737"/>
          <ac:spMkLst>
            <pc:docMk/>
            <pc:sldMk cId="1556678624" sldId="971"/>
            <ac:spMk id="243" creationId="{70309A79-AF1C-B576-7000-39C408E2CBAC}"/>
          </ac:spMkLst>
        </pc:spChg>
        <pc:spChg chg="mod">
          <ac:chgData name="Phillip Kaufman" userId="c001b2a046940d7c" providerId="LiveId" clId="{5CB25B10-5B1C-4017-B167-ED3104435743}" dt="2024-05-30T06:32:42.565" v="9737"/>
          <ac:spMkLst>
            <pc:docMk/>
            <pc:sldMk cId="1556678624" sldId="971"/>
            <ac:spMk id="244" creationId="{2774521D-F08A-FFB6-E5E0-7A2EF4EE65FF}"/>
          </ac:spMkLst>
        </pc:spChg>
        <pc:spChg chg="mod">
          <ac:chgData name="Phillip Kaufman" userId="c001b2a046940d7c" providerId="LiveId" clId="{5CB25B10-5B1C-4017-B167-ED3104435743}" dt="2024-05-30T06:33:15.673" v="9745"/>
          <ac:spMkLst>
            <pc:docMk/>
            <pc:sldMk cId="1556678624" sldId="971"/>
            <ac:spMk id="285" creationId="{A42C6BA9-3814-F618-D86E-E6D001DB4C75}"/>
          </ac:spMkLst>
        </pc:spChg>
        <pc:spChg chg="mod">
          <ac:chgData name="Phillip Kaufman" userId="c001b2a046940d7c" providerId="LiveId" clId="{5CB25B10-5B1C-4017-B167-ED3104435743}" dt="2024-05-30T06:33:15.673" v="9745"/>
          <ac:spMkLst>
            <pc:docMk/>
            <pc:sldMk cId="1556678624" sldId="971"/>
            <ac:spMk id="286" creationId="{7F2C6777-2490-19F7-601E-0294A3D56417}"/>
          </ac:spMkLst>
        </pc:spChg>
        <pc:spChg chg="mod">
          <ac:chgData name="Phillip Kaufman" userId="c001b2a046940d7c" providerId="LiveId" clId="{5CB25B10-5B1C-4017-B167-ED3104435743}" dt="2024-05-30T06:33:15.673" v="9745"/>
          <ac:spMkLst>
            <pc:docMk/>
            <pc:sldMk cId="1556678624" sldId="971"/>
            <ac:spMk id="287" creationId="{752A5C7D-120E-BAE5-9257-62A8F18EDF22}"/>
          </ac:spMkLst>
        </pc:spChg>
        <pc:spChg chg="mod">
          <ac:chgData name="Phillip Kaufman" userId="c001b2a046940d7c" providerId="LiveId" clId="{5CB25B10-5B1C-4017-B167-ED3104435743}" dt="2024-05-30T06:33:15.673" v="9745"/>
          <ac:spMkLst>
            <pc:docMk/>
            <pc:sldMk cId="1556678624" sldId="971"/>
            <ac:spMk id="288" creationId="{C2EE5768-1020-1757-4414-5CF7FABE1CE1}"/>
          </ac:spMkLst>
        </pc:spChg>
        <pc:spChg chg="mod">
          <ac:chgData name="Phillip Kaufman" userId="c001b2a046940d7c" providerId="LiveId" clId="{5CB25B10-5B1C-4017-B167-ED3104435743}" dt="2024-05-30T06:33:15.673" v="9745"/>
          <ac:spMkLst>
            <pc:docMk/>
            <pc:sldMk cId="1556678624" sldId="971"/>
            <ac:spMk id="289" creationId="{43590032-8086-C501-8B55-19CF7CEDB3E4}"/>
          </ac:spMkLst>
        </pc:spChg>
        <pc:spChg chg="mod">
          <ac:chgData name="Phillip Kaufman" userId="c001b2a046940d7c" providerId="LiveId" clId="{5CB25B10-5B1C-4017-B167-ED3104435743}" dt="2024-05-30T06:33:15.673" v="9745"/>
          <ac:spMkLst>
            <pc:docMk/>
            <pc:sldMk cId="1556678624" sldId="971"/>
            <ac:spMk id="290" creationId="{C2BA1F3C-427F-C1CE-65FD-0CCAB7013D5D}"/>
          </ac:spMkLst>
        </pc:spChg>
        <pc:spChg chg="mod">
          <ac:chgData name="Phillip Kaufman" userId="c001b2a046940d7c" providerId="LiveId" clId="{5CB25B10-5B1C-4017-B167-ED3104435743}" dt="2024-05-30T06:33:15.673" v="9745"/>
          <ac:spMkLst>
            <pc:docMk/>
            <pc:sldMk cId="1556678624" sldId="971"/>
            <ac:spMk id="291" creationId="{2313BEF2-9939-8A38-D6F1-18E5EF5FA8D8}"/>
          </ac:spMkLst>
        </pc:spChg>
        <pc:spChg chg="mod">
          <ac:chgData name="Phillip Kaufman" userId="c001b2a046940d7c" providerId="LiveId" clId="{5CB25B10-5B1C-4017-B167-ED3104435743}" dt="2024-05-30T06:33:15.673" v="9745"/>
          <ac:spMkLst>
            <pc:docMk/>
            <pc:sldMk cId="1556678624" sldId="971"/>
            <ac:spMk id="292" creationId="{BF8201CB-3835-63A1-FF7C-064C78044829}"/>
          </ac:spMkLst>
        </pc:spChg>
        <pc:grpChg chg="add del mod">
          <ac:chgData name="Phillip Kaufman" userId="c001b2a046940d7c" providerId="LiveId" clId="{5CB25B10-5B1C-4017-B167-ED3104435743}" dt="2024-05-30T06:22:14.076" v="9604" actId="478"/>
          <ac:grpSpMkLst>
            <pc:docMk/>
            <pc:sldMk cId="1556678624" sldId="971"/>
            <ac:grpSpMk id="5" creationId="{33FB25C3-005F-2DA5-B9A6-6C909BE52008}"/>
          </ac:grpSpMkLst>
        </pc:grpChg>
        <pc:grpChg chg="del">
          <ac:chgData name="Phillip Kaufman" userId="c001b2a046940d7c" providerId="LiveId" clId="{5CB25B10-5B1C-4017-B167-ED3104435743}" dt="2024-05-18T02:57:18.192" v="2625" actId="478"/>
          <ac:grpSpMkLst>
            <pc:docMk/>
            <pc:sldMk cId="1556678624" sldId="971"/>
            <ac:grpSpMk id="5" creationId="{FBEC0371-C906-0CEE-E146-C0AB6A8FDB4A}"/>
          </ac:grpSpMkLst>
        </pc:grpChg>
        <pc:grpChg chg="mod">
          <ac:chgData name="Phillip Kaufman" userId="c001b2a046940d7c" providerId="LiveId" clId="{5CB25B10-5B1C-4017-B167-ED3104435743}" dt="2024-05-27T07:32:32.973" v="8676"/>
          <ac:grpSpMkLst>
            <pc:docMk/>
            <pc:sldMk cId="1556678624" sldId="971"/>
            <ac:grpSpMk id="6" creationId="{795C3ADA-AF2D-037F-4455-29E9CB6073C4}"/>
          </ac:grpSpMkLst>
        </pc:grpChg>
        <pc:grpChg chg="add del mod">
          <ac:chgData name="Phillip Kaufman" userId="c001b2a046940d7c" providerId="LiveId" clId="{5CB25B10-5B1C-4017-B167-ED3104435743}" dt="2024-05-27T07:32:32.676" v="8675" actId="478"/>
          <ac:grpSpMkLst>
            <pc:docMk/>
            <pc:sldMk cId="1556678624" sldId="971"/>
            <ac:grpSpMk id="7" creationId="{7EAD4863-56D2-172E-B419-33F071A107C8}"/>
          </ac:grpSpMkLst>
        </pc:grpChg>
        <pc:grpChg chg="add mod">
          <ac:chgData name="Phillip Kaufman" userId="c001b2a046940d7c" providerId="LiveId" clId="{5CB25B10-5B1C-4017-B167-ED3104435743}" dt="2024-05-30T06:21:46.748" v="9593"/>
          <ac:grpSpMkLst>
            <pc:docMk/>
            <pc:sldMk cId="1556678624" sldId="971"/>
            <ac:grpSpMk id="7" creationId="{B1E9B09A-7867-E956-8B8A-B47AE8E6FD29}"/>
          </ac:grpSpMkLst>
        </pc:grpChg>
        <pc:grpChg chg="mod">
          <ac:chgData name="Phillip Kaufman" userId="c001b2a046940d7c" providerId="LiveId" clId="{5CB25B10-5B1C-4017-B167-ED3104435743}" dt="2024-05-30T06:21:46.748" v="9593"/>
          <ac:grpSpMkLst>
            <pc:docMk/>
            <pc:sldMk cId="1556678624" sldId="971"/>
            <ac:grpSpMk id="8" creationId="{365C881D-A3E6-EBB9-A2A3-56FA954F2D17}"/>
          </ac:grpSpMkLst>
        </pc:grpChg>
        <pc:grpChg chg="mod">
          <ac:chgData name="Phillip Kaufman" userId="c001b2a046940d7c" providerId="LiveId" clId="{5CB25B10-5B1C-4017-B167-ED3104435743}" dt="2024-05-18T02:57:18.576" v="2626"/>
          <ac:grpSpMkLst>
            <pc:docMk/>
            <pc:sldMk cId="1556678624" sldId="971"/>
            <ac:grpSpMk id="8" creationId="{DB7A7D36-52CE-D221-5274-A7611F6DACCD}"/>
          </ac:grpSpMkLst>
        </pc:grpChg>
        <pc:grpChg chg="mod">
          <ac:chgData name="Phillip Kaufman" userId="c001b2a046940d7c" providerId="LiveId" clId="{5CB25B10-5B1C-4017-B167-ED3104435743}" dt="2024-05-30T06:21:46.748" v="9593"/>
          <ac:grpSpMkLst>
            <pc:docMk/>
            <pc:sldMk cId="1556678624" sldId="971"/>
            <ac:grpSpMk id="9" creationId="{CAD01338-E6E0-9533-81FF-4294E6A7CE43}"/>
          </ac:grpSpMkLst>
        </pc:grpChg>
        <pc:grpChg chg="mod">
          <ac:chgData name="Phillip Kaufman" userId="c001b2a046940d7c" providerId="LiveId" clId="{5CB25B10-5B1C-4017-B167-ED3104435743}" dt="2024-05-18T02:57:18.576" v="2626"/>
          <ac:grpSpMkLst>
            <pc:docMk/>
            <pc:sldMk cId="1556678624" sldId="971"/>
            <ac:grpSpMk id="9" creationId="{FC64731C-F781-2219-2F3C-1F9BFFCA6FC6}"/>
          </ac:grpSpMkLst>
        </pc:grpChg>
        <pc:grpChg chg="mod">
          <ac:chgData name="Phillip Kaufman" userId="c001b2a046940d7c" providerId="LiveId" clId="{5CB25B10-5B1C-4017-B167-ED3104435743}" dt="2024-05-30T06:21:46.748" v="9593"/>
          <ac:grpSpMkLst>
            <pc:docMk/>
            <pc:sldMk cId="1556678624" sldId="971"/>
            <ac:grpSpMk id="10" creationId="{0F0DD67F-7A19-B001-A71B-EFB9F79FDFAC}"/>
          </ac:grpSpMkLst>
        </pc:grpChg>
        <pc:grpChg chg="mod">
          <ac:chgData name="Phillip Kaufman" userId="c001b2a046940d7c" providerId="LiveId" clId="{5CB25B10-5B1C-4017-B167-ED3104435743}" dt="2024-05-18T02:57:18.576" v="2626"/>
          <ac:grpSpMkLst>
            <pc:docMk/>
            <pc:sldMk cId="1556678624" sldId="971"/>
            <ac:grpSpMk id="10" creationId="{B89087BE-6EA3-5452-869D-27F01FF4EAC6}"/>
          </ac:grpSpMkLst>
        </pc:grpChg>
        <pc:grpChg chg="mod">
          <ac:chgData name="Phillip Kaufman" userId="c001b2a046940d7c" providerId="LiveId" clId="{5CB25B10-5B1C-4017-B167-ED3104435743}" dt="2024-05-27T07:32:32.973" v="8676"/>
          <ac:grpSpMkLst>
            <pc:docMk/>
            <pc:sldMk cId="1556678624" sldId="971"/>
            <ac:grpSpMk id="12" creationId="{6BC3F10D-FDD3-F816-2829-97E065667034}"/>
          </ac:grpSpMkLst>
        </pc:grpChg>
        <pc:grpChg chg="mod">
          <ac:chgData name="Phillip Kaufman" userId="c001b2a046940d7c" providerId="LiveId" clId="{5CB25B10-5B1C-4017-B167-ED3104435743}" dt="2024-05-30T06:21:46.748" v="9593"/>
          <ac:grpSpMkLst>
            <pc:docMk/>
            <pc:sldMk cId="1556678624" sldId="971"/>
            <ac:grpSpMk id="13" creationId="{17CDD1F0-E0E9-5D8E-7320-6E1EE6E118AE}"/>
          </ac:grpSpMkLst>
        </pc:grpChg>
        <pc:grpChg chg="mod">
          <ac:chgData name="Phillip Kaufman" userId="c001b2a046940d7c" providerId="LiveId" clId="{5CB25B10-5B1C-4017-B167-ED3104435743}" dt="2024-05-18T02:57:18.576" v="2626"/>
          <ac:grpSpMkLst>
            <pc:docMk/>
            <pc:sldMk cId="1556678624" sldId="971"/>
            <ac:grpSpMk id="20" creationId="{9D08B1F4-EB61-53A9-BBBF-343ECBC5A573}"/>
          </ac:grpSpMkLst>
        </pc:grpChg>
        <pc:grpChg chg="mod">
          <ac:chgData name="Phillip Kaufman" userId="c001b2a046940d7c" providerId="LiveId" clId="{5CB25B10-5B1C-4017-B167-ED3104435743}" dt="2024-05-27T07:32:32.973" v="8676"/>
          <ac:grpSpMkLst>
            <pc:docMk/>
            <pc:sldMk cId="1556678624" sldId="971"/>
            <ac:grpSpMk id="22" creationId="{B9496E4A-EF9B-1F8A-D8D1-0C3B31FDE96F}"/>
          </ac:grpSpMkLst>
        </pc:grpChg>
        <pc:grpChg chg="mod">
          <ac:chgData name="Phillip Kaufman" userId="c001b2a046940d7c" providerId="LiveId" clId="{5CB25B10-5B1C-4017-B167-ED3104435743}" dt="2024-05-27T07:32:32.973" v="8676"/>
          <ac:grpSpMkLst>
            <pc:docMk/>
            <pc:sldMk cId="1556678624" sldId="971"/>
            <ac:grpSpMk id="23" creationId="{5AEEDD9E-4F54-5E56-F688-54FAA20F8E2A}"/>
          </ac:grpSpMkLst>
        </pc:grpChg>
        <pc:grpChg chg="mod">
          <ac:chgData name="Phillip Kaufman" userId="c001b2a046940d7c" providerId="LiveId" clId="{5CB25B10-5B1C-4017-B167-ED3104435743}" dt="2024-05-30T06:21:46.748" v="9593"/>
          <ac:grpSpMkLst>
            <pc:docMk/>
            <pc:sldMk cId="1556678624" sldId="971"/>
            <ac:grpSpMk id="63" creationId="{8F7F0BAE-6795-084E-A05D-161D34E11F21}"/>
          </ac:grpSpMkLst>
        </pc:grpChg>
        <pc:grpChg chg="mod">
          <ac:chgData name="Phillip Kaufman" userId="c001b2a046940d7c" providerId="LiveId" clId="{5CB25B10-5B1C-4017-B167-ED3104435743}" dt="2024-05-18T02:57:18.576" v="2626"/>
          <ac:grpSpMkLst>
            <pc:docMk/>
            <pc:sldMk cId="1556678624" sldId="971"/>
            <ac:grpSpMk id="63" creationId="{EE16E097-3DE0-615F-3B60-F8BBE69ABA1B}"/>
          </ac:grpSpMkLst>
        </pc:grpChg>
        <pc:grpChg chg="mod">
          <ac:chgData name="Phillip Kaufman" userId="c001b2a046940d7c" providerId="LiveId" clId="{5CB25B10-5B1C-4017-B167-ED3104435743}" dt="2024-05-27T07:32:32.973" v="8676"/>
          <ac:grpSpMkLst>
            <pc:docMk/>
            <pc:sldMk cId="1556678624" sldId="971"/>
            <ac:grpSpMk id="101" creationId="{B5ED1462-77EE-A111-E661-6E45C21E9435}"/>
          </ac:grpSpMkLst>
        </pc:grpChg>
        <pc:grpChg chg="add del mod">
          <ac:chgData name="Phillip Kaufman" userId="c001b2a046940d7c" providerId="LiveId" clId="{5CB25B10-5B1C-4017-B167-ED3104435743}" dt="2024-05-30T06:32:18.190" v="9727" actId="478"/>
          <ac:grpSpMkLst>
            <pc:docMk/>
            <pc:sldMk cId="1556678624" sldId="971"/>
            <ac:grpSpMk id="104" creationId="{BC9884EB-E7B1-D62A-B981-2C6E8F06BD42}"/>
          </ac:grpSpMkLst>
        </pc:grpChg>
        <pc:grpChg chg="mod">
          <ac:chgData name="Phillip Kaufman" userId="c001b2a046940d7c" providerId="LiveId" clId="{5CB25B10-5B1C-4017-B167-ED3104435743}" dt="2024-05-30T06:22:14.644" v="9605"/>
          <ac:grpSpMkLst>
            <pc:docMk/>
            <pc:sldMk cId="1556678624" sldId="971"/>
            <ac:grpSpMk id="105" creationId="{0680D3A4-E01D-0F79-D0DB-E915CEB42955}"/>
          </ac:grpSpMkLst>
        </pc:grpChg>
        <pc:grpChg chg="mod">
          <ac:chgData name="Phillip Kaufman" userId="c001b2a046940d7c" providerId="LiveId" clId="{5CB25B10-5B1C-4017-B167-ED3104435743}" dt="2024-05-30T06:22:14.644" v="9605"/>
          <ac:grpSpMkLst>
            <pc:docMk/>
            <pc:sldMk cId="1556678624" sldId="971"/>
            <ac:grpSpMk id="106" creationId="{145F5D01-9A3E-AF25-445F-9B02C8A3DB86}"/>
          </ac:grpSpMkLst>
        </pc:grpChg>
        <pc:grpChg chg="mod">
          <ac:chgData name="Phillip Kaufman" userId="c001b2a046940d7c" providerId="LiveId" clId="{5CB25B10-5B1C-4017-B167-ED3104435743}" dt="2024-05-30T06:22:14.644" v="9605"/>
          <ac:grpSpMkLst>
            <pc:docMk/>
            <pc:sldMk cId="1556678624" sldId="971"/>
            <ac:grpSpMk id="107" creationId="{D0A4C784-9569-8FB7-495E-B1DA4B25948F}"/>
          </ac:grpSpMkLst>
        </pc:grpChg>
        <pc:grpChg chg="mod">
          <ac:chgData name="Phillip Kaufman" userId="c001b2a046940d7c" providerId="LiveId" clId="{5CB25B10-5B1C-4017-B167-ED3104435743}" dt="2024-05-30T06:22:14.644" v="9605"/>
          <ac:grpSpMkLst>
            <pc:docMk/>
            <pc:sldMk cId="1556678624" sldId="971"/>
            <ac:grpSpMk id="108" creationId="{0BE61650-9425-08B5-F630-90BDC9B163F8}"/>
          </ac:grpSpMkLst>
        </pc:grpChg>
        <pc:grpChg chg="mod">
          <ac:chgData name="Phillip Kaufman" userId="c001b2a046940d7c" providerId="LiveId" clId="{5CB25B10-5B1C-4017-B167-ED3104435743}" dt="2024-05-30T06:22:14.644" v="9605"/>
          <ac:grpSpMkLst>
            <pc:docMk/>
            <pc:sldMk cId="1556678624" sldId="971"/>
            <ac:grpSpMk id="149" creationId="{968A666A-7B53-F700-EE16-B89981FA9CD1}"/>
          </ac:grpSpMkLst>
        </pc:grpChg>
        <pc:grpChg chg="add del mod">
          <ac:chgData name="Phillip Kaufman" userId="c001b2a046940d7c" providerId="LiveId" clId="{5CB25B10-5B1C-4017-B167-ED3104435743}" dt="2024-05-30T06:32:42.357" v="9736" actId="478"/>
          <ac:grpSpMkLst>
            <pc:docMk/>
            <pc:sldMk cId="1556678624" sldId="971"/>
            <ac:grpSpMk id="152" creationId="{1284A8E6-7906-00E5-8D38-E98B761C5275}"/>
          </ac:grpSpMkLst>
        </pc:grpChg>
        <pc:grpChg chg="mod">
          <ac:chgData name="Phillip Kaufman" userId="c001b2a046940d7c" providerId="LiveId" clId="{5CB25B10-5B1C-4017-B167-ED3104435743}" dt="2024-05-30T06:32:18.482" v="9728"/>
          <ac:grpSpMkLst>
            <pc:docMk/>
            <pc:sldMk cId="1556678624" sldId="971"/>
            <ac:grpSpMk id="153" creationId="{A53DEC91-27B9-95F1-B859-830A8B2AD4D9}"/>
          </ac:grpSpMkLst>
        </pc:grpChg>
        <pc:grpChg chg="mod">
          <ac:chgData name="Phillip Kaufman" userId="c001b2a046940d7c" providerId="LiveId" clId="{5CB25B10-5B1C-4017-B167-ED3104435743}" dt="2024-05-30T06:32:18.482" v="9728"/>
          <ac:grpSpMkLst>
            <pc:docMk/>
            <pc:sldMk cId="1556678624" sldId="971"/>
            <ac:grpSpMk id="154" creationId="{2BEF84FA-C68C-4756-736E-D8EAC0A04332}"/>
          </ac:grpSpMkLst>
        </pc:grpChg>
        <pc:grpChg chg="mod">
          <ac:chgData name="Phillip Kaufman" userId="c001b2a046940d7c" providerId="LiveId" clId="{5CB25B10-5B1C-4017-B167-ED3104435743}" dt="2024-05-30T06:32:18.482" v="9728"/>
          <ac:grpSpMkLst>
            <pc:docMk/>
            <pc:sldMk cId="1556678624" sldId="971"/>
            <ac:grpSpMk id="155" creationId="{BFD8FC13-A46B-85E7-7419-A162758FF189}"/>
          </ac:grpSpMkLst>
        </pc:grpChg>
        <pc:grpChg chg="mod">
          <ac:chgData name="Phillip Kaufman" userId="c001b2a046940d7c" providerId="LiveId" clId="{5CB25B10-5B1C-4017-B167-ED3104435743}" dt="2024-05-30T06:32:18.482" v="9728"/>
          <ac:grpSpMkLst>
            <pc:docMk/>
            <pc:sldMk cId="1556678624" sldId="971"/>
            <ac:grpSpMk id="156" creationId="{0A6744D9-2EAF-CB28-C82E-90F27E523426}"/>
          </ac:grpSpMkLst>
        </pc:grpChg>
        <pc:grpChg chg="mod">
          <ac:chgData name="Phillip Kaufman" userId="c001b2a046940d7c" providerId="LiveId" clId="{5CB25B10-5B1C-4017-B167-ED3104435743}" dt="2024-05-30T06:32:18.482" v="9728"/>
          <ac:grpSpMkLst>
            <pc:docMk/>
            <pc:sldMk cId="1556678624" sldId="971"/>
            <ac:grpSpMk id="197" creationId="{F1EA9994-BBEE-1A0D-EEF4-863B8067E6AC}"/>
          </ac:grpSpMkLst>
        </pc:grpChg>
        <pc:grpChg chg="add del mod">
          <ac:chgData name="Phillip Kaufman" userId="c001b2a046940d7c" providerId="LiveId" clId="{5CB25B10-5B1C-4017-B167-ED3104435743}" dt="2024-05-30T06:33:15.231" v="9744" actId="478"/>
          <ac:grpSpMkLst>
            <pc:docMk/>
            <pc:sldMk cId="1556678624" sldId="971"/>
            <ac:grpSpMk id="200" creationId="{6ADBEEB6-AEF7-5CCA-E7CE-6EE530282C3A}"/>
          </ac:grpSpMkLst>
        </pc:grpChg>
        <pc:grpChg chg="mod">
          <ac:chgData name="Phillip Kaufman" userId="c001b2a046940d7c" providerId="LiveId" clId="{5CB25B10-5B1C-4017-B167-ED3104435743}" dt="2024-05-30T06:32:42.565" v="9737"/>
          <ac:grpSpMkLst>
            <pc:docMk/>
            <pc:sldMk cId="1556678624" sldId="971"/>
            <ac:grpSpMk id="201" creationId="{06309236-FEC8-C70E-EC6E-501AAC1B8AC7}"/>
          </ac:grpSpMkLst>
        </pc:grpChg>
        <pc:grpChg chg="mod">
          <ac:chgData name="Phillip Kaufman" userId="c001b2a046940d7c" providerId="LiveId" clId="{5CB25B10-5B1C-4017-B167-ED3104435743}" dt="2024-05-30T06:32:42.565" v="9737"/>
          <ac:grpSpMkLst>
            <pc:docMk/>
            <pc:sldMk cId="1556678624" sldId="971"/>
            <ac:grpSpMk id="202" creationId="{C553792B-30F9-EB00-D0CB-034B47651768}"/>
          </ac:grpSpMkLst>
        </pc:grpChg>
        <pc:grpChg chg="mod">
          <ac:chgData name="Phillip Kaufman" userId="c001b2a046940d7c" providerId="LiveId" clId="{5CB25B10-5B1C-4017-B167-ED3104435743}" dt="2024-05-30T06:32:42.565" v="9737"/>
          <ac:grpSpMkLst>
            <pc:docMk/>
            <pc:sldMk cId="1556678624" sldId="971"/>
            <ac:grpSpMk id="203" creationId="{8441631F-D1BD-7979-0966-7971DF692422}"/>
          </ac:grpSpMkLst>
        </pc:grpChg>
        <pc:grpChg chg="mod">
          <ac:chgData name="Phillip Kaufman" userId="c001b2a046940d7c" providerId="LiveId" clId="{5CB25B10-5B1C-4017-B167-ED3104435743}" dt="2024-05-30T06:32:42.565" v="9737"/>
          <ac:grpSpMkLst>
            <pc:docMk/>
            <pc:sldMk cId="1556678624" sldId="971"/>
            <ac:grpSpMk id="204" creationId="{3AA44D5A-8A3E-3F50-2B56-4BAB1E40DAA5}"/>
          </ac:grpSpMkLst>
        </pc:grpChg>
        <pc:grpChg chg="mod">
          <ac:chgData name="Phillip Kaufman" userId="c001b2a046940d7c" providerId="LiveId" clId="{5CB25B10-5B1C-4017-B167-ED3104435743}" dt="2024-05-30T06:32:42.565" v="9737"/>
          <ac:grpSpMkLst>
            <pc:docMk/>
            <pc:sldMk cId="1556678624" sldId="971"/>
            <ac:grpSpMk id="245" creationId="{9DBAEA26-F3D4-054C-58AF-B1B2F9DCF64E}"/>
          </ac:grpSpMkLst>
        </pc:grpChg>
        <pc:grpChg chg="add mod">
          <ac:chgData name="Phillip Kaufman" userId="c001b2a046940d7c" providerId="LiveId" clId="{5CB25B10-5B1C-4017-B167-ED3104435743}" dt="2024-05-30T06:33:15.673" v="9745"/>
          <ac:grpSpMkLst>
            <pc:docMk/>
            <pc:sldMk cId="1556678624" sldId="971"/>
            <ac:grpSpMk id="248" creationId="{ED77BB69-57D2-B734-0A17-11AB2A5784BF}"/>
          </ac:grpSpMkLst>
        </pc:grpChg>
        <pc:grpChg chg="mod">
          <ac:chgData name="Phillip Kaufman" userId="c001b2a046940d7c" providerId="LiveId" clId="{5CB25B10-5B1C-4017-B167-ED3104435743}" dt="2024-05-30T06:33:15.673" v="9745"/>
          <ac:grpSpMkLst>
            <pc:docMk/>
            <pc:sldMk cId="1556678624" sldId="971"/>
            <ac:grpSpMk id="249" creationId="{8FD0FC00-812F-0937-F413-14BCBB151EE7}"/>
          </ac:grpSpMkLst>
        </pc:grpChg>
        <pc:grpChg chg="mod">
          <ac:chgData name="Phillip Kaufman" userId="c001b2a046940d7c" providerId="LiveId" clId="{5CB25B10-5B1C-4017-B167-ED3104435743}" dt="2024-05-30T06:33:15.673" v="9745"/>
          <ac:grpSpMkLst>
            <pc:docMk/>
            <pc:sldMk cId="1556678624" sldId="971"/>
            <ac:grpSpMk id="250" creationId="{7ACBA730-83D0-112F-B59E-4DCCBDBBE2A3}"/>
          </ac:grpSpMkLst>
        </pc:grpChg>
        <pc:grpChg chg="mod">
          <ac:chgData name="Phillip Kaufman" userId="c001b2a046940d7c" providerId="LiveId" clId="{5CB25B10-5B1C-4017-B167-ED3104435743}" dt="2024-05-30T06:33:15.673" v="9745"/>
          <ac:grpSpMkLst>
            <pc:docMk/>
            <pc:sldMk cId="1556678624" sldId="971"/>
            <ac:grpSpMk id="251" creationId="{34621A60-BF37-E0C4-6BC7-5EE10E58DE1D}"/>
          </ac:grpSpMkLst>
        </pc:grpChg>
        <pc:grpChg chg="mod">
          <ac:chgData name="Phillip Kaufman" userId="c001b2a046940d7c" providerId="LiveId" clId="{5CB25B10-5B1C-4017-B167-ED3104435743}" dt="2024-05-30T06:33:15.673" v="9745"/>
          <ac:grpSpMkLst>
            <pc:docMk/>
            <pc:sldMk cId="1556678624" sldId="971"/>
            <ac:grpSpMk id="252" creationId="{CA1D6F7B-A97F-1BD5-E217-28638FEAE363}"/>
          </ac:grpSpMkLst>
        </pc:grpChg>
        <pc:grpChg chg="mod">
          <ac:chgData name="Phillip Kaufman" userId="c001b2a046940d7c" providerId="LiveId" clId="{5CB25B10-5B1C-4017-B167-ED3104435743}" dt="2024-05-30T06:33:15.673" v="9745"/>
          <ac:grpSpMkLst>
            <pc:docMk/>
            <pc:sldMk cId="1556678624" sldId="971"/>
            <ac:grpSpMk id="293" creationId="{ED9DF8F2-E7C7-DE13-E59D-A7B71883477F}"/>
          </ac:grpSpMkLst>
        </pc:grpChg>
        <pc:cxnChg chg="mod">
          <ac:chgData name="Phillip Kaufman" userId="c001b2a046940d7c" providerId="LiveId" clId="{5CB25B10-5B1C-4017-B167-ED3104435743}" dt="2024-05-30T06:21:46.748" v="9593"/>
          <ac:cxnSpMkLst>
            <pc:docMk/>
            <pc:sldMk cId="1556678624" sldId="971"/>
            <ac:cxnSpMk id="14" creationId="{ED7EEBA5-68C7-FEAB-DF84-8D6ACB48A568}"/>
          </ac:cxnSpMkLst>
        </pc:cxnChg>
        <pc:cxnChg chg="mod">
          <ac:chgData name="Phillip Kaufman" userId="c001b2a046940d7c" providerId="LiveId" clId="{5CB25B10-5B1C-4017-B167-ED3104435743}" dt="2024-05-30T06:21:46.748" v="9593"/>
          <ac:cxnSpMkLst>
            <pc:docMk/>
            <pc:sldMk cId="1556678624" sldId="971"/>
            <ac:cxnSpMk id="16" creationId="{65DF272C-923C-4DC2-AA48-31CED59FFAB5}"/>
          </ac:cxnSpMkLst>
        </pc:cxnChg>
        <pc:cxnChg chg="mod">
          <ac:chgData name="Phillip Kaufman" userId="c001b2a046940d7c" providerId="LiveId" clId="{5CB25B10-5B1C-4017-B167-ED3104435743}" dt="2024-05-30T06:21:46.748" v="9593"/>
          <ac:cxnSpMkLst>
            <pc:docMk/>
            <pc:sldMk cId="1556678624" sldId="971"/>
            <ac:cxnSpMk id="17" creationId="{1AB8CBE5-9C03-67AE-093D-0845A86CD661}"/>
          </ac:cxnSpMkLst>
        </pc:cxnChg>
        <pc:cxnChg chg="mod">
          <ac:chgData name="Phillip Kaufman" userId="c001b2a046940d7c" providerId="LiveId" clId="{5CB25B10-5B1C-4017-B167-ED3104435743}" dt="2024-05-30T06:21:46.748" v="9593"/>
          <ac:cxnSpMkLst>
            <pc:docMk/>
            <pc:sldMk cId="1556678624" sldId="971"/>
            <ac:cxnSpMk id="18" creationId="{7F300D83-560C-05AC-4401-669CE3E842A7}"/>
          </ac:cxnSpMkLst>
        </pc:cxnChg>
        <pc:cxnChg chg="mod">
          <ac:chgData name="Phillip Kaufman" userId="c001b2a046940d7c" providerId="LiveId" clId="{5CB25B10-5B1C-4017-B167-ED3104435743}" dt="2024-05-30T06:21:46.748" v="9593"/>
          <ac:cxnSpMkLst>
            <pc:docMk/>
            <pc:sldMk cId="1556678624" sldId="971"/>
            <ac:cxnSpMk id="19" creationId="{8914192C-C148-8CEB-2F0D-51A73B7DB7E5}"/>
          </ac:cxnSpMkLst>
        </pc:cxnChg>
        <pc:cxnChg chg="mod">
          <ac:chgData name="Phillip Kaufman" userId="c001b2a046940d7c" providerId="LiveId" clId="{5CB25B10-5B1C-4017-B167-ED3104435743}" dt="2024-05-30T06:21:46.748" v="9593"/>
          <ac:cxnSpMkLst>
            <pc:docMk/>
            <pc:sldMk cId="1556678624" sldId="971"/>
            <ac:cxnSpMk id="20" creationId="{DB76C63C-972E-F046-C9EE-8A931D3D592B}"/>
          </ac:cxnSpMkLst>
        </pc:cxnChg>
        <pc:cxnChg chg="mod">
          <ac:chgData name="Phillip Kaufman" userId="c001b2a046940d7c" providerId="LiveId" clId="{5CB25B10-5B1C-4017-B167-ED3104435743}" dt="2024-05-30T06:21:46.748" v="9593"/>
          <ac:cxnSpMkLst>
            <pc:docMk/>
            <pc:sldMk cId="1556678624" sldId="971"/>
            <ac:cxnSpMk id="21" creationId="{3AB02416-5283-01FA-DFBD-5CA3BB5ABAF1}"/>
          </ac:cxnSpMkLst>
        </pc:cxnChg>
        <pc:cxnChg chg="mod">
          <ac:chgData name="Phillip Kaufman" userId="c001b2a046940d7c" providerId="LiveId" clId="{5CB25B10-5B1C-4017-B167-ED3104435743}" dt="2024-05-18T02:57:18.576" v="2626"/>
          <ac:cxnSpMkLst>
            <pc:docMk/>
            <pc:sldMk cId="1556678624" sldId="971"/>
            <ac:cxnSpMk id="21" creationId="{E052309F-1AF4-92D1-D88C-AE31FB34E192}"/>
          </ac:cxnSpMkLst>
        </pc:cxnChg>
        <pc:cxnChg chg="mod">
          <ac:chgData name="Phillip Kaufman" userId="c001b2a046940d7c" providerId="LiveId" clId="{5CB25B10-5B1C-4017-B167-ED3104435743}" dt="2024-05-27T07:32:32.973" v="8676"/>
          <ac:cxnSpMkLst>
            <pc:docMk/>
            <pc:sldMk cId="1556678624" sldId="971"/>
            <ac:cxnSpMk id="24" creationId="{6DAB1754-5211-5C5D-B191-16E4BE0EA832}"/>
          </ac:cxnSpMkLst>
        </pc:cxnChg>
        <pc:cxnChg chg="mod">
          <ac:chgData name="Phillip Kaufman" userId="c001b2a046940d7c" providerId="LiveId" clId="{5CB25B10-5B1C-4017-B167-ED3104435743}" dt="2024-05-27T07:32:32.973" v="8676"/>
          <ac:cxnSpMkLst>
            <pc:docMk/>
            <pc:sldMk cId="1556678624" sldId="971"/>
            <ac:cxnSpMk id="25" creationId="{9F9F5820-3895-8CE5-737F-FEB512867F55}"/>
          </ac:cxnSpMkLst>
        </pc:cxnChg>
        <pc:cxnChg chg="mod">
          <ac:chgData name="Phillip Kaufman" userId="c001b2a046940d7c" providerId="LiveId" clId="{5CB25B10-5B1C-4017-B167-ED3104435743}" dt="2024-05-27T07:32:32.973" v="8676"/>
          <ac:cxnSpMkLst>
            <pc:docMk/>
            <pc:sldMk cId="1556678624" sldId="971"/>
            <ac:cxnSpMk id="26" creationId="{DAD6437C-8672-B5CD-714C-AD195C778C83}"/>
          </ac:cxnSpMkLst>
        </pc:cxnChg>
        <pc:cxnChg chg="mod">
          <ac:chgData name="Phillip Kaufman" userId="c001b2a046940d7c" providerId="LiveId" clId="{5CB25B10-5B1C-4017-B167-ED3104435743}" dt="2024-05-27T07:32:32.973" v="8676"/>
          <ac:cxnSpMkLst>
            <pc:docMk/>
            <pc:sldMk cId="1556678624" sldId="971"/>
            <ac:cxnSpMk id="27" creationId="{494E3338-707B-09C1-79F9-68B770D303B2}"/>
          </ac:cxnSpMkLst>
        </pc:cxnChg>
        <pc:cxnChg chg="mod">
          <ac:chgData name="Phillip Kaufman" userId="c001b2a046940d7c" providerId="LiveId" clId="{5CB25B10-5B1C-4017-B167-ED3104435743}" dt="2024-05-27T07:32:32.973" v="8676"/>
          <ac:cxnSpMkLst>
            <pc:docMk/>
            <pc:sldMk cId="1556678624" sldId="971"/>
            <ac:cxnSpMk id="28" creationId="{7579885A-D457-4C2D-A574-CF5950306335}"/>
          </ac:cxnSpMkLst>
        </pc:cxnChg>
        <pc:cxnChg chg="mod">
          <ac:chgData name="Phillip Kaufman" userId="c001b2a046940d7c" providerId="LiveId" clId="{5CB25B10-5B1C-4017-B167-ED3104435743}" dt="2024-05-27T07:32:32.973" v="8676"/>
          <ac:cxnSpMkLst>
            <pc:docMk/>
            <pc:sldMk cId="1556678624" sldId="971"/>
            <ac:cxnSpMk id="29" creationId="{FE8F8A95-4602-DB6F-48CE-B3A641D61BDD}"/>
          </ac:cxnSpMkLst>
        </pc:cxnChg>
        <pc:cxnChg chg="mod">
          <ac:chgData name="Phillip Kaufman" userId="c001b2a046940d7c" providerId="LiveId" clId="{5CB25B10-5B1C-4017-B167-ED3104435743}" dt="2024-05-30T06:21:46.748" v="9593"/>
          <ac:cxnSpMkLst>
            <pc:docMk/>
            <pc:sldMk cId="1556678624" sldId="971"/>
            <ac:cxnSpMk id="30" creationId="{F4D66924-A90A-5D8A-9880-B16250DBAD7B}"/>
          </ac:cxnSpMkLst>
        </pc:cxnChg>
        <pc:cxnChg chg="mod">
          <ac:chgData name="Phillip Kaufman" userId="c001b2a046940d7c" providerId="LiveId" clId="{5CB25B10-5B1C-4017-B167-ED3104435743}" dt="2024-05-18T02:57:18.576" v="2626"/>
          <ac:cxnSpMkLst>
            <pc:docMk/>
            <pc:sldMk cId="1556678624" sldId="971"/>
            <ac:cxnSpMk id="30" creationId="{F9AC8554-6F44-4E3D-8026-03E07F027899}"/>
          </ac:cxnSpMkLst>
        </pc:cxnChg>
        <pc:cxnChg chg="mod">
          <ac:chgData name="Phillip Kaufman" userId="c001b2a046940d7c" providerId="LiveId" clId="{5CB25B10-5B1C-4017-B167-ED3104435743}" dt="2024-05-30T06:21:46.748" v="9593"/>
          <ac:cxnSpMkLst>
            <pc:docMk/>
            <pc:sldMk cId="1556678624" sldId="971"/>
            <ac:cxnSpMk id="31" creationId="{51D49B17-DA94-6158-5D3F-4F54CD04197A}"/>
          </ac:cxnSpMkLst>
        </pc:cxnChg>
        <pc:cxnChg chg="mod">
          <ac:chgData name="Phillip Kaufman" userId="c001b2a046940d7c" providerId="LiveId" clId="{5CB25B10-5B1C-4017-B167-ED3104435743}" dt="2024-05-18T02:57:18.576" v="2626"/>
          <ac:cxnSpMkLst>
            <pc:docMk/>
            <pc:sldMk cId="1556678624" sldId="971"/>
            <ac:cxnSpMk id="31" creationId="{888BD61E-20C8-0A11-80AE-DE1BE69D2837}"/>
          </ac:cxnSpMkLst>
        </pc:cxnChg>
        <pc:cxnChg chg="mod">
          <ac:chgData name="Phillip Kaufman" userId="c001b2a046940d7c" providerId="LiveId" clId="{5CB25B10-5B1C-4017-B167-ED3104435743}" dt="2024-05-18T02:57:18.576" v="2626"/>
          <ac:cxnSpMkLst>
            <pc:docMk/>
            <pc:sldMk cId="1556678624" sldId="971"/>
            <ac:cxnSpMk id="32" creationId="{17FBDF03-4BC4-8C38-C200-2DFC4146CE50}"/>
          </ac:cxnSpMkLst>
        </pc:cxnChg>
        <pc:cxnChg chg="mod">
          <ac:chgData name="Phillip Kaufman" userId="c001b2a046940d7c" providerId="LiveId" clId="{5CB25B10-5B1C-4017-B167-ED3104435743}" dt="2024-05-30T06:21:46.748" v="9593"/>
          <ac:cxnSpMkLst>
            <pc:docMk/>
            <pc:sldMk cId="1556678624" sldId="971"/>
            <ac:cxnSpMk id="32" creationId="{1C387EBB-FD0E-2061-41CE-60C3D7F88588}"/>
          </ac:cxnSpMkLst>
        </pc:cxnChg>
        <pc:cxnChg chg="mod">
          <ac:chgData name="Phillip Kaufman" userId="c001b2a046940d7c" providerId="LiveId" clId="{5CB25B10-5B1C-4017-B167-ED3104435743}" dt="2024-05-30T06:21:46.748" v="9593"/>
          <ac:cxnSpMkLst>
            <pc:docMk/>
            <pc:sldMk cId="1556678624" sldId="971"/>
            <ac:cxnSpMk id="33" creationId="{8F12CC82-9A29-5080-D35A-326412DF0DA1}"/>
          </ac:cxnSpMkLst>
        </pc:cxnChg>
        <pc:cxnChg chg="mod">
          <ac:chgData name="Phillip Kaufman" userId="c001b2a046940d7c" providerId="LiveId" clId="{5CB25B10-5B1C-4017-B167-ED3104435743}" dt="2024-05-18T02:57:18.576" v="2626"/>
          <ac:cxnSpMkLst>
            <pc:docMk/>
            <pc:sldMk cId="1556678624" sldId="971"/>
            <ac:cxnSpMk id="33" creationId="{F74242A1-BB81-6194-19CD-53409482EB81}"/>
          </ac:cxnSpMkLst>
        </pc:cxnChg>
        <pc:cxnChg chg="mod">
          <ac:chgData name="Phillip Kaufman" userId="c001b2a046940d7c" providerId="LiveId" clId="{5CB25B10-5B1C-4017-B167-ED3104435743}" dt="2024-05-30T06:21:46.748" v="9593"/>
          <ac:cxnSpMkLst>
            <pc:docMk/>
            <pc:sldMk cId="1556678624" sldId="971"/>
            <ac:cxnSpMk id="34" creationId="{0D0E970C-0F9B-FFCC-F2F6-A892B476B9CB}"/>
          </ac:cxnSpMkLst>
        </pc:cxnChg>
        <pc:cxnChg chg="mod">
          <ac:chgData name="Phillip Kaufman" userId="c001b2a046940d7c" providerId="LiveId" clId="{5CB25B10-5B1C-4017-B167-ED3104435743}" dt="2024-05-18T02:57:18.576" v="2626"/>
          <ac:cxnSpMkLst>
            <pc:docMk/>
            <pc:sldMk cId="1556678624" sldId="971"/>
            <ac:cxnSpMk id="34" creationId="{EAB40DF8-D021-05E7-E812-07A1455A61BF}"/>
          </ac:cxnSpMkLst>
        </pc:cxnChg>
        <pc:cxnChg chg="mod">
          <ac:chgData name="Phillip Kaufman" userId="c001b2a046940d7c" providerId="LiveId" clId="{5CB25B10-5B1C-4017-B167-ED3104435743}" dt="2024-05-18T02:57:18.576" v="2626"/>
          <ac:cxnSpMkLst>
            <pc:docMk/>
            <pc:sldMk cId="1556678624" sldId="971"/>
            <ac:cxnSpMk id="35" creationId="{45A02A72-83CA-1AC4-5C41-9DE39766C7ED}"/>
          </ac:cxnSpMkLst>
        </pc:cxnChg>
        <pc:cxnChg chg="mod">
          <ac:chgData name="Phillip Kaufman" userId="c001b2a046940d7c" providerId="LiveId" clId="{5CB25B10-5B1C-4017-B167-ED3104435743}" dt="2024-05-30T06:21:46.748" v="9593"/>
          <ac:cxnSpMkLst>
            <pc:docMk/>
            <pc:sldMk cId="1556678624" sldId="971"/>
            <ac:cxnSpMk id="35" creationId="{EE97BB72-C787-CCE2-339C-7224E909D5D7}"/>
          </ac:cxnSpMkLst>
        </pc:cxnChg>
        <pc:cxnChg chg="mod">
          <ac:chgData name="Phillip Kaufman" userId="c001b2a046940d7c" providerId="LiveId" clId="{5CB25B10-5B1C-4017-B167-ED3104435743}" dt="2024-05-18T02:57:18.576" v="2626"/>
          <ac:cxnSpMkLst>
            <pc:docMk/>
            <pc:sldMk cId="1556678624" sldId="971"/>
            <ac:cxnSpMk id="36" creationId="{D15E26F3-D137-FD40-1FAA-4D779A0B1D35}"/>
          </ac:cxnSpMkLst>
        </pc:cxnChg>
        <pc:cxnChg chg="mod">
          <ac:chgData name="Phillip Kaufman" userId="c001b2a046940d7c" providerId="LiveId" clId="{5CB25B10-5B1C-4017-B167-ED3104435743}" dt="2024-05-30T06:21:46.748" v="9593"/>
          <ac:cxnSpMkLst>
            <pc:docMk/>
            <pc:sldMk cId="1556678624" sldId="971"/>
            <ac:cxnSpMk id="36" creationId="{EA5ECECE-9C9A-4C76-7476-01E835702087}"/>
          </ac:cxnSpMkLst>
        </pc:cxnChg>
        <pc:cxnChg chg="mod">
          <ac:chgData name="Phillip Kaufman" userId="c001b2a046940d7c" providerId="LiveId" clId="{5CB25B10-5B1C-4017-B167-ED3104435743}" dt="2024-05-30T06:21:46.748" v="9593"/>
          <ac:cxnSpMkLst>
            <pc:docMk/>
            <pc:sldMk cId="1556678624" sldId="971"/>
            <ac:cxnSpMk id="37" creationId="{57A352D2-2687-9DF4-B8C0-CEBDA3A609F4}"/>
          </ac:cxnSpMkLst>
        </pc:cxnChg>
        <pc:cxnChg chg="mod">
          <ac:chgData name="Phillip Kaufman" userId="c001b2a046940d7c" providerId="LiveId" clId="{5CB25B10-5B1C-4017-B167-ED3104435743}" dt="2024-05-18T02:57:18.576" v="2626"/>
          <ac:cxnSpMkLst>
            <pc:docMk/>
            <pc:sldMk cId="1556678624" sldId="971"/>
            <ac:cxnSpMk id="37" creationId="{9A799C38-1743-B844-81D2-557EA45120F6}"/>
          </ac:cxnSpMkLst>
        </pc:cxnChg>
        <pc:cxnChg chg="mod">
          <ac:chgData name="Phillip Kaufman" userId="c001b2a046940d7c" providerId="LiveId" clId="{5CB25B10-5B1C-4017-B167-ED3104435743}" dt="2024-05-18T02:57:18.576" v="2626"/>
          <ac:cxnSpMkLst>
            <pc:docMk/>
            <pc:sldMk cId="1556678624" sldId="971"/>
            <ac:cxnSpMk id="38" creationId="{2094996A-B86F-A407-B422-10F908879823}"/>
          </ac:cxnSpMkLst>
        </pc:cxnChg>
        <pc:cxnChg chg="mod">
          <ac:chgData name="Phillip Kaufman" userId="c001b2a046940d7c" providerId="LiveId" clId="{5CB25B10-5B1C-4017-B167-ED3104435743}" dt="2024-05-30T06:21:46.748" v="9593"/>
          <ac:cxnSpMkLst>
            <pc:docMk/>
            <pc:sldMk cId="1556678624" sldId="971"/>
            <ac:cxnSpMk id="38" creationId="{D847A360-9ABA-21AC-D00E-B4149C672993}"/>
          </ac:cxnSpMkLst>
        </pc:cxnChg>
        <pc:cxnChg chg="mod">
          <ac:chgData name="Phillip Kaufman" userId="c001b2a046940d7c" providerId="LiveId" clId="{5CB25B10-5B1C-4017-B167-ED3104435743}" dt="2024-05-30T06:21:46.748" v="9593"/>
          <ac:cxnSpMkLst>
            <pc:docMk/>
            <pc:sldMk cId="1556678624" sldId="971"/>
            <ac:cxnSpMk id="39" creationId="{5911B6CD-97CD-C67B-A32F-B6AA16588C56}"/>
          </ac:cxnSpMkLst>
        </pc:cxnChg>
        <pc:cxnChg chg="mod">
          <ac:chgData name="Phillip Kaufman" userId="c001b2a046940d7c" providerId="LiveId" clId="{5CB25B10-5B1C-4017-B167-ED3104435743}" dt="2024-05-18T02:57:18.576" v="2626"/>
          <ac:cxnSpMkLst>
            <pc:docMk/>
            <pc:sldMk cId="1556678624" sldId="971"/>
            <ac:cxnSpMk id="39" creationId="{C059BB86-B5C9-40D2-19CD-F4696B11F91B}"/>
          </ac:cxnSpMkLst>
        </pc:cxnChg>
        <pc:cxnChg chg="mod">
          <ac:chgData name="Phillip Kaufman" userId="c001b2a046940d7c" providerId="LiveId" clId="{5CB25B10-5B1C-4017-B167-ED3104435743}" dt="2024-05-30T06:21:46.748" v="9593"/>
          <ac:cxnSpMkLst>
            <pc:docMk/>
            <pc:sldMk cId="1556678624" sldId="971"/>
            <ac:cxnSpMk id="40" creationId="{5B78E007-82B6-5481-3DF5-74ADD4F9E856}"/>
          </ac:cxnSpMkLst>
        </pc:cxnChg>
        <pc:cxnChg chg="mod">
          <ac:chgData name="Phillip Kaufman" userId="c001b2a046940d7c" providerId="LiveId" clId="{5CB25B10-5B1C-4017-B167-ED3104435743}" dt="2024-05-18T02:57:18.576" v="2626"/>
          <ac:cxnSpMkLst>
            <pc:docMk/>
            <pc:sldMk cId="1556678624" sldId="971"/>
            <ac:cxnSpMk id="40" creationId="{889F4E2A-665B-AD1A-B770-EE541923A165}"/>
          </ac:cxnSpMkLst>
        </pc:cxnChg>
        <pc:cxnChg chg="mod">
          <ac:chgData name="Phillip Kaufman" userId="c001b2a046940d7c" providerId="LiveId" clId="{5CB25B10-5B1C-4017-B167-ED3104435743}" dt="2024-05-18T02:57:18.576" v="2626"/>
          <ac:cxnSpMkLst>
            <pc:docMk/>
            <pc:sldMk cId="1556678624" sldId="971"/>
            <ac:cxnSpMk id="41" creationId="{3C716775-9AFD-F86E-2D06-51514BED07C3}"/>
          </ac:cxnSpMkLst>
        </pc:cxnChg>
        <pc:cxnChg chg="mod">
          <ac:chgData name="Phillip Kaufman" userId="c001b2a046940d7c" providerId="LiveId" clId="{5CB25B10-5B1C-4017-B167-ED3104435743}" dt="2024-05-30T06:21:46.748" v="9593"/>
          <ac:cxnSpMkLst>
            <pc:docMk/>
            <pc:sldMk cId="1556678624" sldId="971"/>
            <ac:cxnSpMk id="41" creationId="{C19F0AD8-9BE5-CE5D-B8F7-869718500DB3}"/>
          </ac:cxnSpMkLst>
        </pc:cxnChg>
        <pc:cxnChg chg="mod">
          <ac:chgData name="Phillip Kaufman" userId="c001b2a046940d7c" providerId="LiveId" clId="{5CB25B10-5B1C-4017-B167-ED3104435743}" dt="2024-05-30T06:21:46.748" v="9593"/>
          <ac:cxnSpMkLst>
            <pc:docMk/>
            <pc:sldMk cId="1556678624" sldId="971"/>
            <ac:cxnSpMk id="42" creationId="{1FABBC4E-8BF8-3493-5BDF-293ABF09B50E}"/>
          </ac:cxnSpMkLst>
        </pc:cxnChg>
        <pc:cxnChg chg="mod">
          <ac:chgData name="Phillip Kaufman" userId="c001b2a046940d7c" providerId="LiveId" clId="{5CB25B10-5B1C-4017-B167-ED3104435743}" dt="2024-05-18T02:57:18.576" v="2626"/>
          <ac:cxnSpMkLst>
            <pc:docMk/>
            <pc:sldMk cId="1556678624" sldId="971"/>
            <ac:cxnSpMk id="42" creationId="{53000E31-C4F6-2D01-E42A-E4F8EE7C3581}"/>
          </ac:cxnSpMkLst>
        </pc:cxnChg>
        <pc:cxnChg chg="mod">
          <ac:chgData name="Phillip Kaufman" userId="c001b2a046940d7c" providerId="LiveId" clId="{5CB25B10-5B1C-4017-B167-ED3104435743}" dt="2024-05-18T02:57:18.576" v="2626"/>
          <ac:cxnSpMkLst>
            <pc:docMk/>
            <pc:sldMk cId="1556678624" sldId="971"/>
            <ac:cxnSpMk id="43" creationId="{97E583DF-10B5-BCB3-E18A-AAB3776C716F}"/>
          </ac:cxnSpMkLst>
        </pc:cxnChg>
        <pc:cxnChg chg="mod">
          <ac:chgData name="Phillip Kaufman" userId="c001b2a046940d7c" providerId="LiveId" clId="{5CB25B10-5B1C-4017-B167-ED3104435743}" dt="2024-05-30T06:21:46.748" v="9593"/>
          <ac:cxnSpMkLst>
            <pc:docMk/>
            <pc:sldMk cId="1556678624" sldId="971"/>
            <ac:cxnSpMk id="43" creationId="{B35E400F-1654-A996-001E-8D16DCC80C46}"/>
          </ac:cxnSpMkLst>
        </pc:cxnChg>
        <pc:cxnChg chg="mod">
          <ac:chgData name="Phillip Kaufman" userId="c001b2a046940d7c" providerId="LiveId" clId="{5CB25B10-5B1C-4017-B167-ED3104435743}" dt="2024-05-18T02:57:18.576" v="2626"/>
          <ac:cxnSpMkLst>
            <pc:docMk/>
            <pc:sldMk cId="1556678624" sldId="971"/>
            <ac:cxnSpMk id="44" creationId="{44AE38C6-C6E6-9C5B-BC0F-CBA5BEFABE85}"/>
          </ac:cxnSpMkLst>
        </pc:cxnChg>
        <pc:cxnChg chg="mod">
          <ac:chgData name="Phillip Kaufman" userId="c001b2a046940d7c" providerId="LiveId" clId="{5CB25B10-5B1C-4017-B167-ED3104435743}" dt="2024-05-30T06:21:46.748" v="9593"/>
          <ac:cxnSpMkLst>
            <pc:docMk/>
            <pc:sldMk cId="1556678624" sldId="971"/>
            <ac:cxnSpMk id="44" creationId="{F87E9C7A-A809-DADE-0DE2-1C194782052D}"/>
          </ac:cxnSpMkLst>
        </pc:cxnChg>
        <pc:cxnChg chg="mod">
          <ac:chgData name="Phillip Kaufman" userId="c001b2a046940d7c" providerId="LiveId" clId="{5CB25B10-5B1C-4017-B167-ED3104435743}" dt="2024-05-18T02:57:18.576" v="2626"/>
          <ac:cxnSpMkLst>
            <pc:docMk/>
            <pc:sldMk cId="1556678624" sldId="971"/>
            <ac:cxnSpMk id="45" creationId="{305A5A3D-9CFE-EE24-361B-814F474E1ACC}"/>
          </ac:cxnSpMkLst>
        </pc:cxnChg>
        <pc:cxnChg chg="mod">
          <ac:chgData name="Phillip Kaufman" userId="c001b2a046940d7c" providerId="LiveId" clId="{5CB25B10-5B1C-4017-B167-ED3104435743}" dt="2024-05-30T06:21:46.748" v="9593"/>
          <ac:cxnSpMkLst>
            <pc:docMk/>
            <pc:sldMk cId="1556678624" sldId="971"/>
            <ac:cxnSpMk id="45" creationId="{9234203D-647E-4E4A-E4A4-8B549F9124D9}"/>
          </ac:cxnSpMkLst>
        </pc:cxnChg>
        <pc:cxnChg chg="mod">
          <ac:chgData name="Phillip Kaufman" userId="c001b2a046940d7c" providerId="LiveId" clId="{5CB25B10-5B1C-4017-B167-ED3104435743}" dt="2024-05-30T06:21:46.748" v="9593"/>
          <ac:cxnSpMkLst>
            <pc:docMk/>
            <pc:sldMk cId="1556678624" sldId="971"/>
            <ac:cxnSpMk id="46" creationId="{35EC086C-4D3E-42FD-0601-7CF3F63A010C}"/>
          </ac:cxnSpMkLst>
        </pc:cxnChg>
        <pc:cxnChg chg="mod">
          <ac:chgData name="Phillip Kaufman" userId="c001b2a046940d7c" providerId="LiveId" clId="{5CB25B10-5B1C-4017-B167-ED3104435743}" dt="2024-05-18T02:57:18.576" v="2626"/>
          <ac:cxnSpMkLst>
            <pc:docMk/>
            <pc:sldMk cId="1556678624" sldId="971"/>
            <ac:cxnSpMk id="46" creationId="{8CF02914-3CED-9B79-56A8-A571EC7DED39}"/>
          </ac:cxnSpMkLst>
        </pc:cxnChg>
        <pc:cxnChg chg="mod">
          <ac:chgData name="Phillip Kaufman" userId="c001b2a046940d7c" providerId="LiveId" clId="{5CB25B10-5B1C-4017-B167-ED3104435743}" dt="2024-05-30T06:21:46.748" v="9593"/>
          <ac:cxnSpMkLst>
            <pc:docMk/>
            <pc:sldMk cId="1556678624" sldId="971"/>
            <ac:cxnSpMk id="47" creationId="{3C0067F2-042D-8E13-B22E-00C0D0E681D0}"/>
          </ac:cxnSpMkLst>
        </pc:cxnChg>
        <pc:cxnChg chg="mod">
          <ac:chgData name="Phillip Kaufman" userId="c001b2a046940d7c" providerId="LiveId" clId="{5CB25B10-5B1C-4017-B167-ED3104435743}" dt="2024-05-18T02:57:18.576" v="2626"/>
          <ac:cxnSpMkLst>
            <pc:docMk/>
            <pc:sldMk cId="1556678624" sldId="971"/>
            <ac:cxnSpMk id="47" creationId="{AEBA2D3C-CF03-515B-3E54-A897A3894F46}"/>
          </ac:cxnSpMkLst>
        </pc:cxnChg>
        <pc:cxnChg chg="mod">
          <ac:chgData name="Phillip Kaufman" userId="c001b2a046940d7c" providerId="LiveId" clId="{5CB25B10-5B1C-4017-B167-ED3104435743}" dt="2024-05-30T06:21:46.748" v="9593"/>
          <ac:cxnSpMkLst>
            <pc:docMk/>
            <pc:sldMk cId="1556678624" sldId="971"/>
            <ac:cxnSpMk id="48" creationId="{4CB0D05E-923E-99F1-84DB-CDCB15F5104C}"/>
          </ac:cxnSpMkLst>
        </pc:cxnChg>
        <pc:cxnChg chg="mod">
          <ac:chgData name="Phillip Kaufman" userId="c001b2a046940d7c" providerId="LiveId" clId="{5CB25B10-5B1C-4017-B167-ED3104435743}" dt="2024-05-18T02:57:18.576" v="2626"/>
          <ac:cxnSpMkLst>
            <pc:docMk/>
            <pc:sldMk cId="1556678624" sldId="971"/>
            <ac:cxnSpMk id="48" creationId="{5CAB9D39-1F67-5F4C-8A4A-D50CEA082AA1}"/>
          </ac:cxnSpMkLst>
        </pc:cxnChg>
        <pc:cxnChg chg="mod">
          <ac:chgData name="Phillip Kaufman" userId="c001b2a046940d7c" providerId="LiveId" clId="{5CB25B10-5B1C-4017-B167-ED3104435743}" dt="2024-05-18T02:57:18.576" v="2626"/>
          <ac:cxnSpMkLst>
            <pc:docMk/>
            <pc:sldMk cId="1556678624" sldId="971"/>
            <ac:cxnSpMk id="49" creationId="{55D1FE93-955E-3E06-B8F0-8DBD21A2EB87}"/>
          </ac:cxnSpMkLst>
        </pc:cxnChg>
        <pc:cxnChg chg="mod">
          <ac:chgData name="Phillip Kaufman" userId="c001b2a046940d7c" providerId="LiveId" clId="{5CB25B10-5B1C-4017-B167-ED3104435743}" dt="2024-05-30T06:21:46.748" v="9593"/>
          <ac:cxnSpMkLst>
            <pc:docMk/>
            <pc:sldMk cId="1556678624" sldId="971"/>
            <ac:cxnSpMk id="49" creationId="{C06C8378-AF6E-2913-E190-0E83BE4568A6}"/>
          </ac:cxnSpMkLst>
        </pc:cxnChg>
        <pc:cxnChg chg="mod">
          <ac:chgData name="Phillip Kaufman" userId="c001b2a046940d7c" providerId="LiveId" clId="{5CB25B10-5B1C-4017-B167-ED3104435743}" dt="2024-05-30T06:21:46.748" v="9593"/>
          <ac:cxnSpMkLst>
            <pc:docMk/>
            <pc:sldMk cId="1556678624" sldId="971"/>
            <ac:cxnSpMk id="50" creationId="{585F2A13-02A4-8047-DD88-ED4281730910}"/>
          </ac:cxnSpMkLst>
        </pc:cxnChg>
        <pc:cxnChg chg="mod">
          <ac:chgData name="Phillip Kaufman" userId="c001b2a046940d7c" providerId="LiveId" clId="{5CB25B10-5B1C-4017-B167-ED3104435743}" dt="2024-05-18T02:57:18.576" v="2626"/>
          <ac:cxnSpMkLst>
            <pc:docMk/>
            <pc:sldMk cId="1556678624" sldId="971"/>
            <ac:cxnSpMk id="50" creationId="{FBC342E1-2FF1-F588-B1FC-1B4A5BE61444}"/>
          </ac:cxnSpMkLst>
        </pc:cxnChg>
        <pc:cxnChg chg="mod">
          <ac:chgData name="Phillip Kaufman" userId="c001b2a046940d7c" providerId="LiveId" clId="{5CB25B10-5B1C-4017-B167-ED3104435743}" dt="2024-05-18T02:57:18.576" v="2626"/>
          <ac:cxnSpMkLst>
            <pc:docMk/>
            <pc:sldMk cId="1556678624" sldId="971"/>
            <ac:cxnSpMk id="51" creationId="{1B31E6C1-AD41-7C75-54EA-3BB8BDCFDCC6}"/>
          </ac:cxnSpMkLst>
        </pc:cxnChg>
        <pc:cxnChg chg="mod">
          <ac:chgData name="Phillip Kaufman" userId="c001b2a046940d7c" providerId="LiveId" clId="{5CB25B10-5B1C-4017-B167-ED3104435743}" dt="2024-05-30T06:21:46.748" v="9593"/>
          <ac:cxnSpMkLst>
            <pc:docMk/>
            <pc:sldMk cId="1556678624" sldId="971"/>
            <ac:cxnSpMk id="51" creationId="{CE01B49F-F579-90EA-301A-9E820B01E7B7}"/>
          </ac:cxnSpMkLst>
        </pc:cxnChg>
        <pc:cxnChg chg="mod">
          <ac:chgData name="Phillip Kaufman" userId="c001b2a046940d7c" providerId="LiveId" clId="{5CB25B10-5B1C-4017-B167-ED3104435743}" dt="2024-05-18T02:57:18.576" v="2626"/>
          <ac:cxnSpMkLst>
            <pc:docMk/>
            <pc:sldMk cId="1556678624" sldId="971"/>
            <ac:cxnSpMk id="52" creationId="{13E314FF-D74C-3BAB-2B0E-3E298385E0D0}"/>
          </ac:cxnSpMkLst>
        </pc:cxnChg>
        <pc:cxnChg chg="mod">
          <ac:chgData name="Phillip Kaufman" userId="c001b2a046940d7c" providerId="LiveId" clId="{5CB25B10-5B1C-4017-B167-ED3104435743}" dt="2024-05-30T06:21:46.748" v="9593"/>
          <ac:cxnSpMkLst>
            <pc:docMk/>
            <pc:sldMk cId="1556678624" sldId="971"/>
            <ac:cxnSpMk id="52" creationId="{8860D160-7F7C-0421-9F9D-92E7FFE07700}"/>
          </ac:cxnSpMkLst>
        </pc:cxnChg>
        <pc:cxnChg chg="mod">
          <ac:chgData name="Phillip Kaufman" userId="c001b2a046940d7c" providerId="LiveId" clId="{5CB25B10-5B1C-4017-B167-ED3104435743}" dt="2024-05-30T06:21:46.748" v="9593"/>
          <ac:cxnSpMkLst>
            <pc:docMk/>
            <pc:sldMk cId="1556678624" sldId="971"/>
            <ac:cxnSpMk id="53" creationId="{6DB4BB9B-FFFA-1555-AF84-143EBFEBBF91}"/>
          </ac:cxnSpMkLst>
        </pc:cxnChg>
        <pc:cxnChg chg="mod">
          <ac:chgData name="Phillip Kaufman" userId="c001b2a046940d7c" providerId="LiveId" clId="{5CB25B10-5B1C-4017-B167-ED3104435743}" dt="2024-05-18T02:57:18.576" v="2626"/>
          <ac:cxnSpMkLst>
            <pc:docMk/>
            <pc:sldMk cId="1556678624" sldId="971"/>
            <ac:cxnSpMk id="53" creationId="{F5B76FF3-901E-04FD-FB32-7011DBF4A8B2}"/>
          </ac:cxnSpMkLst>
        </pc:cxnChg>
        <pc:cxnChg chg="mod">
          <ac:chgData name="Phillip Kaufman" userId="c001b2a046940d7c" providerId="LiveId" clId="{5CB25B10-5B1C-4017-B167-ED3104435743}" dt="2024-05-18T02:57:18.576" v="2626"/>
          <ac:cxnSpMkLst>
            <pc:docMk/>
            <pc:sldMk cId="1556678624" sldId="971"/>
            <ac:cxnSpMk id="54" creationId="{63697F87-5604-0C32-9100-D6E52C18BE60}"/>
          </ac:cxnSpMkLst>
        </pc:cxnChg>
        <pc:cxnChg chg="mod">
          <ac:chgData name="Phillip Kaufman" userId="c001b2a046940d7c" providerId="LiveId" clId="{5CB25B10-5B1C-4017-B167-ED3104435743}" dt="2024-05-30T06:21:46.748" v="9593"/>
          <ac:cxnSpMkLst>
            <pc:docMk/>
            <pc:sldMk cId="1556678624" sldId="971"/>
            <ac:cxnSpMk id="54" creationId="{BDD837C7-05D6-E5BD-9C64-5849BA7E1D16}"/>
          </ac:cxnSpMkLst>
        </pc:cxnChg>
        <pc:cxnChg chg="mod">
          <ac:chgData name="Phillip Kaufman" userId="c001b2a046940d7c" providerId="LiveId" clId="{5CB25B10-5B1C-4017-B167-ED3104435743}" dt="2024-05-18T02:57:18.576" v="2626"/>
          <ac:cxnSpMkLst>
            <pc:docMk/>
            <pc:sldMk cId="1556678624" sldId="971"/>
            <ac:cxnSpMk id="55" creationId="{CF885EDD-E16D-B95A-DCD4-A7524774885E}"/>
          </ac:cxnSpMkLst>
        </pc:cxnChg>
        <pc:cxnChg chg="mod">
          <ac:chgData name="Phillip Kaufman" userId="c001b2a046940d7c" providerId="LiveId" clId="{5CB25B10-5B1C-4017-B167-ED3104435743}" dt="2024-05-18T02:57:18.576" v="2626"/>
          <ac:cxnSpMkLst>
            <pc:docMk/>
            <pc:sldMk cId="1556678624" sldId="971"/>
            <ac:cxnSpMk id="56" creationId="{D35C36EB-658B-BED6-2CF4-36B94DAA7B86}"/>
          </ac:cxnSpMkLst>
        </pc:cxnChg>
        <pc:cxnChg chg="mod">
          <ac:chgData name="Phillip Kaufman" userId="c001b2a046940d7c" providerId="LiveId" clId="{5CB25B10-5B1C-4017-B167-ED3104435743}" dt="2024-05-18T02:57:18.576" v="2626"/>
          <ac:cxnSpMkLst>
            <pc:docMk/>
            <pc:sldMk cId="1556678624" sldId="971"/>
            <ac:cxnSpMk id="57" creationId="{36AD83F2-09E6-6987-4197-54DDAB03DC15}"/>
          </ac:cxnSpMkLst>
        </pc:cxnChg>
        <pc:cxnChg chg="mod">
          <ac:chgData name="Phillip Kaufman" userId="c001b2a046940d7c" providerId="LiveId" clId="{5CB25B10-5B1C-4017-B167-ED3104435743}" dt="2024-05-18T02:57:18.576" v="2626"/>
          <ac:cxnSpMkLst>
            <pc:docMk/>
            <pc:sldMk cId="1556678624" sldId="971"/>
            <ac:cxnSpMk id="58" creationId="{E801C96D-5F0C-04AE-3271-35870F6C3351}"/>
          </ac:cxnSpMkLst>
        </pc:cxnChg>
        <pc:cxnChg chg="mod">
          <ac:chgData name="Phillip Kaufman" userId="c001b2a046940d7c" providerId="LiveId" clId="{5CB25B10-5B1C-4017-B167-ED3104435743}" dt="2024-05-18T02:57:18.576" v="2626"/>
          <ac:cxnSpMkLst>
            <pc:docMk/>
            <pc:sldMk cId="1556678624" sldId="971"/>
            <ac:cxnSpMk id="59" creationId="{93318CA7-F520-1E69-343A-81AAC3B5FD45}"/>
          </ac:cxnSpMkLst>
        </pc:cxnChg>
        <pc:cxnChg chg="mod">
          <ac:chgData name="Phillip Kaufman" userId="c001b2a046940d7c" providerId="LiveId" clId="{5CB25B10-5B1C-4017-B167-ED3104435743}" dt="2024-05-18T02:57:18.576" v="2626"/>
          <ac:cxnSpMkLst>
            <pc:docMk/>
            <pc:sldMk cId="1556678624" sldId="971"/>
            <ac:cxnSpMk id="60" creationId="{469968A1-5AA7-D8F1-0AC9-4038BA161EA7}"/>
          </ac:cxnSpMkLst>
        </pc:cxnChg>
        <pc:cxnChg chg="mod">
          <ac:chgData name="Phillip Kaufman" userId="c001b2a046940d7c" providerId="LiveId" clId="{5CB25B10-5B1C-4017-B167-ED3104435743}" dt="2024-05-30T06:21:46.748" v="9593"/>
          <ac:cxnSpMkLst>
            <pc:docMk/>
            <pc:sldMk cId="1556678624" sldId="971"/>
            <ac:cxnSpMk id="64" creationId="{A7447C2F-C482-3C9E-57B6-74FEB29D8037}"/>
          </ac:cxnSpMkLst>
        </pc:cxnChg>
        <pc:cxnChg chg="mod">
          <ac:chgData name="Phillip Kaufman" userId="c001b2a046940d7c" providerId="LiveId" clId="{5CB25B10-5B1C-4017-B167-ED3104435743}" dt="2024-05-18T02:57:18.576" v="2626"/>
          <ac:cxnSpMkLst>
            <pc:docMk/>
            <pc:sldMk cId="1556678624" sldId="971"/>
            <ac:cxnSpMk id="64" creationId="{C13B604C-239F-C351-530C-BB89D132A05B}"/>
          </ac:cxnSpMkLst>
        </pc:cxnChg>
        <pc:cxnChg chg="mod">
          <ac:chgData name="Phillip Kaufman" userId="c001b2a046940d7c" providerId="LiveId" clId="{5CB25B10-5B1C-4017-B167-ED3104435743}" dt="2024-05-18T02:57:18.576" v="2626"/>
          <ac:cxnSpMkLst>
            <pc:docMk/>
            <pc:sldMk cId="1556678624" sldId="971"/>
            <ac:cxnSpMk id="65" creationId="{3A56E003-A0F7-252A-A781-8C8E34722318}"/>
          </ac:cxnSpMkLst>
        </pc:cxnChg>
        <pc:cxnChg chg="mod">
          <ac:chgData name="Phillip Kaufman" userId="c001b2a046940d7c" providerId="LiveId" clId="{5CB25B10-5B1C-4017-B167-ED3104435743}" dt="2024-05-30T06:21:46.748" v="9593"/>
          <ac:cxnSpMkLst>
            <pc:docMk/>
            <pc:sldMk cId="1556678624" sldId="971"/>
            <ac:cxnSpMk id="65" creationId="{4F6E7E77-14D1-069C-EDC7-668F234F4D5C}"/>
          </ac:cxnSpMkLst>
        </pc:cxnChg>
        <pc:cxnChg chg="mod">
          <ac:chgData name="Phillip Kaufman" userId="c001b2a046940d7c" providerId="LiveId" clId="{5CB25B10-5B1C-4017-B167-ED3104435743}" dt="2024-05-27T07:32:32.973" v="8676"/>
          <ac:cxnSpMkLst>
            <pc:docMk/>
            <pc:sldMk cId="1556678624" sldId="971"/>
            <ac:cxnSpMk id="66" creationId="{224848EB-FFFF-722C-1EEC-913569A1D8AA}"/>
          </ac:cxnSpMkLst>
        </pc:cxnChg>
        <pc:cxnChg chg="mod">
          <ac:chgData name="Phillip Kaufman" userId="c001b2a046940d7c" providerId="LiveId" clId="{5CB25B10-5B1C-4017-B167-ED3104435743}" dt="2024-05-27T07:32:32.973" v="8676"/>
          <ac:cxnSpMkLst>
            <pc:docMk/>
            <pc:sldMk cId="1556678624" sldId="971"/>
            <ac:cxnSpMk id="68" creationId="{71634143-E373-E2FF-6023-7E1A0EA5F646}"/>
          </ac:cxnSpMkLst>
        </pc:cxnChg>
        <pc:cxnChg chg="mod">
          <ac:chgData name="Phillip Kaufman" userId="c001b2a046940d7c" providerId="LiveId" clId="{5CB25B10-5B1C-4017-B167-ED3104435743}" dt="2024-05-27T07:32:32.973" v="8676"/>
          <ac:cxnSpMkLst>
            <pc:docMk/>
            <pc:sldMk cId="1556678624" sldId="971"/>
            <ac:cxnSpMk id="69" creationId="{634BE136-3AF3-384E-C234-B499C542E01B}"/>
          </ac:cxnSpMkLst>
        </pc:cxnChg>
        <pc:cxnChg chg="mod">
          <ac:chgData name="Phillip Kaufman" userId="c001b2a046940d7c" providerId="LiveId" clId="{5CB25B10-5B1C-4017-B167-ED3104435743}" dt="2024-05-27T07:32:32.973" v="8676"/>
          <ac:cxnSpMkLst>
            <pc:docMk/>
            <pc:sldMk cId="1556678624" sldId="971"/>
            <ac:cxnSpMk id="70" creationId="{0C02A3FA-7B67-05F5-2E97-7A6063E6F98A}"/>
          </ac:cxnSpMkLst>
        </pc:cxnChg>
        <pc:cxnChg chg="mod">
          <ac:chgData name="Phillip Kaufman" userId="c001b2a046940d7c" providerId="LiveId" clId="{5CB25B10-5B1C-4017-B167-ED3104435743}" dt="2024-05-27T07:32:32.973" v="8676"/>
          <ac:cxnSpMkLst>
            <pc:docMk/>
            <pc:sldMk cId="1556678624" sldId="971"/>
            <ac:cxnSpMk id="71" creationId="{5CAF3AA3-6E32-6C14-75ED-2EE286B273BF}"/>
          </ac:cxnSpMkLst>
        </pc:cxnChg>
        <pc:cxnChg chg="mod">
          <ac:chgData name="Phillip Kaufman" userId="c001b2a046940d7c" providerId="LiveId" clId="{5CB25B10-5B1C-4017-B167-ED3104435743}" dt="2024-05-27T07:32:32.973" v="8676"/>
          <ac:cxnSpMkLst>
            <pc:docMk/>
            <pc:sldMk cId="1556678624" sldId="971"/>
            <ac:cxnSpMk id="72" creationId="{A6F954A8-CA6F-7FA6-FBC6-B48F5C636AAA}"/>
          </ac:cxnSpMkLst>
        </pc:cxnChg>
        <pc:cxnChg chg="mod">
          <ac:chgData name="Phillip Kaufman" userId="c001b2a046940d7c" providerId="LiveId" clId="{5CB25B10-5B1C-4017-B167-ED3104435743}" dt="2024-05-27T07:32:32.973" v="8676"/>
          <ac:cxnSpMkLst>
            <pc:docMk/>
            <pc:sldMk cId="1556678624" sldId="971"/>
            <ac:cxnSpMk id="73" creationId="{EF134542-0CF1-0B00-FB1C-6AE14DDEF26C}"/>
          </ac:cxnSpMkLst>
        </pc:cxnChg>
        <pc:cxnChg chg="mod">
          <ac:chgData name="Phillip Kaufman" userId="c001b2a046940d7c" providerId="LiveId" clId="{5CB25B10-5B1C-4017-B167-ED3104435743}" dt="2024-05-27T07:32:32.973" v="8676"/>
          <ac:cxnSpMkLst>
            <pc:docMk/>
            <pc:sldMk cId="1556678624" sldId="971"/>
            <ac:cxnSpMk id="74" creationId="{45DBAE8B-FFDF-229A-EFE1-453E16D650D0}"/>
          </ac:cxnSpMkLst>
        </pc:cxnChg>
        <pc:cxnChg chg="mod">
          <ac:chgData name="Phillip Kaufman" userId="c001b2a046940d7c" providerId="LiveId" clId="{5CB25B10-5B1C-4017-B167-ED3104435743}" dt="2024-05-27T07:32:32.973" v="8676"/>
          <ac:cxnSpMkLst>
            <pc:docMk/>
            <pc:sldMk cId="1556678624" sldId="971"/>
            <ac:cxnSpMk id="75" creationId="{EAEE09E8-B71D-FEC5-19DD-4036440216D1}"/>
          </ac:cxnSpMkLst>
        </pc:cxnChg>
        <pc:cxnChg chg="mod">
          <ac:chgData name="Phillip Kaufman" userId="c001b2a046940d7c" providerId="LiveId" clId="{5CB25B10-5B1C-4017-B167-ED3104435743}" dt="2024-05-27T07:32:32.973" v="8676"/>
          <ac:cxnSpMkLst>
            <pc:docMk/>
            <pc:sldMk cId="1556678624" sldId="971"/>
            <ac:cxnSpMk id="76" creationId="{74961119-32C2-022A-6DC9-C1C1FD4FE168}"/>
          </ac:cxnSpMkLst>
        </pc:cxnChg>
        <pc:cxnChg chg="mod">
          <ac:chgData name="Phillip Kaufman" userId="c001b2a046940d7c" providerId="LiveId" clId="{5CB25B10-5B1C-4017-B167-ED3104435743}" dt="2024-05-27T07:32:32.973" v="8676"/>
          <ac:cxnSpMkLst>
            <pc:docMk/>
            <pc:sldMk cId="1556678624" sldId="971"/>
            <ac:cxnSpMk id="77" creationId="{A91F8FA6-01AF-21E5-A64C-C26B9FACA14D}"/>
          </ac:cxnSpMkLst>
        </pc:cxnChg>
        <pc:cxnChg chg="mod">
          <ac:chgData name="Phillip Kaufman" userId="c001b2a046940d7c" providerId="LiveId" clId="{5CB25B10-5B1C-4017-B167-ED3104435743}" dt="2024-05-27T07:32:32.973" v="8676"/>
          <ac:cxnSpMkLst>
            <pc:docMk/>
            <pc:sldMk cId="1556678624" sldId="971"/>
            <ac:cxnSpMk id="78" creationId="{85C7993B-7243-9F54-34C8-8BA49A3064FA}"/>
          </ac:cxnSpMkLst>
        </pc:cxnChg>
        <pc:cxnChg chg="mod">
          <ac:chgData name="Phillip Kaufman" userId="c001b2a046940d7c" providerId="LiveId" clId="{5CB25B10-5B1C-4017-B167-ED3104435743}" dt="2024-05-27T07:32:32.973" v="8676"/>
          <ac:cxnSpMkLst>
            <pc:docMk/>
            <pc:sldMk cId="1556678624" sldId="971"/>
            <ac:cxnSpMk id="79" creationId="{E8069E43-FBB9-6AFC-64CE-7158CD572332}"/>
          </ac:cxnSpMkLst>
        </pc:cxnChg>
        <pc:cxnChg chg="mod">
          <ac:chgData name="Phillip Kaufman" userId="c001b2a046940d7c" providerId="LiveId" clId="{5CB25B10-5B1C-4017-B167-ED3104435743}" dt="2024-05-27T07:32:32.973" v="8676"/>
          <ac:cxnSpMkLst>
            <pc:docMk/>
            <pc:sldMk cId="1556678624" sldId="971"/>
            <ac:cxnSpMk id="80" creationId="{3CFE4FC2-F17D-6BE9-7235-0CBE64A4DCB2}"/>
          </ac:cxnSpMkLst>
        </pc:cxnChg>
        <pc:cxnChg chg="mod">
          <ac:chgData name="Phillip Kaufman" userId="c001b2a046940d7c" providerId="LiveId" clId="{5CB25B10-5B1C-4017-B167-ED3104435743}" dt="2024-05-27T07:32:32.973" v="8676"/>
          <ac:cxnSpMkLst>
            <pc:docMk/>
            <pc:sldMk cId="1556678624" sldId="971"/>
            <ac:cxnSpMk id="81" creationId="{BF87F4EF-4A7C-8318-3253-423A9F0F3BAC}"/>
          </ac:cxnSpMkLst>
        </pc:cxnChg>
        <pc:cxnChg chg="mod">
          <ac:chgData name="Phillip Kaufman" userId="c001b2a046940d7c" providerId="LiveId" clId="{5CB25B10-5B1C-4017-B167-ED3104435743}" dt="2024-05-27T07:32:32.973" v="8676"/>
          <ac:cxnSpMkLst>
            <pc:docMk/>
            <pc:sldMk cId="1556678624" sldId="971"/>
            <ac:cxnSpMk id="82" creationId="{C52F0ED0-ADCE-15EE-BBE2-2E5D54AAC3D0}"/>
          </ac:cxnSpMkLst>
        </pc:cxnChg>
        <pc:cxnChg chg="mod">
          <ac:chgData name="Phillip Kaufman" userId="c001b2a046940d7c" providerId="LiveId" clId="{5CB25B10-5B1C-4017-B167-ED3104435743}" dt="2024-05-27T07:32:32.973" v="8676"/>
          <ac:cxnSpMkLst>
            <pc:docMk/>
            <pc:sldMk cId="1556678624" sldId="971"/>
            <ac:cxnSpMk id="83" creationId="{4143CCD7-BCAD-7041-417B-2EF41E1C2E85}"/>
          </ac:cxnSpMkLst>
        </pc:cxnChg>
        <pc:cxnChg chg="mod">
          <ac:chgData name="Phillip Kaufman" userId="c001b2a046940d7c" providerId="LiveId" clId="{5CB25B10-5B1C-4017-B167-ED3104435743}" dt="2024-05-27T07:32:32.973" v="8676"/>
          <ac:cxnSpMkLst>
            <pc:docMk/>
            <pc:sldMk cId="1556678624" sldId="971"/>
            <ac:cxnSpMk id="84" creationId="{5C77323F-2EDF-C0E6-8783-9749A7353F19}"/>
          </ac:cxnSpMkLst>
        </pc:cxnChg>
        <pc:cxnChg chg="mod">
          <ac:chgData name="Phillip Kaufman" userId="c001b2a046940d7c" providerId="LiveId" clId="{5CB25B10-5B1C-4017-B167-ED3104435743}" dt="2024-05-27T07:32:32.973" v="8676"/>
          <ac:cxnSpMkLst>
            <pc:docMk/>
            <pc:sldMk cId="1556678624" sldId="971"/>
            <ac:cxnSpMk id="85" creationId="{FD908AE9-1B24-7924-8497-FC32CF9EF93A}"/>
          </ac:cxnSpMkLst>
        </pc:cxnChg>
        <pc:cxnChg chg="mod">
          <ac:chgData name="Phillip Kaufman" userId="c001b2a046940d7c" providerId="LiveId" clId="{5CB25B10-5B1C-4017-B167-ED3104435743}" dt="2024-05-27T07:32:32.973" v="8676"/>
          <ac:cxnSpMkLst>
            <pc:docMk/>
            <pc:sldMk cId="1556678624" sldId="971"/>
            <ac:cxnSpMk id="86" creationId="{3EA8C9C2-04A4-3D86-4FF5-D71347595D27}"/>
          </ac:cxnSpMkLst>
        </pc:cxnChg>
        <pc:cxnChg chg="mod">
          <ac:chgData name="Phillip Kaufman" userId="c001b2a046940d7c" providerId="LiveId" clId="{5CB25B10-5B1C-4017-B167-ED3104435743}" dt="2024-05-27T07:32:32.973" v="8676"/>
          <ac:cxnSpMkLst>
            <pc:docMk/>
            <pc:sldMk cId="1556678624" sldId="971"/>
            <ac:cxnSpMk id="87" creationId="{E71010B2-8EE8-71C4-2F47-8A3B3B0564F4}"/>
          </ac:cxnSpMkLst>
        </pc:cxnChg>
        <pc:cxnChg chg="mod">
          <ac:chgData name="Phillip Kaufman" userId="c001b2a046940d7c" providerId="LiveId" clId="{5CB25B10-5B1C-4017-B167-ED3104435743}" dt="2024-05-27T07:32:32.973" v="8676"/>
          <ac:cxnSpMkLst>
            <pc:docMk/>
            <pc:sldMk cId="1556678624" sldId="971"/>
            <ac:cxnSpMk id="88" creationId="{BE58E259-7619-53BB-DE5D-9DA75E1CB902}"/>
          </ac:cxnSpMkLst>
        </pc:cxnChg>
        <pc:cxnChg chg="mod">
          <ac:chgData name="Phillip Kaufman" userId="c001b2a046940d7c" providerId="LiveId" clId="{5CB25B10-5B1C-4017-B167-ED3104435743}" dt="2024-05-27T07:32:32.973" v="8676"/>
          <ac:cxnSpMkLst>
            <pc:docMk/>
            <pc:sldMk cId="1556678624" sldId="971"/>
            <ac:cxnSpMk id="89" creationId="{E87C7BA4-BDC0-14AB-9289-4A4D91ABC22A}"/>
          </ac:cxnSpMkLst>
        </pc:cxnChg>
        <pc:cxnChg chg="mod">
          <ac:chgData name="Phillip Kaufman" userId="c001b2a046940d7c" providerId="LiveId" clId="{5CB25B10-5B1C-4017-B167-ED3104435743}" dt="2024-05-27T07:32:32.973" v="8676"/>
          <ac:cxnSpMkLst>
            <pc:docMk/>
            <pc:sldMk cId="1556678624" sldId="971"/>
            <ac:cxnSpMk id="90" creationId="{1BBF7495-F184-6B97-7B9E-7E9F351D7753}"/>
          </ac:cxnSpMkLst>
        </pc:cxnChg>
        <pc:cxnChg chg="mod">
          <ac:chgData name="Phillip Kaufman" userId="c001b2a046940d7c" providerId="LiveId" clId="{5CB25B10-5B1C-4017-B167-ED3104435743}" dt="2024-05-27T07:32:32.973" v="8676"/>
          <ac:cxnSpMkLst>
            <pc:docMk/>
            <pc:sldMk cId="1556678624" sldId="971"/>
            <ac:cxnSpMk id="91" creationId="{25623541-2BAC-2CB8-AFEB-1AFF735F563F}"/>
          </ac:cxnSpMkLst>
        </pc:cxnChg>
        <pc:cxnChg chg="mod">
          <ac:chgData name="Phillip Kaufman" userId="c001b2a046940d7c" providerId="LiveId" clId="{5CB25B10-5B1C-4017-B167-ED3104435743}" dt="2024-05-27T07:32:32.973" v="8676"/>
          <ac:cxnSpMkLst>
            <pc:docMk/>
            <pc:sldMk cId="1556678624" sldId="971"/>
            <ac:cxnSpMk id="92" creationId="{E2427B37-7DC9-08B4-E4DF-B04239551199}"/>
          </ac:cxnSpMkLst>
        </pc:cxnChg>
        <pc:cxnChg chg="mod">
          <ac:chgData name="Phillip Kaufman" userId="c001b2a046940d7c" providerId="LiveId" clId="{5CB25B10-5B1C-4017-B167-ED3104435743}" dt="2024-05-27T07:32:32.973" v="8676"/>
          <ac:cxnSpMkLst>
            <pc:docMk/>
            <pc:sldMk cId="1556678624" sldId="971"/>
            <ac:cxnSpMk id="102" creationId="{7DB2BFB9-5D9C-32B6-59A8-35622EB0F2FB}"/>
          </ac:cxnSpMkLst>
        </pc:cxnChg>
        <pc:cxnChg chg="mod">
          <ac:chgData name="Phillip Kaufman" userId="c001b2a046940d7c" providerId="LiveId" clId="{5CB25B10-5B1C-4017-B167-ED3104435743}" dt="2024-05-27T07:32:32.973" v="8676"/>
          <ac:cxnSpMkLst>
            <pc:docMk/>
            <pc:sldMk cId="1556678624" sldId="971"/>
            <ac:cxnSpMk id="103" creationId="{141012DD-3C85-3B69-C8C8-6649AB35D0CB}"/>
          </ac:cxnSpMkLst>
        </pc:cxnChg>
        <pc:cxnChg chg="mod">
          <ac:chgData name="Phillip Kaufman" userId="c001b2a046940d7c" providerId="LiveId" clId="{5CB25B10-5B1C-4017-B167-ED3104435743}" dt="2024-05-30T06:22:14.644" v="9605"/>
          <ac:cxnSpMkLst>
            <pc:docMk/>
            <pc:sldMk cId="1556678624" sldId="971"/>
            <ac:cxnSpMk id="109" creationId="{5109DC9C-7358-FF1F-7455-4C2C9A080B1D}"/>
          </ac:cxnSpMkLst>
        </pc:cxnChg>
        <pc:cxnChg chg="mod">
          <ac:chgData name="Phillip Kaufman" userId="c001b2a046940d7c" providerId="LiveId" clId="{5CB25B10-5B1C-4017-B167-ED3104435743}" dt="2024-05-30T06:22:14.644" v="9605"/>
          <ac:cxnSpMkLst>
            <pc:docMk/>
            <pc:sldMk cId="1556678624" sldId="971"/>
            <ac:cxnSpMk id="110" creationId="{801DB4F1-C0D0-C525-0FBE-4A232A9CCB33}"/>
          </ac:cxnSpMkLst>
        </pc:cxnChg>
        <pc:cxnChg chg="mod">
          <ac:chgData name="Phillip Kaufman" userId="c001b2a046940d7c" providerId="LiveId" clId="{5CB25B10-5B1C-4017-B167-ED3104435743}" dt="2024-05-30T06:22:14.644" v="9605"/>
          <ac:cxnSpMkLst>
            <pc:docMk/>
            <pc:sldMk cId="1556678624" sldId="971"/>
            <ac:cxnSpMk id="111" creationId="{58B110BA-E2C9-66FC-BC73-6EB7358E62A0}"/>
          </ac:cxnSpMkLst>
        </pc:cxnChg>
        <pc:cxnChg chg="mod">
          <ac:chgData name="Phillip Kaufman" userId="c001b2a046940d7c" providerId="LiveId" clId="{5CB25B10-5B1C-4017-B167-ED3104435743}" dt="2024-05-30T06:22:14.644" v="9605"/>
          <ac:cxnSpMkLst>
            <pc:docMk/>
            <pc:sldMk cId="1556678624" sldId="971"/>
            <ac:cxnSpMk id="112" creationId="{971DF76E-9E26-1EBE-A1A5-2EBBAA22F0A3}"/>
          </ac:cxnSpMkLst>
        </pc:cxnChg>
        <pc:cxnChg chg="mod">
          <ac:chgData name="Phillip Kaufman" userId="c001b2a046940d7c" providerId="LiveId" clId="{5CB25B10-5B1C-4017-B167-ED3104435743}" dt="2024-05-30T06:22:14.644" v="9605"/>
          <ac:cxnSpMkLst>
            <pc:docMk/>
            <pc:sldMk cId="1556678624" sldId="971"/>
            <ac:cxnSpMk id="113" creationId="{0DDB64E4-05EF-E1C4-B8C8-4026BBEDC8F4}"/>
          </ac:cxnSpMkLst>
        </pc:cxnChg>
        <pc:cxnChg chg="mod">
          <ac:chgData name="Phillip Kaufman" userId="c001b2a046940d7c" providerId="LiveId" clId="{5CB25B10-5B1C-4017-B167-ED3104435743}" dt="2024-05-30T06:22:14.644" v="9605"/>
          <ac:cxnSpMkLst>
            <pc:docMk/>
            <pc:sldMk cId="1556678624" sldId="971"/>
            <ac:cxnSpMk id="114" creationId="{93AF1D82-17C6-E5E2-9B77-49E6FD510DA6}"/>
          </ac:cxnSpMkLst>
        </pc:cxnChg>
        <pc:cxnChg chg="mod">
          <ac:chgData name="Phillip Kaufman" userId="c001b2a046940d7c" providerId="LiveId" clId="{5CB25B10-5B1C-4017-B167-ED3104435743}" dt="2024-05-30T06:22:14.644" v="9605"/>
          <ac:cxnSpMkLst>
            <pc:docMk/>
            <pc:sldMk cId="1556678624" sldId="971"/>
            <ac:cxnSpMk id="115" creationId="{BFE95C85-FC5F-27E4-3060-2B6BB1B589DB}"/>
          </ac:cxnSpMkLst>
        </pc:cxnChg>
        <pc:cxnChg chg="mod">
          <ac:chgData name="Phillip Kaufman" userId="c001b2a046940d7c" providerId="LiveId" clId="{5CB25B10-5B1C-4017-B167-ED3104435743}" dt="2024-05-30T06:22:14.644" v="9605"/>
          <ac:cxnSpMkLst>
            <pc:docMk/>
            <pc:sldMk cId="1556678624" sldId="971"/>
            <ac:cxnSpMk id="116" creationId="{4C19D5F2-F337-B51C-8C93-5C84BC0A2BBC}"/>
          </ac:cxnSpMkLst>
        </pc:cxnChg>
        <pc:cxnChg chg="mod">
          <ac:chgData name="Phillip Kaufman" userId="c001b2a046940d7c" providerId="LiveId" clId="{5CB25B10-5B1C-4017-B167-ED3104435743}" dt="2024-05-30T06:22:14.644" v="9605"/>
          <ac:cxnSpMkLst>
            <pc:docMk/>
            <pc:sldMk cId="1556678624" sldId="971"/>
            <ac:cxnSpMk id="117" creationId="{3CB4A4C5-4983-B973-B53E-786729403748}"/>
          </ac:cxnSpMkLst>
        </pc:cxnChg>
        <pc:cxnChg chg="mod">
          <ac:chgData name="Phillip Kaufman" userId="c001b2a046940d7c" providerId="LiveId" clId="{5CB25B10-5B1C-4017-B167-ED3104435743}" dt="2024-05-30T06:22:14.644" v="9605"/>
          <ac:cxnSpMkLst>
            <pc:docMk/>
            <pc:sldMk cId="1556678624" sldId="971"/>
            <ac:cxnSpMk id="118" creationId="{4338135C-E239-157F-47D0-7E4D493F2A35}"/>
          </ac:cxnSpMkLst>
        </pc:cxnChg>
        <pc:cxnChg chg="mod">
          <ac:chgData name="Phillip Kaufman" userId="c001b2a046940d7c" providerId="LiveId" clId="{5CB25B10-5B1C-4017-B167-ED3104435743}" dt="2024-05-30T06:22:14.644" v="9605"/>
          <ac:cxnSpMkLst>
            <pc:docMk/>
            <pc:sldMk cId="1556678624" sldId="971"/>
            <ac:cxnSpMk id="119" creationId="{9560D771-A327-6797-D397-82BF7E9D1F01}"/>
          </ac:cxnSpMkLst>
        </pc:cxnChg>
        <pc:cxnChg chg="mod">
          <ac:chgData name="Phillip Kaufman" userId="c001b2a046940d7c" providerId="LiveId" clId="{5CB25B10-5B1C-4017-B167-ED3104435743}" dt="2024-05-30T06:22:14.644" v="9605"/>
          <ac:cxnSpMkLst>
            <pc:docMk/>
            <pc:sldMk cId="1556678624" sldId="971"/>
            <ac:cxnSpMk id="120" creationId="{0F173D0B-55EF-0B97-5F15-315DA9FDA702}"/>
          </ac:cxnSpMkLst>
        </pc:cxnChg>
        <pc:cxnChg chg="mod">
          <ac:chgData name="Phillip Kaufman" userId="c001b2a046940d7c" providerId="LiveId" clId="{5CB25B10-5B1C-4017-B167-ED3104435743}" dt="2024-05-30T06:22:14.644" v="9605"/>
          <ac:cxnSpMkLst>
            <pc:docMk/>
            <pc:sldMk cId="1556678624" sldId="971"/>
            <ac:cxnSpMk id="121" creationId="{D38DC1AE-D3C9-9A0D-7095-1F50F89D60B0}"/>
          </ac:cxnSpMkLst>
        </pc:cxnChg>
        <pc:cxnChg chg="mod">
          <ac:chgData name="Phillip Kaufman" userId="c001b2a046940d7c" providerId="LiveId" clId="{5CB25B10-5B1C-4017-B167-ED3104435743}" dt="2024-05-30T06:22:14.644" v="9605"/>
          <ac:cxnSpMkLst>
            <pc:docMk/>
            <pc:sldMk cId="1556678624" sldId="971"/>
            <ac:cxnSpMk id="122" creationId="{463FA2AB-5FF7-0C74-F109-BC6C45FED732}"/>
          </ac:cxnSpMkLst>
        </pc:cxnChg>
        <pc:cxnChg chg="mod">
          <ac:chgData name="Phillip Kaufman" userId="c001b2a046940d7c" providerId="LiveId" clId="{5CB25B10-5B1C-4017-B167-ED3104435743}" dt="2024-05-30T06:22:14.644" v="9605"/>
          <ac:cxnSpMkLst>
            <pc:docMk/>
            <pc:sldMk cId="1556678624" sldId="971"/>
            <ac:cxnSpMk id="123" creationId="{8E9318D6-D8AB-050D-1035-C02F150CAA13}"/>
          </ac:cxnSpMkLst>
        </pc:cxnChg>
        <pc:cxnChg chg="mod">
          <ac:chgData name="Phillip Kaufman" userId="c001b2a046940d7c" providerId="LiveId" clId="{5CB25B10-5B1C-4017-B167-ED3104435743}" dt="2024-05-30T06:22:14.644" v="9605"/>
          <ac:cxnSpMkLst>
            <pc:docMk/>
            <pc:sldMk cId="1556678624" sldId="971"/>
            <ac:cxnSpMk id="124" creationId="{81295790-6491-C897-4284-41B0962998FF}"/>
          </ac:cxnSpMkLst>
        </pc:cxnChg>
        <pc:cxnChg chg="mod">
          <ac:chgData name="Phillip Kaufman" userId="c001b2a046940d7c" providerId="LiveId" clId="{5CB25B10-5B1C-4017-B167-ED3104435743}" dt="2024-05-30T06:22:14.644" v="9605"/>
          <ac:cxnSpMkLst>
            <pc:docMk/>
            <pc:sldMk cId="1556678624" sldId="971"/>
            <ac:cxnSpMk id="125" creationId="{A79420DE-B87E-B243-3EC1-60FF3E15C114}"/>
          </ac:cxnSpMkLst>
        </pc:cxnChg>
        <pc:cxnChg chg="mod">
          <ac:chgData name="Phillip Kaufman" userId="c001b2a046940d7c" providerId="LiveId" clId="{5CB25B10-5B1C-4017-B167-ED3104435743}" dt="2024-05-30T06:22:14.644" v="9605"/>
          <ac:cxnSpMkLst>
            <pc:docMk/>
            <pc:sldMk cId="1556678624" sldId="971"/>
            <ac:cxnSpMk id="126" creationId="{22ED1811-8057-A2BF-B3C9-16F172F99FD1}"/>
          </ac:cxnSpMkLst>
        </pc:cxnChg>
        <pc:cxnChg chg="mod">
          <ac:chgData name="Phillip Kaufman" userId="c001b2a046940d7c" providerId="LiveId" clId="{5CB25B10-5B1C-4017-B167-ED3104435743}" dt="2024-05-30T06:22:14.644" v="9605"/>
          <ac:cxnSpMkLst>
            <pc:docMk/>
            <pc:sldMk cId="1556678624" sldId="971"/>
            <ac:cxnSpMk id="127" creationId="{3466520A-4355-95AA-A9D0-633E2430E64A}"/>
          </ac:cxnSpMkLst>
        </pc:cxnChg>
        <pc:cxnChg chg="mod">
          <ac:chgData name="Phillip Kaufman" userId="c001b2a046940d7c" providerId="LiveId" clId="{5CB25B10-5B1C-4017-B167-ED3104435743}" dt="2024-05-30T06:22:14.644" v="9605"/>
          <ac:cxnSpMkLst>
            <pc:docMk/>
            <pc:sldMk cId="1556678624" sldId="971"/>
            <ac:cxnSpMk id="128" creationId="{FAE2977D-6126-E4F5-66B4-2E6C8A1E6483}"/>
          </ac:cxnSpMkLst>
        </pc:cxnChg>
        <pc:cxnChg chg="mod">
          <ac:chgData name="Phillip Kaufman" userId="c001b2a046940d7c" providerId="LiveId" clId="{5CB25B10-5B1C-4017-B167-ED3104435743}" dt="2024-05-30T06:22:14.644" v="9605"/>
          <ac:cxnSpMkLst>
            <pc:docMk/>
            <pc:sldMk cId="1556678624" sldId="971"/>
            <ac:cxnSpMk id="129" creationId="{C592D1A1-A7ED-4856-56A1-38E68D74EE73}"/>
          </ac:cxnSpMkLst>
        </pc:cxnChg>
        <pc:cxnChg chg="mod">
          <ac:chgData name="Phillip Kaufman" userId="c001b2a046940d7c" providerId="LiveId" clId="{5CB25B10-5B1C-4017-B167-ED3104435743}" dt="2024-05-30T06:22:14.644" v="9605"/>
          <ac:cxnSpMkLst>
            <pc:docMk/>
            <pc:sldMk cId="1556678624" sldId="971"/>
            <ac:cxnSpMk id="130" creationId="{C2B75810-6C60-8658-7AFA-3DABD6CD6D4F}"/>
          </ac:cxnSpMkLst>
        </pc:cxnChg>
        <pc:cxnChg chg="mod">
          <ac:chgData name="Phillip Kaufman" userId="c001b2a046940d7c" providerId="LiveId" clId="{5CB25B10-5B1C-4017-B167-ED3104435743}" dt="2024-05-30T06:22:14.644" v="9605"/>
          <ac:cxnSpMkLst>
            <pc:docMk/>
            <pc:sldMk cId="1556678624" sldId="971"/>
            <ac:cxnSpMk id="131" creationId="{97BEE12E-A48A-8C81-54F7-5B24BF3E9FDC}"/>
          </ac:cxnSpMkLst>
        </pc:cxnChg>
        <pc:cxnChg chg="mod">
          <ac:chgData name="Phillip Kaufman" userId="c001b2a046940d7c" providerId="LiveId" clId="{5CB25B10-5B1C-4017-B167-ED3104435743}" dt="2024-05-30T06:22:14.644" v="9605"/>
          <ac:cxnSpMkLst>
            <pc:docMk/>
            <pc:sldMk cId="1556678624" sldId="971"/>
            <ac:cxnSpMk id="132" creationId="{F848B4E5-5E28-0EAE-7CA6-0FBFA4086082}"/>
          </ac:cxnSpMkLst>
        </pc:cxnChg>
        <pc:cxnChg chg="mod">
          <ac:chgData name="Phillip Kaufman" userId="c001b2a046940d7c" providerId="LiveId" clId="{5CB25B10-5B1C-4017-B167-ED3104435743}" dt="2024-05-30T06:22:14.644" v="9605"/>
          <ac:cxnSpMkLst>
            <pc:docMk/>
            <pc:sldMk cId="1556678624" sldId="971"/>
            <ac:cxnSpMk id="133" creationId="{B0CDCB5B-4DBE-D444-B61D-27D40F5106E0}"/>
          </ac:cxnSpMkLst>
        </pc:cxnChg>
        <pc:cxnChg chg="mod">
          <ac:chgData name="Phillip Kaufman" userId="c001b2a046940d7c" providerId="LiveId" clId="{5CB25B10-5B1C-4017-B167-ED3104435743}" dt="2024-05-30T06:22:14.644" v="9605"/>
          <ac:cxnSpMkLst>
            <pc:docMk/>
            <pc:sldMk cId="1556678624" sldId="971"/>
            <ac:cxnSpMk id="134" creationId="{17E807B5-5FB2-5056-A442-274E590A6142}"/>
          </ac:cxnSpMkLst>
        </pc:cxnChg>
        <pc:cxnChg chg="mod">
          <ac:chgData name="Phillip Kaufman" userId="c001b2a046940d7c" providerId="LiveId" clId="{5CB25B10-5B1C-4017-B167-ED3104435743}" dt="2024-05-30T06:22:14.644" v="9605"/>
          <ac:cxnSpMkLst>
            <pc:docMk/>
            <pc:sldMk cId="1556678624" sldId="971"/>
            <ac:cxnSpMk id="135" creationId="{6DCA4F12-4E58-C2E9-8EF0-76473F10B86E}"/>
          </ac:cxnSpMkLst>
        </pc:cxnChg>
        <pc:cxnChg chg="mod">
          <ac:chgData name="Phillip Kaufman" userId="c001b2a046940d7c" providerId="LiveId" clId="{5CB25B10-5B1C-4017-B167-ED3104435743}" dt="2024-05-30T06:22:14.644" v="9605"/>
          <ac:cxnSpMkLst>
            <pc:docMk/>
            <pc:sldMk cId="1556678624" sldId="971"/>
            <ac:cxnSpMk id="136" creationId="{AD76B471-8A5C-B4EC-69C8-B931C771850A}"/>
          </ac:cxnSpMkLst>
        </pc:cxnChg>
        <pc:cxnChg chg="mod">
          <ac:chgData name="Phillip Kaufman" userId="c001b2a046940d7c" providerId="LiveId" clId="{5CB25B10-5B1C-4017-B167-ED3104435743}" dt="2024-05-30T06:22:14.644" v="9605"/>
          <ac:cxnSpMkLst>
            <pc:docMk/>
            <pc:sldMk cId="1556678624" sldId="971"/>
            <ac:cxnSpMk id="137" creationId="{56E1542B-A76F-DCBB-6F70-C1E70F33CE3A}"/>
          </ac:cxnSpMkLst>
        </pc:cxnChg>
        <pc:cxnChg chg="mod">
          <ac:chgData name="Phillip Kaufman" userId="c001b2a046940d7c" providerId="LiveId" clId="{5CB25B10-5B1C-4017-B167-ED3104435743}" dt="2024-05-30T06:22:14.644" v="9605"/>
          <ac:cxnSpMkLst>
            <pc:docMk/>
            <pc:sldMk cId="1556678624" sldId="971"/>
            <ac:cxnSpMk id="138" creationId="{89C9BB62-2A42-F998-A835-AAD109A331CF}"/>
          </ac:cxnSpMkLst>
        </pc:cxnChg>
        <pc:cxnChg chg="mod">
          <ac:chgData name="Phillip Kaufman" userId="c001b2a046940d7c" providerId="LiveId" clId="{5CB25B10-5B1C-4017-B167-ED3104435743}" dt="2024-05-30T06:22:14.644" v="9605"/>
          <ac:cxnSpMkLst>
            <pc:docMk/>
            <pc:sldMk cId="1556678624" sldId="971"/>
            <ac:cxnSpMk id="139" creationId="{57483661-E538-C7CA-92CD-E19AB661DE87}"/>
          </ac:cxnSpMkLst>
        </pc:cxnChg>
        <pc:cxnChg chg="mod">
          <ac:chgData name="Phillip Kaufman" userId="c001b2a046940d7c" providerId="LiveId" clId="{5CB25B10-5B1C-4017-B167-ED3104435743}" dt="2024-05-30T06:22:14.644" v="9605"/>
          <ac:cxnSpMkLst>
            <pc:docMk/>
            <pc:sldMk cId="1556678624" sldId="971"/>
            <ac:cxnSpMk id="140" creationId="{66FDF2F0-6303-3E97-F9C4-419E03BB4EF9}"/>
          </ac:cxnSpMkLst>
        </pc:cxnChg>
        <pc:cxnChg chg="mod">
          <ac:chgData name="Phillip Kaufman" userId="c001b2a046940d7c" providerId="LiveId" clId="{5CB25B10-5B1C-4017-B167-ED3104435743}" dt="2024-05-30T06:22:14.644" v="9605"/>
          <ac:cxnSpMkLst>
            <pc:docMk/>
            <pc:sldMk cId="1556678624" sldId="971"/>
            <ac:cxnSpMk id="150" creationId="{165A3571-3231-673C-268D-C3EED4B4D3C2}"/>
          </ac:cxnSpMkLst>
        </pc:cxnChg>
        <pc:cxnChg chg="mod">
          <ac:chgData name="Phillip Kaufman" userId="c001b2a046940d7c" providerId="LiveId" clId="{5CB25B10-5B1C-4017-B167-ED3104435743}" dt="2024-05-30T06:22:14.644" v="9605"/>
          <ac:cxnSpMkLst>
            <pc:docMk/>
            <pc:sldMk cId="1556678624" sldId="971"/>
            <ac:cxnSpMk id="151" creationId="{CAC90FF8-F843-C44A-1776-171D48F2E3A0}"/>
          </ac:cxnSpMkLst>
        </pc:cxnChg>
        <pc:cxnChg chg="mod">
          <ac:chgData name="Phillip Kaufman" userId="c001b2a046940d7c" providerId="LiveId" clId="{5CB25B10-5B1C-4017-B167-ED3104435743}" dt="2024-05-30T06:32:18.482" v="9728"/>
          <ac:cxnSpMkLst>
            <pc:docMk/>
            <pc:sldMk cId="1556678624" sldId="971"/>
            <ac:cxnSpMk id="157" creationId="{BCE57FE4-2742-2C07-7CA9-ADC89905AD18}"/>
          </ac:cxnSpMkLst>
        </pc:cxnChg>
        <pc:cxnChg chg="mod">
          <ac:chgData name="Phillip Kaufman" userId="c001b2a046940d7c" providerId="LiveId" clId="{5CB25B10-5B1C-4017-B167-ED3104435743}" dt="2024-05-30T06:32:18.482" v="9728"/>
          <ac:cxnSpMkLst>
            <pc:docMk/>
            <pc:sldMk cId="1556678624" sldId="971"/>
            <ac:cxnSpMk id="158" creationId="{12D5C4E3-E8D9-1AB2-639F-34DF6F9E0D68}"/>
          </ac:cxnSpMkLst>
        </pc:cxnChg>
        <pc:cxnChg chg="mod">
          <ac:chgData name="Phillip Kaufman" userId="c001b2a046940d7c" providerId="LiveId" clId="{5CB25B10-5B1C-4017-B167-ED3104435743}" dt="2024-05-30T06:32:18.482" v="9728"/>
          <ac:cxnSpMkLst>
            <pc:docMk/>
            <pc:sldMk cId="1556678624" sldId="971"/>
            <ac:cxnSpMk id="159" creationId="{54321513-D9ED-A845-1188-D0EBAB6D8052}"/>
          </ac:cxnSpMkLst>
        </pc:cxnChg>
        <pc:cxnChg chg="mod">
          <ac:chgData name="Phillip Kaufman" userId="c001b2a046940d7c" providerId="LiveId" clId="{5CB25B10-5B1C-4017-B167-ED3104435743}" dt="2024-05-30T06:32:18.482" v="9728"/>
          <ac:cxnSpMkLst>
            <pc:docMk/>
            <pc:sldMk cId="1556678624" sldId="971"/>
            <ac:cxnSpMk id="160" creationId="{1C4F03DB-4B8C-4CFB-CF79-195942DBCDAD}"/>
          </ac:cxnSpMkLst>
        </pc:cxnChg>
        <pc:cxnChg chg="mod">
          <ac:chgData name="Phillip Kaufman" userId="c001b2a046940d7c" providerId="LiveId" clId="{5CB25B10-5B1C-4017-B167-ED3104435743}" dt="2024-05-30T06:32:18.482" v="9728"/>
          <ac:cxnSpMkLst>
            <pc:docMk/>
            <pc:sldMk cId="1556678624" sldId="971"/>
            <ac:cxnSpMk id="161" creationId="{3115DBE3-41E8-55B8-4DFB-C773CCCF12C5}"/>
          </ac:cxnSpMkLst>
        </pc:cxnChg>
        <pc:cxnChg chg="mod">
          <ac:chgData name="Phillip Kaufman" userId="c001b2a046940d7c" providerId="LiveId" clId="{5CB25B10-5B1C-4017-B167-ED3104435743}" dt="2024-05-30T06:32:18.482" v="9728"/>
          <ac:cxnSpMkLst>
            <pc:docMk/>
            <pc:sldMk cId="1556678624" sldId="971"/>
            <ac:cxnSpMk id="162" creationId="{4BAC7596-FD8B-0A7D-8ED1-C9DA5C3811FB}"/>
          </ac:cxnSpMkLst>
        </pc:cxnChg>
        <pc:cxnChg chg="mod">
          <ac:chgData name="Phillip Kaufman" userId="c001b2a046940d7c" providerId="LiveId" clId="{5CB25B10-5B1C-4017-B167-ED3104435743}" dt="2024-05-30T06:32:18.482" v="9728"/>
          <ac:cxnSpMkLst>
            <pc:docMk/>
            <pc:sldMk cId="1556678624" sldId="971"/>
            <ac:cxnSpMk id="163" creationId="{8F6E37F1-3131-CA4B-3B6F-D6FB82110E77}"/>
          </ac:cxnSpMkLst>
        </pc:cxnChg>
        <pc:cxnChg chg="mod">
          <ac:chgData name="Phillip Kaufman" userId="c001b2a046940d7c" providerId="LiveId" clId="{5CB25B10-5B1C-4017-B167-ED3104435743}" dt="2024-05-30T06:32:18.482" v="9728"/>
          <ac:cxnSpMkLst>
            <pc:docMk/>
            <pc:sldMk cId="1556678624" sldId="971"/>
            <ac:cxnSpMk id="164" creationId="{30A73528-200C-E856-0C09-9225A8A588A4}"/>
          </ac:cxnSpMkLst>
        </pc:cxnChg>
        <pc:cxnChg chg="mod">
          <ac:chgData name="Phillip Kaufman" userId="c001b2a046940d7c" providerId="LiveId" clId="{5CB25B10-5B1C-4017-B167-ED3104435743}" dt="2024-05-30T06:32:18.482" v="9728"/>
          <ac:cxnSpMkLst>
            <pc:docMk/>
            <pc:sldMk cId="1556678624" sldId="971"/>
            <ac:cxnSpMk id="165" creationId="{DD5FCA3F-833D-0146-FB76-ACE3BA2AD7DC}"/>
          </ac:cxnSpMkLst>
        </pc:cxnChg>
        <pc:cxnChg chg="mod">
          <ac:chgData name="Phillip Kaufman" userId="c001b2a046940d7c" providerId="LiveId" clId="{5CB25B10-5B1C-4017-B167-ED3104435743}" dt="2024-05-30T06:32:18.482" v="9728"/>
          <ac:cxnSpMkLst>
            <pc:docMk/>
            <pc:sldMk cId="1556678624" sldId="971"/>
            <ac:cxnSpMk id="166" creationId="{3D2A3C9D-5D51-BCCE-F8BC-4D545BD48404}"/>
          </ac:cxnSpMkLst>
        </pc:cxnChg>
        <pc:cxnChg chg="mod">
          <ac:chgData name="Phillip Kaufman" userId="c001b2a046940d7c" providerId="LiveId" clId="{5CB25B10-5B1C-4017-B167-ED3104435743}" dt="2024-05-30T06:32:18.482" v="9728"/>
          <ac:cxnSpMkLst>
            <pc:docMk/>
            <pc:sldMk cId="1556678624" sldId="971"/>
            <ac:cxnSpMk id="167" creationId="{9A68764D-A524-201C-5C1C-1699252C9DF3}"/>
          </ac:cxnSpMkLst>
        </pc:cxnChg>
        <pc:cxnChg chg="mod">
          <ac:chgData name="Phillip Kaufman" userId="c001b2a046940d7c" providerId="LiveId" clId="{5CB25B10-5B1C-4017-B167-ED3104435743}" dt="2024-05-30T06:32:18.482" v="9728"/>
          <ac:cxnSpMkLst>
            <pc:docMk/>
            <pc:sldMk cId="1556678624" sldId="971"/>
            <ac:cxnSpMk id="168" creationId="{2FABB9FB-5FB7-95C0-A63C-DFF528677EAC}"/>
          </ac:cxnSpMkLst>
        </pc:cxnChg>
        <pc:cxnChg chg="mod">
          <ac:chgData name="Phillip Kaufman" userId="c001b2a046940d7c" providerId="LiveId" clId="{5CB25B10-5B1C-4017-B167-ED3104435743}" dt="2024-05-30T06:32:18.482" v="9728"/>
          <ac:cxnSpMkLst>
            <pc:docMk/>
            <pc:sldMk cId="1556678624" sldId="971"/>
            <ac:cxnSpMk id="169" creationId="{C00EF105-58CE-8803-1E24-986C753C86BC}"/>
          </ac:cxnSpMkLst>
        </pc:cxnChg>
        <pc:cxnChg chg="mod">
          <ac:chgData name="Phillip Kaufman" userId="c001b2a046940d7c" providerId="LiveId" clId="{5CB25B10-5B1C-4017-B167-ED3104435743}" dt="2024-05-30T06:32:18.482" v="9728"/>
          <ac:cxnSpMkLst>
            <pc:docMk/>
            <pc:sldMk cId="1556678624" sldId="971"/>
            <ac:cxnSpMk id="170" creationId="{17E26C62-4990-4DB0-942F-5C545748AE1E}"/>
          </ac:cxnSpMkLst>
        </pc:cxnChg>
        <pc:cxnChg chg="mod">
          <ac:chgData name="Phillip Kaufman" userId="c001b2a046940d7c" providerId="LiveId" clId="{5CB25B10-5B1C-4017-B167-ED3104435743}" dt="2024-05-30T06:32:18.482" v="9728"/>
          <ac:cxnSpMkLst>
            <pc:docMk/>
            <pc:sldMk cId="1556678624" sldId="971"/>
            <ac:cxnSpMk id="171" creationId="{EABD403F-4019-8CD1-246E-FE5749C56A2C}"/>
          </ac:cxnSpMkLst>
        </pc:cxnChg>
        <pc:cxnChg chg="mod">
          <ac:chgData name="Phillip Kaufman" userId="c001b2a046940d7c" providerId="LiveId" clId="{5CB25B10-5B1C-4017-B167-ED3104435743}" dt="2024-05-30T06:32:18.482" v="9728"/>
          <ac:cxnSpMkLst>
            <pc:docMk/>
            <pc:sldMk cId="1556678624" sldId="971"/>
            <ac:cxnSpMk id="172" creationId="{08A83E86-577B-592B-77AA-A20CDCE91F4B}"/>
          </ac:cxnSpMkLst>
        </pc:cxnChg>
        <pc:cxnChg chg="mod">
          <ac:chgData name="Phillip Kaufman" userId="c001b2a046940d7c" providerId="LiveId" clId="{5CB25B10-5B1C-4017-B167-ED3104435743}" dt="2024-05-30T06:32:18.482" v="9728"/>
          <ac:cxnSpMkLst>
            <pc:docMk/>
            <pc:sldMk cId="1556678624" sldId="971"/>
            <ac:cxnSpMk id="173" creationId="{A948FBDE-5835-6100-565B-926AF463C640}"/>
          </ac:cxnSpMkLst>
        </pc:cxnChg>
        <pc:cxnChg chg="mod">
          <ac:chgData name="Phillip Kaufman" userId="c001b2a046940d7c" providerId="LiveId" clId="{5CB25B10-5B1C-4017-B167-ED3104435743}" dt="2024-05-30T06:32:18.482" v="9728"/>
          <ac:cxnSpMkLst>
            <pc:docMk/>
            <pc:sldMk cId="1556678624" sldId="971"/>
            <ac:cxnSpMk id="174" creationId="{D69E0542-67F9-7B32-C54D-FC5CAA01F4DF}"/>
          </ac:cxnSpMkLst>
        </pc:cxnChg>
        <pc:cxnChg chg="mod">
          <ac:chgData name="Phillip Kaufman" userId="c001b2a046940d7c" providerId="LiveId" clId="{5CB25B10-5B1C-4017-B167-ED3104435743}" dt="2024-05-30T06:32:18.482" v="9728"/>
          <ac:cxnSpMkLst>
            <pc:docMk/>
            <pc:sldMk cId="1556678624" sldId="971"/>
            <ac:cxnSpMk id="175" creationId="{3560BDA6-B7D9-1C7D-FD94-7565526AD620}"/>
          </ac:cxnSpMkLst>
        </pc:cxnChg>
        <pc:cxnChg chg="mod">
          <ac:chgData name="Phillip Kaufman" userId="c001b2a046940d7c" providerId="LiveId" clId="{5CB25B10-5B1C-4017-B167-ED3104435743}" dt="2024-05-30T06:32:18.482" v="9728"/>
          <ac:cxnSpMkLst>
            <pc:docMk/>
            <pc:sldMk cId="1556678624" sldId="971"/>
            <ac:cxnSpMk id="176" creationId="{CE5756BE-1685-7BA7-74E4-0B49A05B00A0}"/>
          </ac:cxnSpMkLst>
        </pc:cxnChg>
        <pc:cxnChg chg="mod">
          <ac:chgData name="Phillip Kaufman" userId="c001b2a046940d7c" providerId="LiveId" clId="{5CB25B10-5B1C-4017-B167-ED3104435743}" dt="2024-05-30T06:32:18.482" v="9728"/>
          <ac:cxnSpMkLst>
            <pc:docMk/>
            <pc:sldMk cId="1556678624" sldId="971"/>
            <ac:cxnSpMk id="177" creationId="{53D73A3C-AE6A-3EC1-CC9C-8F3BDAF68895}"/>
          </ac:cxnSpMkLst>
        </pc:cxnChg>
        <pc:cxnChg chg="mod">
          <ac:chgData name="Phillip Kaufman" userId="c001b2a046940d7c" providerId="LiveId" clId="{5CB25B10-5B1C-4017-B167-ED3104435743}" dt="2024-05-30T06:32:18.482" v="9728"/>
          <ac:cxnSpMkLst>
            <pc:docMk/>
            <pc:sldMk cId="1556678624" sldId="971"/>
            <ac:cxnSpMk id="178" creationId="{4DFD2A94-945C-56F2-42C5-DA36C5995B8D}"/>
          </ac:cxnSpMkLst>
        </pc:cxnChg>
        <pc:cxnChg chg="mod">
          <ac:chgData name="Phillip Kaufman" userId="c001b2a046940d7c" providerId="LiveId" clId="{5CB25B10-5B1C-4017-B167-ED3104435743}" dt="2024-05-30T06:32:18.482" v="9728"/>
          <ac:cxnSpMkLst>
            <pc:docMk/>
            <pc:sldMk cId="1556678624" sldId="971"/>
            <ac:cxnSpMk id="179" creationId="{8870C509-6EEF-8176-F604-BD321EFBBD34}"/>
          </ac:cxnSpMkLst>
        </pc:cxnChg>
        <pc:cxnChg chg="mod">
          <ac:chgData name="Phillip Kaufman" userId="c001b2a046940d7c" providerId="LiveId" clId="{5CB25B10-5B1C-4017-B167-ED3104435743}" dt="2024-05-30T06:32:18.482" v="9728"/>
          <ac:cxnSpMkLst>
            <pc:docMk/>
            <pc:sldMk cId="1556678624" sldId="971"/>
            <ac:cxnSpMk id="180" creationId="{91EA4F6D-F90C-19E6-2F89-293539ACACA8}"/>
          </ac:cxnSpMkLst>
        </pc:cxnChg>
        <pc:cxnChg chg="mod">
          <ac:chgData name="Phillip Kaufman" userId="c001b2a046940d7c" providerId="LiveId" clId="{5CB25B10-5B1C-4017-B167-ED3104435743}" dt="2024-05-30T06:32:18.482" v="9728"/>
          <ac:cxnSpMkLst>
            <pc:docMk/>
            <pc:sldMk cId="1556678624" sldId="971"/>
            <ac:cxnSpMk id="181" creationId="{94FACC59-92E4-3BC3-0F7E-C9380319F7DD}"/>
          </ac:cxnSpMkLst>
        </pc:cxnChg>
        <pc:cxnChg chg="mod">
          <ac:chgData name="Phillip Kaufman" userId="c001b2a046940d7c" providerId="LiveId" clId="{5CB25B10-5B1C-4017-B167-ED3104435743}" dt="2024-05-30T06:32:18.482" v="9728"/>
          <ac:cxnSpMkLst>
            <pc:docMk/>
            <pc:sldMk cId="1556678624" sldId="971"/>
            <ac:cxnSpMk id="182" creationId="{FFE83AE9-4DDB-F024-F727-DAA425D6A83A}"/>
          </ac:cxnSpMkLst>
        </pc:cxnChg>
        <pc:cxnChg chg="mod">
          <ac:chgData name="Phillip Kaufman" userId="c001b2a046940d7c" providerId="LiveId" clId="{5CB25B10-5B1C-4017-B167-ED3104435743}" dt="2024-05-30T06:32:18.482" v="9728"/>
          <ac:cxnSpMkLst>
            <pc:docMk/>
            <pc:sldMk cId="1556678624" sldId="971"/>
            <ac:cxnSpMk id="183" creationId="{7DDB34CB-11D2-4B43-21A7-9D60F76752CD}"/>
          </ac:cxnSpMkLst>
        </pc:cxnChg>
        <pc:cxnChg chg="mod">
          <ac:chgData name="Phillip Kaufman" userId="c001b2a046940d7c" providerId="LiveId" clId="{5CB25B10-5B1C-4017-B167-ED3104435743}" dt="2024-05-30T06:32:18.482" v="9728"/>
          <ac:cxnSpMkLst>
            <pc:docMk/>
            <pc:sldMk cId="1556678624" sldId="971"/>
            <ac:cxnSpMk id="184" creationId="{487D5640-D0B2-9499-1D5F-482602516607}"/>
          </ac:cxnSpMkLst>
        </pc:cxnChg>
        <pc:cxnChg chg="mod">
          <ac:chgData name="Phillip Kaufman" userId="c001b2a046940d7c" providerId="LiveId" clId="{5CB25B10-5B1C-4017-B167-ED3104435743}" dt="2024-05-30T06:32:18.482" v="9728"/>
          <ac:cxnSpMkLst>
            <pc:docMk/>
            <pc:sldMk cId="1556678624" sldId="971"/>
            <ac:cxnSpMk id="185" creationId="{42221149-4DA2-677D-61F8-DF40851348E0}"/>
          </ac:cxnSpMkLst>
        </pc:cxnChg>
        <pc:cxnChg chg="mod">
          <ac:chgData name="Phillip Kaufman" userId="c001b2a046940d7c" providerId="LiveId" clId="{5CB25B10-5B1C-4017-B167-ED3104435743}" dt="2024-05-30T06:32:18.482" v="9728"/>
          <ac:cxnSpMkLst>
            <pc:docMk/>
            <pc:sldMk cId="1556678624" sldId="971"/>
            <ac:cxnSpMk id="186" creationId="{966113B5-87BD-A9AC-8AA2-B05DFC3386E0}"/>
          </ac:cxnSpMkLst>
        </pc:cxnChg>
        <pc:cxnChg chg="mod">
          <ac:chgData name="Phillip Kaufman" userId="c001b2a046940d7c" providerId="LiveId" clId="{5CB25B10-5B1C-4017-B167-ED3104435743}" dt="2024-05-30T06:32:18.482" v="9728"/>
          <ac:cxnSpMkLst>
            <pc:docMk/>
            <pc:sldMk cId="1556678624" sldId="971"/>
            <ac:cxnSpMk id="187" creationId="{698059CD-6FF6-A24C-D6E7-545764A57A18}"/>
          </ac:cxnSpMkLst>
        </pc:cxnChg>
        <pc:cxnChg chg="mod">
          <ac:chgData name="Phillip Kaufman" userId="c001b2a046940d7c" providerId="LiveId" clId="{5CB25B10-5B1C-4017-B167-ED3104435743}" dt="2024-05-30T06:32:18.482" v="9728"/>
          <ac:cxnSpMkLst>
            <pc:docMk/>
            <pc:sldMk cId="1556678624" sldId="971"/>
            <ac:cxnSpMk id="188" creationId="{40FDA405-3B1F-7D68-89AA-AAF10202B8A9}"/>
          </ac:cxnSpMkLst>
        </pc:cxnChg>
        <pc:cxnChg chg="mod">
          <ac:chgData name="Phillip Kaufman" userId="c001b2a046940d7c" providerId="LiveId" clId="{5CB25B10-5B1C-4017-B167-ED3104435743}" dt="2024-05-30T06:32:18.482" v="9728"/>
          <ac:cxnSpMkLst>
            <pc:docMk/>
            <pc:sldMk cId="1556678624" sldId="971"/>
            <ac:cxnSpMk id="198" creationId="{1CFE26AE-A671-68D2-3D13-A0916F1540D9}"/>
          </ac:cxnSpMkLst>
        </pc:cxnChg>
        <pc:cxnChg chg="mod">
          <ac:chgData name="Phillip Kaufman" userId="c001b2a046940d7c" providerId="LiveId" clId="{5CB25B10-5B1C-4017-B167-ED3104435743}" dt="2024-05-30T06:32:18.482" v="9728"/>
          <ac:cxnSpMkLst>
            <pc:docMk/>
            <pc:sldMk cId="1556678624" sldId="971"/>
            <ac:cxnSpMk id="199" creationId="{B17C5791-A598-CAF9-E204-384238AF2426}"/>
          </ac:cxnSpMkLst>
        </pc:cxnChg>
        <pc:cxnChg chg="mod">
          <ac:chgData name="Phillip Kaufman" userId="c001b2a046940d7c" providerId="LiveId" clId="{5CB25B10-5B1C-4017-B167-ED3104435743}" dt="2024-05-30T06:32:42.565" v="9737"/>
          <ac:cxnSpMkLst>
            <pc:docMk/>
            <pc:sldMk cId="1556678624" sldId="971"/>
            <ac:cxnSpMk id="205" creationId="{4D299332-D35F-AF61-4A93-420FE51F0AA5}"/>
          </ac:cxnSpMkLst>
        </pc:cxnChg>
        <pc:cxnChg chg="mod">
          <ac:chgData name="Phillip Kaufman" userId="c001b2a046940d7c" providerId="LiveId" clId="{5CB25B10-5B1C-4017-B167-ED3104435743}" dt="2024-05-30T06:32:42.565" v="9737"/>
          <ac:cxnSpMkLst>
            <pc:docMk/>
            <pc:sldMk cId="1556678624" sldId="971"/>
            <ac:cxnSpMk id="206" creationId="{66672AD9-1DEB-1009-0498-D2F69BBB867B}"/>
          </ac:cxnSpMkLst>
        </pc:cxnChg>
        <pc:cxnChg chg="mod">
          <ac:chgData name="Phillip Kaufman" userId="c001b2a046940d7c" providerId="LiveId" clId="{5CB25B10-5B1C-4017-B167-ED3104435743}" dt="2024-05-30T06:32:42.565" v="9737"/>
          <ac:cxnSpMkLst>
            <pc:docMk/>
            <pc:sldMk cId="1556678624" sldId="971"/>
            <ac:cxnSpMk id="207" creationId="{C29F2293-2DF8-A57A-1C32-AAE61B71FF8D}"/>
          </ac:cxnSpMkLst>
        </pc:cxnChg>
        <pc:cxnChg chg="mod">
          <ac:chgData name="Phillip Kaufman" userId="c001b2a046940d7c" providerId="LiveId" clId="{5CB25B10-5B1C-4017-B167-ED3104435743}" dt="2024-05-30T06:32:42.565" v="9737"/>
          <ac:cxnSpMkLst>
            <pc:docMk/>
            <pc:sldMk cId="1556678624" sldId="971"/>
            <ac:cxnSpMk id="208" creationId="{ED34451E-1E39-8E5B-0550-ACDB30F3EDC9}"/>
          </ac:cxnSpMkLst>
        </pc:cxnChg>
        <pc:cxnChg chg="mod">
          <ac:chgData name="Phillip Kaufman" userId="c001b2a046940d7c" providerId="LiveId" clId="{5CB25B10-5B1C-4017-B167-ED3104435743}" dt="2024-05-30T06:32:42.565" v="9737"/>
          <ac:cxnSpMkLst>
            <pc:docMk/>
            <pc:sldMk cId="1556678624" sldId="971"/>
            <ac:cxnSpMk id="209" creationId="{059913E0-E596-5BBF-E107-A07E001BAE6E}"/>
          </ac:cxnSpMkLst>
        </pc:cxnChg>
        <pc:cxnChg chg="mod">
          <ac:chgData name="Phillip Kaufman" userId="c001b2a046940d7c" providerId="LiveId" clId="{5CB25B10-5B1C-4017-B167-ED3104435743}" dt="2024-05-30T06:32:42.565" v="9737"/>
          <ac:cxnSpMkLst>
            <pc:docMk/>
            <pc:sldMk cId="1556678624" sldId="971"/>
            <ac:cxnSpMk id="210" creationId="{8CD603A8-B067-6E4F-2045-F04860969393}"/>
          </ac:cxnSpMkLst>
        </pc:cxnChg>
        <pc:cxnChg chg="mod">
          <ac:chgData name="Phillip Kaufman" userId="c001b2a046940d7c" providerId="LiveId" clId="{5CB25B10-5B1C-4017-B167-ED3104435743}" dt="2024-05-30T06:32:42.565" v="9737"/>
          <ac:cxnSpMkLst>
            <pc:docMk/>
            <pc:sldMk cId="1556678624" sldId="971"/>
            <ac:cxnSpMk id="211" creationId="{903B3311-0281-FF23-BEE2-CCE1D9955DEB}"/>
          </ac:cxnSpMkLst>
        </pc:cxnChg>
        <pc:cxnChg chg="mod">
          <ac:chgData name="Phillip Kaufman" userId="c001b2a046940d7c" providerId="LiveId" clId="{5CB25B10-5B1C-4017-B167-ED3104435743}" dt="2024-05-30T06:32:42.565" v="9737"/>
          <ac:cxnSpMkLst>
            <pc:docMk/>
            <pc:sldMk cId="1556678624" sldId="971"/>
            <ac:cxnSpMk id="212" creationId="{1EE4BE53-C4DE-7D2E-D71A-4E6C210C4FF6}"/>
          </ac:cxnSpMkLst>
        </pc:cxnChg>
        <pc:cxnChg chg="mod">
          <ac:chgData name="Phillip Kaufman" userId="c001b2a046940d7c" providerId="LiveId" clId="{5CB25B10-5B1C-4017-B167-ED3104435743}" dt="2024-05-30T06:32:42.565" v="9737"/>
          <ac:cxnSpMkLst>
            <pc:docMk/>
            <pc:sldMk cId="1556678624" sldId="971"/>
            <ac:cxnSpMk id="213" creationId="{0C472327-807C-21A0-3512-4F97F987596F}"/>
          </ac:cxnSpMkLst>
        </pc:cxnChg>
        <pc:cxnChg chg="mod">
          <ac:chgData name="Phillip Kaufman" userId="c001b2a046940d7c" providerId="LiveId" clId="{5CB25B10-5B1C-4017-B167-ED3104435743}" dt="2024-05-30T06:32:42.565" v="9737"/>
          <ac:cxnSpMkLst>
            <pc:docMk/>
            <pc:sldMk cId="1556678624" sldId="971"/>
            <ac:cxnSpMk id="214" creationId="{2009096F-B50E-4375-E53C-0AEDCD9E9224}"/>
          </ac:cxnSpMkLst>
        </pc:cxnChg>
        <pc:cxnChg chg="mod">
          <ac:chgData name="Phillip Kaufman" userId="c001b2a046940d7c" providerId="LiveId" clId="{5CB25B10-5B1C-4017-B167-ED3104435743}" dt="2024-05-30T06:32:42.565" v="9737"/>
          <ac:cxnSpMkLst>
            <pc:docMk/>
            <pc:sldMk cId="1556678624" sldId="971"/>
            <ac:cxnSpMk id="215" creationId="{7EE70588-5AF5-981B-65BE-0744C06BD00B}"/>
          </ac:cxnSpMkLst>
        </pc:cxnChg>
        <pc:cxnChg chg="mod">
          <ac:chgData name="Phillip Kaufman" userId="c001b2a046940d7c" providerId="LiveId" clId="{5CB25B10-5B1C-4017-B167-ED3104435743}" dt="2024-05-30T06:32:42.565" v="9737"/>
          <ac:cxnSpMkLst>
            <pc:docMk/>
            <pc:sldMk cId="1556678624" sldId="971"/>
            <ac:cxnSpMk id="216" creationId="{E429E310-30CD-A535-085C-A4AA08F49914}"/>
          </ac:cxnSpMkLst>
        </pc:cxnChg>
        <pc:cxnChg chg="mod">
          <ac:chgData name="Phillip Kaufman" userId="c001b2a046940d7c" providerId="LiveId" clId="{5CB25B10-5B1C-4017-B167-ED3104435743}" dt="2024-05-30T06:32:42.565" v="9737"/>
          <ac:cxnSpMkLst>
            <pc:docMk/>
            <pc:sldMk cId="1556678624" sldId="971"/>
            <ac:cxnSpMk id="217" creationId="{E0C9CF64-F0F1-A235-56F0-C3340BA2457F}"/>
          </ac:cxnSpMkLst>
        </pc:cxnChg>
        <pc:cxnChg chg="mod">
          <ac:chgData name="Phillip Kaufman" userId="c001b2a046940d7c" providerId="LiveId" clId="{5CB25B10-5B1C-4017-B167-ED3104435743}" dt="2024-05-30T06:32:42.565" v="9737"/>
          <ac:cxnSpMkLst>
            <pc:docMk/>
            <pc:sldMk cId="1556678624" sldId="971"/>
            <ac:cxnSpMk id="218" creationId="{FE22C83F-C6DB-F6F7-995D-A2AD2DF4E4E7}"/>
          </ac:cxnSpMkLst>
        </pc:cxnChg>
        <pc:cxnChg chg="mod">
          <ac:chgData name="Phillip Kaufman" userId="c001b2a046940d7c" providerId="LiveId" clId="{5CB25B10-5B1C-4017-B167-ED3104435743}" dt="2024-05-30T06:32:42.565" v="9737"/>
          <ac:cxnSpMkLst>
            <pc:docMk/>
            <pc:sldMk cId="1556678624" sldId="971"/>
            <ac:cxnSpMk id="219" creationId="{60047C55-C565-8B8F-0E5A-931AF74E5E2D}"/>
          </ac:cxnSpMkLst>
        </pc:cxnChg>
        <pc:cxnChg chg="mod">
          <ac:chgData name="Phillip Kaufman" userId="c001b2a046940d7c" providerId="LiveId" clId="{5CB25B10-5B1C-4017-B167-ED3104435743}" dt="2024-05-30T06:32:42.565" v="9737"/>
          <ac:cxnSpMkLst>
            <pc:docMk/>
            <pc:sldMk cId="1556678624" sldId="971"/>
            <ac:cxnSpMk id="220" creationId="{E862A937-09B5-0D7E-166B-BA2CC4D286E9}"/>
          </ac:cxnSpMkLst>
        </pc:cxnChg>
        <pc:cxnChg chg="mod">
          <ac:chgData name="Phillip Kaufman" userId="c001b2a046940d7c" providerId="LiveId" clId="{5CB25B10-5B1C-4017-B167-ED3104435743}" dt="2024-05-30T06:32:42.565" v="9737"/>
          <ac:cxnSpMkLst>
            <pc:docMk/>
            <pc:sldMk cId="1556678624" sldId="971"/>
            <ac:cxnSpMk id="221" creationId="{7E3A387F-1CFB-2023-A2D6-CD0A3B0D71F3}"/>
          </ac:cxnSpMkLst>
        </pc:cxnChg>
        <pc:cxnChg chg="mod">
          <ac:chgData name="Phillip Kaufman" userId="c001b2a046940d7c" providerId="LiveId" clId="{5CB25B10-5B1C-4017-B167-ED3104435743}" dt="2024-05-30T06:32:42.565" v="9737"/>
          <ac:cxnSpMkLst>
            <pc:docMk/>
            <pc:sldMk cId="1556678624" sldId="971"/>
            <ac:cxnSpMk id="222" creationId="{25E3BDFC-AA1F-F0F5-FE74-36924CB51345}"/>
          </ac:cxnSpMkLst>
        </pc:cxnChg>
        <pc:cxnChg chg="mod">
          <ac:chgData name="Phillip Kaufman" userId="c001b2a046940d7c" providerId="LiveId" clId="{5CB25B10-5B1C-4017-B167-ED3104435743}" dt="2024-05-30T06:32:42.565" v="9737"/>
          <ac:cxnSpMkLst>
            <pc:docMk/>
            <pc:sldMk cId="1556678624" sldId="971"/>
            <ac:cxnSpMk id="223" creationId="{60BA5752-90B7-835C-1A7B-6A851F7C0460}"/>
          </ac:cxnSpMkLst>
        </pc:cxnChg>
        <pc:cxnChg chg="mod">
          <ac:chgData name="Phillip Kaufman" userId="c001b2a046940d7c" providerId="LiveId" clId="{5CB25B10-5B1C-4017-B167-ED3104435743}" dt="2024-05-30T06:32:42.565" v="9737"/>
          <ac:cxnSpMkLst>
            <pc:docMk/>
            <pc:sldMk cId="1556678624" sldId="971"/>
            <ac:cxnSpMk id="224" creationId="{A091D2DB-8225-B95A-21EA-05786F4075A4}"/>
          </ac:cxnSpMkLst>
        </pc:cxnChg>
        <pc:cxnChg chg="mod">
          <ac:chgData name="Phillip Kaufman" userId="c001b2a046940d7c" providerId="LiveId" clId="{5CB25B10-5B1C-4017-B167-ED3104435743}" dt="2024-05-30T06:32:42.565" v="9737"/>
          <ac:cxnSpMkLst>
            <pc:docMk/>
            <pc:sldMk cId="1556678624" sldId="971"/>
            <ac:cxnSpMk id="225" creationId="{2C44BA8E-C1C6-7FCD-2D6B-9213122B3709}"/>
          </ac:cxnSpMkLst>
        </pc:cxnChg>
        <pc:cxnChg chg="mod">
          <ac:chgData name="Phillip Kaufman" userId="c001b2a046940d7c" providerId="LiveId" clId="{5CB25B10-5B1C-4017-B167-ED3104435743}" dt="2024-05-30T06:32:42.565" v="9737"/>
          <ac:cxnSpMkLst>
            <pc:docMk/>
            <pc:sldMk cId="1556678624" sldId="971"/>
            <ac:cxnSpMk id="226" creationId="{A881040C-9AF4-AE15-3289-55F0410F98D9}"/>
          </ac:cxnSpMkLst>
        </pc:cxnChg>
        <pc:cxnChg chg="mod">
          <ac:chgData name="Phillip Kaufman" userId="c001b2a046940d7c" providerId="LiveId" clId="{5CB25B10-5B1C-4017-B167-ED3104435743}" dt="2024-05-30T06:32:42.565" v="9737"/>
          <ac:cxnSpMkLst>
            <pc:docMk/>
            <pc:sldMk cId="1556678624" sldId="971"/>
            <ac:cxnSpMk id="227" creationId="{C0B3D126-E7DF-2135-B36F-CF300B85E912}"/>
          </ac:cxnSpMkLst>
        </pc:cxnChg>
        <pc:cxnChg chg="mod">
          <ac:chgData name="Phillip Kaufman" userId="c001b2a046940d7c" providerId="LiveId" clId="{5CB25B10-5B1C-4017-B167-ED3104435743}" dt="2024-05-30T06:32:42.565" v="9737"/>
          <ac:cxnSpMkLst>
            <pc:docMk/>
            <pc:sldMk cId="1556678624" sldId="971"/>
            <ac:cxnSpMk id="228" creationId="{6636EC59-26FB-B909-A7E5-81DC681D6590}"/>
          </ac:cxnSpMkLst>
        </pc:cxnChg>
        <pc:cxnChg chg="mod">
          <ac:chgData name="Phillip Kaufman" userId="c001b2a046940d7c" providerId="LiveId" clId="{5CB25B10-5B1C-4017-B167-ED3104435743}" dt="2024-05-30T06:32:42.565" v="9737"/>
          <ac:cxnSpMkLst>
            <pc:docMk/>
            <pc:sldMk cId="1556678624" sldId="971"/>
            <ac:cxnSpMk id="229" creationId="{800FEE57-5CF8-7B2C-EAD5-605992E1601A}"/>
          </ac:cxnSpMkLst>
        </pc:cxnChg>
        <pc:cxnChg chg="mod">
          <ac:chgData name="Phillip Kaufman" userId="c001b2a046940d7c" providerId="LiveId" clId="{5CB25B10-5B1C-4017-B167-ED3104435743}" dt="2024-05-30T06:32:42.565" v="9737"/>
          <ac:cxnSpMkLst>
            <pc:docMk/>
            <pc:sldMk cId="1556678624" sldId="971"/>
            <ac:cxnSpMk id="230" creationId="{1E93AAED-9E89-A9CE-C738-F23921E0F0BC}"/>
          </ac:cxnSpMkLst>
        </pc:cxnChg>
        <pc:cxnChg chg="mod">
          <ac:chgData name="Phillip Kaufman" userId="c001b2a046940d7c" providerId="LiveId" clId="{5CB25B10-5B1C-4017-B167-ED3104435743}" dt="2024-05-30T06:32:42.565" v="9737"/>
          <ac:cxnSpMkLst>
            <pc:docMk/>
            <pc:sldMk cId="1556678624" sldId="971"/>
            <ac:cxnSpMk id="231" creationId="{19E4557B-F8F4-7D50-F8F9-1A2954F738A6}"/>
          </ac:cxnSpMkLst>
        </pc:cxnChg>
        <pc:cxnChg chg="mod">
          <ac:chgData name="Phillip Kaufman" userId="c001b2a046940d7c" providerId="LiveId" clId="{5CB25B10-5B1C-4017-B167-ED3104435743}" dt="2024-05-30T06:32:42.565" v="9737"/>
          <ac:cxnSpMkLst>
            <pc:docMk/>
            <pc:sldMk cId="1556678624" sldId="971"/>
            <ac:cxnSpMk id="232" creationId="{C256A9F1-1D97-E0C8-EB15-8AB5120C0D3C}"/>
          </ac:cxnSpMkLst>
        </pc:cxnChg>
        <pc:cxnChg chg="mod">
          <ac:chgData name="Phillip Kaufman" userId="c001b2a046940d7c" providerId="LiveId" clId="{5CB25B10-5B1C-4017-B167-ED3104435743}" dt="2024-05-30T06:32:42.565" v="9737"/>
          <ac:cxnSpMkLst>
            <pc:docMk/>
            <pc:sldMk cId="1556678624" sldId="971"/>
            <ac:cxnSpMk id="233" creationId="{4EDFA7DD-FFC7-6405-2CEE-B13536505779}"/>
          </ac:cxnSpMkLst>
        </pc:cxnChg>
        <pc:cxnChg chg="mod">
          <ac:chgData name="Phillip Kaufman" userId="c001b2a046940d7c" providerId="LiveId" clId="{5CB25B10-5B1C-4017-B167-ED3104435743}" dt="2024-05-30T06:32:42.565" v="9737"/>
          <ac:cxnSpMkLst>
            <pc:docMk/>
            <pc:sldMk cId="1556678624" sldId="971"/>
            <ac:cxnSpMk id="234" creationId="{57754B37-0053-677D-FD78-1F117BE6BDC5}"/>
          </ac:cxnSpMkLst>
        </pc:cxnChg>
        <pc:cxnChg chg="mod">
          <ac:chgData name="Phillip Kaufman" userId="c001b2a046940d7c" providerId="LiveId" clId="{5CB25B10-5B1C-4017-B167-ED3104435743}" dt="2024-05-30T06:32:42.565" v="9737"/>
          <ac:cxnSpMkLst>
            <pc:docMk/>
            <pc:sldMk cId="1556678624" sldId="971"/>
            <ac:cxnSpMk id="235" creationId="{E1066FC4-0675-10F4-AD6C-97AA82B7D869}"/>
          </ac:cxnSpMkLst>
        </pc:cxnChg>
        <pc:cxnChg chg="mod">
          <ac:chgData name="Phillip Kaufman" userId="c001b2a046940d7c" providerId="LiveId" clId="{5CB25B10-5B1C-4017-B167-ED3104435743}" dt="2024-05-30T06:32:42.565" v="9737"/>
          <ac:cxnSpMkLst>
            <pc:docMk/>
            <pc:sldMk cId="1556678624" sldId="971"/>
            <ac:cxnSpMk id="236" creationId="{3477705A-14B2-C6FA-9CED-E4B0F6B8BD02}"/>
          </ac:cxnSpMkLst>
        </pc:cxnChg>
        <pc:cxnChg chg="mod">
          <ac:chgData name="Phillip Kaufman" userId="c001b2a046940d7c" providerId="LiveId" clId="{5CB25B10-5B1C-4017-B167-ED3104435743}" dt="2024-05-30T06:32:42.565" v="9737"/>
          <ac:cxnSpMkLst>
            <pc:docMk/>
            <pc:sldMk cId="1556678624" sldId="971"/>
            <ac:cxnSpMk id="246" creationId="{31ED5491-1E93-4952-E00C-D3ADA5AB74BC}"/>
          </ac:cxnSpMkLst>
        </pc:cxnChg>
        <pc:cxnChg chg="mod">
          <ac:chgData name="Phillip Kaufman" userId="c001b2a046940d7c" providerId="LiveId" clId="{5CB25B10-5B1C-4017-B167-ED3104435743}" dt="2024-05-30T06:32:42.565" v="9737"/>
          <ac:cxnSpMkLst>
            <pc:docMk/>
            <pc:sldMk cId="1556678624" sldId="971"/>
            <ac:cxnSpMk id="247" creationId="{926AF39F-9442-5E49-D265-7FDA37FD33D3}"/>
          </ac:cxnSpMkLst>
        </pc:cxnChg>
        <pc:cxnChg chg="mod">
          <ac:chgData name="Phillip Kaufman" userId="c001b2a046940d7c" providerId="LiveId" clId="{5CB25B10-5B1C-4017-B167-ED3104435743}" dt="2024-05-30T06:33:15.673" v="9745"/>
          <ac:cxnSpMkLst>
            <pc:docMk/>
            <pc:sldMk cId="1556678624" sldId="971"/>
            <ac:cxnSpMk id="253" creationId="{340A1F54-5F3E-1E7A-744C-5773728F80B0}"/>
          </ac:cxnSpMkLst>
        </pc:cxnChg>
        <pc:cxnChg chg="mod">
          <ac:chgData name="Phillip Kaufman" userId="c001b2a046940d7c" providerId="LiveId" clId="{5CB25B10-5B1C-4017-B167-ED3104435743}" dt="2024-05-30T06:33:15.673" v="9745"/>
          <ac:cxnSpMkLst>
            <pc:docMk/>
            <pc:sldMk cId="1556678624" sldId="971"/>
            <ac:cxnSpMk id="254" creationId="{D6561678-868C-DE67-6506-52C615CD97E3}"/>
          </ac:cxnSpMkLst>
        </pc:cxnChg>
        <pc:cxnChg chg="mod">
          <ac:chgData name="Phillip Kaufman" userId="c001b2a046940d7c" providerId="LiveId" clId="{5CB25B10-5B1C-4017-B167-ED3104435743}" dt="2024-05-30T06:33:15.673" v="9745"/>
          <ac:cxnSpMkLst>
            <pc:docMk/>
            <pc:sldMk cId="1556678624" sldId="971"/>
            <ac:cxnSpMk id="255" creationId="{F4E1C9E2-446A-1654-FDB6-DB83A8DB4F79}"/>
          </ac:cxnSpMkLst>
        </pc:cxnChg>
        <pc:cxnChg chg="mod">
          <ac:chgData name="Phillip Kaufman" userId="c001b2a046940d7c" providerId="LiveId" clId="{5CB25B10-5B1C-4017-B167-ED3104435743}" dt="2024-05-30T06:33:15.673" v="9745"/>
          <ac:cxnSpMkLst>
            <pc:docMk/>
            <pc:sldMk cId="1556678624" sldId="971"/>
            <ac:cxnSpMk id="256" creationId="{6244EB16-033E-FDBA-E1B2-1027BEEC25F5}"/>
          </ac:cxnSpMkLst>
        </pc:cxnChg>
        <pc:cxnChg chg="mod">
          <ac:chgData name="Phillip Kaufman" userId="c001b2a046940d7c" providerId="LiveId" clId="{5CB25B10-5B1C-4017-B167-ED3104435743}" dt="2024-05-30T06:33:15.673" v="9745"/>
          <ac:cxnSpMkLst>
            <pc:docMk/>
            <pc:sldMk cId="1556678624" sldId="971"/>
            <ac:cxnSpMk id="257" creationId="{FE5913B2-70E8-C5D8-A68F-3F2D0FB6CB4E}"/>
          </ac:cxnSpMkLst>
        </pc:cxnChg>
        <pc:cxnChg chg="mod">
          <ac:chgData name="Phillip Kaufman" userId="c001b2a046940d7c" providerId="LiveId" clId="{5CB25B10-5B1C-4017-B167-ED3104435743}" dt="2024-05-30T06:33:15.673" v="9745"/>
          <ac:cxnSpMkLst>
            <pc:docMk/>
            <pc:sldMk cId="1556678624" sldId="971"/>
            <ac:cxnSpMk id="258" creationId="{85460495-2C0A-522E-6CD1-A06EEBAEAE33}"/>
          </ac:cxnSpMkLst>
        </pc:cxnChg>
        <pc:cxnChg chg="mod">
          <ac:chgData name="Phillip Kaufman" userId="c001b2a046940d7c" providerId="LiveId" clId="{5CB25B10-5B1C-4017-B167-ED3104435743}" dt="2024-05-30T06:33:15.673" v="9745"/>
          <ac:cxnSpMkLst>
            <pc:docMk/>
            <pc:sldMk cId="1556678624" sldId="971"/>
            <ac:cxnSpMk id="259" creationId="{585087D7-8AAE-3114-54CF-B879CFE1B0C1}"/>
          </ac:cxnSpMkLst>
        </pc:cxnChg>
        <pc:cxnChg chg="mod">
          <ac:chgData name="Phillip Kaufman" userId="c001b2a046940d7c" providerId="LiveId" clId="{5CB25B10-5B1C-4017-B167-ED3104435743}" dt="2024-05-30T06:33:15.673" v="9745"/>
          <ac:cxnSpMkLst>
            <pc:docMk/>
            <pc:sldMk cId="1556678624" sldId="971"/>
            <ac:cxnSpMk id="260" creationId="{1895CADE-F5FE-76FA-7114-0887919C2130}"/>
          </ac:cxnSpMkLst>
        </pc:cxnChg>
        <pc:cxnChg chg="mod">
          <ac:chgData name="Phillip Kaufman" userId="c001b2a046940d7c" providerId="LiveId" clId="{5CB25B10-5B1C-4017-B167-ED3104435743}" dt="2024-05-30T06:33:15.673" v="9745"/>
          <ac:cxnSpMkLst>
            <pc:docMk/>
            <pc:sldMk cId="1556678624" sldId="971"/>
            <ac:cxnSpMk id="261" creationId="{478374BA-6B3F-B46E-1C6E-B22BC78E6211}"/>
          </ac:cxnSpMkLst>
        </pc:cxnChg>
        <pc:cxnChg chg="mod">
          <ac:chgData name="Phillip Kaufman" userId="c001b2a046940d7c" providerId="LiveId" clId="{5CB25B10-5B1C-4017-B167-ED3104435743}" dt="2024-05-30T06:33:15.673" v="9745"/>
          <ac:cxnSpMkLst>
            <pc:docMk/>
            <pc:sldMk cId="1556678624" sldId="971"/>
            <ac:cxnSpMk id="262" creationId="{993FF3EC-D1A9-D2E7-3D9D-685DDE5FD012}"/>
          </ac:cxnSpMkLst>
        </pc:cxnChg>
        <pc:cxnChg chg="mod">
          <ac:chgData name="Phillip Kaufman" userId="c001b2a046940d7c" providerId="LiveId" clId="{5CB25B10-5B1C-4017-B167-ED3104435743}" dt="2024-05-30T06:33:15.673" v="9745"/>
          <ac:cxnSpMkLst>
            <pc:docMk/>
            <pc:sldMk cId="1556678624" sldId="971"/>
            <ac:cxnSpMk id="263" creationId="{423E74C5-F5CA-3D8B-EE6C-2585E2428146}"/>
          </ac:cxnSpMkLst>
        </pc:cxnChg>
        <pc:cxnChg chg="mod">
          <ac:chgData name="Phillip Kaufman" userId="c001b2a046940d7c" providerId="LiveId" clId="{5CB25B10-5B1C-4017-B167-ED3104435743}" dt="2024-05-30T06:33:15.673" v="9745"/>
          <ac:cxnSpMkLst>
            <pc:docMk/>
            <pc:sldMk cId="1556678624" sldId="971"/>
            <ac:cxnSpMk id="264" creationId="{FFCE3EBC-EFAE-F0FB-F321-4C6D6022631E}"/>
          </ac:cxnSpMkLst>
        </pc:cxnChg>
        <pc:cxnChg chg="mod">
          <ac:chgData name="Phillip Kaufman" userId="c001b2a046940d7c" providerId="LiveId" clId="{5CB25B10-5B1C-4017-B167-ED3104435743}" dt="2024-05-30T06:33:15.673" v="9745"/>
          <ac:cxnSpMkLst>
            <pc:docMk/>
            <pc:sldMk cId="1556678624" sldId="971"/>
            <ac:cxnSpMk id="265" creationId="{C9DF5076-C836-7DB1-A35C-871EC68A66B2}"/>
          </ac:cxnSpMkLst>
        </pc:cxnChg>
        <pc:cxnChg chg="mod">
          <ac:chgData name="Phillip Kaufman" userId="c001b2a046940d7c" providerId="LiveId" clId="{5CB25B10-5B1C-4017-B167-ED3104435743}" dt="2024-05-30T06:33:15.673" v="9745"/>
          <ac:cxnSpMkLst>
            <pc:docMk/>
            <pc:sldMk cId="1556678624" sldId="971"/>
            <ac:cxnSpMk id="266" creationId="{55EB1727-2BA0-FB3F-3418-749193B132BF}"/>
          </ac:cxnSpMkLst>
        </pc:cxnChg>
        <pc:cxnChg chg="mod">
          <ac:chgData name="Phillip Kaufman" userId="c001b2a046940d7c" providerId="LiveId" clId="{5CB25B10-5B1C-4017-B167-ED3104435743}" dt="2024-05-30T06:33:15.673" v="9745"/>
          <ac:cxnSpMkLst>
            <pc:docMk/>
            <pc:sldMk cId="1556678624" sldId="971"/>
            <ac:cxnSpMk id="267" creationId="{F1D44489-7A91-E4A1-F174-A92FA051DC3B}"/>
          </ac:cxnSpMkLst>
        </pc:cxnChg>
        <pc:cxnChg chg="mod">
          <ac:chgData name="Phillip Kaufman" userId="c001b2a046940d7c" providerId="LiveId" clId="{5CB25B10-5B1C-4017-B167-ED3104435743}" dt="2024-05-30T06:33:15.673" v="9745"/>
          <ac:cxnSpMkLst>
            <pc:docMk/>
            <pc:sldMk cId="1556678624" sldId="971"/>
            <ac:cxnSpMk id="268" creationId="{20608966-BC37-62AC-581C-7CE7123FBF70}"/>
          </ac:cxnSpMkLst>
        </pc:cxnChg>
        <pc:cxnChg chg="mod">
          <ac:chgData name="Phillip Kaufman" userId="c001b2a046940d7c" providerId="LiveId" clId="{5CB25B10-5B1C-4017-B167-ED3104435743}" dt="2024-05-30T06:33:15.673" v="9745"/>
          <ac:cxnSpMkLst>
            <pc:docMk/>
            <pc:sldMk cId="1556678624" sldId="971"/>
            <ac:cxnSpMk id="269" creationId="{86033ACB-A34D-5CCC-FD61-45E209DA6D82}"/>
          </ac:cxnSpMkLst>
        </pc:cxnChg>
        <pc:cxnChg chg="mod">
          <ac:chgData name="Phillip Kaufman" userId="c001b2a046940d7c" providerId="LiveId" clId="{5CB25B10-5B1C-4017-B167-ED3104435743}" dt="2024-05-30T06:33:15.673" v="9745"/>
          <ac:cxnSpMkLst>
            <pc:docMk/>
            <pc:sldMk cId="1556678624" sldId="971"/>
            <ac:cxnSpMk id="270" creationId="{E937CB8B-3249-8A4A-B405-3F43F1720D50}"/>
          </ac:cxnSpMkLst>
        </pc:cxnChg>
        <pc:cxnChg chg="mod">
          <ac:chgData name="Phillip Kaufman" userId="c001b2a046940d7c" providerId="LiveId" clId="{5CB25B10-5B1C-4017-B167-ED3104435743}" dt="2024-05-30T06:33:15.673" v="9745"/>
          <ac:cxnSpMkLst>
            <pc:docMk/>
            <pc:sldMk cId="1556678624" sldId="971"/>
            <ac:cxnSpMk id="271" creationId="{14C71C20-2C99-0C63-1BB7-10A79CAA3A62}"/>
          </ac:cxnSpMkLst>
        </pc:cxnChg>
        <pc:cxnChg chg="mod">
          <ac:chgData name="Phillip Kaufman" userId="c001b2a046940d7c" providerId="LiveId" clId="{5CB25B10-5B1C-4017-B167-ED3104435743}" dt="2024-05-30T06:33:15.673" v="9745"/>
          <ac:cxnSpMkLst>
            <pc:docMk/>
            <pc:sldMk cId="1556678624" sldId="971"/>
            <ac:cxnSpMk id="272" creationId="{6E0422FB-61C8-E454-9D85-F4202CB42961}"/>
          </ac:cxnSpMkLst>
        </pc:cxnChg>
        <pc:cxnChg chg="mod">
          <ac:chgData name="Phillip Kaufman" userId="c001b2a046940d7c" providerId="LiveId" clId="{5CB25B10-5B1C-4017-B167-ED3104435743}" dt="2024-05-30T06:33:15.673" v="9745"/>
          <ac:cxnSpMkLst>
            <pc:docMk/>
            <pc:sldMk cId="1556678624" sldId="971"/>
            <ac:cxnSpMk id="273" creationId="{382C2743-E713-4EEC-4C18-CB1F10DA36B1}"/>
          </ac:cxnSpMkLst>
        </pc:cxnChg>
        <pc:cxnChg chg="mod">
          <ac:chgData name="Phillip Kaufman" userId="c001b2a046940d7c" providerId="LiveId" clId="{5CB25B10-5B1C-4017-B167-ED3104435743}" dt="2024-05-30T06:33:15.673" v="9745"/>
          <ac:cxnSpMkLst>
            <pc:docMk/>
            <pc:sldMk cId="1556678624" sldId="971"/>
            <ac:cxnSpMk id="274" creationId="{D7EE9371-0077-3AA1-8FEF-4688CCCFEA97}"/>
          </ac:cxnSpMkLst>
        </pc:cxnChg>
        <pc:cxnChg chg="mod">
          <ac:chgData name="Phillip Kaufman" userId="c001b2a046940d7c" providerId="LiveId" clId="{5CB25B10-5B1C-4017-B167-ED3104435743}" dt="2024-05-30T06:33:15.673" v="9745"/>
          <ac:cxnSpMkLst>
            <pc:docMk/>
            <pc:sldMk cId="1556678624" sldId="971"/>
            <ac:cxnSpMk id="275" creationId="{83F62310-DC86-8412-9F87-82021E14C9BE}"/>
          </ac:cxnSpMkLst>
        </pc:cxnChg>
        <pc:cxnChg chg="mod">
          <ac:chgData name="Phillip Kaufman" userId="c001b2a046940d7c" providerId="LiveId" clId="{5CB25B10-5B1C-4017-B167-ED3104435743}" dt="2024-05-30T06:33:15.673" v="9745"/>
          <ac:cxnSpMkLst>
            <pc:docMk/>
            <pc:sldMk cId="1556678624" sldId="971"/>
            <ac:cxnSpMk id="276" creationId="{965AD22B-3E1B-7872-79E9-9F98411A546B}"/>
          </ac:cxnSpMkLst>
        </pc:cxnChg>
        <pc:cxnChg chg="mod">
          <ac:chgData name="Phillip Kaufman" userId="c001b2a046940d7c" providerId="LiveId" clId="{5CB25B10-5B1C-4017-B167-ED3104435743}" dt="2024-05-30T06:33:15.673" v="9745"/>
          <ac:cxnSpMkLst>
            <pc:docMk/>
            <pc:sldMk cId="1556678624" sldId="971"/>
            <ac:cxnSpMk id="277" creationId="{ED8C2EBC-0300-00C1-816D-FA12D0BB6030}"/>
          </ac:cxnSpMkLst>
        </pc:cxnChg>
        <pc:cxnChg chg="mod">
          <ac:chgData name="Phillip Kaufman" userId="c001b2a046940d7c" providerId="LiveId" clId="{5CB25B10-5B1C-4017-B167-ED3104435743}" dt="2024-05-30T06:33:15.673" v="9745"/>
          <ac:cxnSpMkLst>
            <pc:docMk/>
            <pc:sldMk cId="1556678624" sldId="971"/>
            <ac:cxnSpMk id="278" creationId="{22A64F9C-BA93-353E-BD7D-5C03D38FE4C1}"/>
          </ac:cxnSpMkLst>
        </pc:cxnChg>
        <pc:cxnChg chg="mod">
          <ac:chgData name="Phillip Kaufman" userId="c001b2a046940d7c" providerId="LiveId" clId="{5CB25B10-5B1C-4017-B167-ED3104435743}" dt="2024-05-30T06:33:15.673" v="9745"/>
          <ac:cxnSpMkLst>
            <pc:docMk/>
            <pc:sldMk cId="1556678624" sldId="971"/>
            <ac:cxnSpMk id="279" creationId="{E83E054A-CD92-6CEE-86D6-612906E98326}"/>
          </ac:cxnSpMkLst>
        </pc:cxnChg>
        <pc:cxnChg chg="mod">
          <ac:chgData name="Phillip Kaufman" userId="c001b2a046940d7c" providerId="LiveId" clId="{5CB25B10-5B1C-4017-B167-ED3104435743}" dt="2024-05-30T06:33:15.673" v="9745"/>
          <ac:cxnSpMkLst>
            <pc:docMk/>
            <pc:sldMk cId="1556678624" sldId="971"/>
            <ac:cxnSpMk id="280" creationId="{747E8071-0F17-E6FD-DC72-4A3DC2098D75}"/>
          </ac:cxnSpMkLst>
        </pc:cxnChg>
        <pc:cxnChg chg="mod">
          <ac:chgData name="Phillip Kaufman" userId="c001b2a046940d7c" providerId="LiveId" clId="{5CB25B10-5B1C-4017-B167-ED3104435743}" dt="2024-05-30T06:33:15.673" v="9745"/>
          <ac:cxnSpMkLst>
            <pc:docMk/>
            <pc:sldMk cId="1556678624" sldId="971"/>
            <ac:cxnSpMk id="281" creationId="{2FDD8077-ED97-E660-9E95-1EB2E7F9B0E9}"/>
          </ac:cxnSpMkLst>
        </pc:cxnChg>
        <pc:cxnChg chg="mod">
          <ac:chgData name="Phillip Kaufman" userId="c001b2a046940d7c" providerId="LiveId" clId="{5CB25B10-5B1C-4017-B167-ED3104435743}" dt="2024-05-30T06:33:15.673" v="9745"/>
          <ac:cxnSpMkLst>
            <pc:docMk/>
            <pc:sldMk cId="1556678624" sldId="971"/>
            <ac:cxnSpMk id="282" creationId="{1F3BA7AC-E69B-A3B4-A22A-1F84A9AA7161}"/>
          </ac:cxnSpMkLst>
        </pc:cxnChg>
        <pc:cxnChg chg="mod">
          <ac:chgData name="Phillip Kaufman" userId="c001b2a046940d7c" providerId="LiveId" clId="{5CB25B10-5B1C-4017-B167-ED3104435743}" dt="2024-05-30T06:33:15.673" v="9745"/>
          <ac:cxnSpMkLst>
            <pc:docMk/>
            <pc:sldMk cId="1556678624" sldId="971"/>
            <ac:cxnSpMk id="283" creationId="{A2566006-684B-CBEE-548A-329DE53C63CA}"/>
          </ac:cxnSpMkLst>
        </pc:cxnChg>
        <pc:cxnChg chg="mod">
          <ac:chgData name="Phillip Kaufman" userId="c001b2a046940d7c" providerId="LiveId" clId="{5CB25B10-5B1C-4017-B167-ED3104435743}" dt="2024-05-30T06:33:15.673" v="9745"/>
          <ac:cxnSpMkLst>
            <pc:docMk/>
            <pc:sldMk cId="1556678624" sldId="971"/>
            <ac:cxnSpMk id="284" creationId="{615785BF-EE9C-9087-B22E-BF47DFB03801}"/>
          </ac:cxnSpMkLst>
        </pc:cxnChg>
        <pc:cxnChg chg="mod">
          <ac:chgData name="Phillip Kaufman" userId="c001b2a046940d7c" providerId="LiveId" clId="{5CB25B10-5B1C-4017-B167-ED3104435743}" dt="2024-05-30T06:33:15.673" v="9745"/>
          <ac:cxnSpMkLst>
            <pc:docMk/>
            <pc:sldMk cId="1556678624" sldId="971"/>
            <ac:cxnSpMk id="294" creationId="{2A112D82-27D4-957C-F07D-782BB0B33230}"/>
          </ac:cxnSpMkLst>
        </pc:cxnChg>
        <pc:cxnChg chg="mod">
          <ac:chgData name="Phillip Kaufman" userId="c001b2a046940d7c" providerId="LiveId" clId="{5CB25B10-5B1C-4017-B167-ED3104435743}" dt="2024-05-30T06:33:15.673" v="9745"/>
          <ac:cxnSpMkLst>
            <pc:docMk/>
            <pc:sldMk cId="1556678624" sldId="971"/>
            <ac:cxnSpMk id="295" creationId="{3DF56594-6103-B6A1-7432-65E37ECF2E75}"/>
          </ac:cxnSpMkLst>
        </pc:cxnChg>
      </pc:sldChg>
      <pc:sldChg chg="addSp delSp modSp mod">
        <pc:chgData name="Phillip Kaufman" userId="c001b2a046940d7c" providerId="LiveId" clId="{5CB25B10-5B1C-4017-B167-ED3104435743}" dt="2024-05-29T01:38:54.745" v="9350" actId="207"/>
        <pc:sldMkLst>
          <pc:docMk/>
          <pc:sldMk cId="1432061271" sldId="972"/>
        </pc:sldMkLst>
        <pc:spChg chg="mod">
          <ac:chgData name="Phillip Kaufman" userId="c001b2a046940d7c" providerId="LiveId" clId="{5CB25B10-5B1C-4017-B167-ED3104435743}" dt="2024-05-18T03:09:37.433" v="2712" actId="12788"/>
          <ac:spMkLst>
            <pc:docMk/>
            <pc:sldMk cId="1432061271" sldId="972"/>
            <ac:spMk id="4" creationId="{134E93DF-127C-2F3D-7DB3-7C0B3105FF44}"/>
          </ac:spMkLst>
        </pc:spChg>
        <pc:spChg chg="mod">
          <ac:chgData name="Phillip Kaufman" userId="c001b2a046940d7c" providerId="LiveId" clId="{5CB25B10-5B1C-4017-B167-ED3104435743}" dt="2024-05-29T01:38:54.745" v="9350" actId="207"/>
          <ac:spMkLst>
            <pc:docMk/>
            <pc:sldMk cId="1432061271" sldId="972"/>
            <ac:spMk id="5" creationId="{B7CBC884-9276-6C0A-6C16-C055B99D4421}"/>
          </ac:spMkLst>
        </pc:spChg>
        <pc:spChg chg="mod">
          <ac:chgData name="Phillip Kaufman" userId="c001b2a046940d7c" providerId="LiveId" clId="{5CB25B10-5B1C-4017-B167-ED3104435743}" dt="2024-05-18T03:11:06.736" v="2731" actId="465"/>
          <ac:spMkLst>
            <pc:docMk/>
            <pc:sldMk cId="1432061271" sldId="972"/>
            <ac:spMk id="6" creationId="{05761EBE-3849-C481-B31E-2AFAC96A7BAA}"/>
          </ac:spMkLst>
        </pc:spChg>
        <pc:spChg chg="mod">
          <ac:chgData name="Phillip Kaufman" userId="c001b2a046940d7c" providerId="LiveId" clId="{5CB25B10-5B1C-4017-B167-ED3104435743}" dt="2024-05-18T03:15:02.604" v="2771"/>
          <ac:spMkLst>
            <pc:docMk/>
            <pc:sldMk cId="1432061271" sldId="972"/>
            <ac:spMk id="10" creationId="{A6D0CABE-8F44-CB74-5577-04158EEDD7F5}"/>
          </ac:spMkLst>
        </pc:spChg>
        <pc:spChg chg="mod">
          <ac:chgData name="Phillip Kaufman" userId="c001b2a046940d7c" providerId="LiveId" clId="{5CB25B10-5B1C-4017-B167-ED3104435743}" dt="2024-05-18T03:15:02.604" v="2771"/>
          <ac:spMkLst>
            <pc:docMk/>
            <pc:sldMk cId="1432061271" sldId="972"/>
            <ac:spMk id="11" creationId="{ECD6D119-A96F-36DB-B1D5-1E1D05BCB2BF}"/>
          </ac:spMkLst>
        </pc:spChg>
        <pc:spChg chg="mod">
          <ac:chgData name="Phillip Kaufman" userId="c001b2a046940d7c" providerId="LiveId" clId="{5CB25B10-5B1C-4017-B167-ED3104435743}" dt="2024-05-18T03:10:37.995" v="2728" actId="1076"/>
          <ac:spMkLst>
            <pc:docMk/>
            <pc:sldMk cId="1432061271" sldId="972"/>
            <ac:spMk id="14" creationId="{65BD3668-9A12-60D7-D213-10F1D495D237}"/>
          </ac:spMkLst>
        </pc:spChg>
        <pc:spChg chg="mod">
          <ac:chgData name="Phillip Kaufman" userId="c001b2a046940d7c" providerId="LiveId" clId="{5CB25B10-5B1C-4017-B167-ED3104435743}" dt="2024-05-18T03:10:49.199" v="2729" actId="207"/>
          <ac:spMkLst>
            <pc:docMk/>
            <pc:sldMk cId="1432061271" sldId="972"/>
            <ac:spMk id="15" creationId="{99FA3691-12F5-D3A8-24CF-8D47C8022E9B}"/>
          </ac:spMkLst>
        </pc:spChg>
        <pc:spChg chg="mod">
          <ac:chgData name="Phillip Kaufman" userId="c001b2a046940d7c" providerId="LiveId" clId="{5CB25B10-5B1C-4017-B167-ED3104435743}" dt="2024-05-27T07:31:16.111" v="8660" actId="165"/>
          <ac:spMkLst>
            <pc:docMk/>
            <pc:sldMk cId="1432061271" sldId="972"/>
            <ac:spMk id="16" creationId="{A86AAA85-633F-AC89-5F8B-512A0B4A33D8}"/>
          </ac:spMkLst>
        </pc:spChg>
        <pc:spChg chg="mod">
          <ac:chgData name="Phillip Kaufman" userId="c001b2a046940d7c" providerId="LiveId" clId="{5CB25B10-5B1C-4017-B167-ED3104435743}" dt="2024-05-27T07:31:16.111" v="8660" actId="165"/>
          <ac:spMkLst>
            <pc:docMk/>
            <pc:sldMk cId="1432061271" sldId="972"/>
            <ac:spMk id="19" creationId="{D0D1C4EB-D676-8322-9FA6-5CCA27EC690A}"/>
          </ac:spMkLst>
        </pc:spChg>
        <pc:spChg chg="mod">
          <ac:chgData name="Phillip Kaufman" userId="c001b2a046940d7c" providerId="LiveId" clId="{5CB25B10-5B1C-4017-B167-ED3104435743}" dt="2024-05-27T07:31:16.111" v="8660" actId="165"/>
          <ac:spMkLst>
            <pc:docMk/>
            <pc:sldMk cId="1432061271" sldId="972"/>
            <ac:spMk id="20" creationId="{736BEFE4-821A-46F5-D3CD-DE5EB4B076CC}"/>
          </ac:spMkLst>
        </pc:spChg>
        <pc:spChg chg="mod">
          <ac:chgData name="Phillip Kaufman" userId="c001b2a046940d7c" providerId="LiveId" clId="{5CB25B10-5B1C-4017-B167-ED3104435743}" dt="2024-05-27T07:31:16.111" v="8660" actId="165"/>
          <ac:spMkLst>
            <pc:docMk/>
            <pc:sldMk cId="1432061271" sldId="972"/>
            <ac:spMk id="23" creationId="{9015D98E-E699-3F8A-6A42-E4F3448F7D21}"/>
          </ac:spMkLst>
        </pc:spChg>
        <pc:spChg chg="mod">
          <ac:chgData name="Phillip Kaufman" userId="c001b2a046940d7c" providerId="LiveId" clId="{5CB25B10-5B1C-4017-B167-ED3104435743}" dt="2024-05-27T07:31:16.111" v="8660" actId="165"/>
          <ac:spMkLst>
            <pc:docMk/>
            <pc:sldMk cId="1432061271" sldId="972"/>
            <ac:spMk id="24" creationId="{2A469E72-4D29-2BE2-8EA1-B37CC4FCF469}"/>
          </ac:spMkLst>
        </pc:spChg>
        <pc:spChg chg="mod">
          <ac:chgData name="Phillip Kaufman" userId="c001b2a046940d7c" providerId="LiveId" clId="{5CB25B10-5B1C-4017-B167-ED3104435743}" dt="2024-05-27T07:31:16.111" v="8660" actId="165"/>
          <ac:spMkLst>
            <pc:docMk/>
            <pc:sldMk cId="1432061271" sldId="972"/>
            <ac:spMk id="27" creationId="{C3DE89A7-7041-D172-3CE5-AC272FAB085E}"/>
          </ac:spMkLst>
        </pc:spChg>
        <pc:spChg chg="mod">
          <ac:chgData name="Phillip Kaufman" userId="c001b2a046940d7c" providerId="LiveId" clId="{5CB25B10-5B1C-4017-B167-ED3104435743}" dt="2024-05-27T07:31:16.111" v="8660" actId="165"/>
          <ac:spMkLst>
            <pc:docMk/>
            <pc:sldMk cId="1432061271" sldId="972"/>
            <ac:spMk id="28" creationId="{4BFE337A-AA7D-8E70-1CFF-EE04B6D9C68A}"/>
          </ac:spMkLst>
        </pc:spChg>
        <pc:spChg chg="mod">
          <ac:chgData name="Phillip Kaufman" userId="c001b2a046940d7c" providerId="LiveId" clId="{5CB25B10-5B1C-4017-B167-ED3104435743}" dt="2024-05-27T07:31:16.111" v="8660" actId="165"/>
          <ac:spMkLst>
            <pc:docMk/>
            <pc:sldMk cId="1432061271" sldId="972"/>
            <ac:spMk id="31" creationId="{5DD27CF5-395D-DBDC-52E3-C3F5B3FFDB58}"/>
          </ac:spMkLst>
        </pc:spChg>
        <pc:spChg chg="mod">
          <ac:chgData name="Phillip Kaufman" userId="c001b2a046940d7c" providerId="LiveId" clId="{5CB25B10-5B1C-4017-B167-ED3104435743}" dt="2024-05-27T07:31:16.111" v="8660" actId="165"/>
          <ac:spMkLst>
            <pc:docMk/>
            <pc:sldMk cId="1432061271" sldId="972"/>
            <ac:spMk id="32" creationId="{0CA510F4-30AD-4FBE-B73F-F9816EDF373F}"/>
          </ac:spMkLst>
        </pc:spChg>
        <pc:spChg chg="mod">
          <ac:chgData name="Phillip Kaufman" userId="c001b2a046940d7c" providerId="LiveId" clId="{5CB25B10-5B1C-4017-B167-ED3104435743}" dt="2024-05-27T07:31:16.111" v="8660" actId="165"/>
          <ac:spMkLst>
            <pc:docMk/>
            <pc:sldMk cId="1432061271" sldId="972"/>
            <ac:spMk id="35" creationId="{7C8F71ED-1720-1EC3-0F2B-889B88FD5DD5}"/>
          </ac:spMkLst>
        </pc:spChg>
        <pc:spChg chg="mod">
          <ac:chgData name="Phillip Kaufman" userId="c001b2a046940d7c" providerId="LiveId" clId="{5CB25B10-5B1C-4017-B167-ED3104435743}" dt="2024-05-18T03:15:02.604" v="2771"/>
          <ac:spMkLst>
            <pc:docMk/>
            <pc:sldMk cId="1432061271" sldId="972"/>
            <ac:spMk id="47" creationId="{F579BF27-24EE-9EC0-B98A-531704D1004C}"/>
          </ac:spMkLst>
        </pc:spChg>
        <pc:spChg chg="mod">
          <ac:chgData name="Phillip Kaufman" userId="c001b2a046940d7c" providerId="LiveId" clId="{5CB25B10-5B1C-4017-B167-ED3104435743}" dt="2024-05-18T03:15:02.604" v="2771"/>
          <ac:spMkLst>
            <pc:docMk/>
            <pc:sldMk cId="1432061271" sldId="972"/>
            <ac:spMk id="48" creationId="{3A07786A-4B95-8249-0F08-6D9196D44F3A}"/>
          </ac:spMkLst>
        </pc:spChg>
        <pc:spChg chg="mod">
          <ac:chgData name="Phillip Kaufman" userId="c001b2a046940d7c" providerId="LiveId" clId="{5CB25B10-5B1C-4017-B167-ED3104435743}" dt="2024-05-18T03:10:03.183" v="2719" actId="1038"/>
          <ac:spMkLst>
            <pc:docMk/>
            <pc:sldMk cId="1432061271" sldId="972"/>
            <ac:spMk id="50" creationId="{EDEF6A5E-E7E0-5FAA-B128-D2A077AFBFE3}"/>
          </ac:spMkLst>
        </pc:spChg>
        <pc:spChg chg="mod">
          <ac:chgData name="Phillip Kaufman" userId="c001b2a046940d7c" providerId="LiveId" clId="{5CB25B10-5B1C-4017-B167-ED3104435743}" dt="2024-05-27T07:30:38.532" v="8620" actId="165"/>
          <ac:spMkLst>
            <pc:docMk/>
            <pc:sldMk cId="1432061271" sldId="972"/>
            <ac:spMk id="72" creationId="{1FA0C9B5-2787-121B-BC28-DD93FFD4230D}"/>
          </ac:spMkLst>
        </pc:spChg>
        <pc:spChg chg="mod">
          <ac:chgData name="Phillip Kaufman" userId="c001b2a046940d7c" providerId="LiveId" clId="{5CB25B10-5B1C-4017-B167-ED3104435743}" dt="2024-05-27T07:30:38.532" v="8620" actId="165"/>
          <ac:spMkLst>
            <pc:docMk/>
            <pc:sldMk cId="1432061271" sldId="972"/>
            <ac:spMk id="73" creationId="{B860CB7D-E131-2835-E7C9-97439B09D2C8}"/>
          </ac:spMkLst>
        </pc:spChg>
        <pc:spChg chg="mod">
          <ac:chgData name="Phillip Kaufman" userId="c001b2a046940d7c" providerId="LiveId" clId="{5CB25B10-5B1C-4017-B167-ED3104435743}" dt="2024-05-26T07:03:34.389" v="7562" actId="688"/>
          <ac:spMkLst>
            <pc:docMk/>
            <pc:sldMk cId="1432061271" sldId="972"/>
            <ac:spMk id="131" creationId="{9734EEFD-68A1-F927-B6E0-C58CC6B0A6F9}"/>
          </ac:spMkLst>
        </pc:spChg>
        <pc:spChg chg="mod">
          <ac:chgData name="Phillip Kaufman" userId="c001b2a046940d7c" providerId="LiveId" clId="{5CB25B10-5B1C-4017-B167-ED3104435743}" dt="2024-05-26T07:03:34.913" v="7563" actId="688"/>
          <ac:spMkLst>
            <pc:docMk/>
            <pc:sldMk cId="1432061271" sldId="972"/>
            <ac:spMk id="135" creationId="{FA34C7DB-C680-ABFC-D478-44899E79F16B}"/>
          </ac:spMkLst>
        </pc:spChg>
        <pc:spChg chg="mod">
          <ac:chgData name="Phillip Kaufman" userId="c001b2a046940d7c" providerId="LiveId" clId="{5CB25B10-5B1C-4017-B167-ED3104435743}" dt="2024-05-26T07:03:40.241" v="7564" actId="688"/>
          <ac:spMkLst>
            <pc:docMk/>
            <pc:sldMk cId="1432061271" sldId="972"/>
            <ac:spMk id="139" creationId="{85898B3E-0630-7A64-AFE5-2151859E2E23}"/>
          </ac:spMkLst>
        </pc:spChg>
        <pc:spChg chg="mod">
          <ac:chgData name="Phillip Kaufman" userId="c001b2a046940d7c" providerId="LiveId" clId="{5CB25B10-5B1C-4017-B167-ED3104435743}" dt="2024-05-26T07:03:40.570" v="7565" actId="688"/>
          <ac:spMkLst>
            <pc:docMk/>
            <pc:sldMk cId="1432061271" sldId="972"/>
            <ac:spMk id="143" creationId="{ADA5E602-3DBA-6B7F-A576-346C5CA53BC4}"/>
          </ac:spMkLst>
        </pc:spChg>
        <pc:grpChg chg="add del mod">
          <ac:chgData name="Phillip Kaufman" userId="c001b2a046940d7c" providerId="LiveId" clId="{5CB25B10-5B1C-4017-B167-ED3104435743}" dt="2024-05-27T07:30:35.083" v="8619" actId="165"/>
          <ac:grpSpMkLst>
            <pc:docMk/>
            <pc:sldMk cId="1432061271" sldId="972"/>
            <ac:grpSpMk id="7" creationId="{D758BA1B-2D54-A6B7-65EF-3DA6195AE8FB}"/>
          </ac:grpSpMkLst>
        </pc:grpChg>
        <pc:grpChg chg="add mod">
          <ac:chgData name="Phillip Kaufman" userId="c001b2a046940d7c" providerId="LiveId" clId="{5CB25B10-5B1C-4017-B167-ED3104435743}" dt="2024-05-18T03:15:02.604" v="2771"/>
          <ac:grpSpMkLst>
            <pc:docMk/>
            <pc:sldMk cId="1432061271" sldId="972"/>
            <ac:grpSpMk id="7" creationId="{E3691145-4B36-AA5A-1836-920F37BCF6EB}"/>
          </ac:grpSpMkLst>
        </pc:grpChg>
        <pc:grpChg chg="del mod topLvl">
          <ac:chgData name="Phillip Kaufman" userId="c001b2a046940d7c" providerId="LiveId" clId="{5CB25B10-5B1C-4017-B167-ED3104435743}" dt="2024-05-27T07:30:38.532" v="8620" actId="165"/>
          <ac:grpSpMkLst>
            <pc:docMk/>
            <pc:sldMk cId="1432061271" sldId="972"/>
            <ac:grpSpMk id="8" creationId="{51B5DD08-DD3A-9137-D561-370B3605FB5A}"/>
          </ac:grpSpMkLst>
        </pc:grpChg>
        <pc:grpChg chg="mod">
          <ac:chgData name="Phillip Kaufman" userId="c001b2a046940d7c" providerId="LiveId" clId="{5CB25B10-5B1C-4017-B167-ED3104435743}" dt="2024-05-18T03:15:02.604" v="2771"/>
          <ac:grpSpMkLst>
            <pc:docMk/>
            <pc:sldMk cId="1432061271" sldId="972"/>
            <ac:grpSpMk id="8" creationId="{E7241966-5B94-865B-01D2-F147BBD316A3}"/>
          </ac:grpSpMkLst>
        </pc:grpChg>
        <pc:grpChg chg="mod">
          <ac:chgData name="Phillip Kaufman" userId="c001b2a046940d7c" providerId="LiveId" clId="{5CB25B10-5B1C-4017-B167-ED3104435743}" dt="2024-05-18T03:15:02.604" v="2771"/>
          <ac:grpSpMkLst>
            <pc:docMk/>
            <pc:sldMk cId="1432061271" sldId="972"/>
            <ac:grpSpMk id="9" creationId="{8FE1E1E8-61C6-3C67-FD97-F4E5F609AD4B}"/>
          </ac:grpSpMkLst>
        </pc:grpChg>
        <pc:grpChg chg="mod topLvl">
          <ac:chgData name="Phillip Kaufman" userId="c001b2a046940d7c" providerId="LiveId" clId="{5CB25B10-5B1C-4017-B167-ED3104435743}" dt="2024-05-27T07:31:23.721" v="8661" actId="164"/>
          <ac:grpSpMkLst>
            <pc:docMk/>
            <pc:sldMk cId="1432061271" sldId="972"/>
            <ac:grpSpMk id="9" creationId="{A2C5E2CF-227D-DEB8-1BDD-6A1E94A35CBA}"/>
          </ac:grpSpMkLst>
        </pc:grpChg>
        <pc:grpChg chg="mod topLvl">
          <ac:chgData name="Phillip Kaufman" userId="c001b2a046940d7c" providerId="LiveId" clId="{5CB25B10-5B1C-4017-B167-ED3104435743}" dt="2024-05-27T07:31:23.721" v="8661" actId="164"/>
          <ac:grpSpMkLst>
            <pc:docMk/>
            <pc:sldMk cId="1432061271" sldId="972"/>
            <ac:grpSpMk id="10" creationId="{2ACAB186-D517-46FC-7E84-7863A284C99D}"/>
          </ac:grpSpMkLst>
        </pc:grpChg>
        <pc:grpChg chg="mod topLvl">
          <ac:chgData name="Phillip Kaufman" userId="c001b2a046940d7c" providerId="LiveId" clId="{5CB25B10-5B1C-4017-B167-ED3104435743}" dt="2024-05-27T07:31:23.721" v="8661" actId="164"/>
          <ac:grpSpMkLst>
            <pc:docMk/>
            <pc:sldMk cId="1432061271" sldId="972"/>
            <ac:grpSpMk id="11" creationId="{250DF0D2-6649-5A55-DBA9-38E38CDF8BE2}"/>
          </ac:grpSpMkLst>
        </pc:grpChg>
        <pc:grpChg chg="mod topLvl">
          <ac:chgData name="Phillip Kaufman" userId="c001b2a046940d7c" providerId="LiveId" clId="{5CB25B10-5B1C-4017-B167-ED3104435743}" dt="2024-05-27T07:31:23.721" v="8661" actId="164"/>
          <ac:grpSpMkLst>
            <pc:docMk/>
            <pc:sldMk cId="1432061271" sldId="972"/>
            <ac:grpSpMk id="12" creationId="{0767EBA4-BDD0-9E64-A6CC-76BEF06DC2C1}"/>
          </ac:grpSpMkLst>
        </pc:grpChg>
        <pc:grpChg chg="mod">
          <ac:chgData name="Phillip Kaufman" userId="c001b2a046940d7c" providerId="LiveId" clId="{5CB25B10-5B1C-4017-B167-ED3104435743}" dt="2024-05-18T03:15:02.604" v="2771"/>
          <ac:grpSpMkLst>
            <pc:docMk/>
            <pc:sldMk cId="1432061271" sldId="972"/>
            <ac:grpSpMk id="12" creationId="{37730C9C-1B4B-CD58-5818-82699FD7BC0C}"/>
          </ac:grpSpMkLst>
        </pc:grpChg>
        <pc:grpChg chg="mod topLvl">
          <ac:chgData name="Phillip Kaufman" userId="c001b2a046940d7c" providerId="LiveId" clId="{5CB25B10-5B1C-4017-B167-ED3104435743}" dt="2024-05-27T07:31:23.721" v="8661" actId="164"/>
          <ac:grpSpMkLst>
            <pc:docMk/>
            <pc:sldMk cId="1432061271" sldId="972"/>
            <ac:grpSpMk id="13" creationId="{7E66FF19-6CB2-A99F-52DF-4C973001CFC0}"/>
          </ac:grpSpMkLst>
        </pc:grpChg>
        <pc:grpChg chg="mod topLvl">
          <ac:chgData name="Phillip Kaufman" userId="c001b2a046940d7c" providerId="LiveId" clId="{5CB25B10-5B1C-4017-B167-ED3104435743}" dt="2024-05-27T07:31:23.721" v="8661" actId="164"/>
          <ac:grpSpMkLst>
            <pc:docMk/>
            <pc:sldMk cId="1432061271" sldId="972"/>
            <ac:grpSpMk id="36" creationId="{FA59AC88-5A2E-CA59-C871-7225DC463866}"/>
          </ac:grpSpMkLst>
        </pc:grpChg>
        <pc:grpChg chg="del mod topLvl">
          <ac:chgData name="Phillip Kaufman" userId="c001b2a046940d7c" providerId="LiveId" clId="{5CB25B10-5B1C-4017-B167-ED3104435743}" dt="2024-05-27T07:30:40.725" v="8621" actId="478"/>
          <ac:grpSpMkLst>
            <pc:docMk/>
            <pc:sldMk cId="1432061271" sldId="972"/>
            <ac:grpSpMk id="37" creationId="{5EA4DCBD-E0E7-3FC0-3F62-C7DC24F59588}"/>
          </ac:grpSpMkLst>
        </pc:grpChg>
        <pc:grpChg chg="mod">
          <ac:chgData name="Phillip Kaufman" userId="c001b2a046940d7c" providerId="LiveId" clId="{5CB25B10-5B1C-4017-B167-ED3104435743}" dt="2024-05-27T07:30:38.532" v="8620" actId="165"/>
          <ac:grpSpMkLst>
            <pc:docMk/>
            <pc:sldMk cId="1432061271" sldId="972"/>
            <ac:grpSpMk id="38" creationId="{F952A8F5-3D03-680D-221B-87737764AE68}"/>
          </ac:grpSpMkLst>
        </pc:grpChg>
        <pc:grpChg chg="mod">
          <ac:chgData name="Phillip Kaufman" userId="c001b2a046940d7c" providerId="LiveId" clId="{5CB25B10-5B1C-4017-B167-ED3104435743}" dt="2024-05-18T03:15:02.604" v="2771"/>
          <ac:grpSpMkLst>
            <pc:docMk/>
            <pc:sldMk cId="1432061271" sldId="972"/>
            <ac:grpSpMk id="49" creationId="{B9CA6120-9EC6-33DB-CC5B-DE27B456C027}"/>
          </ac:grpSpMkLst>
        </pc:grpChg>
        <pc:grpChg chg="del">
          <ac:chgData name="Phillip Kaufman" userId="c001b2a046940d7c" providerId="LiveId" clId="{5CB25B10-5B1C-4017-B167-ED3104435743}" dt="2024-05-18T03:15:02.356" v="2770" actId="478"/>
          <ac:grpSpMkLst>
            <pc:docMk/>
            <pc:sldMk cId="1432061271" sldId="972"/>
            <ac:grpSpMk id="55" creationId="{82812486-CECF-4C67-A1E3-003ACACF03DF}"/>
          </ac:grpSpMkLst>
        </pc:grpChg>
        <pc:grpChg chg="mod">
          <ac:chgData name="Phillip Kaufman" userId="c001b2a046940d7c" providerId="LiveId" clId="{5CB25B10-5B1C-4017-B167-ED3104435743}" dt="2024-05-27T07:30:38.532" v="8620" actId="165"/>
          <ac:grpSpMkLst>
            <pc:docMk/>
            <pc:sldMk cId="1432061271" sldId="972"/>
            <ac:grpSpMk id="74" creationId="{2467CCF3-B56F-4DC1-EE3A-6C8123B41985}"/>
          </ac:grpSpMkLst>
        </pc:grpChg>
        <pc:grpChg chg="add mod">
          <ac:chgData name="Phillip Kaufman" userId="c001b2a046940d7c" providerId="LiveId" clId="{5CB25B10-5B1C-4017-B167-ED3104435743}" dt="2024-05-27T07:31:23.721" v="8661" actId="164"/>
          <ac:grpSpMkLst>
            <pc:docMk/>
            <pc:sldMk cId="1432061271" sldId="972"/>
            <ac:grpSpMk id="77" creationId="{7A6C7238-1370-8A5C-203C-8BA5EA3A332C}"/>
          </ac:grpSpMkLst>
        </pc:grpChg>
        <pc:grpChg chg="mod">
          <ac:chgData name="Phillip Kaufman" userId="c001b2a046940d7c" providerId="LiveId" clId="{5CB25B10-5B1C-4017-B167-ED3104435743}" dt="2024-05-27T07:30:41.057" v="8622"/>
          <ac:grpSpMkLst>
            <pc:docMk/>
            <pc:sldMk cId="1432061271" sldId="972"/>
            <ac:grpSpMk id="78" creationId="{FB40758B-7979-DD50-4521-1663FD1671CA}"/>
          </ac:grpSpMkLst>
        </pc:grpChg>
        <pc:grpChg chg="add del mod ord">
          <ac:chgData name="Phillip Kaufman" userId="c001b2a046940d7c" providerId="LiveId" clId="{5CB25B10-5B1C-4017-B167-ED3104435743}" dt="2024-05-27T07:31:16.111" v="8660" actId="165"/>
          <ac:grpSpMkLst>
            <pc:docMk/>
            <pc:sldMk cId="1432061271" sldId="972"/>
            <ac:grpSpMk id="111" creationId="{DFA03FD4-19FD-03F8-ECF8-D8DCF912FB24}"/>
          </ac:grpSpMkLst>
        </pc:grpChg>
        <pc:grpChg chg="add mod">
          <ac:chgData name="Phillip Kaufman" userId="c001b2a046940d7c" providerId="LiveId" clId="{5CB25B10-5B1C-4017-B167-ED3104435743}" dt="2024-05-27T07:31:23.721" v="8661" actId="164"/>
          <ac:grpSpMkLst>
            <pc:docMk/>
            <pc:sldMk cId="1432061271" sldId="972"/>
            <ac:grpSpMk id="112" creationId="{B71DB887-8EFF-A782-8E5C-A5EAC8425FBC}"/>
          </ac:grpSpMkLst>
        </pc:grpChg>
        <pc:grpChg chg="del">
          <ac:chgData name="Phillip Kaufman" userId="c001b2a046940d7c" providerId="LiveId" clId="{5CB25B10-5B1C-4017-B167-ED3104435743}" dt="2024-05-26T07:06:03.150" v="7581" actId="478"/>
          <ac:grpSpMkLst>
            <pc:docMk/>
            <pc:sldMk cId="1432061271" sldId="972"/>
            <ac:grpSpMk id="120" creationId="{F19F8651-BDA8-958F-41DB-CED12FC68A6B}"/>
          </ac:grpSpMkLst>
        </pc:grpChg>
        <pc:cxnChg chg="mod">
          <ac:chgData name="Phillip Kaufman" userId="c001b2a046940d7c" providerId="LiveId" clId="{5CB25B10-5B1C-4017-B167-ED3104435743}" dt="2024-05-18T03:15:02.604" v="2771"/>
          <ac:cxnSpMkLst>
            <pc:docMk/>
            <pc:sldMk cId="1432061271" sldId="972"/>
            <ac:cxnSpMk id="13" creationId="{82FB528E-2154-6D79-70FD-FC320F1B5CF4}"/>
          </ac:cxnSpMkLst>
        </pc:cxnChg>
        <pc:cxnChg chg="mod">
          <ac:chgData name="Phillip Kaufman" userId="c001b2a046940d7c" providerId="LiveId" clId="{5CB25B10-5B1C-4017-B167-ED3104435743}" dt="2024-05-18T03:15:02.604" v="2771"/>
          <ac:cxnSpMkLst>
            <pc:docMk/>
            <pc:sldMk cId="1432061271" sldId="972"/>
            <ac:cxnSpMk id="16" creationId="{EB59CA3A-23AD-ED18-6DE3-41551195FB81}"/>
          </ac:cxnSpMkLst>
        </pc:cxnChg>
        <pc:cxnChg chg="mod">
          <ac:chgData name="Phillip Kaufman" userId="c001b2a046940d7c" providerId="LiveId" clId="{5CB25B10-5B1C-4017-B167-ED3104435743}" dt="2024-05-27T07:31:16.111" v="8660" actId="165"/>
          <ac:cxnSpMkLst>
            <pc:docMk/>
            <pc:sldMk cId="1432061271" sldId="972"/>
            <ac:cxnSpMk id="17" creationId="{6605A0C0-935A-4409-C30B-52322F8FAA6B}"/>
          </ac:cxnSpMkLst>
        </pc:cxnChg>
        <pc:cxnChg chg="mod">
          <ac:chgData name="Phillip Kaufman" userId="c001b2a046940d7c" providerId="LiveId" clId="{5CB25B10-5B1C-4017-B167-ED3104435743}" dt="2024-05-18T03:15:02.604" v="2771"/>
          <ac:cxnSpMkLst>
            <pc:docMk/>
            <pc:sldMk cId="1432061271" sldId="972"/>
            <ac:cxnSpMk id="17" creationId="{B62EB472-2995-6394-88E6-BE6958D31E84}"/>
          </ac:cxnSpMkLst>
        </pc:cxnChg>
        <pc:cxnChg chg="mod">
          <ac:chgData name="Phillip Kaufman" userId="c001b2a046940d7c" providerId="LiveId" clId="{5CB25B10-5B1C-4017-B167-ED3104435743}" dt="2024-05-27T07:31:16.111" v="8660" actId="165"/>
          <ac:cxnSpMkLst>
            <pc:docMk/>
            <pc:sldMk cId="1432061271" sldId="972"/>
            <ac:cxnSpMk id="18" creationId="{21855FDA-4049-4894-6665-88BC393F7E87}"/>
          </ac:cxnSpMkLst>
        </pc:cxnChg>
        <pc:cxnChg chg="mod">
          <ac:chgData name="Phillip Kaufman" userId="c001b2a046940d7c" providerId="LiveId" clId="{5CB25B10-5B1C-4017-B167-ED3104435743}" dt="2024-05-18T03:15:02.604" v="2771"/>
          <ac:cxnSpMkLst>
            <pc:docMk/>
            <pc:sldMk cId="1432061271" sldId="972"/>
            <ac:cxnSpMk id="18" creationId="{D4DF3FE6-DB12-E3EF-4922-CE555E7C37E0}"/>
          </ac:cxnSpMkLst>
        </pc:cxnChg>
        <pc:cxnChg chg="mod">
          <ac:chgData name="Phillip Kaufman" userId="c001b2a046940d7c" providerId="LiveId" clId="{5CB25B10-5B1C-4017-B167-ED3104435743}" dt="2024-05-18T03:15:02.604" v="2771"/>
          <ac:cxnSpMkLst>
            <pc:docMk/>
            <pc:sldMk cId="1432061271" sldId="972"/>
            <ac:cxnSpMk id="19" creationId="{E8F4EB0B-28B0-A553-7027-120CA07C8DCA}"/>
          </ac:cxnSpMkLst>
        </pc:cxnChg>
        <pc:cxnChg chg="mod">
          <ac:chgData name="Phillip Kaufman" userId="c001b2a046940d7c" providerId="LiveId" clId="{5CB25B10-5B1C-4017-B167-ED3104435743}" dt="2024-05-18T03:15:02.604" v="2771"/>
          <ac:cxnSpMkLst>
            <pc:docMk/>
            <pc:sldMk cId="1432061271" sldId="972"/>
            <ac:cxnSpMk id="20" creationId="{DDCC9072-68C7-839D-E3F1-AC928E9434B4}"/>
          </ac:cxnSpMkLst>
        </pc:cxnChg>
        <pc:cxnChg chg="mod">
          <ac:chgData name="Phillip Kaufman" userId="c001b2a046940d7c" providerId="LiveId" clId="{5CB25B10-5B1C-4017-B167-ED3104435743}" dt="2024-05-18T03:15:02.604" v="2771"/>
          <ac:cxnSpMkLst>
            <pc:docMk/>
            <pc:sldMk cId="1432061271" sldId="972"/>
            <ac:cxnSpMk id="21" creationId="{21F1F7F2-4B69-ABAE-13DA-03C791CA1925}"/>
          </ac:cxnSpMkLst>
        </pc:cxnChg>
        <pc:cxnChg chg="mod">
          <ac:chgData name="Phillip Kaufman" userId="c001b2a046940d7c" providerId="LiveId" clId="{5CB25B10-5B1C-4017-B167-ED3104435743}" dt="2024-05-27T07:31:16.111" v="8660" actId="165"/>
          <ac:cxnSpMkLst>
            <pc:docMk/>
            <pc:sldMk cId="1432061271" sldId="972"/>
            <ac:cxnSpMk id="21" creationId="{D5180B91-4249-D575-36C2-C06071FC4B4C}"/>
          </ac:cxnSpMkLst>
        </pc:cxnChg>
        <pc:cxnChg chg="mod">
          <ac:chgData name="Phillip Kaufman" userId="c001b2a046940d7c" providerId="LiveId" clId="{5CB25B10-5B1C-4017-B167-ED3104435743}" dt="2024-05-27T07:31:16.111" v="8660" actId="165"/>
          <ac:cxnSpMkLst>
            <pc:docMk/>
            <pc:sldMk cId="1432061271" sldId="972"/>
            <ac:cxnSpMk id="22" creationId="{55FAA45A-4461-1165-BD41-7FBC464586B8}"/>
          </ac:cxnSpMkLst>
        </pc:cxnChg>
        <pc:cxnChg chg="mod">
          <ac:chgData name="Phillip Kaufman" userId="c001b2a046940d7c" providerId="LiveId" clId="{5CB25B10-5B1C-4017-B167-ED3104435743}" dt="2024-05-18T03:15:02.604" v="2771"/>
          <ac:cxnSpMkLst>
            <pc:docMk/>
            <pc:sldMk cId="1432061271" sldId="972"/>
            <ac:cxnSpMk id="22" creationId="{56AFE81C-0EAF-0FA8-1568-C33F8318EB0B}"/>
          </ac:cxnSpMkLst>
        </pc:cxnChg>
        <pc:cxnChg chg="mod">
          <ac:chgData name="Phillip Kaufman" userId="c001b2a046940d7c" providerId="LiveId" clId="{5CB25B10-5B1C-4017-B167-ED3104435743}" dt="2024-05-18T03:15:02.604" v="2771"/>
          <ac:cxnSpMkLst>
            <pc:docMk/>
            <pc:sldMk cId="1432061271" sldId="972"/>
            <ac:cxnSpMk id="23" creationId="{DCAB8211-9E25-8196-EE43-B215C8F99E35}"/>
          </ac:cxnSpMkLst>
        </pc:cxnChg>
        <pc:cxnChg chg="mod">
          <ac:chgData name="Phillip Kaufman" userId="c001b2a046940d7c" providerId="LiveId" clId="{5CB25B10-5B1C-4017-B167-ED3104435743}" dt="2024-05-18T03:15:02.604" v="2771"/>
          <ac:cxnSpMkLst>
            <pc:docMk/>
            <pc:sldMk cId="1432061271" sldId="972"/>
            <ac:cxnSpMk id="24" creationId="{20128CF9-E383-65DC-F63F-E3717C507AEC}"/>
          </ac:cxnSpMkLst>
        </pc:cxnChg>
        <pc:cxnChg chg="mod">
          <ac:chgData name="Phillip Kaufman" userId="c001b2a046940d7c" providerId="LiveId" clId="{5CB25B10-5B1C-4017-B167-ED3104435743}" dt="2024-05-18T03:15:02.604" v="2771"/>
          <ac:cxnSpMkLst>
            <pc:docMk/>
            <pc:sldMk cId="1432061271" sldId="972"/>
            <ac:cxnSpMk id="25" creationId="{133BA325-2FB2-4661-3021-A09EC63052BC}"/>
          </ac:cxnSpMkLst>
        </pc:cxnChg>
        <pc:cxnChg chg="mod">
          <ac:chgData name="Phillip Kaufman" userId="c001b2a046940d7c" providerId="LiveId" clId="{5CB25B10-5B1C-4017-B167-ED3104435743}" dt="2024-05-27T07:31:16.111" v="8660" actId="165"/>
          <ac:cxnSpMkLst>
            <pc:docMk/>
            <pc:sldMk cId="1432061271" sldId="972"/>
            <ac:cxnSpMk id="25" creationId="{CCE7155C-401C-8488-2AD8-233DCE305541}"/>
          </ac:cxnSpMkLst>
        </pc:cxnChg>
        <pc:cxnChg chg="mod">
          <ac:chgData name="Phillip Kaufman" userId="c001b2a046940d7c" providerId="LiveId" clId="{5CB25B10-5B1C-4017-B167-ED3104435743}" dt="2024-05-27T07:31:16.111" v="8660" actId="165"/>
          <ac:cxnSpMkLst>
            <pc:docMk/>
            <pc:sldMk cId="1432061271" sldId="972"/>
            <ac:cxnSpMk id="26" creationId="{0C0546A9-5E2F-1147-4038-50EBB2D500E1}"/>
          </ac:cxnSpMkLst>
        </pc:cxnChg>
        <pc:cxnChg chg="mod">
          <ac:chgData name="Phillip Kaufman" userId="c001b2a046940d7c" providerId="LiveId" clId="{5CB25B10-5B1C-4017-B167-ED3104435743}" dt="2024-05-18T03:15:02.604" v="2771"/>
          <ac:cxnSpMkLst>
            <pc:docMk/>
            <pc:sldMk cId="1432061271" sldId="972"/>
            <ac:cxnSpMk id="26" creationId="{24DA46B4-64C8-4A08-EC0F-2C4BCE579E2E}"/>
          </ac:cxnSpMkLst>
        </pc:cxnChg>
        <pc:cxnChg chg="mod">
          <ac:chgData name="Phillip Kaufman" userId="c001b2a046940d7c" providerId="LiveId" clId="{5CB25B10-5B1C-4017-B167-ED3104435743}" dt="2024-05-18T03:15:02.604" v="2771"/>
          <ac:cxnSpMkLst>
            <pc:docMk/>
            <pc:sldMk cId="1432061271" sldId="972"/>
            <ac:cxnSpMk id="27" creationId="{C0B12D9E-D9AB-D5B1-D025-0B27FECD81C6}"/>
          </ac:cxnSpMkLst>
        </pc:cxnChg>
        <pc:cxnChg chg="mod">
          <ac:chgData name="Phillip Kaufman" userId="c001b2a046940d7c" providerId="LiveId" clId="{5CB25B10-5B1C-4017-B167-ED3104435743}" dt="2024-05-18T03:15:02.604" v="2771"/>
          <ac:cxnSpMkLst>
            <pc:docMk/>
            <pc:sldMk cId="1432061271" sldId="972"/>
            <ac:cxnSpMk id="28" creationId="{99340A03-3EEA-B995-9FA1-0A8F59321622}"/>
          </ac:cxnSpMkLst>
        </pc:cxnChg>
        <pc:cxnChg chg="mod">
          <ac:chgData name="Phillip Kaufman" userId="c001b2a046940d7c" providerId="LiveId" clId="{5CB25B10-5B1C-4017-B167-ED3104435743}" dt="2024-05-27T07:31:16.111" v="8660" actId="165"/>
          <ac:cxnSpMkLst>
            <pc:docMk/>
            <pc:sldMk cId="1432061271" sldId="972"/>
            <ac:cxnSpMk id="29" creationId="{9C18D248-1740-BC31-03EE-2443D01864AB}"/>
          </ac:cxnSpMkLst>
        </pc:cxnChg>
        <pc:cxnChg chg="mod">
          <ac:chgData name="Phillip Kaufman" userId="c001b2a046940d7c" providerId="LiveId" clId="{5CB25B10-5B1C-4017-B167-ED3104435743}" dt="2024-05-18T03:15:02.604" v="2771"/>
          <ac:cxnSpMkLst>
            <pc:docMk/>
            <pc:sldMk cId="1432061271" sldId="972"/>
            <ac:cxnSpMk id="29" creationId="{A1CEE9A5-10E8-DD99-9FC7-76004515D1C3}"/>
          </ac:cxnSpMkLst>
        </pc:cxnChg>
        <pc:cxnChg chg="mod">
          <ac:chgData name="Phillip Kaufman" userId="c001b2a046940d7c" providerId="LiveId" clId="{5CB25B10-5B1C-4017-B167-ED3104435743}" dt="2024-05-18T03:15:02.604" v="2771"/>
          <ac:cxnSpMkLst>
            <pc:docMk/>
            <pc:sldMk cId="1432061271" sldId="972"/>
            <ac:cxnSpMk id="30" creationId="{1115421B-A215-83EE-7694-B9D11EA70722}"/>
          </ac:cxnSpMkLst>
        </pc:cxnChg>
        <pc:cxnChg chg="mod">
          <ac:chgData name="Phillip Kaufman" userId="c001b2a046940d7c" providerId="LiveId" clId="{5CB25B10-5B1C-4017-B167-ED3104435743}" dt="2024-05-27T07:31:16.111" v="8660" actId="165"/>
          <ac:cxnSpMkLst>
            <pc:docMk/>
            <pc:sldMk cId="1432061271" sldId="972"/>
            <ac:cxnSpMk id="30" creationId="{91A0225A-30F8-0B4C-41DE-1E2FB456B334}"/>
          </ac:cxnSpMkLst>
        </pc:cxnChg>
        <pc:cxnChg chg="mod">
          <ac:chgData name="Phillip Kaufman" userId="c001b2a046940d7c" providerId="LiveId" clId="{5CB25B10-5B1C-4017-B167-ED3104435743}" dt="2024-05-18T03:15:02.604" v="2771"/>
          <ac:cxnSpMkLst>
            <pc:docMk/>
            <pc:sldMk cId="1432061271" sldId="972"/>
            <ac:cxnSpMk id="31" creationId="{AF42D4F8-2424-C7C7-98A9-CD5111FB82F8}"/>
          </ac:cxnSpMkLst>
        </pc:cxnChg>
        <pc:cxnChg chg="mod">
          <ac:chgData name="Phillip Kaufman" userId="c001b2a046940d7c" providerId="LiveId" clId="{5CB25B10-5B1C-4017-B167-ED3104435743}" dt="2024-05-18T03:15:02.604" v="2771"/>
          <ac:cxnSpMkLst>
            <pc:docMk/>
            <pc:sldMk cId="1432061271" sldId="972"/>
            <ac:cxnSpMk id="32" creationId="{0296A0EB-AA85-3DBB-BA73-1CB0C7E4CADC}"/>
          </ac:cxnSpMkLst>
        </pc:cxnChg>
        <pc:cxnChg chg="mod">
          <ac:chgData name="Phillip Kaufman" userId="c001b2a046940d7c" providerId="LiveId" clId="{5CB25B10-5B1C-4017-B167-ED3104435743}" dt="2024-05-18T03:15:02.604" v="2771"/>
          <ac:cxnSpMkLst>
            <pc:docMk/>
            <pc:sldMk cId="1432061271" sldId="972"/>
            <ac:cxnSpMk id="33" creationId="{4808A76F-A50C-7E6B-557C-3293D62FC7BB}"/>
          </ac:cxnSpMkLst>
        </pc:cxnChg>
        <pc:cxnChg chg="mod">
          <ac:chgData name="Phillip Kaufman" userId="c001b2a046940d7c" providerId="LiveId" clId="{5CB25B10-5B1C-4017-B167-ED3104435743}" dt="2024-05-27T07:31:16.111" v="8660" actId="165"/>
          <ac:cxnSpMkLst>
            <pc:docMk/>
            <pc:sldMk cId="1432061271" sldId="972"/>
            <ac:cxnSpMk id="33" creationId="{654E5484-8D3C-F693-3EA0-17E5870DC3D1}"/>
          </ac:cxnSpMkLst>
        </pc:cxnChg>
        <pc:cxnChg chg="mod">
          <ac:chgData name="Phillip Kaufman" userId="c001b2a046940d7c" providerId="LiveId" clId="{5CB25B10-5B1C-4017-B167-ED3104435743}" dt="2024-05-27T07:31:16.111" v="8660" actId="165"/>
          <ac:cxnSpMkLst>
            <pc:docMk/>
            <pc:sldMk cId="1432061271" sldId="972"/>
            <ac:cxnSpMk id="34" creationId="{2D8CD142-D3B4-7712-E960-501496EFC55A}"/>
          </ac:cxnSpMkLst>
        </pc:cxnChg>
        <pc:cxnChg chg="mod">
          <ac:chgData name="Phillip Kaufman" userId="c001b2a046940d7c" providerId="LiveId" clId="{5CB25B10-5B1C-4017-B167-ED3104435743}" dt="2024-05-18T03:15:02.604" v="2771"/>
          <ac:cxnSpMkLst>
            <pc:docMk/>
            <pc:sldMk cId="1432061271" sldId="972"/>
            <ac:cxnSpMk id="34" creationId="{C9E087B8-E382-44CA-E80B-5C58799FB274}"/>
          </ac:cxnSpMkLst>
        </pc:cxnChg>
        <pc:cxnChg chg="mod">
          <ac:chgData name="Phillip Kaufman" userId="c001b2a046940d7c" providerId="LiveId" clId="{5CB25B10-5B1C-4017-B167-ED3104435743}" dt="2024-05-18T03:15:02.604" v="2771"/>
          <ac:cxnSpMkLst>
            <pc:docMk/>
            <pc:sldMk cId="1432061271" sldId="972"/>
            <ac:cxnSpMk id="35" creationId="{5F12B240-F7BC-AFFD-55B7-CE8F2E39435A}"/>
          </ac:cxnSpMkLst>
        </pc:cxnChg>
        <pc:cxnChg chg="mod">
          <ac:chgData name="Phillip Kaufman" userId="c001b2a046940d7c" providerId="LiveId" clId="{5CB25B10-5B1C-4017-B167-ED3104435743}" dt="2024-05-18T03:15:02.604" v="2771"/>
          <ac:cxnSpMkLst>
            <pc:docMk/>
            <pc:sldMk cId="1432061271" sldId="972"/>
            <ac:cxnSpMk id="36" creationId="{23C12746-C754-3EBA-BC0A-E3E0983455A2}"/>
          </ac:cxnSpMkLst>
        </pc:cxnChg>
        <pc:cxnChg chg="mod">
          <ac:chgData name="Phillip Kaufman" userId="c001b2a046940d7c" providerId="LiveId" clId="{5CB25B10-5B1C-4017-B167-ED3104435743}" dt="2024-05-18T03:15:02.604" v="2771"/>
          <ac:cxnSpMkLst>
            <pc:docMk/>
            <pc:sldMk cId="1432061271" sldId="972"/>
            <ac:cxnSpMk id="37" creationId="{BFD08C82-691E-F24A-76DA-FFC5DCB24133}"/>
          </ac:cxnSpMkLst>
        </pc:cxnChg>
        <pc:cxnChg chg="mod">
          <ac:chgData name="Phillip Kaufman" userId="c001b2a046940d7c" providerId="LiveId" clId="{5CB25B10-5B1C-4017-B167-ED3104435743}" dt="2024-05-18T03:15:02.604" v="2771"/>
          <ac:cxnSpMkLst>
            <pc:docMk/>
            <pc:sldMk cId="1432061271" sldId="972"/>
            <ac:cxnSpMk id="38" creationId="{643A4BD7-2942-1EB9-EDD3-C24319709F63}"/>
          </ac:cxnSpMkLst>
        </pc:cxnChg>
        <pc:cxnChg chg="mod">
          <ac:chgData name="Phillip Kaufman" userId="c001b2a046940d7c" providerId="LiveId" clId="{5CB25B10-5B1C-4017-B167-ED3104435743}" dt="2024-05-18T03:15:02.604" v="2771"/>
          <ac:cxnSpMkLst>
            <pc:docMk/>
            <pc:sldMk cId="1432061271" sldId="972"/>
            <ac:cxnSpMk id="39" creationId="{5DEA22B6-C571-6CA0-5973-8F93D9C640AD}"/>
          </ac:cxnSpMkLst>
        </pc:cxnChg>
        <pc:cxnChg chg="mod">
          <ac:chgData name="Phillip Kaufman" userId="c001b2a046940d7c" providerId="LiveId" clId="{5CB25B10-5B1C-4017-B167-ED3104435743}" dt="2024-05-27T07:30:38.532" v="8620" actId="165"/>
          <ac:cxnSpMkLst>
            <pc:docMk/>
            <pc:sldMk cId="1432061271" sldId="972"/>
            <ac:cxnSpMk id="39" creationId="{DFEF1D96-1C57-B050-9BB6-CFB0605EBF1F}"/>
          </ac:cxnSpMkLst>
        </pc:cxnChg>
        <pc:cxnChg chg="mod">
          <ac:chgData name="Phillip Kaufman" userId="c001b2a046940d7c" providerId="LiveId" clId="{5CB25B10-5B1C-4017-B167-ED3104435743}" dt="2024-05-27T07:30:38.532" v="8620" actId="165"/>
          <ac:cxnSpMkLst>
            <pc:docMk/>
            <pc:sldMk cId="1432061271" sldId="972"/>
            <ac:cxnSpMk id="40" creationId="{43F6813C-D1D0-4FED-DF5A-3315A676712C}"/>
          </ac:cxnSpMkLst>
        </pc:cxnChg>
        <pc:cxnChg chg="mod">
          <ac:chgData name="Phillip Kaufman" userId="c001b2a046940d7c" providerId="LiveId" clId="{5CB25B10-5B1C-4017-B167-ED3104435743}" dt="2024-05-18T03:15:02.604" v="2771"/>
          <ac:cxnSpMkLst>
            <pc:docMk/>
            <pc:sldMk cId="1432061271" sldId="972"/>
            <ac:cxnSpMk id="40" creationId="{9F39CEF5-7B84-DF97-F12A-0BE1F004A519}"/>
          </ac:cxnSpMkLst>
        </pc:cxnChg>
        <pc:cxnChg chg="mod">
          <ac:chgData name="Phillip Kaufman" userId="c001b2a046940d7c" providerId="LiveId" clId="{5CB25B10-5B1C-4017-B167-ED3104435743}" dt="2024-05-18T03:15:02.604" v="2771"/>
          <ac:cxnSpMkLst>
            <pc:docMk/>
            <pc:sldMk cId="1432061271" sldId="972"/>
            <ac:cxnSpMk id="41" creationId="{00AB0189-128F-A954-91CD-9FBBF53BEB5D}"/>
          </ac:cxnSpMkLst>
        </pc:cxnChg>
        <pc:cxnChg chg="mod">
          <ac:chgData name="Phillip Kaufman" userId="c001b2a046940d7c" providerId="LiveId" clId="{5CB25B10-5B1C-4017-B167-ED3104435743}" dt="2024-05-27T07:30:38.532" v="8620" actId="165"/>
          <ac:cxnSpMkLst>
            <pc:docMk/>
            <pc:sldMk cId="1432061271" sldId="972"/>
            <ac:cxnSpMk id="41" creationId="{AD9367FB-C6DF-47E6-D8E1-989315AFC19D}"/>
          </ac:cxnSpMkLst>
        </pc:cxnChg>
        <pc:cxnChg chg="mod">
          <ac:chgData name="Phillip Kaufman" userId="c001b2a046940d7c" providerId="LiveId" clId="{5CB25B10-5B1C-4017-B167-ED3104435743}" dt="2024-05-18T03:15:02.604" v="2771"/>
          <ac:cxnSpMkLst>
            <pc:docMk/>
            <pc:sldMk cId="1432061271" sldId="972"/>
            <ac:cxnSpMk id="42" creationId="{351E76A1-F96A-DC08-5DC2-E1D1914BF96A}"/>
          </ac:cxnSpMkLst>
        </pc:cxnChg>
        <pc:cxnChg chg="mod">
          <ac:chgData name="Phillip Kaufman" userId="c001b2a046940d7c" providerId="LiveId" clId="{5CB25B10-5B1C-4017-B167-ED3104435743}" dt="2024-05-27T07:30:38.532" v="8620" actId="165"/>
          <ac:cxnSpMkLst>
            <pc:docMk/>
            <pc:sldMk cId="1432061271" sldId="972"/>
            <ac:cxnSpMk id="42" creationId="{DE7CCA54-BE81-F501-5D16-5B47AA0CB6F1}"/>
          </ac:cxnSpMkLst>
        </pc:cxnChg>
        <pc:cxnChg chg="mod">
          <ac:chgData name="Phillip Kaufman" userId="c001b2a046940d7c" providerId="LiveId" clId="{5CB25B10-5B1C-4017-B167-ED3104435743}" dt="2024-05-27T07:30:38.532" v="8620" actId="165"/>
          <ac:cxnSpMkLst>
            <pc:docMk/>
            <pc:sldMk cId="1432061271" sldId="972"/>
            <ac:cxnSpMk id="43" creationId="{89B1A4E8-E6E7-6CE2-8A48-D2B531789401}"/>
          </ac:cxnSpMkLst>
        </pc:cxnChg>
        <pc:cxnChg chg="mod">
          <ac:chgData name="Phillip Kaufman" userId="c001b2a046940d7c" providerId="LiveId" clId="{5CB25B10-5B1C-4017-B167-ED3104435743}" dt="2024-05-18T03:15:02.604" v="2771"/>
          <ac:cxnSpMkLst>
            <pc:docMk/>
            <pc:sldMk cId="1432061271" sldId="972"/>
            <ac:cxnSpMk id="43" creationId="{BCB2CA74-8D7E-22F7-AFB9-75CCB4B4C2D8}"/>
          </ac:cxnSpMkLst>
        </pc:cxnChg>
        <pc:cxnChg chg="mod">
          <ac:chgData name="Phillip Kaufman" userId="c001b2a046940d7c" providerId="LiveId" clId="{5CB25B10-5B1C-4017-B167-ED3104435743}" dt="2024-05-18T03:15:02.604" v="2771"/>
          <ac:cxnSpMkLst>
            <pc:docMk/>
            <pc:sldMk cId="1432061271" sldId="972"/>
            <ac:cxnSpMk id="44" creationId="{2AC5EF2F-0B5D-5F1F-4142-5374EEFD17ED}"/>
          </ac:cxnSpMkLst>
        </pc:cxnChg>
        <pc:cxnChg chg="mod">
          <ac:chgData name="Phillip Kaufman" userId="c001b2a046940d7c" providerId="LiveId" clId="{5CB25B10-5B1C-4017-B167-ED3104435743}" dt="2024-05-27T07:30:38.532" v="8620" actId="165"/>
          <ac:cxnSpMkLst>
            <pc:docMk/>
            <pc:sldMk cId="1432061271" sldId="972"/>
            <ac:cxnSpMk id="44" creationId="{4C3A2127-E112-FA00-AAA7-1DD8B967385C}"/>
          </ac:cxnSpMkLst>
        </pc:cxnChg>
        <pc:cxnChg chg="mod">
          <ac:chgData name="Phillip Kaufman" userId="c001b2a046940d7c" providerId="LiveId" clId="{5CB25B10-5B1C-4017-B167-ED3104435743}" dt="2024-05-27T07:30:38.532" v="8620" actId="165"/>
          <ac:cxnSpMkLst>
            <pc:docMk/>
            <pc:sldMk cId="1432061271" sldId="972"/>
            <ac:cxnSpMk id="45" creationId="{1BA23FD7-6BE5-4FA0-4D55-63A2E436ADC7}"/>
          </ac:cxnSpMkLst>
        </pc:cxnChg>
        <pc:cxnChg chg="mod">
          <ac:chgData name="Phillip Kaufman" userId="c001b2a046940d7c" providerId="LiveId" clId="{5CB25B10-5B1C-4017-B167-ED3104435743}" dt="2024-05-18T03:15:02.604" v="2771"/>
          <ac:cxnSpMkLst>
            <pc:docMk/>
            <pc:sldMk cId="1432061271" sldId="972"/>
            <ac:cxnSpMk id="45" creationId="{82DCAE0D-09A1-52D0-BC78-0F819DAFFF70}"/>
          </ac:cxnSpMkLst>
        </pc:cxnChg>
        <pc:cxnChg chg="mod">
          <ac:chgData name="Phillip Kaufman" userId="c001b2a046940d7c" providerId="LiveId" clId="{5CB25B10-5B1C-4017-B167-ED3104435743}" dt="2024-05-27T07:30:38.532" v="8620" actId="165"/>
          <ac:cxnSpMkLst>
            <pc:docMk/>
            <pc:sldMk cId="1432061271" sldId="972"/>
            <ac:cxnSpMk id="46" creationId="{92905895-49A5-BA73-143F-5CBC58870BA5}"/>
          </ac:cxnSpMkLst>
        </pc:cxnChg>
        <pc:cxnChg chg="mod">
          <ac:chgData name="Phillip Kaufman" userId="c001b2a046940d7c" providerId="LiveId" clId="{5CB25B10-5B1C-4017-B167-ED3104435743}" dt="2024-05-18T03:15:02.604" v="2771"/>
          <ac:cxnSpMkLst>
            <pc:docMk/>
            <pc:sldMk cId="1432061271" sldId="972"/>
            <ac:cxnSpMk id="46" creationId="{EADBBA73-C3E1-C587-9750-F306B86240DC}"/>
          </ac:cxnSpMkLst>
        </pc:cxnChg>
        <pc:cxnChg chg="mod">
          <ac:chgData name="Phillip Kaufman" userId="c001b2a046940d7c" providerId="LiveId" clId="{5CB25B10-5B1C-4017-B167-ED3104435743}" dt="2024-05-27T07:30:38.532" v="8620" actId="165"/>
          <ac:cxnSpMkLst>
            <pc:docMk/>
            <pc:sldMk cId="1432061271" sldId="972"/>
            <ac:cxnSpMk id="47" creationId="{1BD9E207-5E99-D70B-FB96-F2D87A58D76D}"/>
          </ac:cxnSpMkLst>
        </pc:cxnChg>
        <pc:cxnChg chg="mod">
          <ac:chgData name="Phillip Kaufman" userId="c001b2a046940d7c" providerId="LiveId" clId="{5CB25B10-5B1C-4017-B167-ED3104435743}" dt="2024-05-27T07:30:38.532" v="8620" actId="165"/>
          <ac:cxnSpMkLst>
            <pc:docMk/>
            <pc:sldMk cId="1432061271" sldId="972"/>
            <ac:cxnSpMk id="48" creationId="{203FC5DF-5D65-0437-EE73-AF87F64D49A3}"/>
          </ac:cxnSpMkLst>
        </pc:cxnChg>
        <pc:cxnChg chg="mod">
          <ac:chgData name="Phillip Kaufman" userId="c001b2a046940d7c" providerId="LiveId" clId="{5CB25B10-5B1C-4017-B167-ED3104435743}" dt="2024-05-27T07:30:38.532" v="8620" actId="165"/>
          <ac:cxnSpMkLst>
            <pc:docMk/>
            <pc:sldMk cId="1432061271" sldId="972"/>
            <ac:cxnSpMk id="49" creationId="{AABC8ABC-2EC5-0697-D1AC-DB00CDBFD221}"/>
          </ac:cxnSpMkLst>
        </pc:cxnChg>
        <pc:cxnChg chg="mod">
          <ac:chgData name="Phillip Kaufman" userId="c001b2a046940d7c" providerId="LiveId" clId="{5CB25B10-5B1C-4017-B167-ED3104435743}" dt="2024-05-27T07:30:38.532" v="8620" actId="165"/>
          <ac:cxnSpMkLst>
            <pc:docMk/>
            <pc:sldMk cId="1432061271" sldId="972"/>
            <ac:cxnSpMk id="51" creationId="{051219BB-36B0-0F33-130A-97D0E161E70C}"/>
          </ac:cxnSpMkLst>
        </pc:cxnChg>
        <pc:cxnChg chg="mod">
          <ac:chgData name="Phillip Kaufman" userId="c001b2a046940d7c" providerId="LiveId" clId="{5CB25B10-5B1C-4017-B167-ED3104435743}" dt="2024-05-18T03:15:02.604" v="2771"/>
          <ac:cxnSpMkLst>
            <pc:docMk/>
            <pc:sldMk cId="1432061271" sldId="972"/>
            <ac:cxnSpMk id="51" creationId="{C05FF451-272B-E36D-C953-52C7ABFBAF2C}"/>
          </ac:cxnSpMkLst>
        </pc:cxnChg>
        <pc:cxnChg chg="mod">
          <ac:chgData name="Phillip Kaufman" userId="c001b2a046940d7c" providerId="LiveId" clId="{5CB25B10-5B1C-4017-B167-ED3104435743}" dt="2024-05-27T07:30:38.532" v="8620" actId="165"/>
          <ac:cxnSpMkLst>
            <pc:docMk/>
            <pc:sldMk cId="1432061271" sldId="972"/>
            <ac:cxnSpMk id="52" creationId="{37F17693-92D7-B4C5-E2EE-FE7E022A1208}"/>
          </ac:cxnSpMkLst>
        </pc:cxnChg>
        <pc:cxnChg chg="mod">
          <ac:chgData name="Phillip Kaufman" userId="c001b2a046940d7c" providerId="LiveId" clId="{5CB25B10-5B1C-4017-B167-ED3104435743}" dt="2024-05-18T03:15:02.604" v="2771"/>
          <ac:cxnSpMkLst>
            <pc:docMk/>
            <pc:sldMk cId="1432061271" sldId="972"/>
            <ac:cxnSpMk id="52" creationId="{E24701C1-C1D0-50E7-A8AE-175D822B886A}"/>
          </ac:cxnSpMkLst>
        </pc:cxnChg>
        <pc:cxnChg chg="mod">
          <ac:chgData name="Phillip Kaufman" userId="c001b2a046940d7c" providerId="LiveId" clId="{5CB25B10-5B1C-4017-B167-ED3104435743}" dt="2024-05-27T07:30:38.532" v="8620" actId="165"/>
          <ac:cxnSpMkLst>
            <pc:docMk/>
            <pc:sldMk cId="1432061271" sldId="972"/>
            <ac:cxnSpMk id="53" creationId="{2B1CAB6A-7D9B-89E2-B666-463FBC252B6A}"/>
          </ac:cxnSpMkLst>
        </pc:cxnChg>
        <pc:cxnChg chg="mod">
          <ac:chgData name="Phillip Kaufman" userId="c001b2a046940d7c" providerId="LiveId" clId="{5CB25B10-5B1C-4017-B167-ED3104435743}" dt="2024-05-27T07:30:38.532" v="8620" actId="165"/>
          <ac:cxnSpMkLst>
            <pc:docMk/>
            <pc:sldMk cId="1432061271" sldId="972"/>
            <ac:cxnSpMk id="54" creationId="{8B6F4BE8-B964-B20A-8ABF-5237E95FE8B7}"/>
          </ac:cxnSpMkLst>
        </pc:cxnChg>
        <pc:cxnChg chg="mod">
          <ac:chgData name="Phillip Kaufman" userId="c001b2a046940d7c" providerId="LiveId" clId="{5CB25B10-5B1C-4017-B167-ED3104435743}" dt="2024-05-27T07:30:38.532" v="8620" actId="165"/>
          <ac:cxnSpMkLst>
            <pc:docMk/>
            <pc:sldMk cId="1432061271" sldId="972"/>
            <ac:cxnSpMk id="55" creationId="{940E49D4-EBA2-E59A-1D86-2CBAE30E068B}"/>
          </ac:cxnSpMkLst>
        </pc:cxnChg>
        <pc:cxnChg chg="mod">
          <ac:chgData name="Phillip Kaufman" userId="c001b2a046940d7c" providerId="LiveId" clId="{5CB25B10-5B1C-4017-B167-ED3104435743}" dt="2024-05-27T07:30:38.532" v="8620" actId="165"/>
          <ac:cxnSpMkLst>
            <pc:docMk/>
            <pc:sldMk cId="1432061271" sldId="972"/>
            <ac:cxnSpMk id="56" creationId="{092341BA-D73D-7D64-5181-62843C25A699}"/>
          </ac:cxnSpMkLst>
        </pc:cxnChg>
        <pc:cxnChg chg="mod">
          <ac:chgData name="Phillip Kaufman" userId="c001b2a046940d7c" providerId="LiveId" clId="{5CB25B10-5B1C-4017-B167-ED3104435743}" dt="2024-05-27T07:30:38.532" v="8620" actId="165"/>
          <ac:cxnSpMkLst>
            <pc:docMk/>
            <pc:sldMk cId="1432061271" sldId="972"/>
            <ac:cxnSpMk id="57" creationId="{1BCC72E4-783C-B9AF-CC29-0FA43A6DD6CC}"/>
          </ac:cxnSpMkLst>
        </pc:cxnChg>
        <pc:cxnChg chg="mod">
          <ac:chgData name="Phillip Kaufman" userId="c001b2a046940d7c" providerId="LiveId" clId="{5CB25B10-5B1C-4017-B167-ED3104435743}" dt="2024-05-27T07:30:38.532" v="8620" actId="165"/>
          <ac:cxnSpMkLst>
            <pc:docMk/>
            <pc:sldMk cId="1432061271" sldId="972"/>
            <ac:cxnSpMk id="58" creationId="{737F2D6B-9FD2-DE27-2B7B-72D1FBF6A865}"/>
          </ac:cxnSpMkLst>
        </pc:cxnChg>
        <pc:cxnChg chg="mod">
          <ac:chgData name="Phillip Kaufman" userId="c001b2a046940d7c" providerId="LiveId" clId="{5CB25B10-5B1C-4017-B167-ED3104435743}" dt="2024-05-27T07:30:38.532" v="8620" actId="165"/>
          <ac:cxnSpMkLst>
            <pc:docMk/>
            <pc:sldMk cId="1432061271" sldId="972"/>
            <ac:cxnSpMk id="59" creationId="{C61529F8-71EB-D077-D2CB-B5532FE01049}"/>
          </ac:cxnSpMkLst>
        </pc:cxnChg>
        <pc:cxnChg chg="mod">
          <ac:chgData name="Phillip Kaufman" userId="c001b2a046940d7c" providerId="LiveId" clId="{5CB25B10-5B1C-4017-B167-ED3104435743}" dt="2024-05-27T07:30:38.532" v="8620" actId="165"/>
          <ac:cxnSpMkLst>
            <pc:docMk/>
            <pc:sldMk cId="1432061271" sldId="972"/>
            <ac:cxnSpMk id="60" creationId="{3FC51662-02C9-8B50-F5FE-10F19599966D}"/>
          </ac:cxnSpMkLst>
        </pc:cxnChg>
        <pc:cxnChg chg="mod">
          <ac:chgData name="Phillip Kaufman" userId="c001b2a046940d7c" providerId="LiveId" clId="{5CB25B10-5B1C-4017-B167-ED3104435743}" dt="2024-05-27T07:30:38.532" v="8620" actId="165"/>
          <ac:cxnSpMkLst>
            <pc:docMk/>
            <pc:sldMk cId="1432061271" sldId="972"/>
            <ac:cxnSpMk id="61" creationId="{1C2745BC-DC50-0747-8435-8ABAD497486C}"/>
          </ac:cxnSpMkLst>
        </pc:cxnChg>
        <pc:cxnChg chg="mod">
          <ac:chgData name="Phillip Kaufman" userId="c001b2a046940d7c" providerId="LiveId" clId="{5CB25B10-5B1C-4017-B167-ED3104435743}" dt="2024-05-27T07:30:38.532" v="8620" actId="165"/>
          <ac:cxnSpMkLst>
            <pc:docMk/>
            <pc:sldMk cId="1432061271" sldId="972"/>
            <ac:cxnSpMk id="62" creationId="{91BCA37E-EFB7-64CA-F0DB-B1C87E6FBB06}"/>
          </ac:cxnSpMkLst>
        </pc:cxnChg>
        <pc:cxnChg chg="mod">
          <ac:chgData name="Phillip Kaufman" userId="c001b2a046940d7c" providerId="LiveId" clId="{5CB25B10-5B1C-4017-B167-ED3104435743}" dt="2024-05-27T07:30:38.532" v="8620" actId="165"/>
          <ac:cxnSpMkLst>
            <pc:docMk/>
            <pc:sldMk cId="1432061271" sldId="972"/>
            <ac:cxnSpMk id="63" creationId="{452E98C2-2F16-B41C-1707-26AA5C83595D}"/>
          </ac:cxnSpMkLst>
        </pc:cxnChg>
        <pc:cxnChg chg="mod">
          <ac:chgData name="Phillip Kaufman" userId="c001b2a046940d7c" providerId="LiveId" clId="{5CB25B10-5B1C-4017-B167-ED3104435743}" dt="2024-05-27T07:30:38.532" v="8620" actId="165"/>
          <ac:cxnSpMkLst>
            <pc:docMk/>
            <pc:sldMk cId="1432061271" sldId="972"/>
            <ac:cxnSpMk id="64" creationId="{06926C87-264C-EE13-7A10-43CAE3EB39EA}"/>
          </ac:cxnSpMkLst>
        </pc:cxnChg>
        <pc:cxnChg chg="mod">
          <ac:chgData name="Phillip Kaufman" userId="c001b2a046940d7c" providerId="LiveId" clId="{5CB25B10-5B1C-4017-B167-ED3104435743}" dt="2024-05-27T07:30:38.532" v="8620" actId="165"/>
          <ac:cxnSpMkLst>
            <pc:docMk/>
            <pc:sldMk cId="1432061271" sldId="972"/>
            <ac:cxnSpMk id="65" creationId="{2EB365D2-D4EA-0ABE-2545-350E316F7509}"/>
          </ac:cxnSpMkLst>
        </pc:cxnChg>
        <pc:cxnChg chg="mod">
          <ac:chgData name="Phillip Kaufman" userId="c001b2a046940d7c" providerId="LiveId" clId="{5CB25B10-5B1C-4017-B167-ED3104435743}" dt="2024-05-27T07:30:38.532" v="8620" actId="165"/>
          <ac:cxnSpMkLst>
            <pc:docMk/>
            <pc:sldMk cId="1432061271" sldId="972"/>
            <ac:cxnSpMk id="66" creationId="{85E97A28-33C0-EAD2-A1AC-9451E29376A0}"/>
          </ac:cxnSpMkLst>
        </pc:cxnChg>
        <pc:cxnChg chg="mod">
          <ac:chgData name="Phillip Kaufman" userId="c001b2a046940d7c" providerId="LiveId" clId="{5CB25B10-5B1C-4017-B167-ED3104435743}" dt="2024-05-27T07:30:38.532" v="8620" actId="165"/>
          <ac:cxnSpMkLst>
            <pc:docMk/>
            <pc:sldMk cId="1432061271" sldId="972"/>
            <ac:cxnSpMk id="67" creationId="{B2CB9932-8C9D-DDCF-75EF-A128591603F1}"/>
          </ac:cxnSpMkLst>
        </pc:cxnChg>
        <pc:cxnChg chg="mod">
          <ac:chgData name="Phillip Kaufman" userId="c001b2a046940d7c" providerId="LiveId" clId="{5CB25B10-5B1C-4017-B167-ED3104435743}" dt="2024-05-27T07:30:38.532" v="8620" actId="165"/>
          <ac:cxnSpMkLst>
            <pc:docMk/>
            <pc:sldMk cId="1432061271" sldId="972"/>
            <ac:cxnSpMk id="68" creationId="{BE25D92F-A116-1D31-2BA5-705DE981475F}"/>
          </ac:cxnSpMkLst>
        </pc:cxnChg>
        <pc:cxnChg chg="mod">
          <ac:chgData name="Phillip Kaufman" userId="c001b2a046940d7c" providerId="LiveId" clId="{5CB25B10-5B1C-4017-B167-ED3104435743}" dt="2024-05-27T07:30:38.532" v="8620" actId="165"/>
          <ac:cxnSpMkLst>
            <pc:docMk/>
            <pc:sldMk cId="1432061271" sldId="972"/>
            <ac:cxnSpMk id="69" creationId="{F2410B74-D76E-A796-57E9-0B0547885A19}"/>
          </ac:cxnSpMkLst>
        </pc:cxnChg>
        <pc:cxnChg chg="mod">
          <ac:chgData name="Phillip Kaufman" userId="c001b2a046940d7c" providerId="LiveId" clId="{5CB25B10-5B1C-4017-B167-ED3104435743}" dt="2024-05-27T07:30:38.532" v="8620" actId="165"/>
          <ac:cxnSpMkLst>
            <pc:docMk/>
            <pc:sldMk cId="1432061271" sldId="972"/>
            <ac:cxnSpMk id="70" creationId="{40C93151-BC94-CE45-3C98-BD394590C1F6}"/>
          </ac:cxnSpMkLst>
        </pc:cxnChg>
        <pc:cxnChg chg="mod">
          <ac:chgData name="Phillip Kaufman" userId="c001b2a046940d7c" providerId="LiveId" clId="{5CB25B10-5B1C-4017-B167-ED3104435743}" dt="2024-05-27T07:30:38.532" v="8620" actId="165"/>
          <ac:cxnSpMkLst>
            <pc:docMk/>
            <pc:sldMk cId="1432061271" sldId="972"/>
            <ac:cxnSpMk id="71" creationId="{37AA8D32-C321-651F-EFA4-2DD6FDEE5F3E}"/>
          </ac:cxnSpMkLst>
        </pc:cxnChg>
        <pc:cxnChg chg="mod">
          <ac:chgData name="Phillip Kaufman" userId="c001b2a046940d7c" providerId="LiveId" clId="{5CB25B10-5B1C-4017-B167-ED3104435743}" dt="2024-05-27T07:30:38.532" v="8620" actId="165"/>
          <ac:cxnSpMkLst>
            <pc:docMk/>
            <pc:sldMk cId="1432061271" sldId="972"/>
            <ac:cxnSpMk id="75" creationId="{218AC630-6A6F-0386-CB26-178C19249865}"/>
          </ac:cxnSpMkLst>
        </pc:cxnChg>
        <pc:cxnChg chg="mod">
          <ac:chgData name="Phillip Kaufman" userId="c001b2a046940d7c" providerId="LiveId" clId="{5CB25B10-5B1C-4017-B167-ED3104435743}" dt="2024-05-27T07:30:38.532" v="8620" actId="165"/>
          <ac:cxnSpMkLst>
            <pc:docMk/>
            <pc:sldMk cId="1432061271" sldId="972"/>
            <ac:cxnSpMk id="76" creationId="{94C7ACCD-9684-C9AC-84B5-881C642525BB}"/>
          </ac:cxnSpMkLst>
        </pc:cxnChg>
        <pc:cxnChg chg="mod">
          <ac:chgData name="Phillip Kaufman" userId="c001b2a046940d7c" providerId="LiveId" clId="{5CB25B10-5B1C-4017-B167-ED3104435743}" dt="2024-05-27T07:30:41.057" v="8622"/>
          <ac:cxnSpMkLst>
            <pc:docMk/>
            <pc:sldMk cId="1432061271" sldId="972"/>
            <ac:cxnSpMk id="79" creationId="{6A8D64D7-FAD5-17FC-5BD8-CA7B5BD01A01}"/>
          </ac:cxnSpMkLst>
        </pc:cxnChg>
        <pc:cxnChg chg="mod">
          <ac:chgData name="Phillip Kaufman" userId="c001b2a046940d7c" providerId="LiveId" clId="{5CB25B10-5B1C-4017-B167-ED3104435743}" dt="2024-05-27T07:30:41.057" v="8622"/>
          <ac:cxnSpMkLst>
            <pc:docMk/>
            <pc:sldMk cId="1432061271" sldId="972"/>
            <ac:cxnSpMk id="80" creationId="{E1607A4A-97D6-1B93-C655-30E0FC8350E7}"/>
          </ac:cxnSpMkLst>
        </pc:cxnChg>
        <pc:cxnChg chg="mod">
          <ac:chgData name="Phillip Kaufman" userId="c001b2a046940d7c" providerId="LiveId" clId="{5CB25B10-5B1C-4017-B167-ED3104435743}" dt="2024-05-27T07:30:41.057" v="8622"/>
          <ac:cxnSpMkLst>
            <pc:docMk/>
            <pc:sldMk cId="1432061271" sldId="972"/>
            <ac:cxnSpMk id="81" creationId="{6BD28ECD-445F-3666-DF17-AF66DF52D903}"/>
          </ac:cxnSpMkLst>
        </pc:cxnChg>
        <pc:cxnChg chg="mod">
          <ac:chgData name="Phillip Kaufman" userId="c001b2a046940d7c" providerId="LiveId" clId="{5CB25B10-5B1C-4017-B167-ED3104435743}" dt="2024-05-27T07:30:41.057" v="8622"/>
          <ac:cxnSpMkLst>
            <pc:docMk/>
            <pc:sldMk cId="1432061271" sldId="972"/>
            <ac:cxnSpMk id="82" creationId="{78A5D1AA-0FC2-5FB7-B414-AB7234DE6F6C}"/>
          </ac:cxnSpMkLst>
        </pc:cxnChg>
        <pc:cxnChg chg="mod">
          <ac:chgData name="Phillip Kaufman" userId="c001b2a046940d7c" providerId="LiveId" clId="{5CB25B10-5B1C-4017-B167-ED3104435743}" dt="2024-05-27T07:30:41.057" v="8622"/>
          <ac:cxnSpMkLst>
            <pc:docMk/>
            <pc:sldMk cId="1432061271" sldId="972"/>
            <ac:cxnSpMk id="83" creationId="{03E4EA2B-EF04-909A-DFA4-244C7D8462C0}"/>
          </ac:cxnSpMkLst>
        </pc:cxnChg>
        <pc:cxnChg chg="mod">
          <ac:chgData name="Phillip Kaufman" userId="c001b2a046940d7c" providerId="LiveId" clId="{5CB25B10-5B1C-4017-B167-ED3104435743}" dt="2024-05-27T07:30:41.057" v="8622"/>
          <ac:cxnSpMkLst>
            <pc:docMk/>
            <pc:sldMk cId="1432061271" sldId="972"/>
            <ac:cxnSpMk id="84" creationId="{E3EC2881-6428-AC97-7B2A-8F9436422226}"/>
          </ac:cxnSpMkLst>
        </pc:cxnChg>
        <pc:cxnChg chg="mod">
          <ac:chgData name="Phillip Kaufman" userId="c001b2a046940d7c" providerId="LiveId" clId="{5CB25B10-5B1C-4017-B167-ED3104435743}" dt="2024-05-27T07:30:41.057" v="8622"/>
          <ac:cxnSpMkLst>
            <pc:docMk/>
            <pc:sldMk cId="1432061271" sldId="972"/>
            <ac:cxnSpMk id="85" creationId="{B1321697-928C-47AC-D0BE-367245C56BEF}"/>
          </ac:cxnSpMkLst>
        </pc:cxnChg>
        <pc:cxnChg chg="mod">
          <ac:chgData name="Phillip Kaufman" userId="c001b2a046940d7c" providerId="LiveId" clId="{5CB25B10-5B1C-4017-B167-ED3104435743}" dt="2024-05-27T07:30:41.057" v="8622"/>
          <ac:cxnSpMkLst>
            <pc:docMk/>
            <pc:sldMk cId="1432061271" sldId="972"/>
            <ac:cxnSpMk id="86" creationId="{5A6885DA-9EC5-7706-24D7-EC44E2A23138}"/>
          </ac:cxnSpMkLst>
        </pc:cxnChg>
        <pc:cxnChg chg="mod">
          <ac:chgData name="Phillip Kaufman" userId="c001b2a046940d7c" providerId="LiveId" clId="{5CB25B10-5B1C-4017-B167-ED3104435743}" dt="2024-05-27T07:30:41.057" v="8622"/>
          <ac:cxnSpMkLst>
            <pc:docMk/>
            <pc:sldMk cId="1432061271" sldId="972"/>
            <ac:cxnSpMk id="87" creationId="{972BF06D-3300-1ADA-4ED4-D1669AB37D2D}"/>
          </ac:cxnSpMkLst>
        </pc:cxnChg>
        <pc:cxnChg chg="mod">
          <ac:chgData name="Phillip Kaufman" userId="c001b2a046940d7c" providerId="LiveId" clId="{5CB25B10-5B1C-4017-B167-ED3104435743}" dt="2024-05-27T07:30:41.057" v="8622"/>
          <ac:cxnSpMkLst>
            <pc:docMk/>
            <pc:sldMk cId="1432061271" sldId="972"/>
            <ac:cxnSpMk id="88" creationId="{3CE27C3E-F447-26A3-FAB3-78D09216809B}"/>
          </ac:cxnSpMkLst>
        </pc:cxnChg>
        <pc:cxnChg chg="mod">
          <ac:chgData name="Phillip Kaufman" userId="c001b2a046940d7c" providerId="LiveId" clId="{5CB25B10-5B1C-4017-B167-ED3104435743}" dt="2024-05-27T07:30:41.057" v="8622"/>
          <ac:cxnSpMkLst>
            <pc:docMk/>
            <pc:sldMk cId="1432061271" sldId="972"/>
            <ac:cxnSpMk id="89" creationId="{A3B044D5-C96B-94E0-6F2F-A2BC63314A9F}"/>
          </ac:cxnSpMkLst>
        </pc:cxnChg>
        <pc:cxnChg chg="mod">
          <ac:chgData name="Phillip Kaufman" userId="c001b2a046940d7c" providerId="LiveId" clId="{5CB25B10-5B1C-4017-B167-ED3104435743}" dt="2024-05-27T07:30:41.057" v="8622"/>
          <ac:cxnSpMkLst>
            <pc:docMk/>
            <pc:sldMk cId="1432061271" sldId="972"/>
            <ac:cxnSpMk id="90" creationId="{7124629A-D55C-5CF6-294B-4031178BF179}"/>
          </ac:cxnSpMkLst>
        </pc:cxnChg>
        <pc:cxnChg chg="mod">
          <ac:chgData name="Phillip Kaufman" userId="c001b2a046940d7c" providerId="LiveId" clId="{5CB25B10-5B1C-4017-B167-ED3104435743}" dt="2024-05-27T07:30:41.057" v="8622"/>
          <ac:cxnSpMkLst>
            <pc:docMk/>
            <pc:sldMk cId="1432061271" sldId="972"/>
            <ac:cxnSpMk id="91" creationId="{9BCE0234-B5B7-829B-062C-FDB98FC86B96}"/>
          </ac:cxnSpMkLst>
        </pc:cxnChg>
        <pc:cxnChg chg="mod">
          <ac:chgData name="Phillip Kaufman" userId="c001b2a046940d7c" providerId="LiveId" clId="{5CB25B10-5B1C-4017-B167-ED3104435743}" dt="2024-05-27T07:30:41.057" v="8622"/>
          <ac:cxnSpMkLst>
            <pc:docMk/>
            <pc:sldMk cId="1432061271" sldId="972"/>
            <ac:cxnSpMk id="92" creationId="{37B428E3-BF9C-F6F1-EE39-0A04A75274ED}"/>
          </ac:cxnSpMkLst>
        </pc:cxnChg>
        <pc:cxnChg chg="mod">
          <ac:chgData name="Phillip Kaufman" userId="c001b2a046940d7c" providerId="LiveId" clId="{5CB25B10-5B1C-4017-B167-ED3104435743}" dt="2024-05-27T07:30:41.057" v="8622"/>
          <ac:cxnSpMkLst>
            <pc:docMk/>
            <pc:sldMk cId="1432061271" sldId="972"/>
            <ac:cxnSpMk id="93" creationId="{993A1658-09B6-0DC7-B215-11DB715FBA4B}"/>
          </ac:cxnSpMkLst>
        </pc:cxnChg>
        <pc:cxnChg chg="mod">
          <ac:chgData name="Phillip Kaufman" userId="c001b2a046940d7c" providerId="LiveId" clId="{5CB25B10-5B1C-4017-B167-ED3104435743}" dt="2024-05-27T07:30:41.057" v="8622"/>
          <ac:cxnSpMkLst>
            <pc:docMk/>
            <pc:sldMk cId="1432061271" sldId="972"/>
            <ac:cxnSpMk id="94" creationId="{2950D4DE-ED28-D88B-4817-A78D79D8CC6A}"/>
          </ac:cxnSpMkLst>
        </pc:cxnChg>
        <pc:cxnChg chg="mod">
          <ac:chgData name="Phillip Kaufman" userId="c001b2a046940d7c" providerId="LiveId" clId="{5CB25B10-5B1C-4017-B167-ED3104435743}" dt="2024-05-27T07:30:41.057" v="8622"/>
          <ac:cxnSpMkLst>
            <pc:docMk/>
            <pc:sldMk cId="1432061271" sldId="972"/>
            <ac:cxnSpMk id="95" creationId="{E083C6A4-2F5E-F533-7F75-F13EE1622F72}"/>
          </ac:cxnSpMkLst>
        </pc:cxnChg>
        <pc:cxnChg chg="mod">
          <ac:chgData name="Phillip Kaufman" userId="c001b2a046940d7c" providerId="LiveId" clId="{5CB25B10-5B1C-4017-B167-ED3104435743}" dt="2024-05-27T07:30:41.057" v="8622"/>
          <ac:cxnSpMkLst>
            <pc:docMk/>
            <pc:sldMk cId="1432061271" sldId="972"/>
            <ac:cxnSpMk id="96" creationId="{065CB04D-7F07-492C-5143-A95B0DD2ABBD}"/>
          </ac:cxnSpMkLst>
        </pc:cxnChg>
        <pc:cxnChg chg="mod">
          <ac:chgData name="Phillip Kaufman" userId="c001b2a046940d7c" providerId="LiveId" clId="{5CB25B10-5B1C-4017-B167-ED3104435743}" dt="2024-05-27T07:30:41.057" v="8622"/>
          <ac:cxnSpMkLst>
            <pc:docMk/>
            <pc:sldMk cId="1432061271" sldId="972"/>
            <ac:cxnSpMk id="97" creationId="{7E7D1D2C-D884-4169-9ACC-BC985B3B3476}"/>
          </ac:cxnSpMkLst>
        </pc:cxnChg>
        <pc:cxnChg chg="mod">
          <ac:chgData name="Phillip Kaufman" userId="c001b2a046940d7c" providerId="LiveId" clId="{5CB25B10-5B1C-4017-B167-ED3104435743}" dt="2024-05-27T07:30:41.057" v="8622"/>
          <ac:cxnSpMkLst>
            <pc:docMk/>
            <pc:sldMk cId="1432061271" sldId="972"/>
            <ac:cxnSpMk id="98" creationId="{85A9FF3B-E621-0F85-CB8A-77C5ED90E364}"/>
          </ac:cxnSpMkLst>
        </pc:cxnChg>
        <pc:cxnChg chg="mod">
          <ac:chgData name="Phillip Kaufman" userId="c001b2a046940d7c" providerId="LiveId" clId="{5CB25B10-5B1C-4017-B167-ED3104435743}" dt="2024-05-27T07:30:41.057" v="8622"/>
          <ac:cxnSpMkLst>
            <pc:docMk/>
            <pc:sldMk cId="1432061271" sldId="972"/>
            <ac:cxnSpMk id="99" creationId="{03695F5E-AC89-A360-57A6-1856521A511C}"/>
          </ac:cxnSpMkLst>
        </pc:cxnChg>
        <pc:cxnChg chg="mod">
          <ac:chgData name="Phillip Kaufman" userId="c001b2a046940d7c" providerId="LiveId" clId="{5CB25B10-5B1C-4017-B167-ED3104435743}" dt="2024-05-27T07:30:41.057" v="8622"/>
          <ac:cxnSpMkLst>
            <pc:docMk/>
            <pc:sldMk cId="1432061271" sldId="972"/>
            <ac:cxnSpMk id="100" creationId="{8155F1BC-3B60-8A90-F40A-CBD70061A8A1}"/>
          </ac:cxnSpMkLst>
        </pc:cxnChg>
        <pc:cxnChg chg="mod">
          <ac:chgData name="Phillip Kaufman" userId="c001b2a046940d7c" providerId="LiveId" clId="{5CB25B10-5B1C-4017-B167-ED3104435743}" dt="2024-05-27T07:30:41.057" v="8622"/>
          <ac:cxnSpMkLst>
            <pc:docMk/>
            <pc:sldMk cId="1432061271" sldId="972"/>
            <ac:cxnSpMk id="101" creationId="{739F1F80-94C4-F3AD-2E28-939CD8435AA4}"/>
          </ac:cxnSpMkLst>
        </pc:cxnChg>
        <pc:cxnChg chg="mod">
          <ac:chgData name="Phillip Kaufman" userId="c001b2a046940d7c" providerId="LiveId" clId="{5CB25B10-5B1C-4017-B167-ED3104435743}" dt="2024-05-27T07:30:41.057" v="8622"/>
          <ac:cxnSpMkLst>
            <pc:docMk/>
            <pc:sldMk cId="1432061271" sldId="972"/>
            <ac:cxnSpMk id="102" creationId="{775FCA34-876A-8F09-C579-31ABC1C871F6}"/>
          </ac:cxnSpMkLst>
        </pc:cxnChg>
        <pc:cxnChg chg="mod">
          <ac:chgData name="Phillip Kaufman" userId="c001b2a046940d7c" providerId="LiveId" clId="{5CB25B10-5B1C-4017-B167-ED3104435743}" dt="2024-05-27T07:30:41.057" v="8622"/>
          <ac:cxnSpMkLst>
            <pc:docMk/>
            <pc:sldMk cId="1432061271" sldId="972"/>
            <ac:cxnSpMk id="103" creationId="{57D0312F-26EE-C16D-3793-7BDB59D55A55}"/>
          </ac:cxnSpMkLst>
        </pc:cxnChg>
        <pc:cxnChg chg="mod">
          <ac:chgData name="Phillip Kaufman" userId="c001b2a046940d7c" providerId="LiveId" clId="{5CB25B10-5B1C-4017-B167-ED3104435743}" dt="2024-05-27T07:30:41.057" v="8622"/>
          <ac:cxnSpMkLst>
            <pc:docMk/>
            <pc:sldMk cId="1432061271" sldId="972"/>
            <ac:cxnSpMk id="104" creationId="{71FAEA0D-F8D5-4635-B579-19481EC321B6}"/>
          </ac:cxnSpMkLst>
        </pc:cxnChg>
        <pc:cxnChg chg="mod">
          <ac:chgData name="Phillip Kaufman" userId="c001b2a046940d7c" providerId="LiveId" clId="{5CB25B10-5B1C-4017-B167-ED3104435743}" dt="2024-05-27T07:30:41.057" v="8622"/>
          <ac:cxnSpMkLst>
            <pc:docMk/>
            <pc:sldMk cId="1432061271" sldId="972"/>
            <ac:cxnSpMk id="105" creationId="{81451809-9FBE-A791-8330-43BA78D6427A}"/>
          </ac:cxnSpMkLst>
        </pc:cxnChg>
        <pc:cxnChg chg="mod">
          <ac:chgData name="Phillip Kaufman" userId="c001b2a046940d7c" providerId="LiveId" clId="{5CB25B10-5B1C-4017-B167-ED3104435743}" dt="2024-05-27T07:30:41.057" v="8622"/>
          <ac:cxnSpMkLst>
            <pc:docMk/>
            <pc:sldMk cId="1432061271" sldId="972"/>
            <ac:cxnSpMk id="106" creationId="{AF6B1B5A-AF9F-6C2D-8013-C479E50F7F00}"/>
          </ac:cxnSpMkLst>
        </pc:cxnChg>
        <pc:cxnChg chg="mod">
          <ac:chgData name="Phillip Kaufman" userId="c001b2a046940d7c" providerId="LiveId" clId="{5CB25B10-5B1C-4017-B167-ED3104435743}" dt="2024-05-27T07:30:41.057" v="8622"/>
          <ac:cxnSpMkLst>
            <pc:docMk/>
            <pc:sldMk cId="1432061271" sldId="972"/>
            <ac:cxnSpMk id="107" creationId="{24C8C00B-7D29-C6F2-0F09-3A4C3D63B8E2}"/>
          </ac:cxnSpMkLst>
        </pc:cxnChg>
        <pc:cxnChg chg="mod">
          <ac:chgData name="Phillip Kaufman" userId="c001b2a046940d7c" providerId="LiveId" clId="{5CB25B10-5B1C-4017-B167-ED3104435743}" dt="2024-05-27T07:30:41.057" v="8622"/>
          <ac:cxnSpMkLst>
            <pc:docMk/>
            <pc:sldMk cId="1432061271" sldId="972"/>
            <ac:cxnSpMk id="108" creationId="{5DEB36A0-6F66-4D0B-FCD0-13F5008A49F7}"/>
          </ac:cxnSpMkLst>
        </pc:cxnChg>
        <pc:cxnChg chg="mod">
          <ac:chgData name="Phillip Kaufman" userId="c001b2a046940d7c" providerId="LiveId" clId="{5CB25B10-5B1C-4017-B167-ED3104435743}" dt="2024-05-27T07:30:41.057" v="8622"/>
          <ac:cxnSpMkLst>
            <pc:docMk/>
            <pc:sldMk cId="1432061271" sldId="972"/>
            <ac:cxnSpMk id="109" creationId="{82C31851-3EA7-12F7-539B-CECE552F98C4}"/>
          </ac:cxnSpMkLst>
        </pc:cxnChg>
        <pc:cxnChg chg="mod">
          <ac:chgData name="Phillip Kaufman" userId="c001b2a046940d7c" providerId="LiveId" clId="{5CB25B10-5B1C-4017-B167-ED3104435743}" dt="2024-05-27T07:30:41.057" v="8622"/>
          <ac:cxnSpMkLst>
            <pc:docMk/>
            <pc:sldMk cId="1432061271" sldId="972"/>
            <ac:cxnSpMk id="110" creationId="{B14CB5D1-CE00-2DAE-68CA-3C7092A8C9A5}"/>
          </ac:cxnSpMkLst>
        </pc:cxnChg>
        <pc:cxnChg chg="mod">
          <ac:chgData name="Phillip Kaufman" userId="c001b2a046940d7c" providerId="LiveId" clId="{5CB25B10-5B1C-4017-B167-ED3104435743}" dt="2024-05-26T07:06:03.150" v="7581" actId="478"/>
          <ac:cxnSpMkLst>
            <pc:docMk/>
            <pc:sldMk cId="1432061271" sldId="972"/>
            <ac:cxnSpMk id="128" creationId="{D9BDC018-5808-3EBA-9C47-423E0E5F43D6}"/>
          </ac:cxnSpMkLst>
        </pc:cxnChg>
        <pc:cxnChg chg="mod">
          <ac:chgData name="Phillip Kaufman" userId="c001b2a046940d7c" providerId="LiveId" clId="{5CB25B10-5B1C-4017-B167-ED3104435743}" dt="2024-05-26T07:06:03.150" v="7581" actId="478"/>
          <ac:cxnSpMkLst>
            <pc:docMk/>
            <pc:sldMk cId="1432061271" sldId="972"/>
            <ac:cxnSpMk id="129" creationId="{EB4F8AFF-3290-2258-B538-58F1B9C22926}"/>
          </ac:cxnSpMkLst>
        </pc:cxnChg>
        <pc:cxnChg chg="mod">
          <ac:chgData name="Phillip Kaufman" userId="c001b2a046940d7c" providerId="LiveId" clId="{5CB25B10-5B1C-4017-B167-ED3104435743}" dt="2024-05-26T07:06:03.150" v="7581" actId="478"/>
          <ac:cxnSpMkLst>
            <pc:docMk/>
            <pc:sldMk cId="1432061271" sldId="972"/>
            <ac:cxnSpMk id="132" creationId="{94779ED8-2355-326C-8F0A-5089F831DD85}"/>
          </ac:cxnSpMkLst>
        </pc:cxnChg>
        <pc:cxnChg chg="mod">
          <ac:chgData name="Phillip Kaufman" userId="c001b2a046940d7c" providerId="LiveId" clId="{5CB25B10-5B1C-4017-B167-ED3104435743}" dt="2024-05-26T07:06:03.150" v="7581" actId="478"/>
          <ac:cxnSpMkLst>
            <pc:docMk/>
            <pc:sldMk cId="1432061271" sldId="972"/>
            <ac:cxnSpMk id="133" creationId="{18EB2FAF-7123-CA90-1B80-3B417FA88E51}"/>
          </ac:cxnSpMkLst>
        </pc:cxnChg>
        <pc:cxnChg chg="mod">
          <ac:chgData name="Phillip Kaufman" userId="c001b2a046940d7c" providerId="LiveId" clId="{5CB25B10-5B1C-4017-B167-ED3104435743}" dt="2024-05-26T07:06:03.150" v="7581" actId="478"/>
          <ac:cxnSpMkLst>
            <pc:docMk/>
            <pc:sldMk cId="1432061271" sldId="972"/>
            <ac:cxnSpMk id="136" creationId="{32FD7782-FC88-9327-B99F-64F5572479C4}"/>
          </ac:cxnSpMkLst>
        </pc:cxnChg>
        <pc:cxnChg chg="mod">
          <ac:chgData name="Phillip Kaufman" userId="c001b2a046940d7c" providerId="LiveId" clId="{5CB25B10-5B1C-4017-B167-ED3104435743}" dt="2024-05-26T07:06:03.150" v="7581" actId="478"/>
          <ac:cxnSpMkLst>
            <pc:docMk/>
            <pc:sldMk cId="1432061271" sldId="972"/>
            <ac:cxnSpMk id="137" creationId="{0B2D1293-ECAD-E346-F958-40D5271747FD}"/>
          </ac:cxnSpMkLst>
        </pc:cxnChg>
        <pc:cxnChg chg="mod">
          <ac:chgData name="Phillip Kaufman" userId="c001b2a046940d7c" providerId="LiveId" clId="{5CB25B10-5B1C-4017-B167-ED3104435743}" dt="2024-05-26T07:06:03.150" v="7581" actId="478"/>
          <ac:cxnSpMkLst>
            <pc:docMk/>
            <pc:sldMk cId="1432061271" sldId="972"/>
            <ac:cxnSpMk id="140" creationId="{7A0EEB50-CCB1-6A9C-5614-84253C08CF34}"/>
          </ac:cxnSpMkLst>
        </pc:cxnChg>
        <pc:cxnChg chg="mod">
          <ac:chgData name="Phillip Kaufman" userId="c001b2a046940d7c" providerId="LiveId" clId="{5CB25B10-5B1C-4017-B167-ED3104435743}" dt="2024-05-26T07:06:03.150" v="7581" actId="478"/>
          <ac:cxnSpMkLst>
            <pc:docMk/>
            <pc:sldMk cId="1432061271" sldId="972"/>
            <ac:cxnSpMk id="141" creationId="{38C51A51-567B-023A-7DFF-3629521AFAC9}"/>
          </ac:cxnSpMkLst>
        </pc:cxnChg>
        <pc:cxnChg chg="mod">
          <ac:chgData name="Phillip Kaufman" userId="c001b2a046940d7c" providerId="LiveId" clId="{5CB25B10-5B1C-4017-B167-ED3104435743}" dt="2024-05-26T07:06:03.150" v="7581" actId="478"/>
          <ac:cxnSpMkLst>
            <pc:docMk/>
            <pc:sldMk cId="1432061271" sldId="972"/>
            <ac:cxnSpMk id="144" creationId="{ACED8934-96B8-C8F2-818B-CA47539C7476}"/>
          </ac:cxnSpMkLst>
        </pc:cxnChg>
        <pc:cxnChg chg="mod">
          <ac:chgData name="Phillip Kaufman" userId="c001b2a046940d7c" providerId="LiveId" clId="{5CB25B10-5B1C-4017-B167-ED3104435743}" dt="2024-05-26T07:06:03.150" v="7581" actId="478"/>
          <ac:cxnSpMkLst>
            <pc:docMk/>
            <pc:sldMk cId="1432061271" sldId="972"/>
            <ac:cxnSpMk id="145" creationId="{67D1AF51-D6E1-5D50-38D0-38A82A5A2438}"/>
          </ac:cxnSpMkLst>
        </pc:cxnChg>
      </pc:sldChg>
      <pc:sldChg chg="addSp delSp modSp mod">
        <pc:chgData name="Phillip Kaufman" userId="c001b2a046940d7c" providerId="LiveId" clId="{5CB25B10-5B1C-4017-B167-ED3104435743}" dt="2024-05-29T06:21:41.136" v="9373" actId="478"/>
        <pc:sldMkLst>
          <pc:docMk/>
          <pc:sldMk cId="1133890068" sldId="973"/>
        </pc:sldMkLst>
        <pc:spChg chg="mod">
          <ac:chgData name="Phillip Kaufman" userId="c001b2a046940d7c" providerId="LiveId" clId="{5CB25B10-5B1C-4017-B167-ED3104435743}" dt="2024-05-18T03:37:56.863" v="2851" actId="1076"/>
          <ac:spMkLst>
            <pc:docMk/>
            <pc:sldMk cId="1133890068" sldId="973"/>
            <ac:spMk id="4" creationId="{E5C20061-144A-EACF-24B4-07DEC9CEB3A5}"/>
          </ac:spMkLst>
        </pc:spChg>
        <pc:spChg chg="add del mod">
          <ac:chgData name="Phillip Kaufman" userId="c001b2a046940d7c" providerId="LiveId" clId="{5CB25B10-5B1C-4017-B167-ED3104435743}" dt="2024-05-29T06:21:41.136" v="9373" actId="478"/>
          <ac:spMkLst>
            <pc:docMk/>
            <pc:sldMk cId="1133890068" sldId="973"/>
            <ac:spMk id="18" creationId="{CD2FE89A-3F4B-B391-341C-A0F7CBA6F215}"/>
          </ac:spMkLst>
        </pc:spChg>
        <pc:spChg chg="mod">
          <ac:chgData name="Phillip Kaufman" userId="c001b2a046940d7c" providerId="LiveId" clId="{5CB25B10-5B1C-4017-B167-ED3104435743}" dt="2024-05-18T03:36:41.573" v="2831" actId="1076"/>
          <ac:spMkLst>
            <pc:docMk/>
            <pc:sldMk cId="1133890068" sldId="973"/>
            <ac:spMk id="50" creationId="{B21C8D8B-D398-EF6D-95D1-34C78403608D}"/>
          </ac:spMkLst>
        </pc:spChg>
        <pc:spChg chg="add mod">
          <ac:chgData name="Phillip Kaufman" userId="c001b2a046940d7c" providerId="LiveId" clId="{5CB25B10-5B1C-4017-B167-ED3104435743}" dt="2024-05-29T06:21:40.356" v="9372" actId="1076"/>
          <ac:spMkLst>
            <pc:docMk/>
            <pc:sldMk cId="1133890068" sldId="973"/>
            <ac:spMk id="51" creationId="{E090AB11-6989-674F-1526-0A7CD9AD30C5}"/>
          </ac:spMkLst>
        </pc:spChg>
        <pc:spChg chg="mod">
          <ac:chgData name="Phillip Kaufman" userId="c001b2a046940d7c" providerId="LiveId" clId="{5CB25B10-5B1C-4017-B167-ED3104435743}" dt="2024-05-29T01:39:19.662" v="9353" actId="20577"/>
          <ac:spMkLst>
            <pc:docMk/>
            <pc:sldMk cId="1133890068" sldId="973"/>
            <ac:spMk id="53" creationId="{FB53B42E-80F2-7E14-F92D-499C5A7C18AB}"/>
          </ac:spMkLst>
        </pc:spChg>
        <pc:grpChg chg="mod">
          <ac:chgData name="Phillip Kaufman" userId="c001b2a046940d7c" providerId="LiveId" clId="{5CB25B10-5B1C-4017-B167-ED3104435743}" dt="2024-05-18T03:35:45.389" v="2813" actId="14100"/>
          <ac:grpSpMkLst>
            <pc:docMk/>
            <pc:sldMk cId="1133890068" sldId="973"/>
            <ac:grpSpMk id="8" creationId="{52988B66-73CC-2222-C538-B21F67BF6FE9}"/>
          </ac:grpSpMkLst>
        </pc:grpChg>
      </pc:sldChg>
      <pc:sldChg chg="addSp delSp modSp add del mod">
        <pc:chgData name="Phillip Kaufman" userId="c001b2a046940d7c" providerId="LiveId" clId="{5CB25B10-5B1C-4017-B167-ED3104435743}" dt="2024-05-20T00:37:00.223" v="3583" actId="47"/>
        <pc:sldMkLst>
          <pc:docMk/>
          <pc:sldMk cId="3065619269" sldId="974"/>
        </pc:sldMkLst>
        <pc:spChg chg="del mod">
          <ac:chgData name="Phillip Kaufman" userId="c001b2a046940d7c" providerId="LiveId" clId="{5CB25B10-5B1C-4017-B167-ED3104435743}" dt="2024-05-19T23:22:31.531" v="2875" actId="478"/>
          <ac:spMkLst>
            <pc:docMk/>
            <pc:sldMk cId="3065619269" sldId="974"/>
            <ac:spMk id="4" creationId="{682A4AD9-D718-FFF7-D801-5B818A43D2E8}"/>
          </ac:spMkLst>
        </pc:spChg>
        <pc:spChg chg="del mod">
          <ac:chgData name="Phillip Kaufman" userId="c001b2a046940d7c" providerId="LiveId" clId="{5CB25B10-5B1C-4017-B167-ED3104435743}" dt="2024-05-19T23:22:31.531" v="2875" actId="478"/>
          <ac:spMkLst>
            <pc:docMk/>
            <pc:sldMk cId="3065619269" sldId="974"/>
            <ac:spMk id="8" creationId="{682FFE77-826D-8979-6044-DE5B24FBDD3F}"/>
          </ac:spMkLst>
        </pc:spChg>
        <pc:spChg chg="del mod">
          <ac:chgData name="Phillip Kaufman" userId="c001b2a046940d7c" providerId="LiveId" clId="{5CB25B10-5B1C-4017-B167-ED3104435743}" dt="2024-05-19T23:22:31.531" v="2875" actId="478"/>
          <ac:spMkLst>
            <pc:docMk/>
            <pc:sldMk cId="3065619269" sldId="974"/>
            <ac:spMk id="9" creationId="{26DD4D64-08B8-960A-37BC-9AD8DB43C651}"/>
          </ac:spMkLst>
        </pc:spChg>
        <pc:spChg chg="del mod">
          <ac:chgData name="Phillip Kaufman" userId="c001b2a046940d7c" providerId="LiveId" clId="{5CB25B10-5B1C-4017-B167-ED3104435743}" dt="2024-05-19T23:22:31.531" v="2875" actId="478"/>
          <ac:spMkLst>
            <pc:docMk/>
            <pc:sldMk cId="3065619269" sldId="974"/>
            <ac:spMk id="11" creationId="{33EB5439-039C-1D52-6995-17336C55197B}"/>
          </ac:spMkLst>
        </pc:spChg>
        <pc:spChg chg="del mod">
          <ac:chgData name="Phillip Kaufman" userId="c001b2a046940d7c" providerId="LiveId" clId="{5CB25B10-5B1C-4017-B167-ED3104435743}" dt="2024-05-19T23:22:31.531" v="2875" actId="478"/>
          <ac:spMkLst>
            <pc:docMk/>
            <pc:sldMk cId="3065619269" sldId="974"/>
            <ac:spMk id="12" creationId="{8A6AF5B8-D7AB-0BFC-70F3-84D5865431A4}"/>
          </ac:spMkLst>
        </pc:spChg>
        <pc:spChg chg="mod">
          <ac:chgData name="Phillip Kaufman" userId="c001b2a046940d7c" providerId="LiveId" clId="{5CB25B10-5B1C-4017-B167-ED3104435743}" dt="2024-05-19T23:23:15.174" v="2888"/>
          <ac:spMkLst>
            <pc:docMk/>
            <pc:sldMk cId="3065619269" sldId="974"/>
            <ac:spMk id="13" creationId="{AA966F20-8476-50C3-A9BD-CE25772EC392}"/>
          </ac:spMkLst>
        </pc:spChg>
        <pc:spChg chg="mod">
          <ac:chgData name="Phillip Kaufman" userId="c001b2a046940d7c" providerId="LiveId" clId="{5CB25B10-5B1C-4017-B167-ED3104435743}" dt="2024-05-19T23:23:15.174" v="2888"/>
          <ac:spMkLst>
            <pc:docMk/>
            <pc:sldMk cId="3065619269" sldId="974"/>
            <ac:spMk id="14" creationId="{AF8F2042-C587-365E-C9DB-B274F6BF34E7}"/>
          </ac:spMkLst>
        </pc:spChg>
        <pc:spChg chg="mod">
          <ac:chgData name="Phillip Kaufman" userId="c001b2a046940d7c" providerId="LiveId" clId="{5CB25B10-5B1C-4017-B167-ED3104435743}" dt="2024-05-19T23:23:15.174" v="2888"/>
          <ac:spMkLst>
            <pc:docMk/>
            <pc:sldMk cId="3065619269" sldId="974"/>
            <ac:spMk id="15" creationId="{61BE316E-A6A8-5DA2-3467-29987C204C63}"/>
          </ac:spMkLst>
        </pc:spChg>
        <pc:spChg chg="mod">
          <ac:chgData name="Phillip Kaufman" userId="c001b2a046940d7c" providerId="LiveId" clId="{5CB25B10-5B1C-4017-B167-ED3104435743}" dt="2024-05-19T23:23:15.174" v="2888"/>
          <ac:spMkLst>
            <pc:docMk/>
            <pc:sldMk cId="3065619269" sldId="974"/>
            <ac:spMk id="16" creationId="{61BA663E-1664-1E9D-1BDB-92E46187D327}"/>
          </ac:spMkLst>
        </pc:spChg>
        <pc:spChg chg="mod">
          <ac:chgData name="Phillip Kaufman" userId="c001b2a046940d7c" providerId="LiveId" clId="{5CB25B10-5B1C-4017-B167-ED3104435743}" dt="2024-05-19T23:23:15.174" v="2888"/>
          <ac:spMkLst>
            <pc:docMk/>
            <pc:sldMk cId="3065619269" sldId="974"/>
            <ac:spMk id="19" creationId="{70C6A665-3894-044E-02C0-550E24BD7DA3}"/>
          </ac:spMkLst>
        </pc:spChg>
        <pc:spChg chg="del mod">
          <ac:chgData name="Phillip Kaufman" userId="c001b2a046940d7c" providerId="LiveId" clId="{5CB25B10-5B1C-4017-B167-ED3104435743}" dt="2024-05-19T23:22:31.531" v="2875" actId="478"/>
          <ac:spMkLst>
            <pc:docMk/>
            <pc:sldMk cId="3065619269" sldId="974"/>
            <ac:spMk id="33" creationId="{A9350906-7C9F-4A6C-7DE8-7244C10C7A3F}"/>
          </ac:spMkLst>
        </pc:spChg>
        <pc:spChg chg="del mod">
          <ac:chgData name="Phillip Kaufman" userId="c001b2a046940d7c" providerId="LiveId" clId="{5CB25B10-5B1C-4017-B167-ED3104435743}" dt="2024-05-19T23:22:31.531" v="2875" actId="478"/>
          <ac:spMkLst>
            <pc:docMk/>
            <pc:sldMk cId="3065619269" sldId="974"/>
            <ac:spMk id="37" creationId="{C6E96AD0-16E0-8DD7-274A-E20C62688CB9}"/>
          </ac:spMkLst>
        </pc:spChg>
        <pc:spChg chg="del mod">
          <ac:chgData name="Phillip Kaufman" userId="c001b2a046940d7c" providerId="LiveId" clId="{5CB25B10-5B1C-4017-B167-ED3104435743}" dt="2024-05-19T23:22:31.531" v="2875" actId="478"/>
          <ac:spMkLst>
            <pc:docMk/>
            <pc:sldMk cId="3065619269" sldId="974"/>
            <ac:spMk id="38" creationId="{22C31FC3-2F9E-D822-7602-0FB27F587154}"/>
          </ac:spMkLst>
        </pc:spChg>
        <pc:spChg chg="del mod">
          <ac:chgData name="Phillip Kaufman" userId="c001b2a046940d7c" providerId="LiveId" clId="{5CB25B10-5B1C-4017-B167-ED3104435743}" dt="2024-05-19T23:22:31.531" v="2875" actId="478"/>
          <ac:spMkLst>
            <pc:docMk/>
            <pc:sldMk cId="3065619269" sldId="974"/>
            <ac:spMk id="41" creationId="{AA7FAF24-A333-5562-19E5-8E25A4561306}"/>
          </ac:spMkLst>
        </pc:spChg>
        <pc:spChg chg="mod">
          <ac:chgData name="Phillip Kaufman" userId="c001b2a046940d7c" providerId="LiveId" clId="{5CB25B10-5B1C-4017-B167-ED3104435743}" dt="2024-05-19T23:23:15.174" v="2888"/>
          <ac:spMkLst>
            <pc:docMk/>
            <pc:sldMk cId="3065619269" sldId="974"/>
            <ac:spMk id="59" creationId="{FD271BB4-25B6-2669-3A3E-35FBE3B32024}"/>
          </ac:spMkLst>
        </pc:spChg>
        <pc:spChg chg="mod">
          <ac:chgData name="Phillip Kaufman" userId="c001b2a046940d7c" providerId="LiveId" clId="{5CB25B10-5B1C-4017-B167-ED3104435743}" dt="2024-05-19T23:23:15.174" v="2888"/>
          <ac:spMkLst>
            <pc:docMk/>
            <pc:sldMk cId="3065619269" sldId="974"/>
            <ac:spMk id="60" creationId="{BFD638D0-A314-BF8B-87C5-13FCBF05295B}"/>
          </ac:spMkLst>
        </pc:spChg>
        <pc:spChg chg="mod topLvl">
          <ac:chgData name="Phillip Kaufman" userId="c001b2a046940d7c" providerId="LiveId" clId="{5CB25B10-5B1C-4017-B167-ED3104435743}" dt="2024-05-20T00:24:20.038" v="3405" actId="165"/>
          <ac:spMkLst>
            <pc:docMk/>
            <pc:sldMk cId="3065619269" sldId="974"/>
            <ac:spMk id="72" creationId="{31BD79C5-E22F-54D8-8EF1-923CAF5ED192}"/>
          </ac:spMkLst>
        </pc:spChg>
        <pc:spChg chg="add del mod topLvl">
          <ac:chgData name="Phillip Kaufman" userId="c001b2a046940d7c" providerId="LiveId" clId="{5CB25B10-5B1C-4017-B167-ED3104435743}" dt="2024-05-20T00:24:30.378" v="3411" actId="478"/>
          <ac:spMkLst>
            <pc:docMk/>
            <pc:sldMk cId="3065619269" sldId="974"/>
            <ac:spMk id="73" creationId="{56433237-D748-E39A-789B-F0D79438F063}"/>
          </ac:spMkLst>
        </pc:spChg>
        <pc:spChg chg="add del mod topLvl">
          <ac:chgData name="Phillip Kaufman" userId="c001b2a046940d7c" providerId="LiveId" clId="{5CB25B10-5B1C-4017-B167-ED3104435743}" dt="2024-05-20T00:24:30.153" v="3410" actId="478"/>
          <ac:spMkLst>
            <pc:docMk/>
            <pc:sldMk cId="3065619269" sldId="974"/>
            <ac:spMk id="74" creationId="{895076D6-33AF-0265-44F0-6CD0D3D41583}"/>
          </ac:spMkLst>
        </pc:spChg>
        <pc:spChg chg="mod">
          <ac:chgData name="Phillip Kaufman" userId="c001b2a046940d7c" providerId="LiveId" clId="{5CB25B10-5B1C-4017-B167-ED3104435743}" dt="2024-05-20T00:24:20.038" v="3405" actId="165"/>
          <ac:spMkLst>
            <pc:docMk/>
            <pc:sldMk cId="3065619269" sldId="974"/>
            <ac:spMk id="75" creationId="{3F91A32F-C5A3-952D-B36A-EA5A4D096F79}"/>
          </ac:spMkLst>
        </pc:spChg>
        <pc:spChg chg="mod">
          <ac:chgData name="Phillip Kaufman" userId="c001b2a046940d7c" providerId="LiveId" clId="{5CB25B10-5B1C-4017-B167-ED3104435743}" dt="2024-05-20T00:24:20.038" v="3405" actId="165"/>
          <ac:spMkLst>
            <pc:docMk/>
            <pc:sldMk cId="3065619269" sldId="974"/>
            <ac:spMk id="78" creationId="{5F961063-6838-61DF-CF5B-4B13CC5E2CDF}"/>
          </ac:spMkLst>
        </pc:spChg>
        <pc:spChg chg="mod">
          <ac:chgData name="Phillip Kaufman" userId="c001b2a046940d7c" providerId="LiveId" clId="{5CB25B10-5B1C-4017-B167-ED3104435743}" dt="2024-05-20T00:24:20.038" v="3405" actId="165"/>
          <ac:spMkLst>
            <pc:docMk/>
            <pc:sldMk cId="3065619269" sldId="974"/>
            <ac:spMk id="92" creationId="{A912AEE4-87B8-43BE-5B4D-DFF718BB90D1}"/>
          </ac:spMkLst>
        </pc:spChg>
        <pc:spChg chg="mod">
          <ac:chgData name="Phillip Kaufman" userId="c001b2a046940d7c" providerId="LiveId" clId="{5CB25B10-5B1C-4017-B167-ED3104435743}" dt="2024-05-20T00:24:20.038" v="3405" actId="165"/>
          <ac:spMkLst>
            <pc:docMk/>
            <pc:sldMk cId="3065619269" sldId="974"/>
            <ac:spMk id="93" creationId="{7D00AA12-DDFA-9C9F-2A06-9D630D151503}"/>
          </ac:spMkLst>
        </pc:spChg>
        <pc:spChg chg="mod">
          <ac:chgData name="Phillip Kaufman" userId="c001b2a046940d7c" providerId="LiveId" clId="{5CB25B10-5B1C-4017-B167-ED3104435743}" dt="2024-05-20T00:24:00.491" v="3398"/>
          <ac:spMkLst>
            <pc:docMk/>
            <pc:sldMk cId="3065619269" sldId="974"/>
            <ac:spMk id="99" creationId="{524C914A-8FD6-5302-07A8-DB81EB3E9FCD}"/>
          </ac:spMkLst>
        </pc:spChg>
        <pc:spChg chg="mod">
          <ac:chgData name="Phillip Kaufman" userId="c001b2a046940d7c" providerId="LiveId" clId="{5CB25B10-5B1C-4017-B167-ED3104435743}" dt="2024-05-20T00:24:00.491" v="3398"/>
          <ac:spMkLst>
            <pc:docMk/>
            <pc:sldMk cId="3065619269" sldId="974"/>
            <ac:spMk id="100" creationId="{E4AFD08F-D3ED-00EF-FFDA-B17C821B479C}"/>
          </ac:spMkLst>
        </pc:spChg>
        <pc:spChg chg="mod">
          <ac:chgData name="Phillip Kaufman" userId="c001b2a046940d7c" providerId="LiveId" clId="{5CB25B10-5B1C-4017-B167-ED3104435743}" dt="2024-05-20T00:24:00.491" v="3398"/>
          <ac:spMkLst>
            <pc:docMk/>
            <pc:sldMk cId="3065619269" sldId="974"/>
            <ac:spMk id="101" creationId="{E953E0A3-2DA3-8A60-5D42-F361BA08432B}"/>
          </ac:spMkLst>
        </pc:spChg>
        <pc:spChg chg="mod">
          <ac:chgData name="Phillip Kaufman" userId="c001b2a046940d7c" providerId="LiveId" clId="{5CB25B10-5B1C-4017-B167-ED3104435743}" dt="2024-05-20T00:24:00.491" v="3398"/>
          <ac:spMkLst>
            <pc:docMk/>
            <pc:sldMk cId="3065619269" sldId="974"/>
            <ac:spMk id="102" creationId="{8B2F26FF-4C46-9AEF-30B1-E97B9B99034A}"/>
          </ac:spMkLst>
        </pc:spChg>
        <pc:spChg chg="mod">
          <ac:chgData name="Phillip Kaufman" userId="c001b2a046940d7c" providerId="LiveId" clId="{5CB25B10-5B1C-4017-B167-ED3104435743}" dt="2024-05-20T00:24:00.491" v="3398"/>
          <ac:spMkLst>
            <pc:docMk/>
            <pc:sldMk cId="3065619269" sldId="974"/>
            <ac:spMk id="105" creationId="{7724C765-DF18-8593-E237-D760D2DE2B65}"/>
          </ac:spMkLst>
        </pc:spChg>
        <pc:spChg chg="mod">
          <ac:chgData name="Phillip Kaufman" userId="c001b2a046940d7c" providerId="LiveId" clId="{5CB25B10-5B1C-4017-B167-ED3104435743}" dt="2024-05-20T00:25:09.944" v="3418"/>
          <ac:spMkLst>
            <pc:docMk/>
            <pc:sldMk cId="3065619269" sldId="974"/>
            <ac:spMk id="108" creationId="{FDA1FE6F-EF4B-DB7C-2DC1-F5BAC7A2AC46}"/>
          </ac:spMkLst>
        </pc:spChg>
        <pc:spChg chg="mod">
          <ac:chgData name="Phillip Kaufman" userId="c001b2a046940d7c" providerId="LiveId" clId="{5CB25B10-5B1C-4017-B167-ED3104435743}" dt="2024-05-20T00:25:09.944" v="3418"/>
          <ac:spMkLst>
            <pc:docMk/>
            <pc:sldMk cId="3065619269" sldId="974"/>
            <ac:spMk id="109" creationId="{249F80A8-3E4E-0720-812E-35536995BE67}"/>
          </ac:spMkLst>
        </pc:spChg>
        <pc:spChg chg="mod">
          <ac:chgData name="Phillip Kaufman" userId="c001b2a046940d7c" providerId="LiveId" clId="{5CB25B10-5B1C-4017-B167-ED3104435743}" dt="2024-05-20T00:25:09.944" v="3418"/>
          <ac:spMkLst>
            <pc:docMk/>
            <pc:sldMk cId="3065619269" sldId="974"/>
            <ac:spMk id="110" creationId="{72A87AFD-7BF8-F1B0-8CA7-86C195EBD3FF}"/>
          </ac:spMkLst>
        </pc:spChg>
        <pc:spChg chg="mod">
          <ac:chgData name="Phillip Kaufman" userId="c001b2a046940d7c" providerId="LiveId" clId="{5CB25B10-5B1C-4017-B167-ED3104435743}" dt="2024-05-20T00:25:09.944" v="3418"/>
          <ac:spMkLst>
            <pc:docMk/>
            <pc:sldMk cId="3065619269" sldId="974"/>
            <ac:spMk id="111" creationId="{E774C00E-5B8F-CCC1-98B6-2D1514C74893}"/>
          </ac:spMkLst>
        </pc:spChg>
        <pc:spChg chg="mod">
          <ac:chgData name="Phillip Kaufman" userId="c001b2a046940d7c" providerId="LiveId" clId="{5CB25B10-5B1C-4017-B167-ED3104435743}" dt="2024-05-20T00:25:09.944" v="3418"/>
          <ac:spMkLst>
            <pc:docMk/>
            <pc:sldMk cId="3065619269" sldId="974"/>
            <ac:spMk id="114" creationId="{AC581BF1-B0BC-D89D-FEC6-92A1C5C3E8C3}"/>
          </ac:spMkLst>
        </pc:spChg>
        <pc:spChg chg="add del mod">
          <ac:chgData name="Phillip Kaufman" userId="c001b2a046940d7c" providerId="LiveId" clId="{5CB25B10-5B1C-4017-B167-ED3104435743}" dt="2024-05-20T00:27:11.072" v="3437" actId="478"/>
          <ac:spMkLst>
            <pc:docMk/>
            <pc:sldMk cId="3065619269" sldId="974"/>
            <ac:spMk id="115" creationId="{7490CC38-5DBC-89EF-8FE0-124834C049E9}"/>
          </ac:spMkLst>
        </pc:spChg>
        <pc:spChg chg="add del mod">
          <ac:chgData name="Phillip Kaufman" userId="c001b2a046940d7c" providerId="LiveId" clId="{5CB25B10-5B1C-4017-B167-ED3104435743}" dt="2024-05-20T00:28:54.658" v="3457" actId="478"/>
          <ac:spMkLst>
            <pc:docMk/>
            <pc:sldMk cId="3065619269" sldId="974"/>
            <ac:spMk id="116" creationId="{E1E600B1-6709-1E48-0FF7-E4A079AE752C}"/>
          </ac:spMkLst>
        </pc:spChg>
        <pc:spChg chg="add del mod">
          <ac:chgData name="Phillip Kaufman" userId="c001b2a046940d7c" providerId="LiveId" clId="{5CB25B10-5B1C-4017-B167-ED3104435743}" dt="2024-05-20T00:29:45.315" v="3462" actId="478"/>
          <ac:spMkLst>
            <pc:docMk/>
            <pc:sldMk cId="3065619269" sldId="974"/>
            <ac:spMk id="117" creationId="{3B806A9B-69E4-0B3A-C5D0-7F7759D8CED5}"/>
          </ac:spMkLst>
        </pc:spChg>
        <pc:spChg chg="mod">
          <ac:chgData name="Phillip Kaufman" userId="c001b2a046940d7c" providerId="LiveId" clId="{5CB25B10-5B1C-4017-B167-ED3104435743}" dt="2024-05-20T00:33:58.655" v="3506"/>
          <ac:spMkLst>
            <pc:docMk/>
            <pc:sldMk cId="3065619269" sldId="974"/>
            <ac:spMk id="120" creationId="{5CAB7D27-B0C5-9B34-9D4C-9DFB95F55F28}"/>
          </ac:spMkLst>
        </pc:spChg>
        <pc:spChg chg="mod">
          <ac:chgData name="Phillip Kaufman" userId="c001b2a046940d7c" providerId="LiveId" clId="{5CB25B10-5B1C-4017-B167-ED3104435743}" dt="2024-05-20T00:33:54.253" v="3505"/>
          <ac:spMkLst>
            <pc:docMk/>
            <pc:sldMk cId="3065619269" sldId="974"/>
            <ac:spMk id="121" creationId="{376733F5-D989-1466-B06F-FE954C07E280}"/>
          </ac:spMkLst>
        </pc:spChg>
        <pc:spChg chg="mod">
          <ac:chgData name="Phillip Kaufman" userId="c001b2a046940d7c" providerId="LiveId" clId="{5CB25B10-5B1C-4017-B167-ED3104435743}" dt="2024-05-20T00:36:52.405" v="3581" actId="1076"/>
          <ac:spMkLst>
            <pc:docMk/>
            <pc:sldMk cId="3065619269" sldId="974"/>
            <ac:spMk id="122" creationId="{4C157232-BA6D-FB62-B044-9F221AE261DA}"/>
          </ac:spMkLst>
        </pc:spChg>
        <pc:spChg chg="mod">
          <ac:chgData name="Phillip Kaufman" userId="c001b2a046940d7c" providerId="LiveId" clId="{5CB25B10-5B1C-4017-B167-ED3104435743}" dt="2024-05-20T00:36:35.177" v="3570" actId="14100"/>
          <ac:spMkLst>
            <pc:docMk/>
            <pc:sldMk cId="3065619269" sldId="974"/>
            <ac:spMk id="123" creationId="{91A77857-8808-CE0E-4C4E-85EA56B6A6D0}"/>
          </ac:spMkLst>
        </pc:spChg>
        <pc:spChg chg="mod">
          <ac:chgData name="Phillip Kaufman" userId="c001b2a046940d7c" providerId="LiveId" clId="{5CB25B10-5B1C-4017-B167-ED3104435743}" dt="2024-05-20T00:33:00.213" v="3494" actId="1076"/>
          <ac:spMkLst>
            <pc:docMk/>
            <pc:sldMk cId="3065619269" sldId="974"/>
            <ac:spMk id="126" creationId="{0DDA27ED-CFCC-13FC-33CC-126BA722DDB2}"/>
          </ac:spMkLst>
        </pc:spChg>
        <pc:spChg chg="mod">
          <ac:chgData name="Phillip Kaufman" userId="c001b2a046940d7c" providerId="LiveId" clId="{5CB25B10-5B1C-4017-B167-ED3104435743}" dt="2024-05-19T23:23:54.587" v="2903" actId="20577"/>
          <ac:spMkLst>
            <pc:docMk/>
            <pc:sldMk cId="3065619269" sldId="974"/>
            <ac:spMk id="196" creationId="{823976CE-9B8D-167A-15AD-CC4C483287B4}"/>
          </ac:spMkLst>
        </pc:spChg>
        <pc:spChg chg="del mod">
          <ac:chgData name="Phillip Kaufman" userId="c001b2a046940d7c" providerId="LiveId" clId="{5CB25B10-5B1C-4017-B167-ED3104435743}" dt="2024-05-19T23:23:55.232" v="2904" actId="478"/>
          <ac:spMkLst>
            <pc:docMk/>
            <pc:sldMk cId="3065619269" sldId="974"/>
            <ac:spMk id="197" creationId="{CB4ACDDB-4739-BDA7-4C03-A29AB3B0E27C}"/>
          </ac:spMkLst>
        </pc:spChg>
        <pc:spChg chg="del mod">
          <ac:chgData name="Phillip Kaufman" userId="c001b2a046940d7c" providerId="LiveId" clId="{5CB25B10-5B1C-4017-B167-ED3104435743}" dt="2024-05-19T23:23:48.135" v="2901" actId="478"/>
          <ac:spMkLst>
            <pc:docMk/>
            <pc:sldMk cId="3065619269" sldId="974"/>
            <ac:spMk id="198" creationId="{FAD71C47-8502-7C64-92C1-0635EF1C8828}"/>
          </ac:spMkLst>
        </pc:spChg>
        <pc:spChg chg="del mod">
          <ac:chgData name="Phillip Kaufman" userId="c001b2a046940d7c" providerId="LiveId" clId="{5CB25B10-5B1C-4017-B167-ED3104435743}" dt="2024-05-19T23:23:53.731" v="2902" actId="478"/>
          <ac:spMkLst>
            <pc:docMk/>
            <pc:sldMk cId="3065619269" sldId="974"/>
            <ac:spMk id="199" creationId="{A9BF2F21-F4A0-3877-8BBD-A9825CCCC010}"/>
          </ac:spMkLst>
        </pc:spChg>
        <pc:spChg chg="mod">
          <ac:chgData name="Phillip Kaufman" userId="c001b2a046940d7c" providerId="LiveId" clId="{5CB25B10-5B1C-4017-B167-ED3104435743}" dt="2024-05-20T00:25:00.842" v="3414" actId="165"/>
          <ac:spMkLst>
            <pc:docMk/>
            <pc:sldMk cId="3065619269" sldId="974"/>
            <ac:spMk id="236" creationId="{1040A751-D412-64E1-C8AD-3D847EC8A71E}"/>
          </ac:spMkLst>
        </pc:spChg>
        <pc:spChg chg="mod">
          <ac:chgData name="Phillip Kaufman" userId="c001b2a046940d7c" providerId="LiveId" clId="{5CB25B10-5B1C-4017-B167-ED3104435743}" dt="2024-05-20T00:25:00.842" v="3414" actId="165"/>
          <ac:spMkLst>
            <pc:docMk/>
            <pc:sldMk cId="3065619269" sldId="974"/>
            <ac:spMk id="237" creationId="{BEBC6671-ED7A-50BC-01FE-B0B5C5D7E83B}"/>
          </ac:spMkLst>
        </pc:spChg>
        <pc:spChg chg="mod">
          <ac:chgData name="Phillip Kaufman" userId="c001b2a046940d7c" providerId="LiveId" clId="{5CB25B10-5B1C-4017-B167-ED3104435743}" dt="2024-05-20T00:36:34.915" v="3562" actId="1076"/>
          <ac:spMkLst>
            <pc:docMk/>
            <pc:sldMk cId="3065619269" sldId="974"/>
            <ac:spMk id="243" creationId="{ED473032-A54C-5A8A-5BBE-FB28219A419F}"/>
          </ac:spMkLst>
        </pc:spChg>
        <pc:spChg chg="mod">
          <ac:chgData name="Phillip Kaufman" userId="c001b2a046940d7c" providerId="LiveId" clId="{5CB25B10-5B1C-4017-B167-ED3104435743}" dt="2024-05-20T00:32:08.299" v="3487" actId="1076"/>
          <ac:spMkLst>
            <pc:docMk/>
            <pc:sldMk cId="3065619269" sldId="974"/>
            <ac:spMk id="244" creationId="{93ABC70A-0589-E27F-7A5A-7409542827D7}"/>
          </ac:spMkLst>
        </pc:spChg>
        <pc:spChg chg="mod">
          <ac:chgData name="Phillip Kaufman" userId="c001b2a046940d7c" providerId="LiveId" clId="{5CB25B10-5B1C-4017-B167-ED3104435743}" dt="2024-05-20T00:36:34.958" v="3563" actId="1076"/>
          <ac:spMkLst>
            <pc:docMk/>
            <pc:sldMk cId="3065619269" sldId="974"/>
            <ac:spMk id="245" creationId="{FF6DC506-1EEF-EFEF-77B1-DE46F5CFCAE2}"/>
          </ac:spMkLst>
        </pc:spChg>
        <pc:spChg chg="mod">
          <ac:chgData name="Phillip Kaufman" userId="c001b2a046940d7c" providerId="LiveId" clId="{5CB25B10-5B1C-4017-B167-ED3104435743}" dt="2024-05-20T00:36:34.992" v="3564" actId="14100"/>
          <ac:spMkLst>
            <pc:docMk/>
            <pc:sldMk cId="3065619269" sldId="974"/>
            <ac:spMk id="246" creationId="{A33BFFAF-2B66-51CF-9B39-2699F2D5596F}"/>
          </ac:spMkLst>
        </pc:spChg>
        <pc:spChg chg="mod">
          <ac:chgData name="Phillip Kaufman" userId="c001b2a046940d7c" providerId="LiveId" clId="{5CB25B10-5B1C-4017-B167-ED3104435743}" dt="2024-05-20T00:25:00.842" v="3414" actId="165"/>
          <ac:spMkLst>
            <pc:docMk/>
            <pc:sldMk cId="3065619269" sldId="974"/>
            <ac:spMk id="249" creationId="{DE2774AB-BABF-FD3C-6D66-7EE910DD288F}"/>
          </ac:spMkLst>
        </pc:spChg>
        <pc:spChg chg="mod topLvl">
          <ac:chgData name="Phillip Kaufman" userId="c001b2a046940d7c" providerId="LiveId" clId="{5CB25B10-5B1C-4017-B167-ED3104435743}" dt="2024-05-20T00:25:00.842" v="3414" actId="165"/>
          <ac:spMkLst>
            <pc:docMk/>
            <pc:sldMk cId="3065619269" sldId="974"/>
            <ac:spMk id="252" creationId="{FDA1FE6F-EF4B-DB7C-2DC1-F5BAC7A2AC46}"/>
          </ac:spMkLst>
        </pc:spChg>
        <pc:spChg chg="mod topLvl">
          <ac:chgData name="Phillip Kaufman" userId="c001b2a046940d7c" providerId="LiveId" clId="{5CB25B10-5B1C-4017-B167-ED3104435743}" dt="2024-05-20T00:25:00.842" v="3414" actId="165"/>
          <ac:spMkLst>
            <pc:docMk/>
            <pc:sldMk cId="3065619269" sldId="974"/>
            <ac:spMk id="253" creationId="{249F80A8-3E4E-0720-812E-35536995BE67}"/>
          </ac:spMkLst>
        </pc:spChg>
        <pc:spChg chg="del mod">
          <ac:chgData name="Phillip Kaufman" userId="c001b2a046940d7c" providerId="LiveId" clId="{5CB25B10-5B1C-4017-B167-ED3104435743}" dt="2024-05-19T23:25:28.793" v="2949" actId="478"/>
          <ac:spMkLst>
            <pc:docMk/>
            <pc:sldMk cId="3065619269" sldId="974"/>
            <ac:spMk id="254" creationId="{2B4A3200-25D0-3D80-1FBA-0624A750C467}"/>
          </ac:spMkLst>
        </pc:spChg>
        <pc:spChg chg="mod">
          <ac:chgData name="Phillip Kaufman" userId="c001b2a046940d7c" providerId="LiveId" clId="{5CB25B10-5B1C-4017-B167-ED3104435743}" dt="2024-05-20T00:25:00.842" v="3414" actId="165"/>
          <ac:spMkLst>
            <pc:docMk/>
            <pc:sldMk cId="3065619269" sldId="974"/>
            <ac:spMk id="255" creationId="{E774C00E-5B8F-CCC1-98B6-2D1514C74893}"/>
          </ac:spMkLst>
        </pc:spChg>
        <pc:spChg chg="mod">
          <ac:chgData name="Phillip Kaufman" userId="c001b2a046940d7c" providerId="LiveId" clId="{5CB25B10-5B1C-4017-B167-ED3104435743}" dt="2024-05-20T00:25:00.842" v="3414" actId="165"/>
          <ac:spMkLst>
            <pc:docMk/>
            <pc:sldMk cId="3065619269" sldId="974"/>
            <ac:spMk id="258" creationId="{AC581BF1-B0BC-D89D-FEC6-92A1C5C3E8C3}"/>
          </ac:spMkLst>
        </pc:spChg>
        <pc:spChg chg="mod">
          <ac:chgData name="Phillip Kaufman" userId="c001b2a046940d7c" providerId="LiveId" clId="{5CB25B10-5B1C-4017-B167-ED3104435743}" dt="2024-05-19T23:23:17.486" v="2889"/>
          <ac:spMkLst>
            <pc:docMk/>
            <pc:sldMk cId="3065619269" sldId="974"/>
            <ac:spMk id="260" creationId="{38FEDEC0-5829-A91B-B729-7BF0D953BD08}"/>
          </ac:spMkLst>
        </pc:spChg>
        <pc:spChg chg="mod">
          <ac:chgData name="Phillip Kaufman" userId="c001b2a046940d7c" providerId="LiveId" clId="{5CB25B10-5B1C-4017-B167-ED3104435743}" dt="2024-05-19T23:23:17.486" v="2889"/>
          <ac:spMkLst>
            <pc:docMk/>
            <pc:sldMk cId="3065619269" sldId="974"/>
            <ac:spMk id="296" creationId="{E60989C6-3000-8262-BA19-BF2AD614A2EE}"/>
          </ac:spMkLst>
        </pc:spChg>
        <pc:spChg chg="mod">
          <ac:chgData name="Phillip Kaufman" userId="c001b2a046940d7c" providerId="LiveId" clId="{5CB25B10-5B1C-4017-B167-ED3104435743}" dt="2024-05-19T23:23:17.486" v="2889"/>
          <ac:spMkLst>
            <pc:docMk/>
            <pc:sldMk cId="3065619269" sldId="974"/>
            <ac:spMk id="297" creationId="{8971C79C-B1C5-E1DB-AE81-DFEA3BEC3201}"/>
          </ac:spMkLst>
        </pc:spChg>
        <pc:spChg chg="mod">
          <ac:chgData name="Phillip Kaufman" userId="c001b2a046940d7c" providerId="LiveId" clId="{5CB25B10-5B1C-4017-B167-ED3104435743}" dt="2024-05-20T00:17:10.027" v="3305" actId="165"/>
          <ac:spMkLst>
            <pc:docMk/>
            <pc:sldMk cId="3065619269" sldId="974"/>
            <ac:spMk id="306" creationId="{3999B5E7-970F-196B-DC3C-7DEA7EE2B398}"/>
          </ac:spMkLst>
        </pc:spChg>
        <pc:spChg chg="mod">
          <ac:chgData name="Phillip Kaufman" userId="c001b2a046940d7c" providerId="LiveId" clId="{5CB25B10-5B1C-4017-B167-ED3104435743}" dt="2024-05-20T00:17:10.027" v="3305" actId="165"/>
          <ac:spMkLst>
            <pc:docMk/>
            <pc:sldMk cId="3065619269" sldId="974"/>
            <ac:spMk id="307" creationId="{39C86420-A867-1131-7F8F-EA3CC3313D7B}"/>
          </ac:spMkLst>
        </pc:spChg>
        <pc:spChg chg="mod">
          <ac:chgData name="Phillip Kaufman" userId="c001b2a046940d7c" providerId="LiveId" clId="{5CB25B10-5B1C-4017-B167-ED3104435743}" dt="2024-05-20T00:17:10.027" v="3305" actId="165"/>
          <ac:spMkLst>
            <pc:docMk/>
            <pc:sldMk cId="3065619269" sldId="974"/>
            <ac:spMk id="308" creationId="{22026585-87B2-E24C-6C1E-32BB141D9E6E}"/>
          </ac:spMkLst>
        </pc:spChg>
        <pc:spChg chg="mod">
          <ac:chgData name="Phillip Kaufman" userId="c001b2a046940d7c" providerId="LiveId" clId="{5CB25B10-5B1C-4017-B167-ED3104435743}" dt="2024-05-20T00:17:10.027" v="3305" actId="165"/>
          <ac:spMkLst>
            <pc:docMk/>
            <pc:sldMk cId="3065619269" sldId="974"/>
            <ac:spMk id="309" creationId="{4EE1AA73-A7C4-F389-C329-39B7DBF46852}"/>
          </ac:spMkLst>
        </pc:spChg>
        <pc:spChg chg="mod">
          <ac:chgData name="Phillip Kaufman" userId="c001b2a046940d7c" providerId="LiveId" clId="{5CB25B10-5B1C-4017-B167-ED3104435743}" dt="2024-05-20T00:17:10.027" v="3305" actId="165"/>
          <ac:spMkLst>
            <pc:docMk/>
            <pc:sldMk cId="3065619269" sldId="974"/>
            <ac:spMk id="312" creationId="{92AF9804-75BD-FB18-FE0F-9895D5AF190D}"/>
          </ac:spMkLst>
        </pc:spChg>
        <pc:spChg chg="mod">
          <ac:chgData name="Phillip Kaufman" userId="c001b2a046940d7c" providerId="LiveId" clId="{5CB25B10-5B1C-4017-B167-ED3104435743}" dt="2024-05-20T00:17:15.369" v="3306" actId="165"/>
          <ac:spMkLst>
            <pc:docMk/>
            <pc:sldMk cId="3065619269" sldId="974"/>
            <ac:spMk id="316" creationId="{92F00125-0156-520F-6812-CBD8131596E7}"/>
          </ac:spMkLst>
        </pc:spChg>
        <pc:spChg chg="mod">
          <ac:chgData name="Phillip Kaufman" userId="c001b2a046940d7c" providerId="LiveId" clId="{5CB25B10-5B1C-4017-B167-ED3104435743}" dt="2024-05-20T00:17:15.369" v="3306" actId="165"/>
          <ac:spMkLst>
            <pc:docMk/>
            <pc:sldMk cId="3065619269" sldId="974"/>
            <ac:spMk id="317" creationId="{500DB041-82F4-49C1-7AC8-5D120E2F7ED0}"/>
          </ac:spMkLst>
        </pc:spChg>
        <pc:spChg chg="mod">
          <ac:chgData name="Phillip Kaufman" userId="c001b2a046940d7c" providerId="LiveId" clId="{5CB25B10-5B1C-4017-B167-ED3104435743}" dt="2024-05-20T00:17:15.369" v="3306" actId="165"/>
          <ac:spMkLst>
            <pc:docMk/>
            <pc:sldMk cId="3065619269" sldId="974"/>
            <ac:spMk id="318" creationId="{EE2BFD2B-8837-2A04-5181-62B6D35F7EC7}"/>
          </ac:spMkLst>
        </pc:spChg>
        <pc:spChg chg="mod">
          <ac:chgData name="Phillip Kaufman" userId="c001b2a046940d7c" providerId="LiveId" clId="{5CB25B10-5B1C-4017-B167-ED3104435743}" dt="2024-05-20T00:17:15.369" v="3306" actId="165"/>
          <ac:spMkLst>
            <pc:docMk/>
            <pc:sldMk cId="3065619269" sldId="974"/>
            <ac:spMk id="319" creationId="{B07CB5FA-D467-5585-2F18-26294850F5BE}"/>
          </ac:spMkLst>
        </pc:spChg>
        <pc:spChg chg="mod">
          <ac:chgData name="Phillip Kaufman" userId="c001b2a046940d7c" providerId="LiveId" clId="{5CB25B10-5B1C-4017-B167-ED3104435743}" dt="2024-05-20T00:17:15.369" v="3306" actId="165"/>
          <ac:spMkLst>
            <pc:docMk/>
            <pc:sldMk cId="3065619269" sldId="974"/>
            <ac:spMk id="322" creationId="{5F8D380E-171F-36B4-B2C7-4FF69F5DC82F}"/>
          </ac:spMkLst>
        </pc:spChg>
        <pc:spChg chg="mod">
          <ac:chgData name="Phillip Kaufman" userId="c001b2a046940d7c" providerId="LiveId" clId="{5CB25B10-5B1C-4017-B167-ED3104435743}" dt="2024-05-20T00:17:15.369" v="3306" actId="165"/>
          <ac:spMkLst>
            <pc:docMk/>
            <pc:sldMk cId="3065619269" sldId="974"/>
            <ac:spMk id="358" creationId="{43623F15-9E09-91C1-F007-A9B3CFA926E3}"/>
          </ac:spMkLst>
        </pc:spChg>
        <pc:spChg chg="mod">
          <ac:chgData name="Phillip Kaufman" userId="c001b2a046940d7c" providerId="LiveId" clId="{5CB25B10-5B1C-4017-B167-ED3104435743}" dt="2024-05-20T00:17:15.369" v="3306" actId="165"/>
          <ac:spMkLst>
            <pc:docMk/>
            <pc:sldMk cId="3065619269" sldId="974"/>
            <ac:spMk id="359" creationId="{1CACE9B9-F2A6-23CB-E2A5-97891BE6D282}"/>
          </ac:spMkLst>
        </pc:spChg>
        <pc:spChg chg="add mod">
          <ac:chgData name="Phillip Kaufman" userId="c001b2a046940d7c" providerId="LiveId" clId="{5CB25B10-5B1C-4017-B167-ED3104435743}" dt="2024-05-20T00:22:32.608" v="3382" actId="1076"/>
          <ac:spMkLst>
            <pc:docMk/>
            <pc:sldMk cId="3065619269" sldId="974"/>
            <ac:spMk id="363" creationId="{0650A188-C0BF-3DA7-1F46-91E01950351B}"/>
          </ac:spMkLst>
        </pc:spChg>
        <pc:spChg chg="add del mod">
          <ac:chgData name="Phillip Kaufman" userId="c001b2a046940d7c" providerId="LiveId" clId="{5CB25B10-5B1C-4017-B167-ED3104435743}" dt="2024-05-20T00:22:16.163" v="3381" actId="21"/>
          <ac:spMkLst>
            <pc:docMk/>
            <pc:sldMk cId="3065619269" sldId="974"/>
            <ac:spMk id="364" creationId="{A2A490BF-26A9-E3EA-CF79-3B7561D1C16F}"/>
          </ac:spMkLst>
        </pc:spChg>
        <pc:spChg chg="add del mod ord">
          <ac:chgData name="Phillip Kaufman" userId="c001b2a046940d7c" providerId="LiveId" clId="{5CB25B10-5B1C-4017-B167-ED3104435743}" dt="2024-05-19T23:27:23.238" v="3037" actId="478"/>
          <ac:spMkLst>
            <pc:docMk/>
            <pc:sldMk cId="3065619269" sldId="974"/>
            <ac:spMk id="365" creationId="{9C67A0ED-CF9B-9413-82FD-A006C271FD4F}"/>
          </ac:spMkLst>
        </pc:spChg>
        <pc:spChg chg="add mod">
          <ac:chgData name="Phillip Kaufman" userId="c001b2a046940d7c" providerId="LiveId" clId="{5CB25B10-5B1C-4017-B167-ED3104435743}" dt="2024-05-19T23:27:06.030" v="3026"/>
          <ac:spMkLst>
            <pc:docMk/>
            <pc:sldMk cId="3065619269" sldId="974"/>
            <ac:spMk id="366" creationId="{9C67A0ED-CF9B-9413-82FD-A006C271FD4F}"/>
          </ac:spMkLst>
        </pc:spChg>
        <pc:spChg chg="add mod">
          <ac:chgData name="Phillip Kaufman" userId="c001b2a046940d7c" providerId="LiveId" clId="{5CB25B10-5B1C-4017-B167-ED3104435743}" dt="2024-05-19T23:27:10.180" v="3029"/>
          <ac:spMkLst>
            <pc:docMk/>
            <pc:sldMk cId="3065619269" sldId="974"/>
            <ac:spMk id="367" creationId="{D77540EF-094E-20BC-0F62-B7C71D8A2CDB}"/>
          </ac:spMkLst>
        </pc:spChg>
        <pc:spChg chg="add del mod">
          <ac:chgData name="Phillip Kaufman" userId="c001b2a046940d7c" providerId="LiveId" clId="{5CB25B10-5B1C-4017-B167-ED3104435743}" dt="2024-05-20T00:25:05.184" v="3416" actId="21"/>
          <ac:spMkLst>
            <pc:docMk/>
            <pc:sldMk cId="3065619269" sldId="974"/>
            <ac:spMk id="368" creationId="{72A87AFD-7BF8-F1B0-8CA7-86C195EBD3FF}"/>
          </ac:spMkLst>
        </pc:spChg>
        <pc:spChg chg="add del mod">
          <ac:chgData name="Phillip Kaufman" userId="c001b2a046940d7c" providerId="LiveId" clId="{5CB25B10-5B1C-4017-B167-ED3104435743}" dt="2024-05-19T23:31:37.152" v="3086" actId="478"/>
          <ac:spMkLst>
            <pc:docMk/>
            <pc:sldMk cId="3065619269" sldId="974"/>
            <ac:spMk id="371" creationId="{27AFEB64-FC68-3D23-1DB2-B64CE7DF705C}"/>
          </ac:spMkLst>
        </pc:spChg>
        <pc:spChg chg="mod topLvl">
          <ac:chgData name="Phillip Kaufman" userId="c001b2a046940d7c" providerId="LiveId" clId="{5CB25B10-5B1C-4017-B167-ED3104435743}" dt="2024-05-19T23:56:44.434" v="3097" actId="1076"/>
          <ac:spMkLst>
            <pc:docMk/>
            <pc:sldMk cId="3065619269" sldId="974"/>
            <ac:spMk id="374" creationId="{2332EB01-879A-39DC-8351-73E8CB0F8DF1}"/>
          </ac:spMkLst>
        </pc:spChg>
        <pc:spChg chg="mod topLvl">
          <ac:chgData name="Phillip Kaufman" userId="c001b2a046940d7c" providerId="LiveId" clId="{5CB25B10-5B1C-4017-B167-ED3104435743}" dt="2024-05-19T23:56:44.143" v="3096" actId="1076"/>
          <ac:spMkLst>
            <pc:docMk/>
            <pc:sldMk cId="3065619269" sldId="974"/>
            <ac:spMk id="375" creationId="{60CF30B9-4A50-9745-23F4-71F8044C69CB}"/>
          </ac:spMkLst>
        </pc:spChg>
        <pc:spChg chg="mod topLvl">
          <ac:chgData name="Phillip Kaufman" userId="c001b2a046940d7c" providerId="LiveId" clId="{5CB25B10-5B1C-4017-B167-ED3104435743}" dt="2024-05-19T23:56:43.486" v="3095" actId="165"/>
          <ac:spMkLst>
            <pc:docMk/>
            <pc:sldMk cId="3065619269" sldId="974"/>
            <ac:spMk id="376" creationId="{7507F002-6D78-01BA-83E1-C24A0F034750}"/>
          </ac:spMkLst>
        </pc:spChg>
        <pc:spChg chg="mod">
          <ac:chgData name="Phillip Kaufman" userId="c001b2a046940d7c" providerId="LiveId" clId="{5CB25B10-5B1C-4017-B167-ED3104435743}" dt="2024-05-19T23:56:43.486" v="3095" actId="165"/>
          <ac:spMkLst>
            <pc:docMk/>
            <pc:sldMk cId="3065619269" sldId="974"/>
            <ac:spMk id="377" creationId="{677C09E6-4FF4-A07A-A324-1C462840DEA3}"/>
          </ac:spMkLst>
        </pc:spChg>
        <pc:spChg chg="mod">
          <ac:chgData name="Phillip Kaufman" userId="c001b2a046940d7c" providerId="LiveId" clId="{5CB25B10-5B1C-4017-B167-ED3104435743}" dt="2024-05-19T23:56:43.486" v="3095" actId="165"/>
          <ac:spMkLst>
            <pc:docMk/>
            <pc:sldMk cId="3065619269" sldId="974"/>
            <ac:spMk id="380" creationId="{8971E83C-B8B3-8443-A673-5D0930F7E801}"/>
          </ac:spMkLst>
        </pc:spChg>
        <pc:spChg chg="mod">
          <ac:chgData name="Phillip Kaufman" userId="c001b2a046940d7c" providerId="LiveId" clId="{5CB25B10-5B1C-4017-B167-ED3104435743}" dt="2024-05-20T00:06:47.263" v="3288"/>
          <ac:spMkLst>
            <pc:docMk/>
            <pc:sldMk cId="3065619269" sldId="974"/>
            <ac:spMk id="382" creationId="{27133B98-33C2-4ADF-7806-68B8CFFD63C0}"/>
          </ac:spMkLst>
        </pc:spChg>
        <pc:spChg chg="mod">
          <ac:chgData name="Phillip Kaufman" userId="c001b2a046940d7c" providerId="LiveId" clId="{5CB25B10-5B1C-4017-B167-ED3104435743}" dt="2024-05-20T00:06:47.263" v="3288"/>
          <ac:spMkLst>
            <pc:docMk/>
            <pc:sldMk cId="3065619269" sldId="974"/>
            <ac:spMk id="383" creationId="{DBCA55BA-658D-2D33-117D-DFDA6DB9620A}"/>
          </ac:spMkLst>
        </pc:spChg>
        <pc:spChg chg="mod">
          <ac:chgData name="Phillip Kaufman" userId="c001b2a046940d7c" providerId="LiveId" clId="{5CB25B10-5B1C-4017-B167-ED3104435743}" dt="2024-05-20T00:06:47.263" v="3288"/>
          <ac:spMkLst>
            <pc:docMk/>
            <pc:sldMk cId="3065619269" sldId="974"/>
            <ac:spMk id="389" creationId="{A571B6EE-2F74-8A7D-FCC0-61479792C823}"/>
          </ac:spMkLst>
        </pc:spChg>
        <pc:spChg chg="mod">
          <ac:chgData name="Phillip Kaufman" userId="c001b2a046940d7c" providerId="LiveId" clId="{5CB25B10-5B1C-4017-B167-ED3104435743}" dt="2024-05-20T00:06:47.263" v="3288"/>
          <ac:spMkLst>
            <pc:docMk/>
            <pc:sldMk cId="3065619269" sldId="974"/>
            <ac:spMk id="390" creationId="{73492FCB-BE17-F6E4-6603-120744AD6619}"/>
          </ac:spMkLst>
        </pc:spChg>
        <pc:spChg chg="mod">
          <ac:chgData name="Phillip Kaufman" userId="c001b2a046940d7c" providerId="LiveId" clId="{5CB25B10-5B1C-4017-B167-ED3104435743}" dt="2024-05-20T00:06:47.263" v="3288"/>
          <ac:spMkLst>
            <pc:docMk/>
            <pc:sldMk cId="3065619269" sldId="974"/>
            <ac:spMk id="391" creationId="{E08A5811-E54C-9660-5516-FA0895A0648D}"/>
          </ac:spMkLst>
        </pc:spChg>
        <pc:spChg chg="mod">
          <ac:chgData name="Phillip Kaufman" userId="c001b2a046940d7c" providerId="LiveId" clId="{5CB25B10-5B1C-4017-B167-ED3104435743}" dt="2024-05-20T00:06:47.263" v="3288"/>
          <ac:spMkLst>
            <pc:docMk/>
            <pc:sldMk cId="3065619269" sldId="974"/>
            <ac:spMk id="392" creationId="{01F1F0C6-300B-7212-65FC-811324407C44}"/>
          </ac:spMkLst>
        </pc:spChg>
        <pc:spChg chg="mod">
          <ac:chgData name="Phillip Kaufman" userId="c001b2a046940d7c" providerId="LiveId" clId="{5CB25B10-5B1C-4017-B167-ED3104435743}" dt="2024-05-20T00:06:47.263" v="3288"/>
          <ac:spMkLst>
            <pc:docMk/>
            <pc:sldMk cId="3065619269" sldId="974"/>
            <ac:spMk id="395" creationId="{CFEFA24C-03FC-EBCA-9110-C3C5E8DC3801}"/>
          </ac:spMkLst>
        </pc:spChg>
        <pc:spChg chg="mod">
          <ac:chgData name="Phillip Kaufman" userId="c001b2a046940d7c" providerId="LiveId" clId="{5CB25B10-5B1C-4017-B167-ED3104435743}" dt="2024-05-20T00:06:47.263" v="3288"/>
          <ac:spMkLst>
            <pc:docMk/>
            <pc:sldMk cId="3065619269" sldId="974"/>
            <ac:spMk id="397" creationId="{6EBDA9A6-3E76-7593-127A-6B176C42F099}"/>
          </ac:spMkLst>
        </pc:spChg>
        <pc:spChg chg="mod">
          <ac:chgData name="Phillip Kaufman" userId="c001b2a046940d7c" providerId="LiveId" clId="{5CB25B10-5B1C-4017-B167-ED3104435743}" dt="2024-05-20T00:06:47.263" v="3288"/>
          <ac:spMkLst>
            <pc:docMk/>
            <pc:sldMk cId="3065619269" sldId="974"/>
            <ac:spMk id="398" creationId="{FE62ADF3-1FB5-15E9-14D6-F328CFDBFE91}"/>
          </ac:spMkLst>
        </pc:spChg>
        <pc:spChg chg="mod">
          <ac:chgData name="Phillip Kaufman" userId="c001b2a046940d7c" providerId="LiveId" clId="{5CB25B10-5B1C-4017-B167-ED3104435743}" dt="2024-05-20T00:06:47.263" v="3288"/>
          <ac:spMkLst>
            <pc:docMk/>
            <pc:sldMk cId="3065619269" sldId="974"/>
            <ac:spMk id="400" creationId="{37A685D9-86E5-2B26-56CC-22014EB61865}"/>
          </ac:spMkLst>
        </pc:spChg>
        <pc:spChg chg="mod">
          <ac:chgData name="Phillip Kaufman" userId="c001b2a046940d7c" providerId="LiveId" clId="{5CB25B10-5B1C-4017-B167-ED3104435743}" dt="2024-05-20T00:06:47.263" v="3288"/>
          <ac:spMkLst>
            <pc:docMk/>
            <pc:sldMk cId="3065619269" sldId="974"/>
            <ac:spMk id="401" creationId="{42D2D392-6E84-0806-6C6E-ACEFE8098B53}"/>
          </ac:spMkLst>
        </pc:spChg>
        <pc:spChg chg="mod">
          <ac:chgData name="Phillip Kaufman" userId="c001b2a046940d7c" providerId="LiveId" clId="{5CB25B10-5B1C-4017-B167-ED3104435743}" dt="2024-05-20T00:06:47.263" v="3288"/>
          <ac:spMkLst>
            <pc:docMk/>
            <pc:sldMk cId="3065619269" sldId="974"/>
            <ac:spMk id="404" creationId="{346C7C37-5A13-AD7A-BFF3-07538A56DCB3}"/>
          </ac:spMkLst>
        </pc:spChg>
        <pc:spChg chg="mod">
          <ac:chgData name="Phillip Kaufman" userId="c001b2a046940d7c" providerId="LiveId" clId="{5CB25B10-5B1C-4017-B167-ED3104435743}" dt="2024-05-20T00:06:57.066" v="3292"/>
          <ac:spMkLst>
            <pc:docMk/>
            <pc:sldMk cId="3065619269" sldId="974"/>
            <ac:spMk id="441" creationId="{30F7DD1A-BBED-E2E7-09FE-859409BF8476}"/>
          </ac:spMkLst>
        </pc:spChg>
        <pc:spChg chg="mod">
          <ac:chgData name="Phillip Kaufman" userId="c001b2a046940d7c" providerId="LiveId" clId="{5CB25B10-5B1C-4017-B167-ED3104435743}" dt="2024-05-20T00:06:57.066" v="3292"/>
          <ac:spMkLst>
            <pc:docMk/>
            <pc:sldMk cId="3065619269" sldId="974"/>
            <ac:spMk id="442" creationId="{012292D5-6022-876D-422B-5ED51445E8C0}"/>
          </ac:spMkLst>
        </pc:spChg>
        <pc:spChg chg="mod">
          <ac:chgData name="Phillip Kaufman" userId="c001b2a046940d7c" providerId="LiveId" clId="{5CB25B10-5B1C-4017-B167-ED3104435743}" dt="2024-05-20T00:06:57.066" v="3292"/>
          <ac:spMkLst>
            <pc:docMk/>
            <pc:sldMk cId="3065619269" sldId="974"/>
            <ac:spMk id="448" creationId="{F9C79DEF-E07E-BC08-8F08-EA2F8A479BA1}"/>
          </ac:spMkLst>
        </pc:spChg>
        <pc:spChg chg="mod">
          <ac:chgData name="Phillip Kaufman" userId="c001b2a046940d7c" providerId="LiveId" clId="{5CB25B10-5B1C-4017-B167-ED3104435743}" dt="2024-05-20T00:06:57.066" v="3292"/>
          <ac:spMkLst>
            <pc:docMk/>
            <pc:sldMk cId="3065619269" sldId="974"/>
            <ac:spMk id="449" creationId="{F7A32D83-32CB-5774-BA81-D82B528254D4}"/>
          </ac:spMkLst>
        </pc:spChg>
        <pc:spChg chg="mod">
          <ac:chgData name="Phillip Kaufman" userId="c001b2a046940d7c" providerId="LiveId" clId="{5CB25B10-5B1C-4017-B167-ED3104435743}" dt="2024-05-20T00:06:57.066" v="3292"/>
          <ac:spMkLst>
            <pc:docMk/>
            <pc:sldMk cId="3065619269" sldId="974"/>
            <ac:spMk id="450" creationId="{0FC11936-1ED9-BAAD-F2EA-6E0EC99BE7A6}"/>
          </ac:spMkLst>
        </pc:spChg>
        <pc:spChg chg="mod">
          <ac:chgData name="Phillip Kaufman" userId="c001b2a046940d7c" providerId="LiveId" clId="{5CB25B10-5B1C-4017-B167-ED3104435743}" dt="2024-05-20T00:06:57.066" v="3292"/>
          <ac:spMkLst>
            <pc:docMk/>
            <pc:sldMk cId="3065619269" sldId="974"/>
            <ac:spMk id="451" creationId="{066363E7-03DF-E88A-9A14-EFE135C4308E}"/>
          </ac:spMkLst>
        </pc:spChg>
        <pc:spChg chg="mod">
          <ac:chgData name="Phillip Kaufman" userId="c001b2a046940d7c" providerId="LiveId" clId="{5CB25B10-5B1C-4017-B167-ED3104435743}" dt="2024-05-20T00:06:57.066" v="3292"/>
          <ac:spMkLst>
            <pc:docMk/>
            <pc:sldMk cId="3065619269" sldId="974"/>
            <ac:spMk id="454" creationId="{84FDE8DE-2909-C8B0-7AA5-EF192023AB53}"/>
          </ac:spMkLst>
        </pc:spChg>
        <pc:spChg chg="mod">
          <ac:chgData name="Phillip Kaufman" userId="c001b2a046940d7c" providerId="LiveId" clId="{5CB25B10-5B1C-4017-B167-ED3104435743}" dt="2024-05-20T00:06:57.066" v="3292"/>
          <ac:spMkLst>
            <pc:docMk/>
            <pc:sldMk cId="3065619269" sldId="974"/>
            <ac:spMk id="456" creationId="{AE82FEAD-416B-3647-FCB7-3DF0B114E6DC}"/>
          </ac:spMkLst>
        </pc:spChg>
        <pc:spChg chg="mod">
          <ac:chgData name="Phillip Kaufman" userId="c001b2a046940d7c" providerId="LiveId" clId="{5CB25B10-5B1C-4017-B167-ED3104435743}" dt="2024-05-20T00:06:57.066" v="3292"/>
          <ac:spMkLst>
            <pc:docMk/>
            <pc:sldMk cId="3065619269" sldId="974"/>
            <ac:spMk id="457" creationId="{AF62BCF5-AFC1-75CB-29FD-9C0CEC0C34D3}"/>
          </ac:spMkLst>
        </pc:spChg>
        <pc:spChg chg="mod">
          <ac:chgData name="Phillip Kaufman" userId="c001b2a046940d7c" providerId="LiveId" clId="{5CB25B10-5B1C-4017-B167-ED3104435743}" dt="2024-05-20T00:06:57.066" v="3292"/>
          <ac:spMkLst>
            <pc:docMk/>
            <pc:sldMk cId="3065619269" sldId="974"/>
            <ac:spMk id="459" creationId="{2D37102D-3815-77BB-CD57-A49E7FBC80E0}"/>
          </ac:spMkLst>
        </pc:spChg>
        <pc:spChg chg="mod">
          <ac:chgData name="Phillip Kaufman" userId="c001b2a046940d7c" providerId="LiveId" clId="{5CB25B10-5B1C-4017-B167-ED3104435743}" dt="2024-05-20T00:06:57.066" v="3292"/>
          <ac:spMkLst>
            <pc:docMk/>
            <pc:sldMk cId="3065619269" sldId="974"/>
            <ac:spMk id="460" creationId="{9A0DC8FE-389A-41D2-0880-8B1C676D062F}"/>
          </ac:spMkLst>
        </pc:spChg>
        <pc:spChg chg="mod">
          <ac:chgData name="Phillip Kaufman" userId="c001b2a046940d7c" providerId="LiveId" clId="{5CB25B10-5B1C-4017-B167-ED3104435743}" dt="2024-05-20T00:06:57.066" v="3292"/>
          <ac:spMkLst>
            <pc:docMk/>
            <pc:sldMk cId="3065619269" sldId="974"/>
            <ac:spMk id="463" creationId="{2086D25D-2AB4-BC16-C3BA-5E8014FC652C}"/>
          </ac:spMkLst>
        </pc:spChg>
        <pc:spChg chg="mod">
          <ac:chgData name="Phillip Kaufman" userId="c001b2a046940d7c" providerId="LiveId" clId="{5CB25B10-5B1C-4017-B167-ED3104435743}" dt="2024-05-20T00:16:49.503" v="3302"/>
          <ac:spMkLst>
            <pc:docMk/>
            <pc:sldMk cId="3065619269" sldId="974"/>
            <ac:spMk id="500" creationId="{7716F7A5-AE09-7374-525C-1F88E25546F8}"/>
          </ac:spMkLst>
        </pc:spChg>
        <pc:spChg chg="mod">
          <ac:chgData name="Phillip Kaufman" userId="c001b2a046940d7c" providerId="LiveId" clId="{5CB25B10-5B1C-4017-B167-ED3104435743}" dt="2024-05-20T00:16:49.503" v="3302"/>
          <ac:spMkLst>
            <pc:docMk/>
            <pc:sldMk cId="3065619269" sldId="974"/>
            <ac:spMk id="501" creationId="{8CFAC3AE-35F1-8281-5819-DC02C5C80BD4}"/>
          </ac:spMkLst>
        </pc:spChg>
        <pc:spChg chg="mod">
          <ac:chgData name="Phillip Kaufman" userId="c001b2a046940d7c" providerId="LiveId" clId="{5CB25B10-5B1C-4017-B167-ED3104435743}" dt="2024-05-20T00:16:48.451" v="3301" actId="571"/>
          <ac:spMkLst>
            <pc:docMk/>
            <pc:sldMk cId="3065619269" sldId="974"/>
            <ac:spMk id="541" creationId="{717DEEEF-BDCD-B75B-A43E-570C980787E2}"/>
          </ac:spMkLst>
        </pc:spChg>
        <pc:spChg chg="mod">
          <ac:chgData name="Phillip Kaufman" userId="c001b2a046940d7c" providerId="LiveId" clId="{5CB25B10-5B1C-4017-B167-ED3104435743}" dt="2024-05-20T00:16:48.451" v="3301" actId="571"/>
          <ac:spMkLst>
            <pc:docMk/>
            <pc:sldMk cId="3065619269" sldId="974"/>
            <ac:spMk id="542" creationId="{EDA80BD9-D479-CB83-3FFA-986CA41B8901}"/>
          </ac:spMkLst>
        </pc:spChg>
        <pc:spChg chg="mod">
          <ac:chgData name="Phillip Kaufman" userId="c001b2a046940d7c" providerId="LiveId" clId="{5CB25B10-5B1C-4017-B167-ED3104435743}" dt="2024-05-20T00:16:52.078" v="3303"/>
          <ac:spMkLst>
            <pc:docMk/>
            <pc:sldMk cId="3065619269" sldId="974"/>
            <ac:spMk id="582" creationId="{2BC9C81D-D13F-F132-3ADF-7EB592424925}"/>
          </ac:spMkLst>
        </pc:spChg>
        <pc:spChg chg="mod">
          <ac:chgData name="Phillip Kaufman" userId="c001b2a046940d7c" providerId="LiveId" clId="{5CB25B10-5B1C-4017-B167-ED3104435743}" dt="2024-05-20T00:16:52.078" v="3303"/>
          <ac:spMkLst>
            <pc:docMk/>
            <pc:sldMk cId="3065619269" sldId="974"/>
            <ac:spMk id="583" creationId="{7B95EFC9-CC99-40DD-BEFB-7C2A65112459}"/>
          </ac:spMkLst>
        </pc:spChg>
        <pc:spChg chg="mod">
          <ac:chgData name="Phillip Kaufman" userId="c001b2a046940d7c" providerId="LiveId" clId="{5CB25B10-5B1C-4017-B167-ED3104435743}" dt="2024-05-20T00:16:52.078" v="3303"/>
          <ac:spMkLst>
            <pc:docMk/>
            <pc:sldMk cId="3065619269" sldId="974"/>
            <ac:spMk id="589" creationId="{03F017E4-A31A-B270-0EB6-1855B0706686}"/>
          </ac:spMkLst>
        </pc:spChg>
        <pc:spChg chg="mod">
          <ac:chgData name="Phillip Kaufman" userId="c001b2a046940d7c" providerId="LiveId" clId="{5CB25B10-5B1C-4017-B167-ED3104435743}" dt="2024-05-20T00:16:52.078" v="3303"/>
          <ac:spMkLst>
            <pc:docMk/>
            <pc:sldMk cId="3065619269" sldId="974"/>
            <ac:spMk id="590" creationId="{029E5EE6-67CE-4C63-3527-63AAD98557BF}"/>
          </ac:spMkLst>
        </pc:spChg>
        <pc:spChg chg="mod">
          <ac:chgData name="Phillip Kaufman" userId="c001b2a046940d7c" providerId="LiveId" clId="{5CB25B10-5B1C-4017-B167-ED3104435743}" dt="2024-05-20T00:16:52.078" v="3303"/>
          <ac:spMkLst>
            <pc:docMk/>
            <pc:sldMk cId="3065619269" sldId="974"/>
            <ac:spMk id="591" creationId="{0FA40BD6-8180-C174-01B6-E7BE13054450}"/>
          </ac:spMkLst>
        </pc:spChg>
        <pc:spChg chg="mod">
          <ac:chgData name="Phillip Kaufman" userId="c001b2a046940d7c" providerId="LiveId" clId="{5CB25B10-5B1C-4017-B167-ED3104435743}" dt="2024-05-20T00:16:52.078" v="3303"/>
          <ac:spMkLst>
            <pc:docMk/>
            <pc:sldMk cId="3065619269" sldId="974"/>
            <ac:spMk id="592" creationId="{8E306516-6592-9EC8-561C-0B1575C53E59}"/>
          </ac:spMkLst>
        </pc:spChg>
        <pc:spChg chg="mod">
          <ac:chgData name="Phillip Kaufman" userId="c001b2a046940d7c" providerId="LiveId" clId="{5CB25B10-5B1C-4017-B167-ED3104435743}" dt="2024-05-20T00:16:52.078" v="3303"/>
          <ac:spMkLst>
            <pc:docMk/>
            <pc:sldMk cId="3065619269" sldId="974"/>
            <ac:spMk id="595" creationId="{7901E691-C371-567C-B5EB-D0FFEC8C8C1D}"/>
          </ac:spMkLst>
        </pc:spChg>
        <pc:spChg chg="mod">
          <ac:chgData name="Phillip Kaufman" userId="c001b2a046940d7c" providerId="LiveId" clId="{5CB25B10-5B1C-4017-B167-ED3104435743}" dt="2024-05-20T00:16:52.078" v="3303"/>
          <ac:spMkLst>
            <pc:docMk/>
            <pc:sldMk cId="3065619269" sldId="974"/>
            <ac:spMk id="597" creationId="{349D4024-A9BE-B29D-6B56-12B48DD36CDD}"/>
          </ac:spMkLst>
        </pc:spChg>
        <pc:spChg chg="mod">
          <ac:chgData name="Phillip Kaufman" userId="c001b2a046940d7c" providerId="LiveId" clId="{5CB25B10-5B1C-4017-B167-ED3104435743}" dt="2024-05-20T00:16:52.078" v="3303"/>
          <ac:spMkLst>
            <pc:docMk/>
            <pc:sldMk cId="3065619269" sldId="974"/>
            <ac:spMk id="598" creationId="{11A43429-5820-45F8-599A-E5A6D11108CD}"/>
          </ac:spMkLst>
        </pc:spChg>
        <pc:spChg chg="mod">
          <ac:chgData name="Phillip Kaufman" userId="c001b2a046940d7c" providerId="LiveId" clId="{5CB25B10-5B1C-4017-B167-ED3104435743}" dt="2024-05-20T00:16:52.078" v="3303"/>
          <ac:spMkLst>
            <pc:docMk/>
            <pc:sldMk cId="3065619269" sldId="974"/>
            <ac:spMk id="600" creationId="{925C70C8-6919-B2BB-4C80-C8C928F2F4A2}"/>
          </ac:spMkLst>
        </pc:spChg>
        <pc:spChg chg="mod">
          <ac:chgData name="Phillip Kaufman" userId="c001b2a046940d7c" providerId="LiveId" clId="{5CB25B10-5B1C-4017-B167-ED3104435743}" dt="2024-05-20T00:16:52.078" v="3303"/>
          <ac:spMkLst>
            <pc:docMk/>
            <pc:sldMk cId="3065619269" sldId="974"/>
            <ac:spMk id="601" creationId="{89B5FAF3-2C10-E399-67C3-FD1E98F52D19}"/>
          </ac:spMkLst>
        </pc:spChg>
        <pc:spChg chg="mod">
          <ac:chgData name="Phillip Kaufman" userId="c001b2a046940d7c" providerId="LiveId" clId="{5CB25B10-5B1C-4017-B167-ED3104435743}" dt="2024-05-20T00:16:52.078" v="3303"/>
          <ac:spMkLst>
            <pc:docMk/>
            <pc:sldMk cId="3065619269" sldId="974"/>
            <ac:spMk id="604" creationId="{396FC96A-C33B-D2A2-32B4-6EF325FC2F58}"/>
          </ac:spMkLst>
        </pc:spChg>
        <pc:spChg chg="mod">
          <ac:chgData name="Phillip Kaufman" userId="c001b2a046940d7c" providerId="LiveId" clId="{5CB25B10-5B1C-4017-B167-ED3104435743}" dt="2024-05-20T00:17:27.585" v="3308"/>
          <ac:spMkLst>
            <pc:docMk/>
            <pc:sldMk cId="3065619269" sldId="974"/>
            <ac:spMk id="607" creationId="{847B1CB9-7EAA-C8D5-E75A-273FD5817A6E}"/>
          </ac:spMkLst>
        </pc:spChg>
        <pc:spChg chg="mod">
          <ac:chgData name="Phillip Kaufman" userId="c001b2a046940d7c" providerId="LiveId" clId="{5CB25B10-5B1C-4017-B167-ED3104435743}" dt="2024-05-20T00:17:27.585" v="3308"/>
          <ac:spMkLst>
            <pc:docMk/>
            <pc:sldMk cId="3065619269" sldId="974"/>
            <ac:spMk id="608" creationId="{1DBB6AAB-718B-F3CC-FDB1-AD48C85F4038}"/>
          </ac:spMkLst>
        </pc:spChg>
        <pc:spChg chg="mod">
          <ac:chgData name="Phillip Kaufman" userId="c001b2a046940d7c" providerId="LiveId" clId="{5CB25B10-5B1C-4017-B167-ED3104435743}" dt="2024-05-20T00:17:27.585" v="3308"/>
          <ac:spMkLst>
            <pc:docMk/>
            <pc:sldMk cId="3065619269" sldId="974"/>
            <ac:spMk id="609" creationId="{F50C270B-6339-F212-4897-6E4CBF88789D}"/>
          </ac:spMkLst>
        </pc:spChg>
        <pc:spChg chg="mod">
          <ac:chgData name="Phillip Kaufman" userId="c001b2a046940d7c" providerId="LiveId" clId="{5CB25B10-5B1C-4017-B167-ED3104435743}" dt="2024-05-20T00:17:27.585" v="3308"/>
          <ac:spMkLst>
            <pc:docMk/>
            <pc:sldMk cId="3065619269" sldId="974"/>
            <ac:spMk id="610" creationId="{EBBEB0BB-3F7C-E229-EAEF-78B132DF4AC9}"/>
          </ac:spMkLst>
        </pc:spChg>
        <pc:spChg chg="mod">
          <ac:chgData name="Phillip Kaufman" userId="c001b2a046940d7c" providerId="LiveId" clId="{5CB25B10-5B1C-4017-B167-ED3104435743}" dt="2024-05-20T00:17:27.585" v="3308"/>
          <ac:spMkLst>
            <pc:docMk/>
            <pc:sldMk cId="3065619269" sldId="974"/>
            <ac:spMk id="613" creationId="{2A2EF72D-584A-F612-E3F5-551C5B6E60CF}"/>
          </ac:spMkLst>
        </pc:spChg>
        <pc:spChg chg="mod">
          <ac:chgData name="Phillip Kaufman" userId="c001b2a046940d7c" providerId="LiveId" clId="{5CB25B10-5B1C-4017-B167-ED3104435743}" dt="2024-05-20T00:20:30.281" v="3348" actId="1076"/>
          <ac:spMkLst>
            <pc:docMk/>
            <pc:sldMk cId="3065619269" sldId="974"/>
            <ac:spMk id="616" creationId="{D43A318F-1974-70F4-3946-10EA426C399D}"/>
          </ac:spMkLst>
        </pc:spChg>
        <pc:spChg chg="mod">
          <ac:chgData name="Phillip Kaufman" userId="c001b2a046940d7c" providerId="LiveId" clId="{5CB25B10-5B1C-4017-B167-ED3104435743}" dt="2024-05-20T00:20:23.955" v="3345" actId="1076"/>
          <ac:spMkLst>
            <pc:docMk/>
            <pc:sldMk cId="3065619269" sldId="974"/>
            <ac:spMk id="617" creationId="{B9EEE26D-CEAE-0015-705E-B21782F95546}"/>
          </ac:spMkLst>
        </pc:spChg>
        <pc:spChg chg="mod">
          <ac:chgData name="Phillip Kaufman" userId="c001b2a046940d7c" providerId="LiveId" clId="{5CB25B10-5B1C-4017-B167-ED3104435743}" dt="2024-05-20T00:20:28.155" v="3347" actId="1076"/>
          <ac:spMkLst>
            <pc:docMk/>
            <pc:sldMk cId="3065619269" sldId="974"/>
            <ac:spMk id="618" creationId="{5B0C64B5-DDEF-4A27-B2A7-FB758EF870D6}"/>
          </ac:spMkLst>
        </pc:spChg>
        <pc:spChg chg="mod">
          <ac:chgData name="Phillip Kaufman" userId="c001b2a046940d7c" providerId="LiveId" clId="{5CB25B10-5B1C-4017-B167-ED3104435743}" dt="2024-05-20T00:20:19.101" v="3343" actId="403"/>
          <ac:spMkLst>
            <pc:docMk/>
            <pc:sldMk cId="3065619269" sldId="974"/>
            <ac:spMk id="619" creationId="{34FCD3A0-9AC5-92AD-3A81-9C563C7EC6D2}"/>
          </ac:spMkLst>
        </pc:spChg>
        <pc:spChg chg="mod">
          <ac:chgData name="Phillip Kaufman" userId="c001b2a046940d7c" providerId="LiveId" clId="{5CB25B10-5B1C-4017-B167-ED3104435743}" dt="2024-05-20T00:20:19.101" v="3343" actId="403"/>
          <ac:spMkLst>
            <pc:docMk/>
            <pc:sldMk cId="3065619269" sldId="974"/>
            <ac:spMk id="622" creationId="{872FBEB3-B5C1-0684-22C7-9C950889A3AC}"/>
          </ac:spMkLst>
        </pc:spChg>
        <pc:spChg chg="mod">
          <ac:chgData name="Phillip Kaufman" userId="c001b2a046940d7c" providerId="LiveId" clId="{5CB25B10-5B1C-4017-B167-ED3104435743}" dt="2024-05-20T00:21:16.033" v="3357" actId="571"/>
          <ac:spMkLst>
            <pc:docMk/>
            <pc:sldMk cId="3065619269" sldId="974"/>
            <ac:spMk id="669" creationId="{AF21CF6B-D96C-FBF8-65B0-2F0FBF0AB2C3}"/>
          </ac:spMkLst>
        </pc:spChg>
        <pc:spChg chg="mod">
          <ac:chgData name="Phillip Kaufman" userId="c001b2a046940d7c" providerId="LiveId" clId="{5CB25B10-5B1C-4017-B167-ED3104435743}" dt="2024-05-20T00:21:16.033" v="3357" actId="571"/>
          <ac:spMkLst>
            <pc:docMk/>
            <pc:sldMk cId="3065619269" sldId="974"/>
            <ac:spMk id="670" creationId="{61ABFA03-B4F4-3C62-B0CC-E68BC4D192BC}"/>
          </ac:spMkLst>
        </pc:spChg>
        <pc:spChg chg="add del mod">
          <ac:chgData name="Phillip Kaufman" userId="c001b2a046940d7c" providerId="LiveId" clId="{5CB25B10-5B1C-4017-B167-ED3104435743}" dt="2024-05-20T00:24:20.038" v="3405" actId="165"/>
          <ac:spMkLst>
            <pc:docMk/>
            <pc:sldMk cId="3065619269" sldId="974"/>
            <ac:spMk id="681" creationId="{2E970192-F556-7A74-938A-C7ABD6DEB6E6}"/>
          </ac:spMkLst>
        </pc:spChg>
        <pc:spChg chg="add del mod">
          <ac:chgData name="Phillip Kaufman" userId="c001b2a046940d7c" providerId="LiveId" clId="{5CB25B10-5B1C-4017-B167-ED3104435743}" dt="2024-05-20T00:24:20.038" v="3405" actId="165"/>
          <ac:spMkLst>
            <pc:docMk/>
            <pc:sldMk cId="3065619269" sldId="974"/>
            <ac:spMk id="682" creationId="{DEA88EB9-8D85-41FE-7D60-95D930F001F7}"/>
          </ac:spMkLst>
        </pc:spChg>
        <pc:spChg chg="add del mod">
          <ac:chgData name="Phillip Kaufman" userId="c001b2a046940d7c" providerId="LiveId" clId="{5CB25B10-5B1C-4017-B167-ED3104435743}" dt="2024-05-20T00:24:20.038" v="3405" actId="165"/>
          <ac:spMkLst>
            <pc:docMk/>
            <pc:sldMk cId="3065619269" sldId="974"/>
            <ac:spMk id="683" creationId="{8ECFDDC2-C0DF-07C9-BAB4-8D2F5EFEBA70}"/>
          </ac:spMkLst>
        </pc:spChg>
        <pc:spChg chg="mod">
          <ac:chgData name="Phillip Kaufman" userId="c001b2a046940d7c" providerId="LiveId" clId="{5CB25B10-5B1C-4017-B167-ED3104435743}" dt="2024-05-20T00:24:20.038" v="3405" actId="165"/>
          <ac:spMkLst>
            <pc:docMk/>
            <pc:sldMk cId="3065619269" sldId="974"/>
            <ac:spMk id="684" creationId="{7B69FA8B-E6E4-7C85-11D4-59D79082CFE7}"/>
          </ac:spMkLst>
        </pc:spChg>
        <pc:spChg chg="mod">
          <ac:chgData name="Phillip Kaufman" userId="c001b2a046940d7c" providerId="LiveId" clId="{5CB25B10-5B1C-4017-B167-ED3104435743}" dt="2024-05-20T00:24:20.038" v="3405" actId="165"/>
          <ac:spMkLst>
            <pc:docMk/>
            <pc:sldMk cId="3065619269" sldId="974"/>
            <ac:spMk id="687" creationId="{F64F91B2-F50C-7B1C-7522-273DBD4B0722}"/>
          </ac:spMkLst>
        </pc:spChg>
        <pc:spChg chg="add mod">
          <ac:chgData name="Phillip Kaufman" userId="c001b2a046940d7c" providerId="LiveId" clId="{5CB25B10-5B1C-4017-B167-ED3104435743}" dt="2024-05-20T00:33:47.336" v="3504"/>
          <ac:spMkLst>
            <pc:docMk/>
            <pc:sldMk cId="3065619269" sldId="974"/>
            <ac:spMk id="712" creationId="{5AFBCE6C-128B-D06F-92F1-B9074E7A402E}"/>
          </ac:spMkLst>
        </pc:spChg>
        <pc:grpChg chg="add mod">
          <ac:chgData name="Phillip Kaufman" userId="c001b2a046940d7c" providerId="LiveId" clId="{5CB25B10-5B1C-4017-B167-ED3104435743}" dt="2024-05-19T23:23:15.174" v="2888"/>
          <ac:grpSpMkLst>
            <pc:docMk/>
            <pc:sldMk cId="3065619269" sldId="974"/>
            <ac:grpSpMk id="5" creationId="{639BC4D0-30BD-348F-D5EF-C10C9C95A1F8}"/>
          </ac:grpSpMkLst>
        </pc:grpChg>
        <pc:grpChg chg="mod">
          <ac:chgData name="Phillip Kaufman" userId="c001b2a046940d7c" providerId="LiveId" clId="{5CB25B10-5B1C-4017-B167-ED3104435743}" dt="2024-05-19T23:23:15.174" v="2888"/>
          <ac:grpSpMkLst>
            <pc:docMk/>
            <pc:sldMk cId="3065619269" sldId="974"/>
            <ac:grpSpMk id="6" creationId="{00EAE294-F63E-0546-E35B-E9E92CF7AB5D}"/>
          </ac:grpSpMkLst>
        </pc:grpChg>
        <pc:grpChg chg="mod">
          <ac:chgData name="Phillip Kaufman" userId="c001b2a046940d7c" providerId="LiveId" clId="{5CB25B10-5B1C-4017-B167-ED3104435743}" dt="2024-05-19T23:23:15.174" v="2888"/>
          <ac:grpSpMkLst>
            <pc:docMk/>
            <pc:sldMk cId="3065619269" sldId="974"/>
            <ac:grpSpMk id="7" creationId="{9A0333E4-B407-FFC0-ED90-AECA3E5541D4}"/>
          </ac:grpSpMkLst>
        </pc:grpChg>
        <pc:grpChg chg="mod">
          <ac:chgData name="Phillip Kaufman" userId="c001b2a046940d7c" providerId="LiveId" clId="{5CB25B10-5B1C-4017-B167-ED3104435743}" dt="2024-05-19T23:23:15.174" v="2888"/>
          <ac:grpSpMkLst>
            <pc:docMk/>
            <pc:sldMk cId="3065619269" sldId="974"/>
            <ac:grpSpMk id="10" creationId="{6A71683B-E81F-EB06-B002-69E749D54C3D}"/>
          </ac:grpSpMkLst>
        </pc:grpChg>
        <pc:grpChg chg="mod">
          <ac:chgData name="Phillip Kaufman" userId="c001b2a046940d7c" providerId="LiveId" clId="{5CB25B10-5B1C-4017-B167-ED3104435743}" dt="2024-05-19T23:23:15.174" v="2888"/>
          <ac:grpSpMkLst>
            <pc:docMk/>
            <pc:sldMk cId="3065619269" sldId="974"/>
            <ac:grpSpMk id="20" creationId="{2CD21250-FC5B-ADC0-BD37-D54F4820ED6D}"/>
          </ac:grpSpMkLst>
        </pc:grpChg>
        <pc:grpChg chg="mod">
          <ac:chgData name="Phillip Kaufman" userId="c001b2a046940d7c" providerId="LiveId" clId="{5CB25B10-5B1C-4017-B167-ED3104435743}" dt="2024-05-19T23:23:15.174" v="2888"/>
          <ac:grpSpMkLst>
            <pc:docMk/>
            <pc:sldMk cId="3065619269" sldId="974"/>
            <ac:grpSpMk id="21" creationId="{5A1773ED-D695-201B-4851-9464FA57D076}"/>
          </ac:grpSpMkLst>
        </pc:grpChg>
        <pc:grpChg chg="mod">
          <ac:chgData name="Phillip Kaufman" userId="c001b2a046940d7c" providerId="LiveId" clId="{5CB25B10-5B1C-4017-B167-ED3104435743}" dt="2024-05-19T23:23:15.174" v="2888"/>
          <ac:grpSpMkLst>
            <pc:docMk/>
            <pc:sldMk cId="3065619269" sldId="974"/>
            <ac:grpSpMk id="22" creationId="{DA6F0AC1-2623-7DB0-8EB6-FF7BC2955DD7}"/>
          </ac:grpSpMkLst>
        </pc:grpChg>
        <pc:grpChg chg="mod">
          <ac:chgData name="Phillip Kaufman" userId="c001b2a046940d7c" providerId="LiveId" clId="{5CB25B10-5B1C-4017-B167-ED3104435743}" dt="2024-05-19T23:23:15.174" v="2888"/>
          <ac:grpSpMkLst>
            <pc:docMk/>
            <pc:sldMk cId="3065619269" sldId="974"/>
            <ac:grpSpMk id="61" creationId="{0AB5F7E6-1BCF-3968-90F7-8149FB65DE6B}"/>
          </ac:grpSpMkLst>
        </pc:grpChg>
        <pc:grpChg chg="del mod topLvl">
          <ac:chgData name="Phillip Kaufman" userId="c001b2a046940d7c" providerId="LiveId" clId="{5CB25B10-5B1C-4017-B167-ED3104435743}" dt="2024-05-20T00:24:20.038" v="3405" actId="165"/>
          <ac:grpSpMkLst>
            <pc:docMk/>
            <pc:sldMk cId="3065619269" sldId="974"/>
            <ac:grpSpMk id="70" creationId="{FAC0D5F6-3371-8CFB-B589-842F66348285}"/>
          </ac:grpSpMkLst>
        </pc:grpChg>
        <pc:grpChg chg="add del mod topLvl">
          <ac:chgData name="Phillip Kaufman" userId="c001b2a046940d7c" providerId="LiveId" clId="{5CB25B10-5B1C-4017-B167-ED3104435743}" dt="2024-05-20T00:24:30.613" v="3412" actId="478"/>
          <ac:grpSpMkLst>
            <pc:docMk/>
            <pc:sldMk cId="3065619269" sldId="974"/>
            <ac:grpSpMk id="71" creationId="{41333B56-AEE3-5C34-F64F-A22FD55CA317}"/>
          </ac:grpSpMkLst>
        </pc:grpChg>
        <pc:grpChg chg="mod">
          <ac:chgData name="Phillip Kaufman" userId="c001b2a046940d7c" providerId="LiveId" clId="{5CB25B10-5B1C-4017-B167-ED3104435743}" dt="2024-05-20T00:24:20.038" v="3405" actId="165"/>
          <ac:grpSpMkLst>
            <pc:docMk/>
            <pc:sldMk cId="3065619269" sldId="974"/>
            <ac:grpSpMk id="94" creationId="{D462D4DE-A928-99EE-333B-C7DFA474B3B4}"/>
          </ac:grpSpMkLst>
        </pc:grpChg>
        <pc:grpChg chg="add mod">
          <ac:chgData name="Phillip Kaufman" userId="c001b2a046940d7c" providerId="LiveId" clId="{5CB25B10-5B1C-4017-B167-ED3104435743}" dt="2024-05-20T00:24:36.222" v="3413" actId="1076"/>
          <ac:grpSpMkLst>
            <pc:docMk/>
            <pc:sldMk cId="3065619269" sldId="974"/>
            <ac:grpSpMk id="97" creationId="{BCEFD88A-9E2E-2783-763B-FE1EEAB922E5}"/>
          </ac:grpSpMkLst>
        </pc:grpChg>
        <pc:grpChg chg="mod">
          <ac:chgData name="Phillip Kaufman" userId="c001b2a046940d7c" providerId="LiveId" clId="{5CB25B10-5B1C-4017-B167-ED3104435743}" dt="2024-05-20T00:24:00.491" v="3398"/>
          <ac:grpSpMkLst>
            <pc:docMk/>
            <pc:sldMk cId="3065619269" sldId="974"/>
            <ac:grpSpMk id="98" creationId="{6AE8F96F-7605-5361-78AF-39ECBE452B9E}"/>
          </ac:grpSpMkLst>
        </pc:grpChg>
        <pc:grpChg chg="add mod">
          <ac:chgData name="Phillip Kaufman" userId="c001b2a046940d7c" providerId="LiveId" clId="{5CB25B10-5B1C-4017-B167-ED3104435743}" dt="2024-05-20T00:25:12.682" v="3419" actId="1076"/>
          <ac:grpSpMkLst>
            <pc:docMk/>
            <pc:sldMk cId="3065619269" sldId="974"/>
            <ac:grpSpMk id="106" creationId="{CF69219E-8DBA-D0C4-61B4-57C4668DD8F5}"/>
          </ac:grpSpMkLst>
        </pc:grpChg>
        <pc:grpChg chg="mod">
          <ac:chgData name="Phillip Kaufman" userId="c001b2a046940d7c" providerId="LiveId" clId="{5CB25B10-5B1C-4017-B167-ED3104435743}" dt="2024-05-20T00:25:09.944" v="3418"/>
          <ac:grpSpMkLst>
            <pc:docMk/>
            <pc:sldMk cId="3065619269" sldId="974"/>
            <ac:grpSpMk id="107" creationId="{902773E4-C440-4615-6EDF-49FA3DFAC953}"/>
          </ac:grpSpMkLst>
        </pc:grpChg>
        <pc:grpChg chg="add mod">
          <ac:chgData name="Phillip Kaufman" userId="c001b2a046940d7c" providerId="LiveId" clId="{5CB25B10-5B1C-4017-B167-ED3104435743}" dt="2024-05-20T00:34:28.022" v="3514" actId="1076"/>
          <ac:grpSpMkLst>
            <pc:docMk/>
            <pc:sldMk cId="3065619269" sldId="974"/>
            <ac:grpSpMk id="118" creationId="{E274B816-36B2-1999-9072-36952CD3FDB2}"/>
          </ac:grpSpMkLst>
        </pc:grpChg>
        <pc:grpChg chg="mod">
          <ac:chgData name="Phillip Kaufman" userId="c001b2a046940d7c" providerId="LiveId" clId="{5CB25B10-5B1C-4017-B167-ED3104435743}" dt="2024-05-20T00:29:47.878" v="3463"/>
          <ac:grpSpMkLst>
            <pc:docMk/>
            <pc:sldMk cId="3065619269" sldId="974"/>
            <ac:grpSpMk id="119" creationId="{485379E5-1509-3E1F-D60A-4BAADE3B912D}"/>
          </ac:grpSpMkLst>
        </pc:grpChg>
        <pc:grpChg chg="add del mod">
          <ac:chgData name="Phillip Kaufman" userId="c001b2a046940d7c" providerId="LiveId" clId="{5CB25B10-5B1C-4017-B167-ED3104435743}" dt="2024-05-19T23:23:55.849" v="2905" actId="478"/>
          <ac:grpSpMkLst>
            <pc:docMk/>
            <pc:sldMk cId="3065619269" sldId="974"/>
            <ac:grpSpMk id="192" creationId="{6D53B0DE-1CEA-20BC-07F5-35229E2F7B1A}"/>
          </ac:grpSpMkLst>
        </pc:grpChg>
        <pc:grpChg chg="mod">
          <ac:chgData name="Phillip Kaufman" userId="c001b2a046940d7c" providerId="LiveId" clId="{5CB25B10-5B1C-4017-B167-ED3104435743}" dt="2024-05-19T23:23:17.486" v="2889"/>
          <ac:grpSpMkLst>
            <pc:docMk/>
            <pc:sldMk cId="3065619269" sldId="974"/>
            <ac:grpSpMk id="193" creationId="{3F3FEA85-ED3E-A61E-33BA-55A748166B76}"/>
          </ac:grpSpMkLst>
        </pc:grpChg>
        <pc:grpChg chg="mod">
          <ac:chgData name="Phillip Kaufman" userId="c001b2a046940d7c" providerId="LiveId" clId="{5CB25B10-5B1C-4017-B167-ED3104435743}" dt="2024-05-19T23:23:17.486" v="2889"/>
          <ac:grpSpMkLst>
            <pc:docMk/>
            <pc:sldMk cId="3065619269" sldId="974"/>
            <ac:grpSpMk id="194" creationId="{6ADB6F52-4B19-98BA-539B-C40D184283CB}"/>
          </ac:grpSpMkLst>
        </pc:grpChg>
        <pc:grpChg chg="mod">
          <ac:chgData name="Phillip Kaufman" userId="c001b2a046940d7c" providerId="LiveId" clId="{5CB25B10-5B1C-4017-B167-ED3104435743}" dt="2024-05-19T23:23:17.486" v="2889"/>
          <ac:grpSpMkLst>
            <pc:docMk/>
            <pc:sldMk cId="3065619269" sldId="974"/>
            <ac:grpSpMk id="195" creationId="{F487DE4B-245D-3F01-3150-F63DE40D50E1}"/>
          </ac:grpSpMkLst>
        </pc:grpChg>
        <pc:grpChg chg="mod">
          <ac:chgData name="Phillip Kaufman" userId="c001b2a046940d7c" providerId="LiveId" clId="{5CB25B10-5B1C-4017-B167-ED3104435743}" dt="2024-05-20T00:25:00.842" v="3414" actId="165"/>
          <ac:grpSpMkLst>
            <pc:docMk/>
            <pc:sldMk cId="3065619269" sldId="974"/>
            <ac:grpSpMk id="200" creationId="{E33182C6-5271-10F5-F438-7BE6688D9DDA}"/>
          </ac:grpSpMkLst>
        </pc:grpChg>
        <pc:grpChg chg="mod">
          <ac:chgData name="Phillip Kaufman" userId="c001b2a046940d7c" providerId="LiveId" clId="{5CB25B10-5B1C-4017-B167-ED3104435743}" dt="2024-05-20T00:25:00.842" v="3414" actId="165"/>
          <ac:grpSpMkLst>
            <pc:docMk/>
            <pc:sldMk cId="3065619269" sldId="974"/>
            <ac:grpSpMk id="202" creationId="{35E342EF-C3FC-61AC-7D69-BB1D80848532}"/>
          </ac:grpSpMkLst>
        </pc:grpChg>
        <pc:grpChg chg="mod">
          <ac:chgData name="Phillip Kaufman" userId="c001b2a046940d7c" providerId="LiveId" clId="{5CB25B10-5B1C-4017-B167-ED3104435743}" dt="2024-05-20T00:25:00.842" v="3414" actId="165"/>
          <ac:grpSpMkLst>
            <pc:docMk/>
            <pc:sldMk cId="3065619269" sldId="974"/>
            <ac:grpSpMk id="203" creationId="{4E261B54-A3D6-192E-D0C4-6AAC98FE005E}"/>
          </ac:grpSpMkLst>
        </pc:grpChg>
        <pc:grpChg chg="mod">
          <ac:chgData name="Phillip Kaufman" userId="c001b2a046940d7c" providerId="LiveId" clId="{5CB25B10-5B1C-4017-B167-ED3104435743}" dt="2024-05-20T00:25:00.842" v="3414" actId="165"/>
          <ac:grpSpMkLst>
            <pc:docMk/>
            <pc:sldMk cId="3065619269" sldId="974"/>
            <ac:grpSpMk id="238" creationId="{E6D6AE60-D537-0336-C778-014FC3A46690}"/>
          </ac:grpSpMkLst>
        </pc:grpChg>
        <pc:grpChg chg="mod topLvl">
          <ac:chgData name="Phillip Kaufman" userId="c001b2a046940d7c" providerId="LiveId" clId="{5CB25B10-5B1C-4017-B167-ED3104435743}" dt="2024-05-20T00:25:37.685" v="3425" actId="1076"/>
          <ac:grpSpMkLst>
            <pc:docMk/>
            <pc:sldMk cId="3065619269" sldId="974"/>
            <ac:grpSpMk id="241" creationId="{A453716A-5EFE-6256-1B97-A30DA37ECAB6}"/>
          </ac:grpSpMkLst>
        </pc:grpChg>
        <pc:grpChg chg="mod">
          <ac:chgData name="Phillip Kaufman" userId="c001b2a046940d7c" providerId="LiveId" clId="{5CB25B10-5B1C-4017-B167-ED3104435743}" dt="2024-05-20T00:25:00.842" v="3414" actId="165"/>
          <ac:grpSpMkLst>
            <pc:docMk/>
            <pc:sldMk cId="3065619269" sldId="974"/>
            <ac:grpSpMk id="242" creationId="{D58E98E3-A3F6-826E-47A2-3B12A4C117E1}"/>
          </ac:grpSpMkLst>
        </pc:grpChg>
        <pc:grpChg chg="del mod">
          <ac:chgData name="Phillip Kaufman" userId="c001b2a046940d7c" providerId="LiveId" clId="{5CB25B10-5B1C-4017-B167-ED3104435743}" dt="2024-05-19T23:27:48.851" v="3043" actId="165"/>
          <ac:grpSpMkLst>
            <pc:docMk/>
            <pc:sldMk cId="3065619269" sldId="974"/>
            <ac:grpSpMk id="250" creationId="{DA839AAB-8467-4E4E-403E-6AC2A3EACEFF}"/>
          </ac:grpSpMkLst>
        </pc:grpChg>
        <pc:grpChg chg="mod topLvl">
          <ac:chgData name="Phillip Kaufman" userId="c001b2a046940d7c" providerId="LiveId" clId="{5CB25B10-5B1C-4017-B167-ED3104435743}" dt="2024-05-20T00:25:00.842" v="3414" actId="165"/>
          <ac:grpSpMkLst>
            <pc:docMk/>
            <pc:sldMk cId="3065619269" sldId="974"/>
            <ac:grpSpMk id="251" creationId="{902773E4-C440-4615-6EDF-49FA3DFAC953}"/>
          </ac:grpSpMkLst>
        </pc:grpChg>
        <pc:grpChg chg="mod">
          <ac:chgData name="Phillip Kaufman" userId="c001b2a046940d7c" providerId="LiveId" clId="{5CB25B10-5B1C-4017-B167-ED3104435743}" dt="2024-05-19T23:23:17.486" v="2889"/>
          <ac:grpSpMkLst>
            <pc:docMk/>
            <pc:sldMk cId="3065619269" sldId="974"/>
            <ac:grpSpMk id="261" creationId="{386E4726-A770-1AB3-584E-84DB192472E6}"/>
          </ac:grpSpMkLst>
        </pc:grpChg>
        <pc:grpChg chg="mod">
          <ac:chgData name="Phillip Kaufman" userId="c001b2a046940d7c" providerId="LiveId" clId="{5CB25B10-5B1C-4017-B167-ED3104435743}" dt="2024-05-19T23:23:17.486" v="2889"/>
          <ac:grpSpMkLst>
            <pc:docMk/>
            <pc:sldMk cId="3065619269" sldId="974"/>
            <ac:grpSpMk id="262" creationId="{95FAB7EC-DC5B-E26A-773D-E9E5FCA405F7}"/>
          </ac:grpSpMkLst>
        </pc:grpChg>
        <pc:grpChg chg="mod">
          <ac:chgData name="Phillip Kaufman" userId="c001b2a046940d7c" providerId="LiveId" clId="{5CB25B10-5B1C-4017-B167-ED3104435743}" dt="2024-05-19T23:23:17.486" v="2889"/>
          <ac:grpSpMkLst>
            <pc:docMk/>
            <pc:sldMk cId="3065619269" sldId="974"/>
            <ac:grpSpMk id="263" creationId="{4E203138-4B31-5295-D3CE-69EC3B8B9AD1}"/>
          </ac:grpSpMkLst>
        </pc:grpChg>
        <pc:grpChg chg="mod">
          <ac:chgData name="Phillip Kaufman" userId="c001b2a046940d7c" providerId="LiveId" clId="{5CB25B10-5B1C-4017-B167-ED3104435743}" dt="2024-05-19T23:23:17.486" v="2889"/>
          <ac:grpSpMkLst>
            <pc:docMk/>
            <pc:sldMk cId="3065619269" sldId="974"/>
            <ac:grpSpMk id="298" creationId="{ECC02224-3000-3AA1-18B3-C5BC8A690177}"/>
          </ac:grpSpMkLst>
        </pc:grpChg>
        <pc:grpChg chg="add mod topLvl">
          <ac:chgData name="Phillip Kaufman" userId="c001b2a046940d7c" providerId="LiveId" clId="{5CB25B10-5B1C-4017-B167-ED3104435743}" dt="2024-05-20T00:25:00.842" v="3414" actId="165"/>
          <ac:grpSpMkLst>
            <pc:docMk/>
            <pc:sldMk cId="3065619269" sldId="974"/>
            <ac:grpSpMk id="301" creationId="{BEFB13B9-4F03-E62A-5596-A79E1FCB02E6}"/>
          </ac:grpSpMkLst>
        </pc:grpChg>
        <pc:grpChg chg="add del mod">
          <ac:chgData name="Phillip Kaufman" userId="c001b2a046940d7c" providerId="LiveId" clId="{5CB25B10-5B1C-4017-B167-ED3104435743}" dt="2024-05-20T00:17:10.027" v="3305" actId="165"/>
          <ac:grpSpMkLst>
            <pc:docMk/>
            <pc:sldMk cId="3065619269" sldId="974"/>
            <ac:grpSpMk id="302" creationId="{0CC063C9-08A1-7B65-D0A3-4AB0E4401C30}"/>
          </ac:grpSpMkLst>
        </pc:grpChg>
        <pc:grpChg chg="del mod topLvl">
          <ac:chgData name="Phillip Kaufman" userId="c001b2a046940d7c" providerId="LiveId" clId="{5CB25B10-5B1C-4017-B167-ED3104435743}" dt="2024-05-20T00:17:15.369" v="3306" actId="165"/>
          <ac:grpSpMkLst>
            <pc:docMk/>
            <pc:sldMk cId="3065619269" sldId="974"/>
            <ac:grpSpMk id="303" creationId="{A0B071E3-92B6-A65F-C43C-73FFEDB5266A}"/>
          </ac:grpSpMkLst>
        </pc:grpChg>
        <pc:grpChg chg="del mod topLvl">
          <ac:chgData name="Phillip Kaufman" userId="c001b2a046940d7c" providerId="LiveId" clId="{5CB25B10-5B1C-4017-B167-ED3104435743}" dt="2024-05-20T00:17:49.250" v="3310" actId="478"/>
          <ac:grpSpMkLst>
            <pc:docMk/>
            <pc:sldMk cId="3065619269" sldId="974"/>
            <ac:grpSpMk id="304" creationId="{422C423F-85F6-0986-D96D-839AE4482776}"/>
          </ac:grpSpMkLst>
        </pc:grpChg>
        <pc:grpChg chg="mod">
          <ac:chgData name="Phillip Kaufman" userId="c001b2a046940d7c" providerId="LiveId" clId="{5CB25B10-5B1C-4017-B167-ED3104435743}" dt="2024-05-20T00:17:10.027" v="3305" actId="165"/>
          <ac:grpSpMkLst>
            <pc:docMk/>
            <pc:sldMk cId="3065619269" sldId="974"/>
            <ac:grpSpMk id="305" creationId="{F973FA68-EBC5-2BED-1F44-F08AFD3CD531}"/>
          </ac:grpSpMkLst>
        </pc:grpChg>
        <pc:grpChg chg="mod topLvl">
          <ac:chgData name="Phillip Kaufman" userId="c001b2a046940d7c" providerId="LiveId" clId="{5CB25B10-5B1C-4017-B167-ED3104435743}" dt="2024-05-20T00:21:02.586" v="3353" actId="164"/>
          <ac:grpSpMkLst>
            <pc:docMk/>
            <pc:sldMk cId="3065619269" sldId="974"/>
            <ac:grpSpMk id="313" creationId="{A86430E6-7272-8941-AE35-F55968A5F140}"/>
          </ac:grpSpMkLst>
        </pc:grpChg>
        <pc:grpChg chg="del mod topLvl">
          <ac:chgData name="Phillip Kaufman" userId="c001b2a046940d7c" providerId="LiveId" clId="{5CB25B10-5B1C-4017-B167-ED3104435743}" dt="2024-05-20T00:17:17.658" v="3307" actId="478"/>
          <ac:grpSpMkLst>
            <pc:docMk/>
            <pc:sldMk cId="3065619269" sldId="974"/>
            <ac:grpSpMk id="314" creationId="{8E390EFF-373D-F02D-6FEB-D3A7AFC34F79}"/>
          </ac:grpSpMkLst>
        </pc:grpChg>
        <pc:grpChg chg="mod">
          <ac:chgData name="Phillip Kaufman" userId="c001b2a046940d7c" providerId="LiveId" clId="{5CB25B10-5B1C-4017-B167-ED3104435743}" dt="2024-05-20T00:17:15.369" v="3306" actId="165"/>
          <ac:grpSpMkLst>
            <pc:docMk/>
            <pc:sldMk cId="3065619269" sldId="974"/>
            <ac:grpSpMk id="315" creationId="{34A67449-8DD2-47A8-A042-0BB0AE9C80AD}"/>
          </ac:grpSpMkLst>
        </pc:grpChg>
        <pc:grpChg chg="mod">
          <ac:chgData name="Phillip Kaufman" userId="c001b2a046940d7c" providerId="LiveId" clId="{5CB25B10-5B1C-4017-B167-ED3104435743}" dt="2024-05-20T00:17:15.369" v="3306" actId="165"/>
          <ac:grpSpMkLst>
            <pc:docMk/>
            <pc:sldMk cId="3065619269" sldId="974"/>
            <ac:grpSpMk id="323" creationId="{252B2DEA-451F-8847-4DE1-E5BDD716DB8F}"/>
          </ac:grpSpMkLst>
        </pc:grpChg>
        <pc:grpChg chg="mod">
          <ac:chgData name="Phillip Kaufman" userId="c001b2a046940d7c" providerId="LiveId" clId="{5CB25B10-5B1C-4017-B167-ED3104435743}" dt="2024-05-20T00:17:15.369" v="3306" actId="165"/>
          <ac:grpSpMkLst>
            <pc:docMk/>
            <pc:sldMk cId="3065619269" sldId="974"/>
            <ac:grpSpMk id="324" creationId="{379C8ECA-0D5C-9472-60F1-74BA07D6A38C}"/>
          </ac:grpSpMkLst>
        </pc:grpChg>
        <pc:grpChg chg="mod">
          <ac:chgData name="Phillip Kaufman" userId="c001b2a046940d7c" providerId="LiveId" clId="{5CB25B10-5B1C-4017-B167-ED3104435743}" dt="2024-05-20T00:17:15.369" v="3306" actId="165"/>
          <ac:grpSpMkLst>
            <pc:docMk/>
            <pc:sldMk cId="3065619269" sldId="974"/>
            <ac:grpSpMk id="325" creationId="{5E362D29-CCBB-E4C6-8DEA-8D56DD6A56E4}"/>
          </ac:grpSpMkLst>
        </pc:grpChg>
        <pc:grpChg chg="mod">
          <ac:chgData name="Phillip Kaufman" userId="c001b2a046940d7c" providerId="LiveId" clId="{5CB25B10-5B1C-4017-B167-ED3104435743}" dt="2024-05-20T00:17:15.369" v="3306" actId="165"/>
          <ac:grpSpMkLst>
            <pc:docMk/>
            <pc:sldMk cId="3065619269" sldId="974"/>
            <ac:grpSpMk id="360" creationId="{0519A962-2CB5-55C4-977C-DE6C9D422D77}"/>
          </ac:grpSpMkLst>
        </pc:grpChg>
        <pc:grpChg chg="add del mod">
          <ac:chgData name="Phillip Kaufman" userId="c001b2a046940d7c" providerId="LiveId" clId="{5CB25B10-5B1C-4017-B167-ED3104435743}" dt="2024-05-19T23:28:03.687" v="3047" actId="165"/>
          <ac:grpSpMkLst>
            <pc:docMk/>
            <pc:sldMk cId="3065619269" sldId="974"/>
            <ac:grpSpMk id="369" creationId="{B386E64F-66C3-B826-4CCF-DAF132427FFB}"/>
          </ac:grpSpMkLst>
        </pc:grpChg>
        <pc:grpChg chg="add del mod topLvl">
          <ac:chgData name="Phillip Kaufman" userId="c001b2a046940d7c" providerId="LiveId" clId="{5CB25B10-5B1C-4017-B167-ED3104435743}" dt="2024-05-20T00:25:08.759" v="3417" actId="21"/>
          <ac:grpSpMkLst>
            <pc:docMk/>
            <pc:sldMk cId="3065619269" sldId="974"/>
            <ac:grpSpMk id="370" creationId="{CF69219E-8DBA-D0C4-61B4-57C4668DD8F5}"/>
          </ac:grpSpMkLst>
        </pc:grpChg>
        <pc:grpChg chg="add del mod">
          <ac:chgData name="Phillip Kaufman" userId="c001b2a046940d7c" providerId="LiveId" clId="{5CB25B10-5B1C-4017-B167-ED3104435743}" dt="2024-05-19T23:56:44.689" v="3098" actId="1076"/>
          <ac:grpSpMkLst>
            <pc:docMk/>
            <pc:sldMk cId="3065619269" sldId="974"/>
            <ac:grpSpMk id="372" creationId="{0305C6DA-D587-5059-55A3-F2FC0B711BD8}"/>
          </ac:grpSpMkLst>
        </pc:grpChg>
        <pc:grpChg chg="mod topLvl">
          <ac:chgData name="Phillip Kaufman" userId="c001b2a046940d7c" providerId="LiveId" clId="{5CB25B10-5B1C-4017-B167-ED3104435743}" dt="2024-05-19T23:56:43.486" v="3095" actId="165"/>
          <ac:grpSpMkLst>
            <pc:docMk/>
            <pc:sldMk cId="3065619269" sldId="974"/>
            <ac:grpSpMk id="373" creationId="{EB5D33D4-C403-0C34-3676-4F05ED456BDB}"/>
          </ac:grpSpMkLst>
        </pc:grpChg>
        <pc:grpChg chg="add mod">
          <ac:chgData name="Phillip Kaufman" userId="c001b2a046940d7c" providerId="LiveId" clId="{5CB25B10-5B1C-4017-B167-ED3104435743}" dt="2024-05-20T00:06:47.263" v="3288"/>
          <ac:grpSpMkLst>
            <pc:docMk/>
            <pc:sldMk cId="3065619269" sldId="974"/>
            <ac:grpSpMk id="381" creationId="{AE8DE9AB-FB56-DE44-CD57-A9F8820C2877}"/>
          </ac:grpSpMkLst>
        </pc:grpChg>
        <pc:grpChg chg="mod">
          <ac:chgData name="Phillip Kaufman" userId="c001b2a046940d7c" providerId="LiveId" clId="{5CB25B10-5B1C-4017-B167-ED3104435743}" dt="2024-05-20T00:06:47.263" v="3288"/>
          <ac:grpSpMkLst>
            <pc:docMk/>
            <pc:sldMk cId="3065619269" sldId="974"/>
            <ac:grpSpMk id="384" creationId="{8D7C1258-39A8-E521-A7DA-5142828FA78C}"/>
          </ac:grpSpMkLst>
        </pc:grpChg>
        <pc:grpChg chg="add mod">
          <ac:chgData name="Phillip Kaufman" userId="c001b2a046940d7c" providerId="LiveId" clId="{5CB25B10-5B1C-4017-B167-ED3104435743}" dt="2024-05-20T00:06:47.263" v="3288"/>
          <ac:grpSpMkLst>
            <pc:docMk/>
            <pc:sldMk cId="3065619269" sldId="974"/>
            <ac:grpSpMk id="387" creationId="{7802F21A-2FA7-1E77-C43B-A6FC5A6DF194}"/>
          </ac:grpSpMkLst>
        </pc:grpChg>
        <pc:grpChg chg="mod">
          <ac:chgData name="Phillip Kaufman" userId="c001b2a046940d7c" providerId="LiveId" clId="{5CB25B10-5B1C-4017-B167-ED3104435743}" dt="2024-05-20T00:06:47.263" v="3288"/>
          <ac:grpSpMkLst>
            <pc:docMk/>
            <pc:sldMk cId="3065619269" sldId="974"/>
            <ac:grpSpMk id="388" creationId="{53773340-8B7F-EF08-6E5E-4A444396B1C8}"/>
          </ac:grpSpMkLst>
        </pc:grpChg>
        <pc:grpChg chg="add mod">
          <ac:chgData name="Phillip Kaufman" userId="c001b2a046940d7c" providerId="LiveId" clId="{5CB25B10-5B1C-4017-B167-ED3104435743}" dt="2024-05-20T00:06:47.263" v="3288"/>
          <ac:grpSpMkLst>
            <pc:docMk/>
            <pc:sldMk cId="3065619269" sldId="974"/>
            <ac:grpSpMk id="396" creationId="{DEF3F883-CCDD-584E-A082-468EAF2D6422}"/>
          </ac:grpSpMkLst>
        </pc:grpChg>
        <pc:grpChg chg="mod">
          <ac:chgData name="Phillip Kaufman" userId="c001b2a046940d7c" providerId="LiveId" clId="{5CB25B10-5B1C-4017-B167-ED3104435743}" dt="2024-05-20T00:06:47.263" v="3288"/>
          <ac:grpSpMkLst>
            <pc:docMk/>
            <pc:sldMk cId="3065619269" sldId="974"/>
            <ac:grpSpMk id="399" creationId="{195E5EE6-23B0-E51D-AA01-15C33E2D4474}"/>
          </ac:grpSpMkLst>
        </pc:grpChg>
        <pc:grpChg chg="add mod">
          <ac:chgData name="Phillip Kaufman" userId="c001b2a046940d7c" providerId="LiveId" clId="{5CB25B10-5B1C-4017-B167-ED3104435743}" dt="2024-05-20T00:22:40.489" v="3387" actId="1076"/>
          <ac:grpSpMkLst>
            <pc:docMk/>
            <pc:sldMk cId="3065619269" sldId="974"/>
            <ac:grpSpMk id="405" creationId="{FC829335-BEBE-357D-FA78-494187425137}"/>
          </ac:grpSpMkLst>
        </pc:grpChg>
        <pc:grpChg chg="mod">
          <ac:chgData name="Phillip Kaufman" userId="c001b2a046940d7c" providerId="LiveId" clId="{5CB25B10-5B1C-4017-B167-ED3104435743}" dt="2024-05-20T00:06:57.066" v="3292"/>
          <ac:grpSpMkLst>
            <pc:docMk/>
            <pc:sldMk cId="3065619269" sldId="974"/>
            <ac:grpSpMk id="406" creationId="{3F5367A9-FC78-9F7B-124F-C00A9A71C227}"/>
          </ac:grpSpMkLst>
        </pc:grpChg>
        <pc:grpChg chg="mod">
          <ac:chgData name="Phillip Kaufman" userId="c001b2a046940d7c" providerId="LiveId" clId="{5CB25B10-5B1C-4017-B167-ED3104435743}" dt="2024-05-20T00:06:57.066" v="3292"/>
          <ac:grpSpMkLst>
            <pc:docMk/>
            <pc:sldMk cId="3065619269" sldId="974"/>
            <ac:grpSpMk id="407" creationId="{E32D6B5C-F8FC-DDD6-5E15-B2B7AD3E9D45}"/>
          </ac:grpSpMkLst>
        </pc:grpChg>
        <pc:grpChg chg="mod">
          <ac:chgData name="Phillip Kaufman" userId="c001b2a046940d7c" providerId="LiveId" clId="{5CB25B10-5B1C-4017-B167-ED3104435743}" dt="2024-05-20T00:06:57.066" v="3292"/>
          <ac:grpSpMkLst>
            <pc:docMk/>
            <pc:sldMk cId="3065619269" sldId="974"/>
            <ac:grpSpMk id="408" creationId="{822AE961-57E5-1578-3547-55FB13FCBB3F}"/>
          </ac:grpSpMkLst>
        </pc:grpChg>
        <pc:grpChg chg="mod">
          <ac:chgData name="Phillip Kaufman" userId="c001b2a046940d7c" providerId="LiveId" clId="{5CB25B10-5B1C-4017-B167-ED3104435743}" dt="2024-05-20T00:06:57.066" v="3292"/>
          <ac:grpSpMkLst>
            <pc:docMk/>
            <pc:sldMk cId="3065619269" sldId="974"/>
            <ac:grpSpMk id="443" creationId="{244A230E-AF18-F8E7-4011-569329D82773}"/>
          </ac:grpSpMkLst>
        </pc:grpChg>
        <pc:grpChg chg="add mod">
          <ac:chgData name="Phillip Kaufman" userId="c001b2a046940d7c" providerId="LiveId" clId="{5CB25B10-5B1C-4017-B167-ED3104435743}" dt="2024-05-20T00:22:40.489" v="3387" actId="1076"/>
          <ac:grpSpMkLst>
            <pc:docMk/>
            <pc:sldMk cId="3065619269" sldId="974"/>
            <ac:grpSpMk id="446" creationId="{405F66CA-7D0D-F3C3-7D04-9228B6B589F7}"/>
          </ac:grpSpMkLst>
        </pc:grpChg>
        <pc:grpChg chg="mod">
          <ac:chgData name="Phillip Kaufman" userId="c001b2a046940d7c" providerId="LiveId" clId="{5CB25B10-5B1C-4017-B167-ED3104435743}" dt="2024-05-20T00:06:57.066" v="3292"/>
          <ac:grpSpMkLst>
            <pc:docMk/>
            <pc:sldMk cId="3065619269" sldId="974"/>
            <ac:grpSpMk id="447" creationId="{6AD084B3-C563-819C-505B-3485CD890231}"/>
          </ac:grpSpMkLst>
        </pc:grpChg>
        <pc:grpChg chg="add mod">
          <ac:chgData name="Phillip Kaufman" userId="c001b2a046940d7c" providerId="LiveId" clId="{5CB25B10-5B1C-4017-B167-ED3104435743}" dt="2024-05-20T00:22:40.489" v="3387" actId="1076"/>
          <ac:grpSpMkLst>
            <pc:docMk/>
            <pc:sldMk cId="3065619269" sldId="974"/>
            <ac:grpSpMk id="455" creationId="{E1F89420-4F9F-69BF-9701-C0A4629F78FF}"/>
          </ac:grpSpMkLst>
        </pc:grpChg>
        <pc:grpChg chg="mod">
          <ac:chgData name="Phillip Kaufman" userId="c001b2a046940d7c" providerId="LiveId" clId="{5CB25B10-5B1C-4017-B167-ED3104435743}" dt="2024-05-20T00:06:57.066" v="3292"/>
          <ac:grpSpMkLst>
            <pc:docMk/>
            <pc:sldMk cId="3065619269" sldId="974"/>
            <ac:grpSpMk id="458" creationId="{9D30801D-35D4-DCEA-9725-B2C456B222AA}"/>
          </ac:grpSpMkLst>
        </pc:grpChg>
        <pc:grpChg chg="add mod">
          <ac:chgData name="Phillip Kaufman" userId="c001b2a046940d7c" providerId="LiveId" clId="{5CB25B10-5B1C-4017-B167-ED3104435743}" dt="2024-05-20T00:16:49.503" v="3302"/>
          <ac:grpSpMkLst>
            <pc:docMk/>
            <pc:sldMk cId="3065619269" sldId="974"/>
            <ac:grpSpMk id="464" creationId="{0A36B15B-FC75-DB0C-2BDE-3B1DF27F6DE4}"/>
          </ac:grpSpMkLst>
        </pc:grpChg>
        <pc:grpChg chg="mod">
          <ac:chgData name="Phillip Kaufman" userId="c001b2a046940d7c" providerId="LiveId" clId="{5CB25B10-5B1C-4017-B167-ED3104435743}" dt="2024-05-20T00:16:49.503" v="3302"/>
          <ac:grpSpMkLst>
            <pc:docMk/>
            <pc:sldMk cId="3065619269" sldId="974"/>
            <ac:grpSpMk id="465" creationId="{27D78081-4E16-4CA5-F1DA-3E5326CFD31A}"/>
          </ac:grpSpMkLst>
        </pc:grpChg>
        <pc:grpChg chg="mod">
          <ac:chgData name="Phillip Kaufman" userId="c001b2a046940d7c" providerId="LiveId" clId="{5CB25B10-5B1C-4017-B167-ED3104435743}" dt="2024-05-20T00:16:49.503" v="3302"/>
          <ac:grpSpMkLst>
            <pc:docMk/>
            <pc:sldMk cId="3065619269" sldId="974"/>
            <ac:grpSpMk id="466" creationId="{2AF908E6-840F-6124-CBD9-A9E61FF85503}"/>
          </ac:grpSpMkLst>
        </pc:grpChg>
        <pc:grpChg chg="mod">
          <ac:chgData name="Phillip Kaufman" userId="c001b2a046940d7c" providerId="LiveId" clId="{5CB25B10-5B1C-4017-B167-ED3104435743}" dt="2024-05-20T00:16:49.503" v="3302"/>
          <ac:grpSpMkLst>
            <pc:docMk/>
            <pc:sldMk cId="3065619269" sldId="974"/>
            <ac:grpSpMk id="467" creationId="{D7249DAD-471A-058B-D8A9-F174E876DFC1}"/>
          </ac:grpSpMkLst>
        </pc:grpChg>
        <pc:grpChg chg="mod">
          <ac:chgData name="Phillip Kaufman" userId="c001b2a046940d7c" providerId="LiveId" clId="{5CB25B10-5B1C-4017-B167-ED3104435743}" dt="2024-05-20T00:16:49.503" v="3302"/>
          <ac:grpSpMkLst>
            <pc:docMk/>
            <pc:sldMk cId="3065619269" sldId="974"/>
            <ac:grpSpMk id="502" creationId="{896ADD91-5B04-9B6A-B9AB-829ECD7F002B}"/>
          </ac:grpSpMkLst>
        </pc:grpChg>
        <pc:grpChg chg="add mod">
          <ac:chgData name="Phillip Kaufman" userId="c001b2a046940d7c" providerId="LiveId" clId="{5CB25B10-5B1C-4017-B167-ED3104435743}" dt="2024-05-20T00:16:48.451" v="3301" actId="571"/>
          <ac:grpSpMkLst>
            <pc:docMk/>
            <pc:sldMk cId="3065619269" sldId="974"/>
            <ac:grpSpMk id="505" creationId="{9D20DEC7-F48A-E569-7DC4-DD3F898B3E30}"/>
          </ac:grpSpMkLst>
        </pc:grpChg>
        <pc:grpChg chg="mod">
          <ac:chgData name="Phillip Kaufman" userId="c001b2a046940d7c" providerId="LiveId" clId="{5CB25B10-5B1C-4017-B167-ED3104435743}" dt="2024-05-20T00:16:48.451" v="3301" actId="571"/>
          <ac:grpSpMkLst>
            <pc:docMk/>
            <pc:sldMk cId="3065619269" sldId="974"/>
            <ac:grpSpMk id="506" creationId="{A5298BD7-5230-AB04-794E-2B61E01639A4}"/>
          </ac:grpSpMkLst>
        </pc:grpChg>
        <pc:grpChg chg="mod">
          <ac:chgData name="Phillip Kaufman" userId="c001b2a046940d7c" providerId="LiveId" clId="{5CB25B10-5B1C-4017-B167-ED3104435743}" dt="2024-05-20T00:16:48.451" v="3301" actId="571"/>
          <ac:grpSpMkLst>
            <pc:docMk/>
            <pc:sldMk cId="3065619269" sldId="974"/>
            <ac:grpSpMk id="507" creationId="{31F3E7EA-05A7-0C4F-0D2D-02205C92EFA1}"/>
          </ac:grpSpMkLst>
        </pc:grpChg>
        <pc:grpChg chg="mod">
          <ac:chgData name="Phillip Kaufman" userId="c001b2a046940d7c" providerId="LiveId" clId="{5CB25B10-5B1C-4017-B167-ED3104435743}" dt="2024-05-20T00:16:48.451" v="3301" actId="571"/>
          <ac:grpSpMkLst>
            <pc:docMk/>
            <pc:sldMk cId="3065619269" sldId="974"/>
            <ac:grpSpMk id="508" creationId="{16CFCE8F-DCBA-ECB6-1FAB-3C4332EC3DE8}"/>
          </ac:grpSpMkLst>
        </pc:grpChg>
        <pc:grpChg chg="mod">
          <ac:chgData name="Phillip Kaufman" userId="c001b2a046940d7c" providerId="LiveId" clId="{5CB25B10-5B1C-4017-B167-ED3104435743}" dt="2024-05-20T00:16:48.451" v="3301" actId="571"/>
          <ac:grpSpMkLst>
            <pc:docMk/>
            <pc:sldMk cId="3065619269" sldId="974"/>
            <ac:grpSpMk id="543" creationId="{A1BA109E-DC70-CEB5-B0A8-437EFEE302D4}"/>
          </ac:grpSpMkLst>
        </pc:grpChg>
        <pc:grpChg chg="add mod">
          <ac:chgData name="Phillip Kaufman" userId="c001b2a046940d7c" providerId="LiveId" clId="{5CB25B10-5B1C-4017-B167-ED3104435743}" dt="2024-05-20T00:21:18.431" v="3358" actId="164"/>
          <ac:grpSpMkLst>
            <pc:docMk/>
            <pc:sldMk cId="3065619269" sldId="974"/>
            <ac:grpSpMk id="546" creationId="{56415B6D-CF28-BA2D-B1B1-A9B3B629DD07}"/>
          </ac:grpSpMkLst>
        </pc:grpChg>
        <pc:grpChg chg="mod">
          <ac:chgData name="Phillip Kaufman" userId="c001b2a046940d7c" providerId="LiveId" clId="{5CB25B10-5B1C-4017-B167-ED3104435743}" dt="2024-05-20T00:16:52.078" v="3303"/>
          <ac:grpSpMkLst>
            <pc:docMk/>
            <pc:sldMk cId="3065619269" sldId="974"/>
            <ac:grpSpMk id="547" creationId="{19B4ABDF-B4F8-4EEE-654D-053A281C8434}"/>
          </ac:grpSpMkLst>
        </pc:grpChg>
        <pc:grpChg chg="mod">
          <ac:chgData name="Phillip Kaufman" userId="c001b2a046940d7c" providerId="LiveId" clId="{5CB25B10-5B1C-4017-B167-ED3104435743}" dt="2024-05-20T00:16:52.078" v="3303"/>
          <ac:grpSpMkLst>
            <pc:docMk/>
            <pc:sldMk cId="3065619269" sldId="974"/>
            <ac:grpSpMk id="548" creationId="{E52EF21A-F4D7-A5B4-8501-B00C939B3399}"/>
          </ac:grpSpMkLst>
        </pc:grpChg>
        <pc:grpChg chg="mod">
          <ac:chgData name="Phillip Kaufman" userId="c001b2a046940d7c" providerId="LiveId" clId="{5CB25B10-5B1C-4017-B167-ED3104435743}" dt="2024-05-20T00:16:52.078" v="3303"/>
          <ac:grpSpMkLst>
            <pc:docMk/>
            <pc:sldMk cId="3065619269" sldId="974"/>
            <ac:grpSpMk id="549" creationId="{B25F13BD-E8EE-FB11-AE37-5438FDDCB1F3}"/>
          </ac:grpSpMkLst>
        </pc:grpChg>
        <pc:grpChg chg="mod">
          <ac:chgData name="Phillip Kaufman" userId="c001b2a046940d7c" providerId="LiveId" clId="{5CB25B10-5B1C-4017-B167-ED3104435743}" dt="2024-05-20T00:16:52.078" v="3303"/>
          <ac:grpSpMkLst>
            <pc:docMk/>
            <pc:sldMk cId="3065619269" sldId="974"/>
            <ac:grpSpMk id="584" creationId="{FA257817-0881-A353-80A9-F81F661E2687}"/>
          </ac:grpSpMkLst>
        </pc:grpChg>
        <pc:grpChg chg="add mod">
          <ac:chgData name="Phillip Kaufman" userId="c001b2a046940d7c" providerId="LiveId" clId="{5CB25B10-5B1C-4017-B167-ED3104435743}" dt="2024-05-20T00:21:18.431" v="3358" actId="164"/>
          <ac:grpSpMkLst>
            <pc:docMk/>
            <pc:sldMk cId="3065619269" sldId="974"/>
            <ac:grpSpMk id="587" creationId="{51CDC310-461A-7B6E-7B55-3743C96C9896}"/>
          </ac:grpSpMkLst>
        </pc:grpChg>
        <pc:grpChg chg="mod">
          <ac:chgData name="Phillip Kaufman" userId="c001b2a046940d7c" providerId="LiveId" clId="{5CB25B10-5B1C-4017-B167-ED3104435743}" dt="2024-05-20T00:16:52.078" v="3303"/>
          <ac:grpSpMkLst>
            <pc:docMk/>
            <pc:sldMk cId="3065619269" sldId="974"/>
            <ac:grpSpMk id="588" creationId="{2704B45B-717C-3C3C-F6CC-C45ACCCD53F3}"/>
          </ac:grpSpMkLst>
        </pc:grpChg>
        <pc:grpChg chg="add mod">
          <ac:chgData name="Phillip Kaufman" userId="c001b2a046940d7c" providerId="LiveId" clId="{5CB25B10-5B1C-4017-B167-ED3104435743}" dt="2024-05-20T00:21:18.431" v="3358" actId="164"/>
          <ac:grpSpMkLst>
            <pc:docMk/>
            <pc:sldMk cId="3065619269" sldId="974"/>
            <ac:grpSpMk id="596" creationId="{A082C0B4-C74A-9671-D6D9-F9D2FB2988DB}"/>
          </ac:grpSpMkLst>
        </pc:grpChg>
        <pc:grpChg chg="mod">
          <ac:chgData name="Phillip Kaufman" userId="c001b2a046940d7c" providerId="LiveId" clId="{5CB25B10-5B1C-4017-B167-ED3104435743}" dt="2024-05-20T00:16:52.078" v="3303"/>
          <ac:grpSpMkLst>
            <pc:docMk/>
            <pc:sldMk cId="3065619269" sldId="974"/>
            <ac:grpSpMk id="599" creationId="{A5708007-E3E4-43A3-614D-F60871DE356D}"/>
          </ac:grpSpMkLst>
        </pc:grpChg>
        <pc:grpChg chg="add mod">
          <ac:chgData name="Phillip Kaufman" userId="c001b2a046940d7c" providerId="LiveId" clId="{5CB25B10-5B1C-4017-B167-ED3104435743}" dt="2024-05-20T00:21:02.586" v="3353" actId="164"/>
          <ac:grpSpMkLst>
            <pc:docMk/>
            <pc:sldMk cId="3065619269" sldId="974"/>
            <ac:grpSpMk id="605" creationId="{BBC164EE-67EE-EB4D-EB38-AAA24C74603D}"/>
          </ac:grpSpMkLst>
        </pc:grpChg>
        <pc:grpChg chg="mod">
          <ac:chgData name="Phillip Kaufman" userId="c001b2a046940d7c" providerId="LiveId" clId="{5CB25B10-5B1C-4017-B167-ED3104435743}" dt="2024-05-20T00:17:27.585" v="3308"/>
          <ac:grpSpMkLst>
            <pc:docMk/>
            <pc:sldMk cId="3065619269" sldId="974"/>
            <ac:grpSpMk id="606" creationId="{4D051CFF-33A5-DAFE-963B-DB0169AADDCA}"/>
          </ac:grpSpMkLst>
        </pc:grpChg>
        <pc:grpChg chg="add mod">
          <ac:chgData name="Phillip Kaufman" userId="c001b2a046940d7c" providerId="LiveId" clId="{5CB25B10-5B1C-4017-B167-ED3104435743}" dt="2024-05-20T00:21:02.586" v="3353" actId="164"/>
          <ac:grpSpMkLst>
            <pc:docMk/>
            <pc:sldMk cId="3065619269" sldId="974"/>
            <ac:grpSpMk id="614" creationId="{0DF76247-1B90-26D5-D2AF-AD9EFD9F9C57}"/>
          </ac:grpSpMkLst>
        </pc:grpChg>
        <pc:grpChg chg="mod">
          <ac:chgData name="Phillip Kaufman" userId="c001b2a046940d7c" providerId="LiveId" clId="{5CB25B10-5B1C-4017-B167-ED3104435743}" dt="2024-05-20T00:20:19.101" v="3343" actId="403"/>
          <ac:grpSpMkLst>
            <pc:docMk/>
            <pc:sldMk cId="3065619269" sldId="974"/>
            <ac:grpSpMk id="615" creationId="{25B2A80E-3182-48AB-DAE8-66FBDD7412FA}"/>
          </ac:grpSpMkLst>
        </pc:grpChg>
        <pc:grpChg chg="add del mod">
          <ac:chgData name="Phillip Kaufman" userId="c001b2a046940d7c" providerId="LiveId" clId="{5CB25B10-5B1C-4017-B167-ED3104435743}" dt="2024-05-20T00:22:16.163" v="3381" actId="21"/>
          <ac:grpSpMkLst>
            <pc:docMk/>
            <pc:sldMk cId="3065619269" sldId="974"/>
            <ac:grpSpMk id="632" creationId="{D0582AFF-C261-5DD1-A8EC-D45D2174A25F}"/>
          </ac:grpSpMkLst>
        </pc:grpChg>
        <pc:grpChg chg="add mod">
          <ac:chgData name="Phillip Kaufman" userId="c001b2a046940d7c" providerId="LiveId" clId="{5CB25B10-5B1C-4017-B167-ED3104435743}" dt="2024-05-20T00:21:16.033" v="3357" actId="571"/>
          <ac:grpSpMkLst>
            <pc:docMk/>
            <pc:sldMk cId="3065619269" sldId="974"/>
            <ac:grpSpMk id="633" creationId="{878B6B5B-E445-D725-C089-58AA5A51C634}"/>
          </ac:grpSpMkLst>
        </pc:grpChg>
        <pc:grpChg chg="mod">
          <ac:chgData name="Phillip Kaufman" userId="c001b2a046940d7c" providerId="LiveId" clId="{5CB25B10-5B1C-4017-B167-ED3104435743}" dt="2024-05-20T00:21:16.033" v="3357" actId="571"/>
          <ac:grpSpMkLst>
            <pc:docMk/>
            <pc:sldMk cId="3065619269" sldId="974"/>
            <ac:grpSpMk id="634" creationId="{EC0EC35E-6D96-970C-08F1-9C241899B00E}"/>
          </ac:grpSpMkLst>
        </pc:grpChg>
        <pc:grpChg chg="mod">
          <ac:chgData name="Phillip Kaufman" userId="c001b2a046940d7c" providerId="LiveId" clId="{5CB25B10-5B1C-4017-B167-ED3104435743}" dt="2024-05-20T00:21:16.033" v="3357" actId="571"/>
          <ac:grpSpMkLst>
            <pc:docMk/>
            <pc:sldMk cId="3065619269" sldId="974"/>
            <ac:grpSpMk id="635" creationId="{107D2320-9FDB-8877-7C2B-D95205AF841C}"/>
          </ac:grpSpMkLst>
        </pc:grpChg>
        <pc:grpChg chg="mod">
          <ac:chgData name="Phillip Kaufman" userId="c001b2a046940d7c" providerId="LiveId" clId="{5CB25B10-5B1C-4017-B167-ED3104435743}" dt="2024-05-20T00:21:16.033" v="3357" actId="571"/>
          <ac:grpSpMkLst>
            <pc:docMk/>
            <pc:sldMk cId="3065619269" sldId="974"/>
            <ac:grpSpMk id="636" creationId="{C3769024-3704-B829-80A8-BDC1B88776C8}"/>
          </ac:grpSpMkLst>
        </pc:grpChg>
        <pc:grpChg chg="mod">
          <ac:chgData name="Phillip Kaufman" userId="c001b2a046940d7c" providerId="LiveId" clId="{5CB25B10-5B1C-4017-B167-ED3104435743}" dt="2024-05-20T00:21:16.033" v="3357" actId="571"/>
          <ac:grpSpMkLst>
            <pc:docMk/>
            <pc:sldMk cId="3065619269" sldId="974"/>
            <ac:grpSpMk id="671" creationId="{4C483D1C-2850-6A39-3D91-14F2F76DC813}"/>
          </ac:grpSpMkLst>
        </pc:grpChg>
        <pc:grpChg chg="add del mod">
          <ac:chgData name="Phillip Kaufman" userId="c001b2a046940d7c" providerId="LiveId" clId="{5CB25B10-5B1C-4017-B167-ED3104435743}" dt="2024-05-20T00:22:16.163" v="3381" actId="21"/>
          <ac:grpSpMkLst>
            <pc:docMk/>
            <pc:sldMk cId="3065619269" sldId="974"/>
            <ac:grpSpMk id="674" creationId="{775628A0-6683-E1F3-5AEE-6DE6D363ABC9}"/>
          </ac:grpSpMkLst>
        </pc:grpChg>
        <pc:grpChg chg="add del mod">
          <ac:chgData name="Phillip Kaufman" userId="c001b2a046940d7c" providerId="LiveId" clId="{5CB25B10-5B1C-4017-B167-ED3104435743}" dt="2024-05-20T00:25:00.842" v="3414" actId="165"/>
          <ac:grpSpMkLst>
            <pc:docMk/>
            <pc:sldMk cId="3065619269" sldId="974"/>
            <ac:grpSpMk id="675" creationId="{AB811EF0-88CC-1235-4B6C-B358327CED68}"/>
          </ac:grpSpMkLst>
        </pc:grpChg>
        <pc:grpChg chg="add del mod">
          <ac:chgData name="Phillip Kaufman" userId="c001b2a046940d7c" providerId="LiveId" clId="{5CB25B10-5B1C-4017-B167-ED3104435743}" dt="2024-05-20T00:24:14.305" v="3404" actId="165"/>
          <ac:grpSpMkLst>
            <pc:docMk/>
            <pc:sldMk cId="3065619269" sldId="974"/>
            <ac:grpSpMk id="676" creationId="{185DD79A-896C-02A9-E8A1-49C55945B4EA}"/>
          </ac:grpSpMkLst>
        </pc:grpChg>
        <pc:grpChg chg="del mod topLvl">
          <ac:chgData name="Phillip Kaufman" userId="c001b2a046940d7c" providerId="LiveId" clId="{5CB25B10-5B1C-4017-B167-ED3104435743}" dt="2024-05-20T00:24:20.038" v="3405" actId="165"/>
          <ac:grpSpMkLst>
            <pc:docMk/>
            <pc:sldMk cId="3065619269" sldId="974"/>
            <ac:grpSpMk id="677" creationId="{995F0D82-52D5-A893-AA9D-38CD83192C58}"/>
          </ac:grpSpMkLst>
        </pc:grpChg>
        <pc:grpChg chg="mod topLvl">
          <ac:chgData name="Phillip Kaufman" userId="c001b2a046940d7c" providerId="LiveId" clId="{5CB25B10-5B1C-4017-B167-ED3104435743}" dt="2024-05-20T00:24:20.038" v="3405" actId="165"/>
          <ac:grpSpMkLst>
            <pc:docMk/>
            <pc:sldMk cId="3065619269" sldId="974"/>
            <ac:grpSpMk id="678" creationId="{D82825E8-96D2-2F64-31F0-40E2C4F4C5F4}"/>
          </ac:grpSpMkLst>
        </pc:grpChg>
        <pc:grpChg chg="add del mod topLvl">
          <ac:chgData name="Phillip Kaufman" userId="c001b2a046940d7c" providerId="LiveId" clId="{5CB25B10-5B1C-4017-B167-ED3104435743}" dt="2024-05-20T00:24:22.762" v="3406" actId="478"/>
          <ac:grpSpMkLst>
            <pc:docMk/>
            <pc:sldMk cId="3065619269" sldId="974"/>
            <ac:grpSpMk id="679" creationId="{0F317DA4-6507-233E-3941-8BBA2E2C7A72}"/>
          </ac:grpSpMkLst>
        </pc:grpChg>
        <pc:grpChg chg="mod">
          <ac:chgData name="Phillip Kaufman" userId="c001b2a046940d7c" providerId="LiveId" clId="{5CB25B10-5B1C-4017-B167-ED3104435743}" dt="2024-05-20T00:24:20.038" v="3405" actId="165"/>
          <ac:grpSpMkLst>
            <pc:docMk/>
            <pc:sldMk cId="3065619269" sldId="974"/>
            <ac:grpSpMk id="680" creationId="{BE566893-5AA6-B34B-E316-80C1CC82BA1B}"/>
          </ac:grpSpMkLst>
        </pc:grpChg>
        <pc:grpChg chg="mod">
          <ac:chgData name="Phillip Kaufman" userId="c001b2a046940d7c" providerId="LiveId" clId="{5CB25B10-5B1C-4017-B167-ED3104435743}" dt="2024-05-20T00:24:20.038" v="3405" actId="165"/>
          <ac:grpSpMkLst>
            <pc:docMk/>
            <pc:sldMk cId="3065619269" sldId="974"/>
            <ac:grpSpMk id="688" creationId="{756B511B-7B1B-EE46-4929-9E2003B11177}"/>
          </ac:grpSpMkLst>
        </pc:grpChg>
        <pc:grpChg chg="mod">
          <ac:chgData name="Phillip Kaufman" userId="c001b2a046940d7c" providerId="LiveId" clId="{5CB25B10-5B1C-4017-B167-ED3104435743}" dt="2024-05-20T00:24:20.038" v="3405" actId="165"/>
          <ac:grpSpMkLst>
            <pc:docMk/>
            <pc:sldMk cId="3065619269" sldId="974"/>
            <ac:grpSpMk id="689" creationId="{801B5DCC-E3B5-3C76-44B0-9FCB6858EDE5}"/>
          </ac:grpSpMkLst>
        </pc:grpChg>
        <pc:grpChg chg="mod">
          <ac:chgData name="Phillip Kaufman" userId="c001b2a046940d7c" providerId="LiveId" clId="{5CB25B10-5B1C-4017-B167-ED3104435743}" dt="2024-05-20T00:24:20.038" v="3405" actId="165"/>
          <ac:grpSpMkLst>
            <pc:docMk/>
            <pc:sldMk cId="3065619269" sldId="974"/>
            <ac:grpSpMk id="690" creationId="{52A40FF3-25D2-5199-DB78-5C416A660D23}"/>
          </ac:grpSpMkLst>
        </pc:grpChg>
        <pc:cxnChg chg="mod">
          <ac:chgData name="Phillip Kaufman" userId="c001b2a046940d7c" providerId="LiveId" clId="{5CB25B10-5B1C-4017-B167-ED3104435743}" dt="2024-05-19T23:23:15.174" v="2888"/>
          <ac:cxnSpMkLst>
            <pc:docMk/>
            <pc:sldMk cId="3065619269" sldId="974"/>
            <ac:cxnSpMk id="17" creationId="{95C26B3F-97BE-CE4B-562A-F122B0B70FAF}"/>
          </ac:cxnSpMkLst>
        </pc:cxnChg>
        <pc:cxnChg chg="mod">
          <ac:chgData name="Phillip Kaufman" userId="c001b2a046940d7c" providerId="LiveId" clId="{5CB25B10-5B1C-4017-B167-ED3104435743}" dt="2024-05-19T23:23:15.174" v="2888"/>
          <ac:cxnSpMkLst>
            <pc:docMk/>
            <pc:sldMk cId="3065619269" sldId="974"/>
            <ac:cxnSpMk id="18" creationId="{9E0A0850-55EF-8860-55B9-0D630EAB5AC4}"/>
          </ac:cxnSpMkLst>
        </pc:cxnChg>
        <pc:cxnChg chg="mod">
          <ac:chgData name="Phillip Kaufman" userId="c001b2a046940d7c" providerId="LiveId" clId="{5CB25B10-5B1C-4017-B167-ED3104435743}" dt="2024-05-19T23:23:15.174" v="2888"/>
          <ac:cxnSpMkLst>
            <pc:docMk/>
            <pc:sldMk cId="3065619269" sldId="974"/>
            <ac:cxnSpMk id="23" creationId="{8AC345FF-3888-409E-5729-C85E43173AB0}"/>
          </ac:cxnSpMkLst>
        </pc:cxnChg>
        <pc:cxnChg chg="mod">
          <ac:chgData name="Phillip Kaufman" userId="c001b2a046940d7c" providerId="LiveId" clId="{5CB25B10-5B1C-4017-B167-ED3104435743}" dt="2024-05-19T23:23:15.174" v="2888"/>
          <ac:cxnSpMkLst>
            <pc:docMk/>
            <pc:sldMk cId="3065619269" sldId="974"/>
            <ac:cxnSpMk id="24" creationId="{B2D78A70-D5F8-60DC-4B1D-70404FBB5952}"/>
          </ac:cxnSpMkLst>
        </pc:cxnChg>
        <pc:cxnChg chg="mod">
          <ac:chgData name="Phillip Kaufman" userId="c001b2a046940d7c" providerId="LiveId" clId="{5CB25B10-5B1C-4017-B167-ED3104435743}" dt="2024-05-19T23:23:15.174" v="2888"/>
          <ac:cxnSpMkLst>
            <pc:docMk/>
            <pc:sldMk cId="3065619269" sldId="974"/>
            <ac:cxnSpMk id="25" creationId="{2E917134-9458-5437-31B9-8707C839CA6C}"/>
          </ac:cxnSpMkLst>
        </pc:cxnChg>
        <pc:cxnChg chg="mod">
          <ac:chgData name="Phillip Kaufman" userId="c001b2a046940d7c" providerId="LiveId" clId="{5CB25B10-5B1C-4017-B167-ED3104435743}" dt="2024-05-19T23:23:15.174" v="2888"/>
          <ac:cxnSpMkLst>
            <pc:docMk/>
            <pc:sldMk cId="3065619269" sldId="974"/>
            <ac:cxnSpMk id="26" creationId="{F9FA7783-8F85-C66F-D06B-756A3DDB6AF6}"/>
          </ac:cxnSpMkLst>
        </pc:cxnChg>
        <pc:cxnChg chg="mod">
          <ac:chgData name="Phillip Kaufman" userId="c001b2a046940d7c" providerId="LiveId" clId="{5CB25B10-5B1C-4017-B167-ED3104435743}" dt="2024-05-19T23:23:15.174" v="2888"/>
          <ac:cxnSpMkLst>
            <pc:docMk/>
            <pc:sldMk cId="3065619269" sldId="974"/>
            <ac:cxnSpMk id="27" creationId="{C3E920C7-D6FF-18BC-E456-ABC4ED2928DC}"/>
          </ac:cxnSpMkLst>
        </pc:cxnChg>
        <pc:cxnChg chg="mod">
          <ac:chgData name="Phillip Kaufman" userId="c001b2a046940d7c" providerId="LiveId" clId="{5CB25B10-5B1C-4017-B167-ED3104435743}" dt="2024-05-19T23:23:15.174" v="2888"/>
          <ac:cxnSpMkLst>
            <pc:docMk/>
            <pc:sldMk cId="3065619269" sldId="974"/>
            <ac:cxnSpMk id="28" creationId="{160CA851-934B-E62E-D54C-7612D0C4C633}"/>
          </ac:cxnSpMkLst>
        </pc:cxnChg>
        <pc:cxnChg chg="mod">
          <ac:chgData name="Phillip Kaufman" userId="c001b2a046940d7c" providerId="LiveId" clId="{5CB25B10-5B1C-4017-B167-ED3104435743}" dt="2024-05-19T23:23:15.174" v="2888"/>
          <ac:cxnSpMkLst>
            <pc:docMk/>
            <pc:sldMk cId="3065619269" sldId="974"/>
            <ac:cxnSpMk id="29" creationId="{C06F2E4D-E740-566E-6CC6-001330BE7935}"/>
          </ac:cxnSpMkLst>
        </pc:cxnChg>
        <pc:cxnChg chg="mod">
          <ac:chgData name="Phillip Kaufman" userId="c001b2a046940d7c" providerId="LiveId" clId="{5CB25B10-5B1C-4017-B167-ED3104435743}" dt="2024-05-19T23:23:15.174" v="2888"/>
          <ac:cxnSpMkLst>
            <pc:docMk/>
            <pc:sldMk cId="3065619269" sldId="974"/>
            <ac:cxnSpMk id="30" creationId="{7EF26A61-D320-7F08-7F31-C734C599C9DD}"/>
          </ac:cxnSpMkLst>
        </pc:cxnChg>
        <pc:cxnChg chg="mod">
          <ac:chgData name="Phillip Kaufman" userId="c001b2a046940d7c" providerId="LiveId" clId="{5CB25B10-5B1C-4017-B167-ED3104435743}" dt="2024-05-19T23:23:15.174" v="2888"/>
          <ac:cxnSpMkLst>
            <pc:docMk/>
            <pc:sldMk cId="3065619269" sldId="974"/>
            <ac:cxnSpMk id="31" creationId="{DBEE6480-42D8-3ECB-16E6-91D039A52ED8}"/>
          </ac:cxnSpMkLst>
        </pc:cxnChg>
        <pc:cxnChg chg="mod">
          <ac:chgData name="Phillip Kaufman" userId="c001b2a046940d7c" providerId="LiveId" clId="{5CB25B10-5B1C-4017-B167-ED3104435743}" dt="2024-05-19T23:23:15.174" v="2888"/>
          <ac:cxnSpMkLst>
            <pc:docMk/>
            <pc:sldMk cId="3065619269" sldId="974"/>
            <ac:cxnSpMk id="32" creationId="{12AB5712-2230-9464-D5E0-948A1BB7712B}"/>
          </ac:cxnSpMkLst>
        </pc:cxnChg>
        <pc:cxnChg chg="mod">
          <ac:chgData name="Phillip Kaufman" userId="c001b2a046940d7c" providerId="LiveId" clId="{5CB25B10-5B1C-4017-B167-ED3104435743}" dt="2024-05-19T23:23:15.174" v="2888"/>
          <ac:cxnSpMkLst>
            <pc:docMk/>
            <pc:sldMk cId="3065619269" sldId="974"/>
            <ac:cxnSpMk id="34" creationId="{3418D28E-97A6-F67F-62B3-4DA0E0ED629C}"/>
          </ac:cxnSpMkLst>
        </pc:cxnChg>
        <pc:cxnChg chg="mod">
          <ac:chgData name="Phillip Kaufman" userId="c001b2a046940d7c" providerId="LiveId" clId="{5CB25B10-5B1C-4017-B167-ED3104435743}" dt="2024-05-19T23:23:15.174" v="2888"/>
          <ac:cxnSpMkLst>
            <pc:docMk/>
            <pc:sldMk cId="3065619269" sldId="974"/>
            <ac:cxnSpMk id="35" creationId="{5BCD1E7B-58DB-14BA-D664-0074711212DF}"/>
          </ac:cxnSpMkLst>
        </pc:cxnChg>
        <pc:cxnChg chg="mod">
          <ac:chgData name="Phillip Kaufman" userId="c001b2a046940d7c" providerId="LiveId" clId="{5CB25B10-5B1C-4017-B167-ED3104435743}" dt="2024-05-19T23:23:15.174" v="2888"/>
          <ac:cxnSpMkLst>
            <pc:docMk/>
            <pc:sldMk cId="3065619269" sldId="974"/>
            <ac:cxnSpMk id="36" creationId="{938B56EB-9890-1CA7-F08B-0E99E319212D}"/>
          </ac:cxnSpMkLst>
        </pc:cxnChg>
        <pc:cxnChg chg="mod">
          <ac:chgData name="Phillip Kaufman" userId="c001b2a046940d7c" providerId="LiveId" clId="{5CB25B10-5B1C-4017-B167-ED3104435743}" dt="2024-05-19T23:23:15.174" v="2888"/>
          <ac:cxnSpMkLst>
            <pc:docMk/>
            <pc:sldMk cId="3065619269" sldId="974"/>
            <ac:cxnSpMk id="39" creationId="{62D60902-6D10-8A93-6710-48A57EC0C018}"/>
          </ac:cxnSpMkLst>
        </pc:cxnChg>
        <pc:cxnChg chg="mod">
          <ac:chgData name="Phillip Kaufman" userId="c001b2a046940d7c" providerId="LiveId" clId="{5CB25B10-5B1C-4017-B167-ED3104435743}" dt="2024-05-19T23:23:15.174" v="2888"/>
          <ac:cxnSpMkLst>
            <pc:docMk/>
            <pc:sldMk cId="3065619269" sldId="974"/>
            <ac:cxnSpMk id="40" creationId="{2D207BCE-9FEA-6D3B-B98F-67504895FB00}"/>
          </ac:cxnSpMkLst>
        </pc:cxnChg>
        <pc:cxnChg chg="mod">
          <ac:chgData name="Phillip Kaufman" userId="c001b2a046940d7c" providerId="LiveId" clId="{5CB25B10-5B1C-4017-B167-ED3104435743}" dt="2024-05-19T23:23:15.174" v="2888"/>
          <ac:cxnSpMkLst>
            <pc:docMk/>
            <pc:sldMk cId="3065619269" sldId="974"/>
            <ac:cxnSpMk id="42" creationId="{F8461A7D-4499-0F52-9B0E-E942E928DBF1}"/>
          </ac:cxnSpMkLst>
        </pc:cxnChg>
        <pc:cxnChg chg="mod">
          <ac:chgData name="Phillip Kaufman" userId="c001b2a046940d7c" providerId="LiveId" clId="{5CB25B10-5B1C-4017-B167-ED3104435743}" dt="2024-05-19T23:23:15.174" v="2888"/>
          <ac:cxnSpMkLst>
            <pc:docMk/>
            <pc:sldMk cId="3065619269" sldId="974"/>
            <ac:cxnSpMk id="43" creationId="{6A863625-10D7-BBA5-9F71-E728C7E7FA1C}"/>
          </ac:cxnSpMkLst>
        </pc:cxnChg>
        <pc:cxnChg chg="mod">
          <ac:chgData name="Phillip Kaufman" userId="c001b2a046940d7c" providerId="LiveId" clId="{5CB25B10-5B1C-4017-B167-ED3104435743}" dt="2024-05-19T23:23:15.174" v="2888"/>
          <ac:cxnSpMkLst>
            <pc:docMk/>
            <pc:sldMk cId="3065619269" sldId="974"/>
            <ac:cxnSpMk id="44" creationId="{25DEFE22-188F-6565-BD49-E8BC39B604C2}"/>
          </ac:cxnSpMkLst>
        </pc:cxnChg>
        <pc:cxnChg chg="mod">
          <ac:chgData name="Phillip Kaufman" userId="c001b2a046940d7c" providerId="LiveId" clId="{5CB25B10-5B1C-4017-B167-ED3104435743}" dt="2024-05-19T23:23:15.174" v="2888"/>
          <ac:cxnSpMkLst>
            <pc:docMk/>
            <pc:sldMk cId="3065619269" sldId="974"/>
            <ac:cxnSpMk id="45" creationId="{F1C6650C-A8CC-BEC1-C205-DCF2A33CD189}"/>
          </ac:cxnSpMkLst>
        </pc:cxnChg>
        <pc:cxnChg chg="mod">
          <ac:chgData name="Phillip Kaufman" userId="c001b2a046940d7c" providerId="LiveId" clId="{5CB25B10-5B1C-4017-B167-ED3104435743}" dt="2024-05-19T23:23:15.174" v="2888"/>
          <ac:cxnSpMkLst>
            <pc:docMk/>
            <pc:sldMk cId="3065619269" sldId="974"/>
            <ac:cxnSpMk id="46" creationId="{A357D8A8-37B0-41D0-5E71-DF4126D7FFDD}"/>
          </ac:cxnSpMkLst>
        </pc:cxnChg>
        <pc:cxnChg chg="mod">
          <ac:chgData name="Phillip Kaufman" userId="c001b2a046940d7c" providerId="LiveId" clId="{5CB25B10-5B1C-4017-B167-ED3104435743}" dt="2024-05-19T23:23:15.174" v="2888"/>
          <ac:cxnSpMkLst>
            <pc:docMk/>
            <pc:sldMk cId="3065619269" sldId="974"/>
            <ac:cxnSpMk id="47" creationId="{CEB19CEB-575D-3BBA-9856-314775E1678A}"/>
          </ac:cxnSpMkLst>
        </pc:cxnChg>
        <pc:cxnChg chg="mod">
          <ac:chgData name="Phillip Kaufman" userId="c001b2a046940d7c" providerId="LiveId" clId="{5CB25B10-5B1C-4017-B167-ED3104435743}" dt="2024-05-19T23:23:15.174" v="2888"/>
          <ac:cxnSpMkLst>
            <pc:docMk/>
            <pc:sldMk cId="3065619269" sldId="974"/>
            <ac:cxnSpMk id="48" creationId="{A684DAEF-FABE-1EC5-AE83-70D4E59F4D3F}"/>
          </ac:cxnSpMkLst>
        </pc:cxnChg>
        <pc:cxnChg chg="mod">
          <ac:chgData name="Phillip Kaufman" userId="c001b2a046940d7c" providerId="LiveId" clId="{5CB25B10-5B1C-4017-B167-ED3104435743}" dt="2024-05-19T23:23:15.174" v="2888"/>
          <ac:cxnSpMkLst>
            <pc:docMk/>
            <pc:sldMk cId="3065619269" sldId="974"/>
            <ac:cxnSpMk id="49" creationId="{233DB97A-BF5D-7C07-B4E2-E35F991D36DF}"/>
          </ac:cxnSpMkLst>
        </pc:cxnChg>
        <pc:cxnChg chg="mod">
          <ac:chgData name="Phillip Kaufman" userId="c001b2a046940d7c" providerId="LiveId" clId="{5CB25B10-5B1C-4017-B167-ED3104435743}" dt="2024-05-19T23:23:15.174" v="2888"/>
          <ac:cxnSpMkLst>
            <pc:docMk/>
            <pc:sldMk cId="3065619269" sldId="974"/>
            <ac:cxnSpMk id="50" creationId="{B990E94D-C172-7CF9-824A-25B8BA4509F2}"/>
          </ac:cxnSpMkLst>
        </pc:cxnChg>
        <pc:cxnChg chg="mod">
          <ac:chgData name="Phillip Kaufman" userId="c001b2a046940d7c" providerId="LiveId" clId="{5CB25B10-5B1C-4017-B167-ED3104435743}" dt="2024-05-19T23:23:15.174" v="2888"/>
          <ac:cxnSpMkLst>
            <pc:docMk/>
            <pc:sldMk cId="3065619269" sldId="974"/>
            <ac:cxnSpMk id="51" creationId="{000F29A3-343B-721E-2CE1-D3791FFD563B}"/>
          </ac:cxnSpMkLst>
        </pc:cxnChg>
        <pc:cxnChg chg="mod">
          <ac:chgData name="Phillip Kaufman" userId="c001b2a046940d7c" providerId="LiveId" clId="{5CB25B10-5B1C-4017-B167-ED3104435743}" dt="2024-05-19T23:23:15.174" v="2888"/>
          <ac:cxnSpMkLst>
            <pc:docMk/>
            <pc:sldMk cId="3065619269" sldId="974"/>
            <ac:cxnSpMk id="52" creationId="{F0605F9B-32D4-149D-71D7-A314142E8A93}"/>
          </ac:cxnSpMkLst>
        </pc:cxnChg>
        <pc:cxnChg chg="mod">
          <ac:chgData name="Phillip Kaufman" userId="c001b2a046940d7c" providerId="LiveId" clId="{5CB25B10-5B1C-4017-B167-ED3104435743}" dt="2024-05-19T23:23:15.174" v="2888"/>
          <ac:cxnSpMkLst>
            <pc:docMk/>
            <pc:sldMk cId="3065619269" sldId="974"/>
            <ac:cxnSpMk id="53" creationId="{32F45C73-AECE-B1CD-BF3A-FD449E671C4C}"/>
          </ac:cxnSpMkLst>
        </pc:cxnChg>
        <pc:cxnChg chg="mod">
          <ac:chgData name="Phillip Kaufman" userId="c001b2a046940d7c" providerId="LiveId" clId="{5CB25B10-5B1C-4017-B167-ED3104435743}" dt="2024-05-19T23:23:15.174" v="2888"/>
          <ac:cxnSpMkLst>
            <pc:docMk/>
            <pc:sldMk cId="3065619269" sldId="974"/>
            <ac:cxnSpMk id="54" creationId="{69E5B7B1-6573-641B-D1CC-389447F9A81E}"/>
          </ac:cxnSpMkLst>
        </pc:cxnChg>
        <pc:cxnChg chg="mod">
          <ac:chgData name="Phillip Kaufman" userId="c001b2a046940d7c" providerId="LiveId" clId="{5CB25B10-5B1C-4017-B167-ED3104435743}" dt="2024-05-19T23:23:15.174" v="2888"/>
          <ac:cxnSpMkLst>
            <pc:docMk/>
            <pc:sldMk cId="3065619269" sldId="974"/>
            <ac:cxnSpMk id="55" creationId="{B8DFD7D4-2A36-95C7-A1DC-7062297ADA34}"/>
          </ac:cxnSpMkLst>
        </pc:cxnChg>
        <pc:cxnChg chg="mod">
          <ac:chgData name="Phillip Kaufman" userId="c001b2a046940d7c" providerId="LiveId" clId="{5CB25B10-5B1C-4017-B167-ED3104435743}" dt="2024-05-19T23:23:15.174" v="2888"/>
          <ac:cxnSpMkLst>
            <pc:docMk/>
            <pc:sldMk cId="3065619269" sldId="974"/>
            <ac:cxnSpMk id="56" creationId="{9C3A7DC7-769A-7639-D0A3-9F781207677D}"/>
          </ac:cxnSpMkLst>
        </pc:cxnChg>
        <pc:cxnChg chg="mod">
          <ac:chgData name="Phillip Kaufman" userId="c001b2a046940d7c" providerId="LiveId" clId="{5CB25B10-5B1C-4017-B167-ED3104435743}" dt="2024-05-19T23:23:15.174" v="2888"/>
          <ac:cxnSpMkLst>
            <pc:docMk/>
            <pc:sldMk cId="3065619269" sldId="974"/>
            <ac:cxnSpMk id="57" creationId="{56CE689E-9F5A-76DD-4A3E-7A5EE1609DD9}"/>
          </ac:cxnSpMkLst>
        </pc:cxnChg>
        <pc:cxnChg chg="mod">
          <ac:chgData name="Phillip Kaufman" userId="c001b2a046940d7c" providerId="LiveId" clId="{5CB25B10-5B1C-4017-B167-ED3104435743}" dt="2024-05-19T23:23:15.174" v="2888"/>
          <ac:cxnSpMkLst>
            <pc:docMk/>
            <pc:sldMk cId="3065619269" sldId="974"/>
            <ac:cxnSpMk id="58" creationId="{FF906E83-4CC2-7A82-3341-AC68713FA34F}"/>
          </ac:cxnSpMkLst>
        </pc:cxnChg>
        <pc:cxnChg chg="mod">
          <ac:chgData name="Phillip Kaufman" userId="c001b2a046940d7c" providerId="LiveId" clId="{5CB25B10-5B1C-4017-B167-ED3104435743}" dt="2024-05-19T23:23:15.174" v="2888"/>
          <ac:cxnSpMkLst>
            <pc:docMk/>
            <pc:sldMk cId="3065619269" sldId="974"/>
            <ac:cxnSpMk id="62" creationId="{9A4F1E15-A469-68EA-CAB0-CF9614AA4836}"/>
          </ac:cxnSpMkLst>
        </pc:cxnChg>
        <pc:cxnChg chg="mod">
          <ac:chgData name="Phillip Kaufman" userId="c001b2a046940d7c" providerId="LiveId" clId="{5CB25B10-5B1C-4017-B167-ED3104435743}" dt="2024-05-19T23:23:15.174" v="2888"/>
          <ac:cxnSpMkLst>
            <pc:docMk/>
            <pc:sldMk cId="3065619269" sldId="974"/>
            <ac:cxnSpMk id="63" creationId="{45E23DED-FFFC-08E2-3A7B-E8390E174AD7}"/>
          </ac:cxnSpMkLst>
        </pc:cxnChg>
        <pc:cxnChg chg="mod">
          <ac:chgData name="Phillip Kaufman" userId="c001b2a046940d7c" providerId="LiveId" clId="{5CB25B10-5B1C-4017-B167-ED3104435743}" dt="2024-05-20T00:24:20.038" v="3405" actId="165"/>
          <ac:cxnSpMkLst>
            <pc:docMk/>
            <pc:sldMk cId="3065619269" sldId="974"/>
            <ac:cxnSpMk id="64" creationId="{B8342CD6-2E3E-8C85-DE2F-498C6320428F}"/>
          </ac:cxnSpMkLst>
        </pc:cxnChg>
        <pc:cxnChg chg="mod">
          <ac:chgData name="Phillip Kaufman" userId="c001b2a046940d7c" providerId="LiveId" clId="{5CB25B10-5B1C-4017-B167-ED3104435743}" dt="2024-05-20T00:24:20.038" v="3405" actId="165"/>
          <ac:cxnSpMkLst>
            <pc:docMk/>
            <pc:sldMk cId="3065619269" sldId="974"/>
            <ac:cxnSpMk id="65" creationId="{FE583347-1811-BEDC-1A3B-F9767E140560}"/>
          </ac:cxnSpMkLst>
        </pc:cxnChg>
        <pc:cxnChg chg="mod">
          <ac:chgData name="Phillip Kaufman" userId="c001b2a046940d7c" providerId="LiveId" clId="{5CB25B10-5B1C-4017-B167-ED3104435743}" dt="2024-05-20T00:24:20.038" v="3405" actId="165"/>
          <ac:cxnSpMkLst>
            <pc:docMk/>
            <pc:sldMk cId="3065619269" sldId="974"/>
            <ac:cxnSpMk id="66" creationId="{5B30AB7A-773D-1323-DE3F-263A24758C23}"/>
          </ac:cxnSpMkLst>
        </pc:cxnChg>
        <pc:cxnChg chg="mod">
          <ac:chgData name="Phillip Kaufman" userId="c001b2a046940d7c" providerId="LiveId" clId="{5CB25B10-5B1C-4017-B167-ED3104435743}" dt="2024-05-20T00:24:20.038" v="3405" actId="165"/>
          <ac:cxnSpMkLst>
            <pc:docMk/>
            <pc:sldMk cId="3065619269" sldId="974"/>
            <ac:cxnSpMk id="67" creationId="{B2B0D0DF-14F6-7CA7-D219-686E07826E57}"/>
          </ac:cxnSpMkLst>
        </pc:cxnChg>
        <pc:cxnChg chg="mod">
          <ac:chgData name="Phillip Kaufman" userId="c001b2a046940d7c" providerId="LiveId" clId="{5CB25B10-5B1C-4017-B167-ED3104435743}" dt="2024-05-20T00:24:20.038" v="3405" actId="165"/>
          <ac:cxnSpMkLst>
            <pc:docMk/>
            <pc:sldMk cId="3065619269" sldId="974"/>
            <ac:cxnSpMk id="68" creationId="{3E8BBF0E-5D98-481D-5CDC-4A14F8BF809A}"/>
          </ac:cxnSpMkLst>
        </pc:cxnChg>
        <pc:cxnChg chg="mod">
          <ac:chgData name="Phillip Kaufman" userId="c001b2a046940d7c" providerId="LiveId" clId="{5CB25B10-5B1C-4017-B167-ED3104435743}" dt="2024-05-20T00:24:20.038" v="3405" actId="165"/>
          <ac:cxnSpMkLst>
            <pc:docMk/>
            <pc:sldMk cId="3065619269" sldId="974"/>
            <ac:cxnSpMk id="69" creationId="{873D15E8-2DB3-4BD4-ABAD-2593E6174B25}"/>
          </ac:cxnSpMkLst>
        </pc:cxnChg>
        <pc:cxnChg chg="mod">
          <ac:chgData name="Phillip Kaufman" userId="c001b2a046940d7c" providerId="LiveId" clId="{5CB25B10-5B1C-4017-B167-ED3104435743}" dt="2024-05-20T00:24:20.038" v="3405" actId="165"/>
          <ac:cxnSpMkLst>
            <pc:docMk/>
            <pc:sldMk cId="3065619269" sldId="974"/>
            <ac:cxnSpMk id="76" creationId="{54C8E55E-953B-A728-43AA-29B0577C3997}"/>
          </ac:cxnSpMkLst>
        </pc:cxnChg>
        <pc:cxnChg chg="mod">
          <ac:chgData name="Phillip Kaufman" userId="c001b2a046940d7c" providerId="LiveId" clId="{5CB25B10-5B1C-4017-B167-ED3104435743}" dt="2024-05-20T00:24:20.038" v="3405" actId="165"/>
          <ac:cxnSpMkLst>
            <pc:docMk/>
            <pc:sldMk cId="3065619269" sldId="974"/>
            <ac:cxnSpMk id="77" creationId="{56CCD349-203B-6F9F-A809-0276F2B8EC86}"/>
          </ac:cxnSpMkLst>
        </pc:cxnChg>
        <pc:cxnChg chg="mod">
          <ac:chgData name="Phillip Kaufman" userId="c001b2a046940d7c" providerId="LiveId" clId="{5CB25B10-5B1C-4017-B167-ED3104435743}" dt="2024-05-20T00:24:20.038" v="3405" actId="165"/>
          <ac:cxnSpMkLst>
            <pc:docMk/>
            <pc:sldMk cId="3065619269" sldId="974"/>
            <ac:cxnSpMk id="79" creationId="{9BE675C9-89D1-ACA3-EF3C-61829A0C6ADC}"/>
          </ac:cxnSpMkLst>
        </pc:cxnChg>
        <pc:cxnChg chg="mod">
          <ac:chgData name="Phillip Kaufman" userId="c001b2a046940d7c" providerId="LiveId" clId="{5CB25B10-5B1C-4017-B167-ED3104435743}" dt="2024-05-20T00:24:20.038" v="3405" actId="165"/>
          <ac:cxnSpMkLst>
            <pc:docMk/>
            <pc:sldMk cId="3065619269" sldId="974"/>
            <ac:cxnSpMk id="80" creationId="{ACE21514-9060-F5D8-C7D1-4FA86400AE95}"/>
          </ac:cxnSpMkLst>
        </pc:cxnChg>
        <pc:cxnChg chg="mod">
          <ac:chgData name="Phillip Kaufman" userId="c001b2a046940d7c" providerId="LiveId" clId="{5CB25B10-5B1C-4017-B167-ED3104435743}" dt="2024-05-20T00:24:20.038" v="3405" actId="165"/>
          <ac:cxnSpMkLst>
            <pc:docMk/>
            <pc:sldMk cId="3065619269" sldId="974"/>
            <ac:cxnSpMk id="81" creationId="{A22A87E9-B47D-CA1B-EC36-276AB6C818B0}"/>
          </ac:cxnSpMkLst>
        </pc:cxnChg>
        <pc:cxnChg chg="mod">
          <ac:chgData name="Phillip Kaufman" userId="c001b2a046940d7c" providerId="LiveId" clId="{5CB25B10-5B1C-4017-B167-ED3104435743}" dt="2024-05-20T00:24:20.038" v="3405" actId="165"/>
          <ac:cxnSpMkLst>
            <pc:docMk/>
            <pc:sldMk cId="3065619269" sldId="974"/>
            <ac:cxnSpMk id="82" creationId="{8BE93428-7115-5392-71ED-F1440F79BCE0}"/>
          </ac:cxnSpMkLst>
        </pc:cxnChg>
        <pc:cxnChg chg="mod">
          <ac:chgData name="Phillip Kaufman" userId="c001b2a046940d7c" providerId="LiveId" clId="{5CB25B10-5B1C-4017-B167-ED3104435743}" dt="2024-05-20T00:24:20.038" v="3405" actId="165"/>
          <ac:cxnSpMkLst>
            <pc:docMk/>
            <pc:sldMk cId="3065619269" sldId="974"/>
            <ac:cxnSpMk id="83" creationId="{4D64FE7C-93A1-680A-6898-2DB0B22B6425}"/>
          </ac:cxnSpMkLst>
        </pc:cxnChg>
        <pc:cxnChg chg="mod">
          <ac:chgData name="Phillip Kaufman" userId="c001b2a046940d7c" providerId="LiveId" clId="{5CB25B10-5B1C-4017-B167-ED3104435743}" dt="2024-05-20T00:24:20.038" v="3405" actId="165"/>
          <ac:cxnSpMkLst>
            <pc:docMk/>
            <pc:sldMk cId="3065619269" sldId="974"/>
            <ac:cxnSpMk id="84" creationId="{FEFD6DC0-77B4-3D06-2E97-83752536988C}"/>
          </ac:cxnSpMkLst>
        </pc:cxnChg>
        <pc:cxnChg chg="mod">
          <ac:chgData name="Phillip Kaufman" userId="c001b2a046940d7c" providerId="LiveId" clId="{5CB25B10-5B1C-4017-B167-ED3104435743}" dt="2024-05-20T00:24:20.038" v="3405" actId="165"/>
          <ac:cxnSpMkLst>
            <pc:docMk/>
            <pc:sldMk cId="3065619269" sldId="974"/>
            <ac:cxnSpMk id="85" creationId="{4315B5D0-6F76-2E49-E97C-CF0A10FE0FD0}"/>
          </ac:cxnSpMkLst>
        </pc:cxnChg>
        <pc:cxnChg chg="mod">
          <ac:chgData name="Phillip Kaufman" userId="c001b2a046940d7c" providerId="LiveId" clId="{5CB25B10-5B1C-4017-B167-ED3104435743}" dt="2024-05-20T00:24:20.038" v="3405" actId="165"/>
          <ac:cxnSpMkLst>
            <pc:docMk/>
            <pc:sldMk cId="3065619269" sldId="974"/>
            <ac:cxnSpMk id="86" creationId="{17E76F80-FB1D-625E-3616-DC03B899EF2B}"/>
          </ac:cxnSpMkLst>
        </pc:cxnChg>
        <pc:cxnChg chg="mod">
          <ac:chgData name="Phillip Kaufman" userId="c001b2a046940d7c" providerId="LiveId" clId="{5CB25B10-5B1C-4017-B167-ED3104435743}" dt="2024-05-20T00:24:20.038" v="3405" actId="165"/>
          <ac:cxnSpMkLst>
            <pc:docMk/>
            <pc:sldMk cId="3065619269" sldId="974"/>
            <ac:cxnSpMk id="87" creationId="{B20B6E7C-6B50-8B6C-ACA5-779CA0752898}"/>
          </ac:cxnSpMkLst>
        </pc:cxnChg>
        <pc:cxnChg chg="mod">
          <ac:chgData name="Phillip Kaufman" userId="c001b2a046940d7c" providerId="LiveId" clId="{5CB25B10-5B1C-4017-B167-ED3104435743}" dt="2024-05-20T00:24:20.038" v="3405" actId="165"/>
          <ac:cxnSpMkLst>
            <pc:docMk/>
            <pc:sldMk cId="3065619269" sldId="974"/>
            <ac:cxnSpMk id="88" creationId="{D0D04CD6-A4D1-A81C-F867-B0B56B4F0602}"/>
          </ac:cxnSpMkLst>
        </pc:cxnChg>
        <pc:cxnChg chg="mod">
          <ac:chgData name="Phillip Kaufman" userId="c001b2a046940d7c" providerId="LiveId" clId="{5CB25B10-5B1C-4017-B167-ED3104435743}" dt="2024-05-20T00:24:20.038" v="3405" actId="165"/>
          <ac:cxnSpMkLst>
            <pc:docMk/>
            <pc:sldMk cId="3065619269" sldId="974"/>
            <ac:cxnSpMk id="89" creationId="{B88E505F-E609-ABEC-2B6B-97F3062306C8}"/>
          </ac:cxnSpMkLst>
        </pc:cxnChg>
        <pc:cxnChg chg="mod">
          <ac:chgData name="Phillip Kaufman" userId="c001b2a046940d7c" providerId="LiveId" clId="{5CB25B10-5B1C-4017-B167-ED3104435743}" dt="2024-05-20T00:24:20.038" v="3405" actId="165"/>
          <ac:cxnSpMkLst>
            <pc:docMk/>
            <pc:sldMk cId="3065619269" sldId="974"/>
            <ac:cxnSpMk id="90" creationId="{4513C779-E587-5883-8EBC-802ED4CFA7BF}"/>
          </ac:cxnSpMkLst>
        </pc:cxnChg>
        <pc:cxnChg chg="mod">
          <ac:chgData name="Phillip Kaufman" userId="c001b2a046940d7c" providerId="LiveId" clId="{5CB25B10-5B1C-4017-B167-ED3104435743}" dt="2024-05-20T00:24:20.038" v="3405" actId="165"/>
          <ac:cxnSpMkLst>
            <pc:docMk/>
            <pc:sldMk cId="3065619269" sldId="974"/>
            <ac:cxnSpMk id="91" creationId="{CE265321-4BD5-39A3-4E89-4E9E6F60B0B5}"/>
          </ac:cxnSpMkLst>
        </pc:cxnChg>
        <pc:cxnChg chg="mod">
          <ac:chgData name="Phillip Kaufman" userId="c001b2a046940d7c" providerId="LiveId" clId="{5CB25B10-5B1C-4017-B167-ED3104435743}" dt="2024-05-20T00:24:20.038" v="3405" actId="165"/>
          <ac:cxnSpMkLst>
            <pc:docMk/>
            <pc:sldMk cId="3065619269" sldId="974"/>
            <ac:cxnSpMk id="95" creationId="{EB620C02-EEE3-8AC8-0315-D495416F5003}"/>
          </ac:cxnSpMkLst>
        </pc:cxnChg>
        <pc:cxnChg chg="mod">
          <ac:chgData name="Phillip Kaufman" userId="c001b2a046940d7c" providerId="LiveId" clId="{5CB25B10-5B1C-4017-B167-ED3104435743}" dt="2024-05-20T00:24:20.038" v="3405" actId="165"/>
          <ac:cxnSpMkLst>
            <pc:docMk/>
            <pc:sldMk cId="3065619269" sldId="974"/>
            <ac:cxnSpMk id="96" creationId="{56801C7C-9977-B017-9E75-82B926181F6B}"/>
          </ac:cxnSpMkLst>
        </pc:cxnChg>
        <pc:cxnChg chg="mod">
          <ac:chgData name="Phillip Kaufman" userId="c001b2a046940d7c" providerId="LiveId" clId="{5CB25B10-5B1C-4017-B167-ED3104435743}" dt="2024-05-20T00:24:00.491" v="3398"/>
          <ac:cxnSpMkLst>
            <pc:docMk/>
            <pc:sldMk cId="3065619269" sldId="974"/>
            <ac:cxnSpMk id="103" creationId="{D306F2A4-19A1-5C46-50E2-1DBBA550BD3A}"/>
          </ac:cxnSpMkLst>
        </pc:cxnChg>
        <pc:cxnChg chg="mod">
          <ac:chgData name="Phillip Kaufman" userId="c001b2a046940d7c" providerId="LiveId" clId="{5CB25B10-5B1C-4017-B167-ED3104435743}" dt="2024-05-20T00:24:00.491" v="3398"/>
          <ac:cxnSpMkLst>
            <pc:docMk/>
            <pc:sldMk cId="3065619269" sldId="974"/>
            <ac:cxnSpMk id="104" creationId="{AE79C797-EE63-3B9A-7AAD-4641CF0BFF15}"/>
          </ac:cxnSpMkLst>
        </pc:cxnChg>
        <pc:cxnChg chg="mod">
          <ac:chgData name="Phillip Kaufman" userId="c001b2a046940d7c" providerId="LiveId" clId="{5CB25B10-5B1C-4017-B167-ED3104435743}" dt="2024-05-20T00:25:09.944" v="3418"/>
          <ac:cxnSpMkLst>
            <pc:docMk/>
            <pc:sldMk cId="3065619269" sldId="974"/>
            <ac:cxnSpMk id="112" creationId="{432F569E-E1CC-B44A-2254-DEF4805A7C1E}"/>
          </ac:cxnSpMkLst>
        </pc:cxnChg>
        <pc:cxnChg chg="mod">
          <ac:chgData name="Phillip Kaufman" userId="c001b2a046940d7c" providerId="LiveId" clId="{5CB25B10-5B1C-4017-B167-ED3104435743}" dt="2024-05-20T00:25:09.944" v="3418"/>
          <ac:cxnSpMkLst>
            <pc:docMk/>
            <pc:sldMk cId="3065619269" sldId="974"/>
            <ac:cxnSpMk id="113" creationId="{9F330E62-54B5-D77B-EDF1-5B3E86C87F70}"/>
          </ac:cxnSpMkLst>
        </pc:cxnChg>
        <pc:cxnChg chg="mod">
          <ac:chgData name="Phillip Kaufman" userId="c001b2a046940d7c" providerId="LiveId" clId="{5CB25B10-5B1C-4017-B167-ED3104435743}" dt="2024-05-20T00:33:20.867" v="3497" actId="14100"/>
          <ac:cxnSpMkLst>
            <pc:docMk/>
            <pc:sldMk cId="3065619269" sldId="974"/>
            <ac:cxnSpMk id="124" creationId="{7BFE01AA-112E-7EF0-152A-5CBC7C295E49}"/>
          </ac:cxnSpMkLst>
        </pc:cxnChg>
        <pc:cxnChg chg="mod">
          <ac:chgData name="Phillip Kaufman" userId="c001b2a046940d7c" providerId="LiveId" clId="{5CB25B10-5B1C-4017-B167-ED3104435743}" dt="2024-05-20T00:36:35.117" v="3568" actId="14100"/>
          <ac:cxnSpMkLst>
            <pc:docMk/>
            <pc:sldMk cId="3065619269" sldId="974"/>
            <ac:cxnSpMk id="125" creationId="{DE6E2B28-A45B-8F5E-A09D-FC59E65D1BDB}"/>
          </ac:cxnSpMkLst>
        </pc:cxnChg>
        <pc:cxnChg chg="mod">
          <ac:chgData name="Phillip Kaufman" userId="c001b2a046940d7c" providerId="LiveId" clId="{5CB25B10-5B1C-4017-B167-ED3104435743}" dt="2024-05-19T23:23:55.849" v="2905" actId="478"/>
          <ac:cxnSpMkLst>
            <pc:docMk/>
            <pc:sldMk cId="3065619269" sldId="974"/>
            <ac:cxnSpMk id="201" creationId="{4086517E-EF9E-1C05-396A-5F8896636660}"/>
          </ac:cxnSpMkLst>
        </pc:cxnChg>
        <pc:cxnChg chg="mod">
          <ac:chgData name="Phillip Kaufman" userId="c001b2a046940d7c" providerId="LiveId" clId="{5CB25B10-5B1C-4017-B167-ED3104435743}" dt="2024-05-20T00:25:00.842" v="3414" actId="165"/>
          <ac:cxnSpMkLst>
            <pc:docMk/>
            <pc:sldMk cId="3065619269" sldId="974"/>
            <ac:cxnSpMk id="204" creationId="{E0DC2C98-4507-3AB4-DEA0-DDCE3EEAFF15}"/>
          </ac:cxnSpMkLst>
        </pc:cxnChg>
        <pc:cxnChg chg="mod">
          <ac:chgData name="Phillip Kaufman" userId="c001b2a046940d7c" providerId="LiveId" clId="{5CB25B10-5B1C-4017-B167-ED3104435743}" dt="2024-05-20T00:25:00.842" v="3414" actId="165"/>
          <ac:cxnSpMkLst>
            <pc:docMk/>
            <pc:sldMk cId="3065619269" sldId="974"/>
            <ac:cxnSpMk id="205" creationId="{04A25962-BBED-47D9-7DF8-37F16D95D2C2}"/>
          </ac:cxnSpMkLst>
        </pc:cxnChg>
        <pc:cxnChg chg="mod">
          <ac:chgData name="Phillip Kaufman" userId="c001b2a046940d7c" providerId="LiveId" clId="{5CB25B10-5B1C-4017-B167-ED3104435743}" dt="2024-05-20T00:25:00.842" v="3414" actId="165"/>
          <ac:cxnSpMkLst>
            <pc:docMk/>
            <pc:sldMk cId="3065619269" sldId="974"/>
            <ac:cxnSpMk id="206" creationId="{3C5CCEE5-F12B-99A3-EA50-DE5A9D812413}"/>
          </ac:cxnSpMkLst>
        </pc:cxnChg>
        <pc:cxnChg chg="mod">
          <ac:chgData name="Phillip Kaufman" userId="c001b2a046940d7c" providerId="LiveId" clId="{5CB25B10-5B1C-4017-B167-ED3104435743}" dt="2024-05-20T00:25:00.842" v="3414" actId="165"/>
          <ac:cxnSpMkLst>
            <pc:docMk/>
            <pc:sldMk cId="3065619269" sldId="974"/>
            <ac:cxnSpMk id="207" creationId="{FB5C974B-6FA1-BC65-E46A-883401131A40}"/>
          </ac:cxnSpMkLst>
        </pc:cxnChg>
        <pc:cxnChg chg="mod">
          <ac:chgData name="Phillip Kaufman" userId="c001b2a046940d7c" providerId="LiveId" clId="{5CB25B10-5B1C-4017-B167-ED3104435743}" dt="2024-05-20T00:25:00.842" v="3414" actId="165"/>
          <ac:cxnSpMkLst>
            <pc:docMk/>
            <pc:sldMk cId="3065619269" sldId="974"/>
            <ac:cxnSpMk id="208" creationId="{FCF99D97-C72D-7563-F19B-A5C6F96EC047}"/>
          </ac:cxnSpMkLst>
        </pc:cxnChg>
        <pc:cxnChg chg="mod">
          <ac:chgData name="Phillip Kaufman" userId="c001b2a046940d7c" providerId="LiveId" clId="{5CB25B10-5B1C-4017-B167-ED3104435743}" dt="2024-05-20T00:25:00.842" v="3414" actId="165"/>
          <ac:cxnSpMkLst>
            <pc:docMk/>
            <pc:sldMk cId="3065619269" sldId="974"/>
            <ac:cxnSpMk id="209" creationId="{51EC8D62-3FD6-92C5-8E87-BE34F8C68DC4}"/>
          </ac:cxnSpMkLst>
        </pc:cxnChg>
        <pc:cxnChg chg="mod">
          <ac:chgData name="Phillip Kaufman" userId="c001b2a046940d7c" providerId="LiveId" clId="{5CB25B10-5B1C-4017-B167-ED3104435743}" dt="2024-05-20T00:25:00.842" v="3414" actId="165"/>
          <ac:cxnSpMkLst>
            <pc:docMk/>
            <pc:sldMk cId="3065619269" sldId="974"/>
            <ac:cxnSpMk id="210" creationId="{B8ED34C1-57C5-F2F9-24A2-0F71BC648385}"/>
          </ac:cxnSpMkLst>
        </pc:cxnChg>
        <pc:cxnChg chg="mod">
          <ac:chgData name="Phillip Kaufman" userId="c001b2a046940d7c" providerId="LiveId" clId="{5CB25B10-5B1C-4017-B167-ED3104435743}" dt="2024-05-20T00:25:00.842" v="3414" actId="165"/>
          <ac:cxnSpMkLst>
            <pc:docMk/>
            <pc:sldMk cId="3065619269" sldId="974"/>
            <ac:cxnSpMk id="211" creationId="{C5809A54-E655-6995-50BF-AA07A1987089}"/>
          </ac:cxnSpMkLst>
        </pc:cxnChg>
        <pc:cxnChg chg="mod">
          <ac:chgData name="Phillip Kaufman" userId="c001b2a046940d7c" providerId="LiveId" clId="{5CB25B10-5B1C-4017-B167-ED3104435743}" dt="2024-05-20T00:25:00.842" v="3414" actId="165"/>
          <ac:cxnSpMkLst>
            <pc:docMk/>
            <pc:sldMk cId="3065619269" sldId="974"/>
            <ac:cxnSpMk id="212" creationId="{E3AC7537-8D26-14F3-688A-6566321238CE}"/>
          </ac:cxnSpMkLst>
        </pc:cxnChg>
        <pc:cxnChg chg="mod">
          <ac:chgData name="Phillip Kaufman" userId="c001b2a046940d7c" providerId="LiveId" clId="{5CB25B10-5B1C-4017-B167-ED3104435743}" dt="2024-05-20T00:25:00.842" v="3414" actId="165"/>
          <ac:cxnSpMkLst>
            <pc:docMk/>
            <pc:sldMk cId="3065619269" sldId="974"/>
            <ac:cxnSpMk id="213" creationId="{24CAE603-D32C-14B8-5D0A-7EC983F5A2F0}"/>
          </ac:cxnSpMkLst>
        </pc:cxnChg>
        <pc:cxnChg chg="mod">
          <ac:chgData name="Phillip Kaufman" userId="c001b2a046940d7c" providerId="LiveId" clId="{5CB25B10-5B1C-4017-B167-ED3104435743}" dt="2024-05-20T00:25:00.842" v="3414" actId="165"/>
          <ac:cxnSpMkLst>
            <pc:docMk/>
            <pc:sldMk cId="3065619269" sldId="974"/>
            <ac:cxnSpMk id="214" creationId="{8535ED5D-83F6-A92E-2937-26660801BF1D}"/>
          </ac:cxnSpMkLst>
        </pc:cxnChg>
        <pc:cxnChg chg="mod">
          <ac:chgData name="Phillip Kaufman" userId="c001b2a046940d7c" providerId="LiveId" clId="{5CB25B10-5B1C-4017-B167-ED3104435743}" dt="2024-05-20T00:25:00.842" v="3414" actId="165"/>
          <ac:cxnSpMkLst>
            <pc:docMk/>
            <pc:sldMk cId="3065619269" sldId="974"/>
            <ac:cxnSpMk id="215" creationId="{5241EF4C-9A71-DE0E-C5F5-659F88E6B345}"/>
          </ac:cxnSpMkLst>
        </pc:cxnChg>
        <pc:cxnChg chg="mod">
          <ac:chgData name="Phillip Kaufman" userId="c001b2a046940d7c" providerId="LiveId" clId="{5CB25B10-5B1C-4017-B167-ED3104435743}" dt="2024-05-20T00:25:00.842" v="3414" actId="165"/>
          <ac:cxnSpMkLst>
            <pc:docMk/>
            <pc:sldMk cId="3065619269" sldId="974"/>
            <ac:cxnSpMk id="216" creationId="{32F923B8-22C4-6DCA-3E33-60D41A7EA58F}"/>
          </ac:cxnSpMkLst>
        </pc:cxnChg>
        <pc:cxnChg chg="mod">
          <ac:chgData name="Phillip Kaufman" userId="c001b2a046940d7c" providerId="LiveId" clId="{5CB25B10-5B1C-4017-B167-ED3104435743}" dt="2024-05-20T00:25:00.842" v="3414" actId="165"/>
          <ac:cxnSpMkLst>
            <pc:docMk/>
            <pc:sldMk cId="3065619269" sldId="974"/>
            <ac:cxnSpMk id="217" creationId="{938100B3-49F2-1ADC-5D3B-948A0456943F}"/>
          </ac:cxnSpMkLst>
        </pc:cxnChg>
        <pc:cxnChg chg="mod">
          <ac:chgData name="Phillip Kaufman" userId="c001b2a046940d7c" providerId="LiveId" clId="{5CB25B10-5B1C-4017-B167-ED3104435743}" dt="2024-05-20T00:25:00.842" v="3414" actId="165"/>
          <ac:cxnSpMkLst>
            <pc:docMk/>
            <pc:sldMk cId="3065619269" sldId="974"/>
            <ac:cxnSpMk id="218" creationId="{8B4D7658-2DC5-171C-F3D2-E2F694DB7E14}"/>
          </ac:cxnSpMkLst>
        </pc:cxnChg>
        <pc:cxnChg chg="mod">
          <ac:chgData name="Phillip Kaufman" userId="c001b2a046940d7c" providerId="LiveId" clId="{5CB25B10-5B1C-4017-B167-ED3104435743}" dt="2024-05-20T00:25:00.842" v="3414" actId="165"/>
          <ac:cxnSpMkLst>
            <pc:docMk/>
            <pc:sldMk cId="3065619269" sldId="974"/>
            <ac:cxnSpMk id="219" creationId="{8959C753-2B7E-D6F1-DC67-D636C5A93FBA}"/>
          </ac:cxnSpMkLst>
        </pc:cxnChg>
        <pc:cxnChg chg="mod">
          <ac:chgData name="Phillip Kaufman" userId="c001b2a046940d7c" providerId="LiveId" clId="{5CB25B10-5B1C-4017-B167-ED3104435743}" dt="2024-05-20T00:25:00.842" v="3414" actId="165"/>
          <ac:cxnSpMkLst>
            <pc:docMk/>
            <pc:sldMk cId="3065619269" sldId="974"/>
            <ac:cxnSpMk id="220" creationId="{EAC673E5-6B26-0DA9-5778-5BCE7113E255}"/>
          </ac:cxnSpMkLst>
        </pc:cxnChg>
        <pc:cxnChg chg="mod">
          <ac:chgData name="Phillip Kaufman" userId="c001b2a046940d7c" providerId="LiveId" clId="{5CB25B10-5B1C-4017-B167-ED3104435743}" dt="2024-05-20T00:25:00.842" v="3414" actId="165"/>
          <ac:cxnSpMkLst>
            <pc:docMk/>
            <pc:sldMk cId="3065619269" sldId="974"/>
            <ac:cxnSpMk id="221" creationId="{7275A68F-A276-4414-104A-F69246440F30}"/>
          </ac:cxnSpMkLst>
        </pc:cxnChg>
        <pc:cxnChg chg="mod">
          <ac:chgData name="Phillip Kaufman" userId="c001b2a046940d7c" providerId="LiveId" clId="{5CB25B10-5B1C-4017-B167-ED3104435743}" dt="2024-05-20T00:25:00.842" v="3414" actId="165"/>
          <ac:cxnSpMkLst>
            <pc:docMk/>
            <pc:sldMk cId="3065619269" sldId="974"/>
            <ac:cxnSpMk id="222" creationId="{4B6CDF55-A568-8C2C-C431-1196AB393F0A}"/>
          </ac:cxnSpMkLst>
        </pc:cxnChg>
        <pc:cxnChg chg="mod">
          <ac:chgData name="Phillip Kaufman" userId="c001b2a046940d7c" providerId="LiveId" clId="{5CB25B10-5B1C-4017-B167-ED3104435743}" dt="2024-05-20T00:25:00.842" v="3414" actId="165"/>
          <ac:cxnSpMkLst>
            <pc:docMk/>
            <pc:sldMk cId="3065619269" sldId="974"/>
            <ac:cxnSpMk id="223" creationId="{6D981ECE-88C9-1F7E-DBCD-8AFAAF2926EF}"/>
          </ac:cxnSpMkLst>
        </pc:cxnChg>
        <pc:cxnChg chg="mod">
          <ac:chgData name="Phillip Kaufman" userId="c001b2a046940d7c" providerId="LiveId" clId="{5CB25B10-5B1C-4017-B167-ED3104435743}" dt="2024-05-20T00:25:00.842" v="3414" actId="165"/>
          <ac:cxnSpMkLst>
            <pc:docMk/>
            <pc:sldMk cId="3065619269" sldId="974"/>
            <ac:cxnSpMk id="224" creationId="{004CBD9A-1604-617E-365B-1556F6486794}"/>
          </ac:cxnSpMkLst>
        </pc:cxnChg>
        <pc:cxnChg chg="mod">
          <ac:chgData name="Phillip Kaufman" userId="c001b2a046940d7c" providerId="LiveId" clId="{5CB25B10-5B1C-4017-B167-ED3104435743}" dt="2024-05-20T00:25:00.842" v="3414" actId="165"/>
          <ac:cxnSpMkLst>
            <pc:docMk/>
            <pc:sldMk cId="3065619269" sldId="974"/>
            <ac:cxnSpMk id="225" creationId="{1E96D156-70B4-A52B-36A8-5EE54FC3AFCC}"/>
          </ac:cxnSpMkLst>
        </pc:cxnChg>
        <pc:cxnChg chg="mod">
          <ac:chgData name="Phillip Kaufman" userId="c001b2a046940d7c" providerId="LiveId" clId="{5CB25B10-5B1C-4017-B167-ED3104435743}" dt="2024-05-20T00:25:00.842" v="3414" actId="165"/>
          <ac:cxnSpMkLst>
            <pc:docMk/>
            <pc:sldMk cId="3065619269" sldId="974"/>
            <ac:cxnSpMk id="226" creationId="{4C117DBE-E7C8-BC89-BDF8-24B31307D258}"/>
          </ac:cxnSpMkLst>
        </pc:cxnChg>
        <pc:cxnChg chg="mod">
          <ac:chgData name="Phillip Kaufman" userId="c001b2a046940d7c" providerId="LiveId" clId="{5CB25B10-5B1C-4017-B167-ED3104435743}" dt="2024-05-20T00:25:00.842" v="3414" actId="165"/>
          <ac:cxnSpMkLst>
            <pc:docMk/>
            <pc:sldMk cId="3065619269" sldId="974"/>
            <ac:cxnSpMk id="227" creationId="{6037F4BB-D70A-A4AB-FE9D-1393D4B6D09F}"/>
          </ac:cxnSpMkLst>
        </pc:cxnChg>
        <pc:cxnChg chg="mod">
          <ac:chgData name="Phillip Kaufman" userId="c001b2a046940d7c" providerId="LiveId" clId="{5CB25B10-5B1C-4017-B167-ED3104435743}" dt="2024-05-20T00:25:00.842" v="3414" actId="165"/>
          <ac:cxnSpMkLst>
            <pc:docMk/>
            <pc:sldMk cId="3065619269" sldId="974"/>
            <ac:cxnSpMk id="228" creationId="{CDF15A5F-6D30-B079-8946-7A55FDD479A0}"/>
          </ac:cxnSpMkLst>
        </pc:cxnChg>
        <pc:cxnChg chg="mod">
          <ac:chgData name="Phillip Kaufman" userId="c001b2a046940d7c" providerId="LiveId" clId="{5CB25B10-5B1C-4017-B167-ED3104435743}" dt="2024-05-20T00:25:00.842" v="3414" actId="165"/>
          <ac:cxnSpMkLst>
            <pc:docMk/>
            <pc:sldMk cId="3065619269" sldId="974"/>
            <ac:cxnSpMk id="229" creationId="{42AA545A-17EF-422A-7114-819FEE814B65}"/>
          </ac:cxnSpMkLst>
        </pc:cxnChg>
        <pc:cxnChg chg="mod">
          <ac:chgData name="Phillip Kaufman" userId="c001b2a046940d7c" providerId="LiveId" clId="{5CB25B10-5B1C-4017-B167-ED3104435743}" dt="2024-05-20T00:25:00.842" v="3414" actId="165"/>
          <ac:cxnSpMkLst>
            <pc:docMk/>
            <pc:sldMk cId="3065619269" sldId="974"/>
            <ac:cxnSpMk id="230" creationId="{F6EF9A71-0412-73B9-35CE-0A8ADC58BB39}"/>
          </ac:cxnSpMkLst>
        </pc:cxnChg>
        <pc:cxnChg chg="mod">
          <ac:chgData name="Phillip Kaufman" userId="c001b2a046940d7c" providerId="LiveId" clId="{5CB25B10-5B1C-4017-B167-ED3104435743}" dt="2024-05-20T00:25:00.842" v="3414" actId="165"/>
          <ac:cxnSpMkLst>
            <pc:docMk/>
            <pc:sldMk cId="3065619269" sldId="974"/>
            <ac:cxnSpMk id="231" creationId="{1ED323AC-EEA2-6344-5CD9-744448B3FDD4}"/>
          </ac:cxnSpMkLst>
        </pc:cxnChg>
        <pc:cxnChg chg="mod">
          <ac:chgData name="Phillip Kaufman" userId="c001b2a046940d7c" providerId="LiveId" clId="{5CB25B10-5B1C-4017-B167-ED3104435743}" dt="2024-05-20T00:25:00.842" v="3414" actId="165"/>
          <ac:cxnSpMkLst>
            <pc:docMk/>
            <pc:sldMk cId="3065619269" sldId="974"/>
            <ac:cxnSpMk id="232" creationId="{976011C8-8BA8-3513-FF68-DCF68834DC22}"/>
          </ac:cxnSpMkLst>
        </pc:cxnChg>
        <pc:cxnChg chg="mod">
          <ac:chgData name="Phillip Kaufman" userId="c001b2a046940d7c" providerId="LiveId" clId="{5CB25B10-5B1C-4017-B167-ED3104435743}" dt="2024-05-20T00:25:00.842" v="3414" actId="165"/>
          <ac:cxnSpMkLst>
            <pc:docMk/>
            <pc:sldMk cId="3065619269" sldId="974"/>
            <ac:cxnSpMk id="233" creationId="{2F4DA1FA-A75B-026D-8C04-75B7272F642B}"/>
          </ac:cxnSpMkLst>
        </pc:cxnChg>
        <pc:cxnChg chg="mod">
          <ac:chgData name="Phillip Kaufman" userId="c001b2a046940d7c" providerId="LiveId" clId="{5CB25B10-5B1C-4017-B167-ED3104435743}" dt="2024-05-20T00:25:00.842" v="3414" actId="165"/>
          <ac:cxnSpMkLst>
            <pc:docMk/>
            <pc:sldMk cId="3065619269" sldId="974"/>
            <ac:cxnSpMk id="234" creationId="{A6C36C63-76B4-A936-DFE1-E6774966B344}"/>
          </ac:cxnSpMkLst>
        </pc:cxnChg>
        <pc:cxnChg chg="mod">
          <ac:chgData name="Phillip Kaufman" userId="c001b2a046940d7c" providerId="LiveId" clId="{5CB25B10-5B1C-4017-B167-ED3104435743}" dt="2024-05-20T00:25:00.842" v="3414" actId="165"/>
          <ac:cxnSpMkLst>
            <pc:docMk/>
            <pc:sldMk cId="3065619269" sldId="974"/>
            <ac:cxnSpMk id="235" creationId="{A253C2CD-AA72-7DF0-D795-18C11D934678}"/>
          </ac:cxnSpMkLst>
        </pc:cxnChg>
        <pc:cxnChg chg="mod">
          <ac:chgData name="Phillip Kaufman" userId="c001b2a046940d7c" providerId="LiveId" clId="{5CB25B10-5B1C-4017-B167-ED3104435743}" dt="2024-05-20T00:25:00.842" v="3414" actId="165"/>
          <ac:cxnSpMkLst>
            <pc:docMk/>
            <pc:sldMk cId="3065619269" sldId="974"/>
            <ac:cxnSpMk id="239" creationId="{CA182733-48A1-9849-8EC5-F24622E8A51D}"/>
          </ac:cxnSpMkLst>
        </pc:cxnChg>
        <pc:cxnChg chg="mod">
          <ac:chgData name="Phillip Kaufman" userId="c001b2a046940d7c" providerId="LiveId" clId="{5CB25B10-5B1C-4017-B167-ED3104435743}" dt="2024-05-20T00:25:00.842" v="3414" actId="165"/>
          <ac:cxnSpMkLst>
            <pc:docMk/>
            <pc:sldMk cId="3065619269" sldId="974"/>
            <ac:cxnSpMk id="240" creationId="{8A89249E-37FC-B6E5-C32B-764FC85D895F}"/>
          </ac:cxnSpMkLst>
        </pc:cxnChg>
        <pc:cxnChg chg="mod">
          <ac:chgData name="Phillip Kaufman" userId="c001b2a046940d7c" providerId="LiveId" clId="{5CB25B10-5B1C-4017-B167-ED3104435743}" dt="2024-05-20T00:31:50.075" v="3484" actId="14100"/>
          <ac:cxnSpMkLst>
            <pc:docMk/>
            <pc:sldMk cId="3065619269" sldId="974"/>
            <ac:cxnSpMk id="247" creationId="{1F5F3A5C-9250-90CD-E03D-58C7CA091045}"/>
          </ac:cxnSpMkLst>
        </pc:cxnChg>
        <pc:cxnChg chg="mod">
          <ac:chgData name="Phillip Kaufman" userId="c001b2a046940d7c" providerId="LiveId" clId="{5CB25B10-5B1C-4017-B167-ED3104435743}" dt="2024-05-20T00:36:34.411" v="3561" actId="14100"/>
          <ac:cxnSpMkLst>
            <pc:docMk/>
            <pc:sldMk cId="3065619269" sldId="974"/>
            <ac:cxnSpMk id="248" creationId="{5BA7A91C-1EFC-F6BF-B307-6FC3A74ADD68}"/>
          </ac:cxnSpMkLst>
        </pc:cxnChg>
        <pc:cxnChg chg="mod">
          <ac:chgData name="Phillip Kaufman" userId="c001b2a046940d7c" providerId="LiveId" clId="{5CB25B10-5B1C-4017-B167-ED3104435743}" dt="2024-05-20T00:25:00.842" v="3414" actId="165"/>
          <ac:cxnSpMkLst>
            <pc:docMk/>
            <pc:sldMk cId="3065619269" sldId="974"/>
            <ac:cxnSpMk id="256" creationId="{432F569E-E1CC-B44A-2254-DEF4805A7C1E}"/>
          </ac:cxnSpMkLst>
        </pc:cxnChg>
        <pc:cxnChg chg="mod">
          <ac:chgData name="Phillip Kaufman" userId="c001b2a046940d7c" providerId="LiveId" clId="{5CB25B10-5B1C-4017-B167-ED3104435743}" dt="2024-05-20T00:25:00.842" v="3414" actId="165"/>
          <ac:cxnSpMkLst>
            <pc:docMk/>
            <pc:sldMk cId="3065619269" sldId="974"/>
            <ac:cxnSpMk id="257" creationId="{9F330E62-54B5-D77B-EDF1-5B3E86C87F70}"/>
          </ac:cxnSpMkLst>
        </pc:cxnChg>
        <pc:cxnChg chg="mod">
          <ac:chgData name="Phillip Kaufman" userId="c001b2a046940d7c" providerId="LiveId" clId="{5CB25B10-5B1C-4017-B167-ED3104435743}" dt="2024-05-19T23:23:17.486" v="2889"/>
          <ac:cxnSpMkLst>
            <pc:docMk/>
            <pc:sldMk cId="3065619269" sldId="974"/>
            <ac:cxnSpMk id="259" creationId="{7039B882-1696-EF76-A33D-4588A7C29FF4}"/>
          </ac:cxnSpMkLst>
        </pc:cxnChg>
        <pc:cxnChg chg="mod">
          <ac:chgData name="Phillip Kaufman" userId="c001b2a046940d7c" providerId="LiveId" clId="{5CB25B10-5B1C-4017-B167-ED3104435743}" dt="2024-05-19T23:23:17.486" v="2889"/>
          <ac:cxnSpMkLst>
            <pc:docMk/>
            <pc:sldMk cId="3065619269" sldId="974"/>
            <ac:cxnSpMk id="264" creationId="{86504F33-8D50-C066-19C8-CC09EF6F8AA0}"/>
          </ac:cxnSpMkLst>
        </pc:cxnChg>
        <pc:cxnChg chg="mod">
          <ac:chgData name="Phillip Kaufman" userId="c001b2a046940d7c" providerId="LiveId" clId="{5CB25B10-5B1C-4017-B167-ED3104435743}" dt="2024-05-19T23:23:17.486" v="2889"/>
          <ac:cxnSpMkLst>
            <pc:docMk/>
            <pc:sldMk cId="3065619269" sldId="974"/>
            <ac:cxnSpMk id="265" creationId="{0FC05534-CB6E-4FB3-92CE-C477A8C0EDD0}"/>
          </ac:cxnSpMkLst>
        </pc:cxnChg>
        <pc:cxnChg chg="mod">
          <ac:chgData name="Phillip Kaufman" userId="c001b2a046940d7c" providerId="LiveId" clId="{5CB25B10-5B1C-4017-B167-ED3104435743}" dt="2024-05-19T23:23:17.486" v="2889"/>
          <ac:cxnSpMkLst>
            <pc:docMk/>
            <pc:sldMk cId="3065619269" sldId="974"/>
            <ac:cxnSpMk id="266" creationId="{55A80B40-18F1-D897-9140-D75AE7C4EDFA}"/>
          </ac:cxnSpMkLst>
        </pc:cxnChg>
        <pc:cxnChg chg="mod">
          <ac:chgData name="Phillip Kaufman" userId="c001b2a046940d7c" providerId="LiveId" clId="{5CB25B10-5B1C-4017-B167-ED3104435743}" dt="2024-05-19T23:23:17.486" v="2889"/>
          <ac:cxnSpMkLst>
            <pc:docMk/>
            <pc:sldMk cId="3065619269" sldId="974"/>
            <ac:cxnSpMk id="267" creationId="{DAF7B70C-4076-228E-67EB-26E5F7F9C1E1}"/>
          </ac:cxnSpMkLst>
        </pc:cxnChg>
        <pc:cxnChg chg="mod">
          <ac:chgData name="Phillip Kaufman" userId="c001b2a046940d7c" providerId="LiveId" clId="{5CB25B10-5B1C-4017-B167-ED3104435743}" dt="2024-05-19T23:23:17.486" v="2889"/>
          <ac:cxnSpMkLst>
            <pc:docMk/>
            <pc:sldMk cId="3065619269" sldId="974"/>
            <ac:cxnSpMk id="268" creationId="{F259F500-5ADE-873E-A2DE-EDFA42169081}"/>
          </ac:cxnSpMkLst>
        </pc:cxnChg>
        <pc:cxnChg chg="mod">
          <ac:chgData name="Phillip Kaufman" userId="c001b2a046940d7c" providerId="LiveId" clId="{5CB25B10-5B1C-4017-B167-ED3104435743}" dt="2024-05-19T23:23:17.486" v="2889"/>
          <ac:cxnSpMkLst>
            <pc:docMk/>
            <pc:sldMk cId="3065619269" sldId="974"/>
            <ac:cxnSpMk id="269" creationId="{78AEF8C7-2581-4B6C-D307-E3846AAEEC9C}"/>
          </ac:cxnSpMkLst>
        </pc:cxnChg>
        <pc:cxnChg chg="mod">
          <ac:chgData name="Phillip Kaufman" userId="c001b2a046940d7c" providerId="LiveId" clId="{5CB25B10-5B1C-4017-B167-ED3104435743}" dt="2024-05-19T23:23:17.486" v="2889"/>
          <ac:cxnSpMkLst>
            <pc:docMk/>
            <pc:sldMk cId="3065619269" sldId="974"/>
            <ac:cxnSpMk id="270" creationId="{790B242E-6F8E-F29E-B50A-28E33A202982}"/>
          </ac:cxnSpMkLst>
        </pc:cxnChg>
        <pc:cxnChg chg="mod">
          <ac:chgData name="Phillip Kaufman" userId="c001b2a046940d7c" providerId="LiveId" clId="{5CB25B10-5B1C-4017-B167-ED3104435743}" dt="2024-05-19T23:23:17.486" v="2889"/>
          <ac:cxnSpMkLst>
            <pc:docMk/>
            <pc:sldMk cId="3065619269" sldId="974"/>
            <ac:cxnSpMk id="271" creationId="{5874F0A9-A7B3-F88C-F0B2-FCBCF9C91371}"/>
          </ac:cxnSpMkLst>
        </pc:cxnChg>
        <pc:cxnChg chg="mod">
          <ac:chgData name="Phillip Kaufman" userId="c001b2a046940d7c" providerId="LiveId" clId="{5CB25B10-5B1C-4017-B167-ED3104435743}" dt="2024-05-19T23:23:17.486" v="2889"/>
          <ac:cxnSpMkLst>
            <pc:docMk/>
            <pc:sldMk cId="3065619269" sldId="974"/>
            <ac:cxnSpMk id="272" creationId="{1A74E879-1BEE-DCC4-3CDE-FED8071EBE9A}"/>
          </ac:cxnSpMkLst>
        </pc:cxnChg>
        <pc:cxnChg chg="mod">
          <ac:chgData name="Phillip Kaufman" userId="c001b2a046940d7c" providerId="LiveId" clId="{5CB25B10-5B1C-4017-B167-ED3104435743}" dt="2024-05-19T23:23:17.486" v="2889"/>
          <ac:cxnSpMkLst>
            <pc:docMk/>
            <pc:sldMk cId="3065619269" sldId="974"/>
            <ac:cxnSpMk id="273" creationId="{0F264AC1-1F66-DC52-FBC2-5AE0E5B6763D}"/>
          </ac:cxnSpMkLst>
        </pc:cxnChg>
        <pc:cxnChg chg="mod">
          <ac:chgData name="Phillip Kaufman" userId="c001b2a046940d7c" providerId="LiveId" clId="{5CB25B10-5B1C-4017-B167-ED3104435743}" dt="2024-05-19T23:23:17.486" v="2889"/>
          <ac:cxnSpMkLst>
            <pc:docMk/>
            <pc:sldMk cId="3065619269" sldId="974"/>
            <ac:cxnSpMk id="274" creationId="{7BD5395E-30E9-7DC2-9008-3CAD6D1CF0D5}"/>
          </ac:cxnSpMkLst>
        </pc:cxnChg>
        <pc:cxnChg chg="mod">
          <ac:chgData name="Phillip Kaufman" userId="c001b2a046940d7c" providerId="LiveId" clId="{5CB25B10-5B1C-4017-B167-ED3104435743}" dt="2024-05-19T23:23:17.486" v="2889"/>
          <ac:cxnSpMkLst>
            <pc:docMk/>
            <pc:sldMk cId="3065619269" sldId="974"/>
            <ac:cxnSpMk id="275" creationId="{42EF6290-D0B4-A60D-7C6A-611E86B281AD}"/>
          </ac:cxnSpMkLst>
        </pc:cxnChg>
        <pc:cxnChg chg="mod">
          <ac:chgData name="Phillip Kaufman" userId="c001b2a046940d7c" providerId="LiveId" clId="{5CB25B10-5B1C-4017-B167-ED3104435743}" dt="2024-05-19T23:23:17.486" v="2889"/>
          <ac:cxnSpMkLst>
            <pc:docMk/>
            <pc:sldMk cId="3065619269" sldId="974"/>
            <ac:cxnSpMk id="276" creationId="{FA1ADACA-5159-ACD4-F652-31203C57EDEC}"/>
          </ac:cxnSpMkLst>
        </pc:cxnChg>
        <pc:cxnChg chg="mod">
          <ac:chgData name="Phillip Kaufman" userId="c001b2a046940d7c" providerId="LiveId" clId="{5CB25B10-5B1C-4017-B167-ED3104435743}" dt="2024-05-19T23:23:17.486" v="2889"/>
          <ac:cxnSpMkLst>
            <pc:docMk/>
            <pc:sldMk cId="3065619269" sldId="974"/>
            <ac:cxnSpMk id="277" creationId="{DAF6D17C-ECF1-16B0-8A62-1D1491883EBB}"/>
          </ac:cxnSpMkLst>
        </pc:cxnChg>
        <pc:cxnChg chg="mod">
          <ac:chgData name="Phillip Kaufman" userId="c001b2a046940d7c" providerId="LiveId" clId="{5CB25B10-5B1C-4017-B167-ED3104435743}" dt="2024-05-19T23:23:17.486" v="2889"/>
          <ac:cxnSpMkLst>
            <pc:docMk/>
            <pc:sldMk cId="3065619269" sldId="974"/>
            <ac:cxnSpMk id="278" creationId="{1238BB18-1A60-92C7-150C-702D4F8A3396}"/>
          </ac:cxnSpMkLst>
        </pc:cxnChg>
        <pc:cxnChg chg="mod">
          <ac:chgData name="Phillip Kaufman" userId="c001b2a046940d7c" providerId="LiveId" clId="{5CB25B10-5B1C-4017-B167-ED3104435743}" dt="2024-05-19T23:23:17.486" v="2889"/>
          <ac:cxnSpMkLst>
            <pc:docMk/>
            <pc:sldMk cId="3065619269" sldId="974"/>
            <ac:cxnSpMk id="279" creationId="{BF72DB32-6148-AFF9-A948-A1D12F1F8838}"/>
          </ac:cxnSpMkLst>
        </pc:cxnChg>
        <pc:cxnChg chg="mod">
          <ac:chgData name="Phillip Kaufman" userId="c001b2a046940d7c" providerId="LiveId" clId="{5CB25B10-5B1C-4017-B167-ED3104435743}" dt="2024-05-19T23:23:17.486" v="2889"/>
          <ac:cxnSpMkLst>
            <pc:docMk/>
            <pc:sldMk cId="3065619269" sldId="974"/>
            <ac:cxnSpMk id="280" creationId="{617A93AC-CF8B-712E-AED3-A32F72B76EEA}"/>
          </ac:cxnSpMkLst>
        </pc:cxnChg>
        <pc:cxnChg chg="mod">
          <ac:chgData name="Phillip Kaufman" userId="c001b2a046940d7c" providerId="LiveId" clId="{5CB25B10-5B1C-4017-B167-ED3104435743}" dt="2024-05-19T23:23:17.486" v="2889"/>
          <ac:cxnSpMkLst>
            <pc:docMk/>
            <pc:sldMk cId="3065619269" sldId="974"/>
            <ac:cxnSpMk id="281" creationId="{8EB00564-082C-956E-D23E-8481F5CF0CD8}"/>
          </ac:cxnSpMkLst>
        </pc:cxnChg>
        <pc:cxnChg chg="mod">
          <ac:chgData name="Phillip Kaufman" userId="c001b2a046940d7c" providerId="LiveId" clId="{5CB25B10-5B1C-4017-B167-ED3104435743}" dt="2024-05-19T23:23:17.486" v="2889"/>
          <ac:cxnSpMkLst>
            <pc:docMk/>
            <pc:sldMk cId="3065619269" sldId="974"/>
            <ac:cxnSpMk id="282" creationId="{32819D5E-277D-2699-587A-F35496E49AD2}"/>
          </ac:cxnSpMkLst>
        </pc:cxnChg>
        <pc:cxnChg chg="mod">
          <ac:chgData name="Phillip Kaufman" userId="c001b2a046940d7c" providerId="LiveId" clId="{5CB25B10-5B1C-4017-B167-ED3104435743}" dt="2024-05-19T23:23:17.486" v="2889"/>
          <ac:cxnSpMkLst>
            <pc:docMk/>
            <pc:sldMk cId="3065619269" sldId="974"/>
            <ac:cxnSpMk id="283" creationId="{DDD8B161-14CB-3E5A-1B7C-9885A2E44182}"/>
          </ac:cxnSpMkLst>
        </pc:cxnChg>
        <pc:cxnChg chg="mod">
          <ac:chgData name="Phillip Kaufman" userId="c001b2a046940d7c" providerId="LiveId" clId="{5CB25B10-5B1C-4017-B167-ED3104435743}" dt="2024-05-19T23:23:17.486" v="2889"/>
          <ac:cxnSpMkLst>
            <pc:docMk/>
            <pc:sldMk cId="3065619269" sldId="974"/>
            <ac:cxnSpMk id="284" creationId="{87DF74B7-1333-F982-29D5-2E35AD5DB9EC}"/>
          </ac:cxnSpMkLst>
        </pc:cxnChg>
        <pc:cxnChg chg="mod">
          <ac:chgData name="Phillip Kaufman" userId="c001b2a046940d7c" providerId="LiveId" clId="{5CB25B10-5B1C-4017-B167-ED3104435743}" dt="2024-05-19T23:23:17.486" v="2889"/>
          <ac:cxnSpMkLst>
            <pc:docMk/>
            <pc:sldMk cId="3065619269" sldId="974"/>
            <ac:cxnSpMk id="285" creationId="{8996750A-4CB0-50D3-D600-42B21B97B355}"/>
          </ac:cxnSpMkLst>
        </pc:cxnChg>
        <pc:cxnChg chg="mod">
          <ac:chgData name="Phillip Kaufman" userId="c001b2a046940d7c" providerId="LiveId" clId="{5CB25B10-5B1C-4017-B167-ED3104435743}" dt="2024-05-19T23:23:17.486" v="2889"/>
          <ac:cxnSpMkLst>
            <pc:docMk/>
            <pc:sldMk cId="3065619269" sldId="974"/>
            <ac:cxnSpMk id="286" creationId="{5D91B027-F069-711C-4145-6A00325A7058}"/>
          </ac:cxnSpMkLst>
        </pc:cxnChg>
        <pc:cxnChg chg="mod">
          <ac:chgData name="Phillip Kaufman" userId="c001b2a046940d7c" providerId="LiveId" clId="{5CB25B10-5B1C-4017-B167-ED3104435743}" dt="2024-05-19T23:23:17.486" v="2889"/>
          <ac:cxnSpMkLst>
            <pc:docMk/>
            <pc:sldMk cId="3065619269" sldId="974"/>
            <ac:cxnSpMk id="287" creationId="{BC644F1D-6903-99D5-C0C5-8C32DEB092A2}"/>
          </ac:cxnSpMkLst>
        </pc:cxnChg>
        <pc:cxnChg chg="mod">
          <ac:chgData name="Phillip Kaufman" userId="c001b2a046940d7c" providerId="LiveId" clId="{5CB25B10-5B1C-4017-B167-ED3104435743}" dt="2024-05-19T23:23:17.486" v="2889"/>
          <ac:cxnSpMkLst>
            <pc:docMk/>
            <pc:sldMk cId="3065619269" sldId="974"/>
            <ac:cxnSpMk id="288" creationId="{32471BA7-0A0F-D205-E2B0-02B77DD390FD}"/>
          </ac:cxnSpMkLst>
        </pc:cxnChg>
        <pc:cxnChg chg="mod">
          <ac:chgData name="Phillip Kaufman" userId="c001b2a046940d7c" providerId="LiveId" clId="{5CB25B10-5B1C-4017-B167-ED3104435743}" dt="2024-05-19T23:23:17.486" v="2889"/>
          <ac:cxnSpMkLst>
            <pc:docMk/>
            <pc:sldMk cId="3065619269" sldId="974"/>
            <ac:cxnSpMk id="289" creationId="{06F87F05-72FA-24FF-AB64-DF7E17B5CEE0}"/>
          </ac:cxnSpMkLst>
        </pc:cxnChg>
        <pc:cxnChg chg="mod">
          <ac:chgData name="Phillip Kaufman" userId="c001b2a046940d7c" providerId="LiveId" clId="{5CB25B10-5B1C-4017-B167-ED3104435743}" dt="2024-05-19T23:23:17.486" v="2889"/>
          <ac:cxnSpMkLst>
            <pc:docMk/>
            <pc:sldMk cId="3065619269" sldId="974"/>
            <ac:cxnSpMk id="290" creationId="{0C9FBA71-28C6-3088-1C79-BEED171D6DB2}"/>
          </ac:cxnSpMkLst>
        </pc:cxnChg>
        <pc:cxnChg chg="mod">
          <ac:chgData name="Phillip Kaufman" userId="c001b2a046940d7c" providerId="LiveId" clId="{5CB25B10-5B1C-4017-B167-ED3104435743}" dt="2024-05-19T23:23:17.486" v="2889"/>
          <ac:cxnSpMkLst>
            <pc:docMk/>
            <pc:sldMk cId="3065619269" sldId="974"/>
            <ac:cxnSpMk id="291" creationId="{0974FA87-9816-27CB-4CDD-DDBA561F517E}"/>
          </ac:cxnSpMkLst>
        </pc:cxnChg>
        <pc:cxnChg chg="mod">
          <ac:chgData name="Phillip Kaufman" userId="c001b2a046940d7c" providerId="LiveId" clId="{5CB25B10-5B1C-4017-B167-ED3104435743}" dt="2024-05-19T23:23:17.486" v="2889"/>
          <ac:cxnSpMkLst>
            <pc:docMk/>
            <pc:sldMk cId="3065619269" sldId="974"/>
            <ac:cxnSpMk id="292" creationId="{476020EC-F99E-AE23-BCA8-0B66A1922684}"/>
          </ac:cxnSpMkLst>
        </pc:cxnChg>
        <pc:cxnChg chg="mod">
          <ac:chgData name="Phillip Kaufman" userId="c001b2a046940d7c" providerId="LiveId" clId="{5CB25B10-5B1C-4017-B167-ED3104435743}" dt="2024-05-19T23:23:17.486" v="2889"/>
          <ac:cxnSpMkLst>
            <pc:docMk/>
            <pc:sldMk cId="3065619269" sldId="974"/>
            <ac:cxnSpMk id="293" creationId="{48FAC45A-BB27-8654-00AB-9876F2E75167}"/>
          </ac:cxnSpMkLst>
        </pc:cxnChg>
        <pc:cxnChg chg="mod">
          <ac:chgData name="Phillip Kaufman" userId="c001b2a046940d7c" providerId="LiveId" clId="{5CB25B10-5B1C-4017-B167-ED3104435743}" dt="2024-05-19T23:23:17.486" v="2889"/>
          <ac:cxnSpMkLst>
            <pc:docMk/>
            <pc:sldMk cId="3065619269" sldId="974"/>
            <ac:cxnSpMk id="294" creationId="{83BB5A0B-F145-EB95-1E08-50373CF07A6C}"/>
          </ac:cxnSpMkLst>
        </pc:cxnChg>
        <pc:cxnChg chg="mod">
          <ac:chgData name="Phillip Kaufman" userId="c001b2a046940d7c" providerId="LiveId" clId="{5CB25B10-5B1C-4017-B167-ED3104435743}" dt="2024-05-19T23:23:17.486" v="2889"/>
          <ac:cxnSpMkLst>
            <pc:docMk/>
            <pc:sldMk cId="3065619269" sldId="974"/>
            <ac:cxnSpMk id="295" creationId="{C4EDA41E-BB4C-8F0A-C29C-810615FD5B5D}"/>
          </ac:cxnSpMkLst>
        </pc:cxnChg>
        <pc:cxnChg chg="mod">
          <ac:chgData name="Phillip Kaufman" userId="c001b2a046940d7c" providerId="LiveId" clId="{5CB25B10-5B1C-4017-B167-ED3104435743}" dt="2024-05-19T23:23:17.486" v="2889"/>
          <ac:cxnSpMkLst>
            <pc:docMk/>
            <pc:sldMk cId="3065619269" sldId="974"/>
            <ac:cxnSpMk id="299" creationId="{4AC5E3AE-E5D1-4F23-0CC2-60F56946F5E8}"/>
          </ac:cxnSpMkLst>
        </pc:cxnChg>
        <pc:cxnChg chg="mod">
          <ac:chgData name="Phillip Kaufman" userId="c001b2a046940d7c" providerId="LiveId" clId="{5CB25B10-5B1C-4017-B167-ED3104435743}" dt="2024-05-19T23:23:17.486" v="2889"/>
          <ac:cxnSpMkLst>
            <pc:docMk/>
            <pc:sldMk cId="3065619269" sldId="974"/>
            <ac:cxnSpMk id="300" creationId="{3878E118-2CD7-5797-CCB8-CC1B3C04CB57}"/>
          </ac:cxnSpMkLst>
        </pc:cxnChg>
        <pc:cxnChg chg="mod">
          <ac:chgData name="Phillip Kaufman" userId="c001b2a046940d7c" providerId="LiveId" clId="{5CB25B10-5B1C-4017-B167-ED3104435743}" dt="2024-05-20T00:17:10.027" v="3305" actId="165"/>
          <ac:cxnSpMkLst>
            <pc:docMk/>
            <pc:sldMk cId="3065619269" sldId="974"/>
            <ac:cxnSpMk id="310" creationId="{87C10757-DE6D-3E6A-4056-0F06FA8749DB}"/>
          </ac:cxnSpMkLst>
        </pc:cxnChg>
        <pc:cxnChg chg="mod">
          <ac:chgData name="Phillip Kaufman" userId="c001b2a046940d7c" providerId="LiveId" clId="{5CB25B10-5B1C-4017-B167-ED3104435743}" dt="2024-05-20T00:17:10.027" v="3305" actId="165"/>
          <ac:cxnSpMkLst>
            <pc:docMk/>
            <pc:sldMk cId="3065619269" sldId="974"/>
            <ac:cxnSpMk id="311" creationId="{BF604FB9-ED57-A40F-702B-3A51CFEC03C9}"/>
          </ac:cxnSpMkLst>
        </pc:cxnChg>
        <pc:cxnChg chg="mod">
          <ac:chgData name="Phillip Kaufman" userId="c001b2a046940d7c" providerId="LiveId" clId="{5CB25B10-5B1C-4017-B167-ED3104435743}" dt="2024-05-20T00:17:17.658" v="3307" actId="478"/>
          <ac:cxnSpMkLst>
            <pc:docMk/>
            <pc:sldMk cId="3065619269" sldId="974"/>
            <ac:cxnSpMk id="320" creationId="{75A03E87-0C0D-F8D0-7451-6F746B6D3B85}"/>
          </ac:cxnSpMkLst>
        </pc:cxnChg>
        <pc:cxnChg chg="mod">
          <ac:chgData name="Phillip Kaufman" userId="c001b2a046940d7c" providerId="LiveId" clId="{5CB25B10-5B1C-4017-B167-ED3104435743}" dt="2024-05-20T00:17:15.369" v="3306" actId="165"/>
          <ac:cxnSpMkLst>
            <pc:docMk/>
            <pc:sldMk cId="3065619269" sldId="974"/>
            <ac:cxnSpMk id="321" creationId="{085F8E7B-AF7D-5C63-F72D-68CF6FAA2DB6}"/>
          </ac:cxnSpMkLst>
        </pc:cxnChg>
        <pc:cxnChg chg="mod">
          <ac:chgData name="Phillip Kaufman" userId="c001b2a046940d7c" providerId="LiveId" clId="{5CB25B10-5B1C-4017-B167-ED3104435743}" dt="2024-05-20T00:17:15.369" v="3306" actId="165"/>
          <ac:cxnSpMkLst>
            <pc:docMk/>
            <pc:sldMk cId="3065619269" sldId="974"/>
            <ac:cxnSpMk id="326" creationId="{5D56B7C4-86E6-99DD-B861-B1AAACC62759}"/>
          </ac:cxnSpMkLst>
        </pc:cxnChg>
        <pc:cxnChg chg="mod">
          <ac:chgData name="Phillip Kaufman" userId="c001b2a046940d7c" providerId="LiveId" clId="{5CB25B10-5B1C-4017-B167-ED3104435743}" dt="2024-05-20T00:17:15.369" v="3306" actId="165"/>
          <ac:cxnSpMkLst>
            <pc:docMk/>
            <pc:sldMk cId="3065619269" sldId="974"/>
            <ac:cxnSpMk id="327" creationId="{AB45B450-0789-C850-001B-2A9B6EFAC448}"/>
          </ac:cxnSpMkLst>
        </pc:cxnChg>
        <pc:cxnChg chg="mod">
          <ac:chgData name="Phillip Kaufman" userId="c001b2a046940d7c" providerId="LiveId" clId="{5CB25B10-5B1C-4017-B167-ED3104435743}" dt="2024-05-20T00:17:15.369" v="3306" actId="165"/>
          <ac:cxnSpMkLst>
            <pc:docMk/>
            <pc:sldMk cId="3065619269" sldId="974"/>
            <ac:cxnSpMk id="328" creationId="{D3E68516-65D3-6467-6AF5-33F0FEE05FF0}"/>
          </ac:cxnSpMkLst>
        </pc:cxnChg>
        <pc:cxnChg chg="mod">
          <ac:chgData name="Phillip Kaufman" userId="c001b2a046940d7c" providerId="LiveId" clId="{5CB25B10-5B1C-4017-B167-ED3104435743}" dt="2024-05-20T00:17:15.369" v="3306" actId="165"/>
          <ac:cxnSpMkLst>
            <pc:docMk/>
            <pc:sldMk cId="3065619269" sldId="974"/>
            <ac:cxnSpMk id="329" creationId="{C2DFA4A8-D0BC-7093-1FA1-7267208EC1E0}"/>
          </ac:cxnSpMkLst>
        </pc:cxnChg>
        <pc:cxnChg chg="mod">
          <ac:chgData name="Phillip Kaufman" userId="c001b2a046940d7c" providerId="LiveId" clId="{5CB25B10-5B1C-4017-B167-ED3104435743}" dt="2024-05-20T00:17:15.369" v="3306" actId="165"/>
          <ac:cxnSpMkLst>
            <pc:docMk/>
            <pc:sldMk cId="3065619269" sldId="974"/>
            <ac:cxnSpMk id="330" creationId="{12ACD160-8214-904C-03DA-3FDB53A84A07}"/>
          </ac:cxnSpMkLst>
        </pc:cxnChg>
        <pc:cxnChg chg="mod">
          <ac:chgData name="Phillip Kaufman" userId="c001b2a046940d7c" providerId="LiveId" clId="{5CB25B10-5B1C-4017-B167-ED3104435743}" dt="2024-05-20T00:17:15.369" v="3306" actId="165"/>
          <ac:cxnSpMkLst>
            <pc:docMk/>
            <pc:sldMk cId="3065619269" sldId="974"/>
            <ac:cxnSpMk id="331" creationId="{A2D1733D-9997-98E9-A6DC-F4995AAFAD72}"/>
          </ac:cxnSpMkLst>
        </pc:cxnChg>
        <pc:cxnChg chg="mod">
          <ac:chgData name="Phillip Kaufman" userId="c001b2a046940d7c" providerId="LiveId" clId="{5CB25B10-5B1C-4017-B167-ED3104435743}" dt="2024-05-20T00:17:15.369" v="3306" actId="165"/>
          <ac:cxnSpMkLst>
            <pc:docMk/>
            <pc:sldMk cId="3065619269" sldId="974"/>
            <ac:cxnSpMk id="332" creationId="{D35C8177-2872-7F76-4621-885E74E74E82}"/>
          </ac:cxnSpMkLst>
        </pc:cxnChg>
        <pc:cxnChg chg="mod">
          <ac:chgData name="Phillip Kaufman" userId="c001b2a046940d7c" providerId="LiveId" clId="{5CB25B10-5B1C-4017-B167-ED3104435743}" dt="2024-05-20T00:17:15.369" v="3306" actId="165"/>
          <ac:cxnSpMkLst>
            <pc:docMk/>
            <pc:sldMk cId="3065619269" sldId="974"/>
            <ac:cxnSpMk id="333" creationId="{F7FBF97A-0983-67F0-7936-AE26F5E27CFF}"/>
          </ac:cxnSpMkLst>
        </pc:cxnChg>
        <pc:cxnChg chg="mod">
          <ac:chgData name="Phillip Kaufman" userId="c001b2a046940d7c" providerId="LiveId" clId="{5CB25B10-5B1C-4017-B167-ED3104435743}" dt="2024-05-20T00:17:15.369" v="3306" actId="165"/>
          <ac:cxnSpMkLst>
            <pc:docMk/>
            <pc:sldMk cId="3065619269" sldId="974"/>
            <ac:cxnSpMk id="334" creationId="{7B73CD14-CE19-5E62-12CC-C4949D605D05}"/>
          </ac:cxnSpMkLst>
        </pc:cxnChg>
        <pc:cxnChg chg="mod">
          <ac:chgData name="Phillip Kaufman" userId="c001b2a046940d7c" providerId="LiveId" clId="{5CB25B10-5B1C-4017-B167-ED3104435743}" dt="2024-05-20T00:17:15.369" v="3306" actId="165"/>
          <ac:cxnSpMkLst>
            <pc:docMk/>
            <pc:sldMk cId="3065619269" sldId="974"/>
            <ac:cxnSpMk id="335" creationId="{5BBFF23A-FC3E-2C8B-4062-898312CA783F}"/>
          </ac:cxnSpMkLst>
        </pc:cxnChg>
        <pc:cxnChg chg="mod">
          <ac:chgData name="Phillip Kaufman" userId="c001b2a046940d7c" providerId="LiveId" clId="{5CB25B10-5B1C-4017-B167-ED3104435743}" dt="2024-05-20T00:17:15.369" v="3306" actId="165"/>
          <ac:cxnSpMkLst>
            <pc:docMk/>
            <pc:sldMk cId="3065619269" sldId="974"/>
            <ac:cxnSpMk id="336" creationId="{386F2F0F-2F3A-1D9F-9821-E28EECCD4A90}"/>
          </ac:cxnSpMkLst>
        </pc:cxnChg>
        <pc:cxnChg chg="mod">
          <ac:chgData name="Phillip Kaufman" userId="c001b2a046940d7c" providerId="LiveId" clId="{5CB25B10-5B1C-4017-B167-ED3104435743}" dt="2024-05-20T00:17:15.369" v="3306" actId="165"/>
          <ac:cxnSpMkLst>
            <pc:docMk/>
            <pc:sldMk cId="3065619269" sldId="974"/>
            <ac:cxnSpMk id="337" creationId="{01182158-411D-06EF-9B32-9C1A3D448D0B}"/>
          </ac:cxnSpMkLst>
        </pc:cxnChg>
        <pc:cxnChg chg="mod">
          <ac:chgData name="Phillip Kaufman" userId="c001b2a046940d7c" providerId="LiveId" clId="{5CB25B10-5B1C-4017-B167-ED3104435743}" dt="2024-05-20T00:17:15.369" v="3306" actId="165"/>
          <ac:cxnSpMkLst>
            <pc:docMk/>
            <pc:sldMk cId="3065619269" sldId="974"/>
            <ac:cxnSpMk id="338" creationId="{F2AD10D0-0452-45B5-0124-E54E8C4495C1}"/>
          </ac:cxnSpMkLst>
        </pc:cxnChg>
        <pc:cxnChg chg="mod">
          <ac:chgData name="Phillip Kaufman" userId="c001b2a046940d7c" providerId="LiveId" clId="{5CB25B10-5B1C-4017-B167-ED3104435743}" dt="2024-05-20T00:17:15.369" v="3306" actId="165"/>
          <ac:cxnSpMkLst>
            <pc:docMk/>
            <pc:sldMk cId="3065619269" sldId="974"/>
            <ac:cxnSpMk id="339" creationId="{7B5FA524-0D7D-C04B-C939-14F0EB4797F3}"/>
          </ac:cxnSpMkLst>
        </pc:cxnChg>
        <pc:cxnChg chg="mod">
          <ac:chgData name="Phillip Kaufman" userId="c001b2a046940d7c" providerId="LiveId" clId="{5CB25B10-5B1C-4017-B167-ED3104435743}" dt="2024-05-20T00:17:15.369" v="3306" actId="165"/>
          <ac:cxnSpMkLst>
            <pc:docMk/>
            <pc:sldMk cId="3065619269" sldId="974"/>
            <ac:cxnSpMk id="340" creationId="{A266C915-0EB6-1AFD-BADC-7B47879F02B7}"/>
          </ac:cxnSpMkLst>
        </pc:cxnChg>
        <pc:cxnChg chg="mod">
          <ac:chgData name="Phillip Kaufman" userId="c001b2a046940d7c" providerId="LiveId" clId="{5CB25B10-5B1C-4017-B167-ED3104435743}" dt="2024-05-20T00:17:15.369" v="3306" actId="165"/>
          <ac:cxnSpMkLst>
            <pc:docMk/>
            <pc:sldMk cId="3065619269" sldId="974"/>
            <ac:cxnSpMk id="341" creationId="{EFEC0AF1-7C14-401A-F5FA-B48AA265FFF9}"/>
          </ac:cxnSpMkLst>
        </pc:cxnChg>
        <pc:cxnChg chg="mod">
          <ac:chgData name="Phillip Kaufman" userId="c001b2a046940d7c" providerId="LiveId" clId="{5CB25B10-5B1C-4017-B167-ED3104435743}" dt="2024-05-20T00:17:15.369" v="3306" actId="165"/>
          <ac:cxnSpMkLst>
            <pc:docMk/>
            <pc:sldMk cId="3065619269" sldId="974"/>
            <ac:cxnSpMk id="342" creationId="{0D96C057-2B1D-6494-80EE-AA0BE7B1AC35}"/>
          </ac:cxnSpMkLst>
        </pc:cxnChg>
        <pc:cxnChg chg="mod">
          <ac:chgData name="Phillip Kaufman" userId="c001b2a046940d7c" providerId="LiveId" clId="{5CB25B10-5B1C-4017-B167-ED3104435743}" dt="2024-05-20T00:17:15.369" v="3306" actId="165"/>
          <ac:cxnSpMkLst>
            <pc:docMk/>
            <pc:sldMk cId="3065619269" sldId="974"/>
            <ac:cxnSpMk id="343" creationId="{76A22465-DB9C-A883-CC21-0930C3249440}"/>
          </ac:cxnSpMkLst>
        </pc:cxnChg>
        <pc:cxnChg chg="mod">
          <ac:chgData name="Phillip Kaufman" userId="c001b2a046940d7c" providerId="LiveId" clId="{5CB25B10-5B1C-4017-B167-ED3104435743}" dt="2024-05-20T00:17:15.369" v="3306" actId="165"/>
          <ac:cxnSpMkLst>
            <pc:docMk/>
            <pc:sldMk cId="3065619269" sldId="974"/>
            <ac:cxnSpMk id="344" creationId="{A7ADA8AF-F677-3EED-21C0-3EFACDCFCA28}"/>
          </ac:cxnSpMkLst>
        </pc:cxnChg>
        <pc:cxnChg chg="mod">
          <ac:chgData name="Phillip Kaufman" userId="c001b2a046940d7c" providerId="LiveId" clId="{5CB25B10-5B1C-4017-B167-ED3104435743}" dt="2024-05-20T00:17:15.369" v="3306" actId="165"/>
          <ac:cxnSpMkLst>
            <pc:docMk/>
            <pc:sldMk cId="3065619269" sldId="974"/>
            <ac:cxnSpMk id="345" creationId="{A18E1166-761E-1D19-1255-7EA571BB20A8}"/>
          </ac:cxnSpMkLst>
        </pc:cxnChg>
        <pc:cxnChg chg="mod">
          <ac:chgData name="Phillip Kaufman" userId="c001b2a046940d7c" providerId="LiveId" clId="{5CB25B10-5B1C-4017-B167-ED3104435743}" dt="2024-05-20T00:17:15.369" v="3306" actId="165"/>
          <ac:cxnSpMkLst>
            <pc:docMk/>
            <pc:sldMk cId="3065619269" sldId="974"/>
            <ac:cxnSpMk id="346" creationId="{00FC75BF-DFE5-CAC8-31C7-C681C064ACAD}"/>
          </ac:cxnSpMkLst>
        </pc:cxnChg>
        <pc:cxnChg chg="mod">
          <ac:chgData name="Phillip Kaufman" userId="c001b2a046940d7c" providerId="LiveId" clId="{5CB25B10-5B1C-4017-B167-ED3104435743}" dt="2024-05-20T00:17:15.369" v="3306" actId="165"/>
          <ac:cxnSpMkLst>
            <pc:docMk/>
            <pc:sldMk cId="3065619269" sldId="974"/>
            <ac:cxnSpMk id="347" creationId="{4D16C672-7D11-102B-A09D-0FF839455F6C}"/>
          </ac:cxnSpMkLst>
        </pc:cxnChg>
        <pc:cxnChg chg="mod">
          <ac:chgData name="Phillip Kaufman" userId="c001b2a046940d7c" providerId="LiveId" clId="{5CB25B10-5B1C-4017-B167-ED3104435743}" dt="2024-05-20T00:17:15.369" v="3306" actId="165"/>
          <ac:cxnSpMkLst>
            <pc:docMk/>
            <pc:sldMk cId="3065619269" sldId="974"/>
            <ac:cxnSpMk id="348" creationId="{E4B0C728-CE41-8478-EEB7-A12C8EEE7D2B}"/>
          </ac:cxnSpMkLst>
        </pc:cxnChg>
        <pc:cxnChg chg="mod">
          <ac:chgData name="Phillip Kaufman" userId="c001b2a046940d7c" providerId="LiveId" clId="{5CB25B10-5B1C-4017-B167-ED3104435743}" dt="2024-05-20T00:17:15.369" v="3306" actId="165"/>
          <ac:cxnSpMkLst>
            <pc:docMk/>
            <pc:sldMk cId="3065619269" sldId="974"/>
            <ac:cxnSpMk id="349" creationId="{1FC30368-B443-9053-AC23-34F0D71A0542}"/>
          </ac:cxnSpMkLst>
        </pc:cxnChg>
        <pc:cxnChg chg="mod">
          <ac:chgData name="Phillip Kaufman" userId="c001b2a046940d7c" providerId="LiveId" clId="{5CB25B10-5B1C-4017-B167-ED3104435743}" dt="2024-05-20T00:17:15.369" v="3306" actId="165"/>
          <ac:cxnSpMkLst>
            <pc:docMk/>
            <pc:sldMk cId="3065619269" sldId="974"/>
            <ac:cxnSpMk id="350" creationId="{F20AD6E7-AECB-6CC2-5F63-B6383A93D7B4}"/>
          </ac:cxnSpMkLst>
        </pc:cxnChg>
        <pc:cxnChg chg="mod">
          <ac:chgData name="Phillip Kaufman" userId="c001b2a046940d7c" providerId="LiveId" clId="{5CB25B10-5B1C-4017-B167-ED3104435743}" dt="2024-05-20T00:17:15.369" v="3306" actId="165"/>
          <ac:cxnSpMkLst>
            <pc:docMk/>
            <pc:sldMk cId="3065619269" sldId="974"/>
            <ac:cxnSpMk id="351" creationId="{FD87E5B1-187D-2BEB-7519-968111BA2B4C}"/>
          </ac:cxnSpMkLst>
        </pc:cxnChg>
        <pc:cxnChg chg="mod">
          <ac:chgData name="Phillip Kaufman" userId="c001b2a046940d7c" providerId="LiveId" clId="{5CB25B10-5B1C-4017-B167-ED3104435743}" dt="2024-05-20T00:17:15.369" v="3306" actId="165"/>
          <ac:cxnSpMkLst>
            <pc:docMk/>
            <pc:sldMk cId="3065619269" sldId="974"/>
            <ac:cxnSpMk id="352" creationId="{27CB5921-DDC1-2995-5D07-8D4D563E8F5C}"/>
          </ac:cxnSpMkLst>
        </pc:cxnChg>
        <pc:cxnChg chg="mod">
          <ac:chgData name="Phillip Kaufman" userId="c001b2a046940d7c" providerId="LiveId" clId="{5CB25B10-5B1C-4017-B167-ED3104435743}" dt="2024-05-20T00:17:15.369" v="3306" actId="165"/>
          <ac:cxnSpMkLst>
            <pc:docMk/>
            <pc:sldMk cId="3065619269" sldId="974"/>
            <ac:cxnSpMk id="353" creationId="{54A133D7-315C-B34E-F4A5-E05F36255EAA}"/>
          </ac:cxnSpMkLst>
        </pc:cxnChg>
        <pc:cxnChg chg="mod">
          <ac:chgData name="Phillip Kaufman" userId="c001b2a046940d7c" providerId="LiveId" clId="{5CB25B10-5B1C-4017-B167-ED3104435743}" dt="2024-05-20T00:17:15.369" v="3306" actId="165"/>
          <ac:cxnSpMkLst>
            <pc:docMk/>
            <pc:sldMk cId="3065619269" sldId="974"/>
            <ac:cxnSpMk id="354" creationId="{80E737B2-37FF-DC45-A3FA-F1D0E48C0794}"/>
          </ac:cxnSpMkLst>
        </pc:cxnChg>
        <pc:cxnChg chg="mod">
          <ac:chgData name="Phillip Kaufman" userId="c001b2a046940d7c" providerId="LiveId" clId="{5CB25B10-5B1C-4017-B167-ED3104435743}" dt="2024-05-20T00:17:15.369" v="3306" actId="165"/>
          <ac:cxnSpMkLst>
            <pc:docMk/>
            <pc:sldMk cId="3065619269" sldId="974"/>
            <ac:cxnSpMk id="355" creationId="{C36C3F08-2F63-D14E-070C-4592734A555F}"/>
          </ac:cxnSpMkLst>
        </pc:cxnChg>
        <pc:cxnChg chg="mod">
          <ac:chgData name="Phillip Kaufman" userId="c001b2a046940d7c" providerId="LiveId" clId="{5CB25B10-5B1C-4017-B167-ED3104435743}" dt="2024-05-20T00:17:15.369" v="3306" actId="165"/>
          <ac:cxnSpMkLst>
            <pc:docMk/>
            <pc:sldMk cId="3065619269" sldId="974"/>
            <ac:cxnSpMk id="356" creationId="{96192880-FC4E-7447-9A85-275A3918E9A6}"/>
          </ac:cxnSpMkLst>
        </pc:cxnChg>
        <pc:cxnChg chg="mod">
          <ac:chgData name="Phillip Kaufman" userId="c001b2a046940d7c" providerId="LiveId" clId="{5CB25B10-5B1C-4017-B167-ED3104435743}" dt="2024-05-20T00:17:15.369" v="3306" actId="165"/>
          <ac:cxnSpMkLst>
            <pc:docMk/>
            <pc:sldMk cId="3065619269" sldId="974"/>
            <ac:cxnSpMk id="357" creationId="{3EA95B82-7AC1-1429-1D9E-07DE7F0C8D36}"/>
          </ac:cxnSpMkLst>
        </pc:cxnChg>
        <pc:cxnChg chg="mod">
          <ac:chgData name="Phillip Kaufman" userId="c001b2a046940d7c" providerId="LiveId" clId="{5CB25B10-5B1C-4017-B167-ED3104435743}" dt="2024-05-20T00:17:15.369" v="3306" actId="165"/>
          <ac:cxnSpMkLst>
            <pc:docMk/>
            <pc:sldMk cId="3065619269" sldId="974"/>
            <ac:cxnSpMk id="361" creationId="{5D200E86-2E81-4D2D-D01B-646916B23043}"/>
          </ac:cxnSpMkLst>
        </pc:cxnChg>
        <pc:cxnChg chg="mod">
          <ac:chgData name="Phillip Kaufman" userId="c001b2a046940d7c" providerId="LiveId" clId="{5CB25B10-5B1C-4017-B167-ED3104435743}" dt="2024-05-20T00:17:15.369" v="3306" actId="165"/>
          <ac:cxnSpMkLst>
            <pc:docMk/>
            <pc:sldMk cId="3065619269" sldId="974"/>
            <ac:cxnSpMk id="362" creationId="{1BBDAB46-2F3C-F448-3B38-A048D1E0843B}"/>
          </ac:cxnSpMkLst>
        </pc:cxnChg>
        <pc:cxnChg chg="mod">
          <ac:chgData name="Phillip Kaufman" userId="c001b2a046940d7c" providerId="LiveId" clId="{5CB25B10-5B1C-4017-B167-ED3104435743}" dt="2024-05-19T23:56:43.486" v="3095" actId="165"/>
          <ac:cxnSpMkLst>
            <pc:docMk/>
            <pc:sldMk cId="3065619269" sldId="974"/>
            <ac:cxnSpMk id="378" creationId="{8FD2E502-70BB-2A42-E40B-F9FC34F194CA}"/>
          </ac:cxnSpMkLst>
        </pc:cxnChg>
        <pc:cxnChg chg="mod">
          <ac:chgData name="Phillip Kaufman" userId="c001b2a046940d7c" providerId="LiveId" clId="{5CB25B10-5B1C-4017-B167-ED3104435743}" dt="2024-05-19T23:56:43.486" v="3095" actId="165"/>
          <ac:cxnSpMkLst>
            <pc:docMk/>
            <pc:sldMk cId="3065619269" sldId="974"/>
            <ac:cxnSpMk id="379" creationId="{4B97311E-16CD-DDCE-344C-CBF666B90637}"/>
          </ac:cxnSpMkLst>
        </pc:cxnChg>
        <pc:cxnChg chg="mod">
          <ac:chgData name="Phillip Kaufman" userId="c001b2a046940d7c" providerId="LiveId" clId="{5CB25B10-5B1C-4017-B167-ED3104435743}" dt="2024-05-20T00:06:47.263" v="3288"/>
          <ac:cxnSpMkLst>
            <pc:docMk/>
            <pc:sldMk cId="3065619269" sldId="974"/>
            <ac:cxnSpMk id="385" creationId="{9D16552F-F53F-31D5-B0E3-EFD09B549562}"/>
          </ac:cxnSpMkLst>
        </pc:cxnChg>
        <pc:cxnChg chg="mod">
          <ac:chgData name="Phillip Kaufman" userId="c001b2a046940d7c" providerId="LiveId" clId="{5CB25B10-5B1C-4017-B167-ED3104435743}" dt="2024-05-20T00:06:47.263" v="3288"/>
          <ac:cxnSpMkLst>
            <pc:docMk/>
            <pc:sldMk cId="3065619269" sldId="974"/>
            <ac:cxnSpMk id="386" creationId="{992C8E95-7797-E364-4377-D0619FC2E8FF}"/>
          </ac:cxnSpMkLst>
        </pc:cxnChg>
        <pc:cxnChg chg="mod">
          <ac:chgData name="Phillip Kaufman" userId="c001b2a046940d7c" providerId="LiveId" clId="{5CB25B10-5B1C-4017-B167-ED3104435743}" dt="2024-05-20T00:06:47.263" v="3288"/>
          <ac:cxnSpMkLst>
            <pc:docMk/>
            <pc:sldMk cId="3065619269" sldId="974"/>
            <ac:cxnSpMk id="393" creationId="{05464C37-F4C8-FA11-BF87-761CE81F9D61}"/>
          </ac:cxnSpMkLst>
        </pc:cxnChg>
        <pc:cxnChg chg="mod">
          <ac:chgData name="Phillip Kaufman" userId="c001b2a046940d7c" providerId="LiveId" clId="{5CB25B10-5B1C-4017-B167-ED3104435743}" dt="2024-05-20T00:06:47.263" v="3288"/>
          <ac:cxnSpMkLst>
            <pc:docMk/>
            <pc:sldMk cId="3065619269" sldId="974"/>
            <ac:cxnSpMk id="394" creationId="{89141F7B-918A-58F7-9D28-196B1460B14D}"/>
          </ac:cxnSpMkLst>
        </pc:cxnChg>
        <pc:cxnChg chg="mod">
          <ac:chgData name="Phillip Kaufman" userId="c001b2a046940d7c" providerId="LiveId" clId="{5CB25B10-5B1C-4017-B167-ED3104435743}" dt="2024-05-20T00:06:47.263" v="3288"/>
          <ac:cxnSpMkLst>
            <pc:docMk/>
            <pc:sldMk cId="3065619269" sldId="974"/>
            <ac:cxnSpMk id="402" creationId="{0ABF7F8E-451F-8CC7-F091-3DBFAE2D1FC9}"/>
          </ac:cxnSpMkLst>
        </pc:cxnChg>
        <pc:cxnChg chg="mod">
          <ac:chgData name="Phillip Kaufman" userId="c001b2a046940d7c" providerId="LiveId" clId="{5CB25B10-5B1C-4017-B167-ED3104435743}" dt="2024-05-20T00:06:47.263" v="3288"/>
          <ac:cxnSpMkLst>
            <pc:docMk/>
            <pc:sldMk cId="3065619269" sldId="974"/>
            <ac:cxnSpMk id="403" creationId="{54614A3D-4430-6EFE-D010-0A4AEC384D93}"/>
          </ac:cxnSpMkLst>
        </pc:cxnChg>
        <pc:cxnChg chg="mod">
          <ac:chgData name="Phillip Kaufman" userId="c001b2a046940d7c" providerId="LiveId" clId="{5CB25B10-5B1C-4017-B167-ED3104435743}" dt="2024-05-20T00:06:57.066" v="3292"/>
          <ac:cxnSpMkLst>
            <pc:docMk/>
            <pc:sldMk cId="3065619269" sldId="974"/>
            <ac:cxnSpMk id="409" creationId="{8AD9B7A9-F332-70E1-58E2-D4E2AA3965CF}"/>
          </ac:cxnSpMkLst>
        </pc:cxnChg>
        <pc:cxnChg chg="mod">
          <ac:chgData name="Phillip Kaufman" userId="c001b2a046940d7c" providerId="LiveId" clId="{5CB25B10-5B1C-4017-B167-ED3104435743}" dt="2024-05-20T00:06:57.066" v="3292"/>
          <ac:cxnSpMkLst>
            <pc:docMk/>
            <pc:sldMk cId="3065619269" sldId="974"/>
            <ac:cxnSpMk id="410" creationId="{D5A86079-7C32-239C-3AE5-BD718B5DD37B}"/>
          </ac:cxnSpMkLst>
        </pc:cxnChg>
        <pc:cxnChg chg="mod">
          <ac:chgData name="Phillip Kaufman" userId="c001b2a046940d7c" providerId="LiveId" clId="{5CB25B10-5B1C-4017-B167-ED3104435743}" dt="2024-05-20T00:06:57.066" v="3292"/>
          <ac:cxnSpMkLst>
            <pc:docMk/>
            <pc:sldMk cId="3065619269" sldId="974"/>
            <ac:cxnSpMk id="411" creationId="{197A7DB6-88EA-4071-87BF-8CAB1D01B0E8}"/>
          </ac:cxnSpMkLst>
        </pc:cxnChg>
        <pc:cxnChg chg="mod">
          <ac:chgData name="Phillip Kaufman" userId="c001b2a046940d7c" providerId="LiveId" clId="{5CB25B10-5B1C-4017-B167-ED3104435743}" dt="2024-05-20T00:06:57.066" v="3292"/>
          <ac:cxnSpMkLst>
            <pc:docMk/>
            <pc:sldMk cId="3065619269" sldId="974"/>
            <ac:cxnSpMk id="412" creationId="{48CD3799-622F-1A12-FC02-5A7992F4B1E6}"/>
          </ac:cxnSpMkLst>
        </pc:cxnChg>
        <pc:cxnChg chg="mod">
          <ac:chgData name="Phillip Kaufman" userId="c001b2a046940d7c" providerId="LiveId" clId="{5CB25B10-5B1C-4017-B167-ED3104435743}" dt="2024-05-20T00:06:57.066" v="3292"/>
          <ac:cxnSpMkLst>
            <pc:docMk/>
            <pc:sldMk cId="3065619269" sldId="974"/>
            <ac:cxnSpMk id="413" creationId="{5E064275-6F63-ADA7-3810-45249668C4BC}"/>
          </ac:cxnSpMkLst>
        </pc:cxnChg>
        <pc:cxnChg chg="mod">
          <ac:chgData name="Phillip Kaufman" userId="c001b2a046940d7c" providerId="LiveId" clId="{5CB25B10-5B1C-4017-B167-ED3104435743}" dt="2024-05-20T00:06:57.066" v="3292"/>
          <ac:cxnSpMkLst>
            <pc:docMk/>
            <pc:sldMk cId="3065619269" sldId="974"/>
            <ac:cxnSpMk id="414" creationId="{CC2635B9-37D6-8DBD-B790-2943E9BA6063}"/>
          </ac:cxnSpMkLst>
        </pc:cxnChg>
        <pc:cxnChg chg="mod">
          <ac:chgData name="Phillip Kaufman" userId="c001b2a046940d7c" providerId="LiveId" clId="{5CB25B10-5B1C-4017-B167-ED3104435743}" dt="2024-05-20T00:06:57.066" v="3292"/>
          <ac:cxnSpMkLst>
            <pc:docMk/>
            <pc:sldMk cId="3065619269" sldId="974"/>
            <ac:cxnSpMk id="415" creationId="{1F948F9B-F625-F0A4-BFE9-BB40BF46BE90}"/>
          </ac:cxnSpMkLst>
        </pc:cxnChg>
        <pc:cxnChg chg="mod">
          <ac:chgData name="Phillip Kaufman" userId="c001b2a046940d7c" providerId="LiveId" clId="{5CB25B10-5B1C-4017-B167-ED3104435743}" dt="2024-05-20T00:06:57.066" v="3292"/>
          <ac:cxnSpMkLst>
            <pc:docMk/>
            <pc:sldMk cId="3065619269" sldId="974"/>
            <ac:cxnSpMk id="416" creationId="{8A11C814-FA4A-4A4C-C138-4BBED505254C}"/>
          </ac:cxnSpMkLst>
        </pc:cxnChg>
        <pc:cxnChg chg="mod">
          <ac:chgData name="Phillip Kaufman" userId="c001b2a046940d7c" providerId="LiveId" clId="{5CB25B10-5B1C-4017-B167-ED3104435743}" dt="2024-05-20T00:06:57.066" v="3292"/>
          <ac:cxnSpMkLst>
            <pc:docMk/>
            <pc:sldMk cId="3065619269" sldId="974"/>
            <ac:cxnSpMk id="417" creationId="{487C4F56-48AD-F304-28D9-5B846C274165}"/>
          </ac:cxnSpMkLst>
        </pc:cxnChg>
        <pc:cxnChg chg="mod">
          <ac:chgData name="Phillip Kaufman" userId="c001b2a046940d7c" providerId="LiveId" clId="{5CB25B10-5B1C-4017-B167-ED3104435743}" dt="2024-05-20T00:06:57.066" v="3292"/>
          <ac:cxnSpMkLst>
            <pc:docMk/>
            <pc:sldMk cId="3065619269" sldId="974"/>
            <ac:cxnSpMk id="418" creationId="{82795058-052B-ACE9-3D92-33DEAB5E3296}"/>
          </ac:cxnSpMkLst>
        </pc:cxnChg>
        <pc:cxnChg chg="mod">
          <ac:chgData name="Phillip Kaufman" userId="c001b2a046940d7c" providerId="LiveId" clId="{5CB25B10-5B1C-4017-B167-ED3104435743}" dt="2024-05-20T00:06:57.066" v="3292"/>
          <ac:cxnSpMkLst>
            <pc:docMk/>
            <pc:sldMk cId="3065619269" sldId="974"/>
            <ac:cxnSpMk id="419" creationId="{9169D767-DF53-A3FB-C29E-291336F162C1}"/>
          </ac:cxnSpMkLst>
        </pc:cxnChg>
        <pc:cxnChg chg="mod">
          <ac:chgData name="Phillip Kaufman" userId="c001b2a046940d7c" providerId="LiveId" clId="{5CB25B10-5B1C-4017-B167-ED3104435743}" dt="2024-05-20T00:06:57.066" v="3292"/>
          <ac:cxnSpMkLst>
            <pc:docMk/>
            <pc:sldMk cId="3065619269" sldId="974"/>
            <ac:cxnSpMk id="420" creationId="{7E64DA4C-3129-4158-2352-D1C696FA7580}"/>
          </ac:cxnSpMkLst>
        </pc:cxnChg>
        <pc:cxnChg chg="mod">
          <ac:chgData name="Phillip Kaufman" userId="c001b2a046940d7c" providerId="LiveId" clId="{5CB25B10-5B1C-4017-B167-ED3104435743}" dt="2024-05-20T00:06:57.066" v="3292"/>
          <ac:cxnSpMkLst>
            <pc:docMk/>
            <pc:sldMk cId="3065619269" sldId="974"/>
            <ac:cxnSpMk id="421" creationId="{BD5A6D88-F107-20CC-3D3B-52625A7D13FB}"/>
          </ac:cxnSpMkLst>
        </pc:cxnChg>
        <pc:cxnChg chg="mod">
          <ac:chgData name="Phillip Kaufman" userId="c001b2a046940d7c" providerId="LiveId" clId="{5CB25B10-5B1C-4017-B167-ED3104435743}" dt="2024-05-20T00:06:57.066" v="3292"/>
          <ac:cxnSpMkLst>
            <pc:docMk/>
            <pc:sldMk cId="3065619269" sldId="974"/>
            <ac:cxnSpMk id="422" creationId="{8D5DEBB6-1CAD-0B7D-07F4-D104C874E80E}"/>
          </ac:cxnSpMkLst>
        </pc:cxnChg>
        <pc:cxnChg chg="mod">
          <ac:chgData name="Phillip Kaufman" userId="c001b2a046940d7c" providerId="LiveId" clId="{5CB25B10-5B1C-4017-B167-ED3104435743}" dt="2024-05-20T00:06:57.066" v="3292"/>
          <ac:cxnSpMkLst>
            <pc:docMk/>
            <pc:sldMk cId="3065619269" sldId="974"/>
            <ac:cxnSpMk id="423" creationId="{0EEC07AE-70AA-A9E2-AC43-CAAC234D7471}"/>
          </ac:cxnSpMkLst>
        </pc:cxnChg>
        <pc:cxnChg chg="mod">
          <ac:chgData name="Phillip Kaufman" userId="c001b2a046940d7c" providerId="LiveId" clId="{5CB25B10-5B1C-4017-B167-ED3104435743}" dt="2024-05-20T00:06:57.066" v="3292"/>
          <ac:cxnSpMkLst>
            <pc:docMk/>
            <pc:sldMk cId="3065619269" sldId="974"/>
            <ac:cxnSpMk id="424" creationId="{366D70BF-6AE2-34F5-E8AE-32CEEA12A096}"/>
          </ac:cxnSpMkLst>
        </pc:cxnChg>
        <pc:cxnChg chg="mod">
          <ac:chgData name="Phillip Kaufman" userId="c001b2a046940d7c" providerId="LiveId" clId="{5CB25B10-5B1C-4017-B167-ED3104435743}" dt="2024-05-20T00:06:57.066" v="3292"/>
          <ac:cxnSpMkLst>
            <pc:docMk/>
            <pc:sldMk cId="3065619269" sldId="974"/>
            <ac:cxnSpMk id="425" creationId="{DC771EC0-4B8B-A3A9-E931-A36BCBB29BC1}"/>
          </ac:cxnSpMkLst>
        </pc:cxnChg>
        <pc:cxnChg chg="mod">
          <ac:chgData name="Phillip Kaufman" userId="c001b2a046940d7c" providerId="LiveId" clId="{5CB25B10-5B1C-4017-B167-ED3104435743}" dt="2024-05-20T00:06:57.066" v="3292"/>
          <ac:cxnSpMkLst>
            <pc:docMk/>
            <pc:sldMk cId="3065619269" sldId="974"/>
            <ac:cxnSpMk id="426" creationId="{841D8ACA-5ACC-680C-00BA-D7610E94DB7D}"/>
          </ac:cxnSpMkLst>
        </pc:cxnChg>
        <pc:cxnChg chg="mod">
          <ac:chgData name="Phillip Kaufman" userId="c001b2a046940d7c" providerId="LiveId" clId="{5CB25B10-5B1C-4017-B167-ED3104435743}" dt="2024-05-20T00:06:57.066" v="3292"/>
          <ac:cxnSpMkLst>
            <pc:docMk/>
            <pc:sldMk cId="3065619269" sldId="974"/>
            <ac:cxnSpMk id="427" creationId="{AD1A4E68-231C-BBBD-33D4-E655336DAC4C}"/>
          </ac:cxnSpMkLst>
        </pc:cxnChg>
        <pc:cxnChg chg="mod">
          <ac:chgData name="Phillip Kaufman" userId="c001b2a046940d7c" providerId="LiveId" clId="{5CB25B10-5B1C-4017-B167-ED3104435743}" dt="2024-05-20T00:06:57.066" v="3292"/>
          <ac:cxnSpMkLst>
            <pc:docMk/>
            <pc:sldMk cId="3065619269" sldId="974"/>
            <ac:cxnSpMk id="428" creationId="{58E2C6CA-F648-A3A7-D053-CFCA12F71A62}"/>
          </ac:cxnSpMkLst>
        </pc:cxnChg>
        <pc:cxnChg chg="mod">
          <ac:chgData name="Phillip Kaufman" userId="c001b2a046940d7c" providerId="LiveId" clId="{5CB25B10-5B1C-4017-B167-ED3104435743}" dt="2024-05-20T00:06:57.066" v="3292"/>
          <ac:cxnSpMkLst>
            <pc:docMk/>
            <pc:sldMk cId="3065619269" sldId="974"/>
            <ac:cxnSpMk id="429" creationId="{D8892A0B-D914-BA3F-1B14-BA30A290CD6B}"/>
          </ac:cxnSpMkLst>
        </pc:cxnChg>
        <pc:cxnChg chg="mod">
          <ac:chgData name="Phillip Kaufman" userId="c001b2a046940d7c" providerId="LiveId" clId="{5CB25B10-5B1C-4017-B167-ED3104435743}" dt="2024-05-20T00:06:57.066" v="3292"/>
          <ac:cxnSpMkLst>
            <pc:docMk/>
            <pc:sldMk cId="3065619269" sldId="974"/>
            <ac:cxnSpMk id="430" creationId="{BBFCC31C-42D4-9BBF-CCED-378DCF167FA9}"/>
          </ac:cxnSpMkLst>
        </pc:cxnChg>
        <pc:cxnChg chg="mod">
          <ac:chgData name="Phillip Kaufman" userId="c001b2a046940d7c" providerId="LiveId" clId="{5CB25B10-5B1C-4017-B167-ED3104435743}" dt="2024-05-20T00:06:57.066" v="3292"/>
          <ac:cxnSpMkLst>
            <pc:docMk/>
            <pc:sldMk cId="3065619269" sldId="974"/>
            <ac:cxnSpMk id="431" creationId="{C1700B22-4F44-BFA3-E087-26444D8ECE5C}"/>
          </ac:cxnSpMkLst>
        </pc:cxnChg>
        <pc:cxnChg chg="mod">
          <ac:chgData name="Phillip Kaufman" userId="c001b2a046940d7c" providerId="LiveId" clId="{5CB25B10-5B1C-4017-B167-ED3104435743}" dt="2024-05-20T00:06:57.066" v="3292"/>
          <ac:cxnSpMkLst>
            <pc:docMk/>
            <pc:sldMk cId="3065619269" sldId="974"/>
            <ac:cxnSpMk id="432" creationId="{50149AB4-9C94-C2FE-8EBC-439F4F119639}"/>
          </ac:cxnSpMkLst>
        </pc:cxnChg>
        <pc:cxnChg chg="mod">
          <ac:chgData name="Phillip Kaufman" userId="c001b2a046940d7c" providerId="LiveId" clId="{5CB25B10-5B1C-4017-B167-ED3104435743}" dt="2024-05-20T00:06:57.066" v="3292"/>
          <ac:cxnSpMkLst>
            <pc:docMk/>
            <pc:sldMk cId="3065619269" sldId="974"/>
            <ac:cxnSpMk id="433" creationId="{5ABFF9F2-97F8-B733-2239-90FC747D9107}"/>
          </ac:cxnSpMkLst>
        </pc:cxnChg>
        <pc:cxnChg chg="mod">
          <ac:chgData name="Phillip Kaufman" userId="c001b2a046940d7c" providerId="LiveId" clId="{5CB25B10-5B1C-4017-B167-ED3104435743}" dt="2024-05-20T00:06:57.066" v="3292"/>
          <ac:cxnSpMkLst>
            <pc:docMk/>
            <pc:sldMk cId="3065619269" sldId="974"/>
            <ac:cxnSpMk id="434" creationId="{1BF54BE7-8ED7-CDD4-605F-13710D9B22E1}"/>
          </ac:cxnSpMkLst>
        </pc:cxnChg>
        <pc:cxnChg chg="mod">
          <ac:chgData name="Phillip Kaufman" userId="c001b2a046940d7c" providerId="LiveId" clId="{5CB25B10-5B1C-4017-B167-ED3104435743}" dt="2024-05-20T00:06:57.066" v="3292"/>
          <ac:cxnSpMkLst>
            <pc:docMk/>
            <pc:sldMk cId="3065619269" sldId="974"/>
            <ac:cxnSpMk id="435" creationId="{C16FCFEF-3DAF-14E4-3B58-D7B162A89BB1}"/>
          </ac:cxnSpMkLst>
        </pc:cxnChg>
        <pc:cxnChg chg="mod">
          <ac:chgData name="Phillip Kaufman" userId="c001b2a046940d7c" providerId="LiveId" clId="{5CB25B10-5B1C-4017-B167-ED3104435743}" dt="2024-05-20T00:06:57.066" v="3292"/>
          <ac:cxnSpMkLst>
            <pc:docMk/>
            <pc:sldMk cId="3065619269" sldId="974"/>
            <ac:cxnSpMk id="436" creationId="{21829340-8622-FE5A-B885-DE97634036D6}"/>
          </ac:cxnSpMkLst>
        </pc:cxnChg>
        <pc:cxnChg chg="mod">
          <ac:chgData name="Phillip Kaufman" userId="c001b2a046940d7c" providerId="LiveId" clId="{5CB25B10-5B1C-4017-B167-ED3104435743}" dt="2024-05-20T00:06:57.066" v="3292"/>
          <ac:cxnSpMkLst>
            <pc:docMk/>
            <pc:sldMk cId="3065619269" sldId="974"/>
            <ac:cxnSpMk id="437" creationId="{8B7C45D3-2FE3-BB93-CB76-12860911A1B3}"/>
          </ac:cxnSpMkLst>
        </pc:cxnChg>
        <pc:cxnChg chg="mod">
          <ac:chgData name="Phillip Kaufman" userId="c001b2a046940d7c" providerId="LiveId" clId="{5CB25B10-5B1C-4017-B167-ED3104435743}" dt="2024-05-20T00:06:57.066" v="3292"/>
          <ac:cxnSpMkLst>
            <pc:docMk/>
            <pc:sldMk cId="3065619269" sldId="974"/>
            <ac:cxnSpMk id="438" creationId="{672D9395-A893-2820-9D72-61FA6FFB8DBB}"/>
          </ac:cxnSpMkLst>
        </pc:cxnChg>
        <pc:cxnChg chg="mod">
          <ac:chgData name="Phillip Kaufman" userId="c001b2a046940d7c" providerId="LiveId" clId="{5CB25B10-5B1C-4017-B167-ED3104435743}" dt="2024-05-20T00:06:57.066" v="3292"/>
          <ac:cxnSpMkLst>
            <pc:docMk/>
            <pc:sldMk cId="3065619269" sldId="974"/>
            <ac:cxnSpMk id="439" creationId="{993AEFDA-63F6-FFA1-9410-23ECD7784F34}"/>
          </ac:cxnSpMkLst>
        </pc:cxnChg>
        <pc:cxnChg chg="mod">
          <ac:chgData name="Phillip Kaufman" userId="c001b2a046940d7c" providerId="LiveId" clId="{5CB25B10-5B1C-4017-B167-ED3104435743}" dt="2024-05-20T00:06:57.066" v="3292"/>
          <ac:cxnSpMkLst>
            <pc:docMk/>
            <pc:sldMk cId="3065619269" sldId="974"/>
            <ac:cxnSpMk id="440" creationId="{A1601CAE-6DC5-321E-58D2-D77652EDF196}"/>
          </ac:cxnSpMkLst>
        </pc:cxnChg>
        <pc:cxnChg chg="mod">
          <ac:chgData name="Phillip Kaufman" userId="c001b2a046940d7c" providerId="LiveId" clId="{5CB25B10-5B1C-4017-B167-ED3104435743}" dt="2024-05-20T00:06:57.066" v="3292"/>
          <ac:cxnSpMkLst>
            <pc:docMk/>
            <pc:sldMk cId="3065619269" sldId="974"/>
            <ac:cxnSpMk id="444" creationId="{20F4C89B-ADD2-11D8-22D9-A8329AE9B423}"/>
          </ac:cxnSpMkLst>
        </pc:cxnChg>
        <pc:cxnChg chg="mod">
          <ac:chgData name="Phillip Kaufman" userId="c001b2a046940d7c" providerId="LiveId" clId="{5CB25B10-5B1C-4017-B167-ED3104435743}" dt="2024-05-20T00:06:57.066" v="3292"/>
          <ac:cxnSpMkLst>
            <pc:docMk/>
            <pc:sldMk cId="3065619269" sldId="974"/>
            <ac:cxnSpMk id="445" creationId="{27AA31AC-B987-F38F-BA1B-D6AE7CFF3EDD}"/>
          </ac:cxnSpMkLst>
        </pc:cxnChg>
        <pc:cxnChg chg="mod">
          <ac:chgData name="Phillip Kaufman" userId="c001b2a046940d7c" providerId="LiveId" clId="{5CB25B10-5B1C-4017-B167-ED3104435743}" dt="2024-05-20T00:06:57.066" v="3292"/>
          <ac:cxnSpMkLst>
            <pc:docMk/>
            <pc:sldMk cId="3065619269" sldId="974"/>
            <ac:cxnSpMk id="452" creationId="{EAAB5868-700B-8BDB-9653-E5AA5044B6C6}"/>
          </ac:cxnSpMkLst>
        </pc:cxnChg>
        <pc:cxnChg chg="mod">
          <ac:chgData name="Phillip Kaufman" userId="c001b2a046940d7c" providerId="LiveId" clId="{5CB25B10-5B1C-4017-B167-ED3104435743}" dt="2024-05-20T00:06:57.066" v="3292"/>
          <ac:cxnSpMkLst>
            <pc:docMk/>
            <pc:sldMk cId="3065619269" sldId="974"/>
            <ac:cxnSpMk id="453" creationId="{78AC108C-7417-7DB8-0F22-E1038BE982CF}"/>
          </ac:cxnSpMkLst>
        </pc:cxnChg>
        <pc:cxnChg chg="mod">
          <ac:chgData name="Phillip Kaufman" userId="c001b2a046940d7c" providerId="LiveId" clId="{5CB25B10-5B1C-4017-B167-ED3104435743}" dt="2024-05-20T00:06:57.066" v="3292"/>
          <ac:cxnSpMkLst>
            <pc:docMk/>
            <pc:sldMk cId="3065619269" sldId="974"/>
            <ac:cxnSpMk id="461" creationId="{853DD3B6-549A-6EA2-B080-565543821D03}"/>
          </ac:cxnSpMkLst>
        </pc:cxnChg>
        <pc:cxnChg chg="mod">
          <ac:chgData name="Phillip Kaufman" userId="c001b2a046940d7c" providerId="LiveId" clId="{5CB25B10-5B1C-4017-B167-ED3104435743}" dt="2024-05-20T00:06:57.066" v="3292"/>
          <ac:cxnSpMkLst>
            <pc:docMk/>
            <pc:sldMk cId="3065619269" sldId="974"/>
            <ac:cxnSpMk id="462" creationId="{9B5E4043-BDB1-BC95-2267-36C8117C9D36}"/>
          </ac:cxnSpMkLst>
        </pc:cxnChg>
        <pc:cxnChg chg="mod">
          <ac:chgData name="Phillip Kaufman" userId="c001b2a046940d7c" providerId="LiveId" clId="{5CB25B10-5B1C-4017-B167-ED3104435743}" dt="2024-05-20T00:16:49.503" v="3302"/>
          <ac:cxnSpMkLst>
            <pc:docMk/>
            <pc:sldMk cId="3065619269" sldId="974"/>
            <ac:cxnSpMk id="468" creationId="{0AE4AC60-0E0E-D428-1A37-B43ECACC5A23}"/>
          </ac:cxnSpMkLst>
        </pc:cxnChg>
        <pc:cxnChg chg="mod">
          <ac:chgData name="Phillip Kaufman" userId="c001b2a046940d7c" providerId="LiveId" clId="{5CB25B10-5B1C-4017-B167-ED3104435743}" dt="2024-05-20T00:16:49.503" v="3302"/>
          <ac:cxnSpMkLst>
            <pc:docMk/>
            <pc:sldMk cId="3065619269" sldId="974"/>
            <ac:cxnSpMk id="469" creationId="{989571E5-8095-B9A2-F463-5FCE285795B3}"/>
          </ac:cxnSpMkLst>
        </pc:cxnChg>
        <pc:cxnChg chg="mod">
          <ac:chgData name="Phillip Kaufman" userId="c001b2a046940d7c" providerId="LiveId" clId="{5CB25B10-5B1C-4017-B167-ED3104435743}" dt="2024-05-20T00:16:49.503" v="3302"/>
          <ac:cxnSpMkLst>
            <pc:docMk/>
            <pc:sldMk cId="3065619269" sldId="974"/>
            <ac:cxnSpMk id="470" creationId="{8FA94A75-BF35-6F6C-8044-21DF79A9CED4}"/>
          </ac:cxnSpMkLst>
        </pc:cxnChg>
        <pc:cxnChg chg="mod">
          <ac:chgData name="Phillip Kaufman" userId="c001b2a046940d7c" providerId="LiveId" clId="{5CB25B10-5B1C-4017-B167-ED3104435743}" dt="2024-05-20T00:16:49.503" v="3302"/>
          <ac:cxnSpMkLst>
            <pc:docMk/>
            <pc:sldMk cId="3065619269" sldId="974"/>
            <ac:cxnSpMk id="471" creationId="{C372AE5F-E164-60F3-CA19-37AB88621B12}"/>
          </ac:cxnSpMkLst>
        </pc:cxnChg>
        <pc:cxnChg chg="mod">
          <ac:chgData name="Phillip Kaufman" userId="c001b2a046940d7c" providerId="LiveId" clId="{5CB25B10-5B1C-4017-B167-ED3104435743}" dt="2024-05-20T00:16:49.503" v="3302"/>
          <ac:cxnSpMkLst>
            <pc:docMk/>
            <pc:sldMk cId="3065619269" sldId="974"/>
            <ac:cxnSpMk id="472" creationId="{79099E5B-0D2D-916D-14AD-CE7268B1FFF4}"/>
          </ac:cxnSpMkLst>
        </pc:cxnChg>
        <pc:cxnChg chg="mod">
          <ac:chgData name="Phillip Kaufman" userId="c001b2a046940d7c" providerId="LiveId" clId="{5CB25B10-5B1C-4017-B167-ED3104435743}" dt="2024-05-20T00:16:49.503" v="3302"/>
          <ac:cxnSpMkLst>
            <pc:docMk/>
            <pc:sldMk cId="3065619269" sldId="974"/>
            <ac:cxnSpMk id="473" creationId="{C4094E2F-7FA4-D19D-46F5-B34D572677D2}"/>
          </ac:cxnSpMkLst>
        </pc:cxnChg>
        <pc:cxnChg chg="mod">
          <ac:chgData name="Phillip Kaufman" userId="c001b2a046940d7c" providerId="LiveId" clId="{5CB25B10-5B1C-4017-B167-ED3104435743}" dt="2024-05-20T00:16:49.503" v="3302"/>
          <ac:cxnSpMkLst>
            <pc:docMk/>
            <pc:sldMk cId="3065619269" sldId="974"/>
            <ac:cxnSpMk id="474" creationId="{CB6179A2-8770-5907-15DB-EDFB5E3F8FA0}"/>
          </ac:cxnSpMkLst>
        </pc:cxnChg>
        <pc:cxnChg chg="mod">
          <ac:chgData name="Phillip Kaufman" userId="c001b2a046940d7c" providerId="LiveId" clId="{5CB25B10-5B1C-4017-B167-ED3104435743}" dt="2024-05-20T00:16:49.503" v="3302"/>
          <ac:cxnSpMkLst>
            <pc:docMk/>
            <pc:sldMk cId="3065619269" sldId="974"/>
            <ac:cxnSpMk id="475" creationId="{8AE9B076-0FD1-F77F-6409-6836AE5130D4}"/>
          </ac:cxnSpMkLst>
        </pc:cxnChg>
        <pc:cxnChg chg="mod">
          <ac:chgData name="Phillip Kaufman" userId="c001b2a046940d7c" providerId="LiveId" clId="{5CB25B10-5B1C-4017-B167-ED3104435743}" dt="2024-05-20T00:16:49.503" v="3302"/>
          <ac:cxnSpMkLst>
            <pc:docMk/>
            <pc:sldMk cId="3065619269" sldId="974"/>
            <ac:cxnSpMk id="476" creationId="{FEAA3C2C-8A28-9316-0136-F9E28C9CA097}"/>
          </ac:cxnSpMkLst>
        </pc:cxnChg>
        <pc:cxnChg chg="mod">
          <ac:chgData name="Phillip Kaufman" userId="c001b2a046940d7c" providerId="LiveId" clId="{5CB25B10-5B1C-4017-B167-ED3104435743}" dt="2024-05-20T00:16:49.503" v="3302"/>
          <ac:cxnSpMkLst>
            <pc:docMk/>
            <pc:sldMk cId="3065619269" sldId="974"/>
            <ac:cxnSpMk id="477" creationId="{5E2FF2D7-AF18-2AC3-4E29-C9874F40FA0F}"/>
          </ac:cxnSpMkLst>
        </pc:cxnChg>
        <pc:cxnChg chg="mod">
          <ac:chgData name="Phillip Kaufman" userId="c001b2a046940d7c" providerId="LiveId" clId="{5CB25B10-5B1C-4017-B167-ED3104435743}" dt="2024-05-20T00:16:49.503" v="3302"/>
          <ac:cxnSpMkLst>
            <pc:docMk/>
            <pc:sldMk cId="3065619269" sldId="974"/>
            <ac:cxnSpMk id="478" creationId="{401FEA48-E62A-2EE5-466A-48EF5068B9B2}"/>
          </ac:cxnSpMkLst>
        </pc:cxnChg>
        <pc:cxnChg chg="mod">
          <ac:chgData name="Phillip Kaufman" userId="c001b2a046940d7c" providerId="LiveId" clId="{5CB25B10-5B1C-4017-B167-ED3104435743}" dt="2024-05-20T00:16:49.503" v="3302"/>
          <ac:cxnSpMkLst>
            <pc:docMk/>
            <pc:sldMk cId="3065619269" sldId="974"/>
            <ac:cxnSpMk id="479" creationId="{C2B10EAA-D9B0-2966-F566-1BB8741FD360}"/>
          </ac:cxnSpMkLst>
        </pc:cxnChg>
        <pc:cxnChg chg="mod">
          <ac:chgData name="Phillip Kaufman" userId="c001b2a046940d7c" providerId="LiveId" clId="{5CB25B10-5B1C-4017-B167-ED3104435743}" dt="2024-05-20T00:16:49.503" v="3302"/>
          <ac:cxnSpMkLst>
            <pc:docMk/>
            <pc:sldMk cId="3065619269" sldId="974"/>
            <ac:cxnSpMk id="480" creationId="{92A06166-3884-1CFB-C77E-A26F56AC613C}"/>
          </ac:cxnSpMkLst>
        </pc:cxnChg>
        <pc:cxnChg chg="mod">
          <ac:chgData name="Phillip Kaufman" userId="c001b2a046940d7c" providerId="LiveId" clId="{5CB25B10-5B1C-4017-B167-ED3104435743}" dt="2024-05-20T00:16:49.503" v="3302"/>
          <ac:cxnSpMkLst>
            <pc:docMk/>
            <pc:sldMk cId="3065619269" sldId="974"/>
            <ac:cxnSpMk id="481" creationId="{BCC65B85-E96D-510B-10BE-11921509FD15}"/>
          </ac:cxnSpMkLst>
        </pc:cxnChg>
        <pc:cxnChg chg="mod">
          <ac:chgData name="Phillip Kaufman" userId="c001b2a046940d7c" providerId="LiveId" clId="{5CB25B10-5B1C-4017-B167-ED3104435743}" dt="2024-05-20T00:16:49.503" v="3302"/>
          <ac:cxnSpMkLst>
            <pc:docMk/>
            <pc:sldMk cId="3065619269" sldId="974"/>
            <ac:cxnSpMk id="482" creationId="{15B8A1B0-D80E-7F09-EB7B-382DFBE62C5A}"/>
          </ac:cxnSpMkLst>
        </pc:cxnChg>
        <pc:cxnChg chg="mod">
          <ac:chgData name="Phillip Kaufman" userId="c001b2a046940d7c" providerId="LiveId" clId="{5CB25B10-5B1C-4017-B167-ED3104435743}" dt="2024-05-20T00:16:49.503" v="3302"/>
          <ac:cxnSpMkLst>
            <pc:docMk/>
            <pc:sldMk cId="3065619269" sldId="974"/>
            <ac:cxnSpMk id="483" creationId="{D4E0C398-CB9B-810C-5766-E8859D1A86A2}"/>
          </ac:cxnSpMkLst>
        </pc:cxnChg>
        <pc:cxnChg chg="mod">
          <ac:chgData name="Phillip Kaufman" userId="c001b2a046940d7c" providerId="LiveId" clId="{5CB25B10-5B1C-4017-B167-ED3104435743}" dt="2024-05-20T00:16:49.503" v="3302"/>
          <ac:cxnSpMkLst>
            <pc:docMk/>
            <pc:sldMk cId="3065619269" sldId="974"/>
            <ac:cxnSpMk id="484" creationId="{59C9DD8D-7D6F-023A-B08D-5E78039BE25A}"/>
          </ac:cxnSpMkLst>
        </pc:cxnChg>
        <pc:cxnChg chg="mod">
          <ac:chgData name="Phillip Kaufman" userId="c001b2a046940d7c" providerId="LiveId" clId="{5CB25B10-5B1C-4017-B167-ED3104435743}" dt="2024-05-20T00:16:49.503" v="3302"/>
          <ac:cxnSpMkLst>
            <pc:docMk/>
            <pc:sldMk cId="3065619269" sldId="974"/>
            <ac:cxnSpMk id="485" creationId="{66B55862-C7F1-54AC-3B91-E25D88825B9E}"/>
          </ac:cxnSpMkLst>
        </pc:cxnChg>
        <pc:cxnChg chg="mod">
          <ac:chgData name="Phillip Kaufman" userId="c001b2a046940d7c" providerId="LiveId" clId="{5CB25B10-5B1C-4017-B167-ED3104435743}" dt="2024-05-20T00:16:49.503" v="3302"/>
          <ac:cxnSpMkLst>
            <pc:docMk/>
            <pc:sldMk cId="3065619269" sldId="974"/>
            <ac:cxnSpMk id="486" creationId="{96A99CA8-D7E9-7E7E-BDE6-1CE52AAB56D7}"/>
          </ac:cxnSpMkLst>
        </pc:cxnChg>
        <pc:cxnChg chg="mod">
          <ac:chgData name="Phillip Kaufman" userId="c001b2a046940d7c" providerId="LiveId" clId="{5CB25B10-5B1C-4017-B167-ED3104435743}" dt="2024-05-20T00:16:49.503" v="3302"/>
          <ac:cxnSpMkLst>
            <pc:docMk/>
            <pc:sldMk cId="3065619269" sldId="974"/>
            <ac:cxnSpMk id="487" creationId="{32801718-473F-0C9F-E01F-7AB934FD918A}"/>
          </ac:cxnSpMkLst>
        </pc:cxnChg>
        <pc:cxnChg chg="mod">
          <ac:chgData name="Phillip Kaufman" userId="c001b2a046940d7c" providerId="LiveId" clId="{5CB25B10-5B1C-4017-B167-ED3104435743}" dt="2024-05-20T00:16:49.503" v="3302"/>
          <ac:cxnSpMkLst>
            <pc:docMk/>
            <pc:sldMk cId="3065619269" sldId="974"/>
            <ac:cxnSpMk id="488" creationId="{2871E79B-4784-482C-6982-50D2B04F09B2}"/>
          </ac:cxnSpMkLst>
        </pc:cxnChg>
        <pc:cxnChg chg="mod">
          <ac:chgData name="Phillip Kaufman" userId="c001b2a046940d7c" providerId="LiveId" clId="{5CB25B10-5B1C-4017-B167-ED3104435743}" dt="2024-05-20T00:16:49.503" v="3302"/>
          <ac:cxnSpMkLst>
            <pc:docMk/>
            <pc:sldMk cId="3065619269" sldId="974"/>
            <ac:cxnSpMk id="489" creationId="{9902B1E7-0986-7A2E-5807-0E24F0792B8C}"/>
          </ac:cxnSpMkLst>
        </pc:cxnChg>
        <pc:cxnChg chg="mod">
          <ac:chgData name="Phillip Kaufman" userId="c001b2a046940d7c" providerId="LiveId" clId="{5CB25B10-5B1C-4017-B167-ED3104435743}" dt="2024-05-20T00:16:49.503" v="3302"/>
          <ac:cxnSpMkLst>
            <pc:docMk/>
            <pc:sldMk cId="3065619269" sldId="974"/>
            <ac:cxnSpMk id="490" creationId="{ECF8F61D-2A32-66AE-55DB-821E4BBEC9C2}"/>
          </ac:cxnSpMkLst>
        </pc:cxnChg>
        <pc:cxnChg chg="mod">
          <ac:chgData name="Phillip Kaufman" userId="c001b2a046940d7c" providerId="LiveId" clId="{5CB25B10-5B1C-4017-B167-ED3104435743}" dt="2024-05-20T00:16:49.503" v="3302"/>
          <ac:cxnSpMkLst>
            <pc:docMk/>
            <pc:sldMk cId="3065619269" sldId="974"/>
            <ac:cxnSpMk id="491" creationId="{E5BEE1A1-4E85-EFD6-7DCB-1A2843BFC1AB}"/>
          </ac:cxnSpMkLst>
        </pc:cxnChg>
        <pc:cxnChg chg="mod">
          <ac:chgData name="Phillip Kaufman" userId="c001b2a046940d7c" providerId="LiveId" clId="{5CB25B10-5B1C-4017-B167-ED3104435743}" dt="2024-05-20T00:16:49.503" v="3302"/>
          <ac:cxnSpMkLst>
            <pc:docMk/>
            <pc:sldMk cId="3065619269" sldId="974"/>
            <ac:cxnSpMk id="492" creationId="{32143028-AC72-E4B8-D4E5-0A0D78600DE8}"/>
          </ac:cxnSpMkLst>
        </pc:cxnChg>
        <pc:cxnChg chg="mod">
          <ac:chgData name="Phillip Kaufman" userId="c001b2a046940d7c" providerId="LiveId" clId="{5CB25B10-5B1C-4017-B167-ED3104435743}" dt="2024-05-20T00:16:49.503" v="3302"/>
          <ac:cxnSpMkLst>
            <pc:docMk/>
            <pc:sldMk cId="3065619269" sldId="974"/>
            <ac:cxnSpMk id="493" creationId="{12D83AEC-BAD2-AC7C-0E17-BCB3353D8545}"/>
          </ac:cxnSpMkLst>
        </pc:cxnChg>
        <pc:cxnChg chg="mod">
          <ac:chgData name="Phillip Kaufman" userId="c001b2a046940d7c" providerId="LiveId" clId="{5CB25B10-5B1C-4017-B167-ED3104435743}" dt="2024-05-20T00:16:49.503" v="3302"/>
          <ac:cxnSpMkLst>
            <pc:docMk/>
            <pc:sldMk cId="3065619269" sldId="974"/>
            <ac:cxnSpMk id="494" creationId="{65DED27A-7428-CD24-E347-93CFB8F1137F}"/>
          </ac:cxnSpMkLst>
        </pc:cxnChg>
        <pc:cxnChg chg="mod">
          <ac:chgData name="Phillip Kaufman" userId="c001b2a046940d7c" providerId="LiveId" clId="{5CB25B10-5B1C-4017-B167-ED3104435743}" dt="2024-05-20T00:16:49.503" v="3302"/>
          <ac:cxnSpMkLst>
            <pc:docMk/>
            <pc:sldMk cId="3065619269" sldId="974"/>
            <ac:cxnSpMk id="495" creationId="{C2A3460E-A86D-F9FA-AA9B-89AC9DCBDEC2}"/>
          </ac:cxnSpMkLst>
        </pc:cxnChg>
        <pc:cxnChg chg="mod">
          <ac:chgData name="Phillip Kaufman" userId="c001b2a046940d7c" providerId="LiveId" clId="{5CB25B10-5B1C-4017-B167-ED3104435743}" dt="2024-05-20T00:16:49.503" v="3302"/>
          <ac:cxnSpMkLst>
            <pc:docMk/>
            <pc:sldMk cId="3065619269" sldId="974"/>
            <ac:cxnSpMk id="496" creationId="{D22F1AD6-DD41-1E56-E181-C5CCA5458A72}"/>
          </ac:cxnSpMkLst>
        </pc:cxnChg>
        <pc:cxnChg chg="mod">
          <ac:chgData name="Phillip Kaufman" userId="c001b2a046940d7c" providerId="LiveId" clId="{5CB25B10-5B1C-4017-B167-ED3104435743}" dt="2024-05-20T00:16:49.503" v="3302"/>
          <ac:cxnSpMkLst>
            <pc:docMk/>
            <pc:sldMk cId="3065619269" sldId="974"/>
            <ac:cxnSpMk id="497" creationId="{313B7E81-9413-7289-C09D-AE38820E7319}"/>
          </ac:cxnSpMkLst>
        </pc:cxnChg>
        <pc:cxnChg chg="mod">
          <ac:chgData name="Phillip Kaufman" userId="c001b2a046940d7c" providerId="LiveId" clId="{5CB25B10-5B1C-4017-B167-ED3104435743}" dt="2024-05-20T00:16:49.503" v="3302"/>
          <ac:cxnSpMkLst>
            <pc:docMk/>
            <pc:sldMk cId="3065619269" sldId="974"/>
            <ac:cxnSpMk id="498" creationId="{0C4862A4-DA8B-CA76-9FED-E9EBE99024EA}"/>
          </ac:cxnSpMkLst>
        </pc:cxnChg>
        <pc:cxnChg chg="mod">
          <ac:chgData name="Phillip Kaufman" userId="c001b2a046940d7c" providerId="LiveId" clId="{5CB25B10-5B1C-4017-B167-ED3104435743}" dt="2024-05-20T00:16:49.503" v="3302"/>
          <ac:cxnSpMkLst>
            <pc:docMk/>
            <pc:sldMk cId="3065619269" sldId="974"/>
            <ac:cxnSpMk id="499" creationId="{3F1AF5BA-09B7-3419-3942-52F1638B58E7}"/>
          </ac:cxnSpMkLst>
        </pc:cxnChg>
        <pc:cxnChg chg="mod">
          <ac:chgData name="Phillip Kaufman" userId="c001b2a046940d7c" providerId="LiveId" clId="{5CB25B10-5B1C-4017-B167-ED3104435743}" dt="2024-05-20T00:16:49.503" v="3302"/>
          <ac:cxnSpMkLst>
            <pc:docMk/>
            <pc:sldMk cId="3065619269" sldId="974"/>
            <ac:cxnSpMk id="503" creationId="{A79443A6-0B74-49FB-FBC0-1F47ADD98A44}"/>
          </ac:cxnSpMkLst>
        </pc:cxnChg>
        <pc:cxnChg chg="mod">
          <ac:chgData name="Phillip Kaufman" userId="c001b2a046940d7c" providerId="LiveId" clId="{5CB25B10-5B1C-4017-B167-ED3104435743}" dt="2024-05-20T00:16:49.503" v="3302"/>
          <ac:cxnSpMkLst>
            <pc:docMk/>
            <pc:sldMk cId="3065619269" sldId="974"/>
            <ac:cxnSpMk id="504" creationId="{DFD1851D-14BF-9137-1DF1-31680BEB4666}"/>
          </ac:cxnSpMkLst>
        </pc:cxnChg>
        <pc:cxnChg chg="mod">
          <ac:chgData name="Phillip Kaufman" userId="c001b2a046940d7c" providerId="LiveId" clId="{5CB25B10-5B1C-4017-B167-ED3104435743}" dt="2024-05-20T00:16:48.451" v="3301" actId="571"/>
          <ac:cxnSpMkLst>
            <pc:docMk/>
            <pc:sldMk cId="3065619269" sldId="974"/>
            <ac:cxnSpMk id="509" creationId="{F5AD8050-3CF3-8447-7300-9DB67B80A336}"/>
          </ac:cxnSpMkLst>
        </pc:cxnChg>
        <pc:cxnChg chg="mod">
          <ac:chgData name="Phillip Kaufman" userId="c001b2a046940d7c" providerId="LiveId" clId="{5CB25B10-5B1C-4017-B167-ED3104435743}" dt="2024-05-20T00:16:48.451" v="3301" actId="571"/>
          <ac:cxnSpMkLst>
            <pc:docMk/>
            <pc:sldMk cId="3065619269" sldId="974"/>
            <ac:cxnSpMk id="510" creationId="{5CB8E5E8-5E97-801E-DAB0-D134179AF49D}"/>
          </ac:cxnSpMkLst>
        </pc:cxnChg>
        <pc:cxnChg chg="mod">
          <ac:chgData name="Phillip Kaufman" userId="c001b2a046940d7c" providerId="LiveId" clId="{5CB25B10-5B1C-4017-B167-ED3104435743}" dt="2024-05-20T00:16:48.451" v="3301" actId="571"/>
          <ac:cxnSpMkLst>
            <pc:docMk/>
            <pc:sldMk cId="3065619269" sldId="974"/>
            <ac:cxnSpMk id="511" creationId="{0ADB4B6B-8E68-2BA2-9A72-054A3CBC5608}"/>
          </ac:cxnSpMkLst>
        </pc:cxnChg>
        <pc:cxnChg chg="mod">
          <ac:chgData name="Phillip Kaufman" userId="c001b2a046940d7c" providerId="LiveId" clId="{5CB25B10-5B1C-4017-B167-ED3104435743}" dt="2024-05-20T00:16:48.451" v="3301" actId="571"/>
          <ac:cxnSpMkLst>
            <pc:docMk/>
            <pc:sldMk cId="3065619269" sldId="974"/>
            <ac:cxnSpMk id="512" creationId="{7074A401-9C3E-5782-78FC-8DF6B7419591}"/>
          </ac:cxnSpMkLst>
        </pc:cxnChg>
        <pc:cxnChg chg="mod">
          <ac:chgData name="Phillip Kaufman" userId="c001b2a046940d7c" providerId="LiveId" clId="{5CB25B10-5B1C-4017-B167-ED3104435743}" dt="2024-05-20T00:16:48.451" v="3301" actId="571"/>
          <ac:cxnSpMkLst>
            <pc:docMk/>
            <pc:sldMk cId="3065619269" sldId="974"/>
            <ac:cxnSpMk id="513" creationId="{BEBE8671-134A-45C2-F3F7-02A332769009}"/>
          </ac:cxnSpMkLst>
        </pc:cxnChg>
        <pc:cxnChg chg="mod">
          <ac:chgData name="Phillip Kaufman" userId="c001b2a046940d7c" providerId="LiveId" clId="{5CB25B10-5B1C-4017-B167-ED3104435743}" dt="2024-05-20T00:16:48.451" v="3301" actId="571"/>
          <ac:cxnSpMkLst>
            <pc:docMk/>
            <pc:sldMk cId="3065619269" sldId="974"/>
            <ac:cxnSpMk id="514" creationId="{F8731406-6443-F253-2BC2-C1863D625ED7}"/>
          </ac:cxnSpMkLst>
        </pc:cxnChg>
        <pc:cxnChg chg="mod">
          <ac:chgData name="Phillip Kaufman" userId="c001b2a046940d7c" providerId="LiveId" clId="{5CB25B10-5B1C-4017-B167-ED3104435743}" dt="2024-05-20T00:16:48.451" v="3301" actId="571"/>
          <ac:cxnSpMkLst>
            <pc:docMk/>
            <pc:sldMk cId="3065619269" sldId="974"/>
            <ac:cxnSpMk id="515" creationId="{85EEF3C9-6933-5D60-CBB3-693AF9405A21}"/>
          </ac:cxnSpMkLst>
        </pc:cxnChg>
        <pc:cxnChg chg="mod">
          <ac:chgData name="Phillip Kaufman" userId="c001b2a046940d7c" providerId="LiveId" clId="{5CB25B10-5B1C-4017-B167-ED3104435743}" dt="2024-05-20T00:16:48.451" v="3301" actId="571"/>
          <ac:cxnSpMkLst>
            <pc:docMk/>
            <pc:sldMk cId="3065619269" sldId="974"/>
            <ac:cxnSpMk id="516" creationId="{CE337ABE-1563-0CDF-CC00-58556D0AB2E2}"/>
          </ac:cxnSpMkLst>
        </pc:cxnChg>
        <pc:cxnChg chg="mod">
          <ac:chgData name="Phillip Kaufman" userId="c001b2a046940d7c" providerId="LiveId" clId="{5CB25B10-5B1C-4017-B167-ED3104435743}" dt="2024-05-20T00:16:48.451" v="3301" actId="571"/>
          <ac:cxnSpMkLst>
            <pc:docMk/>
            <pc:sldMk cId="3065619269" sldId="974"/>
            <ac:cxnSpMk id="517" creationId="{49D2C200-75B8-2FC5-59C9-F1740AFD4259}"/>
          </ac:cxnSpMkLst>
        </pc:cxnChg>
        <pc:cxnChg chg="mod">
          <ac:chgData name="Phillip Kaufman" userId="c001b2a046940d7c" providerId="LiveId" clId="{5CB25B10-5B1C-4017-B167-ED3104435743}" dt="2024-05-20T00:16:48.451" v="3301" actId="571"/>
          <ac:cxnSpMkLst>
            <pc:docMk/>
            <pc:sldMk cId="3065619269" sldId="974"/>
            <ac:cxnSpMk id="518" creationId="{3BD1324E-5070-4EB5-A9B9-1909342BE815}"/>
          </ac:cxnSpMkLst>
        </pc:cxnChg>
        <pc:cxnChg chg="mod">
          <ac:chgData name="Phillip Kaufman" userId="c001b2a046940d7c" providerId="LiveId" clId="{5CB25B10-5B1C-4017-B167-ED3104435743}" dt="2024-05-20T00:16:48.451" v="3301" actId="571"/>
          <ac:cxnSpMkLst>
            <pc:docMk/>
            <pc:sldMk cId="3065619269" sldId="974"/>
            <ac:cxnSpMk id="519" creationId="{5FD3ADC1-2B58-55DD-4E60-96E41CF37F48}"/>
          </ac:cxnSpMkLst>
        </pc:cxnChg>
        <pc:cxnChg chg="mod">
          <ac:chgData name="Phillip Kaufman" userId="c001b2a046940d7c" providerId="LiveId" clId="{5CB25B10-5B1C-4017-B167-ED3104435743}" dt="2024-05-20T00:16:48.451" v="3301" actId="571"/>
          <ac:cxnSpMkLst>
            <pc:docMk/>
            <pc:sldMk cId="3065619269" sldId="974"/>
            <ac:cxnSpMk id="520" creationId="{DD797D77-0377-674B-80FA-BA320067C5DF}"/>
          </ac:cxnSpMkLst>
        </pc:cxnChg>
        <pc:cxnChg chg="mod">
          <ac:chgData name="Phillip Kaufman" userId="c001b2a046940d7c" providerId="LiveId" clId="{5CB25B10-5B1C-4017-B167-ED3104435743}" dt="2024-05-20T00:16:48.451" v="3301" actId="571"/>
          <ac:cxnSpMkLst>
            <pc:docMk/>
            <pc:sldMk cId="3065619269" sldId="974"/>
            <ac:cxnSpMk id="521" creationId="{797F0FB3-C138-4A76-F340-24960C98784D}"/>
          </ac:cxnSpMkLst>
        </pc:cxnChg>
        <pc:cxnChg chg="mod">
          <ac:chgData name="Phillip Kaufman" userId="c001b2a046940d7c" providerId="LiveId" clId="{5CB25B10-5B1C-4017-B167-ED3104435743}" dt="2024-05-20T00:16:48.451" v="3301" actId="571"/>
          <ac:cxnSpMkLst>
            <pc:docMk/>
            <pc:sldMk cId="3065619269" sldId="974"/>
            <ac:cxnSpMk id="522" creationId="{49DE1A49-F66E-D96F-B039-E54AAA9B0F64}"/>
          </ac:cxnSpMkLst>
        </pc:cxnChg>
        <pc:cxnChg chg="mod">
          <ac:chgData name="Phillip Kaufman" userId="c001b2a046940d7c" providerId="LiveId" clId="{5CB25B10-5B1C-4017-B167-ED3104435743}" dt="2024-05-20T00:16:48.451" v="3301" actId="571"/>
          <ac:cxnSpMkLst>
            <pc:docMk/>
            <pc:sldMk cId="3065619269" sldId="974"/>
            <ac:cxnSpMk id="523" creationId="{60073735-9349-EE05-4AF7-86E4CB5F648F}"/>
          </ac:cxnSpMkLst>
        </pc:cxnChg>
        <pc:cxnChg chg="mod">
          <ac:chgData name="Phillip Kaufman" userId="c001b2a046940d7c" providerId="LiveId" clId="{5CB25B10-5B1C-4017-B167-ED3104435743}" dt="2024-05-20T00:16:48.451" v="3301" actId="571"/>
          <ac:cxnSpMkLst>
            <pc:docMk/>
            <pc:sldMk cId="3065619269" sldId="974"/>
            <ac:cxnSpMk id="524" creationId="{21947712-55B5-A235-6549-CDEA2CED9BA7}"/>
          </ac:cxnSpMkLst>
        </pc:cxnChg>
        <pc:cxnChg chg="mod">
          <ac:chgData name="Phillip Kaufman" userId="c001b2a046940d7c" providerId="LiveId" clId="{5CB25B10-5B1C-4017-B167-ED3104435743}" dt="2024-05-20T00:16:48.451" v="3301" actId="571"/>
          <ac:cxnSpMkLst>
            <pc:docMk/>
            <pc:sldMk cId="3065619269" sldId="974"/>
            <ac:cxnSpMk id="525" creationId="{F39A0D81-3527-E190-B75A-35FCBC6DF50C}"/>
          </ac:cxnSpMkLst>
        </pc:cxnChg>
        <pc:cxnChg chg="mod">
          <ac:chgData name="Phillip Kaufman" userId="c001b2a046940d7c" providerId="LiveId" clId="{5CB25B10-5B1C-4017-B167-ED3104435743}" dt="2024-05-20T00:16:48.451" v="3301" actId="571"/>
          <ac:cxnSpMkLst>
            <pc:docMk/>
            <pc:sldMk cId="3065619269" sldId="974"/>
            <ac:cxnSpMk id="526" creationId="{43048AAF-5863-618E-7372-BB001911BC3A}"/>
          </ac:cxnSpMkLst>
        </pc:cxnChg>
        <pc:cxnChg chg="mod">
          <ac:chgData name="Phillip Kaufman" userId="c001b2a046940d7c" providerId="LiveId" clId="{5CB25B10-5B1C-4017-B167-ED3104435743}" dt="2024-05-20T00:16:48.451" v="3301" actId="571"/>
          <ac:cxnSpMkLst>
            <pc:docMk/>
            <pc:sldMk cId="3065619269" sldId="974"/>
            <ac:cxnSpMk id="527" creationId="{50891E16-7D05-895D-6E31-004AF277A75B}"/>
          </ac:cxnSpMkLst>
        </pc:cxnChg>
        <pc:cxnChg chg="mod">
          <ac:chgData name="Phillip Kaufman" userId="c001b2a046940d7c" providerId="LiveId" clId="{5CB25B10-5B1C-4017-B167-ED3104435743}" dt="2024-05-20T00:16:48.451" v="3301" actId="571"/>
          <ac:cxnSpMkLst>
            <pc:docMk/>
            <pc:sldMk cId="3065619269" sldId="974"/>
            <ac:cxnSpMk id="528" creationId="{CC1BF6E8-767F-13D4-BD2D-44D9A31085A7}"/>
          </ac:cxnSpMkLst>
        </pc:cxnChg>
        <pc:cxnChg chg="mod">
          <ac:chgData name="Phillip Kaufman" userId="c001b2a046940d7c" providerId="LiveId" clId="{5CB25B10-5B1C-4017-B167-ED3104435743}" dt="2024-05-20T00:16:48.451" v="3301" actId="571"/>
          <ac:cxnSpMkLst>
            <pc:docMk/>
            <pc:sldMk cId="3065619269" sldId="974"/>
            <ac:cxnSpMk id="529" creationId="{7AE2EE74-7888-C968-F7D3-A588BE249578}"/>
          </ac:cxnSpMkLst>
        </pc:cxnChg>
        <pc:cxnChg chg="mod">
          <ac:chgData name="Phillip Kaufman" userId="c001b2a046940d7c" providerId="LiveId" clId="{5CB25B10-5B1C-4017-B167-ED3104435743}" dt="2024-05-20T00:16:48.451" v="3301" actId="571"/>
          <ac:cxnSpMkLst>
            <pc:docMk/>
            <pc:sldMk cId="3065619269" sldId="974"/>
            <ac:cxnSpMk id="530" creationId="{CAB1CF73-2D90-0C56-C6F0-A4B563B426B5}"/>
          </ac:cxnSpMkLst>
        </pc:cxnChg>
        <pc:cxnChg chg="mod">
          <ac:chgData name="Phillip Kaufman" userId="c001b2a046940d7c" providerId="LiveId" clId="{5CB25B10-5B1C-4017-B167-ED3104435743}" dt="2024-05-20T00:16:48.451" v="3301" actId="571"/>
          <ac:cxnSpMkLst>
            <pc:docMk/>
            <pc:sldMk cId="3065619269" sldId="974"/>
            <ac:cxnSpMk id="531" creationId="{823FF67B-36CE-F06D-F354-78EC94B612AE}"/>
          </ac:cxnSpMkLst>
        </pc:cxnChg>
        <pc:cxnChg chg="mod">
          <ac:chgData name="Phillip Kaufman" userId="c001b2a046940d7c" providerId="LiveId" clId="{5CB25B10-5B1C-4017-B167-ED3104435743}" dt="2024-05-20T00:16:48.451" v="3301" actId="571"/>
          <ac:cxnSpMkLst>
            <pc:docMk/>
            <pc:sldMk cId="3065619269" sldId="974"/>
            <ac:cxnSpMk id="532" creationId="{55EF17DE-F293-3143-72BD-7200B072AAFC}"/>
          </ac:cxnSpMkLst>
        </pc:cxnChg>
        <pc:cxnChg chg="mod">
          <ac:chgData name="Phillip Kaufman" userId="c001b2a046940d7c" providerId="LiveId" clId="{5CB25B10-5B1C-4017-B167-ED3104435743}" dt="2024-05-20T00:16:48.451" v="3301" actId="571"/>
          <ac:cxnSpMkLst>
            <pc:docMk/>
            <pc:sldMk cId="3065619269" sldId="974"/>
            <ac:cxnSpMk id="533" creationId="{6D2715A0-E5CF-0E09-FAC0-27E34513265A}"/>
          </ac:cxnSpMkLst>
        </pc:cxnChg>
        <pc:cxnChg chg="mod">
          <ac:chgData name="Phillip Kaufman" userId="c001b2a046940d7c" providerId="LiveId" clId="{5CB25B10-5B1C-4017-B167-ED3104435743}" dt="2024-05-20T00:16:48.451" v="3301" actId="571"/>
          <ac:cxnSpMkLst>
            <pc:docMk/>
            <pc:sldMk cId="3065619269" sldId="974"/>
            <ac:cxnSpMk id="534" creationId="{E0A29051-EDCB-9BAF-41CF-C9C2E48FE319}"/>
          </ac:cxnSpMkLst>
        </pc:cxnChg>
        <pc:cxnChg chg="mod">
          <ac:chgData name="Phillip Kaufman" userId="c001b2a046940d7c" providerId="LiveId" clId="{5CB25B10-5B1C-4017-B167-ED3104435743}" dt="2024-05-20T00:16:48.451" v="3301" actId="571"/>
          <ac:cxnSpMkLst>
            <pc:docMk/>
            <pc:sldMk cId="3065619269" sldId="974"/>
            <ac:cxnSpMk id="535" creationId="{F83CB279-8CCE-8A91-3A07-3FF8CE846F1A}"/>
          </ac:cxnSpMkLst>
        </pc:cxnChg>
        <pc:cxnChg chg="mod">
          <ac:chgData name="Phillip Kaufman" userId="c001b2a046940d7c" providerId="LiveId" clId="{5CB25B10-5B1C-4017-B167-ED3104435743}" dt="2024-05-20T00:16:48.451" v="3301" actId="571"/>
          <ac:cxnSpMkLst>
            <pc:docMk/>
            <pc:sldMk cId="3065619269" sldId="974"/>
            <ac:cxnSpMk id="536" creationId="{48B8EFC7-7EE1-4D4C-FD74-8620552030A7}"/>
          </ac:cxnSpMkLst>
        </pc:cxnChg>
        <pc:cxnChg chg="mod">
          <ac:chgData name="Phillip Kaufman" userId="c001b2a046940d7c" providerId="LiveId" clId="{5CB25B10-5B1C-4017-B167-ED3104435743}" dt="2024-05-20T00:16:48.451" v="3301" actId="571"/>
          <ac:cxnSpMkLst>
            <pc:docMk/>
            <pc:sldMk cId="3065619269" sldId="974"/>
            <ac:cxnSpMk id="537" creationId="{6FF39E01-53AF-5038-ADC3-B59AFE5145E1}"/>
          </ac:cxnSpMkLst>
        </pc:cxnChg>
        <pc:cxnChg chg="mod">
          <ac:chgData name="Phillip Kaufman" userId="c001b2a046940d7c" providerId="LiveId" clId="{5CB25B10-5B1C-4017-B167-ED3104435743}" dt="2024-05-20T00:16:48.451" v="3301" actId="571"/>
          <ac:cxnSpMkLst>
            <pc:docMk/>
            <pc:sldMk cId="3065619269" sldId="974"/>
            <ac:cxnSpMk id="538" creationId="{7D9B8550-C5A6-A39A-0B01-52604EA03593}"/>
          </ac:cxnSpMkLst>
        </pc:cxnChg>
        <pc:cxnChg chg="mod">
          <ac:chgData name="Phillip Kaufman" userId="c001b2a046940d7c" providerId="LiveId" clId="{5CB25B10-5B1C-4017-B167-ED3104435743}" dt="2024-05-20T00:16:48.451" v="3301" actId="571"/>
          <ac:cxnSpMkLst>
            <pc:docMk/>
            <pc:sldMk cId="3065619269" sldId="974"/>
            <ac:cxnSpMk id="539" creationId="{51FF6784-7262-3EAB-2908-4EED9C3AF4EE}"/>
          </ac:cxnSpMkLst>
        </pc:cxnChg>
        <pc:cxnChg chg="mod">
          <ac:chgData name="Phillip Kaufman" userId="c001b2a046940d7c" providerId="LiveId" clId="{5CB25B10-5B1C-4017-B167-ED3104435743}" dt="2024-05-20T00:16:48.451" v="3301" actId="571"/>
          <ac:cxnSpMkLst>
            <pc:docMk/>
            <pc:sldMk cId="3065619269" sldId="974"/>
            <ac:cxnSpMk id="540" creationId="{E93E788C-E710-D05F-6EA9-94947EBFC182}"/>
          </ac:cxnSpMkLst>
        </pc:cxnChg>
        <pc:cxnChg chg="mod">
          <ac:chgData name="Phillip Kaufman" userId="c001b2a046940d7c" providerId="LiveId" clId="{5CB25B10-5B1C-4017-B167-ED3104435743}" dt="2024-05-20T00:16:48.451" v="3301" actId="571"/>
          <ac:cxnSpMkLst>
            <pc:docMk/>
            <pc:sldMk cId="3065619269" sldId="974"/>
            <ac:cxnSpMk id="544" creationId="{95AFC24F-4402-5EA1-CE33-2DD0EDC5ACD4}"/>
          </ac:cxnSpMkLst>
        </pc:cxnChg>
        <pc:cxnChg chg="mod">
          <ac:chgData name="Phillip Kaufman" userId="c001b2a046940d7c" providerId="LiveId" clId="{5CB25B10-5B1C-4017-B167-ED3104435743}" dt="2024-05-20T00:16:48.451" v="3301" actId="571"/>
          <ac:cxnSpMkLst>
            <pc:docMk/>
            <pc:sldMk cId="3065619269" sldId="974"/>
            <ac:cxnSpMk id="545" creationId="{9D66E211-AAAE-83E1-644B-B251E1F3CB81}"/>
          </ac:cxnSpMkLst>
        </pc:cxnChg>
        <pc:cxnChg chg="mod">
          <ac:chgData name="Phillip Kaufman" userId="c001b2a046940d7c" providerId="LiveId" clId="{5CB25B10-5B1C-4017-B167-ED3104435743}" dt="2024-05-20T00:16:52.078" v="3303"/>
          <ac:cxnSpMkLst>
            <pc:docMk/>
            <pc:sldMk cId="3065619269" sldId="974"/>
            <ac:cxnSpMk id="550" creationId="{D26AF5A5-B341-C6D5-D727-6C7C5A855451}"/>
          </ac:cxnSpMkLst>
        </pc:cxnChg>
        <pc:cxnChg chg="mod">
          <ac:chgData name="Phillip Kaufman" userId="c001b2a046940d7c" providerId="LiveId" clId="{5CB25B10-5B1C-4017-B167-ED3104435743}" dt="2024-05-20T00:16:52.078" v="3303"/>
          <ac:cxnSpMkLst>
            <pc:docMk/>
            <pc:sldMk cId="3065619269" sldId="974"/>
            <ac:cxnSpMk id="551" creationId="{8A72858B-CA9F-4BCC-2C4E-758F1876A085}"/>
          </ac:cxnSpMkLst>
        </pc:cxnChg>
        <pc:cxnChg chg="mod">
          <ac:chgData name="Phillip Kaufman" userId="c001b2a046940d7c" providerId="LiveId" clId="{5CB25B10-5B1C-4017-B167-ED3104435743}" dt="2024-05-20T00:16:52.078" v="3303"/>
          <ac:cxnSpMkLst>
            <pc:docMk/>
            <pc:sldMk cId="3065619269" sldId="974"/>
            <ac:cxnSpMk id="552" creationId="{32516947-4764-CDF3-6497-76869572AB39}"/>
          </ac:cxnSpMkLst>
        </pc:cxnChg>
        <pc:cxnChg chg="mod">
          <ac:chgData name="Phillip Kaufman" userId="c001b2a046940d7c" providerId="LiveId" clId="{5CB25B10-5B1C-4017-B167-ED3104435743}" dt="2024-05-20T00:16:52.078" v="3303"/>
          <ac:cxnSpMkLst>
            <pc:docMk/>
            <pc:sldMk cId="3065619269" sldId="974"/>
            <ac:cxnSpMk id="553" creationId="{92AAB59C-5863-EB90-F46A-4B9B655876F8}"/>
          </ac:cxnSpMkLst>
        </pc:cxnChg>
        <pc:cxnChg chg="mod">
          <ac:chgData name="Phillip Kaufman" userId="c001b2a046940d7c" providerId="LiveId" clId="{5CB25B10-5B1C-4017-B167-ED3104435743}" dt="2024-05-20T00:16:52.078" v="3303"/>
          <ac:cxnSpMkLst>
            <pc:docMk/>
            <pc:sldMk cId="3065619269" sldId="974"/>
            <ac:cxnSpMk id="554" creationId="{A7327E6C-0CEB-BB22-1FD8-1D217518F08B}"/>
          </ac:cxnSpMkLst>
        </pc:cxnChg>
        <pc:cxnChg chg="mod">
          <ac:chgData name="Phillip Kaufman" userId="c001b2a046940d7c" providerId="LiveId" clId="{5CB25B10-5B1C-4017-B167-ED3104435743}" dt="2024-05-20T00:16:52.078" v="3303"/>
          <ac:cxnSpMkLst>
            <pc:docMk/>
            <pc:sldMk cId="3065619269" sldId="974"/>
            <ac:cxnSpMk id="555" creationId="{84F502B5-8894-9764-A1BE-C62299C72F55}"/>
          </ac:cxnSpMkLst>
        </pc:cxnChg>
        <pc:cxnChg chg="mod">
          <ac:chgData name="Phillip Kaufman" userId="c001b2a046940d7c" providerId="LiveId" clId="{5CB25B10-5B1C-4017-B167-ED3104435743}" dt="2024-05-20T00:16:52.078" v="3303"/>
          <ac:cxnSpMkLst>
            <pc:docMk/>
            <pc:sldMk cId="3065619269" sldId="974"/>
            <ac:cxnSpMk id="556" creationId="{5CBCC2C4-E170-1FA6-D6DD-B15444D2C413}"/>
          </ac:cxnSpMkLst>
        </pc:cxnChg>
        <pc:cxnChg chg="mod">
          <ac:chgData name="Phillip Kaufman" userId="c001b2a046940d7c" providerId="LiveId" clId="{5CB25B10-5B1C-4017-B167-ED3104435743}" dt="2024-05-20T00:16:52.078" v="3303"/>
          <ac:cxnSpMkLst>
            <pc:docMk/>
            <pc:sldMk cId="3065619269" sldId="974"/>
            <ac:cxnSpMk id="557" creationId="{92DC4AFC-7117-6126-2F06-17634BF9F264}"/>
          </ac:cxnSpMkLst>
        </pc:cxnChg>
        <pc:cxnChg chg="mod">
          <ac:chgData name="Phillip Kaufman" userId="c001b2a046940d7c" providerId="LiveId" clId="{5CB25B10-5B1C-4017-B167-ED3104435743}" dt="2024-05-20T00:16:52.078" v="3303"/>
          <ac:cxnSpMkLst>
            <pc:docMk/>
            <pc:sldMk cId="3065619269" sldId="974"/>
            <ac:cxnSpMk id="558" creationId="{62FAA9E3-B594-6B35-2871-BA7BAE62498E}"/>
          </ac:cxnSpMkLst>
        </pc:cxnChg>
        <pc:cxnChg chg="mod">
          <ac:chgData name="Phillip Kaufman" userId="c001b2a046940d7c" providerId="LiveId" clId="{5CB25B10-5B1C-4017-B167-ED3104435743}" dt="2024-05-20T00:16:52.078" v="3303"/>
          <ac:cxnSpMkLst>
            <pc:docMk/>
            <pc:sldMk cId="3065619269" sldId="974"/>
            <ac:cxnSpMk id="559" creationId="{27DBFAB3-775A-B0FC-F41A-482C8FB17286}"/>
          </ac:cxnSpMkLst>
        </pc:cxnChg>
        <pc:cxnChg chg="mod">
          <ac:chgData name="Phillip Kaufman" userId="c001b2a046940d7c" providerId="LiveId" clId="{5CB25B10-5B1C-4017-B167-ED3104435743}" dt="2024-05-20T00:16:52.078" v="3303"/>
          <ac:cxnSpMkLst>
            <pc:docMk/>
            <pc:sldMk cId="3065619269" sldId="974"/>
            <ac:cxnSpMk id="560" creationId="{61131DB9-9927-AEFD-C5A9-B160A747C517}"/>
          </ac:cxnSpMkLst>
        </pc:cxnChg>
        <pc:cxnChg chg="mod">
          <ac:chgData name="Phillip Kaufman" userId="c001b2a046940d7c" providerId="LiveId" clId="{5CB25B10-5B1C-4017-B167-ED3104435743}" dt="2024-05-20T00:16:52.078" v="3303"/>
          <ac:cxnSpMkLst>
            <pc:docMk/>
            <pc:sldMk cId="3065619269" sldId="974"/>
            <ac:cxnSpMk id="561" creationId="{79EF42AB-A777-109B-60DC-9357DFDD5A98}"/>
          </ac:cxnSpMkLst>
        </pc:cxnChg>
        <pc:cxnChg chg="mod">
          <ac:chgData name="Phillip Kaufman" userId="c001b2a046940d7c" providerId="LiveId" clId="{5CB25B10-5B1C-4017-B167-ED3104435743}" dt="2024-05-20T00:16:52.078" v="3303"/>
          <ac:cxnSpMkLst>
            <pc:docMk/>
            <pc:sldMk cId="3065619269" sldId="974"/>
            <ac:cxnSpMk id="562" creationId="{8FDEBBFD-C24B-69D5-4B61-7CA19ADEAF63}"/>
          </ac:cxnSpMkLst>
        </pc:cxnChg>
        <pc:cxnChg chg="mod">
          <ac:chgData name="Phillip Kaufman" userId="c001b2a046940d7c" providerId="LiveId" clId="{5CB25B10-5B1C-4017-B167-ED3104435743}" dt="2024-05-20T00:16:52.078" v="3303"/>
          <ac:cxnSpMkLst>
            <pc:docMk/>
            <pc:sldMk cId="3065619269" sldId="974"/>
            <ac:cxnSpMk id="563" creationId="{27CA190E-85BB-FF49-AAC9-67019CBB4451}"/>
          </ac:cxnSpMkLst>
        </pc:cxnChg>
        <pc:cxnChg chg="mod">
          <ac:chgData name="Phillip Kaufman" userId="c001b2a046940d7c" providerId="LiveId" clId="{5CB25B10-5B1C-4017-B167-ED3104435743}" dt="2024-05-20T00:16:52.078" v="3303"/>
          <ac:cxnSpMkLst>
            <pc:docMk/>
            <pc:sldMk cId="3065619269" sldId="974"/>
            <ac:cxnSpMk id="564" creationId="{5C6234AC-89BA-A9FD-C69C-182606D39913}"/>
          </ac:cxnSpMkLst>
        </pc:cxnChg>
        <pc:cxnChg chg="mod">
          <ac:chgData name="Phillip Kaufman" userId="c001b2a046940d7c" providerId="LiveId" clId="{5CB25B10-5B1C-4017-B167-ED3104435743}" dt="2024-05-20T00:16:52.078" v="3303"/>
          <ac:cxnSpMkLst>
            <pc:docMk/>
            <pc:sldMk cId="3065619269" sldId="974"/>
            <ac:cxnSpMk id="565" creationId="{2A90A938-FAC3-B326-1026-B718B87F33E5}"/>
          </ac:cxnSpMkLst>
        </pc:cxnChg>
        <pc:cxnChg chg="mod">
          <ac:chgData name="Phillip Kaufman" userId="c001b2a046940d7c" providerId="LiveId" clId="{5CB25B10-5B1C-4017-B167-ED3104435743}" dt="2024-05-20T00:16:52.078" v="3303"/>
          <ac:cxnSpMkLst>
            <pc:docMk/>
            <pc:sldMk cId="3065619269" sldId="974"/>
            <ac:cxnSpMk id="566" creationId="{6BAF20DA-0DBF-D5CD-1A4E-993A395FC334}"/>
          </ac:cxnSpMkLst>
        </pc:cxnChg>
        <pc:cxnChg chg="mod">
          <ac:chgData name="Phillip Kaufman" userId="c001b2a046940d7c" providerId="LiveId" clId="{5CB25B10-5B1C-4017-B167-ED3104435743}" dt="2024-05-20T00:16:52.078" v="3303"/>
          <ac:cxnSpMkLst>
            <pc:docMk/>
            <pc:sldMk cId="3065619269" sldId="974"/>
            <ac:cxnSpMk id="567" creationId="{9734CECD-FB40-8B22-B918-BA9D8AB02272}"/>
          </ac:cxnSpMkLst>
        </pc:cxnChg>
        <pc:cxnChg chg="mod">
          <ac:chgData name="Phillip Kaufman" userId="c001b2a046940d7c" providerId="LiveId" clId="{5CB25B10-5B1C-4017-B167-ED3104435743}" dt="2024-05-20T00:16:52.078" v="3303"/>
          <ac:cxnSpMkLst>
            <pc:docMk/>
            <pc:sldMk cId="3065619269" sldId="974"/>
            <ac:cxnSpMk id="568" creationId="{E5EF2E96-DDE4-DEBC-0065-13456DEFFF7D}"/>
          </ac:cxnSpMkLst>
        </pc:cxnChg>
        <pc:cxnChg chg="mod">
          <ac:chgData name="Phillip Kaufman" userId="c001b2a046940d7c" providerId="LiveId" clId="{5CB25B10-5B1C-4017-B167-ED3104435743}" dt="2024-05-20T00:16:52.078" v="3303"/>
          <ac:cxnSpMkLst>
            <pc:docMk/>
            <pc:sldMk cId="3065619269" sldId="974"/>
            <ac:cxnSpMk id="569" creationId="{097C0613-8C66-D2FA-5EFA-1CF4AB7264F8}"/>
          </ac:cxnSpMkLst>
        </pc:cxnChg>
        <pc:cxnChg chg="mod">
          <ac:chgData name="Phillip Kaufman" userId="c001b2a046940d7c" providerId="LiveId" clId="{5CB25B10-5B1C-4017-B167-ED3104435743}" dt="2024-05-20T00:16:52.078" v="3303"/>
          <ac:cxnSpMkLst>
            <pc:docMk/>
            <pc:sldMk cId="3065619269" sldId="974"/>
            <ac:cxnSpMk id="570" creationId="{7DB6108A-E113-264B-1BB8-6C2B45410562}"/>
          </ac:cxnSpMkLst>
        </pc:cxnChg>
        <pc:cxnChg chg="mod">
          <ac:chgData name="Phillip Kaufman" userId="c001b2a046940d7c" providerId="LiveId" clId="{5CB25B10-5B1C-4017-B167-ED3104435743}" dt="2024-05-20T00:16:52.078" v="3303"/>
          <ac:cxnSpMkLst>
            <pc:docMk/>
            <pc:sldMk cId="3065619269" sldId="974"/>
            <ac:cxnSpMk id="571" creationId="{5F0089A8-8484-C013-7FE8-D1963E7FBE48}"/>
          </ac:cxnSpMkLst>
        </pc:cxnChg>
        <pc:cxnChg chg="mod">
          <ac:chgData name="Phillip Kaufman" userId="c001b2a046940d7c" providerId="LiveId" clId="{5CB25B10-5B1C-4017-B167-ED3104435743}" dt="2024-05-20T00:16:52.078" v="3303"/>
          <ac:cxnSpMkLst>
            <pc:docMk/>
            <pc:sldMk cId="3065619269" sldId="974"/>
            <ac:cxnSpMk id="572" creationId="{7A1CD435-4DDF-0D16-B0C1-ABF6815AA190}"/>
          </ac:cxnSpMkLst>
        </pc:cxnChg>
        <pc:cxnChg chg="mod">
          <ac:chgData name="Phillip Kaufman" userId="c001b2a046940d7c" providerId="LiveId" clId="{5CB25B10-5B1C-4017-B167-ED3104435743}" dt="2024-05-20T00:16:52.078" v="3303"/>
          <ac:cxnSpMkLst>
            <pc:docMk/>
            <pc:sldMk cId="3065619269" sldId="974"/>
            <ac:cxnSpMk id="573" creationId="{AEA563B3-9416-8C38-DC94-298F9E1CA9A5}"/>
          </ac:cxnSpMkLst>
        </pc:cxnChg>
        <pc:cxnChg chg="mod">
          <ac:chgData name="Phillip Kaufman" userId="c001b2a046940d7c" providerId="LiveId" clId="{5CB25B10-5B1C-4017-B167-ED3104435743}" dt="2024-05-20T00:16:52.078" v="3303"/>
          <ac:cxnSpMkLst>
            <pc:docMk/>
            <pc:sldMk cId="3065619269" sldId="974"/>
            <ac:cxnSpMk id="574" creationId="{A27AD655-9CED-8E41-B1D7-B4F09F2C92F3}"/>
          </ac:cxnSpMkLst>
        </pc:cxnChg>
        <pc:cxnChg chg="mod">
          <ac:chgData name="Phillip Kaufman" userId="c001b2a046940d7c" providerId="LiveId" clId="{5CB25B10-5B1C-4017-B167-ED3104435743}" dt="2024-05-20T00:16:52.078" v="3303"/>
          <ac:cxnSpMkLst>
            <pc:docMk/>
            <pc:sldMk cId="3065619269" sldId="974"/>
            <ac:cxnSpMk id="575" creationId="{2B95C742-43EF-55CD-E579-90284E60B3F5}"/>
          </ac:cxnSpMkLst>
        </pc:cxnChg>
        <pc:cxnChg chg="mod">
          <ac:chgData name="Phillip Kaufman" userId="c001b2a046940d7c" providerId="LiveId" clId="{5CB25B10-5B1C-4017-B167-ED3104435743}" dt="2024-05-20T00:16:52.078" v="3303"/>
          <ac:cxnSpMkLst>
            <pc:docMk/>
            <pc:sldMk cId="3065619269" sldId="974"/>
            <ac:cxnSpMk id="576" creationId="{C585771B-0E4F-F8F3-4159-532B14DB86D6}"/>
          </ac:cxnSpMkLst>
        </pc:cxnChg>
        <pc:cxnChg chg="mod">
          <ac:chgData name="Phillip Kaufman" userId="c001b2a046940d7c" providerId="LiveId" clId="{5CB25B10-5B1C-4017-B167-ED3104435743}" dt="2024-05-20T00:16:52.078" v="3303"/>
          <ac:cxnSpMkLst>
            <pc:docMk/>
            <pc:sldMk cId="3065619269" sldId="974"/>
            <ac:cxnSpMk id="577" creationId="{50A39C5B-55F1-FA7B-1EA4-05C72878D71C}"/>
          </ac:cxnSpMkLst>
        </pc:cxnChg>
        <pc:cxnChg chg="mod">
          <ac:chgData name="Phillip Kaufman" userId="c001b2a046940d7c" providerId="LiveId" clId="{5CB25B10-5B1C-4017-B167-ED3104435743}" dt="2024-05-20T00:16:52.078" v="3303"/>
          <ac:cxnSpMkLst>
            <pc:docMk/>
            <pc:sldMk cId="3065619269" sldId="974"/>
            <ac:cxnSpMk id="578" creationId="{1F5A72F1-667A-04B4-5014-D17D52C57A19}"/>
          </ac:cxnSpMkLst>
        </pc:cxnChg>
        <pc:cxnChg chg="mod">
          <ac:chgData name="Phillip Kaufman" userId="c001b2a046940d7c" providerId="LiveId" clId="{5CB25B10-5B1C-4017-B167-ED3104435743}" dt="2024-05-20T00:16:52.078" v="3303"/>
          <ac:cxnSpMkLst>
            <pc:docMk/>
            <pc:sldMk cId="3065619269" sldId="974"/>
            <ac:cxnSpMk id="579" creationId="{D9E600BC-1BE0-9613-99EB-66E693EB6CB8}"/>
          </ac:cxnSpMkLst>
        </pc:cxnChg>
        <pc:cxnChg chg="mod">
          <ac:chgData name="Phillip Kaufman" userId="c001b2a046940d7c" providerId="LiveId" clId="{5CB25B10-5B1C-4017-B167-ED3104435743}" dt="2024-05-20T00:16:52.078" v="3303"/>
          <ac:cxnSpMkLst>
            <pc:docMk/>
            <pc:sldMk cId="3065619269" sldId="974"/>
            <ac:cxnSpMk id="580" creationId="{25A9576E-C19B-E664-0EE2-B388340B02BB}"/>
          </ac:cxnSpMkLst>
        </pc:cxnChg>
        <pc:cxnChg chg="mod">
          <ac:chgData name="Phillip Kaufman" userId="c001b2a046940d7c" providerId="LiveId" clId="{5CB25B10-5B1C-4017-B167-ED3104435743}" dt="2024-05-20T00:16:52.078" v="3303"/>
          <ac:cxnSpMkLst>
            <pc:docMk/>
            <pc:sldMk cId="3065619269" sldId="974"/>
            <ac:cxnSpMk id="581" creationId="{09FA9C4F-4CFF-7871-F4A1-7FA41AA358B0}"/>
          </ac:cxnSpMkLst>
        </pc:cxnChg>
        <pc:cxnChg chg="mod">
          <ac:chgData name="Phillip Kaufman" userId="c001b2a046940d7c" providerId="LiveId" clId="{5CB25B10-5B1C-4017-B167-ED3104435743}" dt="2024-05-20T00:16:52.078" v="3303"/>
          <ac:cxnSpMkLst>
            <pc:docMk/>
            <pc:sldMk cId="3065619269" sldId="974"/>
            <ac:cxnSpMk id="585" creationId="{E69EB396-A9B0-864E-2926-C37095BFC6E7}"/>
          </ac:cxnSpMkLst>
        </pc:cxnChg>
        <pc:cxnChg chg="mod">
          <ac:chgData name="Phillip Kaufman" userId="c001b2a046940d7c" providerId="LiveId" clId="{5CB25B10-5B1C-4017-B167-ED3104435743}" dt="2024-05-20T00:16:52.078" v="3303"/>
          <ac:cxnSpMkLst>
            <pc:docMk/>
            <pc:sldMk cId="3065619269" sldId="974"/>
            <ac:cxnSpMk id="586" creationId="{C83A6EE2-AF04-A4D9-2FF2-5C8E24419E76}"/>
          </ac:cxnSpMkLst>
        </pc:cxnChg>
        <pc:cxnChg chg="mod">
          <ac:chgData name="Phillip Kaufman" userId="c001b2a046940d7c" providerId="LiveId" clId="{5CB25B10-5B1C-4017-B167-ED3104435743}" dt="2024-05-20T00:22:16.163" v="3381" actId="21"/>
          <ac:cxnSpMkLst>
            <pc:docMk/>
            <pc:sldMk cId="3065619269" sldId="974"/>
            <ac:cxnSpMk id="593" creationId="{3ED8B13A-97E0-231E-74D3-3C9004716E78}"/>
          </ac:cxnSpMkLst>
        </pc:cxnChg>
        <pc:cxnChg chg="mod">
          <ac:chgData name="Phillip Kaufman" userId="c001b2a046940d7c" providerId="LiveId" clId="{5CB25B10-5B1C-4017-B167-ED3104435743}" dt="2024-05-20T00:22:16.163" v="3381" actId="21"/>
          <ac:cxnSpMkLst>
            <pc:docMk/>
            <pc:sldMk cId="3065619269" sldId="974"/>
            <ac:cxnSpMk id="594" creationId="{B41E890E-E938-450B-E8D4-CEB1DD332D98}"/>
          </ac:cxnSpMkLst>
        </pc:cxnChg>
        <pc:cxnChg chg="mod">
          <ac:chgData name="Phillip Kaufman" userId="c001b2a046940d7c" providerId="LiveId" clId="{5CB25B10-5B1C-4017-B167-ED3104435743}" dt="2024-05-20T00:22:16.163" v="3381" actId="21"/>
          <ac:cxnSpMkLst>
            <pc:docMk/>
            <pc:sldMk cId="3065619269" sldId="974"/>
            <ac:cxnSpMk id="602" creationId="{7ED8D333-8628-40EE-FFD8-CCACB63EDA0A}"/>
          </ac:cxnSpMkLst>
        </pc:cxnChg>
        <pc:cxnChg chg="mod">
          <ac:chgData name="Phillip Kaufman" userId="c001b2a046940d7c" providerId="LiveId" clId="{5CB25B10-5B1C-4017-B167-ED3104435743}" dt="2024-05-20T00:22:16.163" v="3381" actId="21"/>
          <ac:cxnSpMkLst>
            <pc:docMk/>
            <pc:sldMk cId="3065619269" sldId="974"/>
            <ac:cxnSpMk id="603" creationId="{01590271-C103-7E4A-4202-96C15E23AA92}"/>
          </ac:cxnSpMkLst>
        </pc:cxnChg>
        <pc:cxnChg chg="mod">
          <ac:chgData name="Phillip Kaufman" userId="c001b2a046940d7c" providerId="LiveId" clId="{5CB25B10-5B1C-4017-B167-ED3104435743}" dt="2024-05-20T00:22:16.163" v="3381" actId="21"/>
          <ac:cxnSpMkLst>
            <pc:docMk/>
            <pc:sldMk cId="3065619269" sldId="974"/>
            <ac:cxnSpMk id="611" creationId="{BAEF4EFF-9855-800A-274C-187D0C75785F}"/>
          </ac:cxnSpMkLst>
        </pc:cxnChg>
        <pc:cxnChg chg="mod">
          <ac:chgData name="Phillip Kaufman" userId="c001b2a046940d7c" providerId="LiveId" clId="{5CB25B10-5B1C-4017-B167-ED3104435743}" dt="2024-05-20T00:22:16.163" v="3381" actId="21"/>
          <ac:cxnSpMkLst>
            <pc:docMk/>
            <pc:sldMk cId="3065619269" sldId="974"/>
            <ac:cxnSpMk id="612" creationId="{2169F094-5B54-ABD8-281C-00B16CCBE4DE}"/>
          </ac:cxnSpMkLst>
        </pc:cxnChg>
        <pc:cxnChg chg="mod">
          <ac:chgData name="Phillip Kaufman" userId="c001b2a046940d7c" providerId="LiveId" clId="{5CB25B10-5B1C-4017-B167-ED3104435743}" dt="2024-05-20T00:20:19.101" v="3343" actId="403"/>
          <ac:cxnSpMkLst>
            <pc:docMk/>
            <pc:sldMk cId="3065619269" sldId="974"/>
            <ac:cxnSpMk id="620" creationId="{2248ADDE-4576-B84B-A728-535BB8DE648A}"/>
          </ac:cxnSpMkLst>
        </pc:cxnChg>
        <pc:cxnChg chg="mod">
          <ac:chgData name="Phillip Kaufman" userId="c001b2a046940d7c" providerId="LiveId" clId="{5CB25B10-5B1C-4017-B167-ED3104435743}" dt="2024-05-20T00:20:19.101" v="3343" actId="403"/>
          <ac:cxnSpMkLst>
            <pc:docMk/>
            <pc:sldMk cId="3065619269" sldId="974"/>
            <ac:cxnSpMk id="621" creationId="{D2453BE3-7CA6-D2C7-9290-DB1D1E3474A2}"/>
          </ac:cxnSpMkLst>
        </pc:cxnChg>
        <pc:cxnChg chg="mod">
          <ac:chgData name="Phillip Kaufman" userId="c001b2a046940d7c" providerId="LiveId" clId="{5CB25B10-5B1C-4017-B167-ED3104435743}" dt="2024-05-20T00:21:16.033" v="3357" actId="571"/>
          <ac:cxnSpMkLst>
            <pc:docMk/>
            <pc:sldMk cId="3065619269" sldId="974"/>
            <ac:cxnSpMk id="637" creationId="{896DDD7D-09FD-99E7-13CE-21384A842F50}"/>
          </ac:cxnSpMkLst>
        </pc:cxnChg>
        <pc:cxnChg chg="mod">
          <ac:chgData name="Phillip Kaufman" userId="c001b2a046940d7c" providerId="LiveId" clId="{5CB25B10-5B1C-4017-B167-ED3104435743}" dt="2024-05-20T00:21:16.033" v="3357" actId="571"/>
          <ac:cxnSpMkLst>
            <pc:docMk/>
            <pc:sldMk cId="3065619269" sldId="974"/>
            <ac:cxnSpMk id="638" creationId="{39FA329C-51BB-CD5C-94CC-CB970B189441}"/>
          </ac:cxnSpMkLst>
        </pc:cxnChg>
        <pc:cxnChg chg="mod">
          <ac:chgData name="Phillip Kaufman" userId="c001b2a046940d7c" providerId="LiveId" clId="{5CB25B10-5B1C-4017-B167-ED3104435743}" dt="2024-05-20T00:21:16.033" v="3357" actId="571"/>
          <ac:cxnSpMkLst>
            <pc:docMk/>
            <pc:sldMk cId="3065619269" sldId="974"/>
            <ac:cxnSpMk id="639" creationId="{63961FCE-E8CB-29DE-E49B-82EADF977C98}"/>
          </ac:cxnSpMkLst>
        </pc:cxnChg>
        <pc:cxnChg chg="mod">
          <ac:chgData name="Phillip Kaufman" userId="c001b2a046940d7c" providerId="LiveId" clId="{5CB25B10-5B1C-4017-B167-ED3104435743}" dt="2024-05-20T00:21:16.033" v="3357" actId="571"/>
          <ac:cxnSpMkLst>
            <pc:docMk/>
            <pc:sldMk cId="3065619269" sldId="974"/>
            <ac:cxnSpMk id="640" creationId="{4294D853-B409-5C34-BC3A-CAD711A528E4}"/>
          </ac:cxnSpMkLst>
        </pc:cxnChg>
        <pc:cxnChg chg="mod">
          <ac:chgData name="Phillip Kaufman" userId="c001b2a046940d7c" providerId="LiveId" clId="{5CB25B10-5B1C-4017-B167-ED3104435743}" dt="2024-05-20T00:21:16.033" v="3357" actId="571"/>
          <ac:cxnSpMkLst>
            <pc:docMk/>
            <pc:sldMk cId="3065619269" sldId="974"/>
            <ac:cxnSpMk id="641" creationId="{5A8B152C-4BFE-5BAC-3259-A19A83655CA8}"/>
          </ac:cxnSpMkLst>
        </pc:cxnChg>
        <pc:cxnChg chg="mod">
          <ac:chgData name="Phillip Kaufman" userId="c001b2a046940d7c" providerId="LiveId" clId="{5CB25B10-5B1C-4017-B167-ED3104435743}" dt="2024-05-20T00:21:16.033" v="3357" actId="571"/>
          <ac:cxnSpMkLst>
            <pc:docMk/>
            <pc:sldMk cId="3065619269" sldId="974"/>
            <ac:cxnSpMk id="642" creationId="{5F225EC4-D6BF-A008-E8A5-CC6B61197076}"/>
          </ac:cxnSpMkLst>
        </pc:cxnChg>
        <pc:cxnChg chg="mod">
          <ac:chgData name="Phillip Kaufman" userId="c001b2a046940d7c" providerId="LiveId" clId="{5CB25B10-5B1C-4017-B167-ED3104435743}" dt="2024-05-20T00:21:16.033" v="3357" actId="571"/>
          <ac:cxnSpMkLst>
            <pc:docMk/>
            <pc:sldMk cId="3065619269" sldId="974"/>
            <ac:cxnSpMk id="643" creationId="{37749E55-FE14-93A2-202C-C624CE8E9064}"/>
          </ac:cxnSpMkLst>
        </pc:cxnChg>
        <pc:cxnChg chg="mod">
          <ac:chgData name="Phillip Kaufman" userId="c001b2a046940d7c" providerId="LiveId" clId="{5CB25B10-5B1C-4017-B167-ED3104435743}" dt="2024-05-20T00:21:16.033" v="3357" actId="571"/>
          <ac:cxnSpMkLst>
            <pc:docMk/>
            <pc:sldMk cId="3065619269" sldId="974"/>
            <ac:cxnSpMk id="644" creationId="{BF89E21D-A895-A9D5-2D26-730D38FFD262}"/>
          </ac:cxnSpMkLst>
        </pc:cxnChg>
        <pc:cxnChg chg="mod">
          <ac:chgData name="Phillip Kaufman" userId="c001b2a046940d7c" providerId="LiveId" clId="{5CB25B10-5B1C-4017-B167-ED3104435743}" dt="2024-05-20T00:21:16.033" v="3357" actId="571"/>
          <ac:cxnSpMkLst>
            <pc:docMk/>
            <pc:sldMk cId="3065619269" sldId="974"/>
            <ac:cxnSpMk id="645" creationId="{93EB9D25-23D3-E818-4D17-A8DB0F327B52}"/>
          </ac:cxnSpMkLst>
        </pc:cxnChg>
        <pc:cxnChg chg="mod">
          <ac:chgData name="Phillip Kaufman" userId="c001b2a046940d7c" providerId="LiveId" clId="{5CB25B10-5B1C-4017-B167-ED3104435743}" dt="2024-05-20T00:21:16.033" v="3357" actId="571"/>
          <ac:cxnSpMkLst>
            <pc:docMk/>
            <pc:sldMk cId="3065619269" sldId="974"/>
            <ac:cxnSpMk id="646" creationId="{66D607F9-FDC9-0F09-D752-165730FF85C9}"/>
          </ac:cxnSpMkLst>
        </pc:cxnChg>
        <pc:cxnChg chg="mod">
          <ac:chgData name="Phillip Kaufman" userId="c001b2a046940d7c" providerId="LiveId" clId="{5CB25B10-5B1C-4017-B167-ED3104435743}" dt="2024-05-20T00:21:16.033" v="3357" actId="571"/>
          <ac:cxnSpMkLst>
            <pc:docMk/>
            <pc:sldMk cId="3065619269" sldId="974"/>
            <ac:cxnSpMk id="647" creationId="{886F4EB5-7CE2-FEA9-854A-179BF93CD1EF}"/>
          </ac:cxnSpMkLst>
        </pc:cxnChg>
        <pc:cxnChg chg="mod">
          <ac:chgData name="Phillip Kaufman" userId="c001b2a046940d7c" providerId="LiveId" clId="{5CB25B10-5B1C-4017-B167-ED3104435743}" dt="2024-05-20T00:21:16.033" v="3357" actId="571"/>
          <ac:cxnSpMkLst>
            <pc:docMk/>
            <pc:sldMk cId="3065619269" sldId="974"/>
            <ac:cxnSpMk id="648" creationId="{923E90A1-5EFD-59E2-328A-456D0B62D96B}"/>
          </ac:cxnSpMkLst>
        </pc:cxnChg>
        <pc:cxnChg chg="mod">
          <ac:chgData name="Phillip Kaufman" userId="c001b2a046940d7c" providerId="LiveId" clId="{5CB25B10-5B1C-4017-B167-ED3104435743}" dt="2024-05-20T00:21:16.033" v="3357" actId="571"/>
          <ac:cxnSpMkLst>
            <pc:docMk/>
            <pc:sldMk cId="3065619269" sldId="974"/>
            <ac:cxnSpMk id="649" creationId="{96058431-A3B2-6B71-4B9C-3C027E6B75E6}"/>
          </ac:cxnSpMkLst>
        </pc:cxnChg>
        <pc:cxnChg chg="mod">
          <ac:chgData name="Phillip Kaufman" userId="c001b2a046940d7c" providerId="LiveId" clId="{5CB25B10-5B1C-4017-B167-ED3104435743}" dt="2024-05-20T00:21:16.033" v="3357" actId="571"/>
          <ac:cxnSpMkLst>
            <pc:docMk/>
            <pc:sldMk cId="3065619269" sldId="974"/>
            <ac:cxnSpMk id="650" creationId="{61AC8DBC-9A30-9B22-1F32-C6C73A652970}"/>
          </ac:cxnSpMkLst>
        </pc:cxnChg>
        <pc:cxnChg chg="mod">
          <ac:chgData name="Phillip Kaufman" userId="c001b2a046940d7c" providerId="LiveId" clId="{5CB25B10-5B1C-4017-B167-ED3104435743}" dt="2024-05-20T00:21:16.033" v="3357" actId="571"/>
          <ac:cxnSpMkLst>
            <pc:docMk/>
            <pc:sldMk cId="3065619269" sldId="974"/>
            <ac:cxnSpMk id="651" creationId="{8C4C0B1D-AA72-C618-DA85-47A40B2A1D7D}"/>
          </ac:cxnSpMkLst>
        </pc:cxnChg>
        <pc:cxnChg chg="mod">
          <ac:chgData name="Phillip Kaufman" userId="c001b2a046940d7c" providerId="LiveId" clId="{5CB25B10-5B1C-4017-B167-ED3104435743}" dt="2024-05-20T00:21:16.033" v="3357" actId="571"/>
          <ac:cxnSpMkLst>
            <pc:docMk/>
            <pc:sldMk cId="3065619269" sldId="974"/>
            <ac:cxnSpMk id="652" creationId="{8920C54B-9444-19C4-3BC6-4AFE41869F37}"/>
          </ac:cxnSpMkLst>
        </pc:cxnChg>
        <pc:cxnChg chg="mod">
          <ac:chgData name="Phillip Kaufman" userId="c001b2a046940d7c" providerId="LiveId" clId="{5CB25B10-5B1C-4017-B167-ED3104435743}" dt="2024-05-20T00:21:16.033" v="3357" actId="571"/>
          <ac:cxnSpMkLst>
            <pc:docMk/>
            <pc:sldMk cId="3065619269" sldId="974"/>
            <ac:cxnSpMk id="653" creationId="{4DB05E16-3C6F-70AB-FF1E-43E7D7A7283F}"/>
          </ac:cxnSpMkLst>
        </pc:cxnChg>
        <pc:cxnChg chg="mod">
          <ac:chgData name="Phillip Kaufman" userId="c001b2a046940d7c" providerId="LiveId" clId="{5CB25B10-5B1C-4017-B167-ED3104435743}" dt="2024-05-20T00:21:16.033" v="3357" actId="571"/>
          <ac:cxnSpMkLst>
            <pc:docMk/>
            <pc:sldMk cId="3065619269" sldId="974"/>
            <ac:cxnSpMk id="654" creationId="{8D9281B2-C19C-40FD-4B88-E1A0F80D709C}"/>
          </ac:cxnSpMkLst>
        </pc:cxnChg>
        <pc:cxnChg chg="mod">
          <ac:chgData name="Phillip Kaufman" userId="c001b2a046940d7c" providerId="LiveId" clId="{5CB25B10-5B1C-4017-B167-ED3104435743}" dt="2024-05-20T00:21:16.033" v="3357" actId="571"/>
          <ac:cxnSpMkLst>
            <pc:docMk/>
            <pc:sldMk cId="3065619269" sldId="974"/>
            <ac:cxnSpMk id="655" creationId="{47DCB473-8F17-8538-90F3-CFBD002A9BD5}"/>
          </ac:cxnSpMkLst>
        </pc:cxnChg>
        <pc:cxnChg chg="mod">
          <ac:chgData name="Phillip Kaufman" userId="c001b2a046940d7c" providerId="LiveId" clId="{5CB25B10-5B1C-4017-B167-ED3104435743}" dt="2024-05-20T00:21:16.033" v="3357" actId="571"/>
          <ac:cxnSpMkLst>
            <pc:docMk/>
            <pc:sldMk cId="3065619269" sldId="974"/>
            <ac:cxnSpMk id="656" creationId="{CCE2BD2D-2E97-A65D-A38E-9F98F50F1FBF}"/>
          </ac:cxnSpMkLst>
        </pc:cxnChg>
        <pc:cxnChg chg="mod">
          <ac:chgData name="Phillip Kaufman" userId="c001b2a046940d7c" providerId="LiveId" clId="{5CB25B10-5B1C-4017-B167-ED3104435743}" dt="2024-05-20T00:21:16.033" v="3357" actId="571"/>
          <ac:cxnSpMkLst>
            <pc:docMk/>
            <pc:sldMk cId="3065619269" sldId="974"/>
            <ac:cxnSpMk id="657" creationId="{1E6BD35F-535D-0C64-D8DA-1808091537D6}"/>
          </ac:cxnSpMkLst>
        </pc:cxnChg>
        <pc:cxnChg chg="mod">
          <ac:chgData name="Phillip Kaufman" userId="c001b2a046940d7c" providerId="LiveId" clId="{5CB25B10-5B1C-4017-B167-ED3104435743}" dt="2024-05-20T00:21:16.033" v="3357" actId="571"/>
          <ac:cxnSpMkLst>
            <pc:docMk/>
            <pc:sldMk cId="3065619269" sldId="974"/>
            <ac:cxnSpMk id="658" creationId="{8BF40BEC-8B92-F45B-14AC-23440B8B8D6E}"/>
          </ac:cxnSpMkLst>
        </pc:cxnChg>
        <pc:cxnChg chg="mod">
          <ac:chgData name="Phillip Kaufman" userId="c001b2a046940d7c" providerId="LiveId" clId="{5CB25B10-5B1C-4017-B167-ED3104435743}" dt="2024-05-20T00:21:16.033" v="3357" actId="571"/>
          <ac:cxnSpMkLst>
            <pc:docMk/>
            <pc:sldMk cId="3065619269" sldId="974"/>
            <ac:cxnSpMk id="659" creationId="{3415A71C-1C18-A41A-04B4-734330201683}"/>
          </ac:cxnSpMkLst>
        </pc:cxnChg>
        <pc:cxnChg chg="mod">
          <ac:chgData name="Phillip Kaufman" userId="c001b2a046940d7c" providerId="LiveId" clId="{5CB25B10-5B1C-4017-B167-ED3104435743}" dt="2024-05-20T00:21:16.033" v="3357" actId="571"/>
          <ac:cxnSpMkLst>
            <pc:docMk/>
            <pc:sldMk cId="3065619269" sldId="974"/>
            <ac:cxnSpMk id="660" creationId="{9863F110-BF0D-1913-B7A4-D85CF195A06D}"/>
          </ac:cxnSpMkLst>
        </pc:cxnChg>
        <pc:cxnChg chg="mod">
          <ac:chgData name="Phillip Kaufman" userId="c001b2a046940d7c" providerId="LiveId" clId="{5CB25B10-5B1C-4017-B167-ED3104435743}" dt="2024-05-20T00:21:16.033" v="3357" actId="571"/>
          <ac:cxnSpMkLst>
            <pc:docMk/>
            <pc:sldMk cId="3065619269" sldId="974"/>
            <ac:cxnSpMk id="661" creationId="{774661FA-6D95-D89C-0CB9-8F2D0163BACB}"/>
          </ac:cxnSpMkLst>
        </pc:cxnChg>
        <pc:cxnChg chg="mod">
          <ac:chgData name="Phillip Kaufman" userId="c001b2a046940d7c" providerId="LiveId" clId="{5CB25B10-5B1C-4017-B167-ED3104435743}" dt="2024-05-20T00:21:16.033" v="3357" actId="571"/>
          <ac:cxnSpMkLst>
            <pc:docMk/>
            <pc:sldMk cId="3065619269" sldId="974"/>
            <ac:cxnSpMk id="662" creationId="{F6082C99-EB51-C918-EBA1-AD60E6717BAB}"/>
          </ac:cxnSpMkLst>
        </pc:cxnChg>
        <pc:cxnChg chg="mod">
          <ac:chgData name="Phillip Kaufman" userId="c001b2a046940d7c" providerId="LiveId" clId="{5CB25B10-5B1C-4017-B167-ED3104435743}" dt="2024-05-20T00:21:16.033" v="3357" actId="571"/>
          <ac:cxnSpMkLst>
            <pc:docMk/>
            <pc:sldMk cId="3065619269" sldId="974"/>
            <ac:cxnSpMk id="663" creationId="{E42F66C0-AE6E-3113-71CA-659A5792498E}"/>
          </ac:cxnSpMkLst>
        </pc:cxnChg>
        <pc:cxnChg chg="mod">
          <ac:chgData name="Phillip Kaufman" userId="c001b2a046940d7c" providerId="LiveId" clId="{5CB25B10-5B1C-4017-B167-ED3104435743}" dt="2024-05-20T00:21:16.033" v="3357" actId="571"/>
          <ac:cxnSpMkLst>
            <pc:docMk/>
            <pc:sldMk cId="3065619269" sldId="974"/>
            <ac:cxnSpMk id="664" creationId="{9F5B0BC6-184D-ACF8-C98B-B7D8A0954CB2}"/>
          </ac:cxnSpMkLst>
        </pc:cxnChg>
        <pc:cxnChg chg="mod">
          <ac:chgData name="Phillip Kaufman" userId="c001b2a046940d7c" providerId="LiveId" clId="{5CB25B10-5B1C-4017-B167-ED3104435743}" dt="2024-05-20T00:21:16.033" v="3357" actId="571"/>
          <ac:cxnSpMkLst>
            <pc:docMk/>
            <pc:sldMk cId="3065619269" sldId="974"/>
            <ac:cxnSpMk id="665" creationId="{2F29621A-B4CA-E4C3-9D7D-BCA669842128}"/>
          </ac:cxnSpMkLst>
        </pc:cxnChg>
        <pc:cxnChg chg="mod">
          <ac:chgData name="Phillip Kaufman" userId="c001b2a046940d7c" providerId="LiveId" clId="{5CB25B10-5B1C-4017-B167-ED3104435743}" dt="2024-05-20T00:21:16.033" v="3357" actId="571"/>
          <ac:cxnSpMkLst>
            <pc:docMk/>
            <pc:sldMk cId="3065619269" sldId="974"/>
            <ac:cxnSpMk id="666" creationId="{9BD6A199-62E2-634C-C1F6-BC82E597E8F5}"/>
          </ac:cxnSpMkLst>
        </pc:cxnChg>
        <pc:cxnChg chg="mod">
          <ac:chgData name="Phillip Kaufman" userId="c001b2a046940d7c" providerId="LiveId" clId="{5CB25B10-5B1C-4017-B167-ED3104435743}" dt="2024-05-20T00:21:16.033" v="3357" actId="571"/>
          <ac:cxnSpMkLst>
            <pc:docMk/>
            <pc:sldMk cId="3065619269" sldId="974"/>
            <ac:cxnSpMk id="667" creationId="{4E575D94-3684-963C-0F1C-3326B3435914}"/>
          </ac:cxnSpMkLst>
        </pc:cxnChg>
        <pc:cxnChg chg="mod">
          <ac:chgData name="Phillip Kaufman" userId="c001b2a046940d7c" providerId="LiveId" clId="{5CB25B10-5B1C-4017-B167-ED3104435743}" dt="2024-05-20T00:21:16.033" v="3357" actId="571"/>
          <ac:cxnSpMkLst>
            <pc:docMk/>
            <pc:sldMk cId="3065619269" sldId="974"/>
            <ac:cxnSpMk id="668" creationId="{A17E2D98-D193-EE16-FF21-5C4FBB0F7D49}"/>
          </ac:cxnSpMkLst>
        </pc:cxnChg>
        <pc:cxnChg chg="mod">
          <ac:chgData name="Phillip Kaufman" userId="c001b2a046940d7c" providerId="LiveId" clId="{5CB25B10-5B1C-4017-B167-ED3104435743}" dt="2024-05-20T00:21:16.033" v="3357" actId="571"/>
          <ac:cxnSpMkLst>
            <pc:docMk/>
            <pc:sldMk cId="3065619269" sldId="974"/>
            <ac:cxnSpMk id="672" creationId="{F79CA5E7-855E-B043-388A-D774225B1234}"/>
          </ac:cxnSpMkLst>
        </pc:cxnChg>
        <pc:cxnChg chg="mod">
          <ac:chgData name="Phillip Kaufman" userId="c001b2a046940d7c" providerId="LiveId" clId="{5CB25B10-5B1C-4017-B167-ED3104435743}" dt="2024-05-20T00:21:16.033" v="3357" actId="571"/>
          <ac:cxnSpMkLst>
            <pc:docMk/>
            <pc:sldMk cId="3065619269" sldId="974"/>
            <ac:cxnSpMk id="673" creationId="{F34E487F-867A-E706-6DA4-09F0DC91741B}"/>
          </ac:cxnSpMkLst>
        </pc:cxnChg>
        <pc:cxnChg chg="mod">
          <ac:chgData name="Phillip Kaufman" userId="c001b2a046940d7c" providerId="LiveId" clId="{5CB25B10-5B1C-4017-B167-ED3104435743}" dt="2024-05-20T00:24:22.762" v="3406" actId="478"/>
          <ac:cxnSpMkLst>
            <pc:docMk/>
            <pc:sldMk cId="3065619269" sldId="974"/>
            <ac:cxnSpMk id="685" creationId="{65694112-0CCA-AE0E-516D-9E479197C790}"/>
          </ac:cxnSpMkLst>
        </pc:cxnChg>
        <pc:cxnChg chg="mod">
          <ac:chgData name="Phillip Kaufman" userId="c001b2a046940d7c" providerId="LiveId" clId="{5CB25B10-5B1C-4017-B167-ED3104435743}" dt="2024-05-20T00:24:20.038" v="3405" actId="165"/>
          <ac:cxnSpMkLst>
            <pc:docMk/>
            <pc:sldMk cId="3065619269" sldId="974"/>
            <ac:cxnSpMk id="686" creationId="{8A8155E5-6440-EE87-BAFF-C973F78EEE2E}"/>
          </ac:cxnSpMkLst>
        </pc:cxnChg>
        <pc:cxnChg chg="mod">
          <ac:chgData name="Phillip Kaufman" userId="c001b2a046940d7c" providerId="LiveId" clId="{5CB25B10-5B1C-4017-B167-ED3104435743}" dt="2024-05-20T00:24:20.038" v="3405" actId="165"/>
          <ac:cxnSpMkLst>
            <pc:docMk/>
            <pc:sldMk cId="3065619269" sldId="974"/>
            <ac:cxnSpMk id="691" creationId="{2385DECB-4922-685B-D6B3-0191E320D2E7}"/>
          </ac:cxnSpMkLst>
        </pc:cxnChg>
        <pc:cxnChg chg="mod">
          <ac:chgData name="Phillip Kaufman" userId="c001b2a046940d7c" providerId="LiveId" clId="{5CB25B10-5B1C-4017-B167-ED3104435743}" dt="2024-05-20T00:24:20.038" v="3405" actId="165"/>
          <ac:cxnSpMkLst>
            <pc:docMk/>
            <pc:sldMk cId="3065619269" sldId="974"/>
            <ac:cxnSpMk id="692" creationId="{48EC2E6B-D359-76DD-2CA2-E1136050D507}"/>
          </ac:cxnSpMkLst>
        </pc:cxnChg>
        <pc:cxnChg chg="mod">
          <ac:chgData name="Phillip Kaufman" userId="c001b2a046940d7c" providerId="LiveId" clId="{5CB25B10-5B1C-4017-B167-ED3104435743}" dt="2024-05-20T00:24:20.038" v="3405" actId="165"/>
          <ac:cxnSpMkLst>
            <pc:docMk/>
            <pc:sldMk cId="3065619269" sldId="974"/>
            <ac:cxnSpMk id="693" creationId="{8F157543-DF8D-995D-F518-B56990510DAD}"/>
          </ac:cxnSpMkLst>
        </pc:cxnChg>
        <pc:cxnChg chg="mod">
          <ac:chgData name="Phillip Kaufman" userId="c001b2a046940d7c" providerId="LiveId" clId="{5CB25B10-5B1C-4017-B167-ED3104435743}" dt="2024-05-20T00:24:20.038" v="3405" actId="165"/>
          <ac:cxnSpMkLst>
            <pc:docMk/>
            <pc:sldMk cId="3065619269" sldId="974"/>
            <ac:cxnSpMk id="694" creationId="{5C16A66D-B09F-3FF0-2791-03E19D9CD59D}"/>
          </ac:cxnSpMkLst>
        </pc:cxnChg>
        <pc:cxnChg chg="mod">
          <ac:chgData name="Phillip Kaufman" userId="c001b2a046940d7c" providerId="LiveId" clId="{5CB25B10-5B1C-4017-B167-ED3104435743}" dt="2024-05-20T00:24:20.038" v="3405" actId="165"/>
          <ac:cxnSpMkLst>
            <pc:docMk/>
            <pc:sldMk cId="3065619269" sldId="974"/>
            <ac:cxnSpMk id="695" creationId="{D374C63D-98DD-9A23-51DA-84A0E775A72D}"/>
          </ac:cxnSpMkLst>
        </pc:cxnChg>
        <pc:cxnChg chg="mod">
          <ac:chgData name="Phillip Kaufman" userId="c001b2a046940d7c" providerId="LiveId" clId="{5CB25B10-5B1C-4017-B167-ED3104435743}" dt="2024-05-20T00:24:20.038" v="3405" actId="165"/>
          <ac:cxnSpMkLst>
            <pc:docMk/>
            <pc:sldMk cId="3065619269" sldId="974"/>
            <ac:cxnSpMk id="696" creationId="{70CE7182-CFF2-0428-C5B1-F57D4E672E83}"/>
          </ac:cxnSpMkLst>
        </pc:cxnChg>
        <pc:cxnChg chg="mod">
          <ac:chgData name="Phillip Kaufman" userId="c001b2a046940d7c" providerId="LiveId" clId="{5CB25B10-5B1C-4017-B167-ED3104435743}" dt="2024-05-20T00:24:20.038" v="3405" actId="165"/>
          <ac:cxnSpMkLst>
            <pc:docMk/>
            <pc:sldMk cId="3065619269" sldId="974"/>
            <ac:cxnSpMk id="697" creationId="{6FDADD84-8963-85BD-23C3-B03C99BDD3C2}"/>
          </ac:cxnSpMkLst>
        </pc:cxnChg>
        <pc:cxnChg chg="mod">
          <ac:chgData name="Phillip Kaufman" userId="c001b2a046940d7c" providerId="LiveId" clId="{5CB25B10-5B1C-4017-B167-ED3104435743}" dt="2024-05-20T00:24:20.038" v="3405" actId="165"/>
          <ac:cxnSpMkLst>
            <pc:docMk/>
            <pc:sldMk cId="3065619269" sldId="974"/>
            <ac:cxnSpMk id="698" creationId="{C2F3D417-43C8-2E34-0623-9538B11306C6}"/>
          </ac:cxnSpMkLst>
        </pc:cxnChg>
        <pc:cxnChg chg="mod">
          <ac:chgData name="Phillip Kaufman" userId="c001b2a046940d7c" providerId="LiveId" clId="{5CB25B10-5B1C-4017-B167-ED3104435743}" dt="2024-05-20T00:24:20.038" v="3405" actId="165"/>
          <ac:cxnSpMkLst>
            <pc:docMk/>
            <pc:sldMk cId="3065619269" sldId="974"/>
            <ac:cxnSpMk id="699" creationId="{F9BF2A2A-2850-EBCF-0B17-0452916D76B5}"/>
          </ac:cxnSpMkLst>
        </pc:cxnChg>
        <pc:cxnChg chg="mod">
          <ac:chgData name="Phillip Kaufman" userId="c001b2a046940d7c" providerId="LiveId" clId="{5CB25B10-5B1C-4017-B167-ED3104435743}" dt="2024-05-20T00:24:20.038" v="3405" actId="165"/>
          <ac:cxnSpMkLst>
            <pc:docMk/>
            <pc:sldMk cId="3065619269" sldId="974"/>
            <ac:cxnSpMk id="700" creationId="{D803AA77-D5C7-ACE2-9D14-AC6FA30BE068}"/>
          </ac:cxnSpMkLst>
        </pc:cxnChg>
        <pc:cxnChg chg="mod">
          <ac:chgData name="Phillip Kaufman" userId="c001b2a046940d7c" providerId="LiveId" clId="{5CB25B10-5B1C-4017-B167-ED3104435743}" dt="2024-05-20T00:24:20.038" v="3405" actId="165"/>
          <ac:cxnSpMkLst>
            <pc:docMk/>
            <pc:sldMk cId="3065619269" sldId="974"/>
            <ac:cxnSpMk id="701" creationId="{18558997-8F3F-1247-58A9-1B699E5EE492}"/>
          </ac:cxnSpMkLst>
        </pc:cxnChg>
        <pc:cxnChg chg="mod">
          <ac:chgData name="Phillip Kaufman" userId="c001b2a046940d7c" providerId="LiveId" clId="{5CB25B10-5B1C-4017-B167-ED3104435743}" dt="2024-05-20T00:24:20.038" v="3405" actId="165"/>
          <ac:cxnSpMkLst>
            <pc:docMk/>
            <pc:sldMk cId="3065619269" sldId="974"/>
            <ac:cxnSpMk id="702" creationId="{4C6953A8-EB04-D7DA-309E-93BE566F9AD4}"/>
          </ac:cxnSpMkLst>
        </pc:cxnChg>
        <pc:cxnChg chg="mod">
          <ac:chgData name="Phillip Kaufman" userId="c001b2a046940d7c" providerId="LiveId" clId="{5CB25B10-5B1C-4017-B167-ED3104435743}" dt="2024-05-20T00:24:20.038" v="3405" actId="165"/>
          <ac:cxnSpMkLst>
            <pc:docMk/>
            <pc:sldMk cId="3065619269" sldId="974"/>
            <ac:cxnSpMk id="703" creationId="{AA099378-F74A-414B-9054-5CB7E0FDC3B3}"/>
          </ac:cxnSpMkLst>
        </pc:cxnChg>
      </pc:sldChg>
      <pc:sldChg chg="add del">
        <pc:chgData name="Phillip Kaufman" userId="c001b2a046940d7c" providerId="LiveId" clId="{5CB25B10-5B1C-4017-B167-ED3104435743}" dt="2024-05-20T00:36:33.168" v="3559" actId="2890"/>
        <pc:sldMkLst>
          <pc:docMk/>
          <pc:sldMk cId="860423844" sldId="975"/>
        </pc:sldMkLst>
      </pc:sldChg>
      <pc:sldChg chg="addSp delSp modSp add del mod">
        <pc:chgData name="Phillip Kaufman" userId="c001b2a046940d7c" providerId="LiveId" clId="{5CB25B10-5B1C-4017-B167-ED3104435743}" dt="2024-05-20T01:12:16.832" v="4020" actId="47"/>
        <pc:sldMkLst>
          <pc:docMk/>
          <pc:sldMk cId="1191637253" sldId="975"/>
        </pc:sldMkLst>
        <pc:spChg chg="add mod">
          <ac:chgData name="Phillip Kaufman" userId="c001b2a046940d7c" providerId="LiveId" clId="{5CB25B10-5B1C-4017-B167-ED3104435743}" dt="2024-05-20T00:40:21.085" v="3612" actId="1076"/>
          <ac:spMkLst>
            <pc:docMk/>
            <pc:sldMk cId="1191637253" sldId="975"/>
            <ac:spMk id="7" creationId="{5EB58496-9543-37E6-C268-79B0BE71E421}"/>
          </ac:spMkLst>
        </pc:spChg>
        <pc:spChg chg="mod">
          <ac:chgData name="Phillip Kaufman" userId="c001b2a046940d7c" providerId="LiveId" clId="{5CB25B10-5B1C-4017-B167-ED3104435743}" dt="2024-05-20T00:41:49.278" v="3626"/>
          <ac:spMkLst>
            <pc:docMk/>
            <pc:sldMk cId="1191637253" sldId="975"/>
            <ac:spMk id="47" creationId="{19D4ADAE-8EB0-4F2E-0454-6E4B5E58A6BD}"/>
          </ac:spMkLst>
        </pc:spChg>
        <pc:spChg chg="mod">
          <ac:chgData name="Phillip Kaufman" userId="c001b2a046940d7c" providerId="LiveId" clId="{5CB25B10-5B1C-4017-B167-ED3104435743}" dt="2024-05-20T00:41:49.278" v="3626"/>
          <ac:spMkLst>
            <pc:docMk/>
            <pc:sldMk cId="1191637253" sldId="975"/>
            <ac:spMk id="48" creationId="{2489668F-4240-C45F-AEAB-851F1FB44DF7}"/>
          </ac:spMkLst>
        </pc:spChg>
        <pc:spChg chg="mod">
          <ac:chgData name="Phillip Kaufman" userId="c001b2a046940d7c" providerId="LiveId" clId="{5CB25B10-5B1C-4017-B167-ED3104435743}" dt="2024-05-20T00:42:53.423" v="3638" actId="571"/>
          <ac:spMkLst>
            <pc:docMk/>
            <pc:sldMk cId="1191637253" sldId="975"/>
            <ac:spMk id="53" creationId="{EFD167B6-7E46-0ABF-59F2-B5B1360FD647}"/>
          </ac:spMkLst>
        </pc:spChg>
        <pc:spChg chg="mod">
          <ac:chgData name="Phillip Kaufman" userId="c001b2a046940d7c" providerId="LiveId" clId="{5CB25B10-5B1C-4017-B167-ED3104435743}" dt="2024-05-20T00:42:53.423" v="3638" actId="571"/>
          <ac:spMkLst>
            <pc:docMk/>
            <pc:sldMk cId="1191637253" sldId="975"/>
            <ac:spMk id="56" creationId="{BC3EB041-D3D7-1C54-010A-5A6876F85B9F}"/>
          </ac:spMkLst>
        </pc:spChg>
        <pc:spChg chg="mod">
          <ac:chgData name="Phillip Kaufman" userId="c001b2a046940d7c" providerId="LiveId" clId="{5CB25B10-5B1C-4017-B167-ED3104435743}" dt="2024-05-20T00:43:45.070" v="3654"/>
          <ac:spMkLst>
            <pc:docMk/>
            <pc:sldMk cId="1191637253" sldId="975"/>
            <ac:spMk id="63" creationId="{68DCE2D1-77B6-487E-207C-CD1EB01D45F1}"/>
          </ac:spMkLst>
        </pc:spChg>
        <pc:spChg chg="mod">
          <ac:chgData name="Phillip Kaufman" userId="c001b2a046940d7c" providerId="LiveId" clId="{5CB25B10-5B1C-4017-B167-ED3104435743}" dt="2024-05-20T00:42:56.202" v="3639" actId="164"/>
          <ac:spMkLst>
            <pc:docMk/>
            <pc:sldMk cId="1191637253" sldId="975"/>
            <ac:spMk id="72" creationId="{31BD79C5-E22F-54D8-8EF1-923CAF5ED192}"/>
          </ac:spMkLst>
        </pc:spChg>
        <pc:spChg chg="mod">
          <ac:chgData name="Phillip Kaufman" userId="c001b2a046940d7c" providerId="LiveId" clId="{5CB25B10-5B1C-4017-B167-ED3104435743}" dt="2024-05-20T00:42:56.202" v="3639" actId="164"/>
          <ac:spMkLst>
            <pc:docMk/>
            <pc:sldMk cId="1191637253" sldId="975"/>
            <ac:spMk id="73" creationId="{56433237-D748-E39A-789B-F0D79438F063}"/>
          </ac:spMkLst>
        </pc:spChg>
        <pc:spChg chg="mod">
          <ac:chgData name="Phillip Kaufman" userId="c001b2a046940d7c" providerId="LiveId" clId="{5CB25B10-5B1C-4017-B167-ED3104435743}" dt="2024-05-20T00:42:56.202" v="3639" actId="164"/>
          <ac:spMkLst>
            <pc:docMk/>
            <pc:sldMk cId="1191637253" sldId="975"/>
            <ac:spMk id="74" creationId="{895076D6-33AF-0265-44F0-6CD0D3D41583}"/>
          </ac:spMkLst>
        </pc:spChg>
        <pc:spChg chg="mod">
          <ac:chgData name="Phillip Kaufman" userId="c001b2a046940d7c" providerId="LiveId" clId="{5CB25B10-5B1C-4017-B167-ED3104435743}" dt="2024-05-20T00:39:37.636" v="3604" actId="20577"/>
          <ac:spMkLst>
            <pc:docMk/>
            <pc:sldMk cId="1191637253" sldId="975"/>
            <ac:spMk id="108" creationId="{FDA1FE6F-EF4B-DB7C-2DC1-F5BAC7A2AC46}"/>
          </ac:spMkLst>
        </pc:spChg>
        <pc:spChg chg="mod">
          <ac:chgData name="Phillip Kaufman" userId="c001b2a046940d7c" providerId="LiveId" clId="{5CB25B10-5B1C-4017-B167-ED3104435743}" dt="2024-05-20T00:39:37.636" v="3604" actId="20577"/>
          <ac:spMkLst>
            <pc:docMk/>
            <pc:sldMk cId="1191637253" sldId="975"/>
            <ac:spMk id="109" creationId="{249F80A8-3E4E-0720-812E-35536995BE67}"/>
          </ac:spMkLst>
        </pc:spChg>
        <pc:spChg chg="mod">
          <ac:chgData name="Phillip Kaufman" userId="c001b2a046940d7c" providerId="LiveId" clId="{5CB25B10-5B1C-4017-B167-ED3104435743}" dt="2024-05-20T00:39:37.636" v="3604" actId="20577"/>
          <ac:spMkLst>
            <pc:docMk/>
            <pc:sldMk cId="1191637253" sldId="975"/>
            <ac:spMk id="110" creationId="{72A87AFD-7BF8-F1B0-8CA7-86C195EBD3FF}"/>
          </ac:spMkLst>
        </pc:spChg>
        <pc:spChg chg="mod">
          <ac:chgData name="Phillip Kaufman" userId="c001b2a046940d7c" providerId="LiveId" clId="{5CB25B10-5B1C-4017-B167-ED3104435743}" dt="2024-05-20T00:39:37.636" v="3604" actId="20577"/>
          <ac:spMkLst>
            <pc:docMk/>
            <pc:sldMk cId="1191637253" sldId="975"/>
            <ac:spMk id="111" creationId="{E774C00E-5B8F-CCC1-98B6-2D1514C74893}"/>
          </ac:spMkLst>
        </pc:spChg>
        <pc:spChg chg="mod">
          <ac:chgData name="Phillip Kaufman" userId="c001b2a046940d7c" providerId="LiveId" clId="{5CB25B10-5B1C-4017-B167-ED3104435743}" dt="2024-05-20T00:39:37.636" v="3604" actId="20577"/>
          <ac:spMkLst>
            <pc:docMk/>
            <pc:sldMk cId="1191637253" sldId="975"/>
            <ac:spMk id="114" creationId="{AC581BF1-B0BC-D89D-FEC6-92A1C5C3E8C3}"/>
          </ac:spMkLst>
        </pc:spChg>
        <pc:spChg chg="mod topLvl">
          <ac:chgData name="Phillip Kaufman" userId="c001b2a046940d7c" providerId="LiveId" clId="{5CB25B10-5B1C-4017-B167-ED3104435743}" dt="2024-05-20T00:40:17.797" v="3611" actId="164"/>
          <ac:spMkLst>
            <pc:docMk/>
            <pc:sldMk cId="1191637253" sldId="975"/>
            <ac:spMk id="120" creationId="{5CAB7D27-B0C5-9B34-9D4C-9DFB95F55F28}"/>
          </ac:spMkLst>
        </pc:spChg>
        <pc:spChg chg="mod topLvl">
          <ac:chgData name="Phillip Kaufman" userId="c001b2a046940d7c" providerId="LiveId" clId="{5CB25B10-5B1C-4017-B167-ED3104435743}" dt="2024-05-20T00:40:17.797" v="3611" actId="164"/>
          <ac:spMkLst>
            <pc:docMk/>
            <pc:sldMk cId="1191637253" sldId="975"/>
            <ac:spMk id="121" creationId="{376733F5-D989-1466-B06F-FE954C07E280}"/>
          </ac:spMkLst>
        </pc:spChg>
        <pc:spChg chg="del">
          <ac:chgData name="Phillip Kaufman" userId="c001b2a046940d7c" providerId="LiveId" clId="{5CB25B10-5B1C-4017-B167-ED3104435743}" dt="2024-05-20T00:38:21.595" v="3586" actId="21"/>
          <ac:spMkLst>
            <pc:docMk/>
            <pc:sldMk cId="1191637253" sldId="975"/>
            <ac:spMk id="122" creationId="{4C157232-BA6D-FB62-B044-9F221AE261DA}"/>
          </ac:spMkLst>
        </pc:spChg>
        <pc:spChg chg="mod">
          <ac:chgData name="Phillip Kaufman" userId="c001b2a046940d7c" providerId="LiveId" clId="{5CB25B10-5B1C-4017-B167-ED3104435743}" dt="2024-05-20T00:40:14.936" v="3610" actId="165"/>
          <ac:spMkLst>
            <pc:docMk/>
            <pc:sldMk cId="1191637253" sldId="975"/>
            <ac:spMk id="123" creationId="{91A77857-8808-CE0E-4C4E-85EA56B6A6D0}"/>
          </ac:spMkLst>
        </pc:spChg>
        <pc:spChg chg="mod">
          <ac:chgData name="Phillip Kaufman" userId="c001b2a046940d7c" providerId="LiveId" clId="{5CB25B10-5B1C-4017-B167-ED3104435743}" dt="2024-05-20T00:40:14.936" v="3610" actId="165"/>
          <ac:spMkLst>
            <pc:docMk/>
            <pc:sldMk cId="1191637253" sldId="975"/>
            <ac:spMk id="126" creationId="{0DDA27ED-CFCC-13FC-33CC-126BA722DDB2}"/>
          </ac:spMkLst>
        </pc:spChg>
        <pc:spChg chg="mod">
          <ac:chgData name="Phillip Kaufman" userId="c001b2a046940d7c" providerId="LiveId" clId="{5CB25B10-5B1C-4017-B167-ED3104435743}" dt="2024-05-20T00:44:42.361" v="3669" actId="165"/>
          <ac:spMkLst>
            <pc:docMk/>
            <pc:sldMk cId="1191637253" sldId="975"/>
            <ac:spMk id="192" creationId="{04839DCB-BB49-8001-4FBF-3E32DEC26FF3}"/>
          </ac:spMkLst>
        </pc:spChg>
        <pc:spChg chg="mod">
          <ac:chgData name="Phillip Kaufman" userId="c001b2a046940d7c" providerId="LiveId" clId="{5CB25B10-5B1C-4017-B167-ED3104435743}" dt="2024-05-20T00:44:42.361" v="3669" actId="165"/>
          <ac:spMkLst>
            <pc:docMk/>
            <pc:sldMk cId="1191637253" sldId="975"/>
            <ac:spMk id="193" creationId="{09A2C0E2-E9A8-E68E-78BF-CD7129959317}"/>
          </ac:spMkLst>
        </pc:spChg>
        <pc:spChg chg="mod">
          <ac:chgData name="Phillip Kaufman" userId="c001b2a046940d7c" providerId="LiveId" clId="{5CB25B10-5B1C-4017-B167-ED3104435743}" dt="2024-05-20T00:44:42.361" v="3669" actId="165"/>
          <ac:spMkLst>
            <pc:docMk/>
            <pc:sldMk cId="1191637253" sldId="975"/>
            <ac:spMk id="196" creationId="{A4987A63-B660-E680-125D-FBEFEBA57771}"/>
          </ac:spMkLst>
        </pc:spChg>
        <pc:spChg chg="mod">
          <ac:chgData name="Phillip Kaufman" userId="c001b2a046940d7c" providerId="LiveId" clId="{5CB25B10-5B1C-4017-B167-ED3104435743}" dt="2024-05-20T00:44:50.679" v="3672" actId="165"/>
          <ac:spMkLst>
            <pc:docMk/>
            <pc:sldMk cId="1191637253" sldId="975"/>
            <ac:spMk id="236" creationId="{1040A751-D412-64E1-C8AD-3D847EC8A71E}"/>
          </ac:spMkLst>
        </pc:spChg>
        <pc:spChg chg="mod">
          <ac:chgData name="Phillip Kaufman" userId="c001b2a046940d7c" providerId="LiveId" clId="{5CB25B10-5B1C-4017-B167-ED3104435743}" dt="2024-05-20T00:44:50.679" v="3672" actId="165"/>
          <ac:spMkLst>
            <pc:docMk/>
            <pc:sldMk cId="1191637253" sldId="975"/>
            <ac:spMk id="237" creationId="{BEBC6671-ED7A-50BC-01FE-B0B5C5D7E83B}"/>
          </ac:spMkLst>
        </pc:spChg>
        <pc:spChg chg="mod">
          <ac:chgData name="Phillip Kaufman" userId="c001b2a046940d7c" providerId="LiveId" clId="{5CB25B10-5B1C-4017-B167-ED3104435743}" dt="2024-05-20T00:44:50.679" v="3672" actId="165"/>
          <ac:spMkLst>
            <pc:docMk/>
            <pc:sldMk cId="1191637253" sldId="975"/>
            <ac:spMk id="243" creationId="{ED473032-A54C-5A8A-5BBE-FB28219A419F}"/>
          </ac:spMkLst>
        </pc:spChg>
        <pc:spChg chg="mod">
          <ac:chgData name="Phillip Kaufman" userId="c001b2a046940d7c" providerId="LiveId" clId="{5CB25B10-5B1C-4017-B167-ED3104435743}" dt="2024-05-20T00:44:50.679" v="3672" actId="165"/>
          <ac:spMkLst>
            <pc:docMk/>
            <pc:sldMk cId="1191637253" sldId="975"/>
            <ac:spMk id="244" creationId="{93ABC70A-0589-E27F-7A5A-7409542827D7}"/>
          </ac:spMkLst>
        </pc:spChg>
        <pc:spChg chg="mod">
          <ac:chgData name="Phillip Kaufman" userId="c001b2a046940d7c" providerId="LiveId" clId="{5CB25B10-5B1C-4017-B167-ED3104435743}" dt="2024-05-20T00:44:50.679" v="3672" actId="165"/>
          <ac:spMkLst>
            <pc:docMk/>
            <pc:sldMk cId="1191637253" sldId="975"/>
            <ac:spMk id="245" creationId="{FF6DC506-1EEF-EFEF-77B1-DE46F5CFCAE2}"/>
          </ac:spMkLst>
        </pc:spChg>
        <pc:spChg chg="mod">
          <ac:chgData name="Phillip Kaufman" userId="c001b2a046940d7c" providerId="LiveId" clId="{5CB25B10-5B1C-4017-B167-ED3104435743}" dt="2024-05-20T00:44:50.679" v="3672" actId="165"/>
          <ac:spMkLst>
            <pc:docMk/>
            <pc:sldMk cId="1191637253" sldId="975"/>
            <ac:spMk id="246" creationId="{A33BFFAF-2B66-51CF-9B39-2699F2D5596F}"/>
          </ac:spMkLst>
        </pc:spChg>
        <pc:spChg chg="mod">
          <ac:chgData name="Phillip Kaufman" userId="c001b2a046940d7c" providerId="LiveId" clId="{5CB25B10-5B1C-4017-B167-ED3104435743}" dt="2024-05-20T00:44:50.679" v="3672" actId="165"/>
          <ac:spMkLst>
            <pc:docMk/>
            <pc:sldMk cId="1191637253" sldId="975"/>
            <ac:spMk id="249" creationId="{DE2774AB-BABF-FD3C-6D66-7EE910DD288F}"/>
          </ac:spMkLst>
        </pc:spChg>
        <pc:spChg chg="mod">
          <ac:chgData name="Phillip Kaufman" userId="c001b2a046940d7c" providerId="LiveId" clId="{5CB25B10-5B1C-4017-B167-ED3104435743}" dt="2024-05-20T00:44:47.534" v="3671" actId="165"/>
          <ac:spMkLst>
            <pc:docMk/>
            <pc:sldMk cId="1191637253" sldId="975"/>
            <ac:spMk id="286" creationId="{E24DCE76-EE55-3462-3EE7-BFAB55E61EA6}"/>
          </ac:spMkLst>
        </pc:spChg>
        <pc:spChg chg="mod">
          <ac:chgData name="Phillip Kaufman" userId="c001b2a046940d7c" providerId="LiveId" clId="{5CB25B10-5B1C-4017-B167-ED3104435743}" dt="2024-05-20T00:44:47.534" v="3671" actId="165"/>
          <ac:spMkLst>
            <pc:docMk/>
            <pc:sldMk cId="1191637253" sldId="975"/>
            <ac:spMk id="287" creationId="{B7552E7B-4EBB-E7C0-63BC-70E796A8C536}"/>
          </ac:spMkLst>
        </pc:spChg>
        <pc:spChg chg="mod">
          <ac:chgData name="Phillip Kaufman" userId="c001b2a046940d7c" providerId="LiveId" clId="{5CB25B10-5B1C-4017-B167-ED3104435743}" dt="2024-05-20T00:44:44.939" v="3670" actId="165"/>
          <ac:spMkLst>
            <pc:docMk/>
            <pc:sldMk cId="1191637253" sldId="975"/>
            <ac:spMk id="295" creationId="{50C85EA3-1579-6021-A94A-8F979CBFFE09}"/>
          </ac:spMkLst>
        </pc:spChg>
        <pc:spChg chg="mod">
          <ac:chgData name="Phillip Kaufman" userId="c001b2a046940d7c" providerId="LiveId" clId="{5CB25B10-5B1C-4017-B167-ED3104435743}" dt="2024-05-20T00:44:44.939" v="3670" actId="165"/>
          <ac:spMkLst>
            <pc:docMk/>
            <pc:sldMk cId="1191637253" sldId="975"/>
            <ac:spMk id="296" creationId="{5B66C5F3-4F00-9C19-E927-FCB725E9B0EE}"/>
          </ac:spMkLst>
        </pc:spChg>
        <pc:spChg chg="mod">
          <ac:chgData name="Phillip Kaufman" userId="c001b2a046940d7c" providerId="LiveId" clId="{5CB25B10-5B1C-4017-B167-ED3104435743}" dt="2024-05-20T00:44:44.939" v="3670" actId="165"/>
          <ac:spMkLst>
            <pc:docMk/>
            <pc:sldMk cId="1191637253" sldId="975"/>
            <ac:spMk id="297" creationId="{2BC7FEEF-A292-D96E-BDBF-2623B02AFB1E}"/>
          </ac:spMkLst>
        </pc:spChg>
        <pc:spChg chg="mod">
          <ac:chgData name="Phillip Kaufman" userId="c001b2a046940d7c" providerId="LiveId" clId="{5CB25B10-5B1C-4017-B167-ED3104435743}" dt="2024-05-20T00:44:44.939" v="3670" actId="165"/>
          <ac:spMkLst>
            <pc:docMk/>
            <pc:sldMk cId="1191637253" sldId="975"/>
            <ac:spMk id="298" creationId="{112A7AC6-E714-C63D-F783-253B76BD1768}"/>
          </ac:spMkLst>
        </pc:spChg>
        <pc:spChg chg="mod">
          <ac:chgData name="Phillip Kaufman" userId="c001b2a046940d7c" providerId="LiveId" clId="{5CB25B10-5B1C-4017-B167-ED3104435743}" dt="2024-05-20T00:44:44.939" v="3670" actId="165"/>
          <ac:spMkLst>
            <pc:docMk/>
            <pc:sldMk cId="1191637253" sldId="975"/>
            <ac:spMk id="302" creationId="{8A8192AE-65D1-B28D-0F9D-CD055F5B86B3}"/>
          </ac:spMkLst>
        </pc:spChg>
        <pc:spChg chg="mod">
          <ac:chgData name="Phillip Kaufman" userId="c001b2a046940d7c" providerId="LiveId" clId="{5CB25B10-5B1C-4017-B167-ED3104435743}" dt="2024-05-20T00:43:07.308" v="3641" actId="165"/>
          <ac:spMkLst>
            <pc:docMk/>
            <pc:sldMk cId="1191637253" sldId="975"/>
            <ac:spMk id="358" creationId="{43623F15-9E09-91C1-F007-A9B3CFA926E3}"/>
          </ac:spMkLst>
        </pc:spChg>
        <pc:spChg chg="mod">
          <ac:chgData name="Phillip Kaufman" userId="c001b2a046940d7c" providerId="LiveId" clId="{5CB25B10-5B1C-4017-B167-ED3104435743}" dt="2024-05-20T00:43:07.308" v="3641" actId="165"/>
          <ac:spMkLst>
            <pc:docMk/>
            <pc:sldMk cId="1191637253" sldId="975"/>
            <ac:spMk id="359" creationId="{1CACE9B9-F2A6-23CB-E2A5-97891BE6D282}"/>
          </ac:spMkLst>
        </pc:spChg>
        <pc:spChg chg="mod">
          <ac:chgData name="Phillip Kaufman" userId="c001b2a046940d7c" providerId="LiveId" clId="{5CB25B10-5B1C-4017-B167-ED3104435743}" dt="2024-05-20T00:44:10.659" v="3661" actId="1076"/>
          <ac:spMkLst>
            <pc:docMk/>
            <pc:sldMk cId="1191637253" sldId="975"/>
            <ac:spMk id="363" creationId="{0650A188-C0BF-3DA7-1F46-91E01950351B}"/>
          </ac:spMkLst>
        </pc:spChg>
        <pc:spChg chg="mod">
          <ac:chgData name="Phillip Kaufman" userId="c001b2a046940d7c" providerId="LiveId" clId="{5CB25B10-5B1C-4017-B167-ED3104435743}" dt="2024-05-20T00:42:20.033" v="3633" actId="1076"/>
          <ac:spMkLst>
            <pc:docMk/>
            <pc:sldMk cId="1191637253" sldId="975"/>
            <ac:spMk id="364" creationId="{A2A490BF-26A9-E3EA-CF79-3B7561D1C16F}"/>
          </ac:spMkLst>
        </pc:spChg>
        <pc:spChg chg="mod">
          <ac:chgData name="Phillip Kaufman" userId="c001b2a046940d7c" providerId="LiveId" clId="{5CB25B10-5B1C-4017-B167-ED3104435743}" dt="2024-05-20T00:44:44.939" v="3670" actId="165"/>
          <ac:spMkLst>
            <pc:docMk/>
            <pc:sldMk cId="1191637253" sldId="975"/>
            <ac:spMk id="381" creationId="{882B59B5-71C4-EE1E-8334-015820A01976}"/>
          </ac:spMkLst>
        </pc:spChg>
        <pc:spChg chg="mod">
          <ac:chgData name="Phillip Kaufman" userId="c001b2a046940d7c" providerId="LiveId" clId="{5CB25B10-5B1C-4017-B167-ED3104435743}" dt="2024-05-20T00:44:44.939" v="3670" actId="165"/>
          <ac:spMkLst>
            <pc:docMk/>
            <pc:sldMk cId="1191637253" sldId="975"/>
            <ac:spMk id="382" creationId="{48F8FA4E-1726-DA85-C5AC-A543AE78F865}"/>
          </ac:spMkLst>
        </pc:spChg>
        <pc:spChg chg="add mod">
          <ac:chgData name="Phillip Kaufman" userId="c001b2a046940d7c" providerId="LiveId" clId="{5CB25B10-5B1C-4017-B167-ED3104435743}" dt="2024-05-20T00:47:25.545" v="3690"/>
          <ac:spMkLst>
            <pc:docMk/>
            <pc:sldMk cId="1191637253" sldId="975"/>
            <ac:spMk id="388" creationId="{BD85E69B-4D38-DD7B-2360-03F40E55C7B1}"/>
          </ac:spMkLst>
        </pc:spChg>
        <pc:spChg chg="add mod">
          <ac:chgData name="Phillip Kaufman" userId="c001b2a046940d7c" providerId="LiveId" clId="{5CB25B10-5B1C-4017-B167-ED3104435743}" dt="2024-05-20T00:47:25.545" v="3690"/>
          <ac:spMkLst>
            <pc:docMk/>
            <pc:sldMk cId="1191637253" sldId="975"/>
            <ac:spMk id="391" creationId="{D579AFE2-A2E7-FA2B-8D02-09376EE2C9A7}"/>
          </ac:spMkLst>
        </pc:spChg>
        <pc:spChg chg="add mod">
          <ac:chgData name="Phillip Kaufman" userId="c001b2a046940d7c" providerId="LiveId" clId="{5CB25B10-5B1C-4017-B167-ED3104435743}" dt="2024-05-20T00:47:34.520" v="3694" actId="164"/>
          <ac:spMkLst>
            <pc:docMk/>
            <pc:sldMk cId="1191637253" sldId="975"/>
            <ac:spMk id="392" creationId="{5E09D60C-EC89-7E23-9992-88F3CBB6CEE4}"/>
          </ac:spMkLst>
        </pc:spChg>
        <pc:spChg chg="add mod">
          <ac:chgData name="Phillip Kaufman" userId="c001b2a046940d7c" providerId="LiveId" clId="{5CB25B10-5B1C-4017-B167-ED3104435743}" dt="2024-05-20T00:47:34.520" v="3694" actId="164"/>
          <ac:spMkLst>
            <pc:docMk/>
            <pc:sldMk cId="1191637253" sldId="975"/>
            <ac:spMk id="395" creationId="{2D0DBF8F-FBB7-0074-9063-A2F0E7586349}"/>
          </ac:spMkLst>
        </pc:spChg>
        <pc:spChg chg="add mod">
          <ac:chgData name="Phillip Kaufman" userId="c001b2a046940d7c" providerId="LiveId" clId="{5CB25B10-5B1C-4017-B167-ED3104435743}" dt="2024-05-20T00:55:15.654" v="3781" actId="164"/>
          <ac:spMkLst>
            <pc:docMk/>
            <pc:sldMk cId="1191637253" sldId="975"/>
            <ac:spMk id="397" creationId="{6ABE2681-37B1-73E5-9486-81E867A9742E}"/>
          </ac:spMkLst>
        </pc:spChg>
        <pc:spChg chg="add mod">
          <ac:chgData name="Phillip Kaufman" userId="c001b2a046940d7c" providerId="LiveId" clId="{5CB25B10-5B1C-4017-B167-ED3104435743}" dt="2024-05-20T00:55:15.654" v="3781" actId="164"/>
          <ac:spMkLst>
            <pc:docMk/>
            <pc:sldMk cId="1191637253" sldId="975"/>
            <ac:spMk id="398" creationId="{5001BDE9-E839-8F34-DC56-93485FE8834E}"/>
          </ac:spMkLst>
        </pc:spChg>
        <pc:spChg chg="add mod">
          <ac:chgData name="Phillip Kaufman" userId="c001b2a046940d7c" providerId="LiveId" clId="{5CB25B10-5B1C-4017-B167-ED3104435743}" dt="2024-05-20T00:55:15.654" v="3781" actId="164"/>
          <ac:spMkLst>
            <pc:docMk/>
            <pc:sldMk cId="1191637253" sldId="975"/>
            <ac:spMk id="399" creationId="{208EC05E-5ED0-5B9D-EC00-9AA5A74F3025}"/>
          </ac:spMkLst>
        </pc:spChg>
        <pc:spChg chg="mod">
          <ac:chgData name="Phillip Kaufman" userId="c001b2a046940d7c" providerId="LiveId" clId="{5CB25B10-5B1C-4017-B167-ED3104435743}" dt="2024-05-20T00:55:13.357" v="3780" actId="571"/>
          <ac:spMkLst>
            <pc:docMk/>
            <pc:sldMk cId="1191637253" sldId="975"/>
            <ac:spMk id="402" creationId="{0723AB34-C4A0-2EF8-162E-AE9E108391DB}"/>
          </ac:spMkLst>
        </pc:spChg>
        <pc:spChg chg="mod">
          <ac:chgData name="Phillip Kaufman" userId="c001b2a046940d7c" providerId="LiveId" clId="{5CB25B10-5B1C-4017-B167-ED3104435743}" dt="2024-05-20T00:46:20.804" v="3680" actId="1076"/>
          <ac:spMkLst>
            <pc:docMk/>
            <pc:sldMk cId="1191637253" sldId="975"/>
            <ac:spMk id="448" creationId="{F9C79DEF-E07E-BC08-8F08-EA2F8A479BA1}"/>
          </ac:spMkLst>
        </pc:spChg>
        <pc:spChg chg="mod">
          <ac:chgData name="Phillip Kaufman" userId="c001b2a046940d7c" providerId="LiveId" clId="{5CB25B10-5B1C-4017-B167-ED3104435743}" dt="2024-05-20T00:46:38.448" v="3681" actId="14100"/>
          <ac:spMkLst>
            <pc:docMk/>
            <pc:sldMk cId="1191637253" sldId="975"/>
            <ac:spMk id="460" creationId="{9A0DC8FE-389A-41D2-0880-8B1C676D062F}"/>
          </ac:spMkLst>
        </pc:spChg>
        <pc:spChg chg="mod">
          <ac:chgData name="Phillip Kaufman" userId="c001b2a046940d7c" providerId="LiveId" clId="{5CB25B10-5B1C-4017-B167-ED3104435743}" dt="2024-05-20T00:43:45.070" v="3654"/>
          <ac:spMkLst>
            <pc:docMk/>
            <pc:sldMk cId="1191637253" sldId="975"/>
            <ac:spMk id="464" creationId="{6119AE92-8618-BD2A-72E6-65D80DB8F3A9}"/>
          </ac:spMkLst>
        </pc:spChg>
        <pc:spChg chg="mod">
          <ac:chgData name="Phillip Kaufman" userId="c001b2a046940d7c" providerId="LiveId" clId="{5CB25B10-5B1C-4017-B167-ED3104435743}" dt="2024-05-20T00:43:45.070" v="3654"/>
          <ac:spMkLst>
            <pc:docMk/>
            <pc:sldMk cId="1191637253" sldId="975"/>
            <ac:spMk id="465" creationId="{16B3FF98-D131-9902-2027-4D0CD1083132}"/>
          </ac:spMkLst>
        </pc:spChg>
        <pc:spChg chg="mod">
          <ac:chgData name="Phillip Kaufman" userId="c001b2a046940d7c" providerId="LiveId" clId="{5CB25B10-5B1C-4017-B167-ED3104435743}" dt="2024-05-20T00:43:45.070" v="3654"/>
          <ac:spMkLst>
            <pc:docMk/>
            <pc:sldMk cId="1191637253" sldId="975"/>
            <ac:spMk id="466" creationId="{D84207A1-FB28-6018-0764-CFAFBEDFACE6}"/>
          </ac:spMkLst>
        </pc:spChg>
        <pc:spChg chg="mod">
          <ac:chgData name="Phillip Kaufman" userId="c001b2a046940d7c" providerId="LiveId" clId="{5CB25B10-5B1C-4017-B167-ED3104435743}" dt="2024-05-20T00:43:45.070" v="3654"/>
          <ac:spMkLst>
            <pc:docMk/>
            <pc:sldMk cId="1191637253" sldId="975"/>
            <ac:spMk id="469" creationId="{9E97B693-52CC-F7D5-73E2-A257242548DA}"/>
          </ac:spMkLst>
        </pc:spChg>
        <pc:spChg chg="mod">
          <ac:chgData name="Phillip Kaufman" userId="c001b2a046940d7c" providerId="LiveId" clId="{5CB25B10-5B1C-4017-B167-ED3104435743}" dt="2024-05-20T00:43:45.070" v="3654"/>
          <ac:spMkLst>
            <pc:docMk/>
            <pc:sldMk cId="1191637253" sldId="975"/>
            <ac:spMk id="505" creationId="{219B4755-2154-E698-04CC-A458A481413A}"/>
          </ac:spMkLst>
        </pc:spChg>
        <pc:spChg chg="mod">
          <ac:chgData name="Phillip Kaufman" userId="c001b2a046940d7c" providerId="LiveId" clId="{5CB25B10-5B1C-4017-B167-ED3104435743}" dt="2024-05-20T00:43:45.070" v="3654"/>
          <ac:spMkLst>
            <pc:docMk/>
            <pc:sldMk cId="1191637253" sldId="975"/>
            <ac:spMk id="506" creationId="{4E64B802-8724-2EC7-AC1E-862BE3DBD7B4}"/>
          </ac:spMkLst>
        </pc:spChg>
        <pc:spChg chg="mod">
          <ac:chgData name="Phillip Kaufman" userId="c001b2a046940d7c" providerId="LiveId" clId="{5CB25B10-5B1C-4017-B167-ED3104435743}" dt="2024-05-20T00:53:38.258" v="3757" actId="1076"/>
          <ac:spMkLst>
            <pc:docMk/>
            <pc:sldMk cId="1191637253" sldId="975"/>
            <ac:spMk id="514" creationId="{ABA4E019-CECE-4BE7-409C-71FD15C23876}"/>
          </ac:spMkLst>
        </pc:spChg>
        <pc:spChg chg="mod">
          <ac:chgData name="Phillip Kaufman" userId="c001b2a046940d7c" providerId="LiveId" clId="{5CB25B10-5B1C-4017-B167-ED3104435743}" dt="2024-05-20T00:53:44.676" v="3759" actId="1076"/>
          <ac:spMkLst>
            <pc:docMk/>
            <pc:sldMk cId="1191637253" sldId="975"/>
            <ac:spMk id="515" creationId="{C148F97E-616F-3CDE-2DA6-53874A1FA8DC}"/>
          </ac:spMkLst>
        </pc:spChg>
        <pc:spChg chg="mod ord">
          <ac:chgData name="Phillip Kaufman" userId="c001b2a046940d7c" providerId="LiveId" clId="{5CB25B10-5B1C-4017-B167-ED3104435743}" dt="2024-05-20T00:53:41.057" v="3758" actId="1076"/>
          <ac:spMkLst>
            <pc:docMk/>
            <pc:sldMk cId="1191637253" sldId="975"/>
            <ac:spMk id="516" creationId="{60DCAD78-52B9-D382-271D-1B2D65D101DF}"/>
          </ac:spMkLst>
        </pc:spChg>
        <pc:spChg chg="mod">
          <ac:chgData name="Phillip Kaufman" userId="c001b2a046940d7c" providerId="LiveId" clId="{5CB25B10-5B1C-4017-B167-ED3104435743}" dt="2024-05-20T00:47:25.545" v="3690"/>
          <ac:spMkLst>
            <pc:docMk/>
            <pc:sldMk cId="1191637253" sldId="975"/>
            <ac:spMk id="517" creationId="{01539866-9732-9861-89AE-C43FE6C1F996}"/>
          </ac:spMkLst>
        </pc:spChg>
        <pc:spChg chg="mod">
          <ac:chgData name="Phillip Kaufman" userId="c001b2a046940d7c" providerId="LiveId" clId="{5CB25B10-5B1C-4017-B167-ED3104435743}" dt="2024-05-20T00:47:25.545" v="3690"/>
          <ac:spMkLst>
            <pc:docMk/>
            <pc:sldMk cId="1191637253" sldId="975"/>
            <ac:spMk id="520" creationId="{DD8C5BEF-16A8-C692-E455-4925A5FED96D}"/>
          </ac:spMkLst>
        </pc:spChg>
        <pc:spChg chg="mod">
          <ac:chgData name="Phillip Kaufman" userId="c001b2a046940d7c" providerId="LiveId" clId="{5CB25B10-5B1C-4017-B167-ED3104435743}" dt="2024-05-20T00:43:07.308" v="3641" actId="165"/>
          <ac:spMkLst>
            <pc:docMk/>
            <pc:sldMk cId="1191637253" sldId="975"/>
            <ac:spMk id="607" creationId="{847B1CB9-7EAA-C8D5-E75A-273FD5817A6E}"/>
          </ac:spMkLst>
        </pc:spChg>
        <pc:spChg chg="mod">
          <ac:chgData name="Phillip Kaufman" userId="c001b2a046940d7c" providerId="LiveId" clId="{5CB25B10-5B1C-4017-B167-ED3104435743}" dt="2024-05-20T00:43:07.308" v="3641" actId="165"/>
          <ac:spMkLst>
            <pc:docMk/>
            <pc:sldMk cId="1191637253" sldId="975"/>
            <ac:spMk id="608" creationId="{1DBB6AAB-718B-F3CC-FDB1-AD48C85F4038}"/>
          </ac:spMkLst>
        </pc:spChg>
        <pc:spChg chg="mod">
          <ac:chgData name="Phillip Kaufman" userId="c001b2a046940d7c" providerId="LiveId" clId="{5CB25B10-5B1C-4017-B167-ED3104435743}" dt="2024-05-20T00:43:07.308" v="3641" actId="165"/>
          <ac:spMkLst>
            <pc:docMk/>
            <pc:sldMk cId="1191637253" sldId="975"/>
            <ac:spMk id="609" creationId="{F50C270B-6339-F212-4897-6E4CBF88789D}"/>
          </ac:spMkLst>
        </pc:spChg>
        <pc:spChg chg="mod">
          <ac:chgData name="Phillip Kaufman" userId="c001b2a046940d7c" providerId="LiveId" clId="{5CB25B10-5B1C-4017-B167-ED3104435743}" dt="2024-05-20T00:43:07.308" v="3641" actId="165"/>
          <ac:spMkLst>
            <pc:docMk/>
            <pc:sldMk cId="1191637253" sldId="975"/>
            <ac:spMk id="610" creationId="{EBBEB0BB-3F7C-E229-EAEF-78B132DF4AC9}"/>
          </ac:spMkLst>
        </pc:spChg>
        <pc:spChg chg="mod">
          <ac:chgData name="Phillip Kaufman" userId="c001b2a046940d7c" providerId="LiveId" clId="{5CB25B10-5B1C-4017-B167-ED3104435743}" dt="2024-05-20T00:43:07.308" v="3641" actId="165"/>
          <ac:spMkLst>
            <pc:docMk/>
            <pc:sldMk cId="1191637253" sldId="975"/>
            <ac:spMk id="613" creationId="{2A2EF72D-584A-F612-E3F5-551C5B6E60CF}"/>
          </ac:spMkLst>
        </pc:spChg>
        <pc:spChg chg="mod">
          <ac:chgData name="Phillip Kaufman" userId="c001b2a046940d7c" providerId="LiveId" clId="{5CB25B10-5B1C-4017-B167-ED3104435743}" dt="2024-05-20T00:43:07.308" v="3641" actId="165"/>
          <ac:spMkLst>
            <pc:docMk/>
            <pc:sldMk cId="1191637253" sldId="975"/>
            <ac:spMk id="616" creationId="{D43A318F-1974-70F4-3946-10EA426C399D}"/>
          </ac:spMkLst>
        </pc:spChg>
        <pc:spChg chg="mod">
          <ac:chgData name="Phillip Kaufman" userId="c001b2a046940d7c" providerId="LiveId" clId="{5CB25B10-5B1C-4017-B167-ED3104435743}" dt="2024-05-20T00:43:07.308" v="3641" actId="165"/>
          <ac:spMkLst>
            <pc:docMk/>
            <pc:sldMk cId="1191637253" sldId="975"/>
            <ac:spMk id="617" creationId="{B9EEE26D-CEAE-0015-705E-B21782F95546}"/>
          </ac:spMkLst>
        </pc:spChg>
        <pc:spChg chg="mod">
          <ac:chgData name="Phillip Kaufman" userId="c001b2a046940d7c" providerId="LiveId" clId="{5CB25B10-5B1C-4017-B167-ED3104435743}" dt="2024-05-20T00:43:07.308" v="3641" actId="165"/>
          <ac:spMkLst>
            <pc:docMk/>
            <pc:sldMk cId="1191637253" sldId="975"/>
            <ac:spMk id="618" creationId="{5B0C64B5-DDEF-4A27-B2A7-FB758EF870D6}"/>
          </ac:spMkLst>
        </pc:spChg>
        <pc:spChg chg="mod">
          <ac:chgData name="Phillip Kaufman" userId="c001b2a046940d7c" providerId="LiveId" clId="{5CB25B10-5B1C-4017-B167-ED3104435743}" dt="2024-05-20T00:43:07.308" v="3641" actId="165"/>
          <ac:spMkLst>
            <pc:docMk/>
            <pc:sldMk cId="1191637253" sldId="975"/>
            <ac:spMk id="619" creationId="{34FCD3A0-9AC5-92AD-3A81-9C563C7EC6D2}"/>
          </ac:spMkLst>
        </pc:spChg>
        <pc:spChg chg="mod">
          <ac:chgData name="Phillip Kaufman" userId="c001b2a046940d7c" providerId="LiveId" clId="{5CB25B10-5B1C-4017-B167-ED3104435743}" dt="2024-05-20T00:43:07.308" v="3641" actId="165"/>
          <ac:spMkLst>
            <pc:docMk/>
            <pc:sldMk cId="1191637253" sldId="975"/>
            <ac:spMk id="622" creationId="{872FBEB3-B5C1-0684-22C7-9C950889A3AC}"/>
          </ac:spMkLst>
        </pc:spChg>
        <pc:spChg chg="mod">
          <ac:chgData name="Phillip Kaufman" userId="c001b2a046940d7c" providerId="LiveId" clId="{5CB25B10-5B1C-4017-B167-ED3104435743}" dt="2024-05-20T00:44:39.122" v="3668" actId="165"/>
          <ac:spMkLst>
            <pc:docMk/>
            <pc:sldMk cId="1191637253" sldId="975"/>
            <ac:spMk id="628" creationId="{AA6AB5DE-4BB4-FC7E-7583-5C82CDB1A221}"/>
          </ac:spMkLst>
        </pc:spChg>
        <pc:spChg chg="mod">
          <ac:chgData name="Phillip Kaufman" userId="c001b2a046940d7c" providerId="LiveId" clId="{5CB25B10-5B1C-4017-B167-ED3104435743}" dt="2024-05-20T00:44:39.122" v="3668" actId="165"/>
          <ac:spMkLst>
            <pc:docMk/>
            <pc:sldMk cId="1191637253" sldId="975"/>
            <ac:spMk id="629" creationId="{85CD41BD-8DB0-3BA2-FAE1-CE24ECA313B1}"/>
          </ac:spMkLst>
        </pc:spChg>
        <pc:spChg chg="mod">
          <ac:chgData name="Phillip Kaufman" userId="c001b2a046940d7c" providerId="LiveId" clId="{5CB25B10-5B1C-4017-B167-ED3104435743}" dt="2024-05-20T00:44:42.361" v="3669" actId="165"/>
          <ac:spMkLst>
            <pc:docMk/>
            <pc:sldMk cId="1191637253" sldId="975"/>
            <ac:spMk id="638" creationId="{3B3F7110-A85D-20B4-BD3B-F6A6F5F2E4AE}"/>
          </ac:spMkLst>
        </pc:spChg>
        <pc:spChg chg="mod">
          <ac:chgData name="Phillip Kaufman" userId="c001b2a046940d7c" providerId="LiveId" clId="{5CB25B10-5B1C-4017-B167-ED3104435743}" dt="2024-05-20T00:44:42.361" v="3669" actId="165"/>
          <ac:spMkLst>
            <pc:docMk/>
            <pc:sldMk cId="1191637253" sldId="975"/>
            <ac:spMk id="639" creationId="{81294809-99C7-54DA-1112-ECFA2B143809}"/>
          </ac:spMkLst>
        </pc:spChg>
        <pc:spChg chg="mod">
          <ac:chgData name="Phillip Kaufman" userId="c001b2a046940d7c" providerId="LiveId" clId="{5CB25B10-5B1C-4017-B167-ED3104435743}" dt="2024-05-20T00:44:42.361" v="3669" actId="165"/>
          <ac:spMkLst>
            <pc:docMk/>
            <pc:sldMk cId="1191637253" sldId="975"/>
            <ac:spMk id="665" creationId="{2F22BF38-F9F6-2EC3-7E7E-A1641AA60C08}"/>
          </ac:spMkLst>
        </pc:spChg>
        <pc:spChg chg="mod">
          <ac:chgData name="Phillip Kaufman" userId="c001b2a046940d7c" providerId="LiveId" clId="{5CB25B10-5B1C-4017-B167-ED3104435743}" dt="2024-05-20T00:44:42.361" v="3669" actId="165"/>
          <ac:spMkLst>
            <pc:docMk/>
            <pc:sldMk cId="1191637253" sldId="975"/>
            <ac:spMk id="666" creationId="{0CED0998-5AF1-ED2B-68F9-518EF7F79F5B}"/>
          </ac:spMkLst>
        </pc:spChg>
        <pc:spChg chg="mod">
          <ac:chgData name="Phillip Kaufman" userId="c001b2a046940d7c" providerId="LiveId" clId="{5CB25B10-5B1C-4017-B167-ED3104435743}" dt="2024-05-20T00:44:47.534" v="3671" actId="165"/>
          <ac:spMkLst>
            <pc:docMk/>
            <pc:sldMk cId="1191637253" sldId="975"/>
            <ac:spMk id="675" creationId="{EE5DF4D8-C150-D431-A572-2B93495DEC9F}"/>
          </ac:spMkLst>
        </pc:spChg>
        <pc:spChg chg="mod">
          <ac:chgData name="Phillip Kaufman" userId="c001b2a046940d7c" providerId="LiveId" clId="{5CB25B10-5B1C-4017-B167-ED3104435743}" dt="2024-05-20T00:44:47.534" v="3671" actId="165"/>
          <ac:spMkLst>
            <pc:docMk/>
            <pc:sldMk cId="1191637253" sldId="975"/>
            <ac:spMk id="676" creationId="{30CA55FE-1FEF-97A2-A1BD-9F7378E17BA0}"/>
          </ac:spMkLst>
        </pc:spChg>
        <pc:spChg chg="mod">
          <ac:chgData name="Phillip Kaufman" userId="c001b2a046940d7c" providerId="LiveId" clId="{5CB25B10-5B1C-4017-B167-ED3104435743}" dt="2024-05-20T00:44:47.534" v="3671" actId="165"/>
          <ac:spMkLst>
            <pc:docMk/>
            <pc:sldMk cId="1191637253" sldId="975"/>
            <ac:spMk id="677" creationId="{5A2ABBC4-45C5-D843-B97B-A30D49C94A8E}"/>
          </ac:spMkLst>
        </pc:spChg>
        <pc:spChg chg="mod">
          <ac:chgData name="Phillip Kaufman" userId="c001b2a046940d7c" providerId="LiveId" clId="{5CB25B10-5B1C-4017-B167-ED3104435743}" dt="2024-05-20T00:44:47.534" v="3671" actId="165"/>
          <ac:spMkLst>
            <pc:docMk/>
            <pc:sldMk cId="1191637253" sldId="975"/>
            <ac:spMk id="679" creationId="{9B10A158-06C8-2AFA-34D6-BB8E31FE1B68}"/>
          </ac:spMkLst>
        </pc:spChg>
        <pc:spChg chg="mod">
          <ac:chgData name="Phillip Kaufman" userId="c001b2a046940d7c" providerId="LiveId" clId="{5CB25B10-5B1C-4017-B167-ED3104435743}" dt="2024-05-20T00:44:47.534" v="3671" actId="165"/>
          <ac:spMkLst>
            <pc:docMk/>
            <pc:sldMk cId="1191637253" sldId="975"/>
            <ac:spMk id="682" creationId="{3EE6BE38-1F7F-7C91-4D9D-A857F0460914}"/>
          </ac:spMkLst>
        </pc:spChg>
        <pc:spChg chg="mod">
          <ac:chgData name="Phillip Kaufman" userId="c001b2a046940d7c" providerId="LiveId" clId="{5CB25B10-5B1C-4017-B167-ED3104435743}" dt="2024-05-20T00:55:13.357" v="3780" actId="571"/>
          <ac:spMkLst>
            <pc:docMk/>
            <pc:sldMk cId="1191637253" sldId="975"/>
            <ac:spMk id="704" creationId="{E0585AE2-C8F0-BE90-621C-B1106B5F1F76}"/>
          </ac:spMkLst>
        </pc:spChg>
        <pc:spChg chg="add mod">
          <ac:chgData name="Phillip Kaufman" userId="c001b2a046940d7c" providerId="LiveId" clId="{5CB25B10-5B1C-4017-B167-ED3104435743}" dt="2024-05-20T00:55:13.357" v="3780" actId="571"/>
          <ac:spMkLst>
            <pc:docMk/>
            <pc:sldMk cId="1191637253" sldId="975"/>
            <ac:spMk id="705" creationId="{D3238D2E-B033-E36B-1B5D-258560D61796}"/>
          </ac:spMkLst>
        </pc:spChg>
        <pc:spChg chg="add mod">
          <ac:chgData name="Phillip Kaufman" userId="c001b2a046940d7c" providerId="LiveId" clId="{5CB25B10-5B1C-4017-B167-ED3104435743}" dt="2024-05-20T00:55:13.357" v="3780" actId="571"/>
          <ac:spMkLst>
            <pc:docMk/>
            <pc:sldMk cId="1191637253" sldId="975"/>
            <ac:spMk id="706" creationId="{F5D7E36C-2BD1-F568-32A6-F6D39985A7DE}"/>
          </ac:spMkLst>
        </pc:spChg>
        <pc:grpChg chg="add mod">
          <ac:chgData name="Phillip Kaufman" userId="c001b2a046940d7c" providerId="LiveId" clId="{5CB25B10-5B1C-4017-B167-ED3104435743}" dt="2024-05-20T00:45:33.777" v="3674" actId="1076"/>
          <ac:grpSpMkLst>
            <pc:docMk/>
            <pc:sldMk cId="1191637253" sldId="975"/>
            <ac:grpSpMk id="8" creationId="{D7BA1C8E-0A63-1AAA-F9A1-831CA714CFEF}"/>
          </ac:grpSpMkLst>
        </pc:grpChg>
        <pc:grpChg chg="add mod">
          <ac:chgData name="Phillip Kaufman" userId="c001b2a046940d7c" providerId="LiveId" clId="{5CB25B10-5B1C-4017-B167-ED3104435743}" dt="2024-05-20T00:41:25.533" v="3619" actId="164"/>
          <ac:grpSpMkLst>
            <pc:docMk/>
            <pc:sldMk cId="1191637253" sldId="975"/>
            <ac:grpSpMk id="9" creationId="{681866D0-FA91-AB19-636B-37E5E41544B5}"/>
          </ac:grpSpMkLst>
        </pc:grpChg>
        <pc:grpChg chg="add mod">
          <ac:chgData name="Phillip Kaufman" userId="c001b2a046940d7c" providerId="LiveId" clId="{5CB25B10-5B1C-4017-B167-ED3104435743}" dt="2024-05-20T00:41:32.485" v="3621" actId="164"/>
          <ac:grpSpMkLst>
            <pc:docMk/>
            <pc:sldMk cId="1191637253" sldId="975"/>
            <ac:grpSpMk id="10" creationId="{B92685CD-DB37-9EC8-B54D-EF09C5E08707}"/>
          </ac:grpSpMkLst>
        </pc:grpChg>
        <pc:grpChg chg="add del mod">
          <ac:chgData name="Phillip Kaufman" userId="c001b2a046940d7c" providerId="LiveId" clId="{5CB25B10-5B1C-4017-B167-ED3104435743}" dt="2024-05-20T00:42:21.532" v="3634" actId="478"/>
          <ac:grpSpMkLst>
            <pc:docMk/>
            <pc:sldMk cId="1191637253" sldId="975"/>
            <ac:grpSpMk id="11" creationId="{FC3CA453-AB82-4BD6-E880-2F15C47C2AB6}"/>
          </ac:grpSpMkLst>
        </pc:grpChg>
        <pc:grpChg chg="mod">
          <ac:chgData name="Phillip Kaufman" userId="c001b2a046940d7c" providerId="LiveId" clId="{5CB25B10-5B1C-4017-B167-ED3104435743}" dt="2024-05-20T00:41:49.278" v="3626"/>
          <ac:grpSpMkLst>
            <pc:docMk/>
            <pc:sldMk cId="1191637253" sldId="975"/>
            <ac:grpSpMk id="12" creationId="{AF328D47-4252-5ADB-4681-68EBCE256A91}"/>
          </ac:grpSpMkLst>
        </pc:grpChg>
        <pc:grpChg chg="mod">
          <ac:chgData name="Phillip Kaufman" userId="c001b2a046940d7c" providerId="LiveId" clId="{5CB25B10-5B1C-4017-B167-ED3104435743}" dt="2024-05-20T00:41:49.278" v="3626"/>
          <ac:grpSpMkLst>
            <pc:docMk/>
            <pc:sldMk cId="1191637253" sldId="975"/>
            <ac:grpSpMk id="13" creationId="{B9C887B4-690C-3CFC-EC46-DE3415F3BEDB}"/>
          </ac:grpSpMkLst>
        </pc:grpChg>
        <pc:grpChg chg="mod">
          <ac:chgData name="Phillip Kaufman" userId="c001b2a046940d7c" providerId="LiveId" clId="{5CB25B10-5B1C-4017-B167-ED3104435743}" dt="2024-05-20T00:41:49.278" v="3626"/>
          <ac:grpSpMkLst>
            <pc:docMk/>
            <pc:sldMk cId="1191637253" sldId="975"/>
            <ac:grpSpMk id="14" creationId="{2C42E558-1FBE-4443-9112-CBA97A1C0B43}"/>
          </ac:grpSpMkLst>
        </pc:grpChg>
        <pc:grpChg chg="mod">
          <ac:chgData name="Phillip Kaufman" userId="c001b2a046940d7c" providerId="LiveId" clId="{5CB25B10-5B1C-4017-B167-ED3104435743}" dt="2024-05-20T00:41:49.278" v="3626"/>
          <ac:grpSpMkLst>
            <pc:docMk/>
            <pc:sldMk cId="1191637253" sldId="975"/>
            <ac:grpSpMk id="49" creationId="{6A032FB7-37F9-F44B-D2BB-6A91718ECF3E}"/>
          </ac:grpSpMkLst>
        </pc:grpChg>
        <pc:grpChg chg="add mod">
          <ac:chgData name="Phillip Kaufman" userId="c001b2a046940d7c" providerId="LiveId" clId="{5CB25B10-5B1C-4017-B167-ED3104435743}" dt="2024-05-20T00:42:53.423" v="3638" actId="571"/>
          <ac:grpSpMkLst>
            <pc:docMk/>
            <pc:sldMk cId="1191637253" sldId="975"/>
            <ac:grpSpMk id="52" creationId="{AF4D30AE-0404-BAF0-AD44-B57D475AC3EB}"/>
          </ac:grpSpMkLst>
        </pc:grpChg>
        <pc:grpChg chg="add mod">
          <ac:chgData name="Phillip Kaufman" userId="c001b2a046940d7c" providerId="LiveId" clId="{5CB25B10-5B1C-4017-B167-ED3104435743}" dt="2024-05-20T00:43:02.363" v="3640" actId="1076"/>
          <ac:grpSpMkLst>
            <pc:docMk/>
            <pc:sldMk cId="1191637253" sldId="975"/>
            <ac:grpSpMk id="57" creationId="{34DA5D40-EED2-A7A0-0B52-879470FB1AB2}"/>
          </ac:grpSpMkLst>
        </pc:grpChg>
        <pc:grpChg chg="add del mod">
          <ac:chgData name="Phillip Kaufman" userId="c001b2a046940d7c" providerId="LiveId" clId="{5CB25B10-5B1C-4017-B167-ED3104435743}" dt="2024-05-20T00:44:50.679" v="3672" actId="165"/>
          <ac:grpSpMkLst>
            <pc:docMk/>
            <pc:sldMk cId="1191637253" sldId="975"/>
            <ac:grpSpMk id="58" creationId="{A7E6238D-1DFA-95EA-2D2E-490CF1B62188}"/>
          </ac:grpSpMkLst>
        </pc:grpChg>
        <pc:grpChg chg="add mod">
          <ac:chgData name="Phillip Kaufman" userId="c001b2a046940d7c" providerId="LiveId" clId="{5CB25B10-5B1C-4017-B167-ED3104435743}" dt="2024-05-20T00:43:45.070" v="3654"/>
          <ac:grpSpMkLst>
            <pc:docMk/>
            <pc:sldMk cId="1191637253" sldId="975"/>
            <ac:grpSpMk id="59" creationId="{2CBF227B-C325-4D63-E41D-F86354F504D7}"/>
          </ac:grpSpMkLst>
        </pc:grpChg>
        <pc:grpChg chg="mod">
          <ac:chgData name="Phillip Kaufman" userId="c001b2a046940d7c" providerId="LiveId" clId="{5CB25B10-5B1C-4017-B167-ED3104435743}" dt="2024-05-20T00:43:45.070" v="3654"/>
          <ac:grpSpMkLst>
            <pc:docMk/>
            <pc:sldMk cId="1191637253" sldId="975"/>
            <ac:grpSpMk id="60" creationId="{C91EA65A-030E-E905-23EB-6C8333DBAFC2}"/>
          </ac:grpSpMkLst>
        </pc:grpChg>
        <pc:grpChg chg="mod">
          <ac:chgData name="Phillip Kaufman" userId="c001b2a046940d7c" providerId="LiveId" clId="{5CB25B10-5B1C-4017-B167-ED3104435743}" dt="2024-05-20T00:43:45.070" v="3654"/>
          <ac:grpSpMkLst>
            <pc:docMk/>
            <pc:sldMk cId="1191637253" sldId="975"/>
            <ac:grpSpMk id="61" creationId="{CB4ADE77-FB04-5970-03EC-687881CFBD53}"/>
          </ac:grpSpMkLst>
        </pc:grpChg>
        <pc:grpChg chg="mod">
          <ac:chgData name="Phillip Kaufman" userId="c001b2a046940d7c" providerId="LiveId" clId="{5CB25B10-5B1C-4017-B167-ED3104435743}" dt="2024-05-20T00:43:45.070" v="3654"/>
          <ac:grpSpMkLst>
            <pc:docMk/>
            <pc:sldMk cId="1191637253" sldId="975"/>
            <ac:grpSpMk id="62" creationId="{FB733551-D98E-DEB8-4A73-A2DF957D7753}"/>
          </ac:grpSpMkLst>
        </pc:grpChg>
        <pc:grpChg chg="mod">
          <ac:chgData name="Phillip Kaufman" userId="c001b2a046940d7c" providerId="LiveId" clId="{5CB25B10-5B1C-4017-B167-ED3104435743}" dt="2024-05-20T00:42:56.202" v="3639" actId="164"/>
          <ac:grpSpMkLst>
            <pc:docMk/>
            <pc:sldMk cId="1191637253" sldId="975"/>
            <ac:grpSpMk id="71" creationId="{41333B56-AEE3-5C34-F64F-A22FD55CA317}"/>
          </ac:grpSpMkLst>
        </pc:grpChg>
        <pc:grpChg chg="del">
          <ac:chgData name="Phillip Kaufman" userId="c001b2a046940d7c" providerId="LiveId" clId="{5CB25B10-5B1C-4017-B167-ED3104435743}" dt="2024-05-20T00:43:24.311" v="3646" actId="478"/>
          <ac:grpSpMkLst>
            <pc:docMk/>
            <pc:sldMk cId="1191637253" sldId="975"/>
            <ac:grpSpMk id="97" creationId="{BCEFD88A-9E2E-2783-763B-FE1EEAB922E5}"/>
          </ac:grpSpMkLst>
        </pc:grpChg>
        <pc:grpChg chg="add del mod">
          <ac:chgData name="Phillip Kaufman" userId="c001b2a046940d7c" providerId="LiveId" clId="{5CB25B10-5B1C-4017-B167-ED3104435743}" dt="2024-05-20T00:39:37.636" v="3604" actId="20577"/>
          <ac:grpSpMkLst>
            <pc:docMk/>
            <pc:sldMk cId="1191637253" sldId="975"/>
            <ac:grpSpMk id="106" creationId="{CF69219E-8DBA-D0C4-61B4-57C4668DD8F5}"/>
          </ac:grpSpMkLst>
        </pc:grpChg>
        <pc:grpChg chg="mod">
          <ac:chgData name="Phillip Kaufman" userId="c001b2a046940d7c" providerId="LiveId" clId="{5CB25B10-5B1C-4017-B167-ED3104435743}" dt="2024-05-20T00:39:37.636" v="3604" actId="20577"/>
          <ac:grpSpMkLst>
            <pc:docMk/>
            <pc:sldMk cId="1191637253" sldId="975"/>
            <ac:grpSpMk id="107" creationId="{902773E4-C440-4615-6EDF-49FA3DFAC953}"/>
          </ac:grpSpMkLst>
        </pc:grpChg>
        <pc:grpChg chg="add del mod">
          <ac:chgData name="Phillip Kaufman" userId="c001b2a046940d7c" providerId="LiveId" clId="{5CB25B10-5B1C-4017-B167-ED3104435743}" dt="2024-05-20T00:40:14.936" v="3610" actId="165"/>
          <ac:grpSpMkLst>
            <pc:docMk/>
            <pc:sldMk cId="1191637253" sldId="975"/>
            <ac:grpSpMk id="118" creationId="{E274B816-36B2-1999-9072-36952CD3FDB2}"/>
          </ac:grpSpMkLst>
        </pc:grpChg>
        <pc:grpChg chg="mod topLvl">
          <ac:chgData name="Phillip Kaufman" userId="c001b2a046940d7c" providerId="LiveId" clId="{5CB25B10-5B1C-4017-B167-ED3104435743}" dt="2024-05-20T00:40:17.797" v="3611" actId="164"/>
          <ac:grpSpMkLst>
            <pc:docMk/>
            <pc:sldMk cId="1191637253" sldId="975"/>
            <ac:grpSpMk id="119" creationId="{485379E5-1509-3E1F-D60A-4BAADE3B912D}"/>
          </ac:grpSpMkLst>
        </pc:grpChg>
        <pc:grpChg chg="mod">
          <ac:chgData name="Phillip Kaufman" userId="c001b2a046940d7c" providerId="LiveId" clId="{5CB25B10-5B1C-4017-B167-ED3104435743}" dt="2024-05-20T00:44:42.361" v="3669" actId="165"/>
          <ac:grpSpMkLst>
            <pc:docMk/>
            <pc:sldMk cId="1191637253" sldId="975"/>
            <ac:grpSpMk id="197" creationId="{31CD7F66-ED5E-20C8-6D35-A350E44E10CB}"/>
          </ac:grpSpMkLst>
        </pc:grpChg>
        <pc:grpChg chg="mod">
          <ac:chgData name="Phillip Kaufman" userId="c001b2a046940d7c" providerId="LiveId" clId="{5CB25B10-5B1C-4017-B167-ED3104435743}" dt="2024-05-20T00:44:42.361" v="3669" actId="165"/>
          <ac:grpSpMkLst>
            <pc:docMk/>
            <pc:sldMk cId="1191637253" sldId="975"/>
            <ac:grpSpMk id="198" creationId="{CEE7B58E-ACB9-494C-EDA5-76D2E5103664}"/>
          </ac:grpSpMkLst>
        </pc:grpChg>
        <pc:grpChg chg="mod">
          <ac:chgData name="Phillip Kaufman" userId="c001b2a046940d7c" providerId="LiveId" clId="{5CB25B10-5B1C-4017-B167-ED3104435743}" dt="2024-05-20T00:44:42.361" v="3669" actId="165"/>
          <ac:grpSpMkLst>
            <pc:docMk/>
            <pc:sldMk cId="1191637253" sldId="975"/>
            <ac:grpSpMk id="199" creationId="{987CF99A-0F53-46B1-01A3-9EBCF4209235}"/>
          </ac:grpSpMkLst>
        </pc:grpChg>
        <pc:grpChg chg="mod">
          <ac:chgData name="Phillip Kaufman" userId="c001b2a046940d7c" providerId="LiveId" clId="{5CB25B10-5B1C-4017-B167-ED3104435743}" dt="2024-05-20T00:44:50.679" v="3672" actId="165"/>
          <ac:grpSpMkLst>
            <pc:docMk/>
            <pc:sldMk cId="1191637253" sldId="975"/>
            <ac:grpSpMk id="200" creationId="{E33182C6-5271-10F5-F438-7BE6688D9DDA}"/>
          </ac:grpSpMkLst>
        </pc:grpChg>
        <pc:grpChg chg="mod">
          <ac:chgData name="Phillip Kaufman" userId="c001b2a046940d7c" providerId="LiveId" clId="{5CB25B10-5B1C-4017-B167-ED3104435743}" dt="2024-05-20T00:44:50.679" v="3672" actId="165"/>
          <ac:grpSpMkLst>
            <pc:docMk/>
            <pc:sldMk cId="1191637253" sldId="975"/>
            <ac:grpSpMk id="202" creationId="{35E342EF-C3FC-61AC-7D69-BB1D80848532}"/>
          </ac:grpSpMkLst>
        </pc:grpChg>
        <pc:grpChg chg="mod">
          <ac:chgData name="Phillip Kaufman" userId="c001b2a046940d7c" providerId="LiveId" clId="{5CB25B10-5B1C-4017-B167-ED3104435743}" dt="2024-05-20T00:44:50.679" v="3672" actId="165"/>
          <ac:grpSpMkLst>
            <pc:docMk/>
            <pc:sldMk cId="1191637253" sldId="975"/>
            <ac:grpSpMk id="203" creationId="{4E261B54-A3D6-192E-D0C4-6AAC98FE005E}"/>
          </ac:grpSpMkLst>
        </pc:grpChg>
        <pc:grpChg chg="mod">
          <ac:chgData name="Phillip Kaufman" userId="c001b2a046940d7c" providerId="LiveId" clId="{5CB25B10-5B1C-4017-B167-ED3104435743}" dt="2024-05-20T00:44:50.679" v="3672" actId="165"/>
          <ac:grpSpMkLst>
            <pc:docMk/>
            <pc:sldMk cId="1191637253" sldId="975"/>
            <ac:grpSpMk id="238" creationId="{E6D6AE60-D537-0336-C778-014FC3A46690}"/>
          </ac:grpSpMkLst>
        </pc:grpChg>
        <pc:grpChg chg="mod topLvl">
          <ac:chgData name="Phillip Kaufman" userId="c001b2a046940d7c" providerId="LiveId" clId="{5CB25B10-5B1C-4017-B167-ED3104435743}" dt="2024-05-20T00:44:50.679" v="3672" actId="165"/>
          <ac:grpSpMkLst>
            <pc:docMk/>
            <pc:sldMk cId="1191637253" sldId="975"/>
            <ac:grpSpMk id="241" creationId="{A453716A-5EFE-6256-1B97-A30DA37ECAB6}"/>
          </ac:grpSpMkLst>
        </pc:grpChg>
        <pc:grpChg chg="mod">
          <ac:chgData name="Phillip Kaufman" userId="c001b2a046940d7c" providerId="LiveId" clId="{5CB25B10-5B1C-4017-B167-ED3104435743}" dt="2024-05-20T00:44:50.679" v="3672" actId="165"/>
          <ac:grpSpMkLst>
            <pc:docMk/>
            <pc:sldMk cId="1191637253" sldId="975"/>
            <ac:grpSpMk id="242" creationId="{D58E98E3-A3F6-826E-47A2-3B12A4C117E1}"/>
          </ac:grpSpMkLst>
        </pc:grpChg>
        <pc:grpChg chg="mod">
          <ac:chgData name="Phillip Kaufman" userId="c001b2a046940d7c" providerId="LiveId" clId="{5CB25B10-5B1C-4017-B167-ED3104435743}" dt="2024-05-20T00:44:47.534" v="3671" actId="165"/>
          <ac:grpSpMkLst>
            <pc:docMk/>
            <pc:sldMk cId="1191637253" sldId="975"/>
            <ac:grpSpMk id="288" creationId="{9A772EA8-CF54-861A-DAC7-F30F6D5BA280}"/>
          </ac:grpSpMkLst>
        </pc:grpChg>
        <pc:grpChg chg="add del mod">
          <ac:chgData name="Phillip Kaufman" userId="c001b2a046940d7c" providerId="LiveId" clId="{5CB25B10-5B1C-4017-B167-ED3104435743}" dt="2024-05-20T00:44:44.939" v="3670" actId="165"/>
          <ac:grpSpMkLst>
            <pc:docMk/>
            <pc:sldMk cId="1191637253" sldId="975"/>
            <ac:grpSpMk id="291" creationId="{7752E652-014B-C3F0-28D7-A42CAAA38271}"/>
          </ac:grpSpMkLst>
        </pc:grpChg>
        <pc:grpChg chg="mod topLvl">
          <ac:chgData name="Phillip Kaufman" userId="c001b2a046940d7c" providerId="LiveId" clId="{5CB25B10-5B1C-4017-B167-ED3104435743}" dt="2024-05-20T00:44:44.939" v="3670" actId="165"/>
          <ac:grpSpMkLst>
            <pc:docMk/>
            <pc:sldMk cId="1191637253" sldId="975"/>
            <ac:grpSpMk id="292" creationId="{479A441A-6D0B-804E-D56D-25B4542C3C02}"/>
          </ac:grpSpMkLst>
        </pc:grpChg>
        <pc:grpChg chg="mod topLvl">
          <ac:chgData name="Phillip Kaufman" userId="c001b2a046940d7c" providerId="LiveId" clId="{5CB25B10-5B1C-4017-B167-ED3104435743}" dt="2024-05-20T00:44:44.939" v="3670" actId="165"/>
          <ac:grpSpMkLst>
            <pc:docMk/>
            <pc:sldMk cId="1191637253" sldId="975"/>
            <ac:grpSpMk id="293" creationId="{98ECAA24-8513-B7AF-255A-6C32484045A6}"/>
          </ac:grpSpMkLst>
        </pc:grpChg>
        <pc:grpChg chg="mod">
          <ac:chgData name="Phillip Kaufman" userId="c001b2a046940d7c" providerId="LiveId" clId="{5CB25B10-5B1C-4017-B167-ED3104435743}" dt="2024-05-20T00:44:44.939" v="3670" actId="165"/>
          <ac:grpSpMkLst>
            <pc:docMk/>
            <pc:sldMk cId="1191637253" sldId="975"/>
            <ac:grpSpMk id="294" creationId="{BBF0B27F-508F-0668-B6B9-59875F382548}"/>
          </ac:grpSpMkLst>
        </pc:grpChg>
        <pc:grpChg chg="mod topLvl">
          <ac:chgData name="Phillip Kaufman" userId="c001b2a046940d7c" providerId="LiveId" clId="{5CB25B10-5B1C-4017-B167-ED3104435743}" dt="2024-05-20T00:44:50.679" v="3672" actId="165"/>
          <ac:grpSpMkLst>
            <pc:docMk/>
            <pc:sldMk cId="1191637253" sldId="975"/>
            <ac:grpSpMk id="301" creationId="{BEFB13B9-4F03-E62A-5596-A79E1FCB02E6}"/>
          </ac:grpSpMkLst>
        </pc:grpChg>
        <pc:grpChg chg="mod">
          <ac:chgData name="Phillip Kaufman" userId="c001b2a046940d7c" providerId="LiveId" clId="{5CB25B10-5B1C-4017-B167-ED3104435743}" dt="2024-05-20T00:44:44.939" v="3670" actId="165"/>
          <ac:grpSpMkLst>
            <pc:docMk/>
            <pc:sldMk cId="1191637253" sldId="975"/>
            <ac:grpSpMk id="303" creationId="{872BDBFC-BFA1-304C-52E3-9282918482C9}"/>
          </ac:grpSpMkLst>
        </pc:grpChg>
        <pc:grpChg chg="mod">
          <ac:chgData name="Phillip Kaufman" userId="c001b2a046940d7c" providerId="LiveId" clId="{5CB25B10-5B1C-4017-B167-ED3104435743}" dt="2024-05-20T00:44:44.939" v="3670" actId="165"/>
          <ac:grpSpMkLst>
            <pc:docMk/>
            <pc:sldMk cId="1191637253" sldId="975"/>
            <ac:grpSpMk id="304" creationId="{563AA376-6B52-49D6-B00C-68C0569BC053}"/>
          </ac:grpSpMkLst>
        </pc:grpChg>
        <pc:grpChg chg="mod">
          <ac:chgData name="Phillip Kaufman" userId="c001b2a046940d7c" providerId="LiveId" clId="{5CB25B10-5B1C-4017-B167-ED3104435743}" dt="2024-05-20T00:44:44.939" v="3670" actId="165"/>
          <ac:grpSpMkLst>
            <pc:docMk/>
            <pc:sldMk cId="1191637253" sldId="975"/>
            <ac:grpSpMk id="305" creationId="{61C37176-2822-86DB-4C49-85D994E72E18}"/>
          </ac:grpSpMkLst>
        </pc:grpChg>
        <pc:grpChg chg="del mod topLvl">
          <ac:chgData name="Phillip Kaufman" userId="c001b2a046940d7c" providerId="LiveId" clId="{5CB25B10-5B1C-4017-B167-ED3104435743}" dt="2024-05-20T00:43:25.014" v="3647" actId="478"/>
          <ac:grpSpMkLst>
            <pc:docMk/>
            <pc:sldMk cId="1191637253" sldId="975"/>
            <ac:grpSpMk id="313" creationId="{A86430E6-7272-8941-AE35-F55968A5F140}"/>
          </ac:grpSpMkLst>
        </pc:grpChg>
        <pc:grpChg chg="mod">
          <ac:chgData name="Phillip Kaufman" userId="c001b2a046940d7c" providerId="LiveId" clId="{5CB25B10-5B1C-4017-B167-ED3104435743}" dt="2024-05-20T00:43:07.308" v="3641" actId="165"/>
          <ac:grpSpMkLst>
            <pc:docMk/>
            <pc:sldMk cId="1191637253" sldId="975"/>
            <ac:grpSpMk id="323" creationId="{252B2DEA-451F-8847-4DE1-E5BDD716DB8F}"/>
          </ac:grpSpMkLst>
        </pc:grpChg>
        <pc:grpChg chg="mod">
          <ac:chgData name="Phillip Kaufman" userId="c001b2a046940d7c" providerId="LiveId" clId="{5CB25B10-5B1C-4017-B167-ED3104435743}" dt="2024-05-20T00:43:07.308" v="3641" actId="165"/>
          <ac:grpSpMkLst>
            <pc:docMk/>
            <pc:sldMk cId="1191637253" sldId="975"/>
            <ac:grpSpMk id="324" creationId="{379C8ECA-0D5C-9472-60F1-74BA07D6A38C}"/>
          </ac:grpSpMkLst>
        </pc:grpChg>
        <pc:grpChg chg="mod">
          <ac:chgData name="Phillip Kaufman" userId="c001b2a046940d7c" providerId="LiveId" clId="{5CB25B10-5B1C-4017-B167-ED3104435743}" dt="2024-05-20T00:43:07.308" v="3641" actId="165"/>
          <ac:grpSpMkLst>
            <pc:docMk/>
            <pc:sldMk cId="1191637253" sldId="975"/>
            <ac:grpSpMk id="325" creationId="{5E362D29-CCBB-E4C6-8DEA-8D56DD6A56E4}"/>
          </ac:grpSpMkLst>
        </pc:grpChg>
        <pc:grpChg chg="mod">
          <ac:chgData name="Phillip Kaufman" userId="c001b2a046940d7c" providerId="LiveId" clId="{5CB25B10-5B1C-4017-B167-ED3104435743}" dt="2024-05-20T00:43:07.308" v="3641" actId="165"/>
          <ac:grpSpMkLst>
            <pc:docMk/>
            <pc:sldMk cId="1191637253" sldId="975"/>
            <ac:grpSpMk id="360" creationId="{0519A962-2CB5-55C4-977C-DE6C9D422D77}"/>
          </ac:grpSpMkLst>
        </pc:grpChg>
        <pc:grpChg chg="mod">
          <ac:chgData name="Phillip Kaufman" userId="c001b2a046940d7c" providerId="LiveId" clId="{5CB25B10-5B1C-4017-B167-ED3104435743}" dt="2024-05-20T00:44:44.939" v="3670" actId="165"/>
          <ac:grpSpMkLst>
            <pc:docMk/>
            <pc:sldMk cId="1191637253" sldId="975"/>
            <ac:grpSpMk id="383" creationId="{B5E4C739-18A9-BF7A-9618-663DE58711BA}"/>
          </ac:grpSpMkLst>
        </pc:grpChg>
        <pc:grpChg chg="add mod">
          <ac:chgData name="Phillip Kaufman" userId="c001b2a046940d7c" providerId="LiveId" clId="{5CB25B10-5B1C-4017-B167-ED3104435743}" dt="2024-05-20T00:55:15.654" v="3781" actId="164"/>
          <ac:grpSpMkLst>
            <pc:docMk/>
            <pc:sldMk cId="1191637253" sldId="975"/>
            <ac:grpSpMk id="396" creationId="{C43BF93A-6293-D940-68C9-A3D27AA3FDB4}"/>
          </ac:grpSpMkLst>
        </pc:grpChg>
        <pc:grpChg chg="add del mod">
          <ac:chgData name="Phillip Kaufman" userId="c001b2a046940d7c" providerId="LiveId" clId="{5CB25B10-5B1C-4017-B167-ED3104435743}" dt="2024-05-20T00:54:52.318" v="3778" actId="164"/>
          <ac:grpSpMkLst>
            <pc:docMk/>
            <pc:sldMk cId="1191637253" sldId="975"/>
            <ac:grpSpMk id="400" creationId="{A9259C7F-6492-E766-1F2F-96A4EADE7F9A}"/>
          </ac:grpSpMkLst>
        </pc:grpChg>
        <pc:grpChg chg="add mod">
          <ac:chgData name="Phillip Kaufman" userId="c001b2a046940d7c" providerId="LiveId" clId="{5CB25B10-5B1C-4017-B167-ED3104435743}" dt="2024-05-20T00:55:13.357" v="3780" actId="571"/>
          <ac:grpSpMkLst>
            <pc:docMk/>
            <pc:sldMk cId="1191637253" sldId="975"/>
            <ac:grpSpMk id="401" creationId="{11C2F7AD-6ADF-845D-1853-2BCF672A2BD6}"/>
          </ac:grpSpMkLst>
        </pc:grpChg>
        <pc:grpChg chg="mod">
          <ac:chgData name="Phillip Kaufman" userId="c001b2a046940d7c" providerId="LiveId" clId="{5CB25B10-5B1C-4017-B167-ED3104435743}" dt="2024-05-20T00:41:15.904" v="3615" actId="1076"/>
          <ac:grpSpMkLst>
            <pc:docMk/>
            <pc:sldMk cId="1191637253" sldId="975"/>
            <ac:grpSpMk id="405" creationId="{FC829335-BEBE-357D-FA78-494187425137}"/>
          </ac:grpSpMkLst>
        </pc:grpChg>
        <pc:grpChg chg="mod">
          <ac:chgData name="Phillip Kaufman" userId="c001b2a046940d7c" providerId="LiveId" clId="{5CB25B10-5B1C-4017-B167-ED3104435743}" dt="2024-05-20T00:41:15.904" v="3615" actId="1076"/>
          <ac:grpSpMkLst>
            <pc:docMk/>
            <pc:sldMk cId="1191637253" sldId="975"/>
            <ac:grpSpMk id="446" creationId="{405F66CA-7D0D-F3C3-7D04-9228B6B589F7}"/>
          </ac:grpSpMkLst>
        </pc:grpChg>
        <pc:grpChg chg="mod">
          <ac:chgData name="Phillip Kaufman" userId="c001b2a046940d7c" providerId="LiveId" clId="{5CB25B10-5B1C-4017-B167-ED3104435743}" dt="2024-05-20T00:41:15.904" v="3615" actId="1076"/>
          <ac:grpSpMkLst>
            <pc:docMk/>
            <pc:sldMk cId="1191637253" sldId="975"/>
            <ac:grpSpMk id="455" creationId="{E1F89420-4F9F-69BF-9701-C0A4629F78FF}"/>
          </ac:grpSpMkLst>
        </pc:grpChg>
        <pc:grpChg chg="mod">
          <ac:chgData name="Phillip Kaufman" userId="c001b2a046940d7c" providerId="LiveId" clId="{5CB25B10-5B1C-4017-B167-ED3104435743}" dt="2024-05-20T00:43:45.070" v="3654"/>
          <ac:grpSpMkLst>
            <pc:docMk/>
            <pc:sldMk cId="1191637253" sldId="975"/>
            <ac:grpSpMk id="470" creationId="{82EA561C-C043-9713-5685-3D70B793F7F2}"/>
          </ac:grpSpMkLst>
        </pc:grpChg>
        <pc:grpChg chg="mod">
          <ac:chgData name="Phillip Kaufman" userId="c001b2a046940d7c" providerId="LiveId" clId="{5CB25B10-5B1C-4017-B167-ED3104435743}" dt="2024-05-20T00:43:45.070" v="3654"/>
          <ac:grpSpMkLst>
            <pc:docMk/>
            <pc:sldMk cId="1191637253" sldId="975"/>
            <ac:grpSpMk id="471" creationId="{4EB14A85-ED74-3752-5242-01655D2FF17E}"/>
          </ac:grpSpMkLst>
        </pc:grpChg>
        <pc:grpChg chg="mod">
          <ac:chgData name="Phillip Kaufman" userId="c001b2a046940d7c" providerId="LiveId" clId="{5CB25B10-5B1C-4017-B167-ED3104435743}" dt="2024-05-20T00:43:45.070" v="3654"/>
          <ac:grpSpMkLst>
            <pc:docMk/>
            <pc:sldMk cId="1191637253" sldId="975"/>
            <ac:grpSpMk id="472" creationId="{14C94103-71A8-E17B-9905-3FD3B2DED430}"/>
          </ac:grpSpMkLst>
        </pc:grpChg>
        <pc:grpChg chg="mod">
          <ac:chgData name="Phillip Kaufman" userId="c001b2a046940d7c" providerId="LiveId" clId="{5CB25B10-5B1C-4017-B167-ED3104435743}" dt="2024-05-20T00:43:45.070" v="3654"/>
          <ac:grpSpMkLst>
            <pc:docMk/>
            <pc:sldMk cId="1191637253" sldId="975"/>
            <ac:grpSpMk id="507" creationId="{19A50182-7E5A-8135-0F43-F18E900565A0}"/>
          </ac:grpSpMkLst>
        </pc:grpChg>
        <pc:grpChg chg="add del mod">
          <ac:chgData name="Phillip Kaufman" userId="c001b2a046940d7c" providerId="LiveId" clId="{5CB25B10-5B1C-4017-B167-ED3104435743}" dt="2024-05-20T00:44:39.122" v="3668" actId="165"/>
          <ac:grpSpMkLst>
            <pc:docMk/>
            <pc:sldMk cId="1191637253" sldId="975"/>
            <ac:grpSpMk id="510" creationId="{7659779F-36AA-B1B0-E50F-D069D48460B4}"/>
          </ac:grpSpMkLst>
        </pc:grpChg>
        <pc:grpChg chg="mod topLvl">
          <ac:chgData name="Phillip Kaufman" userId="c001b2a046940d7c" providerId="LiveId" clId="{5CB25B10-5B1C-4017-B167-ED3104435743}" dt="2024-05-20T00:44:39.122" v="3668" actId="165"/>
          <ac:grpSpMkLst>
            <pc:docMk/>
            <pc:sldMk cId="1191637253" sldId="975"/>
            <ac:grpSpMk id="511" creationId="{DCA1E7D3-8C67-42E3-E783-E51C3A0D3532}"/>
          </ac:grpSpMkLst>
        </pc:grpChg>
        <pc:grpChg chg="mod topLvl">
          <ac:chgData name="Phillip Kaufman" userId="c001b2a046940d7c" providerId="LiveId" clId="{5CB25B10-5B1C-4017-B167-ED3104435743}" dt="2024-05-20T00:47:25.545" v="3690"/>
          <ac:grpSpMkLst>
            <pc:docMk/>
            <pc:sldMk cId="1191637253" sldId="975"/>
            <ac:grpSpMk id="512" creationId="{E1A28509-FD78-06BD-CFC8-FD634254264B}"/>
          </ac:grpSpMkLst>
        </pc:grpChg>
        <pc:grpChg chg="mod">
          <ac:chgData name="Phillip Kaufman" userId="c001b2a046940d7c" providerId="LiveId" clId="{5CB25B10-5B1C-4017-B167-ED3104435743}" dt="2024-05-20T00:47:25.545" v="3690"/>
          <ac:grpSpMkLst>
            <pc:docMk/>
            <pc:sldMk cId="1191637253" sldId="975"/>
            <ac:grpSpMk id="513" creationId="{FE887349-6243-03D7-5289-CB55D59FCBE3}"/>
          </ac:grpSpMkLst>
        </pc:grpChg>
        <pc:grpChg chg="mod">
          <ac:chgData name="Phillip Kaufman" userId="c001b2a046940d7c" providerId="LiveId" clId="{5CB25B10-5B1C-4017-B167-ED3104435743}" dt="2024-05-20T00:44:39.122" v="3668" actId="165"/>
          <ac:grpSpMkLst>
            <pc:docMk/>
            <pc:sldMk cId="1191637253" sldId="975"/>
            <ac:grpSpMk id="521" creationId="{2F58BE70-9EC7-1357-FC55-022AA7697F27}"/>
          </ac:grpSpMkLst>
        </pc:grpChg>
        <pc:grpChg chg="mod">
          <ac:chgData name="Phillip Kaufman" userId="c001b2a046940d7c" providerId="LiveId" clId="{5CB25B10-5B1C-4017-B167-ED3104435743}" dt="2024-05-20T00:44:39.122" v="3668" actId="165"/>
          <ac:grpSpMkLst>
            <pc:docMk/>
            <pc:sldMk cId="1191637253" sldId="975"/>
            <ac:grpSpMk id="522" creationId="{336AE44B-A66E-0EDA-8E15-7106A60735B5}"/>
          </ac:grpSpMkLst>
        </pc:grpChg>
        <pc:grpChg chg="mod">
          <ac:chgData name="Phillip Kaufman" userId="c001b2a046940d7c" providerId="LiveId" clId="{5CB25B10-5B1C-4017-B167-ED3104435743}" dt="2024-05-20T00:44:39.122" v="3668" actId="165"/>
          <ac:grpSpMkLst>
            <pc:docMk/>
            <pc:sldMk cId="1191637253" sldId="975"/>
            <ac:grpSpMk id="523" creationId="{C5CF4EA4-D60B-D214-520E-9D463DCF7C0F}"/>
          </ac:grpSpMkLst>
        </pc:grpChg>
        <pc:grpChg chg="del mod topLvl">
          <ac:chgData name="Phillip Kaufman" userId="c001b2a046940d7c" providerId="LiveId" clId="{5CB25B10-5B1C-4017-B167-ED3104435743}" dt="2024-05-20T00:43:26.324" v="3648" actId="478"/>
          <ac:grpSpMkLst>
            <pc:docMk/>
            <pc:sldMk cId="1191637253" sldId="975"/>
            <ac:grpSpMk id="605" creationId="{BBC164EE-67EE-EB4D-EB38-AAA24C74603D}"/>
          </ac:grpSpMkLst>
        </pc:grpChg>
        <pc:grpChg chg="mod">
          <ac:chgData name="Phillip Kaufman" userId="c001b2a046940d7c" providerId="LiveId" clId="{5CB25B10-5B1C-4017-B167-ED3104435743}" dt="2024-05-20T00:43:07.308" v="3641" actId="165"/>
          <ac:grpSpMkLst>
            <pc:docMk/>
            <pc:sldMk cId="1191637253" sldId="975"/>
            <ac:grpSpMk id="606" creationId="{4D051CFF-33A5-DAFE-963B-DB0169AADDCA}"/>
          </ac:grpSpMkLst>
        </pc:grpChg>
        <pc:grpChg chg="mod topLvl">
          <ac:chgData name="Phillip Kaufman" userId="c001b2a046940d7c" providerId="LiveId" clId="{5CB25B10-5B1C-4017-B167-ED3104435743}" dt="2024-05-20T00:43:17.759" v="3644" actId="1076"/>
          <ac:grpSpMkLst>
            <pc:docMk/>
            <pc:sldMk cId="1191637253" sldId="975"/>
            <ac:grpSpMk id="614" creationId="{0DF76247-1B90-26D5-D2AF-AD9EFD9F9C57}"/>
          </ac:grpSpMkLst>
        </pc:grpChg>
        <pc:grpChg chg="mod">
          <ac:chgData name="Phillip Kaufman" userId="c001b2a046940d7c" providerId="LiveId" clId="{5CB25B10-5B1C-4017-B167-ED3104435743}" dt="2024-05-20T00:43:07.308" v="3641" actId="165"/>
          <ac:grpSpMkLst>
            <pc:docMk/>
            <pc:sldMk cId="1191637253" sldId="975"/>
            <ac:grpSpMk id="615" creationId="{25B2A80E-3182-48AB-DAE8-66FBDD7412FA}"/>
          </ac:grpSpMkLst>
        </pc:grpChg>
        <pc:grpChg chg="mod">
          <ac:chgData name="Phillip Kaufman" userId="c001b2a046940d7c" providerId="LiveId" clId="{5CB25B10-5B1C-4017-B167-ED3104435743}" dt="2024-05-20T00:44:39.122" v="3668" actId="165"/>
          <ac:grpSpMkLst>
            <pc:docMk/>
            <pc:sldMk cId="1191637253" sldId="975"/>
            <ac:grpSpMk id="630" creationId="{4A33833E-A960-3F40-E40A-DA7AC2A5BC44}"/>
          </ac:grpSpMkLst>
        </pc:grpChg>
        <pc:grpChg chg="del">
          <ac:chgData name="Phillip Kaufman" userId="c001b2a046940d7c" providerId="LiveId" clId="{5CB25B10-5B1C-4017-B167-ED3104435743}" dt="2024-05-20T00:43:07.308" v="3641" actId="165"/>
          <ac:grpSpMkLst>
            <pc:docMk/>
            <pc:sldMk cId="1191637253" sldId="975"/>
            <ac:grpSpMk id="632" creationId="{D0582AFF-C261-5DD1-A8EC-D45D2174A25F}"/>
          </ac:grpSpMkLst>
        </pc:grpChg>
        <pc:grpChg chg="add del mod">
          <ac:chgData name="Phillip Kaufman" userId="c001b2a046940d7c" providerId="LiveId" clId="{5CB25B10-5B1C-4017-B167-ED3104435743}" dt="2024-05-20T00:44:42.361" v="3669" actId="165"/>
          <ac:grpSpMkLst>
            <pc:docMk/>
            <pc:sldMk cId="1191637253" sldId="975"/>
            <ac:grpSpMk id="634" creationId="{388E8577-F60C-885E-4268-3D3D8718CFF2}"/>
          </ac:grpSpMkLst>
        </pc:grpChg>
        <pc:grpChg chg="mod topLvl">
          <ac:chgData name="Phillip Kaufman" userId="c001b2a046940d7c" providerId="LiveId" clId="{5CB25B10-5B1C-4017-B167-ED3104435743}" dt="2024-05-20T00:44:42.361" v="3669" actId="165"/>
          <ac:grpSpMkLst>
            <pc:docMk/>
            <pc:sldMk cId="1191637253" sldId="975"/>
            <ac:grpSpMk id="635" creationId="{A3BF6688-323D-0116-734B-B87FF8604417}"/>
          </ac:grpSpMkLst>
        </pc:grpChg>
        <pc:grpChg chg="mod topLvl">
          <ac:chgData name="Phillip Kaufman" userId="c001b2a046940d7c" providerId="LiveId" clId="{5CB25B10-5B1C-4017-B167-ED3104435743}" dt="2024-05-20T00:44:42.361" v="3669" actId="165"/>
          <ac:grpSpMkLst>
            <pc:docMk/>
            <pc:sldMk cId="1191637253" sldId="975"/>
            <ac:grpSpMk id="636" creationId="{1482BF92-77E6-ED19-7563-CE1ED8D46129}"/>
          </ac:grpSpMkLst>
        </pc:grpChg>
        <pc:grpChg chg="mod">
          <ac:chgData name="Phillip Kaufman" userId="c001b2a046940d7c" providerId="LiveId" clId="{5CB25B10-5B1C-4017-B167-ED3104435743}" dt="2024-05-20T00:44:42.361" v="3669" actId="165"/>
          <ac:grpSpMkLst>
            <pc:docMk/>
            <pc:sldMk cId="1191637253" sldId="975"/>
            <ac:grpSpMk id="637" creationId="{AEEE102B-C6F9-B7AC-05E5-5E38F16192D7}"/>
          </ac:grpSpMkLst>
        </pc:grpChg>
        <pc:grpChg chg="mod">
          <ac:chgData name="Phillip Kaufman" userId="c001b2a046940d7c" providerId="LiveId" clId="{5CB25B10-5B1C-4017-B167-ED3104435743}" dt="2024-05-20T00:44:42.361" v="3669" actId="165"/>
          <ac:grpSpMkLst>
            <pc:docMk/>
            <pc:sldMk cId="1191637253" sldId="975"/>
            <ac:grpSpMk id="667" creationId="{F23CEF9E-FBE2-6F07-1135-617B13FDB135}"/>
          </ac:grpSpMkLst>
        </pc:grpChg>
        <pc:grpChg chg="add del mod">
          <ac:chgData name="Phillip Kaufman" userId="c001b2a046940d7c" providerId="LiveId" clId="{5CB25B10-5B1C-4017-B167-ED3104435743}" dt="2024-05-20T00:44:47.534" v="3671" actId="165"/>
          <ac:grpSpMkLst>
            <pc:docMk/>
            <pc:sldMk cId="1191637253" sldId="975"/>
            <ac:grpSpMk id="670" creationId="{7B3F3FAE-9D52-F27C-5378-22DCF1E44361}"/>
          </ac:grpSpMkLst>
        </pc:grpChg>
        <pc:grpChg chg="mod topLvl">
          <ac:chgData name="Phillip Kaufman" userId="c001b2a046940d7c" providerId="LiveId" clId="{5CB25B10-5B1C-4017-B167-ED3104435743}" dt="2024-05-20T00:44:47.534" v="3671" actId="165"/>
          <ac:grpSpMkLst>
            <pc:docMk/>
            <pc:sldMk cId="1191637253" sldId="975"/>
            <ac:grpSpMk id="671" creationId="{A3E64F47-A1F6-F0F8-4D10-7DA0ADC761A3}"/>
          </ac:grpSpMkLst>
        </pc:grpChg>
        <pc:grpChg chg="mod topLvl">
          <ac:chgData name="Phillip Kaufman" userId="c001b2a046940d7c" providerId="LiveId" clId="{5CB25B10-5B1C-4017-B167-ED3104435743}" dt="2024-05-20T00:44:47.534" v="3671" actId="165"/>
          <ac:grpSpMkLst>
            <pc:docMk/>
            <pc:sldMk cId="1191637253" sldId="975"/>
            <ac:grpSpMk id="672" creationId="{7495D02C-559B-425F-6BAF-C6D5A22DB2C2}"/>
          </ac:grpSpMkLst>
        </pc:grpChg>
        <pc:grpChg chg="mod">
          <ac:chgData name="Phillip Kaufman" userId="c001b2a046940d7c" providerId="LiveId" clId="{5CB25B10-5B1C-4017-B167-ED3104435743}" dt="2024-05-20T00:44:47.534" v="3671" actId="165"/>
          <ac:grpSpMkLst>
            <pc:docMk/>
            <pc:sldMk cId="1191637253" sldId="975"/>
            <ac:grpSpMk id="673" creationId="{27C86732-E8A1-B101-F2FB-11B39BE7885C}"/>
          </ac:grpSpMkLst>
        </pc:grpChg>
        <pc:grpChg chg="mod">
          <ac:chgData name="Phillip Kaufman" userId="c001b2a046940d7c" providerId="LiveId" clId="{5CB25B10-5B1C-4017-B167-ED3104435743}" dt="2024-05-20T00:43:34.800" v="3651" actId="1076"/>
          <ac:grpSpMkLst>
            <pc:docMk/>
            <pc:sldMk cId="1191637253" sldId="975"/>
            <ac:grpSpMk id="674" creationId="{775628A0-6683-E1F3-5AEE-6DE6D363ABC9}"/>
          </ac:grpSpMkLst>
        </pc:grpChg>
        <pc:grpChg chg="del mod">
          <ac:chgData name="Phillip Kaufman" userId="c001b2a046940d7c" providerId="LiveId" clId="{5CB25B10-5B1C-4017-B167-ED3104435743}" dt="2024-05-20T00:43:23.016" v="3645" actId="478"/>
          <ac:grpSpMkLst>
            <pc:docMk/>
            <pc:sldMk cId="1191637253" sldId="975"/>
            <ac:grpSpMk id="678" creationId="{D82825E8-96D2-2F64-31F0-40E2C4F4C5F4}"/>
          </ac:grpSpMkLst>
        </pc:grpChg>
        <pc:grpChg chg="mod">
          <ac:chgData name="Phillip Kaufman" userId="c001b2a046940d7c" providerId="LiveId" clId="{5CB25B10-5B1C-4017-B167-ED3104435743}" dt="2024-05-20T00:44:47.534" v="3671" actId="165"/>
          <ac:grpSpMkLst>
            <pc:docMk/>
            <pc:sldMk cId="1191637253" sldId="975"/>
            <ac:grpSpMk id="683" creationId="{426B95B4-9E83-FC26-CC1D-879D5A115582}"/>
          </ac:grpSpMkLst>
        </pc:grpChg>
        <pc:grpChg chg="mod">
          <ac:chgData name="Phillip Kaufman" userId="c001b2a046940d7c" providerId="LiveId" clId="{5CB25B10-5B1C-4017-B167-ED3104435743}" dt="2024-05-20T00:44:47.534" v="3671" actId="165"/>
          <ac:grpSpMkLst>
            <pc:docMk/>
            <pc:sldMk cId="1191637253" sldId="975"/>
            <ac:grpSpMk id="684" creationId="{AEB09E49-0EE1-730C-CE72-77FBBF909A1A}"/>
          </ac:grpSpMkLst>
        </pc:grpChg>
        <pc:grpChg chg="mod">
          <ac:chgData name="Phillip Kaufman" userId="c001b2a046940d7c" providerId="LiveId" clId="{5CB25B10-5B1C-4017-B167-ED3104435743}" dt="2024-05-20T00:44:47.534" v="3671" actId="165"/>
          <ac:grpSpMkLst>
            <pc:docMk/>
            <pc:sldMk cId="1191637253" sldId="975"/>
            <ac:grpSpMk id="685" creationId="{C0D58369-EE72-3CF8-B9E9-0DF6152691FD}"/>
          </ac:grpSpMkLst>
        </pc:grpChg>
        <pc:grpChg chg="add mod">
          <ac:chgData name="Phillip Kaufman" userId="c001b2a046940d7c" providerId="LiveId" clId="{5CB25B10-5B1C-4017-B167-ED3104435743}" dt="2024-05-20T00:55:30.395" v="3784" actId="1076"/>
          <ac:grpSpMkLst>
            <pc:docMk/>
            <pc:sldMk cId="1191637253" sldId="975"/>
            <ac:grpSpMk id="707" creationId="{E3E8BE94-73C6-5202-3148-80EC68577E4A}"/>
          </ac:grpSpMkLst>
        </pc:grpChg>
        <pc:cxnChg chg="mod">
          <ac:chgData name="Phillip Kaufman" userId="c001b2a046940d7c" providerId="LiveId" clId="{5CB25B10-5B1C-4017-B167-ED3104435743}" dt="2024-05-20T00:41:49.278" v="3626"/>
          <ac:cxnSpMkLst>
            <pc:docMk/>
            <pc:sldMk cId="1191637253" sldId="975"/>
            <ac:cxnSpMk id="15" creationId="{36D51E60-FCD0-3400-469B-B39A61C1D935}"/>
          </ac:cxnSpMkLst>
        </pc:cxnChg>
        <pc:cxnChg chg="mod">
          <ac:chgData name="Phillip Kaufman" userId="c001b2a046940d7c" providerId="LiveId" clId="{5CB25B10-5B1C-4017-B167-ED3104435743}" dt="2024-05-20T00:41:49.278" v="3626"/>
          <ac:cxnSpMkLst>
            <pc:docMk/>
            <pc:sldMk cId="1191637253" sldId="975"/>
            <ac:cxnSpMk id="16" creationId="{278AC67B-26E8-C70F-7AE9-493D1F2034E0}"/>
          </ac:cxnSpMkLst>
        </pc:cxnChg>
        <pc:cxnChg chg="mod">
          <ac:chgData name="Phillip Kaufman" userId="c001b2a046940d7c" providerId="LiveId" clId="{5CB25B10-5B1C-4017-B167-ED3104435743}" dt="2024-05-20T00:41:49.278" v="3626"/>
          <ac:cxnSpMkLst>
            <pc:docMk/>
            <pc:sldMk cId="1191637253" sldId="975"/>
            <ac:cxnSpMk id="17" creationId="{211FC74C-CDC3-9D95-7564-9B4B63C56151}"/>
          </ac:cxnSpMkLst>
        </pc:cxnChg>
        <pc:cxnChg chg="mod">
          <ac:chgData name="Phillip Kaufman" userId="c001b2a046940d7c" providerId="LiveId" clId="{5CB25B10-5B1C-4017-B167-ED3104435743}" dt="2024-05-20T00:41:49.278" v="3626"/>
          <ac:cxnSpMkLst>
            <pc:docMk/>
            <pc:sldMk cId="1191637253" sldId="975"/>
            <ac:cxnSpMk id="18" creationId="{DF5AF0E9-9EE4-20C7-0290-758F6EAC2EC7}"/>
          </ac:cxnSpMkLst>
        </pc:cxnChg>
        <pc:cxnChg chg="mod">
          <ac:chgData name="Phillip Kaufman" userId="c001b2a046940d7c" providerId="LiveId" clId="{5CB25B10-5B1C-4017-B167-ED3104435743}" dt="2024-05-20T00:41:49.278" v="3626"/>
          <ac:cxnSpMkLst>
            <pc:docMk/>
            <pc:sldMk cId="1191637253" sldId="975"/>
            <ac:cxnSpMk id="19" creationId="{051B3431-383E-1402-0CF7-C735CD8186D1}"/>
          </ac:cxnSpMkLst>
        </pc:cxnChg>
        <pc:cxnChg chg="mod">
          <ac:chgData name="Phillip Kaufman" userId="c001b2a046940d7c" providerId="LiveId" clId="{5CB25B10-5B1C-4017-B167-ED3104435743}" dt="2024-05-20T00:41:49.278" v="3626"/>
          <ac:cxnSpMkLst>
            <pc:docMk/>
            <pc:sldMk cId="1191637253" sldId="975"/>
            <ac:cxnSpMk id="20" creationId="{42E374FA-09E4-E8B3-891E-2037CACFF91E}"/>
          </ac:cxnSpMkLst>
        </pc:cxnChg>
        <pc:cxnChg chg="mod">
          <ac:chgData name="Phillip Kaufman" userId="c001b2a046940d7c" providerId="LiveId" clId="{5CB25B10-5B1C-4017-B167-ED3104435743}" dt="2024-05-20T00:41:49.278" v="3626"/>
          <ac:cxnSpMkLst>
            <pc:docMk/>
            <pc:sldMk cId="1191637253" sldId="975"/>
            <ac:cxnSpMk id="21" creationId="{D50B00B9-D046-2A2D-40C0-06614EF75195}"/>
          </ac:cxnSpMkLst>
        </pc:cxnChg>
        <pc:cxnChg chg="mod">
          <ac:chgData name="Phillip Kaufman" userId="c001b2a046940d7c" providerId="LiveId" clId="{5CB25B10-5B1C-4017-B167-ED3104435743}" dt="2024-05-20T00:41:49.278" v="3626"/>
          <ac:cxnSpMkLst>
            <pc:docMk/>
            <pc:sldMk cId="1191637253" sldId="975"/>
            <ac:cxnSpMk id="22" creationId="{DE18C35C-459D-5522-9DC0-A2F273DDFA91}"/>
          </ac:cxnSpMkLst>
        </pc:cxnChg>
        <pc:cxnChg chg="mod">
          <ac:chgData name="Phillip Kaufman" userId="c001b2a046940d7c" providerId="LiveId" clId="{5CB25B10-5B1C-4017-B167-ED3104435743}" dt="2024-05-20T00:41:49.278" v="3626"/>
          <ac:cxnSpMkLst>
            <pc:docMk/>
            <pc:sldMk cId="1191637253" sldId="975"/>
            <ac:cxnSpMk id="23" creationId="{15D9248C-DBB1-45A0-8D55-FB6DD5D7400D}"/>
          </ac:cxnSpMkLst>
        </pc:cxnChg>
        <pc:cxnChg chg="mod">
          <ac:chgData name="Phillip Kaufman" userId="c001b2a046940d7c" providerId="LiveId" clId="{5CB25B10-5B1C-4017-B167-ED3104435743}" dt="2024-05-20T00:41:49.278" v="3626"/>
          <ac:cxnSpMkLst>
            <pc:docMk/>
            <pc:sldMk cId="1191637253" sldId="975"/>
            <ac:cxnSpMk id="24" creationId="{BBEDA0CE-643E-3581-040B-23D49AFDF592}"/>
          </ac:cxnSpMkLst>
        </pc:cxnChg>
        <pc:cxnChg chg="mod">
          <ac:chgData name="Phillip Kaufman" userId="c001b2a046940d7c" providerId="LiveId" clId="{5CB25B10-5B1C-4017-B167-ED3104435743}" dt="2024-05-20T00:41:49.278" v="3626"/>
          <ac:cxnSpMkLst>
            <pc:docMk/>
            <pc:sldMk cId="1191637253" sldId="975"/>
            <ac:cxnSpMk id="25" creationId="{496E9AAD-93D5-D610-B718-59B4428EB6FC}"/>
          </ac:cxnSpMkLst>
        </pc:cxnChg>
        <pc:cxnChg chg="mod">
          <ac:chgData name="Phillip Kaufman" userId="c001b2a046940d7c" providerId="LiveId" clId="{5CB25B10-5B1C-4017-B167-ED3104435743}" dt="2024-05-20T00:41:49.278" v="3626"/>
          <ac:cxnSpMkLst>
            <pc:docMk/>
            <pc:sldMk cId="1191637253" sldId="975"/>
            <ac:cxnSpMk id="26" creationId="{1A44BAE3-D4EB-4B6E-8FFD-916E77DB18DF}"/>
          </ac:cxnSpMkLst>
        </pc:cxnChg>
        <pc:cxnChg chg="mod">
          <ac:chgData name="Phillip Kaufman" userId="c001b2a046940d7c" providerId="LiveId" clId="{5CB25B10-5B1C-4017-B167-ED3104435743}" dt="2024-05-20T00:41:49.278" v="3626"/>
          <ac:cxnSpMkLst>
            <pc:docMk/>
            <pc:sldMk cId="1191637253" sldId="975"/>
            <ac:cxnSpMk id="27" creationId="{A35AEBFD-D1AA-DA69-EB43-5381338F5F35}"/>
          </ac:cxnSpMkLst>
        </pc:cxnChg>
        <pc:cxnChg chg="mod">
          <ac:chgData name="Phillip Kaufman" userId="c001b2a046940d7c" providerId="LiveId" clId="{5CB25B10-5B1C-4017-B167-ED3104435743}" dt="2024-05-20T00:41:49.278" v="3626"/>
          <ac:cxnSpMkLst>
            <pc:docMk/>
            <pc:sldMk cId="1191637253" sldId="975"/>
            <ac:cxnSpMk id="28" creationId="{861AA2EC-4475-161B-006E-14AFDF06A3D8}"/>
          </ac:cxnSpMkLst>
        </pc:cxnChg>
        <pc:cxnChg chg="mod">
          <ac:chgData name="Phillip Kaufman" userId="c001b2a046940d7c" providerId="LiveId" clId="{5CB25B10-5B1C-4017-B167-ED3104435743}" dt="2024-05-20T00:41:49.278" v="3626"/>
          <ac:cxnSpMkLst>
            <pc:docMk/>
            <pc:sldMk cId="1191637253" sldId="975"/>
            <ac:cxnSpMk id="29" creationId="{11748025-2E5D-A1C1-47A8-6726C855BBA4}"/>
          </ac:cxnSpMkLst>
        </pc:cxnChg>
        <pc:cxnChg chg="mod">
          <ac:chgData name="Phillip Kaufman" userId="c001b2a046940d7c" providerId="LiveId" clId="{5CB25B10-5B1C-4017-B167-ED3104435743}" dt="2024-05-20T00:41:49.278" v="3626"/>
          <ac:cxnSpMkLst>
            <pc:docMk/>
            <pc:sldMk cId="1191637253" sldId="975"/>
            <ac:cxnSpMk id="30" creationId="{C3DF0315-3323-694D-C0DD-D04122814FD1}"/>
          </ac:cxnSpMkLst>
        </pc:cxnChg>
        <pc:cxnChg chg="mod">
          <ac:chgData name="Phillip Kaufman" userId="c001b2a046940d7c" providerId="LiveId" clId="{5CB25B10-5B1C-4017-B167-ED3104435743}" dt="2024-05-20T00:41:49.278" v="3626"/>
          <ac:cxnSpMkLst>
            <pc:docMk/>
            <pc:sldMk cId="1191637253" sldId="975"/>
            <ac:cxnSpMk id="31" creationId="{64C77E50-8F7C-5D50-D773-E1AF9FB1754F}"/>
          </ac:cxnSpMkLst>
        </pc:cxnChg>
        <pc:cxnChg chg="mod">
          <ac:chgData name="Phillip Kaufman" userId="c001b2a046940d7c" providerId="LiveId" clId="{5CB25B10-5B1C-4017-B167-ED3104435743}" dt="2024-05-20T00:41:49.278" v="3626"/>
          <ac:cxnSpMkLst>
            <pc:docMk/>
            <pc:sldMk cId="1191637253" sldId="975"/>
            <ac:cxnSpMk id="32" creationId="{31954384-D03A-C4A3-3BB2-3CF83020BD00}"/>
          </ac:cxnSpMkLst>
        </pc:cxnChg>
        <pc:cxnChg chg="mod">
          <ac:chgData name="Phillip Kaufman" userId="c001b2a046940d7c" providerId="LiveId" clId="{5CB25B10-5B1C-4017-B167-ED3104435743}" dt="2024-05-20T00:41:49.278" v="3626"/>
          <ac:cxnSpMkLst>
            <pc:docMk/>
            <pc:sldMk cId="1191637253" sldId="975"/>
            <ac:cxnSpMk id="33" creationId="{AAC3B15C-B40A-196D-B9CF-4D25BDD09248}"/>
          </ac:cxnSpMkLst>
        </pc:cxnChg>
        <pc:cxnChg chg="mod">
          <ac:chgData name="Phillip Kaufman" userId="c001b2a046940d7c" providerId="LiveId" clId="{5CB25B10-5B1C-4017-B167-ED3104435743}" dt="2024-05-20T00:41:49.278" v="3626"/>
          <ac:cxnSpMkLst>
            <pc:docMk/>
            <pc:sldMk cId="1191637253" sldId="975"/>
            <ac:cxnSpMk id="34" creationId="{28228FEB-B173-373A-95F5-3864417B95E4}"/>
          </ac:cxnSpMkLst>
        </pc:cxnChg>
        <pc:cxnChg chg="mod">
          <ac:chgData name="Phillip Kaufman" userId="c001b2a046940d7c" providerId="LiveId" clId="{5CB25B10-5B1C-4017-B167-ED3104435743}" dt="2024-05-20T00:41:49.278" v="3626"/>
          <ac:cxnSpMkLst>
            <pc:docMk/>
            <pc:sldMk cId="1191637253" sldId="975"/>
            <ac:cxnSpMk id="35" creationId="{FF6F1C5F-C82B-DA29-3C2C-5BC5170E8234}"/>
          </ac:cxnSpMkLst>
        </pc:cxnChg>
        <pc:cxnChg chg="mod">
          <ac:chgData name="Phillip Kaufman" userId="c001b2a046940d7c" providerId="LiveId" clId="{5CB25B10-5B1C-4017-B167-ED3104435743}" dt="2024-05-20T00:41:49.278" v="3626"/>
          <ac:cxnSpMkLst>
            <pc:docMk/>
            <pc:sldMk cId="1191637253" sldId="975"/>
            <ac:cxnSpMk id="36" creationId="{DFC78E0F-75BB-79A8-1A4D-D719264F902C}"/>
          </ac:cxnSpMkLst>
        </pc:cxnChg>
        <pc:cxnChg chg="mod">
          <ac:chgData name="Phillip Kaufman" userId="c001b2a046940d7c" providerId="LiveId" clId="{5CB25B10-5B1C-4017-B167-ED3104435743}" dt="2024-05-20T00:41:49.278" v="3626"/>
          <ac:cxnSpMkLst>
            <pc:docMk/>
            <pc:sldMk cId="1191637253" sldId="975"/>
            <ac:cxnSpMk id="37" creationId="{5FEEF99D-8452-CE3E-6795-49CF1E626ABE}"/>
          </ac:cxnSpMkLst>
        </pc:cxnChg>
        <pc:cxnChg chg="mod">
          <ac:chgData name="Phillip Kaufman" userId="c001b2a046940d7c" providerId="LiveId" clId="{5CB25B10-5B1C-4017-B167-ED3104435743}" dt="2024-05-20T00:41:49.278" v="3626"/>
          <ac:cxnSpMkLst>
            <pc:docMk/>
            <pc:sldMk cId="1191637253" sldId="975"/>
            <ac:cxnSpMk id="38" creationId="{035EEAB9-1ED0-0448-AEA8-C8A6CF24DB5E}"/>
          </ac:cxnSpMkLst>
        </pc:cxnChg>
        <pc:cxnChg chg="mod">
          <ac:chgData name="Phillip Kaufman" userId="c001b2a046940d7c" providerId="LiveId" clId="{5CB25B10-5B1C-4017-B167-ED3104435743}" dt="2024-05-20T00:41:49.278" v="3626"/>
          <ac:cxnSpMkLst>
            <pc:docMk/>
            <pc:sldMk cId="1191637253" sldId="975"/>
            <ac:cxnSpMk id="39" creationId="{CBF9FD67-B5EA-3C31-AD7B-DB3135724613}"/>
          </ac:cxnSpMkLst>
        </pc:cxnChg>
        <pc:cxnChg chg="mod">
          <ac:chgData name="Phillip Kaufman" userId="c001b2a046940d7c" providerId="LiveId" clId="{5CB25B10-5B1C-4017-B167-ED3104435743}" dt="2024-05-20T00:41:49.278" v="3626"/>
          <ac:cxnSpMkLst>
            <pc:docMk/>
            <pc:sldMk cId="1191637253" sldId="975"/>
            <ac:cxnSpMk id="40" creationId="{B2E9DDF4-D58E-80D4-F00F-30FB89E8F457}"/>
          </ac:cxnSpMkLst>
        </pc:cxnChg>
        <pc:cxnChg chg="mod">
          <ac:chgData name="Phillip Kaufman" userId="c001b2a046940d7c" providerId="LiveId" clId="{5CB25B10-5B1C-4017-B167-ED3104435743}" dt="2024-05-20T00:41:49.278" v="3626"/>
          <ac:cxnSpMkLst>
            <pc:docMk/>
            <pc:sldMk cId="1191637253" sldId="975"/>
            <ac:cxnSpMk id="41" creationId="{9563215F-F19C-0341-EE2B-58AA7C5704AB}"/>
          </ac:cxnSpMkLst>
        </pc:cxnChg>
        <pc:cxnChg chg="mod">
          <ac:chgData name="Phillip Kaufman" userId="c001b2a046940d7c" providerId="LiveId" clId="{5CB25B10-5B1C-4017-B167-ED3104435743}" dt="2024-05-20T00:41:49.278" v="3626"/>
          <ac:cxnSpMkLst>
            <pc:docMk/>
            <pc:sldMk cId="1191637253" sldId="975"/>
            <ac:cxnSpMk id="42" creationId="{8CD64E75-AE33-C39E-2CC4-416F47CB6F1E}"/>
          </ac:cxnSpMkLst>
        </pc:cxnChg>
        <pc:cxnChg chg="mod">
          <ac:chgData name="Phillip Kaufman" userId="c001b2a046940d7c" providerId="LiveId" clId="{5CB25B10-5B1C-4017-B167-ED3104435743}" dt="2024-05-20T00:41:49.278" v="3626"/>
          <ac:cxnSpMkLst>
            <pc:docMk/>
            <pc:sldMk cId="1191637253" sldId="975"/>
            <ac:cxnSpMk id="43" creationId="{11AD7083-91C3-8C4C-0343-96041D701843}"/>
          </ac:cxnSpMkLst>
        </pc:cxnChg>
        <pc:cxnChg chg="mod">
          <ac:chgData name="Phillip Kaufman" userId="c001b2a046940d7c" providerId="LiveId" clId="{5CB25B10-5B1C-4017-B167-ED3104435743}" dt="2024-05-20T00:41:49.278" v="3626"/>
          <ac:cxnSpMkLst>
            <pc:docMk/>
            <pc:sldMk cId="1191637253" sldId="975"/>
            <ac:cxnSpMk id="44" creationId="{069CAB81-A07A-C43D-802D-4B151361B98E}"/>
          </ac:cxnSpMkLst>
        </pc:cxnChg>
        <pc:cxnChg chg="mod">
          <ac:chgData name="Phillip Kaufman" userId="c001b2a046940d7c" providerId="LiveId" clId="{5CB25B10-5B1C-4017-B167-ED3104435743}" dt="2024-05-20T00:41:49.278" v="3626"/>
          <ac:cxnSpMkLst>
            <pc:docMk/>
            <pc:sldMk cId="1191637253" sldId="975"/>
            <ac:cxnSpMk id="45" creationId="{54B308E2-4656-AB97-3CD2-1DC1F25A4236}"/>
          </ac:cxnSpMkLst>
        </pc:cxnChg>
        <pc:cxnChg chg="mod">
          <ac:chgData name="Phillip Kaufman" userId="c001b2a046940d7c" providerId="LiveId" clId="{5CB25B10-5B1C-4017-B167-ED3104435743}" dt="2024-05-20T00:41:49.278" v="3626"/>
          <ac:cxnSpMkLst>
            <pc:docMk/>
            <pc:sldMk cId="1191637253" sldId="975"/>
            <ac:cxnSpMk id="46" creationId="{D170CA9B-C1D3-3BC0-6CF6-8E2F360A4841}"/>
          </ac:cxnSpMkLst>
        </pc:cxnChg>
        <pc:cxnChg chg="mod">
          <ac:chgData name="Phillip Kaufman" userId="c001b2a046940d7c" providerId="LiveId" clId="{5CB25B10-5B1C-4017-B167-ED3104435743}" dt="2024-05-20T00:41:49.278" v="3626"/>
          <ac:cxnSpMkLst>
            <pc:docMk/>
            <pc:sldMk cId="1191637253" sldId="975"/>
            <ac:cxnSpMk id="50" creationId="{B0ABA568-1D9D-43D9-BE1D-745297E7BD67}"/>
          </ac:cxnSpMkLst>
        </pc:cxnChg>
        <pc:cxnChg chg="mod">
          <ac:chgData name="Phillip Kaufman" userId="c001b2a046940d7c" providerId="LiveId" clId="{5CB25B10-5B1C-4017-B167-ED3104435743}" dt="2024-05-20T00:41:49.278" v="3626"/>
          <ac:cxnSpMkLst>
            <pc:docMk/>
            <pc:sldMk cId="1191637253" sldId="975"/>
            <ac:cxnSpMk id="51" creationId="{135C0CCD-1C33-24F4-7AEF-6CB99FB63E49}"/>
          </ac:cxnSpMkLst>
        </pc:cxnChg>
        <pc:cxnChg chg="mod">
          <ac:chgData name="Phillip Kaufman" userId="c001b2a046940d7c" providerId="LiveId" clId="{5CB25B10-5B1C-4017-B167-ED3104435743}" dt="2024-05-20T00:42:53.423" v="3638" actId="571"/>
          <ac:cxnSpMkLst>
            <pc:docMk/>
            <pc:sldMk cId="1191637253" sldId="975"/>
            <ac:cxnSpMk id="54" creationId="{A2EB1753-7323-367E-1C90-23ED783F4B43}"/>
          </ac:cxnSpMkLst>
        </pc:cxnChg>
        <pc:cxnChg chg="mod">
          <ac:chgData name="Phillip Kaufman" userId="c001b2a046940d7c" providerId="LiveId" clId="{5CB25B10-5B1C-4017-B167-ED3104435743}" dt="2024-05-20T00:42:53.423" v="3638" actId="571"/>
          <ac:cxnSpMkLst>
            <pc:docMk/>
            <pc:sldMk cId="1191637253" sldId="975"/>
            <ac:cxnSpMk id="55" creationId="{43A91B6C-21DB-7A9E-D40E-A2F1F533BAC4}"/>
          </ac:cxnSpMkLst>
        </pc:cxnChg>
        <pc:cxnChg chg="mod">
          <ac:chgData name="Phillip Kaufman" userId="c001b2a046940d7c" providerId="LiveId" clId="{5CB25B10-5B1C-4017-B167-ED3104435743}" dt="2024-05-20T00:44:39.122" v="3668" actId="165"/>
          <ac:cxnSpMkLst>
            <pc:docMk/>
            <pc:sldMk cId="1191637253" sldId="975"/>
            <ac:cxnSpMk id="70" creationId="{1A67403E-EE5A-810F-F66C-55C2388FC440}"/>
          </ac:cxnSpMkLst>
        </pc:cxnChg>
        <pc:cxnChg chg="mod">
          <ac:chgData name="Phillip Kaufman" userId="c001b2a046940d7c" providerId="LiveId" clId="{5CB25B10-5B1C-4017-B167-ED3104435743}" dt="2024-05-20T00:43:24.311" v="3646" actId="478"/>
          <ac:cxnSpMkLst>
            <pc:docMk/>
            <pc:sldMk cId="1191637253" sldId="975"/>
            <ac:cxnSpMk id="103" creationId="{D306F2A4-19A1-5C46-50E2-1DBBA550BD3A}"/>
          </ac:cxnSpMkLst>
        </pc:cxnChg>
        <pc:cxnChg chg="mod">
          <ac:chgData name="Phillip Kaufman" userId="c001b2a046940d7c" providerId="LiveId" clId="{5CB25B10-5B1C-4017-B167-ED3104435743}" dt="2024-05-20T00:43:24.311" v="3646" actId="478"/>
          <ac:cxnSpMkLst>
            <pc:docMk/>
            <pc:sldMk cId="1191637253" sldId="975"/>
            <ac:cxnSpMk id="104" creationId="{AE79C797-EE63-3B9A-7AAD-4641CF0BFF15}"/>
          </ac:cxnSpMkLst>
        </pc:cxnChg>
        <pc:cxnChg chg="mod">
          <ac:chgData name="Phillip Kaufman" userId="c001b2a046940d7c" providerId="LiveId" clId="{5CB25B10-5B1C-4017-B167-ED3104435743}" dt="2024-05-20T00:39:37.636" v="3604" actId="20577"/>
          <ac:cxnSpMkLst>
            <pc:docMk/>
            <pc:sldMk cId="1191637253" sldId="975"/>
            <ac:cxnSpMk id="112" creationId="{432F569E-E1CC-B44A-2254-DEF4805A7C1E}"/>
          </ac:cxnSpMkLst>
        </pc:cxnChg>
        <pc:cxnChg chg="mod">
          <ac:chgData name="Phillip Kaufman" userId="c001b2a046940d7c" providerId="LiveId" clId="{5CB25B10-5B1C-4017-B167-ED3104435743}" dt="2024-05-20T00:39:37.636" v="3604" actId="20577"/>
          <ac:cxnSpMkLst>
            <pc:docMk/>
            <pc:sldMk cId="1191637253" sldId="975"/>
            <ac:cxnSpMk id="113" creationId="{9F330E62-54B5-D77B-EDF1-5B3E86C87F70}"/>
          </ac:cxnSpMkLst>
        </pc:cxnChg>
        <pc:cxnChg chg="mod">
          <ac:chgData name="Phillip Kaufman" userId="c001b2a046940d7c" providerId="LiveId" clId="{5CB25B10-5B1C-4017-B167-ED3104435743}" dt="2024-05-20T00:44:39.122" v="3668" actId="165"/>
          <ac:cxnSpMkLst>
            <pc:docMk/>
            <pc:sldMk cId="1191637253" sldId="975"/>
            <ac:cxnSpMk id="115" creationId="{07BC9DDA-EA1D-D206-E8FE-B26D70F0DAA0}"/>
          </ac:cxnSpMkLst>
        </pc:cxnChg>
        <pc:cxnChg chg="mod">
          <ac:chgData name="Phillip Kaufman" userId="c001b2a046940d7c" providerId="LiveId" clId="{5CB25B10-5B1C-4017-B167-ED3104435743}" dt="2024-05-20T00:44:39.122" v="3668" actId="165"/>
          <ac:cxnSpMkLst>
            <pc:docMk/>
            <pc:sldMk cId="1191637253" sldId="975"/>
            <ac:cxnSpMk id="116" creationId="{03B9705D-50D9-63C7-3A4B-658CD3855A29}"/>
          </ac:cxnSpMkLst>
        </pc:cxnChg>
        <pc:cxnChg chg="mod">
          <ac:chgData name="Phillip Kaufman" userId="c001b2a046940d7c" providerId="LiveId" clId="{5CB25B10-5B1C-4017-B167-ED3104435743}" dt="2024-05-20T00:44:39.122" v="3668" actId="165"/>
          <ac:cxnSpMkLst>
            <pc:docMk/>
            <pc:sldMk cId="1191637253" sldId="975"/>
            <ac:cxnSpMk id="117" creationId="{CD670C8D-5F0B-1193-ACD4-64EE362013C8}"/>
          </ac:cxnSpMkLst>
        </pc:cxnChg>
        <pc:cxnChg chg="mod">
          <ac:chgData name="Phillip Kaufman" userId="c001b2a046940d7c" providerId="LiveId" clId="{5CB25B10-5B1C-4017-B167-ED3104435743}" dt="2024-05-20T00:40:14.936" v="3610" actId="165"/>
          <ac:cxnSpMkLst>
            <pc:docMk/>
            <pc:sldMk cId="1191637253" sldId="975"/>
            <ac:cxnSpMk id="124" creationId="{7BFE01AA-112E-7EF0-152A-5CBC7C295E49}"/>
          </ac:cxnSpMkLst>
        </pc:cxnChg>
        <pc:cxnChg chg="mod">
          <ac:chgData name="Phillip Kaufman" userId="c001b2a046940d7c" providerId="LiveId" clId="{5CB25B10-5B1C-4017-B167-ED3104435743}" dt="2024-05-20T00:40:14.936" v="3610" actId="165"/>
          <ac:cxnSpMkLst>
            <pc:docMk/>
            <pc:sldMk cId="1191637253" sldId="975"/>
            <ac:cxnSpMk id="125" creationId="{DE6E2B28-A45B-8F5E-A09D-FC59E65D1BDB}"/>
          </ac:cxnSpMkLst>
        </pc:cxnChg>
        <pc:cxnChg chg="mod">
          <ac:chgData name="Phillip Kaufman" userId="c001b2a046940d7c" providerId="LiveId" clId="{5CB25B10-5B1C-4017-B167-ED3104435743}" dt="2024-05-20T00:44:39.122" v="3668" actId="165"/>
          <ac:cxnSpMkLst>
            <pc:docMk/>
            <pc:sldMk cId="1191637253" sldId="975"/>
            <ac:cxnSpMk id="127" creationId="{312CBDB0-A9F9-018C-5A66-87A7DECEE1A1}"/>
          </ac:cxnSpMkLst>
        </pc:cxnChg>
        <pc:cxnChg chg="mod">
          <ac:chgData name="Phillip Kaufman" userId="c001b2a046940d7c" providerId="LiveId" clId="{5CB25B10-5B1C-4017-B167-ED3104435743}" dt="2024-05-20T00:44:42.361" v="3669" actId="165"/>
          <ac:cxnSpMkLst>
            <pc:docMk/>
            <pc:sldMk cId="1191637253" sldId="975"/>
            <ac:cxnSpMk id="194" creationId="{5DDC2DF8-4527-BCBC-3D4F-078DDAE3FF05}"/>
          </ac:cxnSpMkLst>
        </pc:cxnChg>
        <pc:cxnChg chg="mod">
          <ac:chgData name="Phillip Kaufman" userId="c001b2a046940d7c" providerId="LiveId" clId="{5CB25B10-5B1C-4017-B167-ED3104435743}" dt="2024-05-20T00:44:42.361" v="3669" actId="165"/>
          <ac:cxnSpMkLst>
            <pc:docMk/>
            <pc:sldMk cId="1191637253" sldId="975"/>
            <ac:cxnSpMk id="195" creationId="{BC29A172-8D69-A3F2-BD69-D17759411821}"/>
          </ac:cxnSpMkLst>
        </pc:cxnChg>
        <pc:cxnChg chg="mod">
          <ac:chgData name="Phillip Kaufman" userId="c001b2a046940d7c" providerId="LiveId" clId="{5CB25B10-5B1C-4017-B167-ED3104435743}" dt="2024-05-20T00:44:42.361" v="3669" actId="165"/>
          <ac:cxnSpMkLst>
            <pc:docMk/>
            <pc:sldMk cId="1191637253" sldId="975"/>
            <ac:cxnSpMk id="201" creationId="{A86FEB88-E470-EB6C-904A-C7C498ED8FD5}"/>
          </ac:cxnSpMkLst>
        </pc:cxnChg>
        <pc:cxnChg chg="mod">
          <ac:chgData name="Phillip Kaufman" userId="c001b2a046940d7c" providerId="LiveId" clId="{5CB25B10-5B1C-4017-B167-ED3104435743}" dt="2024-05-20T00:44:50.679" v="3672" actId="165"/>
          <ac:cxnSpMkLst>
            <pc:docMk/>
            <pc:sldMk cId="1191637253" sldId="975"/>
            <ac:cxnSpMk id="204" creationId="{E0DC2C98-4507-3AB4-DEA0-DDCE3EEAFF15}"/>
          </ac:cxnSpMkLst>
        </pc:cxnChg>
        <pc:cxnChg chg="mod">
          <ac:chgData name="Phillip Kaufman" userId="c001b2a046940d7c" providerId="LiveId" clId="{5CB25B10-5B1C-4017-B167-ED3104435743}" dt="2024-05-20T00:44:50.679" v="3672" actId="165"/>
          <ac:cxnSpMkLst>
            <pc:docMk/>
            <pc:sldMk cId="1191637253" sldId="975"/>
            <ac:cxnSpMk id="205" creationId="{04A25962-BBED-47D9-7DF8-37F16D95D2C2}"/>
          </ac:cxnSpMkLst>
        </pc:cxnChg>
        <pc:cxnChg chg="mod">
          <ac:chgData name="Phillip Kaufman" userId="c001b2a046940d7c" providerId="LiveId" clId="{5CB25B10-5B1C-4017-B167-ED3104435743}" dt="2024-05-20T00:44:50.679" v="3672" actId="165"/>
          <ac:cxnSpMkLst>
            <pc:docMk/>
            <pc:sldMk cId="1191637253" sldId="975"/>
            <ac:cxnSpMk id="206" creationId="{3C5CCEE5-F12B-99A3-EA50-DE5A9D812413}"/>
          </ac:cxnSpMkLst>
        </pc:cxnChg>
        <pc:cxnChg chg="mod">
          <ac:chgData name="Phillip Kaufman" userId="c001b2a046940d7c" providerId="LiveId" clId="{5CB25B10-5B1C-4017-B167-ED3104435743}" dt="2024-05-20T00:44:50.679" v="3672" actId="165"/>
          <ac:cxnSpMkLst>
            <pc:docMk/>
            <pc:sldMk cId="1191637253" sldId="975"/>
            <ac:cxnSpMk id="207" creationId="{FB5C974B-6FA1-BC65-E46A-883401131A40}"/>
          </ac:cxnSpMkLst>
        </pc:cxnChg>
        <pc:cxnChg chg="mod">
          <ac:chgData name="Phillip Kaufman" userId="c001b2a046940d7c" providerId="LiveId" clId="{5CB25B10-5B1C-4017-B167-ED3104435743}" dt="2024-05-20T00:44:50.679" v="3672" actId="165"/>
          <ac:cxnSpMkLst>
            <pc:docMk/>
            <pc:sldMk cId="1191637253" sldId="975"/>
            <ac:cxnSpMk id="208" creationId="{FCF99D97-C72D-7563-F19B-A5C6F96EC047}"/>
          </ac:cxnSpMkLst>
        </pc:cxnChg>
        <pc:cxnChg chg="mod">
          <ac:chgData name="Phillip Kaufman" userId="c001b2a046940d7c" providerId="LiveId" clId="{5CB25B10-5B1C-4017-B167-ED3104435743}" dt="2024-05-20T00:44:50.679" v="3672" actId="165"/>
          <ac:cxnSpMkLst>
            <pc:docMk/>
            <pc:sldMk cId="1191637253" sldId="975"/>
            <ac:cxnSpMk id="209" creationId="{51EC8D62-3FD6-92C5-8E87-BE34F8C68DC4}"/>
          </ac:cxnSpMkLst>
        </pc:cxnChg>
        <pc:cxnChg chg="mod">
          <ac:chgData name="Phillip Kaufman" userId="c001b2a046940d7c" providerId="LiveId" clId="{5CB25B10-5B1C-4017-B167-ED3104435743}" dt="2024-05-20T00:44:50.679" v="3672" actId="165"/>
          <ac:cxnSpMkLst>
            <pc:docMk/>
            <pc:sldMk cId="1191637253" sldId="975"/>
            <ac:cxnSpMk id="210" creationId="{B8ED34C1-57C5-F2F9-24A2-0F71BC648385}"/>
          </ac:cxnSpMkLst>
        </pc:cxnChg>
        <pc:cxnChg chg="mod">
          <ac:chgData name="Phillip Kaufman" userId="c001b2a046940d7c" providerId="LiveId" clId="{5CB25B10-5B1C-4017-B167-ED3104435743}" dt="2024-05-20T00:44:50.679" v="3672" actId="165"/>
          <ac:cxnSpMkLst>
            <pc:docMk/>
            <pc:sldMk cId="1191637253" sldId="975"/>
            <ac:cxnSpMk id="211" creationId="{C5809A54-E655-6995-50BF-AA07A1987089}"/>
          </ac:cxnSpMkLst>
        </pc:cxnChg>
        <pc:cxnChg chg="mod">
          <ac:chgData name="Phillip Kaufman" userId="c001b2a046940d7c" providerId="LiveId" clId="{5CB25B10-5B1C-4017-B167-ED3104435743}" dt="2024-05-20T00:44:50.679" v="3672" actId="165"/>
          <ac:cxnSpMkLst>
            <pc:docMk/>
            <pc:sldMk cId="1191637253" sldId="975"/>
            <ac:cxnSpMk id="212" creationId="{E3AC7537-8D26-14F3-688A-6566321238CE}"/>
          </ac:cxnSpMkLst>
        </pc:cxnChg>
        <pc:cxnChg chg="mod">
          <ac:chgData name="Phillip Kaufman" userId="c001b2a046940d7c" providerId="LiveId" clId="{5CB25B10-5B1C-4017-B167-ED3104435743}" dt="2024-05-20T00:44:50.679" v="3672" actId="165"/>
          <ac:cxnSpMkLst>
            <pc:docMk/>
            <pc:sldMk cId="1191637253" sldId="975"/>
            <ac:cxnSpMk id="213" creationId="{24CAE603-D32C-14B8-5D0A-7EC983F5A2F0}"/>
          </ac:cxnSpMkLst>
        </pc:cxnChg>
        <pc:cxnChg chg="mod">
          <ac:chgData name="Phillip Kaufman" userId="c001b2a046940d7c" providerId="LiveId" clId="{5CB25B10-5B1C-4017-B167-ED3104435743}" dt="2024-05-20T00:44:50.679" v="3672" actId="165"/>
          <ac:cxnSpMkLst>
            <pc:docMk/>
            <pc:sldMk cId="1191637253" sldId="975"/>
            <ac:cxnSpMk id="214" creationId="{8535ED5D-83F6-A92E-2937-26660801BF1D}"/>
          </ac:cxnSpMkLst>
        </pc:cxnChg>
        <pc:cxnChg chg="mod">
          <ac:chgData name="Phillip Kaufman" userId="c001b2a046940d7c" providerId="LiveId" clId="{5CB25B10-5B1C-4017-B167-ED3104435743}" dt="2024-05-20T00:44:50.679" v="3672" actId="165"/>
          <ac:cxnSpMkLst>
            <pc:docMk/>
            <pc:sldMk cId="1191637253" sldId="975"/>
            <ac:cxnSpMk id="215" creationId="{5241EF4C-9A71-DE0E-C5F5-659F88E6B345}"/>
          </ac:cxnSpMkLst>
        </pc:cxnChg>
        <pc:cxnChg chg="mod">
          <ac:chgData name="Phillip Kaufman" userId="c001b2a046940d7c" providerId="LiveId" clId="{5CB25B10-5B1C-4017-B167-ED3104435743}" dt="2024-05-20T00:44:50.679" v="3672" actId="165"/>
          <ac:cxnSpMkLst>
            <pc:docMk/>
            <pc:sldMk cId="1191637253" sldId="975"/>
            <ac:cxnSpMk id="216" creationId="{32F923B8-22C4-6DCA-3E33-60D41A7EA58F}"/>
          </ac:cxnSpMkLst>
        </pc:cxnChg>
        <pc:cxnChg chg="mod">
          <ac:chgData name="Phillip Kaufman" userId="c001b2a046940d7c" providerId="LiveId" clId="{5CB25B10-5B1C-4017-B167-ED3104435743}" dt="2024-05-20T00:44:50.679" v="3672" actId="165"/>
          <ac:cxnSpMkLst>
            <pc:docMk/>
            <pc:sldMk cId="1191637253" sldId="975"/>
            <ac:cxnSpMk id="217" creationId="{938100B3-49F2-1ADC-5D3B-948A0456943F}"/>
          </ac:cxnSpMkLst>
        </pc:cxnChg>
        <pc:cxnChg chg="mod">
          <ac:chgData name="Phillip Kaufman" userId="c001b2a046940d7c" providerId="LiveId" clId="{5CB25B10-5B1C-4017-B167-ED3104435743}" dt="2024-05-20T00:44:50.679" v="3672" actId="165"/>
          <ac:cxnSpMkLst>
            <pc:docMk/>
            <pc:sldMk cId="1191637253" sldId="975"/>
            <ac:cxnSpMk id="218" creationId="{8B4D7658-2DC5-171C-F3D2-E2F694DB7E14}"/>
          </ac:cxnSpMkLst>
        </pc:cxnChg>
        <pc:cxnChg chg="mod">
          <ac:chgData name="Phillip Kaufman" userId="c001b2a046940d7c" providerId="LiveId" clId="{5CB25B10-5B1C-4017-B167-ED3104435743}" dt="2024-05-20T00:44:50.679" v="3672" actId="165"/>
          <ac:cxnSpMkLst>
            <pc:docMk/>
            <pc:sldMk cId="1191637253" sldId="975"/>
            <ac:cxnSpMk id="219" creationId="{8959C753-2B7E-D6F1-DC67-D636C5A93FBA}"/>
          </ac:cxnSpMkLst>
        </pc:cxnChg>
        <pc:cxnChg chg="mod">
          <ac:chgData name="Phillip Kaufman" userId="c001b2a046940d7c" providerId="LiveId" clId="{5CB25B10-5B1C-4017-B167-ED3104435743}" dt="2024-05-20T00:44:50.679" v="3672" actId="165"/>
          <ac:cxnSpMkLst>
            <pc:docMk/>
            <pc:sldMk cId="1191637253" sldId="975"/>
            <ac:cxnSpMk id="220" creationId="{EAC673E5-6B26-0DA9-5778-5BCE7113E255}"/>
          </ac:cxnSpMkLst>
        </pc:cxnChg>
        <pc:cxnChg chg="mod">
          <ac:chgData name="Phillip Kaufman" userId="c001b2a046940d7c" providerId="LiveId" clId="{5CB25B10-5B1C-4017-B167-ED3104435743}" dt="2024-05-20T00:44:50.679" v="3672" actId="165"/>
          <ac:cxnSpMkLst>
            <pc:docMk/>
            <pc:sldMk cId="1191637253" sldId="975"/>
            <ac:cxnSpMk id="221" creationId="{7275A68F-A276-4414-104A-F69246440F30}"/>
          </ac:cxnSpMkLst>
        </pc:cxnChg>
        <pc:cxnChg chg="mod">
          <ac:chgData name="Phillip Kaufman" userId="c001b2a046940d7c" providerId="LiveId" clId="{5CB25B10-5B1C-4017-B167-ED3104435743}" dt="2024-05-20T00:44:50.679" v="3672" actId="165"/>
          <ac:cxnSpMkLst>
            <pc:docMk/>
            <pc:sldMk cId="1191637253" sldId="975"/>
            <ac:cxnSpMk id="222" creationId="{4B6CDF55-A568-8C2C-C431-1196AB393F0A}"/>
          </ac:cxnSpMkLst>
        </pc:cxnChg>
        <pc:cxnChg chg="mod">
          <ac:chgData name="Phillip Kaufman" userId="c001b2a046940d7c" providerId="LiveId" clId="{5CB25B10-5B1C-4017-B167-ED3104435743}" dt="2024-05-20T00:44:50.679" v="3672" actId="165"/>
          <ac:cxnSpMkLst>
            <pc:docMk/>
            <pc:sldMk cId="1191637253" sldId="975"/>
            <ac:cxnSpMk id="223" creationId="{6D981ECE-88C9-1F7E-DBCD-8AFAAF2926EF}"/>
          </ac:cxnSpMkLst>
        </pc:cxnChg>
        <pc:cxnChg chg="mod">
          <ac:chgData name="Phillip Kaufman" userId="c001b2a046940d7c" providerId="LiveId" clId="{5CB25B10-5B1C-4017-B167-ED3104435743}" dt="2024-05-20T00:44:50.679" v="3672" actId="165"/>
          <ac:cxnSpMkLst>
            <pc:docMk/>
            <pc:sldMk cId="1191637253" sldId="975"/>
            <ac:cxnSpMk id="224" creationId="{004CBD9A-1604-617E-365B-1556F6486794}"/>
          </ac:cxnSpMkLst>
        </pc:cxnChg>
        <pc:cxnChg chg="mod">
          <ac:chgData name="Phillip Kaufman" userId="c001b2a046940d7c" providerId="LiveId" clId="{5CB25B10-5B1C-4017-B167-ED3104435743}" dt="2024-05-20T00:44:50.679" v="3672" actId="165"/>
          <ac:cxnSpMkLst>
            <pc:docMk/>
            <pc:sldMk cId="1191637253" sldId="975"/>
            <ac:cxnSpMk id="225" creationId="{1E96D156-70B4-A52B-36A8-5EE54FC3AFCC}"/>
          </ac:cxnSpMkLst>
        </pc:cxnChg>
        <pc:cxnChg chg="mod">
          <ac:chgData name="Phillip Kaufman" userId="c001b2a046940d7c" providerId="LiveId" clId="{5CB25B10-5B1C-4017-B167-ED3104435743}" dt="2024-05-20T00:44:50.679" v="3672" actId="165"/>
          <ac:cxnSpMkLst>
            <pc:docMk/>
            <pc:sldMk cId="1191637253" sldId="975"/>
            <ac:cxnSpMk id="226" creationId="{4C117DBE-E7C8-BC89-BDF8-24B31307D258}"/>
          </ac:cxnSpMkLst>
        </pc:cxnChg>
        <pc:cxnChg chg="mod">
          <ac:chgData name="Phillip Kaufman" userId="c001b2a046940d7c" providerId="LiveId" clId="{5CB25B10-5B1C-4017-B167-ED3104435743}" dt="2024-05-20T00:44:50.679" v="3672" actId="165"/>
          <ac:cxnSpMkLst>
            <pc:docMk/>
            <pc:sldMk cId="1191637253" sldId="975"/>
            <ac:cxnSpMk id="227" creationId="{6037F4BB-D70A-A4AB-FE9D-1393D4B6D09F}"/>
          </ac:cxnSpMkLst>
        </pc:cxnChg>
        <pc:cxnChg chg="mod">
          <ac:chgData name="Phillip Kaufman" userId="c001b2a046940d7c" providerId="LiveId" clId="{5CB25B10-5B1C-4017-B167-ED3104435743}" dt="2024-05-20T00:44:50.679" v="3672" actId="165"/>
          <ac:cxnSpMkLst>
            <pc:docMk/>
            <pc:sldMk cId="1191637253" sldId="975"/>
            <ac:cxnSpMk id="228" creationId="{CDF15A5F-6D30-B079-8946-7A55FDD479A0}"/>
          </ac:cxnSpMkLst>
        </pc:cxnChg>
        <pc:cxnChg chg="mod">
          <ac:chgData name="Phillip Kaufman" userId="c001b2a046940d7c" providerId="LiveId" clId="{5CB25B10-5B1C-4017-B167-ED3104435743}" dt="2024-05-20T00:44:50.679" v="3672" actId="165"/>
          <ac:cxnSpMkLst>
            <pc:docMk/>
            <pc:sldMk cId="1191637253" sldId="975"/>
            <ac:cxnSpMk id="229" creationId="{42AA545A-17EF-422A-7114-819FEE814B65}"/>
          </ac:cxnSpMkLst>
        </pc:cxnChg>
        <pc:cxnChg chg="mod">
          <ac:chgData name="Phillip Kaufman" userId="c001b2a046940d7c" providerId="LiveId" clId="{5CB25B10-5B1C-4017-B167-ED3104435743}" dt="2024-05-20T00:44:50.679" v="3672" actId="165"/>
          <ac:cxnSpMkLst>
            <pc:docMk/>
            <pc:sldMk cId="1191637253" sldId="975"/>
            <ac:cxnSpMk id="230" creationId="{F6EF9A71-0412-73B9-35CE-0A8ADC58BB39}"/>
          </ac:cxnSpMkLst>
        </pc:cxnChg>
        <pc:cxnChg chg="mod">
          <ac:chgData name="Phillip Kaufman" userId="c001b2a046940d7c" providerId="LiveId" clId="{5CB25B10-5B1C-4017-B167-ED3104435743}" dt="2024-05-20T00:44:50.679" v="3672" actId="165"/>
          <ac:cxnSpMkLst>
            <pc:docMk/>
            <pc:sldMk cId="1191637253" sldId="975"/>
            <ac:cxnSpMk id="231" creationId="{1ED323AC-EEA2-6344-5CD9-744448B3FDD4}"/>
          </ac:cxnSpMkLst>
        </pc:cxnChg>
        <pc:cxnChg chg="mod">
          <ac:chgData name="Phillip Kaufman" userId="c001b2a046940d7c" providerId="LiveId" clId="{5CB25B10-5B1C-4017-B167-ED3104435743}" dt="2024-05-20T00:44:50.679" v="3672" actId="165"/>
          <ac:cxnSpMkLst>
            <pc:docMk/>
            <pc:sldMk cId="1191637253" sldId="975"/>
            <ac:cxnSpMk id="232" creationId="{976011C8-8BA8-3513-FF68-DCF68834DC22}"/>
          </ac:cxnSpMkLst>
        </pc:cxnChg>
        <pc:cxnChg chg="mod">
          <ac:chgData name="Phillip Kaufman" userId="c001b2a046940d7c" providerId="LiveId" clId="{5CB25B10-5B1C-4017-B167-ED3104435743}" dt="2024-05-20T00:44:50.679" v="3672" actId="165"/>
          <ac:cxnSpMkLst>
            <pc:docMk/>
            <pc:sldMk cId="1191637253" sldId="975"/>
            <ac:cxnSpMk id="233" creationId="{2F4DA1FA-A75B-026D-8C04-75B7272F642B}"/>
          </ac:cxnSpMkLst>
        </pc:cxnChg>
        <pc:cxnChg chg="mod">
          <ac:chgData name="Phillip Kaufman" userId="c001b2a046940d7c" providerId="LiveId" clId="{5CB25B10-5B1C-4017-B167-ED3104435743}" dt="2024-05-20T00:44:50.679" v="3672" actId="165"/>
          <ac:cxnSpMkLst>
            <pc:docMk/>
            <pc:sldMk cId="1191637253" sldId="975"/>
            <ac:cxnSpMk id="234" creationId="{A6C36C63-76B4-A936-DFE1-E6774966B344}"/>
          </ac:cxnSpMkLst>
        </pc:cxnChg>
        <pc:cxnChg chg="mod">
          <ac:chgData name="Phillip Kaufman" userId="c001b2a046940d7c" providerId="LiveId" clId="{5CB25B10-5B1C-4017-B167-ED3104435743}" dt="2024-05-20T00:44:50.679" v="3672" actId="165"/>
          <ac:cxnSpMkLst>
            <pc:docMk/>
            <pc:sldMk cId="1191637253" sldId="975"/>
            <ac:cxnSpMk id="235" creationId="{A253C2CD-AA72-7DF0-D795-18C11D934678}"/>
          </ac:cxnSpMkLst>
        </pc:cxnChg>
        <pc:cxnChg chg="mod">
          <ac:chgData name="Phillip Kaufman" userId="c001b2a046940d7c" providerId="LiveId" clId="{5CB25B10-5B1C-4017-B167-ED3104435743}" dt="2024-05-20T00:44:50.679" v="3672" actId="165"/>
          <ac:cxnSpMkLst>
            <pc:docMk/>
            <pc:sldMk cId="1191637253" sldId="975"/>
            <ac:cxnSpMk id="239" creationId="{CA182733-48A1-9849-8EC5-F24622E8A51D}"/>
          </ac:cxnSpMkLst>
        </pc:cxnChg>
        <pc:cxnChg chg="mod">
          <ac:chgData name="Phillip Kaufman" userId="c001b2a046940d7c" providerId="LiveId" clId="{5CB25B10-5B1C-4017-B167-ED3104435743}" dt="2024-05-20T00:44:50.679" v="3672" actId="165"/>
          <ac:cxnSpMkLst>
            <pc:docMk/>
            <pc:sldMk cId="1191637253" sldId="975"/>
            <ac:cxnSpMk id="240" creationId="{8A89249E-37FC-B6E5-C32B-764FC85D895F}"/>
          </ac:cxnSpMkLst>
        </pc:cxnChg>
        <pc:cxnChg chg="mod">
          <ac:chgData name="Phillip Kaufman" userId="c001b2a046940d7c" providerId="LiveId" clId="{5CB25B10-5B1C-4017-B167-ED3104435743}" dt="2024-05-20T00:44:50.679" v="3672" actId="165"/>
          <ac:cxnSpMkLst>
            <pc:docMk/>
            <pc:sldMk cId="1191637253" sldId="975"/>
            <ac:cxnSpMk id="247" creationId="{1F5F3A5C-9250-90CD-E03D-58C7CA091045}"/>
          </ac:cxnSpMkLst>
        </pc:cxnChg>
        <pc:cxnChg chg="mod">
          <ac:chgData name="Phillip Kaufman" userId="c001b2a046940d7c" providerId="LiveId" clId="{5CB25B10-5B1C-4017-B167-ED3104435743}" dt="2024-05-20T00:44:50.679" v="3672" actId="165"/>
          <ac:cxnSpMkLst>
            <pc:docMk/>
            <pc:sldMk cId="1191637253" sldId="975"/>
            <ac:cxnSpMk id="248" creationId="{5BA7A91C-1EFC-F6BF-B307-6FC3A74ADD68}"/>
          </ac:cxnSpMkLst>
        </pc:cxnChg>
        <pc:cxnChg chg="mod">
          <ac:chgData name="Phillip Kaufman" userId="c001b2a046940d7c" providerId="LiveId" clId="{5CB25B10-5B1C-4017-B167-ED3104435743}" dt="2024-05-20T00:44:42.361" v="3669" actId="165"/>
          <ac:cxnSpMkLst>
            <pc:docMk/>
            <pc:sldMk cId="1191637253" sldId="975"/>
            <ac:cxnSpMk id="250" creationId="{F773BD4F-9831-5144-1548-94311DDFB6B4}"/>
          </ac:cxnSpMkLst>
        </pc:cxnChg>
        <pc:cxnChg chg="mod">
          <ac:chgData name="Phillip Kaufman" userId="c001b2a046940d7c" providerId="LiveId" clId="{5CB25B10-5B1C-4017-B167-ED3104435743}" dt="2024-05-20T00:44:42.361" v="3669" actId="165"/>
          <ac:cxnSpMkLst>
            <pc:docMk/>
            <pc:sldMk cId="1191637253" sldId="975"/>
            <ac:cxnSpMk id="251" creationId="{9ACD425E-956D-EEB1-CD63-FDA3E55CB73F}"/>
          </ac:cxnSpMkLst>
        </pc:cxnChg>
        <pc:cxnChg chg="mod">
          <ac:chgData name="Phillip Kaufman" userId="c001b2a046940d7c" providerId="LiveId" clId="{5CB25B10-5B1C-4017-B167-ED3104435743}" dt="2024-05-20T00:44:42.361" v="3669" actId="165"/>
          <ac:cxnSpMkLst>
            <pc:docMk/>
            <pc:sldMk cId="1191637253" sldId="975"/>
            <ac:cxnSpMk id="252" creationId="{E27B1705-F63F-6DEE-1E65-88F2EEBD21AE}"/>
          </ac:cxnSpMkLst>
        </pc:cxnChg>
        <pc:cxnChg chg="mod">
          <ac:chgData name="Phillip Kaufman" userId="c001b2a046940d7c" providerId="LiveId" clId="{5CB25B10-5B1C-4017-B167-ED3104435743}" dt="2024-05-20T00:44:42.361" v="3669" actId="165"/>
          <ac:cxnSpMkLst>
            <pc:docMk/>
            <pc:sldMk cId="1191637253" sldId="975"/>
            <ac:cxnSpMk id="253" creationId="{033F6CED-FF68-751E-2DF7-A81EAF6B7D7F}"/>
          </ac:cxnSpMkLst>
        </pc:cxnChg>
        <pc:cxnChg chg="mod">
          <ac:chgData name="Phillip Kaufman" userId="c001b2a046940d7c" providerId="LiveId" clId="{5CB25B10-5B1C-4017-B167-ED3104435743}" dt="2024-05-20T00:44:42.361" v="3669" actId="165"/>
          <ac:cxnSpMkLst>
            <pc:docMk/>
            <pc:sldMk cId="1191637253" sldId="975"/>
            <ac:cxnSpMk id="254" creationId="{415370CA-BA3A-1CD8-FF1C-164EDD7ADBEE}"/>
          </ac:cxnSpMkLst>
        </pc:cxnChg>
        <pc:cxnChg chg="mod">
          <ac:chgData name="Phillip Kaufman" userId="c001b2a046940d7c" providerId="LiveId" clId="{5CB25B10-5B1C-4017-B167-ED3104435743}" dt="2024-05-20T00:44:42.361" v="3669" actId="165"/>
          <ac:cxnSpMkLst>
            <pc:docMk/>
            <pc:sldMk cId="1191637253" sldId="975"/>
            <ac:cxnSpMk id="255" creationId="{EE8D93E3-CFC0-9AF0-5353-5F76A4DC0704}"/>
          </ac:cxnSpMkLst>
        </pc:cxnChg>
        <pc:cxnChg chg="mod">
          <ac:chgData name="Phillip Kaufman" userId="c001b2a046940d7c" providerId="LiveId" clId="{5CB25B10-5B1C-4017-B167-ED3104435743}" dt="2024-05-20T00:44:47.534" v="3671" actId="165"/>
          <ac:cxnSpMkLst>
            <pc:docMk/>
            <pc:sldMk cId="1191637253" sldId="975"/>
            <ac:cxnSpMk id="256" creationId="{2CB6F65F-A9D1-6706-3F1E-209DF7BEDA9B}"/>
          </ac:cxnSpMkLst>
        </pc:cxnChg>
        <pc:cxnChg chg="mod">
          <ac:chgData name="Phillip Kaufman" userId="c001b2a046940d7c" providerId="LiveId" clId="{5CB25B10-5B1C-4017-B167-ED3104435743}" dt="2024-05-20T00:44:47.534" v="3671" actId="165"/>
          <ac:cxnSpMkLst>
            <pc:docMk/>
            <pc:sldMk cId="1191637253" sldId="975"/>
            <ac:cxnSpMk id="257" creationId="{386820BF-633B-DAA1-4DA4-2FE6A30F79BD}"/>
          </ac:cxnSpMkLst>
        </pc:cxnChg>
        <pc:cxnChg chg="mod">
          <ac:chgData name="Phillip Kaufman" userId="c001b2a046940d7c" providerId="LiveId" clId="{5CB25B10-5B1C-4017-B167-ED3104435743}" dt="2024-05-20T00:44:47.534" v="3671" actId="165"/>
          <ac:cxnSpMkLst>
            <pc:docMk/>
            <pc:sldMk cId="1191637253" sldId="975"/>
            <ac:cxnSpMk id="258" creationId="{EFE915CE-922B-A09E-F273-AB50B9D48BB9}"/>
          </ac:cxnSpMkLst>
        </pc:cxnChg>
        <pc:cxnChg chg="mod">
          <ac:chgData name="Phillip Kaufman" userId="c001b2a046940d7c" providerId="LiveId" clId="{5CB25B10-5B1C-4017-B167-ED3104435743}" dt="2024-05-20T00:44:47.534" v="3671" actId="165"/>
          <ac:cxnSpMkLst>
            <pc:docMk/>
            <pc:sldMk cId="1191637253" sldId="975"/>
            <ac:cxnSpMk id="259" creationId="{E17F721D-B46A-8FAE-33C8-61B704F40213}"/>
          </ac:cxnSpMkLst>
        </pc:cxnChg>
        <pc:cxnChg chg="mod">
          <ac:chgData name="Phillip Kaufman" userId="c001b2a046940d7c" providerId="LiveId" clId="{5CB25B10-5B1C-4017-B167-ED3104435743}" dt="2024-05-20T00:44:47.534" v="3671" actId="165"/>
          <ac:cxnSpMkLst>
            <pc:docMk/>
            <pc:sldMk cId="1191637253" sldId="975"/>
            <ac:cxnSpMk id="260" creationId="{A9D0AB4E-72AE-D997-6B62-C9547253124C}"/>
          </ac:cxnSpMkLst>
        </pc:cxnChg>
        <pc:cxnChg chg="mod">
          <ac:chgData name="Phillip Kaufman" userId="c001b2a046940d7c" providerId="LiveId" clId="{5CB25B10-5B1C-4017-B167-ED3104435743}" dt="2024-05-20T00:44:47.534" v="3671" actId="165"/>
          <ac:cxnSpMkLst>
            <pc:docMk/>
            <pc:sldMk cId="1191637253" sldId="975"/>
            <ac:cxnSpMk id="261" creationId="{332F3979-9BFF-916F-420E-13067DEA6C43}"/>
          </ac:cxnSpMkLst>
        </pc:cxnChg>
        <pc:cxnChg chg="mod">
          <ac:chgData name="Phillip Kaufman" userId="c001b2a046940d7c" providerId="LiveId" clId="{5CB25B10-5B1C-4017-B167-ED3104435743}" dt="2024-05-20T00:44:47.534" v="3671" actId="165"/>
          <ac:cxnSpMkLst>
            <pc:docMk/>
            <pc:sldMk cId="1191637253" sldId="975"/>
            <ac:cxnSpMk id="262" creationId="{CBF7FE3D-0EA5-22B7-4B3F-28A29A3CBEFE}"/>
          </ac:cxnSpMkLst>
        </pc:cxnChg>
        <pc:cxnChg chg="mod">
          <ac:chgData name="Phillip Kaufman" userId="c001b2a046940d7c" providerId="LiveId" clId="{5CB25B10-5B1C-4017-B167-ED3104435743}" dt="2024-05-20T00:44:47.534" v="3671" actId="165"/>
          <ac:cxnSpMkLst>
            <pc:docMk/>
            <pc:sldMk cId="1191637253" sldId="975"/>
            <ac:cxnSpMk id="263" creationId="{D47AF61D-E4D3-52F7-40DF-44D43C2F4718}"/>
          </ac:cxnSpMkLst>
        </pc:cxnChg>
        <pc:cxnChg chg="mod">
          <ac:chgData name="Phillip Kaufman" userId="c001b2a046940d7c" providerId="LiveId" clId="{5CB25B10-5B1C-4017-B167-ED3104435743}" dt="2024-05-20T00:44:47.534" v="3671" actId="165"/>
          <ac:cxnSpMkLst>
            <pc:docMk/>
            <pc:sldMk cId="1191637253" sldId="975"/>
            <ac:cxnSpMk id="264" creationId="{4353C2FE-A395-727A-CB06-1BF8FA00EB2B}"/>
          </ac:cxnSpMkLst>
        </pc:cxnChg>
        <pc:cxnChg chg="mod">
          <ac:chgData name="Phillip Kaufman" userId="c001b2a046940d7c" providerId="LiveId" clId="{5CB25B10-5B1C-4017-B167-ED3104435743}" dt="2024-05-20T00:44:47.534" v="3671" actId="165"/>
          <ac:cxnSpMkLst>
            <pc:docMk/>
            <pc:sldMk cId="1191637253" sldId="975"/>
            <ac:cxnSpMk id="265" creationId="{D2E3A708-BD53-49C2-DF9E-2B4C25589414}"/>
          </ac:cxnSpMkLst>
        </pc:cxnChg>
        <pc:cxnChg chg="mod">
          <ac:chgData name="Phillip Kaufman" userId="c001b2a046940d7c" providerId="LiveId" clId="{5CB25B10-5B1C-4017-B167-ED3104435743}" dt="2024-05-20T00:44:47.534" v="3671" actId="165"/>
          <ac:cxnSpMkLst>
            <pc:docMk/>
            <pc:sldMk cId="1191637253" sldId="975"/>
            <ac:cxnSpMk id="266" creationId="{F1657FF8-EAD4-1F0F-2C16-204255AC9379}"/>
          </ac:cxnSpMkLst>
        </pc:cxnChg>
        <pc:cxnChg chg="mod">
          <ac:chgData name="Phillip Kaufman" userId="c001b2a046940d7c" providerId="LiveId" clId="{5CB25B10-5B1C-4017-B167-ED3104435743}" dt="2024-05-20T00:44:47.534" v="3671" actId="165"/>
          <ac:cxnSpMkLst>
            <pc:docMk/>
            <pc:sldMk cId="1191637253" sldId="975"/>
            <ac:cxnSpMk id="267" creationId="{12DC1CA7-5B7E-944E-78D7-010A389F9E50}"/>
          </ac:cxnSpMkLst>
        </pc:cxnChg>
        <pc:cxnChg chg="mod">
          <ac:chgData name="Phillip Kaufman" userId="c001b2a046940d7c" providerId="LiveId" clId="{5CB25B10-5B1C-4017-B167-ED3104435743}" dt="2024-05-20T00:44:47.534" v="3671" actId="165"/>
          <ac:cxnSpMkLst>
            <pc:docMk/>
            <pc:sldMk cId="1191637253" sldId="975"/>
            <ac:cxnSpMk id="268" creationId="{583F2F6D-6A29-F3A3-5FB3-DF317ABDD503}"/>
          </ac:cxnSpMkLst>
        </pc:cxnChg>
        <pc:cxnChg chg="mod">
          <ac:chgData name="Phillip Kaufman" userId="c001b2a046940d7c" providerId="LiveId" clId="{5CB25B10-5B1C-4017-B167-ED3104435743}" dt="2024-05-20T00:44:47.534" v="3671" actId="165"/>
          <ac:cxnSpMkLst>
            <pc:docMk/>
            <pc:sldMk cId="1191637253" sldId="975"/>
            <ac:cxnSpMk id="269" creationId="{47911FA5-3375-C9FF-5F49-50D577D17C11}"/>
          </ac:cxnSpMkLst>
        </pc:cxnChg>
        <pc:cxnChg chg="mod">
          <ac:chgData name="Phillip Kaufman" userId="c001b2a046940d7c" providerId="LiveId" clId="{5CB25B10-5B1C-4017-B167-ED3104435743}" dt="2024-05-20T00:44:47.534" v="3671" actId="165"/>
          <ac:cxnSpMkLst>
            <pc:docMk/>
            <pc:sldMk cId="1191637253" sldId="975"/>
            <ac:cxnSpMk id="270" creationId="{D0D01432-9132-4527-3F94-DC05269DF7E3}"/>
          </ac:cxnSpMkLst>
        </pc:cxnChg>
        <pc:cxnChg chg="mod">
          <ac:chgData name="Phillip Kaufman" userId="c001b2a046940d7c" providerId="LiveId" clId="{5CB25B10-5B1C-4017-B167-ED3104435743}" dt="2024-05-20T00:44:47.534" v="3671" actId="165"/>
          <ac:cxnSpMkLst>
            <pc:docMk/>
            <pc:sldMk cId="1191637253" sldId="975"/>
            <ac:cxnSpMk id="271" creationId="{94F22831-F761-79D5-FEF4-9CE1EFCDBCE1}"/>
          </ac:cxnSpMkLst>
        </pc:cxnChg>
        <pc:cxnChg chg="mod">
          <ac:chgData name="Phillip Kaufman" userId="c001b2a046940d7c" providerId="LiveId" clId="{5CB25B10-5B1C-4017-B167-ED3104435743}" dt="2024-05-20T00:44:47.534" v="3671" actId="165"/>
          <ac:cxnSpMkLst>
            <pc:docMk/>
            <pc:sldMk cId="1191637253" sldId="975"/>
            <ac:cxnSpMk id="272" creationId="{38BC72B9-1CC9-BED7-DA8C-B9673518963C}"/>
          </ac:cxnSpMkLst>
        </pc:cxnChg>
        <pc:cxnChg chg="mod">
          <ac:chgData name="Phillip Kaufman" userId="c001b2a046940d7c" providerId="LiveId" clId="{5CB25B10-5B1C-4017-B167-ED3104435743}" dt="2024-05-20T00:44:47.534" v="3671" actId="165"/>
          <ac:cxnSpMkLst>
            <pc:docMk/>
            <pc:sldMk cId="1191637253" sldId="975"/>
            <ac:cxnSpMk id="273" creationId="{3A706151-814F-7D78-CE2B-24ED757B2FDD}"/>
          </ac:cxnSpMkLst>
        </pc:cxnChg>
        <pc:cxnChg chg="mod">
          <ac:chgData name="Phillip Kaufman" userId="c001b2a046940d7c" providerId="LiveId" clId="{5CB25B10-5B1C-4017-B167-ED3104435743}" dt="2024-05-20T00:44:47.534" v="3671" actId="165"/>
          <ac:cxnSpMkLst>
            <pc:docMk/>
            <pc:sldMk cId="1191637253" sldId="975"/>
            <ac:cxnSpMk id="274" creationId="{1B24C9AD-AB85-453F-0C3B-1587CD1084AC}"/>
          </ac:cxnSpMkLst>
        </pc:cxnChg>
        <pc:cxnChg chg="mod">
          <ac:chgData name="Phillip Kaufman" userId="c001b2a046940d7c" providerId="LiveId" clId="{5CB25B10-5B1C-4017-B167-ED3104435743}" dt="2024-05-20T00:44:47.534" v="3671" actId="165"/>
          <ac:cxnSpMkLst>
            <pc:docMk/>
            <pc:sldMk cId="1191637253" sldId="975"/>
            <ac:cxnSpMk id="275" creationId="{7F9412DD-ED7A-7722-ED7D-B0A88B9FE41E}"/>
          </ac:cxnSpMkLst>
        </pc:cxnChg>
        <pc:cxnChg chg="mod">
          <ac:chgData name="Phillip Kaufman" userId="c001b2a046940d7c" providerId="LiveId" clId="{5CB25B10-5B1C-4017-B167-ED3104435743}" dt="2024-05-20T00:44:47.534" v="3671" actId="165"/>
          <ac:cxnSpMkLst>
            <pc:docMk/>
            <pc:sldMk cId="1191637253" sldId="975"/>
            <ac:cxnSpMk id="276" creationId="{CE4663BA-A138-9BF6-8CDD-E0B636B28FDD}"/>
          </ac:cxnSpMkLst>
        </pc:cxnChg>
        <pc:cxnChg chg="mod">
          <ac:chgData name="Phillip Kaufman" userId="c001b2a046940d7c" providerId="LiveId" clId="{5CB25B10-5B1C-4017-B167-ED3104435743}" dt="2024-05-20T00:44:47.534" v="3671" actId="165"/>
          <ac:cxnSpMkLst>
            <pc:docMk/>
            <pc:sldMk cId="1191637253" sldId="975"/>
            <ac:cxnSpMk id="277" creationId="{20BC3EFE-D33A-D40B-1B19-16C7F3B31C7D}"/>
          </ac:cxnSpMkLst>
        </pc:cxnChg>
        <pc:cxnChg chg="mod">
          <ac:chgData name="Phillip Kaufman" userId="c001b2a046940d7c" providerId="LiveId" clId="{5CB25B10-5B1C-4017-B167-ED3104435743}" dt="2024-05-20T00:44:47.534" v="3671" actId="165"/>
          <ac:cxnSpMkLst>
            <pc:docMk/>
            <pc:sldMk cId="1191637253" sldId="975"/>
            <ac:cxnSpMk id="278" creationId="{CC8315E8-EADB-8691-E359-7CF829145751}"/>
          </ac:cxnSpMkLst>
        </pc:cxnChg>
        <pc:cxnChg chg="mod">
          <ac:chgData name="Phillip Kaufman" userId="c001b2a046940d7c" providerId="LiveId" clId="{5CB25B10-5B1C-4017-B167-ED3104435743}" dt="2024-05-20T00:44:47.534" v="3671" actId="165"/>
          <ac:cxnSpMkLst>
            <pc:docMk/>
            <pc:sldMk cId="1191637253" sldId="975"/>
            <ac:cxnSpMk id="279" creationId="{E2C014DA-9720-8985-8081-19E34BEB6239}"/>
          </ac:cxnSpMkLst>
        </pc:cxnChg>
        <pc:cxnChg chg="mod">
          <ac:chgData name="Phillip Kaufman" userId="c001b2a046940d7c" providerId="LiveId" clId="{5CB25B10-5B1C-4017-B167-ED3104435743}" dt="2024-05-20T00:44:47.534" v="3671" actId="165"/>
          <ac:cxnSpMkLst>
            <pc:docMk/>
            <pc:sldMk cId="1191637253" sldId="975"/>
            <ac:cxnSpMk id="280" creationId="{F7B14AFF-A877-0B08-BD62-896EA88A4C50}"/>
          </ac:cxnSpMkLst>
        </pc:cxnChg>
        <pc:cxnChg chg="mod">
          <ac:chgData name="Phillip Kaufman" userId="c001b2a046940d7c" providerId="LiveId" clId="{5CB25B10-5B1C-4017-B167-ED3104435743}" dt="2024-05-20T00:44:47.534" v="3671" actId="165"/>
          <ac:cxnSpMkLst>
            <pc:docMk/>
            <pc:sldMk cId="1191637253" sldId="975"/>
            <ac:cxnSpMk id="281" creationId="{BB4104B6-ED06-78EC-160E-57CC97391ABF}"/>
          </ac:cxnSpMkLst>
        </pc:cxnChg>
        <pc:cxnChg chg="mod">
          <ac:chgData name="Phillip Kaufman" userId="c001b2a046940d7c" providerId="LiveId" clId="{5CB25B10-5B1C-4017-B167-ED3104435743}" dt="2024-05-20T00:44:47.534" v="3671" actId="165"/>
          <ac:cxnSpMkLst>
            <pc:docMk/>
            <pc:sldMk cId="1191637253" sldId="975"/>
            <ac:cxnSpMk id="282" creationId="{333502E1-BB3D-D56C-4380-9E60212B6C61}"/>
          </ac:cxnSpMkLst>
        </pc:cxnChg>
        <pc:cxnChg chg="mod">
          <ac:chgData name="Phillip Kaufman" userId="c001b2a046940d7c" providerId="LiveId" clId="{5CB25B10-5B1C-4017-B167-ED3104435743}" dt="2024-05-20T00:44:47.534" v="3671" actId="165"/>
          <ac:cxnSpMkLst>
            <pc:docMk/>
            <pc:sldMk cId="1191637253" sldId="975"/>
            <ac:cxnSpMk id="283" creationId="{A470F3EC-687B-F61B-43FF-4714247FB039}"/>
          </ac:cxnSpMkLst>
        </pc:cxnChg>
        <pc:cxnChg chg="mod">
          <ac:chgData name="Phillip Kaufman" userId="c001b2a046940d7c" providerId="LiveId" clId="{5CB25B10-5B1C-4017-B167-ED3104435743}" dt="2024-05-20T00:44:47.534" v="3671" actId="165"/>
          <ac:cxnSpMkLst>
            <pc:docMk/>
            <pc:sldMk cId="1191637253" sldId="975"/>
            <ac:cxnSpMk id="284" creationId="{9775494B-F609-343F-34B2-2057698C784F}"/>
          </ac:cxnSpMkLst>
        </pc:cxnChg>
        <pc:cxnChg chg="mod">
          <ac:chgData name="Phillip Kaufman" userId="c001b2a046940d7c" providerId="LiveId" clId="{5CB25B10-5B1C-4017-B167-ED3104435743}" dt="2024-05-20T00:44:47.534" v="3671" actId="165"/>
          <ac:cxnSpMkLst>
            <pc:docMk/>
            <pc:sldMk cId="1191637253" sldId="975"/>
            <ac:cxnSpMk id="285" creationId="{88BA2FFB-6FF8-A292-7C7A-6B34B7B9717C}"/>
          </ac:cxnSpMkLst>
        </pc:cxnChg>
        <pc:cxnChg chg="mod">
          <ac:chgData name="Phillip Kaufman" userId="c001b2a046940d7c" providerId="LiveId" clId="{5CB25B10-5B1C-4017-B167-ED3104435743}" dt="2024-05-20T00:44:47.534" v="3671" actId="165"/>
          <ac:cxnSpMkLst>
            <pc:docMk/>
            <pc:sldMk cId="1191637253" sldId="975"/>
            <ac:cxnSpMk id="289" creationId="{B854680C-BE18-A150-7E1E-EE564C60158D}"/>
          </ac:cxnSpMkLst>
        </pc:cxnChg>
        <pc:cxnChg chg="mod">
          <ac:chgData name="Phillip Kaufman" userId="c001b2a046940d7c" providerId="LiveId" clId="{5CB25B10-5B1C-4017-B167-ED3104435743}" dt="2024-05-20T00:44:47.534" v="3671" actId="165"/>
          <ac:cxnSpMkLst>
            <pc:docMk/>
            <pc:sldMk cId="1191637253" sldId="975"/>
            <ac:cxnSpMk id="290" creationId="{FEFA3470-2007-FCE7-9C3F-4C6FF616D581}"/>
          </ac:cxnSpMkLst>
        </pc:cxnChg>
        <pc:cxnChg chg="mod">
          <ac:chgData name="Phillip Kaufman" userId="c001b2a046940d7c" providerId="LiveId" clId="{5CB25B10-5B1C-4017-B167-ED3104435743}" dt="2024-05-20T00:44:44.939" v="3670" actId="165"/>
          <ac:cxnSpMkLst>
            <pc:docMk/>
            <pc:sldMk cId="1191637253" sldId="975"/>
            <ac:cxnSpMk id="299" creationId="{946E29E3-2889-5039-0670-E85251709FB4}"/>
          </ac:cxnSpMkLst>
        </pc:cxnChg>
        <pc:cxnChg chg="mod">
          <ac:chgData name="Phillip Kaufman" userId="c001b2a046940d7c" providerId="LiveId" clId="{5CB25B10-5B1C-4017-B167-ED3104435743}" dt="2024-05-20T00:44:44.939" v="3670" actId="165"/>
          <ac:cxnSpMkLst>
            <pc:docMk/>
            <pc:sldMk cId="1191637253" sldId="975"/>
            <ac:cxnSpMk id="300" creationId="{2FE81830-3D8B-6310-D342-735EE747B389}"/>
          </ac:cxnSpMkLst>
        </pc:cxnChg>
        <pc:cxnChg chg="mod">
          <ac:chgData name="Phillip Kaufman" userId="c001b2a046940d7c" providerId="LiveId" clId="{5CB25B10-5B1C-4017-B167-ED3104435743}" dt="2024-05-20T00:44:44.939" v="3670" actId="165"/>
          <ac:cxnSpMkLst>
            <pc:docMk/>
            <pc:sldMk cId="1191637253" sldId="975"/>
            <ac:cxnSpMk id="306" creationId="{9F77131C-D416-29DC-87BA-B7C5AAACC6BE}"/>
          </ac:cxnSpMkLst>
        </pc:cxnChg>
        <pc:cxnChg chg="mod">
          <ac:chgData name="Phillip Kaufman" userId="c001b2a046940d7c" providerId="LiveId" clId="{5CB25B10-5B1C-4017-B167-ED3104435743}" dt="2024-05-20T00:44:44.939" v="3670" actId="165"/>
          <ac:cxnSpMkLst>
            <pc:docMk/>
            <pc:sldMk cId="1191637253" sldId="975"/>
            <ac:cxnSpMk id="307" creationId="{4DFD8697-50AE-7FED-174D-3B8B17B2CDBA}"/>
          </ac:cxnSpMkLst>
        </pc:cxnChg>
        <pc:cxnChg chg="mod">
          <ac:chgData name="Phillip Kaufman" userId="c001b2a046940d7c" providerId="LiveId" clId="{5CB25B10-5B1C-4017-B167-ED3104435743}" dt="2024-05-20T00:44:44.939" v="3670" actId="165"/>
          <ac:cxnSpMkLst>
            <pc:docMk/>
            <pc:sldMk cId="1191637253" sldId="975"/>
            <ac:cxnSpMk id="308" creationId="{2AE328C1-E831-AD5F-2F33-6959AECF197D}"/>
          </ac:cxnSpMkLst>
        </pc:cxnChg>
        <pc:cxnChg chg="mod">
          <ac:chgData name="Phillip Kaufman" userId="c001b2a046940d7c" providerId="LiveId" clId="{5CB25B10-5B1C-4017-B167-ED3104435743}" dt="2024-05-20T00:44:44.939" v="3670" actId="165"/>
          <ac:cxnSpMkLst>
            <pc:docMk/>
            <pc:sldMk cId="1191637253" sldId="975"/>
            <ac:cxnSpMk id="309" creationId="{B143BB78-442C-A915-A0E3-C9989A59F12C}"/>
          </ac:cxnSpMkLst>
        </pc:cxnChg>
        <pc:cxnChg chg="mod">
          <ac:chgData name="Phillip Kaufman" userId="c001b2a046940d7c" providerId="LiveId" clId="{5CB25B10-5B1C-4017-B167-ED3104435743}" dt="2024-05-20T00:44:44.939" v="3670" actId="165"/>
          <ac:cxnSpMkLst>
            <pc:docMk/>
            <pc:sldMk cId="1191637253" sldId="975"/>
            <ac:cxnSpMk id="310" creationId="{73C99F68-FD73-79F3-4F77-DBF24F20AA69}"/>
          </ac:cxnSpMkLst>
        </pc:cxnChg>
        <pc:cxnChg chg="mod">
          <ac:chgData name="Phillip Kaufman" userId="c001b2a046940d7c" providerId="LiveId" clId="{5CB25B10-5B1C-4017-B167-ED3104435743}" dt="2024-05-20T00:44:44.939" v="3670" actId="165"/>
          <ac:cxnSpMkLst>
            <pc:docMk/>
            <pc:sldMk cId="1191637253" sldId="975"/>
            <ac:cxnSpMk id="311" creationId="{CC076E90-F2EB-61F0-64B9-2C4C755ADDFD}"/>
          </ac:cxnSpMkLst>
        </pc:cxnChg>
        <pc:cxnChg chg="mod">
          <ac:chgData name="Phillip Kaufman" userId="c001b2a046940d7c" providerId="LiveId" clId="{5CB25B10-5B1C-4017-B167-ED3104435743}" dt="2024-05-20T00:44:44.939" v="3670" actId="165"/>
          <ac:cxnSpMkLst>
            <pc:docMk/>
            <pc:sldMk cId="1191637253" sldId="975"/>
            <ac:cxnSpMk id="312" creationId="{92E94C32-8097-DFF9-9FB9-25072B8EA165}"/>
          </ac:cxnSpMkLst>
        </pc:cxnChg>
        <pc:cxnChg chg="mod">
          <ac:chgData name="Phillip Kaufman" userId="c001b2a046940d7c" providerId="LiveId" clId="{5CB25B10-5B1C-4017-B167-ED3104435743}" dt="2024-05-20T00:44:44.939" v="3670" actId="165"/>
          <ac:cxnSpMkLst>
            <pc:docMk/>
            <pc:sldMk cId="1191637253" sldId="975"/>
            <ac:cxnSpMk id="314" creationId="{1D40C0D9-7D96-A3DC-F288-7D6035A507C5}"/>
          </ac:cxnSpMkLst>
        </pc:cxnChg>
        <pc:cxnChg chg="mod">
          <ac:chgData name="Phillip Kaufman" userId="c001b2a046940d7c" providerId="LiveId" clId="{5CB25B10-5B1C-4017-B167-ED3104435743}" dt="2024-05-20T00:44:44.939" v="3670" actId="165"/>
          <ac:cxnSpMkLst>
            <pc:docMk/>
            <pc:sldMk cId="1191637253" sldId="975"/>
            <ac:cxnSpMk id="315" creationId="{E3A890A5-D362-22B2-D90C-012C22DFF6C8}"/>
          </ac:cxnSpMkLst>
        </pc:cxnChg>
        <pc:cxnChg chg="mod">
          <ac:chgData name="Phillip Kaufman" userId="c001b2a046940d7c" providerId="LiveId" clId="{5CB25B10-5B1C-4017-B167-ED3104435743}" dt="2024-05-20T00:44:44.939" v="3670" actId="165"/>
          <ac:cxnSpMkLst>
            <pc:docMk/>
            <pc:sldMk cId="1191637253" sldId="975"/>
            <ac:cxnSpMk id="316" creationId="{F83283C0-4D87-A013-BE05-1CA29F040F2F}"/>
          </ac:cxnSpMkLst>
        </pc:cxnChg>
        <pc:cxnChg chg="mod">
          <ac:chgData name="Phillip Kaufman" userId="c001b2a046940d7c" providerId="LiveId" clId="{5CB25B10-5B1C-4017-B167-ED3104435743}" dt="2024-05-20T00:44:44.939" v="3670" actId="165"/>
          <ac:cxnSpMkLst>
            <pc:docMk/>
            <pc:sldMk cId="1191637253" sldId="975"/>
            <ac:cxnSpMk id="317" creationId="{3AB284FA-19BE-EFB2-5E81-C073B80953FE}"/>
          </ac:cxnSpMkLst>
        </pc:cxnChg>
        <pc:cxnChg chg="mod">
          <ac:chgData name="Phillip Kaufman" userId="c001b2a046940d7c" providerId="LiveId" clId="{5CB25B10-5B1C-4017-B167-ED3104435743}" dt="2024-05-20T00:44:44.939" v="3670" actId="165"/>
          <ac:cxnSpMkLst>
            <pc:docMk/>
            <pc:sldMk cId="1191637253" sldId="975"/>
            <ac:cxnSpMk id="318" creationId="{C68B5025-4C68-FE96-96E7-1BC12A507149}"/>
          </ac:cxnSpMkLst>
        </pc:cxnChg>
        <pc:cxnChg chg="mod">
          <ac:chgData name="Phillip Kaufman" userId="c001b2a046940d7c" providerId="LiveId" clId="{5CB25B10-5B1C-4017-B167-ED3104435743}" dt="2024-05-20T00:44:44.939" v="3670" actId="165"/>
          <ac:cxnSpMkLst>
            <pc:docMk/>
            <pc:sldMk cId="1191637253" sldId="975"/>
            <ac:cxnSpMk id="319" creationId="{CD9C4ACE-6784-9EB1-62D5-9D8072ABC2BC}"/>
          </ac:cxnSpMkLst>
        </pc:cxnChg>
        <pc:cxnChg chg="mod">
          <ac:chgData name="Phillip Kaufman" userId="c001b2a046940d7c" providerId="LiveId" clId="{5CB25B10-5B1C-4017-B167-ED3104435743}" dt="2024-05-20T00:44:44.939" v="3670" actId="165"/>
          <ac:cxnSpMkLst>
            <pc:docMk/>
            <pc:sldMk cId="1191637253" sldId="975"/>
            <ac:cxnSpMk id="320" creationId="{8F23C2A2-6CEB-1B5E-DA34-EA011CBBAB25}"/>
          </ac:cxnSpMkLst>
        </pc:cxnChg>
        <pc:cxnChg chg="mod">
          <ac:chgData name="Phillip Kaufman" userId="c001b2a046940d7c" providerId="LiveId" clId="{5CB25B10-5B1C-4017-B167-ED3104435743}" dt="2024-05-20T00:44:44.939" v="3670" actId="165"/>
          <ac:cxnSpMkLst>
            <pc:docMk/>
            <pc:sldMk cId="1191637253" sldId="975"/>
            <ac:cxnSpMk id="321" creationId="{F9D364E1-59B5-BB59-F968-1CBEB03033FF}"/>
          </ac:cxnSpMkLst>
        </pc:cxnChg>
        <pc:cxnChg chg="mod">
          <ac:chgData name="Phillip Kaufman" userId="c001b2a046940d7c" providerId="LiveId" clId="{5CB25B10-5B1C-4017-B167-ED3104435743}" dt="2024-05-20T00:44:44.939" v="3670" actId="165"/>
          <ac:cxnSpMkLst>
            <pc:docMk/>
            <pc:sldMk cId="1191637253" sldId="975"/>
            <ac:cxnSpMk id="322" creationId="{1864EB01-357F-EA49-3695-4CB16A26C6EC}"/>
          </ac:cxnSpMkLst>
        </pc:cxnChg>
        <pc:cxnChg chg="mod">
          <ac:chgData name="Phillip Kaufman" userId="c001b2a046940d7c" providerId="LiveId" clId="{5CB25B10-5B1C-4017-B167-ED3104435743}" dt="2024-05-20T00:43:07.308" v="3641" actId="165"/>
          <ac:cxnSpMkLst>
            <pc:docMk/>
            <pc:sldMk cId="1191637253" sldId="975"/>
            <ac:cxnSpMk id="326" creationId="{5D56B7C4-86E6-99DD-B861-B1AAACC62759}"/>
          </ac:cxnSpMkLst>
        </pc:cxnChg>
        <pc:cxnChg chg="mod">
          <ac:chgData name="Phillip Kaufman" userId="c001b2a046940d7c" providerId="LiveId" clId="{5CB25B10-5B1C-4017-B167-ED3104435743}" dt="2024-05-20T00:43:07.308" v="3641" actId="165"/>
          <ac:cxnSpMkLst>
            <pc:docMk/>
            <pc:sldMk cId="1191637253" sldId="975"/>
            <ac:cxnSpMk id="327" creationId="{AB45B450-0789-C850-001B-2A9B6EFAC448}"/>
          </ac:cxnSpMkLst>
        </pc:cxnChg>
        <pc:cxnChg chg="mod">
          <ac:chgData name="Phillip Kaufman" userId="c001b2a046940d7c" providerId="LiveId" clId="{5CB25B10-5B1C-4017-B167-ED3104435743}" dt="2024-05-20T00:43:07.308" v="3641" actId="165"/>
          <ac:cxnSpMkLst>
            <pc:docMk/>
            <pc:sldMk cId="1191637253" sldId="975"/>
            <ac:cxnSpMk id="328" creationId="{D3E68516-65D3-6467-6AF5-33F0FEE05FF0}"/>
          </ac:cxnSpMkLst>
        </pc:cxnChg>
        <pc:cxnChg chg="mod">
          <ac:chgData name="Phillip Kaufman" userId="c001b2a046940d7c" providerId="LiveId" clId="{5CB25B10-5B1C-4017-B167-ED3104435743}" dt="2024-05-20T00:43:07.308" v="3641" actId="165"/>
          <ac:cxnSpMkLst>
            <pc:docMk/>
            <pc:sldMk cId="1191637253" sldId="975"/>
            <ac:cxnSpMk id="329" creationId="{C2DFA4A8-D0BC-7093-1FA1-7267208EC1E0}"/>
          </ac:cxnSpMkLst>
        </pc:cxnChg>
        <pc:cxnChg chg="mod">
          <ac:chgData name="Phillip Kaufman" userId="c001b2a046940d7c" providerId="LiveId" clId="{5CB25B10-5B1C-4017-B167-ED3104435743}" dt="2024-05-20T00:43:07.308" v="3641" actId="165"/>
          <ac:cxnSpMkLst>
            <pc:docMk/>
            <pc:sldMk cId="1191637253" sldId="975"/>
            <ac:cxnSpMk id="330" creationId="{12ACD160-8214-904C-03DA-3FDB53A84A07}"/>
          </ac:cxnSpMkLst>
        </pc:cxnChg>
        <pc:cxnChg chg="mod">
          <ac:chgData name="Phillip Kaufman" userId="c001b2a046940d7c" providerId="LiveId" clId="{5CB25B10-5B1C-4017-B167-ED3104435743}" dt="2024-05-20T00:43:07.308" v="3641" actId="165"/>
          <ac:cxnSpMkLst>
            <pc:docMk/>
            <pc:sldMk cId="1191637253" sldId="975"/>
            <ac:cxnSpMk id="331" creationId="{A2D1733D-9997-98E9-A6DC-F4995AAFAD72}"/>
          </ac:cxnSpMkLst>
        </pc:cxnChg>
        <pc:cxnChg chg="mod">
          <ac:chgData name="Phillip Kaufman" userId="c001b2a046940d7c" providerId="LiveId" clId="{5CB25B10-5B1C-4017-B167-ED3104435743}" dt="2024-05-20T00:43:07.308" v="3641" actId="165"/>
          <ac:cxnSpMkLst>
            <pc:docMk/>
            <pc:sldMk cId="1191637253" sldId="975"/>
            <ac:cxnSpMk id="332" creationId="{D35C8177-2872-7F76-4621-885E74E74E82}"/>
          </ac:cxnSpMkLst>
        </pc:cxnChg>
        <pc:cxnChg chg="mod">
          <ac:chgData name="Phillip Kaufman" userId="c001b2a046940d7c" providerId="LiveId" clId="{5CB25B10-5B1C-4017-B167-ED3104435743}" dt="2024-05-20T00:43:07.308" v="3641" actId="165"/>
          <ac:cxnSpMkLst>
            <pc:docMk/>
            <pc:sldMk cId="1191637253" sldId="975"/>
            <ac:cxnSpMk id="333" creationId="{F7FBF97A-0983-67F0-7936-AE26F5E27CFF}"/>
          </ac:cxnSpMkLst>
        </pc:cxnChg>
        <pc:cxnChg chg="mod">
          <ac:chgData name="Phillip Kaufman" userId="c001b2a046940d7c" providerId="LiveId" clId="{5CB25B10-5B1C-4017-B167-ED3104435743}" dt="2024-05-20T00:43:07.308" v="3641" actId="165"/>
          <ac:cxnSpMkLst>
            <pc:docMk/>
            <pc:sldMk cId="1191637253" sldId="975"/>
            <ac:cxnSpMk id="334" creationId="{7B73CD14-CE19-5E62-12CC-C4949D605D05}"/>
          </ac:cxnSpMkLst>
        </pc:cxnChg>
        <pc:cxnChg chg="mod">
          <ac:chgData name="Phillip Kaufman" userId="c001b2a046940d7c" providerId="LiveId" clId="{5CB25B10-5B1C-4017-B167-ED3104435743}" dt="2024-05-20T00:43:07.308" v="3641" actId="165"/>
          <ac:cxnSpMkLst>
            <pc:docMk/>
            <pc:sldMk cId="1191637253" sldId="975"/>
            <ac:cxnSpMk id="335" creationId="{5BBFF23A-FC3E-2C8B-4062-898312CA783F}"/>
          </ac:cxnSpMkLst>
        </pc:cxnChg>
        <pc:cxnChg chg="mod">
          <ac:chgData name="Phillip Kaufman" userId="c001b2a046940d7c" providerId="LiveId" clId="{5CB25B10-5B1C-4017-B167-ED3104435743}" dt="2024-05-20T00:43:07.308" v="3641" actId="165"/>
          <ac:cxnSpMkLst>
            <pc:docMk/>
            <pc:sldMk cId="1191637253" sldId="975"/>
            <ac:cxnSpMk id="336" creationId="{386F2F0F-2F3A-1D9F-9821-E28EECCD4A90}"/>
          </ac:cxnSpMkLst>
        </pc:cxnChg>
        <pc:cxnChg chg="mod">
          <ac:chgData name="Phillip Kaufman" userId="c001b2a046940d7c" providerId="LiveId" clId="{5CB25B10-5B1C-4017-B167-ED3104435743}" dt="2024-05-20T00:43:07.308" v="3641" actId="165"/>
          <ac:cxnSpMkLst>
            <pc:docMk/>
            <pc:sldMk cId="1191637253" sldId="975"/>
            <ac:cxnSpMk id="337" creationId="{01182158-411D-06EF-9B32-9C1A3D448D0B}"/>
          </ac:cxnSpMkLst>
        </pc:cxnChg>
        <pc:cxnChg chg="mod">
          <ac:chgData name="Phillip Kaufman" userId="c001b2a046940d7c" providerId="LiveId" clId="{5CB25B10-5B1C-4017-B167-ED3104435743}" dt="2024-05-20T00:43:07.308" v="3641" actId="165"/>
          <ac:cxnSpMkLst>
            <pc:docMk/>
            <pc:sldMk cId="1191637253" sldId="975"/>
            <ac:cxnSpMk id="338" creationId="{F2AD10D0-0452-45B5-0124-E54E8C4495C1}"/>
          </ac:cxnSpMkLst>
        </pc:cxnChg>
        <pc:cxnChg chg="mod">
          <ac:chgData name="Phillip Kaufman" userId="c001b2a046940d7c" providerId="LiveId" clId="{5CB25B10-5B1C-4017-B167-ED3104435743}" dt="2024-05-20T00:43:07.308" v="3641" actId="165"/>
          <ac:cxnSpMkLst>
            <pc:docMk/>
            <pc:sldMk cId="1191637253" sldId="975"/>
            <ac:cxnSpMk id="339" creationId="{7B5FA524-0D7D-C04B-C939-14F0EB4797F3}"/>
          </ac:cxnSpMkLst>
        </pc:cxnChg>
        <pc:cxnChg chg="mod">
          <ac:chgData name="Phillip Kaufman" userId="c001b2a046940d7c" providerId="LiveId" clId="{5CB25B10-5B1C-4017-B167-ED3104435743}" dt="2024-05-20T00:43:07.308" v="3641" actId="165"/>
          <ac:cxnSpMkLst>
            <pc:docMk/>
            <pc:sldMk cId="1191637253" sldId="975"/>
            <ac:cxnSpMk id="340" creationId="{A266C915-0EB6-1AFD-BADC-7B47879F02B7}"/>
          </ac:cxnSpMkLst>
        </pc:cxnChg>
        <pc:cxnChg chg="mod">
          <ac:chgData name="Phillip Kaufman" userId="c001b2a046940d7c" providerId="LiveId" clId="{5CB25B10-5B1C-4017-B167-ED3104435743}" dt="2024-05-20T00:43:07.308" v="3641" actId="165"/>
          <ac:cxnSpMkLst>
            <pc:docMk/>
            <pc:sldMk cId="1191637253" sldId="975"/>
            <ac:cxnSpMk id="341" creationId="{EFEC0AF1-7C14-401A-F5FA-B48AA265FFF9}"/>
          </ac:cxnSpMkLst>
        </pc:cxnChg>
        <pc:cxnChg chg="mod">
          <ac:chgData name="Phillip Kaufman" userId="c001b2a046940d7c" providerId="LiveId" clId="{5CB25B10-5B1C-4017-B167-ED3104435743}" dt="2024-05-20T00:43:07.308" v="3641" actId="165"/>
          <ac:cxnSpMkLst>
            <pc:docMk/>
            <pc:sldMk cId="1191637253" sldId="975"/>
            <ac:cxnSpMk id="342" creationId="{0D96C057-2B1D-6494-80EE-AA0BE7B1AC35}"/>
          </ac:cxnSpMkLst>
        </pc:cxnChg>
        <pc:cxnChg chg="mod">
          <ac:chgData name="Phillip Kaufman" userId="c001b2a046940d7c" providerId="LiveId" clId="{5CB25B10-5B1C-4017-B167-ED3104435743}" dt="2024-05-20T00:43:07.308" v="3641" actId="165"/>
          <ac:cxnSpMkLst>
            <pc:docMk/>
            <pc:sldMk cId="1191637253" sldId="975"/>
            <ac:cxnSpMk id="343" creationId="{76A22465-DB9C-A883-CC21-0930C3249440}"/>
          </ac:cxnSpMkLst>
        </pc:cxnChg>
        <pc:cxnChg chg="mod">
          <ac:chgData name="Phillip Kaufman" userId="c001b2a046940d7c" providerId="LiveId" clId="{5CB25B10-5B1C-4017-B167-ED3104435743}" dt="2024-05-20T00:43:07.308" v="3641" actId="165"/>
          <ac:cxnSpMkLst>
            <pc:docMk/>
            <pc:sldMk cId="1191637253" sldId="975"/>
            <ac:cxnSpMk id="344" creationId="{A7ADA8AF-F677-3EED-21C0-3EFACDCFCA28}"/>
          </ac:cxnSpMkLst>
        </pc:cxnChg>
        <pc:cxnChg chg="mod">
          <ac:chgData name="Phillip Kaufman" userId="c001b2a046940d7c" providerId="LiveId" clId="{5CB25B10-5B1C-4017-B167-ED3104435743}" dt="2024-05-20T00:43:07.308" v="3641" actId="165"/>
          <ac:cxnSpMkLst>
            <pc:docMk/>
            <pc:sldMk cId="1191637253" sldId="975"/>
            <ac:cxnSpMk id="345" creationId="{A18E1166-761E-1D19-1255-7EA571BB20A8}"/>
          </ac:cxnSpMkLst>
        </pc:cxnChg>
        <pc:cxnChg chg="mod">
          <ac:chgData name="Phillip Kaufman" userId="c001b2a046940d7c" providerId="LiveId" clId="{5CB25B10-5B1C-4017-B167-ED3104435743}" dt="2024-05-20T00:43:07.308" v="3641" actId="165"/>
          <ac:cxnSpMkLst>
            <pc:docMk/>
            <pc:sldMk cId="1191637253" sldId="975"/>
            <ac:cxnSpMk id="346" creationId="{00FC75BF-DFE5-CAC8-31C7-C681C064ACAD}"/>
          </ac:cxnSpMkLst>
        </pc:cxnChg>
        <pc:cxnChg chg="mod">
          <ac:chgData name="Phillip Kaufman" userId="c001b2a046940d7c" providerId="LiveId" clId="{5CB25B10-5B1C-4017-B167-ED3104435743}" dt="2024-05-20T00:43:07.308" v="3641" actId="165"/>
          <ac:cxnSpMkLst>
            <pc:docMk/>
            <pc:sldMk cId="1191637253" sldId="975"/>
            <ac:cxnSpMk id="347" creationId="{4D16C672-7D11-102B-A09D-0FF839455F6C}"/>
          </ac:cxnSpMkLst>
        </pc:cxnChg>
        <pc:cxnChg chg="mod">
          <ac:chgData name="Phillip Kaufman" userId="c001b2a046940d7c" providerId="LiveId" clId="{5CB25B10-5B1C-4017-B167-ED3104435743}" dt="2024-05-20T00:43:07.308" v="3641" actId="165"/>
          <ac:cxnSpMkLst>
            <pc:docMk/>
            <pc:sldMk cId="1191637253" sldId="975"/>
            <ac:cxnSpMk id="348" creationId="{E4B0C728-CE41-8478-EEB7-A12C8EEE7D2B}"/>
          </ac:cxnSpMkLst>
        </pc:cxnChg>
        <pc:cxnChg chg="mod">
          <ac:chgData name="Phillip Kaufman" userId="c001b2a046940d7c" providerId="LiveId" clId="{5CB25B10-5B1C-4017-B167-ED3104435743}" dt="2024-05-20T00:43:07.308" v="3641" actId="165"/>
          <ac:cxnSpMkLst>
            <pc:docMk/>
            <pc:sldMk cId="1191637253" sldId="975"/>
            <ac:cxnSpMk id="349" creationId="{1FC30368-B443-9053-AC23-34F0D71A0542}"/>
          </ac:cxnSpMkLst>
        </pc:cxnChg>
        <pc:cxnChg chg="mod">
          <ac:chgData name="Phillip Kaufman" userId="c001b2a046940d7c" providerId="LiveId" clId="{5CB25B10-5B1C-4017-B167-ED3104435743}" dt="2024-05-20T00:43:07.308" v="3641" actId="165"/>
          <ac:cxnSpMkLst>
            <pc:docMk/>
            <pc:sldMk cId="1191637253" sldId="975"/>
            <ac:cxnSpMk id="350" creationId="{F20AD6E7-AECB-6CC2-5F63-B6383A93D7B4}"/>
          </ac:cxnSpMkLst>
        </pc:cxnChg>
        <pc:cxnChg chg="mod">
          <ac:chgData name="Phillip Kaufman" userId="c001b2a046940d7c" providerId="LiveId" clId="{5CB25B10-5B1C-4017-B167-ED3104435743}" dt="2024-05-20T00:43:07.308" v="3641" actId="165"/>
          <ac:cxnSpMkLst>
            <pc:docMk/>
            <pc:sldMk cId="1191637253" sldId="975"/>
            <ac:cxnSpMk id="351" creationId="{FD87E5B1-187D-2BEB-7519-968111BA2B4C}"/>
          </ac:cxnSpMkLst>
        </pc:cxnChg>
        <pc:cxnChg chg="mod">
          <ac:chgData name="Phillip Kaufman" userId="c001b2a046940d7c" providerId="LiveId" clId="{5CB25B10-5B1C-4017-B167-ED3104435743}" dt="2024-05-20T00:43:07.308" v="3641" actId="165"/>
          <ac:cxnSpMkLst>
            <pc:docMk/>
            <pc:sldMk cId="1191637253" sldId="975"/>
            <ac:cxnSpMk id="352" creationId="{27CB5921-DDC1-2995-5D07-8D4D563E8F5C}"/>
          </ac:cxnSpMkLst>
        </pc:cxnChg>
        <pc:cxnChg chg="mod">
          <ac:chgData name="Phillip Kaufman" userId="c001b2a046940d7c" providerId="LiveId" clId="{5CB25B10-5B1C-4017-B167-ED3104435743}" dt="2024-05-20T00:43:07.308" v="3641" actId="165"/>
          <ac:cxnSpMkLst>
            <pc:docMk/>
            <pc:sldMk cId="1191637253" sldId="975"/>
            <ac:cxnSpMk id="353" creationId="{54A133D7-315C-B34E-F4A5-E05F36255EAA}"/>
          </ac:cxnSpMkLst>
        </pc:cxnChg>
        <pc:cxnChg chg="mod">
          <ac:chgData name="Phillip Kaufman" userId="c001b2a046940d7c" providerId="LiveId" clId="{5CB25B10-5B1C-4017-B167-ED3104435743}" dt="2024-05-20T00:43:07.308" v="3641" actId="165"/>
          <ac:cxnSpMkLst>
            <pc:docMk/>
            <pc:sldMk cId="1191637253" sldId="975"/>
            <ac:cxnSpMk id="354" creationId="{80E737B2-37FF-DC45-A3FA-F1D0E48C0794}"/>
          </ac:cxnSpMkLst>
        </pc:cxnChg>
        <pc:cxnChg chg="mod">
          <ac:chgData name="Phillip Kaufman" userId="c001b2a046940d7c" providerId="LiveId" clId="{5CB25B10-5B1C-4017-B167-ED3104435743}" dt="2024-05-20T00:43:07.308" v="3641" actId="165"/>
          <ac:cxnSpMkLst>
            <pc:docMk/>
            <pc:sldMk cId="1191637253" sldId="975"/>
            <ac:cxnSpMk id="355" creationId="{C36C3F08-2F63-D14E-070C-4592734A555F}"/>
          </ac:cxnSpMkLst>
        </pc:cxnChg>
        <pc:cxnChg chg="mod">
          <ac:chgData name="Phillip Kaufman" userId="c001b2a046940d7c" providerId="LiveId" clId="{5CB25B10-5B1C-4017-B167-ED3104435743}" dt="2024-05-20T00:43:07.308" v="3641" actId="165"/>
          <ac:cxnSpMkLst>
            <pc:docMk/>
            <pc:sldMk cId="1191637253" sldId="975"/>
            <ac:cxnSpMk id="356" creationId="{96192880-FC4E-7447-9A85-275A3918E9A6}"/>
          </ac:cxnSpMkLst>
        </pc:cxnChg>
        <pc:cxnChg chg="mod">
          <ac:chgData name="Phillip Kaufman" userId="c001b2a046940d7c" providerId="LiveId" clId="{5CB25B10-5B1C-4017-B167-ED3104435743}" dt="2024-05-20T00:43:07.308" v="3641" actId="165"/>
          <ac:cxnSpMkLst>
            <pc:docMk/>
            <pc:sldMk cId="1191637253" sldId="975"/>
            <ac:cxnSpMk id="357" creationId="{3EA95B82-7AC1-1429-1D9E-07DE7F0C8D36}"/>
          </ac:cxnSpMkLst>
        </pc:cxnChg>
        <pc:cxnChg chg="mod">
          <ac:chgData name="Phillip Kaufman" userId="c001b2a046940d7c" providerId="LiveId" clId="{5CB25B10-5B1C-4017-B167-ED3104435743}" dt="2024-05-20T00:43:07.308" v="3641" actId="165"/>
          <ac:cxnSpMkLst>
            <pc:docMk/>
            <pc:sldMk cId="1191637253" sldId="975"/>
            <ac:cxnSpMk id="361" creationId="{5D200E86-2E81-4D2D-D01B-646916B23043}"/>
          </ac:cxnSpMkLst>
        </pc:cxnChg>
        <pc:cxnChg chg="mod">
          <ac:chgData name="Phillip Kaufman" userId="c001b2a046940d7c" providerId="LiveId" clId="{5CB25B10-5B1C-4017-B167-ED3104435743}" dt="2024-05-20T00:43:07.308" v="3641" actId="165"/>
          <ac:cxnSpMkLst>
            <pc:docMk/>
            <pc:sldMk cId="1191637253" sldId="975"/>
            <ac:cxnSpMk id="362" creationId="{1BBDAB46-2F3C-F448-3B38-A048D1E0843B}"/>
          </ac:cxnSpMkLst>
        </pc:cxnChg>
        <pc:cxnChg chg="mod">
          <ac:chgData name="Phillip Kaufman" userId="c001b2a046940d7c" providerId="LiveId" clId="{5CB25B10-5B1C-4017-B167-ED3104435743}" dt="2024-05-20T00:44:44.939" v="3670" actId="165"/>
          <ac:cxnSpMkLst>
            <pc:docMk/>
            <pc:sldMk cId="1191637253" sldId="975"/>
            <ac:cxnSpMk id="365" creationId="{0BA6FFE3-41D3-F9C0-0055-BDEEED38ADC3}"/>
          </ac:cxnSpMkLst>
        </pc:cxnChg>
        <pc:cxnChg chg="mod">
          <ac:chgData name="Phillip Kaufman" userId="c001b2a046940d7c" providerId="LiveId" clId="{5CB25B10-5B1C-4017-B167-ED3104435743}" dt="2024-05-20T00:44:44.939" v="3670" actId="165"/>
          <ac:cxnSpMkLst>
            <pc:docMk/>
            <pc:sldMk cId="1191637253" sldId="975"/>
            <ac:cxnSpMk id="366" creationId="{8E23DBF7-F14E-23E3-8EB4-1138FC10FC2B}"/>
          </ac:cxnSpMkLst>
        </pc:cxnChg>
        <pc:cxnChg chg="mod">
          <ac:chgData name="Phillip Kaufman" userId="c001b2a046940d7c" providerId="LiveId" clId="{5CB25B10-5B1C-4017-B167-ED3104435743}" dt="2024-05-20T00:44:44.939" v="3670" actId="165"/>
          <ac:cxnSpMkLst>
            <pc:docMk/>
            <pc:sldMk cId="1191637253" sldId="975"/>
            <ac:cxnSpMk id="367" creationId="{89DBDDB0-2F2A-9C62-C10C-1BD66A623C54}"/>
          </ac:cxnSpMkLst>
        </pc:cxnChg>
        <pc:cxnChg chg="mod">
          <ac:chgData name="Phillip Kaufman" userId="c001b2a046940d7c" providerId="LiveId" clId="{5CB25B10-5B1C-4017-B167-ED3104435743}" dt="2024-05-20T00:44:44.939" v="3670" actId="165"/>
          <ac:cxnSpMkLst>
            <pc:docMk/>
            <pc:sldMk cId="1191637253" sldId="975"/>
            <ac:cxnSpMk id="368" creationId="{90E40319-9AFF-602B-49A6-D959129071E7}"/>
          </ac:cxnSpMkLst>
        </pc:cxnChg>
        <pc:cxnChg chg="mod">
          <ac:chgData name="Phillip Kaufman" userId="c001b2a046940d7c" providerId="LiveId" clId="{5CB25B10-5B1C-4017-B167-ED3104435743}" dt="2024-05-20T00:44:44.939" v="3670" actId="165"/>
          <ac:cxnSpMkLst>
            <pc:docMk/>
            <pc:sldMk cId="1191637253" sldId="975"/>
            <ac:cxnSpMk id="369" creationId="{561283A6-F65A-5392-2B0F-2825FA9A3A1B}"/>
          </ac:cxnSpMkLst>
        </pc:cxnChg>
        <pc:cxnChg chg="mod">
          <ac:chgData name="Phillip Kaufman" userId="c001b2a046940d7c" providerId="LiveId" clId="{5CB25B10-5B1C-4017-B167-ED3104435743}" dt="2024-05-20T00:44:44.939" v="3670" actId="165"/>
          <ac:cxnSpMkLst>
            <pc:docMk/>
            <pc:sldMk cId="1191637253" sldId="975"/>
            <ac:cxnSpMk id="370" creationId="{2392985C-A78E-0CBE-488E-8713E0358057}"/>
          </ac:cxnSpMkLst>
        </pc:cxnChg>
        <pc:cxnChg chg="mod">
          <ac:chgData name="Phillip Kaufman" userId="c001b2a046940d7c" providerId="LiveId" clId="{5CB25B10-5B1C-4017-B167-ED3104435743}" dt="2024-05-20T00:44:44.939" v="3670" actId="165"/>
          <ac:cxnSpMkLst>
            <pc:docMk/>
            <pc:sldMk cId="1191637253" sldId="975"/>
            <ac:cxnSpMk id="371" creationId="{35B0FA9E-9911-8707-BD78-0256C62A0401}"/>
          </ac:cxnSpMkLst>
        </pc:cxnChg>
        <pc:cxnChg chg="mod">
          <ac:chgData name="Phillip Kaufman" userId="c001b2a046940d7c" providerId="LiveId" clId="{5CB25B10-5B1C-4017-B167-ED3104435743}" dt="2024-05-20T00:44:44.939" v="3670" actId="165"/>
          <ac:cxnSpMkLst>
            <pc:docMk/>
            <pc:sldMk cId="1191637253" sldId="975"/>
            <ac:cxnSpMk id="372" creationId="{DAA97C5B-5149-87D1-BA1B-02B1C76335A2}"/>
          </ac:cxnSpMkLst>
        </pc:cxnChg>
        <pc:cxnChg chg="mod">
          <ac:chgData name="Phillip Kaufman" userId="c001b2a046940d7c" providerId="LiveId" clId="{5CB25B10-5B1C-4017-B167-ED3104435743}" dt="2024-05-20T00:44:44.939" v="3670" actId="165"/>
          <ac:cxnSpMkLst>
            <pc:docMk/>
            <pc:sldMk cId="1191637253" sldId="975"/>
            <ac:cxnSpMk id="373" creationId="{1A2A77EC-EE8F-7C28-298B-71A942AFD6DC}"/>
          </ac:cxnSpMkLst>
        </pc:cxnChg>
        <pc:cxnChg chg="mod">
          <ac:chgData name="Phillip Kaufman" userId="c001b2a046940d7c" providerId="LiveId" clId="{5CB25B10-5B1C-4017-B167-ED3104435743}" dt="2024-05-20T00:44:44.939" v="3670" actId="165"/>
          <ac:cxnSpMkLst>
            <pc:docMk/>
            <pc:sldMk cId="1191637253" sldId="975"/>
            <ac:cxnSpMk id="374" creationId="{B848429F-AA14-7F3F-1E56-41D659013E58}"/>
          </ac:cxnSpMkLst>
        </pc:cxnChg>
        <pc:cxnChg chg="mod">
          <ac:chgData name="Phillip Kaufman" userId="c001b2a046940d7c" providerId="LiveId" clId="{5CB25B10-5B1C-4017-B167-ED3104435743}" dt="2024-05-20T00:44:44.939" v="3670" actId="165"/>
          <ac:cxnSpMkLst>
            <pc:docMk/>
            <pc:sldMk cId="1191637253" sldId="975"/>
            <ac:cxnSpMk id="375" creationId="{5E352BA1-E4E6-4931-56D1-DAAB04AD1CCC}"/>
          </ac:cxnSpMkLst>
        </pc:cxnChg>
        <pc:cxnChg chg="mod">
          <ac:chgData name="Phillip Kaufman" userId="c001b2a046940d7c" providerId="LiveId" clId="{5CB25B10-5B1C-4017-B167-ED3104435743}" dt="2024-05-20T00:44:44.939" v="3670" actId="165"/>
          <ac:cxnSpMkLst>
            <pc:docMk/>
            <pc:sldMk cId="1191637253" sldId="975"/>
            <ac:cxnSpMk id="376" creationId="{58C3A8F2-38D7-5247-7F00-391398E79AA7}"/>
          </ac:cxnSpMkLst>
        </pc:cxnChg>
        <pc:cxnChg chg="mod">
          <ac:chgData name="Phillip Kaufman" userId="c001b2a046940d7c" providerId="LiveId" clId="{5CB25B10-5B1C-4017-B167-ED3104435743}" dt="2024-05-20T00:44:44.939" v="3670" actId="165"/>
          <ac:cxnSpMkLst>
            <pc:docMk/>
            <pc:sldMk cId="1191637253" sldId="975"/>
            <ac:cxnSpMk id="377" creationId="{0E7C920A-D72D-E501-B457-831C33EE461C}"/>
          </ac:cxnSpMkLst>
        </pc:cxnChg>
        <pc:cxnChg chg="mod">
          <ac:chgData name="Phillip Kaufman" userId="c001b2a046940d7c" providerId="LiveId" clId="{5CB25B10-5B1C-4017-B167-ED3104435743}" dt="2024-05-20T00:44:44.939" v="3670" actId="165"/>
          <ac:cxnSpMkLst>
            <pc:docMk/>
            <pc:sldMk cId="1191637253" sldId="975"/>
            <ac:cxnSpMk id="378" creationId="{81AB599B-EC23-433C-B57A-3753D675E22E}"/>
          </ac:cxnSpMkLst>
        </pc:cxnChg>
        <pc:cxnChg chg="mod">
          <ac:chgData name="Phillip Kaufman" userId="c001b2a046940d7c" providerId="LiveId" clId="{5CB25B10-5B1C-4017-B167-ED3104435743}" dt="2024-05-20T00:44:44.939" v="3670" actId="165"/>
          <ac:cxnSpMkLst>
            <pc:docMk/>
            <pc:sldMk cId="1191637253" sldId="975"/>
            <ac:cxnSpMk id="379" creationId="{52748CFC-E3F0-5D32-8754-D8E0E0085371}"/>
          </ac:cxnSpMkLst>
        </pc:cxnChg>
        <pc:cxnChg chg="mod">
          <ac:chgData name="Phillip Kaufman" userId="c001b2a046940d7c" providerId="LiveId" clId="{5CB25B10-5B1C-4017-B167-ED3104435743}" dt="2024-05-20T00:44:44.939" v="3670" actId="165"/>
          <ac:cxnSpMkLst>
            <pc:docMk/>
            <pc:sldMk cId="1191637253" sldId="975"/>
            <ac:cxnSpMk id="380" creationId="{E0E5FC9C-E500-A27A-7473-8EF27E2E92A2}"/>
          </ac:cxnSpMkLst>
        </pc:cxnChg>
        <pc:cxnChg chg="mod">
          <ac:chgData name="Phillip Kaufman" userId="c001b2a046940d7c" providerId="LiveId" clId="{5CB25B10-5B1C-4017-B167-ED3104435743}" dt="2024-05-20T00:44:44.939" v="3670" actId="165"/>
          <ac:cxnSpMkLst>
            <pc:docMk/>
            <pc:sldMk cId="1191637253" sldId="975"/>
            <ac:cxnSpMk id="384" creationId="{3E3E461A-8B40-9843-4EB2-921207182E6C}"/>
          </ac:cxnSpMkLst>
        </pc:cxnChg>
        <pc:cxnChg chg="mod">
          <ac:chgData name="Phillip Kaufman" userId="c001b2a046940d7c" providerId="LiveId" clId="{5CB25B10-5B1C-4017-B167-ED3104435743}" dt="2024-05-20T00:44:44.939" v="3670" actId="165"/>
          <ac:cxnSpMkLst>
            <pc:docMk/>
            <pc:sldMk cId="1191637253" sldId="975"/>
            <ac:cxnSpMk id="385" creationId="{CCBF4959-4A96-5F32-3B56-4DE9F35DD00A}"/>
          </ac:cxnSpMkLst>
        </pc:cxnChg>
        <pc:cxnChg chg="add mod">
          <ac:chgData name="Phillip Kaufman" userId="c001b2a046940d7c" providerId="LiveId" clId="{5CB25B10-5B1C-4017-B167-ED3104435743}" dt="2024-05-20T00:47:25.545" v="3690"/>
          <ac:cxnSpMkLst>
            <pc:docMk/>
            <pc:sldMk cId="1191637253" sldId="975"/>
            <ac:cxnSpMk id="389" creationId="{6E89A41E-F2DC-E4D3-A5E1-B36B3A02F919}"/>
          </ac:cxnSpMkLst>
        </pc:cxnChg>
        <pc:cxnChg chg="add mod">
          <ac:chgData name="Phillip Kaufman" userId="c001b2a046940d7c" providerId="LiveId" clId="{5CB25B10-5B1C-4017-B167-ED3104435743}" dt="2024-05-20T00:47:25.545" v="3690"/>
          <ac:cxnSpMkLst>
            <pc:docMk/>
            <pc:sldMk cId="1191637253" sldId="975"/>
            <ac:cxnSpMk id="390" creationId="{68F81B33-3571-60D1-1013-24C6AA28390C}"/>
          </ac:cxnSpMkLst>
        </pc:cxnChg>
        <pc:cxnChg chg="add mod">
          <ac:chgData name="Phillip Kaufman" userId="c001b2a046940d7c" providerId="LiveId" clId="{5CB25B10-5B1C-4017-B167-ED3104435743}" dt="2024-05-20T00:47:34.520" v="3694" actId="164"/>
          <ac:cxnSpMkLst>
            <pc:docMk/>
            <pc:sldMk cId="1191637253" sldId="975"/>
            <ac:cxnSpMk id="393" creationId="{663C7E6F-3B75-143F-65B7-B199CEBA2A47}"/>
          </ac:cxnSpMkLst>
        </pc:cxnChg>
        <pc:cxnChg chg="add mod">
          <ac:chgData name="Phillip Kaufman" userId="c001b2a046940d7c" providerId="LiveId" clId="{5CB25B10-5B1C-4017-B167-ED3104435743}" dt="2024-05-20T00:47:34.520" v="3694" actId="164"/>
          <ac:cxnSpMkLst>
            <pc:docMk/>
            <pc:sldMk cId="1191637253" sldId="975"/>
            <ac:cxnSpMk id="394" creationId="{9266E554-A7E1-6DF2-1508-07453C524391}"/>
          </ac:cxnSpMkLst>
        </pc:cxnChg>
        <pc:cxnChg chg="mod">
          <ac:chgData name="Phillip Kaufman" userId="c001b2a046940d7c" providerId="LiveId" clId="{5CB25B10-5B1C-4017-B167-ED3104435743}" dt="2024-05-20T00:55:13.357" v="3780" actId="571"/>
          <ac:cxnSpMkLst>
            <pc:docMk/>
            <pc:sldMk cId="1191637253" sldId="975"/>
            <ac:cxnSpMk id="403" creationId="{A66D8D28-5753-6B65-6D3F-8A92B152D16F}"/>
          </ac:cxnSpMkLst>
        </pc:cxnChg>
        <pc:cxnChg chg="mod">
          <ac:chgData name="Phillip Kaufman" userId="c001b2a046940d7c" providerId="LiveId" clId="{5CB25B10-5B1C-4017-B167-ED3104435743}" dt="2024-05-20T00:55:13.357" v="3780" actId="571"/>
          <ac:cxnSpMkLst>
            <pc:docMk/>
            <pc:sldMk cId="1191637253" sldId="975"/>
            <ac:cxnSpMk id="404" creationId="{F802DF18-C37F-0F5A-DA89-FDD958FA1F82}"/>
          </ac:cxnSpMkLst>
        </pc:cxnChg>
        <pc:cxnChg chg="mod">
          <ac:chgData name="Phillip Kaufman" userId="c001b2a046940d7c" providerId="LiveId" clId="{5CB25B10-5B1C-4017-B167-ED3104435743}" dt="2024-05-20T00:46:51.831" v="3683" actId="14100"/>
          <ac:cxnSpMkLst>
            <pc:docMk/>
            <pc:sldMk cId="1191637253" sldId="975"/>
            <ac:cxnSpMk id="462" creationId="{9B5E4043-BDB1-BC95-2267-36C8117C9D36}"/>
          </ac:cxnSpMkLst>
        </pc:cxnChg>
        <pc:cxnChg chg="mod">
          <ac:chgData name="Phillip Kaufman" userId="c001b2a046940d7c" providerId="LiveId" clId="{5CB25B10-5B1C-4017-B167-ED3104435743}" dt="2024-05-20T00:43:45.070" v="3654"/>
          <ac:cxnSpMkLst>
            <pc:docMk/>
            <pc:sldMk cId="1191637253" sldId="975"/>
            <ac:cxnSpMk id="467" creationId="{A0292477-D6B3-B7D5-783A-E8C0EA8D91EA}"/>
          </ac:cxnSpMkLst>
        </pc:cxnChg>
        <pc:cxnChg chg="mod">
          <ac:chgData name="Phillip Kaufman" userId="c001b2a046940d7c" providerId="LiveId" clId="{5CB25B10-5B1C-4017-B167-ED3104435743}" dt="2024-05-20T00:43:45.070" v="3654"/>
          <ac:cxnSpMkLst>
            <pc:docMk/>
            <pc:sldMk cId="1191637253" sldId="975"/>
            <ac:cxnSpMk id="468" creationId="{D41BE61D-1024-4215-E1B2-518F73D85F2A}"/>
          </ac:cxnSpMkLst>
        </pc:cxnChg>
        <pc:cxnChg chg="mod">
          <ac:chgData name="Phillip Kaufman" userId="c001b2a046940d7c" providerId="LiveId" clId="{5CB25B10-5B1C-4017-B167-ED3104435743}" dt="2024-05-20T00:43:45.070" v="3654"/>
          <ac:cxnSpMkLst>
            <pc:docMk/>
            <pc:sldMk cId="1191637253" sldId="975"/>
            <ac:cxnSpMk id="473" creationId="{1B4737AE-59CB-30C6-472A-04EDDA5CF06E}"/>
          </ac:cxnSpMkLst>
        </pc:cxnChg>
        <pc:cxnChg chg="mod">
          <ac:chgData name="Phillip Kaufman" userId="c001b2a046940d7c" providerId="LiveId" clId="{5CB25B10-5B1C-4017-B167-ED3104435743}" dt="2024-05-20T00:43:45.070" v="3654"/>
          <ac:cxnSpMkLst>
            <pc:docMk/>
            <pc:sldMk cId="1191637253" sldId="975"/>
            <ac:cxnSpMk id="474" creationId="{99568869-F3D6-D8DB-0FEA-ED44D2797E8D}"/>
          </ac:cxnSpMkLst>
        </pc:cxnChg>
        <pc:cxnChg chg="mod">
          <ac:chgData name="Phillip Kaufman" userId="c001b2a046940d7c" providerId="LiveId" clId="{5CB25B10-5B1C-4017-B167-ED3104435743}" dt="2024-05-20T00:43:45.070" v="3654"/>
          <ac:cxnSpMkLst>
            <pc:docMk/>
            <pc:sldMk cId="1191637253" sldId="975"/>
            <ac:cxnSpMk id="475" creationId="{60CFA1EA-6F77-200D-A7F6-7A6727C4E595}"/>
          </ac:cxnSpMkLst>
        </pc:cxnChg>
        <pc:cxnChg chg="mod">
          <ac:chgData name="Phillip Kaufman" userId="c001b2a046940d7c" providerId="LiveId" clId="{5CB25B10-5B1C-4017-B167-ED3104435743}" dt="2024-05-20T00:43:45.070" v="3654"/>
          <ac:cxnSpMkLst>
            <pc:docMk/>
            <pc:sldMk cId="1191637253" sldId="975"/>
            <ac:cxnSpMk id="476" creationId="{D0283726-D9AB-BD6F-F44B-A15DB9B97EB0}"/>
          </ac:cxnSpMkLst>
        </pc:cxnChg>
        <pc:cxnChg chg="mod">
          <ac:chgData name="Phillip Kaufman" userId="c001b2a046940d7c" providerId="LiveId" clId="{5CB25B10-5B1C-4017-B167-ED3104435743}" dt="2024-05-20T00:43:45.070" v="3654"/>
          <ac:cxnSpMkLst>
            <pc:docMk/>
            <pc:sldMk cId="1191637253" sldId="975"/>
            <ac:cxnSpMk id="477" creationId="{858C8CAB-D322-C421-4873-2108010077C9}"/>
          </ac:cxnSpMkLst>
        </pc:cxnChg>
        <pc:cxnChg chg="mod">
          <ac:chgData name="Phillip Kaufman" userId="c001b2a046940d7c" providerId="LiveId" clId="{5CB25B10-5B1C-4017-B167-ED3104435743}" dt="2024-05-20T00:43:45.070" v="3654"/>
          <ac:cxnSpMkLst>
            <pc:docMk/>
            <pc:sldMk cId="1191637253" sldId="975"/>
            <ac:cxnSpMk id="478" creationId="{0860EFD7-CDAC-0541-B1AA-25BE513F7DCC}"/>
          </ac:cxnSpMkLst>
        </pc:cxnChg>
        <pc:cxnChg chg="mod">
          <ac:chgData name="Phillip Kaufman" userId="c001b2a046940d7c" providerId="LiveId" clId="{5CB25B10-5B1C-4017-B167-ED3104435743}" dt="2024-05-20T00:43:45.070" v="3654"/>
          <ac:cxnSpMkLst>
            <pc:docMk/>
            <pc:sldMk cId="1191637253" sldId="975"/>
            <ac:cxnSpMk id="479" creationId="{37D6993A-6B64-5C9C-78BE-AF29AC4474D7}"/>
          </ac:cxnSpMkLst>
        </pc:cxnChg>
        <pc:cxnChg chg="mod">
          <ac:chgData name="Phillip Kaufman" userId="c001b2a046940d7c" providerId="LiveId" clId="{5CB25B10-5B1C-4017-B167-ED3104435743}" dt="2024-05-20T00:43:45.070" v="3654"/>
          <ac:cxnSpMkLst>
            <pc:docMk/>
            <pc:sldMk cId="1191637253" sldId="975"/>
            <ac:cxnSpMk id="480" creationId="{6FBB8344-B454-03F1-B09C-6815383D62D3}"/>
          </ac:cxnSpMkLst>
        </pc:cxnChg>
        <pc:cxnChg chg="mod">
          <ac:chgData name="Phillip Kaufman" userId="c001b2a046940d7c" providerId="LiveId" clId="{5CB25B10-5B1C-4017-B167-ED3104435743}" dt="2024-05-20T00:43:45.070" v="3654"/>
          <ac:cxnSpMkLst>
            <pc:docMk/>
            <pc:sldMk cId="1191637253" sldId="975"/>
            <ac:cxnSpMk id="481" creationId="{13351313-FCFB-AE40-8566-38F1AC230AC8}"/>
          </ac:cxnSpMkLst>
        </pc:cxnChg>
        <pc:cxnChg chg="mod">
          <ac:chgData name="Phillip Kaufman" userId="c001b2a046940d7c" providerId="LiveId" clId="{5CB25B10-5B1C-4017-B167-ED3104435743}" dt="2024-05-20T00:43:45.070" v="3654"/>
          <ac:cxnSpMkLst>
            <pc:docMk/>
            <pc:sldMk cId="1191637253" sldId="975"/>
            <ac:cxnSpMk id="482" creationId="{B17E684B-F3D1-94B7-718E-2F99094209CC}"/>
          </ac:cxnSpMkLst>
        </pc:cxnChg>
        <pc:cxnChg chg="mod">
          <ac:chgData name="Phillip Kaufman" userId="c001b2a046940d7c" providerId="LiveId" clId="{5CB25B10-5B1C-4017-B167-ED3104435743}" dt="2024-05-20T00:43:45.070" v="3654"/>
          <ac:cxnSpMkLst>
            <pc:docMk/>
            <pc:sldMk cId="1191637253" sldId="975"/>
            <ac:cxnSpMk id="483" creationId="{56F5B413-50EB-A50A-C431-0B0418B01F4B}"/>
          </ac:cxnSpMkLst>
        </pc:cxnChg>
        <pc:cxnChg chg="mod">
          <ac:chgData name="Phillip Kaufman" userId="c001b2a046940d7c" providerId="LiveId" clId="{5CB25B10-5B1C-4017-B167-ED3104435743}" dt="2024-05-20T00:43:45.070" v="3654"/>
          <ac:cxnSpMkLst>
            <pc:docMk/>
            <pc:sldMk cId="1191637253" sldId="975"/>
            <ac:cxnSpMk id="484" creationId="{2F40EDCB-3BD8-480D-A04B-AC1E0BB4E1DE}"/>
          </ac:cxnSpMkLst>
        </pc:cxnChg>
        <pc:cxnChg chg="mod">
          <ac:chgData name="Phillip Kaufman" userId="c001b2a046940d7c" providerId="LiveId" clId="{5CB25B10-5B1C-4017-B167-ED3104435743}" dt="2024-05-20T00:43:45.070" v="3654"/>
          <ac:cxnSpMkLst>
            <pc:docMk/>
            <pc:sldMk cId="1191637253" sldId="975"/>
            <ac:cxnSpMk id="485" creationId="{9B460BB6-57DE-D2CE-E68B-0249E5C42765}"/>
          </ac:cxnSpMkLst>
        </pc:cxnChg>
        <pc:cxnChg chg="mod">
          <ac:chgData name="Phillip Kaufman" userId="c001b2a046940d7c" providerId="LiveId" clId="{5CB25B10-5B1C-4017-B167-ED3104435743}" dt="2024-05-20T00:43:45.070" v="3654"/>
          <ac:cxnSpMkLst>
            <pc:docMk/>
            <pc:sldMk cId="1191637253" sldId="975"/>
            <ac:cxnSpMk id="486" creationId="{1B63325F-55F7-48AE-BB08-572FC54DDE78}"/>
          </ac:cxnSpMkLst>
        </pc:cxnChg>
        <pc:cxnChg chg="mod">
          <ac:chgData name="Phillip Kaufman" userId="c001b2a046940d7c" providerId="LiveId" clId="{5CB25B10-5B1C-4017-B167-ED3104435743}" dt="2024-05-20T00:43:45.070" v="3654"/>
          <ac:cxnSpMkLst>
            <pc:docMk/>
            <pc:sldMk cId="1191637253" sldId="975"/>
            <ac:cxnSpMk id="487" creationId="{2E614540-B95C-61DE-946A-55CA7FE27353}"/>
          </ac:cxnSpMkLst>
        </pc:cxnChg>
        <pc:cxnChg chg="mod">
          <ac:chgData name="Phillip Kaufman" userId="c001b2a046940d7c" providerId="LiveId" clId="{5CB25B10-5B1C-4017-B167-ED3104435743}" dt="2024-05-20T00:43:45.070" v="3654"/>
          <ac:cxnSpMkLst>
            <pc:docMk/>
            <pc:sldMk cId="1191637253" sldId="975"/>
            <ac:cxnSpMk id="488" creationId="{D6A1EB62-CFE0-A7EC-9910-921E76F66490}"/>
          </ac:cxnSpMkLst>
        </pc:cxnChg>
        <pc:cxnChg chg="mod">
          <ac:chgData name="Phillip Kaufman" userId="c001b2a046940d7c" providerId="LiveId" clId="{5CB25B10-5B1C-4017-B167-ED3104435743}" dt="2024-05-20T00:43:45.070" v="3654"/>
          <ac:cxnSpMkLst>
            <pc:docMk/>
            <pc:sldMk cId="1191637253" sldId="975"/>
            <ac:cxnSpMk id="489" creationId="{30D1D10F-52D9-1794-7A50-48C7EA2D03AB}"/>
          </ac:cxnSpMkLst>
        </pc:cxnChg>
        <pc:cxnChg chg="mod">
          <ac:chgData name="Phillip Kaufman" userId="c001b2a046940d7c" providerId="LiveId" clId="{5CB25B10-5B1C-4017-B167-ED3104435743}" dt="2024-05-20T00:43:45.070" v="3654"/>
          <ac:cxnSpMkLst>
            <pc:docMk/>
            <pc:sldMk cId="1191637253" sldId="975"/>
            <ac:cxnSpMk id="490" creationId="{815874CD-F7AB-8F24-8BE7-E5EA26BF1821}"/>
          </ac:cxnSpMkLst>
        </pc:cxnChg>
        <pc:cxnChg chg="mod">
          <ac:chgData name="Phillip Kaufman" userId="c001b2a046940d7c" providerId="LiveId" clId="{5CB25B10-5B1C-4017-B167-ED3104435743}" dt="2024-05-20T00:43:45.070" v="3654"/>
          <ac:cxnSpMkLst>
            <pc:docMk/>
            <pc:sldMk cId="1191637253" sldId="975"/>
            <ac:cxnSpMk id="491" creationId="{6033972E-70F6-045B-14CF-7C0AA4125631}"/>
          </ac:cxnSpMkLst>
        </pc:cxnChg>
        <pc:cxnChg chg="mod">
          <ac:chgData name="Phillip Kaufman" userId="c001b2a046940d7c" providerId="LiveId" clId="{5CB25B10-5B1C-4017-B167-ED3104435743}" dt="2024-05-20T00:43:45.070" v="3654"/>
          <ac:cxnSpMkLst>
            <pc:docMk/>
            <pc:sldMk cId="1191637253" sldId="975"/>
            <ac:cxnSpMk id="492" creationId="{BFD1D338-8341-D060-4A69-661860069890}"/>
          </ac:cxnSpMkLst>
        </pc:cxnChg>
        <pc:cxnChg chg="mod">
          <ac:chgData name="Phillip Kaufman" userId="c001b2a046940d7c" providerId="LiveId" clId="{5CB25B10-5B1C-4017-B167-ED3104435743}" dt="2024-05-20T00:43:45.070" v="3654"/>
          <ac:cxnSpMkLst>
            <pc:docMk/>
            <pc:sldMk cId="1191637253" sldId="975"/>
            <ac:cxnSpMk id="493" creationId="{8A458F43-8F03-ACC9-8271-8E0A9389D11C}"/>
          </ac:cxnSpMkLst>
        </pc:cxnChg>
        <pc:cxnChg chg="mod">
          <ac:chgData name="Phillip Kaufman" userId="c001b2a046940d7c" providerId="LiveId" clId="{5CB25B10-5B1C-4017-B167-ED3104435743}" dt="2024-05-20T00:43:45.070" v="3654"/>
          <ac:cxnSpMkLst>
            <pc:docMk/>
            <pc:sldMk cId="1191637253" sldId="975"/>
            <ac:cxnSpMk id="494" creationId="{18ECE3A8-F41B-2CD9-98E9-8E9DA793AA09}"/>
          </ac:cxnSpMkLst>
        </pc:cxnChg>
        <pc:cxnChg chg="mod">
          <ac:chgData name="Phillip Kaufman" userId="c001b2a046940d7c" providerId="LiveId" clId="{5CB25B10-5B1C-4017-B167-ED3104435743}" dt="2024-05-20T00:43:45.070" v="3654"/>
          <ac:cxnSpMkLst>
            <pc:docMk/>
            <pc:sldMk cId="1191637253" sldId="975"/>
            <ac:cxnSpMk id="495" creationId="{5CFCE99E-BC77-C109-9E00-B27A59C49876}"/>
          </ac:cxnSpMkLst>
        </pc:cxnChg>
        <pc:cxnChg chg="mod">
          <ac:chgData name="Phillip Kaufman" userId="c001b2a046940d7c" providerId="LiveId" clId="{5CB25B10-5B1C-4017-B167-ED3104435743}" dt="2024-05-20T00:43:45.070" v="3654"/>
          <ac:cxnSpMkLst>
            <pc:docMk/>
            <pc:sldMk cId="1191637253" sldId="975"/>
            <ac:cxnSpMk id="496" creationId="{4DBB3905-1779-9940-B6F3-825830BDEF3E}"/>
          </ac:cxnSpMkLst>
        </pc:cxnChg>
        <pc:cxnChg chg="mod">
          <ac:chgData name="Phillip Kaufman" userId="c001b2a046940d7c" providerId="LiveId" clId="{5CB25B10-5B1C-4017-B167-ED3104435743}" dt="2024-05-20T00:43:45.070" v="3654"/>
          <ac:cxnSpMkLst>
            <pc:docMk/>
            <pc:sldMk cId="1191637253" sldId="975"/>
            <ac:cxnSpMk id="497" creationId="{8D4B4FDB-B3AF-E5AB-BD2F-7824214807ED}"/>
          </ac:cxnSpMkLst>
        </pc:cxnChg>
        <pc:cxnChg chg="mod">
          <ac:chgData name="Phillip Kaufman" userId="c001b2a046940d7c" providerId="LiveId" clId="{5CB25B10-5B1C-4017-B167-ED3104435743}" dt="2024-05-20T00:43:45.070" v="3654"/>
          <ac:cxnSpMkLst>
            <pc:docMk/>
            <pc:sldMk cId="1191637253" sldId="975"/>
            <ac:cxnSpMk id="498" creationId="{95FAD110-0009-BBDC-F338-968F4EBBC684}"/>
          </ac:cxnSpMkLst>
        </pc:cxnChg>
        <pc:cxnChg chg="mod">
          <ac:chgData name="Phillip Kaufman" userId="c001b2a046940d7c" providerId="LiveId" clId="{5CB25B10-5B1C-4017-B167-ED3104435743}" dt="2024-05-20T00:43:45.070" v="3654"/>
          <ac:cxnSpMkLst>
            <pc:docMk/>
            <pc:sldMk cId="1191637253" sldId="975"/>
            <ac:cxnSpMk id="499" creationId="{E85D94EE-2270-FABC-73C0-43AC0B77DB16}"/>
          </ac:cxnSpMkLst>
        </pc:cxnChg>
        <pc:cxnChg chg="mod">
          <ac:chgData name="Phillip Kaufman" userId="c001b2a046940d7c" providerId="LiveId" clId="{5CB25B10-5B1C-4017-B167-ED3104435743}" dt="2024-05-20T00:43:45.070" v="3654"/>
          <ac:cxnSpMkLst>
            <pc:docMk/>
            <pc:sldMk cId="1191637253" sldId="975"/>
            <ac:cxnSpMk id="500" creationId="{85598E69-2BD8-2E35-FC19-2A973BF41E6C}"/>
          </ac:cxnSpMkLst>
        </pc:cxnChg>
        <pc:cxnChg chg="mod">
          <ac:chgData name="Phillip Kaufman" userId="c001b2a046940d7c" providerId="LiveId" clId="{5CB25B10-5B1C-4017-B167-ED3104435743}" dt="2024-05-20T00:43:45.070" v="3654"/>
          <ac:cxnSpMkLst>
            <pc:docMk/>
            <pc:sldMk cId="1191637253" sldId="975"/>
            <ac:cxnSpMk id="501" creationId="{E386B384-26F6-10B8-15AD-57A8B9AE21BA}"/>
          </ac:cxnSpMkLst>
        </pc:cxnChg>
        <pc:cxnChg chg="mod">
          <ac:chgData name="Phillip Kaufman" userId="c001b2a046940d7c" providerId="LiveId" clId="{5CB25B10-5B1C-4017-B167-ED3104435743}" dt="2024-05-20T00:43:45.070" v="3654"/>
          <ac:cxnSpMkLst>
            <pc:docMk/>
            <pc:sldMk cId="1191637253" sldId="975"/>
            <ac:cxnSpMk id="502" creationId="{D9C4133B-7443-764E-1FDF-EBB6AD3CE756}"/>
          </ac:cxnSpMkLst>
        </pc:cxnChg>
        <pc:cxnChg chg="mod">
          <ac:chgData name="Phillip Kaufman" userId="c001b2a046940d7c" providerId="LiveId" clId="{5CB25B10-5B1C-4017-B167-ED3104435743}" dt="2024-05-20T00:43:45.070" v="3654"/>
          <ac:cxnSpMkLst>
            <pc:docMk/>
            <pc:sldMk cId="1191637253" sldId="975"/>
            <ac:cxnSpMk id="503" creationId="{EAE3B83E-6EB8-D21B-2D61-84C9D7BC7CC8}"/>
          </ac:cxnSpMkLst>
        </pc:cxnChg>
        <pc:cxnChg chg="mod">
          <ac:chgData name="Phillip Kaufman" userId="c001b2a046940d7c" providerId="LiveId" clId="{5CB25B10-5B1C-4017-B167-ED3104435743}" dt="2024-05-20T00:43:45.070" v="3654"/>
          <ac:cxnSpMkLst>
            <pc:docMk/>
            <pc:sldMk cId="1191637253" sldId="975"/>
            <ac:cxnSpMk id="504" creationId="{D03EFB7E-EBA7-2399-33DD-080D20B86FB4}"/>
          </ac:cxnSpMkLst>
        </pc:cxnChg>
        <pc:cxnChg chg="mod">
          <ac:chgData name="Phillip Kaufman" userId="c001b2a046940d7c" providerId="LiveId" clId="{5CB25B10-5B1C-4017-B167-ED3104435743}" dt="2024-05-20T00:43:45.070" v="3654"/>
          <ac:cxnSpMkLst>
            <pc:docMk/>
            <pc:sldMk cId="1191637253" sldId="975"/>
            <ac:cxnSpMk id="508" creationId="{818ADCCE-2D0C-E4DC-1AE8-9B9313C33ED8}"/>
          </ac:cxnSpMkLst>
        </pc:cxnChg>
        <pc:cxnChg chg="mod">
          <ac:chgData name="Phillip Kaufman" userId="c001b2a046940d7c" providerId="LiveId" clId="{5CB25B10-5B1C-4017-B167-ED3104435743}" dt="2024-05-20T00:43:45.070" v="3654"/>
          <ac:cxnSpMkLst>
            <pc:docMk/>
            <pc:sldMk cId="1191637253" sldId="975"/>
            <ac:cxnSpMk id="509" creationId="{5E77A4CF-BD67-84D0-541F-3EC1739C5494}"/>
          </ac:cxnSpMkLst>
        </pc:cxnChg>
        <pc:cxnChg chg="mod">
          <ac:chgData name="Phillip Kaufman" userId="c001b2a046940d7c" providerId="LiveId" clId="{5CB25B10-5B1C-4017-B167-ED3104435743}" dt="2024-05-20T00:47:25.545" v="3690"/>
          <ac:cxnSpMkLst>
            <pc:docMk/>
            <pc:sldMk cId="1191637253" sldId="975"/>
            <ac:cxnSpMk id="518" creationId="{0A9DF74C-9590-C158-BD6E-4C0855847B0B}"/>
          </ac:cxnSpMkLst>
        </pc:cxnChg>
        <pc:cxnChg chg="mod">
          <ac:chgData name="Phillip Kaufman" userId="c001b2a046940d7c" providerId="LiveId" clId="{5CB25B10-5B1C-4017-B167-ED3104435743}" dt="2024-05-20T00:47:25.545" v="3690"/>
          <ac:cxnSpMkLst>
            <pc:docMk/>
            <pc:sldMk cId="1191637253" sldId="975"/>
            <ac:cxnSpMk id="519" creationId="{ECB50168-7D80-2133-B903-08DCCC0B2CE8}"/>
          </ac:cxnSpMkLst>
        </pc:cxnChg>
        <pc:cxnChg chg="mod">
          <ac:chgData name="Phillip Kaufman" userId="c001b2a046940d7c" providerId="LiveId" clId="{5CB25B10-5B1C-4017-B167-ED3104435743}" dt="2024-05-20T00:44:39.122" v="3668" actId="165"/>
          <ac:cxnSpMkLst>
            <pc:docMk/>
            <pc:sldMk cId="1191637253" sldId="975"/>
            <ac:cxnSpMk id="524" creationId="{E29479D5-4B60-16C8-CFDE-BDFAA73B2853}"/>
          </ac:cxnSpMkLst>
        </pc:cxnChg>
        <pc:cxnChg chg="mod">
          <ac:chgData name="Phillip Kaufman" userId="c001b2a046940d7c" providerId="LiveId" clId="{5CB25B10-5B1C-4017-B167-ED3104435743}" dt="2024-05-20T00:52:50.089" v="3746" actId="1035"/>
          <ac:cxnSpMkLst>
            <pc:docMk/>
            <pc:sldMk cId="1191637253" sldId="975"/>
            <ac:cxnSpMk id="525" creationId="{723B81A8-E652-FF3B-5C5B-A2C97239D009}"/>
          </ac:cxnSpMkLst>
        </pc:cxnChg>
        <pc:cxnChg chg="mod">
          <ac:chgData name="Phillip Kaufman" userId="c001b2a046940d7c" providerId="LiveId" clId="{5CB25B10-5B1C-4017-B167-ED3104435743}" dt="2024-05-20T00:44:39.122" v="3668" actId="165"/>
          <ac:cxnSpMkLst>
            <pc:docMk/>
            <pc:sldMk cId="1191637253" sldId="975"/>
            <ac:cxnSpMk id="526" creationId="{1691F1DD-F3B6-9E3F-8454-35331B651C00}"/>
          </ac:cxnSpMkLst>
        </pc:cxnChg>
        <pc:cxnChg chg="mod">
          <ac:chgData name="Phillip Kaufman" userId="c001b2a046940d7c" providerId="LiveId" clId="{5CB25B10-5B1C-4017-B167-ED3104435743}" dt="2024-05-20T00:44:39.122" v="3668" actId="165"/>
          <ac:cxnSpMkLst>
            <pc:docMk/>
            <pc:sldMk cId="1191637253" sldId="975"/>
            <ac:cxnSpMk id="527" creationId="{7F0D02FA-B18F-2125-1FAD-CD9BDBAA4605}"/>
          </ac:cxnSpMkLst>
        </pc:cxnChg>
        <pc:cxnChg chg="mod">
          <ac:chgData name="Phillip Kaufman" userId="c001b2a046940d7c" providerId="LiveId" clId="{5CB25B10-5B1C-4017-B167-ED3104435743}" dt="2024-05-20T00:44:39.122" v="3668" actId="165"/>
          <ac:cxnSpMkLst>
            <pc:docMk/>
            <pc:sldMk cId="1191637253" sldId="975"/>
            <ac:cxnSpMk id="528" creationId="{427FE690-3E30-1B4E-EE13-B8236A127D5E}"/>
          </ac:cxnSpMkLst>
        </pc:cxnChg>
        <pc:cxnChg chg="mod">
          <ac:chgData name="Phillip Kaufman" userId="c001b2a046940d7c" providerId="LiveId" clId="{5CB25B10-5B1C-4017-B167-ED3104435743}" dt="2024-05-20T00:44:39.122" v="3668" actId="165"/>
          <ac:cxnSpMkLst>
            <pc:docMk/>
            <pc:sldMk cId="1191637253" sldId="975"/>
            <ac:cxnSpMk id="529" creationId="{1034FC5C-9399-9C8F-D6A3-7B2C52F8D1B5}"/>
          </ac:cxnSpMkLst>
        </pc:cxnChg>
        <pc:cxnChg chg="mod">
          <ac:chgData name="Phillip Kaufman" userId="c001b2a046940d7c" providerId="LiveId" clId="{5CB25B10-5B1C-4017-B167-ED3104435743}" dt="2024-05-20T00:44:39.122" v="3668" actId="165"/>
          <ac:cxnSpMkLst>
            <pc:docMk/>
            <pc:sldMk cId="1191637253" sldId="975"/>
            <ac:cxnSpMk id="530" creationId="{363CDF8E-183C-4253-F702-541D896976C1}"/>
          </ac:cxnSpMkLst>
        </pc:cxnChg>
        <pc:cxnChg chg="mod">
          <ac:chgData name="Phillip Kaufman" userId="c001b2a046940d7c" providerId="LiveId" clId="{5CB25B10-5B1C-4017-B167-ED3104435743}" dt="2024-05-20T00:44:39.122" v="3668" actId="165"/>
          <ac:cxnSpMkLst>
            <pc:docMk/>
            <pc:sldMk cId="1191637253" sldId="975"/>
            <ac:cxnSpMk id="531" creationId="{286CCF7B-5BBF-8C03-62AC-955D4AEC6C7A}"/>
          </ac:cxnSpMkLst>
        </pc:cxnChg>
        <pc:cxnChg chg="mod">
          <ac:chgData name="Phillip Kaufman" userId="c001b2a046940d7c" providerId="LiveId" clId="{5CB25B10-5B1C-4017-B167-ED3104435743}" dt="2024-05-20T00:44:39.122" v="3668" actId="165"/>
          <ac:cxnSpMkLst>
            <pc:docMk/>
            <pc:sldMk cId="1191637253" sldId="975"/>
            <ac:cxnSpMk id="532" creationId="{89AE6F90-E5C0-0C21-849C-5DC7E07A3DD9}"/>
          </ac:cxnSpMkLst>
        </pc:cxnChg>
        <pc:cxnChg chg="mod">
          <ac:chgData name="Phillip Kaufman" userId="c001b2a046940d7c" providerId="LiveId" clId="{5CB25B10-5B1C-4017-B167-ED3104435743}" dt="2024-05-20T00:44:39.122" v="3668" actId="165"/>
          <ac:cxnSpMkLst>
            <pc:docMk/>
            <pc:sldMk cId="1191637253" sldId="975"/>
            <ac:cxnSpMk id="533" creationId="{2C0F3556-2203-08D3-1381-34F0695F87B6}"/>
          </ac:cxnSpMkLst>
        </pc:cxnChg>
        <pc:cxnChg chg="mod">
          <ac:chgData name="Phillip Kaufman" userId="c001b2a046940d7c" providerId="LiveId" clId="{5CB25B10-5B1C-4017-B167-ED3104435743}" dt="2024-05-20T00:44:39.122" v="3668" actId="165"/>
          <ac:cxnSpMkLst>
            <pc:docMk/>
            <pc:sldMk cId="1191637253" sldId="975"/>
            <ac:cxnSpMk id="534" creationId="{54F2F0D4-A7AC-51FA-8A15-06A8DA995606}"/>
          </ac:cxnSpMkLst>
        </pc:cxnChg>
        <pc:cxnChg chg="mod">
          <ac:chgData name="Phillip Kaufman" userId="c001b2a046940d7c" providerId="LiveId" clId="{5CB25B10-5B1C-4017-B167-ED3104435743}" dt="2024-05-20T00:44:39.122" v="3668" actId="165"/>
          <ac:cxnSpMkLst>
            <pc:docMk/>
            <pc:sldMk cId="1191637253" sldId="975"/>
            <ac:cxnSpMk id="535" creationId="{E2000CA0-B050-85AF-3143-CC9982152D9E}"/>
          </ac:cxnSpMkLst>
        </pc:cxnChg>
        <pc:cxnChg chg="mod">
          <ac:chgData name="Phillip Kaufman" userId="c001b2a046940d7c" providerId="LiveId" clId="{5CB25B10-5B1C-4017-B167-ED3104435743}" dt="2024-05-20T00:44:39.122" v="3668" actId="165"/>
          <ac:cxnSpMkLst>
            <pc:docMk/>
            <pc:sldMk cId="1191637253" sldId="975"/>
            <ac:cxnSpMk id="536" creationId="{AD86BA47-61C0-BAEB-E9C7-1C497F562321}"/>
          </ac:cxnSpMkLst>
        </pc:cxnChg>
        <pc:cxnChg chg="mod">
          <ac:chgData name="Phillip Kaufman" userId="c001b2a046940d7c" providerId="LiveId" clId="{5CB25B10-5B1C-4017-B167-ED3104435743}" dt="2024-05-20T00:44:39.122" v="3668" actId="165"/>
          <ac:cxnSpMkLst>
            <pc:docMk/>
            <pc:sldMk cId="1191637253" sldId="975"/>
            <ac:cxnSpMk id="537" creationId="{D5F09429-5A29-A94F-7B65-A8647663BD89}"/>
          </ac:cxnSpMkLst>
        </pc:cxnChg>
        <pc:cxnChg chg="mod">
          <ac:chgData name="Phillip Kaufman" userId="c001b2a046940d7c" providerId="LiveId" clId="{5CB25B10-5B1C-4017-B167-ED3104435743}" dt="2024-05-20T00:44:39.122" v="3668" actId="165"/>
          <ac:cxnSpMkLst>
            <pc:docMk/>
            <pc:sldMk cId="1191637253" sldId="975"/>
            <ac:cxnSpMk id="538" creationId="{A008B5DE-A540-B44A-D7D9-ECDE2083D9F0}"/>
          </ac:cxnSpMkLst>
        </pc:cxnChg>
        <pc:cxnChg chg="mod">
          <ac:chgData name="Phillip Kaufman" userId="c001b2a046940d7c" providerId="LiveId" clId="{5CB25B10-5B1C-4017-B167-ED3104435743}" dt="2024-05-20T00:44:39.122" v="3668" actId="165"/>
          <ac:cxnSpMkLst>
            <pc:docMk/>
            <pc:sldMk cId="1191637253" sldId="975"/>
            <ac:cxnSpMk id="539" creationId="{F438CFB2-9F85-D279-C85E-CEA052596204}"/>
          </ac:cxnSpMkLst>
        </pc:cxnChg>
        <pc:cxnChg chg="mod">
          <ac:chgData name="Phillip Kaufman" userId="c001b2a046940d7c" providerId="LiveId" clId="{5CB25B10-5B1C-4017-B167-ED3104435743}" dt="2024-05-20T00:44:39.122" v="3668" actId="165"/>
          <ac:cxnSpMkLst>
            <pc:docMk/>
            <pc:sldMk cId="1191637253" sldId="975"/>
            <ac:cxnSpMk id="540" creationId="{996514FE-F31B-4D3C-C221-D549927CE91D}"/>
          </ac:cxnSpMkLst>
        </pc:cxnChg>
        <pc:cxnChg chg="mod">
          <ac:chgData name="Phillip Kaufman" userId="c001b2a046940d7c" providerId="LiveId" clId="{5CB25B10-5B1C-4017-B167-ED3104435743}" dt="2024-05-20T00:44:39.122" v="3668" actId="165"/>
          <ac:cxnSpMkLst>
            <pc:docMk/>
            <pc:sldMk cId="1191637253" sldId="975"/>
            <ac:cxnSpMk id="541" creationId="{BB40C9A5-155B-A5E4-77AD-23BD0D5004C1}"/>
          </ac:cxnSpMkLst>
        </pc:cxnChg>
        <pc:cxnChg chg="mod">
          <ac:chgData name="Phillip Kaufman" userId="c001b2a046940d7c" providerId="LiveId" clId="{5CB25B10-5B1C-4017-B167-ED3104435743}" dt="2024-05-20T00:44:39.122" v="3668" actId="165"/>
          <ac:cxnSpMkLst>
            <pc:docMk/>
            <pc:sldMk cId="1191637253" sldId="975"/>
            <ac:cxnSpMk id="542" creationId="{3128BF66-AD1C-CE02-3D40-862567EC38D8}"/>
          </ac:cxnSpMkLst>
        </pc:cxnChg>
        <pc:cxnChg chg="mod">
          <ac:chgData name="Phillip Kaufman" userId="c001b2a046940d7c" providerId="LiveId" clId="{5CB25B10-5B1C-4017-B167-ED3104435743}" dt="2024-05-20T00:44:39.122" v="3668" actId="165"/>
          <ac:cxnSpMkLst>
            <pc:docMk/>
            <pc:sldMk cId="1191637253" sldId="975"/>
            <ac:cxnSpMk id="543" creationId="{BF3F0FC0-9628-53A3-AA1A-68EADD2CDAAB}"/>
          </ac:cxnSpMkLst>
        </pc:cxnChg>
        <pc:cxnChg chg="mod">
          <ac:chgData name="Phillip Kaufman" userId="c001b2a046940d7c" providerId="LiveId" clId="{5CB25B10-5B1C-4017-B167-ED3104435743}" dt="2024-05-20T00:44:39.122" v="3668" actId="165"/>
          <ac:cxnSpMkLst>
            <pc:docMk/>
            <pc:sldMk cId="1191637253" sldId="975"/>
            <ac:cxnSpMk id="544" creationId="{88C8D0ED-B8FF-7CD2-F791-38EA72A5FB4F}"/>
          </ac:cxnSpMkLst>
        </pc:cxnChg>
        <pc:cxnChg chg="mod">
          <ac:chgData name="Phillip Kaufman" userId="c001b2a046940d7c" providerId="LiveId" clId="{5CB25B10-5B1C-4017-B167-ED3104435743}" dt="2024-05-20T00:44:39.122" v="3668" actId="165"/>
          <ac:cxnSpMkLst>
            <pc:docMk/>
            <pc:sldMk cId="1191637253" sldId="975"/>
            <ac:cxnSpMk id="545" creationId="{623DEF43-29C7-55E3-CC3D-721B5736F50C}"/>
          </ac:cxnSpMkLst>
        </pc:cxnChg>
        <pc:cxnChg chg="mod">
          <ac:chgData name="Phillip Kaufman" userId="c001b2a046940d7c" providerId="LiveId" clId="{5CB25B10-5B1C-4017-B167-ED3104435743}" dt="2024-05-20T00:43:26.324" v="3648" actId="478"/>
          <ac:cxnSpMkLst>
            <pc:docMk/>
            <pc:sldMk cId="1191637253" sldId="975"/>
            <ac:cxnSpMk id="611" creationId="{BAEF4EFF-9855-800A-274C-187D0C75785F}"/>
          </ac:cxnSpMkLst>
        </pc:cxnChg>
        <pc:cxnChg chg="mod">
          <ac:chgData name="Phillip Kaufman" userId="c001b2a046940d7c" providerId="LiveId" clId="{5CB25B10-5B1C-4017-B167-ED3104435743}" dt="2024-05-20T00:43:26.324" v="3648" actId="478"/>
          <ac:cxnSpMkLst>
            <pc:docMk/>
            <pc:sldMk cId="1191637253" sldId="975"/>
            <ac:cxnSpMk id="612" creationId="{2169F094-5B54-ABD8-281C-00B16CCBE4DE}"/>
          </ac:cxnSpMkLst>
        </pc:cxnChg>
        <pc:cxnChg chg="mod">
          <ac:chgData name="Phillip Kaufman" userId="c001b2a046940d7c" providerId="LiveId" clId="{5CB25B10-5B1C-4017-B167-ED3104435743}" dt="2024-05-20T00:43:07.308" v="3641" actId="165"/>
          <ac:cxnSpMkLst>
            <pc:docMk/>
            <pc:sldMk cId="1191637253" sldId="975"/>
            <ac:cxnSpMk id="620" creationId="{2248ADDE-4576-B84B-A728-535BB8DE648A}"/>
          </ac:cxnSpMkLst>
        </pc:cxnChg>
        <pc:cxnChg chg="mod">
          <ac:chgData name="Phillip Kaufman" userId="c001b2a046940d7c" providerId="LiveId" clId="{5CB25B10-5B1C-4017-B167-ED3104435743}" dt="2024-05-20T00:43:07.308" v="3641" actId="165"/>
          <ac:cxnSpMkLst>
            <pc:docMk/>
            <pc:sldMk cId="1191637253" sldId="975"/>
            <ac:cxnSpMk id="621" creationId="{D2453BE3-7CA6-D2C7-9290-DB1D1E3474A2}"/>
          </ac:cxnSpMkLst>
        </pc:cxnChg>
        <pc:cxnChg chg="mod">
          <ac:chgData name="Phillip Kaufman" userId="c001b2a046940d7c" providerId="LiveId" clId="{5CB25B10-5B1C-4017-B167-ED3104435743}" dt="2024-05-20T00:44:39.122" v="3668" actId="165"/>
          <ac:cxnSpMkLst>
            <pc:docMk/>
            <pc:sldMk cId="1191637253" sldId="975"/>
            <ac:cxnSpMk id="623" creationId="{1E240D37-B366-0146-0A76-B1C8AB5632A4}"/>
          </ac:cxnSpMkLst>
        </pc:cxnChg>
        <pc:cxnChg chg="mod">
          <ac:chgData name="Phillip Kaufman" userId="c001b2a046940d7c" providerId="LiveId" clId="{5CB25B10-5B1C-4017-B167-ED3104435743}" dt="2024-05-20T00:44:39.122" v="3668" actId="165"/>
          <ac:cxnSpMkLst>
            <pc:docMk/>
            <pc:sldMk cId="1191637253" sldId="975"/>
            <ac:cxnSpMk id="624" creationId="{CC756737-6272-0FAA-0D1C-64720FA0CB9B}"/>
          </ac:cxnSpMkLst>
        </pc:cxnChg>
        <pc:cxnChg chg="mod">
          <ac:chgData name="Phillip Kaufman" userId="c001b2a046940d7c" providerId="LiveId" clId="{5CB25B10-5B1C-4017-B167-ED3104435743}" dt="2024-05-20T00:44:39.122" v="3668" actId="165"/>
          <ac:cxnSpMkLst>
            <pc:docMk/>
            <pc:sldMk cId="1191637253" sldId="975"/>
            <ac:cxnSpMk id="625" creationId="{4B5CCA70-6419-C7E1-6825-C00F82DB2FE2}"/>
          </ac:cxnSpMkLst>
        </pc:cxnChg>
        <pc:cxnChg chg="mod">
          <ac:chgData name="Phillip Kaufman" userId="c001b2a046940d7c" providerId="LiveId" clId="{5CB25B10-5B1C-4017-B167-ED3104435743}" dt="2024-05-20T00:44:39.122" v="3668" actId="165"/>
          <ac:cxnSpMkLst>
            <pc:docMk/>
            <pc:sldMk cId="1191637253" sldId="975"/>
            <ac:cxnSpMk id="626" creationId="{CE2C55FF-DB00-216D-3A9A-0B757060B945}"/>
          </ac:cxnSpMkLst>
        </pc:cxnChg>
        <pc:cxnChg chg="mod">
          <ac:chgData name="Phillip Kaufman" userId="c001b2a046940d7c" providerId="LiveId" clId="{5CB25B10-5B1C-4017-B167-ED3104435743}" dt="2024-05-20T00:44:39.122" v="3668" actId="165"/>
          <ac:cxnSpMkLst>
            <pc:docMk/>
            <pc:sldMk cId="1191637253" sldId="975"/>
            <ac:cxnSpMk id="627" creationId="{B06BF291-52E7-9F46-A035-5185DD7EB9D1}"/>
          </ac:cxnSpMkLst>
        </pc:cxnChg>
        <pc:cxnChg chg="mod">
          <ac:chgData name="Phillip Kaufman" userId="c001b2a046940d7c" providerId="LiveId" clId="{5CB25B10-5B1C-4017-B167-ED3104435743}" dt="2024-05-20T00:44:39.122" v="3668" actId="165"/>
          <ac:cxnSpMkLst>
            <pc:docMk/>
            <pc:sldMk cId="1191637253" sldId="975"/>
            <ac:cxnSpMk id="631" creationId="{A4B3666C-8DCC-455D-5C69-C825FB3AA622}"/>
          </ac:cxnSpMkLst>
        </pc:cxnChg>
        <pc:cxnChg chg="mod">
          <ac:chgData name="Phillip Kaufman" userId="c001b2a046940d7c" providerId="LiveId" clId="{5CB25B10-5B1C-4017-B167-ED3104435743}" dt="2024-05-20T00:44:39.122" v="3668" actId="165"/>
          <ac:cxnSpMkLst>
            <pc:docMk/>
            <pc:sldMk cId="1191637253" sldId="975"/>
            <ac:cxnSpMk id="633" creationId="{760204C9-76AA-DF6B-4CCE-C5CB3930B2E2}"/>
          </ac:cxnSpMkLst>
        </pc:cxnChg>
        <pc:cxnChg chg="mod">
          <ac:chgData name="Phillip Kaufman" userId="c001b2a046940d7c" providerId="LiveId" clId="{5CB25B10-5B1C-4017-B167-ED3104435743}" dt="2024-05-20T00:44:42.361" v="3669" actId="165"/>
          <ac:cxnSpMkLst>
            <pc:docMk/>
            <pc:sldMk cId="1191637253" sldId="975"/>
            <ac:cxnSpMk id="640" creationId="{FE5F92B0-222D-C861-180B-08578FD922B0}"/>
          </ac:cxnSpMkLst>
        </pc:cxnChg>
        <pc:cxnChg chg="mod">
          <ac:chgData name="Phillip Kaufman" userId="c001b2a046940d7c" providerId="LiveId" clId="{5CB25B10-5B1C-4017-B167-ED3104435743}" dt="2024-05-20T00:44:42.361" v="3669" actId="165"/>
          <ac:cxnSpMkLst>
            <pc:docMk/>
            <pc:sldMk cId="1191637253" sldId="975"/>
            <ac:cxnSpMk id="641" creationId="{9D3F9EDF-8D2E-024A-3F90-429805DB72E1}"/>
          </ac:cxnSpMkLst>
        </pc:cxnChg>
        <pc:cxnChg chg="mod">
          <ac:chgData name="Phillip Kaufman" userId="c001b2a046940d7c" providerId="LiveId" clId="{5CB25B10-5B1C-4017-B167-ED3104435743}" dt="2024-05-20T00:44:42.361" v="3669" actId="165"/>
          <ac:cxnSpMkLst>
            <pc:docMk/>
            <pc:sldMk cId="1191637253" sldId="975"/>
            <ac:cxnSpMk id="642" creationId="{E2A6B6A0-06C7-3A9B-7785-88B4A524F298}"/>
          </ac:cxnSpMkLst>
        </pc:cxnChg>
        <pc:cxnChg chg="mod">
          <ac:chgData name="Phillip Kaufman" userId="c001b2a046940d7c" providerId="LiveId" clId="{5CB25B10-5B1C-4017-B167-ED3104435743}" dt="2024-05-20T00:44:42.361" v="3669" actId="165"/>
          <ac:cxnSpMkLst>
            <pc:docMk/>
            <pc:sldMk cId="1191637253" sldId="975"/>
            <ac:cxnSpMk id="643" creationId="{468DDC32-D744-96F1-1313-6FC54C6CC91D}"/>
          </ac:cxnSpMkLst>
        </pc:cxnChg>
        <pc:cxnChg chg="mod">
          <ac:chgData name="Phillip Kaufman" userId="c001b2a046940d7c" providerId="LiveId" clId="{5CB25B10-5B1C-4017-B167-ED3104435743}" dt="2024-05-20T00:44:42.361" v="3669" actId="165"/>
          <ac:cxnSpMkLst>
            <pc:docMk/>
            <pc:sldMk cId="1191637253" sldId="975"/>
            <ac:cxnSpMk id="644" creationId="{A1B834EA-FBFA-30C0-F92A-E072F07784F8}"/>
          </ac:cxnSpMkLst>
        </pc:cxnChg>
        <pc:cxnChg chg="mod">
          <ac:chgData name="Phillip Kaufman" userId="c001b2a046940d7c" providerId="LiveId" clId="{5CB25B10-5B1C-4017-B167-ED3104435743}" dt="2024-05-20T00:44:42.361" v="3669" actId="165"/>
          <ac:cxnSpMkLst>
            <pc:docMk/>
            <pc:sldMk cId="1191637253" sldId="975"/>
            <ac:cxnSpMk id="645" creationId="{23E018F0-0A73-7935-D91D-12270A7351DD}"/>
          </ac:cxnSpMkLst>
        </pc:cxnChg>
        <pc:cxnChg chg="mod">
          <ac:chgData name="Phillip Kaufman" userId="c001b2a046940d7c" providerId="LiveId" clId="{5CB25B10-5B1C-4017-B167-ED3104435743}" dt="2024-05-20T00:44:42.361" v="3669" actId="165"/>
          <ac:cxnSpMkLst>
            <pc:docMk/>
            <pc:sldMk cId="1191637253" sldId="975"/>
            <ac:cxnSpMk id="646" creationId="{A4453FFC-4761-536A-96B0-E72072DCF026}"/>
          </ac:cxnSpMkLst>
        </pc:cxnChg>
        <pc:cxnChg chg="mod">
          <ac:chgData name="Phillip Kaufman" userId="c001b2a046940d7c" providerId="LiveId" clId="{5CB25B10-5B1C-4017-B167-ED3104435743}" dt="2024-05-20T00:44:42.361" v="3669" actId="165"/>
          <ac:cxnSpMkLst>
            <pc:docMk/>
            <pc:sldMk cId="1191637253" sldId="975"/>
            <ac:cxnSpMk id="647" creationId="{55B03659-CE13-7C89-4AD2-AE9939B7145F}"/>
          </ac:cxnSpMkLst>
        </pc:cxnChg>
        <pc:cxnChg chg="mod">
          <ac:chgData name="Phillip Kaufman" userId="c001b2a046940d7c" providerId="LiveId" clId="{5CB25B10-5B1C-4017-B167-ED3104435743}" dt="2024-05-20T00:44:42.361" v="3669" actId="165"/>
          <ac:cxnSpMkLst>
            <pc:docMk/>
            <pc:sldMk cId="1191637253" sldId="975"/>
            <ac:cxnSpMk id="648" creationId="{5E18131C-D231-85D7-2485-006FDEC5E3DE}"/>
          </ac:cxnSpMkLst>
        </pc:cxnChg>
        <pc:cxnChg chg="mod">
          <ac:chgData name="Phillip Kaufman" userId="c001b2a046940d7c" providerId="LiveId" clId="{5CB25B10-5B1C-4017-B167-ED3104435743}" dt="2024-05-20T00:44:42.361" v="3669" actId="165"/>
          <ac:cxnSpMkLst>
            <pc:docMk/>
            <pc:sldMk cId="1191637253" sldId="975"/>
            <ac:cxnSpMk id="649" creationId="{DDB0C146-F462-99E9-6DF2-B7966C051D6D}"/>
          </ac:cxnSpMkLst>
        </pc:cxnChg>
        <pc:cxnChg chg="mod">
          <ac:chgData name="Phillip Kaufman" userId="c001b2a046940d7c" providerId="LiveId" clId="{5CB25B10-5B1C-4017-B167-ED3104435743}" dt="2024-05-20T00:44:42.361" v="3669" actId="165"/>
          <ac:cxnSpMkLst>
            <pc:docMk/>
            <pc:sldMk cId="1191637253" sldId="975"/>
            <ac:cxnSpMk id="650" creationId="{95CAC35B-5D07-AD38-C1B5-5E12976682F4}"/>
          </ac:cxnSpMkLst>
        </pc:cxnChg>
        <pc:cxnChg chg="mod">
          <ac:chgData name="Phillip Kaufman" userId="c001b2a046940d7c" providerId="LiveId" clId="{5CB25B10-5B1C-4017-B167-ED3104435743}" dt="2024-05-20T00:44:42.361" v="3669" actId="165"/>
          <ac:cxnSpMkLst>
            <pc:docMk/>
            <pc:sldMk cId="1191637253" sldId="975"/>
            <ac:cxnSpMk id="651" creationId="{7B857A77-EDE6-E000-618A-73D34899C7F4}"/>
          </ac:cxnSpMkLst>
        </pc:cxnChg>
        <pc:cxnChg chg="mod">
          <ac:chgData name="Phillip Kaufman" userId="c001b2a046940d7c" providerId="LiveId" clId="{5CB25B10-5B1C-4017-B167-ED3104435743}" dt="2024-05-20T00:44:42.361" v="3669" actId="165"/>
          <ac:cxnSpMkLst>
            <pc:docMk/>
            <pc:sldMk cId="1191637253" sldId="975"/>
            <ac:cxnSpMk id="652" creationId="{26AFF7BF-6DB4-029D-B146-CCF2AD774FCB}"/>
          </ac:cxnSpMkLst>
        </pc:cxnChg>
        <pc:cxnChg chg="mod">
          <ac:chgData name="Phillip Kaufman" userId="c001b2a046940d7c" providerId="LiveId" clId="{5CB25B10-5B1C-4017-B167-ED3104435743}" dt="2024-05-20T00:44:42.361" v="3669" actId="165"/>
          <ac:cxnSpMkLst>
            <pc:docMk/>
            <pc:sldMk cId="1191637253" sldId="975"/>
            <ac:cxnSpMk id="653" creationId="{8E296F6D-CC04-E5DB-DB23-1E4197698A0E}"/>
          </ac:cxnSpMkLst>
        </pc:cxnChg>
        <pc:cxnChg chg="mod">
          <ac:chgData name="Phillip Kaufman" userId="c001b2a046940d7c" providerId="LiveId" clId="{5CB25B10-5B1C-4017-B167-ED3104435743}" dt="2024-05-20T00:44:42.361" v="3669" actId="165"/>
          <ac:cxnSpMkLst>
            <pc:docMk/>
            <pc:sldMk cId="1191637253" sldId="975"/>
            <ac:cxnSpMk id="654" creationId="{A05309F1-B0CF-6FBA-D707-D8CE6EDF2D2F}"/>
          </ac:cxnSpMkLst>
        </pc:cxnChg>
        <pc:cxnChg chg="mod">
          <ac:chgData name="Phillip Kaufman" userId="c001b2a046940d7c" providerId="LiveId" clId="{5CB25B10-5B1C-4017-B167-ED3104435743}" dt="2024-05-20T00:44:42.361" v="3669" actId="165"/>
          <ac:cxnSpMkLst>
            <pc:docMk/>
            <pc:sldMk cId="1191637253" sldId="975"/>
            <ac:cxnSpMk id="655" creationId="{0E747407-B0FB-971D-F64D-83B56B94B337}"/>
          </ac:cxnSpMkLst>
        </pc:cxnChg>
        <pc:cxnChg chg="mod">
          <ac:chgData name="Phillip Kaufman" userId="c001b2a046940d7c" providerId="LiveId" clId="{5CB25B10-5B1C-4017-B167-ED3104435743}" dt="2024-05-20T00:44:42.361" v="3669" actId="165"/>
          <ac:cxnSpMkLst>
            <pc:docMk/>
            <pc:sldMk cId="1191637253" sldId="975"/>
            <ac:cxnSpMk id="656" creationId="{08995E32-BB1F-C40F-A01C-1FD4BE6C655A}"/>
          </ac:cxnSpMkLst>
        </pc:cxnChg>
        <pc:cxnChg chg="mod">
          <ac:chgData name="Phillip Kaufman" userId="c001b2a046940d7c" providerId="LiveId" clId="{5CB25B10-5B1C-4017-B167-ED3104435743}" dt="2024-05-20T00:44:42.361" v="3669" actId="165"/>
          <ac:cxnSpMkLst>
            <pc:docMk/>
            <pc:sldMk cId="1191637253" sldId="975"/>
            <ac:cxnSpMk id="657" creationId="{7191713A-1B5D-9B46-DDA8-6A4B9F4A4C32}"/>
          </ac:cxnSpMkLst>
        </pc:cxnChg>
        <pc:cxnChg chg="mod">
          <ac:chgData name="Phillip Kaufman" userId="c001b2a046940d7c" providerId="LiveId" clId="{5CB25B10-5B1C-4017-B167-ED3104435743}" dt="2024-05-20T00:44:42.361" v="3669" actId="165"/>
          <ac:cxnSpMkLst>
            <pc:docMk/>
            <pc:sldMk cId="1191637253" sldId="975"/>
            <ac:cxnSpMk id="658" creationId="{1D781915-4B4F-522C-BF68-A6B767312171}"/>
          </ac:cxnSpMkLst>
        </pc:cxnChg>
        <pc:cxnChg chg="mod">
          <ac:chgData name="Phillip Kaufman" userId="c001b2a046940d7c" providerId="LiveId" clId="{5CB25B10-5B1C-4017-B167-ED3104435743}" dt="2024-05-20T00:44:42.361" v="3669" actId="165"/>
          <ac:cxnSpMkLst>
            <pc:docMk/>
            <pc:sldMk cId="1191637253" sldId="975"/>
            <ac:cxnSpMk id="659" creationId="{48066C33-017F-A9D7-1325-D95188375144}"/>
          </ac:cxnSpMkLst>
        </pc:cxnChg>
        <pc:cxnChg chg="mod">
          <ac:chgData name="Phillip Kaufman" userId="c001b2a046940d7c" providerId="LiveId" clId="{5CB25B10-5B1C-4017-B167-ED3104435743}" dt="2024-05-20T00:44:42.361" v="3669" actId="165"/>
          <ac:cxnSpMkLst>
            <pc:docMk/>
            <pc:sldMk cId="1191637253" sldId="975"/>
            <ac:cxnSpMk id="660" creationId="{F3CB6E71-15B7-95A0-DA08-B8F336647E1E}"/>
          </ac:cxnSpMkLst>
        </pc:cxnChg>
        <pc:cxnChg chg="mod">
          <ac:chgData name="Phillip Kaufman" userId="c001b2a046940d7c" providerId="LiveId" clId="{5CB25B10-5B1C-4017-B167-ED3104435743}" dt="2024-05-20T00:44:42.361" v="3669" actId="165"/>
          <ac:cxnSpMkLst>
            <pc:docMk/>
            <pc:sldMk cId="1191637253" sldId="975"/>
            <ac:cxnSpMk id="661" creationId="{8AD29CA5-DC53-E8F7-CFD6-CD1D63F1219F}"/>
          </ac:cxnSpMkLst>
        </pc:cxnChg>
        <pc:cxnChg chg="mod">
          <ac:chgData name="Phillip Kaufman" userId="c001b2a046940d7c" providerId="LiveId" clId="{5CB25B10-5B1C-4017-B167-ED3104435743}" dt="2024-05-20T00:44:42.361" v="3669" actId="165"/>
          <ac:cxnSpMkLst>
            <pc:docMk/>
            <pc:sldMk cId="1191637253" sldId="975"/>
            <ac:cxnSpMk id="662" creationId="{46DD12A7-F20E-E69B-D259-D78D2A197A57}"/>
          </ac:cxnSpMkLst>
        </pc:cxnChg>
        <pc:cxnChg chg="mod">
          <ac:chgData name="Phillip Kaufman" userId="c001b2a046940d7c" providerId="LiveId" clId="{5CB25B10-5B1C-4017-B167-ED3104435743}" dt="2024-05-20T00:44:42.361" v="3669" actId="165"/>
          <ac:cxnSpMkLst>
            <pc:docMk/>
            <pc:sldMk cId="1191637253" sldId="975"/>
            <ac:cxnSpMk id="663" creationId="{499FB965-F0E5-B0A9-CF26-F6D93175EBEA}"/>
          </ac:cxnSpMkLst>
        </pc:cxnChg>
        <pc:cxnChg chg="mod">
          <ac:chgData name="Phillip Kaufman" userId="c001b2a046940d7c" providerId="LiveId" clId="{5CB25B10-5B1C-4017-B167-ED3104435743}" dt="2024-05-20T00:44:42.361" v="3669" actId="165"/>
          <ac:cxnSpMkLst>
            <pc:docMk/>
            <pc:sldMk cId="1191637253" sldId="975"/>
            <ac:cxnSpMk id="664" creationId="{72CD6940-0088-3104-C0C7-9F209F191844}"/>
          </ac:cxnSpMkLst>
        </pc:cxnChg>
        <pc:cxnChg chg="mod">
          <ac:chgData name="Phillip Kaufman" userId="c001b2a046940d7c" providerId="LiveId" clId="{5CB25B10-5B1C-4017-B167-ED3104435743}" dt="2024-05-20T00:44:42.361" v="3669" actId="165"/>
          <ac:cxnSpMkLst>
            <pc:docMk/>
            <pc:sldMk cId="1191637253" sldId="975"/>
            <ac:cxnSpMk id="668" creationId="{0533E93C-EC91-4823-070C-3B84722A408B}"/>
          </ac:cxnSpMkLst>
        </pc:cxnChg>
        <pc:cxnChg chg="mod">
          <ac:chgData name="Phillip Kaufman" userId="c001b2a046940d7c" providerId="LiveId" clId="{5CB25B10-5B1C-4017-B167-ED3104435743}" dt="2024-05-20T00:44:42.361" v="3669" actId="165"/>
          <ac:cxnSpMkLst>
            <pc:docMk/>
            <pc:sldMk cId="1191637253" sldId="975"/>
            <ac:cxnSpMk id="669" creationId="{58FD1C1E-E12C-D3B5-47A1-8B8EB9AB0902}"/>
          </ac:cxnSpMkLst>
        </pc:cxnChg>
        <pc:cxnChg chg="mod">
          <ac:chgData name="Phillip Kaufman" userId="c001b2a046940d7c" providerId="LiveId" clId="{5CB25B10-5B1C-4017-B167-ED3104435743}" dt="2024-05-20T00:44:47.534" v="3671" actId="165"/>
          <ac:cxnSpMkLst>
            <pc:docMk/>
            <pc:sldMk cId="1191637253" sldId="975"/>
            <ac:cxnSpMk id="680" creationId="{AFE78651-BD09-BE6F-A67F-FA433029F88F}"/>
          </ac:cxnSpMkLst>
        </pc:cxnChg>
        <pc:cxnChg chg="mod">
          <ac:chgData name="Phillip Kaufman" userId="c001b2a046940d7c" providerId="LiveId" clId="{5CB25B10-5B1C-4017-B167-ED3104435743}" dt="2024-05-20T00:44:47.534" v="3671" actId="165"/>
          <ac:cxnSpMkLst>
            <pc:docMk/>
            <pc:sldMk cId="1191637253" sldId="975"/>
            <ac:cxnSpMk id="681" creationId="{5B6B6077-8C16-8DE7-7781-727FBF5EAEAE}"/>
          </ac:cxnSpMkLst>
        </pc:cxnChg>
        <pc:cxnChg chg="mod">
          <ac:chgData name="Phillip Kaufman" userId="c001b2a046940d7c" providerId="LiveId" clId="{5CB25B10-5B1C-4017-B167-ED3104435743}" dt="2024-05-20T00:44:47.534" v="3671" actId="165"/>
          <ac:cxnSpMkLst>
            <pc:docMk/>
            <pc:sldMk cId="1191637253" sldId="975"/>
            <ac:cxnSpMk id="686" creationId="{85BF0001-3075-4FE5-4CDC-AFAC6B88A076}"/>
          </ac:cxnSpMkLst>
        </pc:cxnChg>
        <pc:cxnChg chg="mod">
          <ac:chgData name="Phillip Kaufman" userId="c001b2a046940d7c" providerId="LiveId" clId="{5CB25B10-5B1C-4017-B167-ED3104435743}" dt="2024-05-20T00:44:47.534" v="3671" actId="165"/>
          <ac:cxnSpMkLst>
            <pc:docMk/>
            <pc:sldMk cId="1191637253" sldId="975"/>
            <ac:cxnSpMk id="687" creationId="{C960C529-70CC-786D-5D6E-3F3E851E138C}"/>
          </ac:cxnSpMkLst>
        </pc:cxnChg>
      </pc:sldChg>
      <pc:sldChg chg="addSp modSp new del mod">
        <pc:chgData name="Phillip Kaufman" userId="c001b2a046940d7c" providerId="LiveId" clId="{5CB25B10-5B1C-4017-B167-ED3104435743}" dt="2024-05-20T00:23:52.541" v="3397" actId="47"/>
        <pc:sldMkLst>
          <pc:docMk/>
          <pc:sldMk cId="3010317598" sldId="975"/>
        </pc:sldMkLst>
        <pc:spChg chg="mod">
          <ac:chgData name="Phillip Kaufman" userId="c001b2a046940d7c" providerId="LiveId" clId="{5CB25B10-5B1C-4017-B167-ED3104435743}" dt="2024-05-20T00:21:41.117" v="3362"/>
          <ac:spMkLst>
            <pc:docMk/>
            <pc:sldMk cId="3010317598" sldId="975"/>
            <ac:spMk id="358" creationId="{43623F15-9E09-91C1-F007-A9B3CFA926E3}"/>
          </ac:spMkLst>
        </pc:spChg>
        <pc:spChg chg="mod">
          <ac:chgData name="Phillip Kaufman" userId="c001b2a046940d7c" providerId="LiveId" clId="{5CB25B10-5B1C-4017-B167-ED3104435743}" dt="2024-05-20T00:21:41.117" v="3362"/>
          <ac:spMkLst>
            <pc:docMk/>
            <pc:sldMk cId="3010317598" sldId="975"/>
            <ac:spMk id="359" creationId="{1CACE9B9-F2A6-23CB-E2A5-97891BE6D282}"/>
          </ac:spMkLst>
        </pc:spChg>
        <pc:spChg chg="add mod">
          <ac:chgData name="Phillip Kaufman" userId="c001b2a046940d7c" providerId="LiveId" clId="{5CB25B10-5B1C-4017-B167-ED3104435743}" dt="2024-05-20T00:22:14.897" v="3380" actId="1076"/>
          <ac:spMkLst>
            <pc:docMk/>
            <pc:sldMk cId="3010317598" sldId="975"/>
            <ac:spMk id="364" creationId="{A2A490BF-26A9-E3EA-CF79-3B7561D1C16F}"/>
          </ac:spMkLst>
        </pc:spChg>
        <pc:spChg chg="mod">
          <ac:chgData name="Phillip Kaufman" userId="c001b2a046940d7c" providerId="LiveId" clId="{5CB25B10-5B1C-4017-B167-ED3104435743}" dt="2024-05-20T00:21:41.117" v="3362"/>
          <ac:spMkLst>
            <pc:docMk/>
            <pc:sldMk cId="3010317598" sldId="975"/>
            <ac:spMk id="582" creationId="{2BC9C81D-D13F-F132-3ADF-7EB592424925}"/>
          </ac:spMkLst>
        </pc:spChg>
        <pc:spChg chg="mod">
          <ac:chgData name="Phillip Kaufman" userId="c001b2a046940d7c" providerId="LiveId" clId="{5CB25B10-5B1C-4017-B167-ED3104435743}" dt="2024-05-20T00:21:41.117" v="3362"/>
          <ac:spMkLst>
            <pc:docMk/>
            <pc:sldMk cId="3010317598" sldId="975"/>
            <ac:spMk id="583" creationId="{7B95EFC9-CC99-40DD-BEFB-7C2A65112459}"/>
          </ac:spMkLst>
        </pc:spChg>
        <pc:spChg chg="mod">
          <ac:chgData name="Phillip Kaufman" userId="c001b2a046940d7c" providerId="LiveId" clId="{5CB25B10-5B1C-4017-B167-ED3104435743}" dt="2024-05-20T00:21:41.117" v="3362"/>
          <ac:spMkLst>
            <pc:docMk/>
            <pc:sldMk cId="3010317598" sldId="975"/>
            <ac:spMk id="589" creationId="{03F017E4-A31A-B270-0EB6-1855B0706686}"/>
          </ac:spMkLst>
        </pc:spChg>
        <pc:spChg chg="mod">
          <ac:chgData name="Phillip Kaufman" userId="c001b2a046940d7c" providerId="LiveId" clId="{5CB25B10-5B1C-4017-B167-ED3104435743}" dt="2024-05-20T00:21:41.117" v="3362"/>
          <ac:spMkLst>
            <pc:docMk/>
            <pc:sldMk cId="3010317598" sldId="975"/>
            <ac:spMk id="590" creationId="{029E5EE6-67CE-4C63-3527-63AAD98557BF}"/>
          </ac:spMkLst>
        </pc:spChg>
        <pc:spChg chg="mod">
          <ac:chgData name="Phillip Kaufman" userId="c001b2a046940d7c" providerId="LiveId" clId="{5CB25B10-5B1C-4017-B167-ED3104435743}" dt="2024-05-20T00:21:41.117" v="3362"/>
          <ac:spMkLst>
            <pc:docMk/>
            <pc:sldMk cId="3010317598" sldId="975"/>
            <ac:spMk id="591" creationId="{0FA40BD6-8180-C174-01B6-E7BE13054450}"/>
          </ac:spMkLst>
        </pc:spChg>
        <pc:spChg chg="mod">
          <ac:chgData name="Phillip Kaufman" userId="c001b2a046940d7c" providerId="LiveId" clId="{5CB25B10-5B1C-4017-B167-ED3104435743}" dt="2024-05-20T00:21:41.117" v="3362"/>
          <ac:spMkLst>
            <pc:docMk/>
            <pc:sldMk cId="3010317598" sldId="975"/>
            <ac:spMk id="592" creationId="{8E306516-6592-9EC8-561C-0B1575C53E59}"/>
          </ac:spMkLst>
        </pc:spChg>
        <pc:spChg chg="mod">
          <ac:chgData name="Phillip Kaufman" userId="c001b2a046940d7c" providerId="LiveId" clId="{5CB25B10-5B1C-4017-B167-ED3104435743}" dt="2024-05-20T00:21:41.117" v="3362"/>
          <ac:spMkLst>
            <pc:docMk/>
            <pc:sldMk cId="3010317598" sldId="975"/>
            <ac:spMk id="595" creationId="{7901E691-C371-567C-B5EB-D0FFEC8C8C1D}"/>
          </ac:spMkLst>
        </pc:spChg>
        <pc:spChg chg="mod">
          <ac:chgData name="Phillip Kaufman" userId="c001b2a046940d7c" providerId="LiveId" clId="{5CB25B10-5B1C-4017-B167-ED3104435743}" dt="2024-05-20T00:21:41.117" v="3362"/>
          <ac:spMkLst>
            <pc:docMk/>
            <pc:sldMk cId="3010317598" sldId="975"/>
            <ac:spMk id="597" creationId="{349D4024-A9BE-B29D-6B56-12B48DD36CDD}"/>
          </ac:spMkLst>
        </pc:spChg>
        <pc:spChg chg="mod">
          <ac:chgData name="Phillip Kaufman" userId="c001b2a046940d7c" providerId="LiveId" clId="{5CB25B10-5B1C-4017-B167-ED3104435743}" dt="2024-05-20T00:21:41.117" v="3362"/>
          <ac:spMkLst>
            <pc:docMk/>
            <pc:sldMk cId="3010317598" sldId="975"/>
            <ac:spMk id="598" creationId="{11A43429-5820-45F8-599A-E5A6D11108CD}"/>
          </ac:spMkLst>
        </pc:spChg>
        <pc:spChg chg="mod">
          <ac:chgData name="Phillip Kaufman" userId="c001b2a046940d7c" providerId="LiveId" clId="{5CB25B10-5B1C-4017-B167-ED3104435743}" dt="2024-05-20T00:21:41.117" v="3362"/>
          <ac:spMkLst>
            <pc:docMk/>
            <pc:sldMk cId="3010317598" sldId="975"/>
            <ac:spMk id="600" creationId="{925C70C8-6919-B2BB-4C80-C8C928F2F4A2}"/>
          </ac:spMkLst>
        </pc:spChg>
        <pc:spChg chg="mod">
          <ac:chgData name="Phillip Kaufman" userId="c001b2a046940d7c" providerId="LiveId" clId="{5CB25B10-5B1C-4017-B167-ED3104435743}" dt="2024-05-20T00:21:41.117" v="3362"/>
          <ac:spMkLst>
            <pc:docMk/>
            <pc:sldMk cId="3010317598" sldId="975"/>
            <ac:spMk id="601" creationId="{89B5FAF3-2C10-E399-67C3-FD1E98F52D19}"/>
          </ac:spMkLst>
        </pc:spChg>
        <pc:spChg chg="mod">
          <ac:chgData name="Phillip Kaufman" userId="c001b2a046940d7c" providerId="LiveId" clId="{5CB25B10-5B1C-4017-B167-ED3104435743}" dt="2024-05-20T00:21:41.117" v="3362"/>
          <ac:spMkLst>
            <pc:docMk/>
            <pc:sldMk cId="3010317598" sldId="975"/>
            <ac:spMk id="604" creationId="{396FC96A-C33B-D2A2-32B4-6EF325FC2F58}"/>
          </ac:spMkLst>
        </pc:spChg>
        <pc:spChg chg="mod">
          <ac:chgData name="Phillip Kaufman" userId="c001b2a046940d7c" providerId="LiveId" clId="{5CB25B10-5B1C-4017-B167-ED3104435743}" dt="2024-05-20T00:21:41.117" v="3362"/>
          <ac:spMkLst>
            <pc:docMk/>
            <pc:sldMk cId="3010317598" sldId="975"/>
            <ac:spMk id="607" creationId="{847B1CB9-7EAA-C8D5-E75A-273FD5817A6E}"/>
          </ac:spMkLst>
        </pc:spChg>
        <pc:spChg chg="mod">
          <ac:chgData name="Phillip Kaufman" userId="c001b2a046940d7c" providerId="LiveId" clId="{5CB25B10-5B1C-4017-B167-ED3104435743}" dt="2024-05-20T00:21:41.117" v="3362"/>
          <ac:spMkLst>
            <pc:docMk/>
            <pc:sldMk cId="3010317598" sldId="975"/>
            <ac:spMk id="608" creationId="{1DBB6AAB-718B-F3CC-FDB1-AD48C85F4038}"/>
          </ac:spMkLst>
        </pc:spChg>
        <pc:spChg chg="mod">
          <ac:chgData name="Phillip Kaufman" userId="c001b2a046940d7c" providerId="LiveId" clId="{5CB25B10-5B1C-4017-B167-ED3104435743}" dt="2024-05-20T00:21:41.117" v="3362"/>
          <ac:spMkLst>
            <pc:docMk/>
            <pc:sldMk cId="3010317598" sldId="975"/>
            <ac:spMk id="609" creationId="{F50C270B-6339-F212-4897-6E4CBF88789D}"/>
          </ac:spMkLst>
        </pc:spChg>
        <pc:spChg chg="mod">
          <ac:chgData name="Phillip Kaufman" userId="c001b2a046940d7c" providerId="LiveId" clId="{5CB25B10-5B1C-4017-B167-ED3104435743}" dt="2024-05-20T00:21:41.117" v="3362"/>
          <ac:spMkLst>
            <pc:docMk/>
            <pc:sldMk cId="3010317598" sldId="975"/>
            <ac:spMk id="610" creationId="{EBBEB0BB-3F7C-E229-EAEF-78B132DF4AC9}"/>
          </ac:spMkLst>
        </pc:spChg>
        <pc:spChg chg="mod">
          <ac:chgData name="Phillip Kaufman" userId="c001b2a046940d7c" providerId="LiveId" clId="{5CB25B10-5B1C-4017-B167-ED3104435743}" dt="2024-05-20T00:21:41.117" v="3362"/>
          <ac:spMkLst>
            <pc:docMk/>
            <pc:sldMk cId="3010317598" sldId="975"/>
            <ac:spMk id="613" creationId="{2A2EF72D-584A-F612-E3F5-551C5B6E60CF}"/>
          </ac:spMkLst>
        </pc:spChg>
        <pc:spChg chg="mod">
          <ac:chgData name="Phillip Kaufman" userId="c001b2a046940d7c" providerId="LiveId" clId="{5CB25B10-5B1C-4017-B167-ED3104435743}" dt="2024-05-20T00:21:41.117" v="3362"/>
          <ac:spMkLst>
            <pc:docMk/>
            <pc:sldMk cId="3010317598" sldId="975"/>
            <ac:spMk id="616" creationId="{D43A318F-1974-70F4-3946-10EA426C399D}"/>
          </ac:spMkLst>
        </pc:spChg>
        <pc:spChg chg="mod">
          <ac:chgData name="Phillip Kaufman" userId="c001b2a046940d7c" providerId="LiveId" clId="{5CB25B10-5B1C-4017-B167-ED3104435743}" dt="2024-05-20T00:21:41.117" v="3362"/>
          <ac:spMkLst>
            <pc:docMk/>
            <pc:sldMk cId="3010317598" sldId="975"/>
            <ac:spMk id="617" creationId="{B9EEE26D-CEAE-0015-705E-B21782F95546}"/>
          </ac:spMkLst>
        </pc:spChg>
        <pc:spChg chg="mod">
          <ac:chgData name="Phillip Kaufman" userId="c001b2a046940d7c" providerId="LiveId" clId="{5CB25B10-5B1C-4017-B167-ED3104435743}" dt="2024-05-20T00:21:41.117" v="3362"/>
          <ac:spMkLst>
            <pc:docMk/>
            <pc:sldMk cId="3010317598" sldId="975"/>
            <ac:spMk id="618" creationId="{5B0C64B5-DDEF-4A27-B2A7-FB758EF870D6}"/>
          </ac:spMkLst>
        </pc:spChg>
        <pc:spChg chg="mod">
          <ac:chgData name="Phillip Kaufman" userId="c001b2a046940d7c" providerId="LiveId" clId="{5CB25B10-5B1C-4017-B167-ED3104435743}" dt="2024-05-20T00:21:41.117" v="3362"/>
          <ac:spMkLst>
            <pc:docMk/>
            <pc:sldMk cId="3010317598" sldId="975"/>
            <ac:spMk id="619" creationId="{34FCD3A0-9AC5-92AD-3A81-9C563C7EC6D2}"/>
          </ac:spMkLst>
        </pc:spChg>
        <pc:spChg chg="mod">
          <ac:chgData name="Phillip Kaufman" userId="c001b2a046940d7c" providerId="LiveId" clId="{5CB25B10-5B1C-4017-B167-ED3104435743}" dt="2024-05-20T00:21:41.117" v="3362"/>
          <ac:spMkLst>
            <pc:docMk/>
            <pc:sldMk cId="3010317598" sldId="975"/>
            <ac:spMk id="622" creationId="{872FBEB3-B5C1-0684-22C7-9C950889A3AC}"/>
          </ac:spMkLst>
        </pc:spChg>
        <pc:grpChg chg="mod">
          <ac:chgData name="Phillip Kaufman" userId="c001b2a046940d7c" providerId="LiveId" clId="{5CB25B10-5B1C-4017-B167-ED3104435743}" dt="2024-05-20T00:21:41.117" v="3362"/>
          <ac:grpSpMkLst>
            <pc:docMk/>
            <pc:sldMk cId="3010317598" sldId="975"/>
            <ac:grpSpMk id="313" creationId="{A86430E6-7272-8941-AE35-F55968A5F140}"/>
          </ac:grpSpMkLst>
        </pc:grpChg>
        <pc:grpChg chg="mod">
          <ac:chgData name="Phillip Kaufman" userId="c001b2a046940d7c" providerId="LiveId" clId="{5CB25B10-5B1C-4017-B167-ED3104435743}" dt="2024-05-20T00:21:41.117" v="3362"/>
          <ac:grpSpMkLst>
            <pc:docMk/>
            <pc:sldMk cId="3010317598" sldId="975"/>
            <ac:grpSpMk id="323" creationId="{252B2DEA-451F-8847-4DE1-E5BDD716DB8F}"/>
          </ac:grpSpMkLst>
        </pc:grpChg>
        <pc:grpChg chg="mod">
          <ac:chgData name="Phillip Kaufman" userId="c001b2a046940d7c" providerId="LiveId" clId="{5CB25B10-5B1C-4017-B167-ED3104435743}" dt="2024-05-20T00:21:41.117" v="3362"/>
          <ac:grpSpMkLst>
            <pc:docMk/>
            <pc:sldMk cId="3010317598" sldId="975"/>
            <ac:grpSpMk id="324" creationId="{379C8ECA-0D5C-9472-60F1-74BA07D6A38C}"/>
          </ac:grpSpMkLst>
        </pc:grpChg>
        <pc:grpChg chg="mod">
          <ac:chgData name="Phillip Kaufman" userId="c001b2a046940d7c" providerId="LiveId" clId="{5CB25B10-5B1C-4017-B167-ED3104435743}" dt="2024-05-20T00:21:41.117" v="3362"/>
          <ac:grpSpMkLst>
            <pc:docMk/>
            <pc:sldMk cId="3010317598" sldId="975"/>
            <ac:grpSpMk id="325" creationId="{5E362D29-CCBB-E4C6-8DEA-8D56DD6A56E4}"/>
          </ac:grpSpMkLst>
        </pc:grpChg>
        <pc:grpChg chg="mod">
          <ac:chgData name="Phillip Kaufman" userId="c001b2a046940d7c" providerId="LiveId" clId="{5CB25B10-5B1C-4017-B167-ED3104435743}" dt="2024-05-20T00:21:41.117" v="3362"/>
          <ac:grpSpMkLst>
            <pc:docMk/>
            <pc:sldMk cId="3010317598" sldId="975"/>
            <ac:grpSpMk id="360" creationId="{0519A962-2CB5-55C4-977C-DE6C9D422D77}"/>
          </ac:grpSpMkLst>
        </pc:grpChg>
        <pc:grpChg chg="mod">
          <ac:chgData name="Phillip Kaufman" userId="c001b2a046940d7c" providerId="LiveId" clId="{5CB25B10-5B1C-4017-B167-ED3104435743}" dt="2024-05-20T00:21:41.117" v="3362"/>
          <ac:grpSpMkLst>
            <pc:docMk/>
            <pc:sldMk cId="3010317598" sldId="975"/>
            <ac:grpSpMk id="546" creationId="{56415B6D-CF28-BA2D-B1B1-A9B3B629DD07}"/>
          </ac:grpSpMkLst>
        </pc:grpChg>
        <pc:grpChg chg="mod">
          <ac:chgData name="Phillip Kaufman" userId="c001b2a046940d7c" providerId="LiveId" clId="{5CB25B10-5B1C-4017-B167-ED3104435743}" dt="2024-05-20T00:21:41.117" v="3362"/>
          <ac:grpSpMkLst>
            <pc:docMk/>
            <pc:sldMk cId="3010317598" sldId="975"/>
            <ac:grpSpMk id="547" creationId="{19B4ABDF-B4F8-4EEE-654D-053A281C8434}"/>
          </ac:grpSpMkLst>
        </pc:grpChg>
        <pc:grpChg chg="mod">
          <ac:chgData name="Phillip Kaufman" userId="c001b2a046940d7c" providerId="LiveId" clId="{5CB25B10-5B1C-4017-B167-ED3104435743}" dt="2024-05-20T00:21:41.117" v="3362"/>
          <ac:grpSpMkLst>
            <pc:docMk/>
            <pc:sldMk cId="3010317598" sldId="975"/>
            <ac:grpSpMk id="548" creationId="{E52EF21A-F4D7-A5B4-8501-B00C939B3399}"/>
          </ac:grpSpMkLst>
        </pc:grpChg>
        <pc:grpChg chg="mod">
          <ac:chgData name="Phillip Kaufman" userId="c001b2a046940d7c" providerId="LiveId" clId="{5CB25B10-5B1C-4017-B167-ED3104435743}" dt="2024-05-20T00:21:41.117" v="3362"/>
          <ac:grpSpMkLst>
            <pc:docMk/>
            <pc:sldMk cId="3010317598" sldId="975"/>
            <ac:grpSpMk id="549" creationId="{B25F13BD-E8EE-FB11-AE37-5438FDDCB1F3}"/>
          </ac:grpSpMkLst>
        </pc:grpChg>
        <pc:grpChg chg="mod">
          <ac:chgData name="Phillip Kaufman" userId="c001b2a046940d7c" providerId="LiveId" clId="{5CB25B10-5B1C-4017-B167-ED3104435743}" dt="2024-05-20T00:21:41.117" v="3362"/>
          <ac:grpSpMkLst>
            <pc:docMk/>
            <pc:sldMk cId="3010317598" sldId="975"/>
            <ac:grpSpMk id="584" creationId="{FA257817-0881-A353-80A9-F81F661E2687}"/>
          </ac:grpSpMkLst>
        </pc:grpChg>
        <pc:grpChg chg="mod">
          <ac:chgData name="Phillip Kaufman" userId="c001b2a046940d7c" providerId="LiveId" clId="{5CB25B10-5B1C-4017-B167-ED3104435743}" dt="2024-05-20T00:21:41.117" v="3362"/>
          <ac:grpSpMkLst>
            <pc:docMk/>
            <pc:sldMk cId="3010317598" sldId="975"/>
            <ac:grpSpMk id="587" creationId="{51CDC310-461A-7B6E-7B55-3743C96C9896}"/>
          </ac:grpSpMkLst>
        </pc:grpChg>
        <pc:grpChg chg="mod">
          <ac:chgData name="Phillip Kaufman" userId="c001b2a046940d7c" providerId="LiveId" clId="{5CB25B10-5B1C-4017-B167-ED3104435743}" dt="2024-05-20T00:21:41.117" v="3362"/>
          <ac:grpSpMkLst>
            <pc:docMk/>
            <pc:sldMk cId="3010317598" sldId="975"/>
            <ac:grpSpMk id="588" creationId="{2704B45B-717C-3C3C-F6CC-C45ACCCD53F3}"/>
          </ac:grpSpMkLst>
        </pc:grpChg>
        <pc:grpChg chg="mod">
          <ac:chgData name="Phillip Kaufman" userId="c001b2a046940d7c" providerId="LiveId" clId="{5CB25B10-5B1C-4017-B167-ED3104435743}" dt="2024-05-20T00:21:41.117" v="3362"/>
          <ac:grpSpMkLst>
            <pc:docMk/>
            <pc:sldMk cId="3010317598" sldId="975"/>
            <ac:grpSpMk id="596" creationId="{A082C0B4-C74A-9671-D6D9-F9D2FB2988DB}"/>
          </ac:grpSpMkLst>
        </pc:grpChg>
        <pc:grpChg chg="mod">
          <ac:chgData name="Phillip Kaufman" userId="c001b2a046940d7c" providerId="LiveId" clId="{5CB25B10-5B1C-4017-B167-ED3104435743}" dt="2024-05-20T00:21:41.117" v="3362"/>
          <ac:grpSpMkLst>
            <pc:docMk/>
            <pc:sldMk cId="3010317598" sldId="975"/>
            <ac:grpSpMk id="599" creationId="{A5708007-E3E4-43A3-614D-F60871DE356D}"/>
          </ac:grpSpMkLst>
        </pc:grpChg>
        <pc:grpChg chg="mod">
          <ac:chgData name="Phillip Kaufman" userId="c001b2a046940d7c" providerId="LiveId" clId="{5CB25B10-5B1C-4017-B167-ED3104435743}" dt="2024-05-20T00:21:41.117" v="3362"/>
          <ac:grpSpMkLst>
            <pc:docMk/>
            <pc:sldMk cId="3010317598" sldId="975"/>
            <ac:grpSpMk id="605" creationId="{BBC164EE-67EE-EB4D-EB38-AAA24C74603D}"/>
          </ac:grpSpMkLst>
        </pc:grpChg>
        <pc:grpChg chg="mod">
          <ac:chgData name="Phillip Kaufman" userId="c001b2a046940d7c" providerId="LiveId" clId="{5CB25B10-5B1C-4017-B167-ED3104435743}" dt="2024-05-20T00:21:41.117" v="3362"/>
          <ac:grpSpMkLst>
            <pc:docMk/>
            <pc:sldMk cId="3010317598" sldId="975"/>
            <ac:grpSpMk id="606" creationId="{4D051CFF-33A5-DAFE-963B-DB0169AADDCA}"/>
          </ac:grpSpMkLst>
        </pc:grpChg>
        <pc:grpChg chg="mod">
          <ac:chgData name="Phillip Kaufman" userId="c001b2a046940d7c" providerId="LiveId" clId="{5CB25B10-5B1C-4017-B167-ED3104435743}" dt="2024-05-20T00:21:41.117" v="3362"/>
          <ac:grpSpMkLst>
            <pc:docMk/>
            <pc:sldMk cId="3010317598" sldId="975"/>
            <ac:grpSpMk id="614" creationId="{0DF76247-1B90-26D5-D2AF-AD9EFD9F9C57}"/>
          </ac:grpSpMkLst>
        </pc:grpChg>
        <pc:grpChg chg="mod">
          <ac:chgData name="Phillip Kaufman" userId="c001b2a046940d7c" providerId="LiveId" clId="{5CB25B10-5B1C-4017-B167-ED3104435743}" dt="2024-05-20T00:21:41.117" v="3362"/>
          <ac:grpSpMkLst>
            <pc:docMk/>
            <pc:sldMk cId="3010317598" sldId="975"/>
            <ac:grpSpMk id="615" creationId="{25B2A80E-3182-48AB-DAE8-66FBDD7412FA}"/>
          </ac:grpSpMkLst>
        </pc:grpChg>
        <pc:grpChg chg="add mod">
          <ac:chgData name="Phillip Kaufman" userId="c001b2a046940d7c" providerId="LiveId" clId="{5CB25B10-5B1C-4017-B167-ED3104435743}" dt="2024-05-20T00:22:14.897" v="3380" actId="1076"/>
          <ac:grpSpMkLst>
            <pc:docMk/>
            <pc:sldMk cId="3010317598" sldId="975"/>
            <ac:grpSpMk id="632" creationId="{D0582AFF-C261-5DD1-A8EC-D45D2174A25F}"/>
          </ac:grpSpMkLst>
        </pc:grpChg>
        <pc:grpChg chg="add mod">
          <ac:chgData name="Phillip Kaufman" userId="c001b2a046940d7c" providerId="LiveId" clId="{5CB25B10-5B1C-4017-B167-ED3104435743}" dt="2024-05-20T00:22:14.897" v="3380" actId="1076"/>
          <ac:grpSpMkLst>
            <pc:docMk/>
            <pc:sldMk cId="3010317598" sldId="975"/>
            <ac:grpSpMk id="674" creationId="{775628A0-6683-E1F3-5AEE-6DE6D363ABC9}"/>
          </ac:grpSpMkLst>
        </pc:grpChg>
        <pc:cxnChg chg="mod">
          <ac:chgData name="Phillip Kaufman" userId="c001b2a046940d7c" providerId="LiveId" clId="{5CB25B10-5B1C-4017-B167-ED3104435743}" dt="2024-05-20T00:21:41.117" v="3362"/>
          <ac:cxnSpMkLst>
            <pc:docMk/>
            <pc:sldMk cId="3010317598" sldId="975"/>
            <ac:cxnSpMk id="326" creationId="{5D56B7C4-86E6-99DD-B861-B1AAACC62759}"/>
          </ac:cxnSpMkLst>
        </pc:cxnChg>
        <pc:cxnChg chg="mod">
          <ac:chgData name="Phillip Kaufman" userId="c001b2a046940d7c" providerId="LiveId" clId="{5CB25B10-5B1C-4017-B167-ED3104435743}" dt="2024-05-20T00:21:41.117" v="3362"/>
          <ac:cxnSpMkLst>
            <pc:docMk/>
            <pc:sldMk cId="3010317598" sldId="975"/>
            <ac:cxnSpMk id="327" creationId="{AB45B450-0789-C850-001B-2A9B6EFAC448}"/>
          </ac:cxnSpMkLst>
        </pc:cxnChg>
        <pc:cxnChg chg="mod">
          <ac:chgData name="Phillip Kaufman" userId="c001b2a046940d7c" providerId="LiveId" clId="{5CB25B10-5B1C-4017-B167-ED3104435743}" dt="2024-05-20T00:21:41.117" v="3362"/>
          <ac:cxnSpMkLst>
            <pc:docMk/>
            <pc:sldMk cId="3010317598" sldId="975"/>
            <ac:cxnSpMk id="328" creationId="{D3E68516-65D3-6467-6AF5-33F0FEE05FF0}"/>
          </ac:cxnSpMkLst>
        </pc:cxnChg>
        <pc:cxnChg chg="mod">
          <ac:chgData name="Phillip Kaufman" userId="c001b2a046940d7c" providerId="LiveId" clId="{5CB25B10-5B1C-4017-B167-ED3104435743}" dt="2024-05-20T00:21:41.117" v="3362"/>
          <ac:cxnSpMkLst>
            <pc:docMk/>
            <pc:sldMk cId="3010317598" sldId="975"/>
            <ac:cxnSpMk id="329" creationId="{C2DFA4A8-D0BC-7093-1FA1-7267208EC1E0}"/>
          </ac:cxnSpMkLst>
        </pc:cxnChg>
        <pc:cxnChg chg="mod">
          <ac:chgData name="Phillip Kaufman" userId="c001b2a046940d7c" providerId="LiveId" clId="{5CB25B10-5B1C-4017-B167-ED3104435743}" dt="2024-05-20T00:21:41.117" v="3362"/>
          <ac:cxnSpMkLst>
            <pc:docMk/>
            <pc:sldMk cId="3010317598" sldId="975"/>
            <ac:cxnSpMk id="330" creationId="{12ACD160-8214-904C-03DA-3FDB53A84A07}"/>
          </ac:cxnSpMkLst>
        </pc:cxnChg>
        <pc:cxnChg chg="mod">
          <ac:chgData name="Phillip Kaufman" userId="c001b2a046940d7c" providerId="LiveId" clId="{5CB25B10-5B1C-4017-B167-ED3104435743}" dt="2024-05-20T00:21:41.117" v="3362"/>
          <ac:cxnSpMkLst>
            <pc:docMk/>
            <pc:sldMk cId="3010317598" sldId="975"/>
            <ac:cxnSpMk id="331" creationId="{A2D1733D-9997-98E9-A6DC-F4995AAFAD72}"/>
          </ac:cxnSpMkLst>
        </pc:cxnChg>
        <pc:cxnChg chg="mod">
          <ac:chgData name="Phillip Kaufman" userId="c001b2a046940d7c" providerId="LiveId" clId="{5CB25B10-5B1C-4017-B167-ED3104435743}" dt="2024-05-20T00:21:41.117" v="3362"/>
          <ac:cxnSpMkLst>
            <pc:docMk/>
            <pc:sldMk cId="3010317598" sldId="975"/>
            <ac:cxnSpMk id="332" creationId="{D35C8177-2872-7F76-4621-885E74E74E82}"/>
          </ac:cxnSpMkLst>
        </pc:cxnChg>
        <pc:cxnChg chg="mod">
          <ac:chgData name="Phillip Kaufman" userId="c001b2a046940d7c" providerId="LiveId" clId="{5CB25B10-5B1C-4017-B167-ED3104435743}" dt="2024-05-20T00:21:41.117" v="3362"/>
          <ac:cxnSpMkLst>
            <pc:docMk/>
            <pc:sldMk cId="3010317598" sldId="975"/>
            <ac:cxnSpMk id="333" creationId="{F7FBF97A-0983-67F0-7936-AE26F5E27CFF}"/>
          </ac:cxnSpMkLst>
        </pc:cxnChg>
        <pc:cxnChg chg="mod">
          <ac:chgData name="Phillip Kaufman" userId="c001b2a046940d7c" providerId="LiveId" clId="{5CB25B10-5B1C-4017-B167-ED3104435743}" dt="2024-05-20T00:21:41.117" v="3362"/>
          <ac:cxnSpMkLst>
            <pc:docMk/>
            <pc:sldMk cId="3010317598" sldId="975"/>
            <ac:cxnSpMk id="334" creationId="{7B73CD14-CE19-5E62-12CC-C4949D605D05}"/>
          </ac:cxnSpMkLst>
        </pc:cxnChg>
        <pc:cxnChg chg="mod">
          <ac:chgData name="Phillip Kaufman" userId="c001b2a046940d7c" providerId="LiveId" clId="{5CB25B10-5B1C-4017-B167-ED3104435743}" dt="2024-05-20T00:21:41.117" v="3362"/>
          <ac:cxnSpMkLst>
            <pc:docMk/>
            <pc:sldMk cId="3010317598" sldId="975"/>
            <ac:cxnSpMk id="335" creationId="{5BBFF23A-FC3E-2C8B-4062-898312CA783F}"/>
          </ac:cxnSpMkLst>
        </pc:cxnChg>
        <pc:cxnChg chg="mod">
          <ac:chgData name="Phillip Kaufman" userId="c001b2a046940d7c" providerId="LiveId" clId="{5CB25B10-5B1C-4017-B167-ED3104435743}" dt="2024-05-20T00:21:41.117" v="3362"/>
          <ac:cxnSpMkLst>
            <pc:docMk/>
            <pc:sldMk cId="3010317598" sldId="975"/>
            <ac:cxnSpMk id="336" creationId="{386F2F0F-2F3A-1D9F-9821-E28EECCD4A90}"/>
          </ac:cxnSpMkLst>
        </pc:cxnChg>
        <pc:cxnChg chg="mod">
          <ac:chgData name="Phillip Kaufman" userId="c001b2a046940d7c" providerId="LiveId" clId="{5CB25B10-5B1C-4017-B167-ED3104435743}" dt="2024-05-20T00:21:41.117" v="3362"/>
          <ac:cxnSpMkLst>
            <pc:docMk/>
            <pc:sldMk cId="3010317598" sldId="975"/>
            <ac:cxnSpMk id="337" creationId="{01182158-411D-06EF-9B32-9C1A3D448D0B}"/>
          </ac:cxnSpMkLst>
        </pc:cxnChg>
        <pc:cxnChg chg="mod">
          <ac:chgData name="Phillip Kaufman" userId="c001b2a046940d7c" providerId="LiveId" clId="{5CB25B10-5B1C-4017-B167-ED3104435743}" dt="2024-05-20T00:21:41.117" v="3362"/>
          <ac:cxnSpMkLst>
            <pc:docMk/>
            <pc:sldMk cId="3010317598" sldId="975"/>
            <ac:cxnSpMk id="338" creationId="{F2AD10D0-0452-45B5-0124-E54E8C4495C1}"/>
          </ac:cxnSpMkLst>
        </pc:cxnChg>
        <pc:cxnChg chg="mod">
          <ac:chgData name="Phillip Kaufman" userId="c001b2a046940d7c" providerId="LiveId" clId="{5CB25B10-5B1C-4017-B167-ED3104435743}" dt="2024-05-20T00:21:41.117" v="3362"/>
          <ac:cxnSpMkLst>
            <pc:docMk/>
            <pc:sldMk cId="3010317598" sldId="975"/>
            <ac:cxnSpMk id="339" creationId="{7B5FA524-0D7D-C04B-C939-14F0EB4797F3}"/>
          </ac:cxnSpMkLst>
        </pc:cxnChg>
        <pc:cxnChg chg="mod">
          <ac:chgData name="Phillip Kaufman" userId="c001b2a046940d7c" providerId="LiveId" clId="{5CB25B10-5B1C-4017-B167-ED3104435743}" dt="2024-05-20T00:21:41.117" v="3362"/>
          <ac:cxnSpMkLst>
            <pc:docMk/>
            <pc:sldMk cId="3010317598" sldId="975"/>
            <ac:cxnSpMk id="340" creationId="{A266C915-0EB6-1AFD-BADC-7B47879F02B7}"/>
          </ac:cxnSpMkLst>
        </pc:cxnChg>
        <pc:cxnChg chg="mod">
          <ac:chgData name="Phillip Kaufman" userId="c001b2a046940d7c" providerId="LiveId" clId="{5CB25B10-5B1C-4017-B167-ED3104435743}" dt="2024-05-20T00:21:41.117" v="3362"/>
          <ac:cxnSpMkLst>
            <pc:docMk/>
            <pc:sldMk cId="3010317598" sldId="975"/>
            <ac:cxnSpMk id="341" creationId="{EFEC0AF1-7C14-401A-F5FA-B48AA265FFF9}"/>
          </ac:cxnSpMkLst>
        </pc:cxnChg>
        <pc:cxnChg chg="mod">
          <ac:chgData name="Phillip Kaufman" userId="c001b2a046940d7c" providerId="LiveId" clId="{5CB25B10-5B1C-4017-B167-ED3104435743}" dt="2024-05-20T00:21:41.117" v="3362"/>
          <ac:cxnSpMkLst>
            <pc:docMk/>
            <pc:sldMk cId="3010317598" sldId="975"/>
            <ac:cxnSpMk id="342" creationId="{0D96C057-2B1D-6494-80EE-AA0BE7B1AC35}"/>
          </ac:cxnSpMkLst>
        </pc:cxnChg>
        <pc:cxnChg chg="mod">
          <ac:chgData name="Phillip Kaufman" userId="c001b2a046940d7c" providerId="LiveId" clId="{5CB25B10-5B1C-4017-B167-ED3104435743}" dt="2024-05-20T00:21:41.117" v="3362"/>
          <ac:cxnSpMkLst>
            <pc:docMk/>
            <pc:sldMk cId="3010317598" sldId="975"/>
            <ac:cxnSpMk id="343" creationId="{76A22465-DB9C-A883-CC21-0930C3249440}"/>
          </ac:cxnSpMkLst>
        </pc:cxnChg>
        <pc:cxnChg chg="mod">
          <ac:chgData name="Phillip Kaufman" userId="c001b2a046940d7c" providerId="LiveId" clId="{5CB25B10-5B1C-4017-B167-ED3104435743}" dt="2024-05-20T00:21:41.117" v="3362"/>
          <ac:cxnSpMkLst>
            <pc:docMk/>
            <pc:sldMk cId="3010317598" sldId="975"/>
            <ac:cxnSpMk id="344" creationId="{A7ADA8AF-F677-3EED-21C0-3EFACDCFCA28}"/>
          </ac:cxnSpMkLst>
        </pc:cxnChg>
        <pc:cxnChg chg="mod">
          <ac:chgData name="Phillip Kaufman" userId="c001b2a046940d7c" providerId="LiveId" clId="{5CB25B10-5B1C-4017-B167-ED3104435743}" dt="2024-05-20T00:21:41.117" v="3362"/>
          <ac:cxnSpMkLst>
            <pc:docMk/>
            <pc:sldMk cId="3010317598" sldId="975"/>
            <ac:cxnSpMk id="345" creationId="{A18E1166-761E-1D19-1255-7EA571BB20A8}"/>
          </ac:cxnSpMkLst>
        </pc:cxnChg>
        <pc:cxnChg chg="mod">
          <ac:chgData name="Phillip Kaufman" userId="c001b2a046940d7c" providerId="LiveId" clId="{5CB25B10-5B1C-4017-B167-ED3104435743}" dt="2024-05-20T00:21:41.117" v="3362"/>
          <ac:cxnSpMkLst>
            <pc:docMk/>
            <pc:sldMk cId="3010317598" sldId="975"/>
            <ac:cxnSpMk id="346" creationId="{00FC75BF-DFE5-CAC8-31C7-C681C064ACAD}"/>
          </ac:cxnSpMkLst>
        </pc:cxnChg>
        <pc:cxnChg chg="mod">
          <ac:chgData name="Phillip Kaufman" userId="c001b2a046940d7c" providerId="LiveId" clId="{5CB25B10-5B1C-4017-B167-ED3104435743}" dt="2024-05-20T00:21:41.117" v="3362"/>
          <ac:cxnSpMkLst>
            <pc:docMk/>
            <pc:sldMk cId="3010317598" sldId="975"/>
            <ac:cxnSpMk id="347" creationId="{4D16C672-7D11-102B-A09D-0FF839455F6C}"/>
          </ac:cxnSpMkLst>
        </pc:cxnChg>
        <pc:cxnChg chg="mod">
          <ac:chgData name="Phillip Kaufman" userId="c001b2a046940d7c" providerId="LiveId" clId="{5CB25B10-5B1C-4017-B167-ED3104435743}" dt="2024-05-20T00:21:41.117" v="3362"/>
          <ac:cxnSpMkLst>
            <pc:docMk/>
            <pc:sldMk cId="3010317598" sldId="975"/>
            <ac:cxnSpMk id="348" creationId="{E4B0C728-CE41-8478-EEB7-A12C8EEE7D2B}"/>
          </ac:cxnSpMkLst>
        </pc:cxnChg>
        <pc:cxnChg chg="mod">
          <ac:chgData name="Phillip Kaufman" userId="c001b2a046940d7c" providerId="LiveId" clId="{5CB25B10-5B1C-4017-B167-ED3104435743}" dt="2024-05-20T00:21:41.117" v="3362"/>
          <ac:cxnSpMkLst>
            <pc:docMk/>
            <pc:sldMk cId="3010317598" sldId="975"/>
            <ac:cxnSpMk id="349" creationId="{1FC30368-B443-9053-AC23-34F0D71A0542}"/>
          </ac:cxnSpMkLst>
        </pc:cxnChg>
        <pc:cxnChg chg="mod">
          <ac:chgData name="Phillip Kaufman" userId="c001b2a046940d7c" providerId="LiveId" clId="{5CB25B10-5B1C-4017-B167-ED3104435743}" dt="2024-05-20T00:21:41.117" v="3362"/>
          <ac:cxnSpMkLst>
            <pc:docMk/>
            <pc:sldMk cId="3010317598" sldId="975"/>
            <ac:cxnSpMk id="350" creationId="{F20AD6E7-AECB-6CC2-5F63-B6383A93D7B4}"/>
          </ac:cxnSpMkLst>
        </pc:cxnChg>
        <pc:cxnChg chg="mod">
          <ac:chgData name="Phillip Kaufman" userId="c001b2a046940d7c" providerId="LiveId" clId="{5CB25B10-5B1C-4017-B167-ED3104435743}" dt="2024-05-20T00:21:41.117" v="3362"/>
          <ac:cxnSpMkLst>
            <pc:docMk/>
            <pc:sldMk cId="3010317598" sldId="975"/>
            <ac:cxnSpMk id="351" creationId="{FD87E5B1-187D-2BEB-7519-968111BA2B4C}"/>
          </ac:cxnSpMkLst>
        </pc:cxnChg>
        <pc:cxnChg chg="mod">
          <ac:chgData name="Phillip Kaufman" userId="c001b2a046940d7c" providerId="LiveId" clId="{5CB25B10-5B1C-4017-B167-ED3104435743}" dt="2024-05-20T00:21:41.117" v="3362"/>
          <ac:cxnSpMkLst>
            <pc:docMk/>
            <pc:sldMk cId="3010317598" sldId="975"/>
            <ac:cxnSpMk id="352" creationId="{27CB5921-DDC1-2995-5D07-8D4D563E8F5C}"/>
          </ac:cxnSpMkLst>
        </pc:cxnChg>
        <pc:cxnChg chg="mod">
          <ac:chgData name="Phillip Kaufman" userId="c001b2a046940d7c" providerId="LiveId" clId="{5CB25B10-5B1C-4017-B167-ED3104435743}" dt="2024-05-20T00:21:41.117" v="3362"/>
          <ac:cxnSpMkLst>
            <pc:docMk/>
            <pc:sldMk cId="3010317598" sldId="975"/>
            <ac:cxnSpMk id="353" creationId="{54A133D7-315C-B34E-F4A5-E05F36255EAA}"/>
          </ac:cxnSpMkLst>
        </pc:cxnChg>
        <pc:cxnChg chg="mod">
          <ac:chgData name="Phillip Kaufman" userId="c001b2a046940d7c" providerId="LiveId" clId="{5CB25B10-5B1C-4017-B167-ED3104435743}" dt="2024-05-20T00:21:41.117" v="3362"/>
          <ac:cxnSpMkLst>
            <pc:docMk/>
            <pc:sldMk cId="3010317598" sldId="975"/>
            <ac:cxnSpMk id="354" creationId="{80E737B2-37FF-DC45-A3FA-F1D0E48C0794}"/>
          </ac:cxnSpMkLst>
        </pc:cxnChg>
        <pc:cxnChg chg="mod">
          <ac:chgData name="Phillip Kaufman" userId="c001b2a046940d7c" providerId="LiveId" clId="{5CB25B10-5B1C-4017-B167-ED3104435743}" dt="2024-05-20T00:21:41.117" v="3362"/>
          <ac:cxnSpMkLst>
            <pc:docMk/>
            <pc:sldMk cId="3010317598" sldId="975"/>
            <ac:cxnSpMk id="355" creationId="{C36C3F08-2F63-D14E-070C-4592734A555F}"/>
          </ac:cxnSpMkLst>
        </pc:cxnChg>
        <pc:cxnChg chg="mod">
          <ac:chgData name="Phillip Kaufman" userId="c001b2a046940d7c" providerId="LiveId" clId="{5CB25B10-5B1C-4017-B167-ED3104435743}" dt="2024-05-20T00:21:41.117" v="3362"/>
          <ac:cxnSpMkLst>
            <pc:docMk/>
            <pc:sldMk cId="3010317598" sldId="975"/>
            <ac:cxnSpMk id="356" creationId="{96192880-FC4E-7447-9A85-275A3918E9A6}"/>
          </ac:cxnSpMkLst>
        </pc:cxnChg>
        <pc:cxnChg chg="mod">
          <ac:chgData name="Phillip Kaufman" userId="c001b2a046940d7c" providerId="LiveId" clId="{5CB25B10-5B1C-4017-B167-ED3104435743}" dt="2024-05-20T00:21:41.117" v="3362"/>
          <ac:cxnSpMkLst>
            <pc:docMk/>
            <pc:sldMk cId="3010317598" sldId="975"/>
            <ac:cxnSpMk id="357" creationId="{3EA95B82-7AC1-1429-1D9E-07DE7F0C8D36}"/>
          </ac:cxnSpMkLst>
        </pc:cxnChg>
        <pc:cxnChg chg="mod">
          <ac:chgData name="Phillip Kaufman" userId="c001b2a046940d7c" providerId="LiveId" clId="{5CB25B10-5B1C-4017-B167-ED3104435743}" dt="2024-05-20T00:21:41.117" v="3362"/>
          <ac:cxnSpMkLst>
            <pc:docMk/>
            <pc:sldMk cId="3010317598" sldId="975"/>
            <ac:cxnSpMk id="361" creationId="{5D200E86-2E81-4D2D-D01B-646916B23043}"/>
          </ac:cxnSpMkLst>
        </pc:cxnChg>
        <pc:cxnChg chg="mod">
          <ac:chgData name="Phillip Kaufman" userId="c001b2a046940d7c" providerId="LiveId" clId="{5CB25B10-5B1C-4017-B167-ED3104435743}" dt="2024-05-20T00:21:41.117" v="3362"/>
          <ac:cxnSpMkLst>
            <pc:docMk/>
            <pc:sldMk cId="3010317598" sldId="975"/>
            <ac:cxnSpMk id="362" creationId="{1BBDAB46-2F3C-F448-3B38-A048D1E0843B}"/>
          </ac:cxnSpMkLst>
        </pc:cxnChg>
        <pc:cxnChg chg="mod">
          <ac:chgData name="Phillip Kaufman" userId="c001b2a046940d7c" providerId="LiveId" clId="{5CB25B10-5B1C-4017-B167-ED3104435743}" dt="2024-05-20T00:21:41.117" v="3362"/>
          <ac:cxnSpMkLst>
            <pc:docMk/>
            <pc:sldMk cId="3010317598" sldId="975"/>
            <ac:cxnSpMk id="550" creationId="{D26AF5A5-B341-C6D5-D727-6C7C5A855451}"/>
          </ac:cxnSpMkLst>
        </pc:cxnChg>
        <pc:cxnChg chg="mod">
          <ac:chgData name="Phillip Kaufman" userId="c001b2a046940d7c" providerId="LiveId" clId="{5CB25B10-5B1C-4017-B167-ED3104435743}" dt="2024-05-20T00:21:41.117" v="3362"/>
          <ac:cxnSpMkLst>
            <pc:docMk/>
            <pc:sldMk cId="3010317598" sldId="975"/>
            <ac:cxnSpMk id="551" creationId="{8A72858B-CA9F-4BCC-2C4E-758F1876A085}"/>
          </ac:cxnSpMkLst>
        </pc:cxnChg>
        <pc:cxnChg chg="mod">
          <ac:chgData name="Phillip Kaufman" userId="c001b2a046940d7c" providerId="LiveId" clId="{5CB25B10-5B1C-4017-B167-ED3104435743}" dt="2024-05-20T00:21:41.117" v="3362"/>
          <ac:cxnSpMkLst>
            <pc:docMk/>
            <pc:sldMk cId="3010317598" sldId="975"/>
            <ac:cxnSpMk id="552" creationId="{32516947-4764-CDF3-6497-76869572AB39}"/>
          </ac:cxnSpMkLst>
        </pc:cxnChg>
        <pc:cxnChg chg="mod">
          <ac:chgData name="Phillip Kaufman" userId="c001b2a046940d7c" providerId="LiveId" clId="{5CB25B10-5B1C-4017-B167-ED3104435743}" dt="2024-05-20T00:21:41.117" v="3362"/>
          <ac:cxnSpMkLst>
            <pc:docMk/>
            <pc:sldMk cId="3010317598" sldId="975"/>
            <ac:cxnSpMk id="553" creationId="{92AAB59C-5863-EB90-F46A-4B9B655876F8}"/>
          </ac:cxnSpMkLst>
        </pc:cxnChg>
        <pc:cxnChg chg="mod">
          <ac:chgData name="Phillip Kaufman" userId="c001b2a046940d7c" providerId="LiveId" clId="{5CB25B10-5B1C-4017-B167-ED3104435743}" dt="2024-05-20T00:21:41.117" v="3362"/>
          <ac:cxnSpMkLst>
            <pc:docMk/>
            <pc:sldMk cId="3010317598" sldId="975"/>
            <ac:cxnSpMk id="554" creationId="{A7327E6C-0CEB-BB22-1FD8-1D217518F08B}"/>
          </ac:cxnSpMkLst>
        </pc:cxnChg>
        <pc:cxnChg chg="mod">
          <ac:chgData name="Phillip Kaufman" userId="c001b2a046940d7c" providerId="LiveId" clId="{5CB25B10-5B1C-4017-B167-ED3104435743}" dt="2024-05-20T00:21:41.117" v="3362"/>
          <ac:cxnSpMkLst>
            <pc:docMk/>
            <pc:sldMk cId="3010317598" sldId="975"/>
            <ac:cxnSpMk id="555" creationId="{84F502B5-8894-9764-A1BE-C62299C72F55}"/>
          </ac:cxnSpMkLst>
        </pc:cxnChg>
        <pc:cxnChg chg="mod">
          <ac:chgData name="Phillip Kaufman" userId="c001b2a046940d7c" providerId="LiveId" clId="{5CB25B10-5B1C-4017-B167-ED3104435743}" dt="2024-05-20T00:21:41.117" v="3362"/>
          <ac:cxnSpMkLst>
            <pc:docMk/>
            <pc:sldMk cId="3010317598" sldId="975"/>
            <ac:cxnSpMk id="556" creationId="{5CBCC2C4-E170-1FA6-D6DD-B15444D2C413}"/>
          </ac:cxnSpMkLst>
        </pc:cxnChg>
        <pc:cxnChg chg="mod">
          <ac:chgData name="Phillip Kaufman" userId="c001b2a046940d7c" providerId="LiveId" clId="{5CB25B10-5B1C-4017-B167-ED3104435743}" dt="2024-05-20T00:21:41.117" v="3362"/>
          <ac:cxnSpMkLst>
            <pc:docMk/>
            <pc:sldMk cId="3010317598" sldId="975"/>
            <ac:cxnSpMk id="557" creationId="{92DC4AFC-7117-6126-2F06-17634BF9F264}"/>
          </ac:cxnSpMkLst>
        </pc:cxnChg>
        <pc:cxnChg chg="mod">
          <ac:chgData name="Phillip Kaufman" userId="c001b2a046940d7c" providerId="LiveId" clId="{5CB25B10-5B1C-4017-B167-ED3104435743}" dt="2024-05-20T00:21:41.117" v="3362"/>
          <ac:cxnSpMkLst>
            <pc:docMk/>
            <pc:sldMk cId="3010317598" sldId="975"/>
            <ac:cxnSpMk id="558" creationId="{62FAA9E3-B594-6B35-2871-BA7BAE62498E}"/>
          </ac:cxnSpMkLst>
        </pc:cxnChg>
        <pc:cxnChg chg="mod">
          <ac:chgData name="Phillip Kaufman" userId="c001b2a046940d7c" providerId="LiveId" clId="{5CB25B10-5B1C-4017-B167-ED3104435743}" dt="2024-05-20T00:21:41.117" v="3362"/>
          <ac:cxnSpMkLst>
            <pc:docMk/>
            <pc:sldMk cId="3010317598" sldId="975"/>
            <ac:cxnSpMk id="559" creationId="{27DBFAB3-775A-B0FC-F41A-482C8FB17286}"/>
          </ac:cxnSpMkLst>
        </pc:cxnChg>
        <pc:cxnChg chg="mod">
          <ac:chgData name="Phillip Kaufman" userId="c001b2a046940d7c" providerId="LiveId" clId="{5CB25B10-5B1C-4017-B167-ED3104435743}" dt="2024-05-20T00:21:41.117" v="3362"/>
          <ac:cxnSpMkLst>
            <pc:docMk/>
            <pc:sldMk cId="3010317598" sldId="975"/>
            <ac:cxnSpMk id="560" creationId="{61131DB9-9927-AEFD-C5A9-B160A747C517}"/>
          </ac:cxnSpMkLst>
        </pc:cxnChg>
        <pc:cxnChg chg="mod">
          <ac:chgData name="Phillip Kaufman" userId="c001b2a046940d7c" providerId="LiveId" clId="{5CB25B10-5B1C-4017-B167-ED3104435743}" dt="2024-05-20T00:21:41.117" v="3362"/>
          <ac:cxnSpMkLst>
            <pc:docMk/>
            <pc:sldMk cId="3010317598" sldId="975"/>
            <ac:cxnSpMk id="561" creationId="{79EF42AB-A777-109B-60DC-9357DFDD5A98}"/>
          </ac:cxnSpMkLst>
        </pc:cxnChg>
        <pc:cxnChg chg="mod">
          <ac:chgData name="Phillip Kaufman" userId="c001b2a046940d7c" providerId="LiveId" clId="{5CB25B10-5B1C-4017-B167-ED3104435743}" dt="2024-05-20T00:21:41.117" v="3362"/>
          <ac:cxnSpMkLst>
            <pc:docMk/>
            <pc:sldMk cId="3010317598" sldId="975"/>
            <ac:cxnSpMk id="562" creationId="{8FDEBBFD-C24B-69D5-4B61-7CA19ADEAF63}"/>
          </ac:cxnSpMkLst>
        </pc:cxnChg>
        <pc:cxnChg chg="mod">
          <ac:chgData name="Phillip Kaufman" userId="c001b2a046940d7c" providerId="LiveId" clId="{5CB25B10-5B1C-4017-B167-ED3104435743}" dt="2024-05-20T00:21:41.117" v="3362"/>
          <ac:cxnSpMkLst>
            <pc:docMk/>
            <pc:sldMk cId="3010317598" sldId="975"/>
            <ac:cxnSpMk id="563" creationId="{27CA190E-85BB-FF49-AAC9-67019CBB4451}"/>
          </ac:cxnSpMkLst>
        </pc:cxnChg>
        <pc:cxnChg chg="mod">
          <ac:chgData name="Phillip Kaufman" userId="c001b2a046940d7c" providerId="LiveId" clId="{5CB25B10-5B1C-4017-B167-ED3104435743}" dt="2024-05-20T00:21:41.117" v="3362"/>
          <ac:cxnSpMkLst>
            <pc:docMk/>
            <pc:sldMk cId="3010317598" sldId="975"/>
            <ac:cxnSpMk id="564" creationId="{5C6234AC-89BA-A9FD-C69C-182606D39913}"/>
          </ac:cxnSpMkLst>
        </pc:cxnChg>
        <pc:cxnChg chg="mod">
          <ac:chgData name="Phillip Kaufman" userId="c001b2a046940d7c" providerId="LiveId" clId="{5CB25B10-5B1C-4017-B167-ED3104435743}" dt="2024-05-20T00:21:41.117" v="3362"/>
          <ac:cxnSpMkLst>
            <pc:docMk/>
            <pc:sldMk cId="3010317598" sldId="975"/>
            <ac:cxnSpMk id="565" creationId="{2A90A938-FAC3-B326-1026-B718B87F33E5}"/>
          </ac:cxnSpMkLst>
        </pc:cxnChg>
        <pc:cxnChg chg="mod">
          <ac:chgData name="Phillip Kaufman" userId="c001b2a046940d7c" providerId="LiveId" clId="{5CB25B10-5B1C-4017-B167-ED3104435743}" dt="2024-05-20T00:21:41.117" v="3362"/>
          <ac:cxnSpMkLst>
            <pc:docMk/>
            <pc:sldMk cId="3010317598" sldId="975"/>
            <ac:cxnSpMk id="566" creationId="{6BAF20DA-0DBF-D5CD-1A4E-993A395FC334}"/>
          </ac:cxnSpMkLst>
        </pc:cxnChg>
        <pc:cxnChg chg="mod">
          <ac:chgData name="Phillip Kaufman" userId="c001b2a046940d7c" providerId="LiveId" clId="{5CB25B10-5B1C-4017-B167-ED3104435743}" dt="2024-05-20T00:21:41.117" v="3362"/>
          <ac:cxnSpMkLst>
            <pc:docMk/>
            <pc:sldMk cId="3010317598" sldId="975"/>
            <ac:cxnSpMk id="567" creationId="{9734CECD-FB40-8B22-B918-BA9D8AB02272}"/>
          </ac:cxnSpMkLst>
        </pc:cxnChg>
        <pc:cxnChg chg="mod">
          <ac:chgData name="Phillip Kaufman" userId="c001b2a046940d7c" providerId="LiveId" clId="{5CB25B10-5B1C-4017-B167-ED3104435743}" dt="2024-05-20T00:21:41.117" v="3362"/>
          <ac:cxnSpMkLst>
            <pc:docMk/>
            <pc:sldMk cId="3010317598" sldId="975"/>
            <ac:cxnSpMk id="568" creationId="{E5EF2E96-DDE4-DEBC-0065-13456DEFFF7D}"/>
          </ac:cxnSpMkLst>
        </pc:cxnChg>
        <pc:cxnChg chg="mod">
          <ac:chgData name="Phillip Kaufman" userId="c001b2a046940d7c" providerId="LiveId" clId="{5CB25B10-5B1C-4017-B167-ED3104435743}" dt="2024-05-20T00:21:41.117" v="3362"/>
          <ac:cxnSpMkLst>
            <pc:docMk/>
            <pc:sldMk cId="3010317598" sldId="975"/>
            <ac:cxnSpMk id="569" creationId="{097C0613-8C66-D2FA-5EFA-1CF4AB7264F8}"/>
          </ac:cxnSpMkLst>
        </pc:cxnChg>
        <pc:cxnChg chg="mod">
          <ac:chgData name="Phillip Kaufman" userId="c001b2a046940d7c" providerId="LiveId" clId="{5CB25B10-5B1C-4017-B167-ED3104435743}" dt="2024-05-20T00:21:41.117" v="3362"/>
          <ac:cxnSpMkLst>
            <pc:docMk/>
            <pc:sldMk cId="3010317598" sldId="975"/>
            <ac:cxnSpMk id="570" creationId="{7DB6108A-E113-264B-1BB8-6C2B45410562}"/>
          </ac:cxnSpMkLst>
        </pc:cxnChg>
        <pc:cxnChg chg="mod">
          <ac:chgData name="Phillip Kaufman" userId="c001b2a046940d7c" providerId="LiveId" clId="{5CB25B10-5B1C-4017-B167-ED3104435743}" dt="2024-05-20T00:21:41.117" v="3362"/>
          <ac:cxnSpMkLst>
            <pc:docMk/>
            <pc:sldMk cId="3010317598" sldId="975"/>
            <ac:cxnSpMk id="571" creationId="{5F0089A8-8484-C013-7FE8-D1963E7FBE48}"/>
          </ac:cxnSpMkLst>
        </pc:cxnChg>
        <pc:cxnChg chg="mod">
          <ac:chgData name="Phillip Kaufman" userId="c001b2a046940d7c" providerId="LiveId" clId="{5CB25B10-5B1C-4017-B167-ED3104435743}" dt="2024-05-20T00:21:41.117" v="3362"/>
          <ac:cxnSpMkLst>
            <pc:docMk/>
            <pc:sldMk cId="3010317598" sldId="975"/>
            <ac:cxnSpMk id="572" creationId="{7A1CD435-4DDF-0D16-B0C1-ABF6815AA190}"/>
          </ac:cxnSpMkLst>
        </pc:cxnChg>
        <pc:cxnChg chg="mod">
          <ac:chgData name="Phillip Kaufman" userId="c001b2a046940d7c" providerId="LiveId" clId="{5CB25B10-5B1C-4017-B167-ED3104435743}" dt="2024-05-20T00:21:41.117" v="3362"/>
          <ac:cxnSpMkLst>
            <pc:docMk/>
            <pc:sldMk cId="3010317598" sldId="975"/>
            <ac:cxnSpMk id="573" creationId="{AEA563B3-9416-8C38-DC94-298F9E1CA9A5}"/>
          </ac:cxnSpMkLst>
        </pc:cxnChg>
        <pc:cxnChg chg="mod">
          <ac:chgData name="Phillip Kaufman" userId="c001b2a046940d7c" providerId="LiveId" clId="{5CB25B10-5B1C-4017-B167-ED3104435743}" dt="2024-05-20T00:21:41.117" v="3362"/>
          <ac:cxnSpMkLst>
            <pc:docMk/>
            <pc:sldMk cId="3010317598" sldId="975"/>
            <ac:cxnSpMk id="574" creationId="{A27AD655-9CED-8E41-B1D7-B4F09F2C92F3}"/>
          </ac:cxnSpMkLst>
        </pc:cxnChg>
        <pc:cxnChg chg="mod">
          <ac:chgData name="Phillip Kaufman" userId="c001b2a046940d7c" providerId="LiveId" clId="{5CB25B10-5B1C-4017-B167-ED3104435743}" dt="2024-05-20T00:21:41.117" v="3362"/>
          <ac:cxnSpMkLst>
            <pc:docMk/>
            <pc:sldMk cId="3010317598" sldId="975"/>
            <ac:cxnSpMk id="575" creationId="{2B95C742-43EF-55CD-E579-90284E60B3F5}"/>
          </ac:cxnSpMkLst>
        </pc:cxnChg>
        <pc:cxnChg chg="mod">
          <ac:chgData name="Phillip Kaufman" userId="c001b2a046940d7c" providerId="LiveId" clId="{5CB25B10-5B1C-4017-B167-ED3104435743}" dt="2024-05-20T00:21:41.117" v="3362"/>
          <ac:cxnSpMkLst>
            <pc:docMk/>
            <pc:sldMk cId="3010317598" sldId="975"/>
            <ac:cxnSpMk id="576" creationId="{C585771B-0E4F-F8F3-4159-532B14DB86D6}"/>
          </ac:cxnSpMkLst>
        </pc:cxnChg>
        <pc:cxnChg chg="mod">
          <ac:chgData name="Phillip Kaufman" userId="c001b2a046940d7c" providerId="LiveId" clId="{5CB25B10-5B1C-4017-B167-ED3104435743}" dt="2024-05-20T00:21:41.117" v="3362"/>
          <ac:cxnSpMkLst>
            <pc:docMk/>
            <pc:sldMk cId="3010317598" sldId="975"/>
            <ac:cxnSpMk id="577" creationId="{50A39C5B-55F1-FA7B-1EA4-05C72878D71C}"/>
          </ac:cxnSpMkLst>
        </pc:cxnChg>
        <pc:cxnChg chg="mod">
          <ac:chgData name="Phillip Kaufman" userId="c001b2a046940d7c" providerId="LiveId" clId="{5CB25B10-5B1C-4017-B167-ED3104435743}" dt="2024-05-20T00:21:41.117" v="3362"/>
          <ac:cxnSpMkLst>
            <pc:docMk/>
            <pc:sldMk cId="3010317598" sldId="975"/>
            <ac:cxnSpMk id="578" creationId="{1F5A72F1-667A-04B4-5014-D17D52C57A19}"/>
          </ac:cxnSpMkLst>
        </pc:cxnChg>
        <pc:cxnChg chg="mod">
          <ac:chgData name="Phillip Kaufman" userId="c001b2a046940d7c" providerId="LiveId" clId="{5CB25B10-5B1C-4017-B167-ED3104435743}" dt="2024-05-20T00:21:41.117" v="3362"/>
          <ac:cxnSpMkLst>
            <pc:docMk/>
            <pc:sldMk cId="3010317598" sldId="975"/>
            <ac:cxnSpMk id="579" creationId="{D9E600BC-1BE0-9613-99EB-66E693EB6CB8}"/>
          </ac:cxnSpMkLst>
        </pc:cxnChg>
        <pc:cxnChg chg="mod">
          <ac:chgData name="Phillip Kaufman" userId="c001b2a046940d7c" providerId="LiveId" clId="{5CB25B10-5B1C-4017-B167-ED3104435743}" dt="2024-05-20T00:21:41.117" v="3362"/>
          <ac:cxnSpMkLst>
            <pc:docMk/>
            <pc:sldMk cId="3010317598" sldId="975"/>
            <ac:cxnSpMk id="580" creationId="{25A9576E-C19B-E664-0EE2-B388340B02BB}"/>
          </ac:cxnSpMkLst>
        </pc:cxnChg>
        <pc:cxnChg chg="mod">
          <ac:chgData name="Phillip Kaufman" userId="c001b2a046940d7c" providerId="LiveId" clId="{5CB25B10-5B1C-4017-B167-ED3104435743}" dt="2024-05-20T00:21:41.117" v="3362"/>
          <ac:cxnSpMkLst>
            <pc:docMk/>
            <pc:sldMk cId="3010317598" sldId="975"/>
            <ac:cxnSpMk id="581" creationId="{09FA9C4F-4CFF-7871-F4A1-7FA41AA358B0}"/>
          </ac:cxnSpMkLst>
        </pc:cxnChg>
        <pc:cxnChg chg="mod">
          <ac:chgData name="Phillip Kaufman" userId="c001b2a046940d7c" providerId="LiveId" clId="{5CB25B10-5B1C-4017-B167-ED3104435743}" dt="2024-05-20T00:21:41.117" v="3362"/>
          <ac:cxnSpMkLst>
            <pc:docMk/>
            <pc:sldMk cId="3010317598" sldId="975"/>
            <ac:cxnSpMk id="585" creationId="{E69EB396-A9B0-864E-2926-C37095BFC6E7}"/>
          </ac:cxnSpMkLst>
        </pc:cxnChg>
        <pc:cxnChg chg="mod">
          <ac:chgData name="Phillip Kaufman" userId="c001b2a046940d7c" providerId="LiveId" clId="{5CB25B10-5B1C-4017-B167-ED3104435743}" dt="2024-05-20T00:21:41.117" v="3362"/>
          <ac:cxnSpMkLst>
            <pc:docMk/>
            <pc:sldMk cId="3010317598" sldId="975"/>
            <ac:cxnSpMk id="586" creationId="{C83A6EE2-AF04-A4D9-2FF2-5C8E24419E76}"/>
          </ac:cxnSpMkLst>
        </pc:cxnChg>
        <pc:cxnChg chg="mod">
          <ac:chgData name="Phillip Kaufman" userId="c001b2a046940d7c" providerId="LiveId" clId="{5CB25B10-5B1C-4017-B167-ED3104435743}" dt="2024-05-20T00:21:41.117" v="3362"/>
          <ac:cxnSpMkLst>
            <pc:docMk/>
            <pc:sldMk cId="3010317598" sldId="975"/>
            <ac:cxnSpMk id="593" creationId="{3ED8B13A-97E0-231E-74D3-3C9004716E78}"/>
          </ac:cxnSpMkLst>
        </pc:cxnChg>
        <pc:cxnChg chg="mod">
          <ac:chgData name="Phillip Kaufman" userId="c001b2a046940d7c" providerId="LiveId" clId="{5CB25B10-5B1C-4017-B167-ED3104435743}" dt="2024-05-20T00:21:41.117" v="3362"/>
          <ac:cxnSpMkLst>
            <pc:docMk/>
            <pc:sldMk cId="3010317598" sldId="975"/>
            <ac:cxnSpMk id="594" creationId="{B41E890E-E938-450B-E8D4-CEB1DD332D98}"/>
          </ac:cxnSpMkLst>
        </pc:cxnChg>
        <pc:cxnChg chg="mod">
          <ac:chgData name="Phillip Kaufman" userId="c001b2a046940d7c" providerId="LiveId" clId="{5CB25B10-5B1C-4017-B167-ED3104435743}" dt="2024-05-20T00:21:41.117" v="3362"/>
          <ac:cxnSpMkLst>
            <pc:docMk/>
            <pc:sldMk cId="3010317598" sldId="975"/>
            <ac:cxnSpMk id="602" creationId="{7ED8D333-8628-40EE-FFD8-CCACB63EDA0A}"/>
          </ac:cxnSpMkLst>
        </pc:cxnChg>
        <pc:cxnChg chg="mod">
          <ac:chgData name="Phillip Kaufman" userId="c001b2a046940d7c" providerId="LiveId" clId="{5CB25B10-5B1C-4017-B167-ED3104435743}" dt="2024-05-20T00:21:41.117" v="3362"/>
          <ac:cxnSpMkLst>
            <pc:docMk/>
            <pc:sldMk cId="3010317598" sldId="975"/>
            <ac:cxnSpMk id="603" creationId="{01590271-C103-7E4A-4202-96C15E23AA92}"/>
          </ac:cxnSpMkLst>
        </pc:cxnChg>
        <pc:cxnChg chg="mod">
          <ac:chgData name="Phillip Kaufman" userId="c001b2a046940d7c" providerId="LiveId" clId="{5CB25B10-5B1C-4017-B167-ED3104435743}" dt="2024-05-20T00:21:41.117" v="3362"/>
          <ac:cxnSpMkLst>
            <pc:docMk/>
            <pc:sldMk cId="3010317598" sldId="975"/>
            <ac:cxnSpMk id="611" creationId="{BAEF4EFF-9855-800A-274C-187D0C75785F}"/>
          </ac:cxnSpMkLst>
        </pc:cxnChg>
        <pc:cxnChg chg="mod">
          <ac:chgData name="Phillip Kaufman" userId="c001b2a046940d7c" providerId="LiveId" clId="{5CB25B10-5B1C-4017-B167-ED3104435743}" dt="2024-05-20T00:21:41.117" v="3362"/>
          <ac:cxnSpMkLst>
            <pc:docMk/>
            <pc:sldMk cId="3010317598" sldId="975"/>
            <ac:cxnSpMk id="612" creationId="{2169F094-5B54-ABD8-281C-00B16CCBE4DE}"/>
          </ac:cxnSpMkLst>
        </pc:cxnChg>
        <pc:cxnChg chg="mod">
          <ac:chgData name="Phillip Kaufman" userId="c001b2a046940d7c" providerId="LiveId" clId="{5CB25B10-5B1C-4017-B167-ED3104435743}" dt="2024-05-20T00:21:41.117" v="3362"/>
          <ac:cxnSpMkLst>
            <pc:docMk/>
            <pc:sldMk cId="3010317598" sldId="975"/>
            <ac:cxnSpMk id="620" creationId="{2248ADDE-4576-B84B-A728-535BB8DE648A}"/>
          </ac:cxnSpMkLst>
        </pc:cxnChg>
        <pc:cxnChg chg="mod">
          <ac:chgData name="Phillip Kaufman" userId="c001b2a046940d7c" providerId="LiveId" clId="{5CB25B10-5B1C-4017-B167-ED3104435743}" dt="2024-05-20T00:21:41.117" v="3362"/>
          <ac:cxnSpMkLst>
            <pc:docMk/>
            <pc:sldMk cId="3010317598" sldId="975"/>
            <ac:cxnSpMk id="621" creationId="{D2453BE3-7CA6-D2C7-9290-DB1D1E3474A2}"/>
          </ac:cxnSpMkLst>
        </pc:cxnChg>
      </pc:sldChg>
      <pc:sldChg chg="addSp delSp modSp add mod">
        <pc:chgData name="Phillip Kaufman" userId="c001b2a046940d7c" providerId="LiveId" clId="{5CB25B10-5B1C-4017-B167-ED3104435743}" dt="2024-05-27T06:34:33.670" v="8108" actId="1076"/>
        <pc:sldMkLst>
          <pc:docMk/>
          <pc:sldMk cId="2154024183" sldId="976"/>
        </pc:sldMkLst>
        <pc:spChg chg="add del mod">
          <ac:chgData name="Phillip Kaufman" userId="c001b2a046940d7c" providerId="LiveId" clId="{5CB25B10-5B1C-4017-B167-ED3104435743}" dt="2024-05-26T06:20:31.525" v="7030" actId="478"/>
          <ac:spMkLst>
            <pc:docMk/>
            <pc:sldMk cId="2154024183" sldId="976"/>
            <ac:spMk id="4" creationId="{F4EFF4D5-E33E-605C-34B9-D86436ED6A7E}"/>
          </ac:spMkLst>
        </pc:spChg>
        <pc:spChg chg="mod">
          <ac:chgData name="Phillip Kaufman" userId="c001b2a046940d7c" providerId="LiveId" clId="{5CB25B10-5B1C-4017-B167-ED3104435743}" dt="2024-05-25T00:29:49.535" v="6178" actId="255"/>
          <ac:spMkLst>
            <pc:docMk/>
            <pc:sldMk cId="2154024183" sldId="976"/>
            <ac:spMk id="6" creationId="{6F5B0DBD-3706-00DD-D0EA-33D936D2EDBF}"/>
          </ac:spMkLst>
        </pc:spChg>
        <pc:spChg chg="mod">
          <ac:chgData name="Phillip Kaufman" userId="c001b2a046940d7c" providerId="LiveId" clId="{5CB25B10-5B1C-4017-B167-ED3104435743}" dt="2024-05-25T00:29:49.535" v="6178" actId="255"/>
          <ac:spMkLst>
            <pc:docMk/>
            <pc:sldMk cId="2154024183" sldId="976"/>
            <ac:spMk id="7" creationId="{9614602E-7F81-51C7-5145-F62B252914AE}"/>
          </ac:spMkLst>
        </pc:spChg>
        <pc:spChg chg="mod">
          <ac:chgData name="Phillip Kaufman" userId="c001b2a046940d7c" providerId="LiveId" clId="{5CB25B10-5B1C-4017-B167-ED3104435743}" dt="2024-05-25T00:29:49.535" v="6178" actId="255"/>
          <ac:spMkLst>
            <pc:docMk/>
            <pc:sldMk cId="2154024183" sldId="976"/>
            <ac:spMk id="8" creationId="{71C8AC4F-1705-0AB5-712F-5AC935D820D7}"/>
          </ac:spMkLst>
        </pc:spChg>
        <pc:spChg chg="mod">
          <ac:chgData name="Phillip Kaufman" userId="c001b2a046940d7c" providerId="LiveId" clId="{5CB25B10-5B1C-4017-B167-ED3104435743}" dt="2024-05-25T00:29:49.535" v="6178" actId="255"/>
          <ac:spMkLst>
            <pc:docMk/>
            <pc:sldMk cId="2154024183" sldId="976"/>
            <ac:spMk id="9" creationId="{E9A93D7A-9357-F0C7-0EC4-8992641A9DA0}"/>
          </ac:spMkLst>
        </pc:spChg>
        <pc:spChg chg="mod">
          <ac:chgData name="Phillip Kaufman" userId="c001b2a046940d7c" providerId="LiveId" clId="{5CB25B10-5B1C-4017-B167-ED3104435743}" dt="2024-05-25T00:29:49.535" v="6178" actId="255"/>
          <ac:spMkLst>
            <pc:docMk/>
            <pc:sldMk cId="2154024183" sldId="976"/>
            <ac:spMk id="12" creationId="{E9EFCBEA-2D76-96AB-2B4D-E751ED6F6E1C}"/>
          </ac:spMkLst>
        </pc:spChg>
        <pc:spChg chg="add mod">
          <ac:chgData name="Phillip Kaufman" userId="c001b2a046940d7c" providerId="LiveId" clId="{5CB25B10-5B1C-4017-B167-ED3104435743}" dt="2024-05-25T00:31:39.353" v="6205" actId="571"/>
          <ac:spMkLst>
            <pc:docMk/>
            <pc:sldMk cId="2154024183" sldId="976"/>
            <ac:spMk id="13" creationId="{7E828C1C-1036-94F7-40DC-6357F3C76C43}"/>
          </ac:spMkLst>
        </pc:spChg>
        <pc:spChg chg="add mod">
          <ac:chgData name="Phillip Kaufman" userId="c001b2a046940d7c" providerId="LiveId" clId="{5CB25B10-5B1C-4017-B167-ED3104435743}" dt="2024-05-25T00:31:39.353" v="6205" actId="571"/>
          <ac:spMkLst>
            <pc:docMk/>
            <pc:sldMk cId="2154024183" sldId="976"/>
            <ac:spMk id="14" creationId="{214CE2D2-79C6-E7F6-7F93-24858B9ADD2B}"/>
          </ac:spMkLst>
        </pc:spChg>
        <pc:spChg chg="add mod">
          <ac:chgData name="Phillip Kaufman" userId="c001b2a046940d7c" providerId="LiveId" clId="{5CB25B10-5B1C-4017-B167-ED3104435743}" dt="2024-05-25T00:31:39.353" v="6205" actId="571"/>
          <ac:spMkLst>
            <pc:docMk/>
            <pc:sldMk cId="2154024183" sldId="976"/>
            <ac:spMk id="15" creationId="{415E85E8-6115-E8D4-318E-09D08685CBB5}"/>
          </ac:spMkLst>
        </pc:spChg>
        <pc:spChg chg="add mod">
          <ac:chgData name="Phillip Kaufman" userId="c001b2a046940d7c" providerId="LiveId" clId="{5CB25B10-5B1C-4017-B167-ED3104435743}" dt="2024-05-25T00:31:41.941" v="6207" actId="571"/>
          <ac:spMkLst>
            <pc:docMk/>
            <pc:sldMk cId="2154024183" sldId="976"/>
            <ac:spMk id="16" creationId="{7DAF9294-8D97-E929-133F-14CA47482E0E}"/>
          </ac:spMkLst>
        </pc:spChg>
        <pc:spChg chg="add mod">
          <ac:chgData name="Phillip Kaufman" userId="c001b2a046940d7c" providerId="LiveId" clId="{5CB25B10-5B1C-4017-B167-ED3104435743}" dt="2024-05-26T06:37:59.300" v="7161" actId="164"/>
          <ac:spMkLst>
            <pc:docMk/>
            <pc:sldMk cId="2154024183" sldId="976"/>
            <ac:spMk id="16" creationId="{9BAA51D1-D327-CCE7-8733-C26F2216468D}"/>
          </ac:spMkLst>
        </pc:spChg>
        <pc:spChg chg="mod">
          <ac:chgData name="Phillip Kaufman" userId="c001b2a046940d7c" providerId="LiveId" clId="{5CB25B10-5B1C-4017-B167-ED3104435743}" dt="2024-05-25T00:29:49.535" v="6178" actId="255"/>
          <ac:spMkLst>
            <pc:docMk/>
            <pc:sldMk cId="2154024183" sldId="976"/>
            <ac:spMk id="18" creationId="{4A7FC100-E90A-B10F-7113-EB46FAD0DD3C}"/>
          </ac:spMkLst>
        </pc:spChg>
        <pc:spChg chg="mod">
          <ac:chgData name="Phillip Kaufman" userId="c001b2a046940d7c" providerId="LiveId" clId="{5CB25B10-5B1C-4017-B167-ED3104435743}" dt="2024-05-25T00:29:49.535" v="6178" actId="255"/>
          <ac:spMkLst>
            <pc:docMk/>
            <pc:sldMk cId="2154024183" sldId="976"/>
            <ac:spMk id="19" creationId="{0CF59267-91CE-2ABD-6169-4F0258AA0817}"/>
          </ac:spMkLst>
        </pc:spChg>
        <pc:spChg chg="mod">
          <ac:chgData name="Phillip Kaufman" userId="c001b2a046940d7c" providerId="LiveId" clId="{5CB25B10-5B1C-4017-B167-ED3104435743}" dt="2024-05-25T00:29:49.535" v="6178" actId="255"/>
          <ac:spMkLst>
            <pc:docMk/>
            <pc:sldMk cId="2154024183" sldId="976"/>
            <ac:spMk id="21" creationId="{AA52BF73-2B3F-4BDF-A0E4-98A953F5781D}"/>
          </ac:spMkLst>
        </pc:spChg>
        <pc:spChg chg="mod">
          <ac:chgData name="Phillip Kaufman" userId="c001b2a046940d7c" providerId="LiveId" clId="{5CB25B10-5B1C-4017-B167-ED3104435743}" dt="2024-05-25T00:29:49.535" v="6178" actId="255"/>
          <ac:spMkLst>
            <pc:docMk/>
            <pc:sldMk cId="2154024183" sldId="976"/>
            <ac:spMk id="22" creationId="{641C77B4-5349-8A03-CCB7-19CF28B70036}"/>
          </ac:spMkLst>
        </pc:spChg>
        <pc:spChg chg="mod">
          <ac:chgData name="Phillip Kaufman" userId="c001b2a046940d7c" providerId="LiveId" clId="{5CB25B10-5B1C-4017-B167-ED3104435743}" dt="2024-05-25T00:29:49.535" v="6178" actId="255"/>
          <ac:spMkLst>
            <pc:docMk/>
            <pc:sldMk cId="2154024183" sldId="976"/>
            <ac:spMk id="25" creationId="{09400600-9E8A-C946-7E3B-47314583F4E2}"/>
          </ac:spMkLst>
        </pc:spChg>
        <pc:spChg chg="add mod">
          <ac:chgData name="Phillip Kaufman" userId="c001b2a046940d7c" providerId="LiveId" clId="{5CB25B10-5B1C-4017-B167-ED3104435743}" dt="2024-05-25T00:31:41.941" v="6207" actId="571"/>
          <ac:spMkLst>
            <pc:docMk/>
            <pc:sldMk cId="2154024183" sldId="976"/>
            <ac:spMk id="26" creationId="{04547C5D-C7A0-15D6-E5EA-8A9C1F7B8902}"/>
          </ac:spMkLst>
        </pc:spChg>
        <pc:spChg chg="mod">
          <ac:chgData name="Phillip Kaufman" userId="c001b2a046940d7c" providerId="LiveId" clId="{5CB25B10-5B1C-4017-B167-ED3104435743}" dt="2024-05-21T04:21:12.558" v="5246"/>
          <ac:spMkLst>
            <pc:docMk/>
            <pc:sldMk cId="2154024183" sldId="976"/>
            <ac:spMk id="27" creationId="{8BD745ED-834C-4560-F07D-787BB88F37B0}"/>
          </ac:spMkLst>
        </pc:spChg>
        <pc:spChg chg="add mod">
          <ac:chgData name="Phillip Kaufman" userId="c001b2a046940d7c" providerId="LiveId" clId="{5CB25B10-5B1C-4017-B167-ED3104435743}" dt="2024-05-25T00:31:41.941" v="6207" actId="571"/>
          <ac:spMkLst>
            <pc:docMk/>
            <pc:sldMk cId="2154024183" sldId="976"/>
            <ac:spMk id="27" creationId="{F869C4B6-46FA-BAC1-D487-5A24008B1DB4}"/>
          </ac:spMkLst>
        </pc:spChg>
        <pc:spChg chg="mod">
          <ac:chgData name="Phillip Kaufman" userId="c001b2a046940d7c" providerId="LiveId" clId="{5CB25B10-5B1C-4017-B167-ED3104435743}" dt="2024-05-21T04:21:12.558" v="5246"/>
          <ac:spMkLst>
            <pc:docMk/>
            <pc:sldMk cId="2154024183" sldId="976"/>
            <ac:spMk id="28" creationId="{7CD32ED0-C1F2-D02D-F104-906C0FFCC299}"/>
          </ac:spMkLst>
        </pc:spChg>
        <pc:spChg chg="mod">
          <ac:chgData name="Phillip Kaufman" userId="c001b2a046940d7c" providerId="LiveId" clId="{5CB25B10-5B1C-4017-B167-ED3104435743}" dt="2024-05-21T04:21:12.558" v="5246"/>
          <ac:spMkLst>
            <pc:docMk/>
            <pc:sldMk cId="2154024183" sldId="976"/>
            <ac:spMk id="29" creationId="{107E012E-55E8-6B7E-891D-C236C95996B2}"/>
          </ac:spMkLst>
        </pc:spChg>
        <pc:spChg chg="mod">
          <ac:chgData name="Phillip Kaufman" userId="c001b2a046940d7c" providerId="LiveId" clId="{5CB25B10-5B1C-4017-B167-ED3104435743}" dt="2024-05-21T04:21:12.558" v="5246"/>
          <ac:spMkLst>
            <pc:docMk/>
            <pc:sldMk cId="2154024183" sldId="976"/>
            <ac:spMk id="30" creationId="{E8BAFAF7-0CF4-B339-CD7E-F0E8849719C1}"/>
          </ac:spMkLst>
        </pc:spChg>
        <pc:spChg chg="mod">
          <ac:chgData name="Phillip Kaufman" userId="c001b2a046940d7c" providerId="LiveId" clId="{5CB25B10-5B1C-4017-B167-ED3104435743}" dt="2024-05-21T04:21:12.558" v="5246"/>
          <ac:spMkLst>
            <pc:docMk/>
            <pc:sldMk cId="2154024183" sldId="976"/>
            <ac:spMk id="33" creationId="{69B6F350-2023-DB8F-A25B-7F4432881FCD}"/>
          </ac:spMkLst>
        </pc:spChg>
        <pc:spChg chg="mod">
          <ac:chgData name="Phillip Kaufman" userId="c001b2a046940d7c" providerId="LiveId" clId="{5CB25B10-5B1C-4017-B167-ED3104435743}" dt="2024-05-20T00:56:13.563" v="3788"/>
          <ac:spMkLst>
            <pc:docMk/>
            <pc:sldMk cId="2154024183" sldId="976"/>
            <ac:spMk id="42" creationId="{3B05C899-FFA4-0EBA-537C-58561664C1CB}"/>
          </ac:spMkLst>
        </pc:spChg>
        <pc:spChg chg="mod">
          <ac:chgData name="Phillip Kaufman" userId="c001b2a046940d7c" providerId="LiveId" clId="{5CB25B10-5B1C-4017-B167-ED3104435743}" dt="2024-05-20T00:56:13.563" v="3788"/>
          <ac:spMkLst>
            <pc:docMk/>
            <pc:sldMk cId="2154024183" sldId="976"/>
            <ac:spMk id="43" creationId="{0EECF962-256A-D61B-8A0F-E6B16ADE2347}"/>
          </ac:spMkLst>
        </pc:spChg>
        <pc:spChg chg="mod">
          <ac:chgData name="Phillip Kaufman" userId="c001b2a046940d7c" providerId="LiveId" clId="{5CB25B10-5B1C-4017-B167-ED3104435743}" dt="2024-05-25T00:43:38.620" v="6541"/>
          <ac:spMkLst>
            <pc:docMk/>
            <pc:sldMk cId="2154024183" sldId="976"/>
            <ac:spMk id="53" creationId="{548D8413-4504-CE5F-6683-059CFFFE5C7F}"/>
          </ac:spMkLst>
        </pc:spChg>
        <pc:spChg chg="mod">
          <ac:chgData name="Phillip Kaufman" userId="c001b2a046940d7c" providerId="LiveId" clId="{5CB25B10-5B1C-4017-B167-ED3104435743}" dt="2024-05-25T00:43:38.620" v="6541"/>
          <ac:spMkLst>
            <pc:docMk/>
            <pc:sldMk cId="2154024183" sldId="976"/>
            <ac:spMk id="56" creationId="{7BB0AD74-0A73-EB1D-68A6-F5DD6F48CE7B}"/>
          </ac:spMkLst>
        </pc:spChg>
        <pc:spChg chg="mod">
          <ac:chgData name="Phillip Kaufman" userId="c001b2a046940d7c" providerId="LiveId" clId="{5CB25B10-5B1C-4017-B167-ED3104435743}" dt="2024-05-25T00:43:44.750" v="6542"/>
          <ac:spMkLst>
            <pc:docMk/>
            <pc:sldMk cId="2154024183" sldId="976"/>
            <ac:spMk id="58" creationId="{5320E8CE-195F-FCA6-71C7-190A8275B211}"/>
          </ac:spMkLst>
        </pc:spChg>
        <pc:spChg chg="mod">
          <ac:chgData name="Phillip Kaufman" userId="c001b2a046940d7c" providerId="LiveId" clId="{5CB25B10-5B1C-4017-B167-ED3104435743}" dt="2024-05-25T00:43:44.750" v="6542"/>
          <ac:spMkLst>
            <pc:docMk/>
            <pc:sldMk cId="2154024183" sldId="976"/>
            <ac:spMk id="59" creationId="{3880A06A-917B-557C-34E9-02A4EBEA5A29}"/>
          </ac:spMkLst>
        </pc:spChg>
        <pc:spChg chg="mod">
          <ac:chgData name="Phillip Kaufman" userId="c001b2a046940d7c" providerId="LiveId" clId="{5CB25B10-5B1C-4017-B167-ED3104435743}" dt="2024-05-25T00:43:44.750" v="6542"/>
          <ac:spMkLst>
            <pc:docMk/>
            <pc:sldMk cId="2154024183" sldId="976"/>
            <ac:spMk id="60" creationId="{14019927-09F5-6490-5984-C6A907075835}"/>
          </ac:spMkLst>
        </pc:spChg>
        <pc:spChg chg="mod">
          <ac:chgData name="Phillip Kaufman" userId="c001b2a046940d7c" providerId="LiveId" clId="{5CB25B10-5B1C-4017-B167-ED3104435743}" dt="2024-05-25T00:43:46.594" v="6544" actId="571"/>
          <ac:spMkLst>
            <pc:docMk/>
            <pc:sldMk cId="2154024183" sldId="976"/>
            <ac:spMk id="62" creationId="{D6474262-6FE8-DAB3-ED85-38C329689CB7}"/>
          </ac:spMkLst>
        </pc:spChg>
        <pc:spChg chg="mod">
          <ac:chgData name="Phillip Kaufman" userId="c001b2a046940d7c" providerId="LiveId" clId="{5CB25B10-5B1C-4017-B167-ED3104435743}" dt="2024-05-25T00:43:46.594" v="6544" actId="571"/>
          <ac:spMkLst>
            <pc:docMk/>
            <pc:sldMk cId="2154024183" sldId="976"/>
            <ac:spMk id="63" creationId="{03C25D76-48F5-D1A1-CB29-BFD201D9BA6B}"/>
          </ac:spMkLst>
        </pc:spChg>
        <pc:spChg chg="add mod">
          <ac:chgData name="Phillip Kaufman" userId="c001b2a046940d7c" providerId="LiveId" clId="{5CB25B10-5B1C-4017-B167-ED3104435743}" dt="2024-05-21T04:52:35.712" v="5313" actId="1038"/>
          <ac:spMkLst>
            <pc:docMk/>
            <pc:sldMk cId="2154024183" sldId="976"/>
            <ac:spMk id="83" creationId="{F0C7DBB0-4CA2-3237-45E0-3D68A19756FD}"/>
          </ac:spMkLst>
        </pc:spChg>
        <pc:spChg chg="add mod">
          <ac:chgData name="Phillip Kaufman" userId="c001b2a046940d7c" providerId="LiveId" clId="{5CB25B10-5B1C-4017-B167-ED3104435743}" dt="2024-05-21T01:30:16.697" v="4053" actId="20577"/>
          <ac:spMkLst>
            <pc:docMk/>
            <pc:sldMk cId="2154024183" sldId="976"/>
            <ac:spMk id="84" creationId="{46B2C45A-5D8E-9EB8-E705-45DDFADAFCF7}"/>
          </ac:spMkLst>
        </pc:spChg>
        <pc:spChg chg="mod">
          <ac:chgData name="Phillip Kaufman" userId="c001b2a046940d7c" providerId="LiveId" clId="{5CB25B10-5B1C-4017-B167-ED3104435743}" dt="2024-05-20T00:58:13.080" v="3818"/>
          <ac:spMkLst>
            <pc:docMk/>
            <pc:sldMk cId="2154024183" sldId="976"/>
            <ac:spMk id="89" creationId="{B6492CA3-1A0B-7988-3A2F-CA03A5701B5A}"/>
          </ac:spMkLst>
        </pc:spChg>
        <pc:spChg chg="mod">
          <ac:chgData name="Phillip Kaufman" userId="c001b2a046940d7c" providerId="LiveId" clId="{5CB25B10-5B1C-4017-B167-ED3104435743}" dt="2024-05-20T00:58:13.080" v="3818"/>
          <ac:spMkLst>
            <pc:docMk/>
            <pc:sldMk cId="2154024183" sldId="976"/>
            <ac:spMk id="90" creationId="{DF7EC316-D6C5-0F38-7B43-F043D4FEBE33}"/>
          </ac:spMkLst>
        </pc:spChg>
        <pc:spChg chg="mod">
          <ac:chgData name="Phillip Kaufman" userId="c001b2a046940d7c" providerId="LiveId" clId="{5CB25B10-5B1C-4017-B167-ED3104435743}" dt="2024-05-20T00:58:13.080" v="3818"/>
          <ac:spMkLst>
            <pc:docMk/>
            <pc:sldMk cId="2154024183" sldId="976"/>
            <ac:spMk id="92" creationId="{2F8C47FD-66BE-FC4F-0409-C9E791DBD7C3}"/>
          </ac:spMkLst>
        </pc:spChg>
        <pc:spChg chg="mod">
          <ac:chgData name="Phillip Kaufman" userId="c001b2a046940d7c" providerId="LiveId" clId="{5CB25B10-5B1C-4017-B167-ED3104435743}" dt="2024-05-20T00:58:13.080" v="3818"/>
          <ac:spMkLst>
            <pc:docMk/>
            <pc:sldMk cId="2154024183" sldId="976"/>
            <ac:spMk id="93" creationId="{AEB5712B-7CC8-4B38-168B-C3125E8A7DB3}"/>
          </ac:spMkLst>
        </pc:spChg>
        <pc:spChg chg="mod">
          <ac:chgData name="Phillip Kaufman" userId="c001b2a046940d7c" providerId="LiveId" clId="{5CB25B10-5B1C-4017-B167-ED3104435743}" dt="2024-05-20T00:58:13.080" v="3818"/>
          <ac:spMkLst>
            <pc:docMk/>
            <pc:sldMk cId="2154024183" sldId="976"/>
            <ac:spMk id="96" creationId="{9C1210DD-33DF-458C-2F47-32E6DBB01164}"/>
          </ac:spMkLst>
        </pc:spChg>
        <pc:spChg chg="mod">
          <ac:chgData name="Phillip Kaufman" userId="c001b2a046940d7c" providerId="LiveId" clId="{5CB25B10-5B1C-4017-B167-ED3104435743}" dt="2024-05-20T00:58:13.080" v="3818"/>
          <ac:spMkLst>
            <pc:docMk/>
            <pc:sldMk cId="2154024183" sldId="976"/>
            <ac:spMk id="98" creationId="{2D2615F5-F7CC-DD5E-A626-4CBA3CD1B652}"/>
          </ac:spMkLst>
        </pc:spChg>
        <pc:spChg chg="mod">
          <ac:chgData name="Phillip Kaufman" userId="c001b2a046940d7c" providerId="LiveId" clId="{5CB25B10-5B1C-4017-B167-ED3104435743}" dt="2024-05-20T00:58:13.080" v="3818"/>
          <ac:spMkLst>
            <pc:docMk/>
            <pc:sldMk cId="2154024183" sldId="976"/>
            <ac:spMk id="99" creationId="{B39DAA53-D459-EEF7-4C35-0172DB1E53AC}"/>
          </ac:spMkLst>
        </pc:spChg>
        <pc:spChg chg="mod">
          <ac:chgData name="Phillip Kaufman" userId="c001b2a046940d7c" providerId="LiveId" clId="{5CB25B10-5B1C-4017-B167-ED3104435743}" dt="2024-05-20T00:58:13.080" v="3818"/>
          <ac:spMkLst>
            <pc:docMk/>
            <pc:sldMk cId="2154024183" sldId="976"/>
            <ac:spMk id="100" creationId="{FA4E8FF7-08D3-6F8C-D2F8-BDEAFA1FFB3D}"/>
          </ac:spMkLst>
        </pc:spChg>
        <pc:spChg chg="mod">
          <ac:chgData name="Phillip Kaufman" userId="c001b2a046940d7c" providerId="LiveId" clId="{5CB25B10-5B1C-4017-B167-ED3104435743}" dt="2024-05-20T00:58:13.080" v="3818"/>
          <ac:spMkLst>
            <pc:docMk/>
            <pc:sldMk cId="2154024183" sldId="976"/>
            <ac:spMk id="101" creationId="{69E0E089-026F-706A-2047-7CB1291E9BCD}"/>
          </ac:spMkLst>
        </pc:spChg>
        <pc:spChg chg="mod">
          <ac:chgData name="Phillip Kaufman" userId="c001b2a046940d7c" providerId="LiveId" clId="{5CB25B10-5B1C-4017-B167-ED3104435743}" dt="2024-05-20T00:58:13.080" v="3818"/>
          <ac:spMkLst>
            <pc:docMk/>
            <pc:sldMk cId="2154024183" sldId="976"/>
            <ac:spMk id="104" creationId="{B0D5AC43-0E51-ED6E-16E5-D2C9B54438F8}"/>
          </ac:spMkLst>
        </pc:spChg>
        <pc:spChg chg="mod">
          <ac:chgData name="Phillip Kaufman" userId="c001b2a046940d7c" providerId="LiveId" clId="{5CB25B10-5B1C-4017-B167-ED3104435743}" dt="2024-05-21T04:22:00.282" v="5249" actId="165"/>
          <ac:spMkLst>
            <pc:docMk/>
            <pc:sldMk cId="2154024183" sldId="976"/>
            <ac:spMk id="331" creationId="{8D664D84-1A68-C49F-FD95-8F4E2760B9A9}"/>
          </ac:spMkLst>
        </pc:spChg>
        <pc:spChg chg="mod">
          <ac:chgData name="Phillip Kaufman" userId="c001b2a046940d7c" providerId="LiveId" clId="{5CB25B10-5B1C-4017-B167-ED3104435743}" dt="2024-05-21T04:22:00.282" v="5249" actId="165"/>
          <ac:spMkLst>
            <pc:docMk/>
            <pc:sldMk cId="2154024183" sldId="976"/>
            <ac:spMk id="332" creationId="{2FA2AC22-7A4B-849B-2881-8A72F70806CF}"/>
          </ac:spMkLst>
        </pc:spChg>
        <pc:spChg chg="mod">
          <ac:chgData name="Phillip Kaufman" userId="c001b2a046940d7c" providerId="LiveId" clId="{5CB25B10-5B1C-4017-B167-ED3104435743}" dt="2024-05-21T04:22:00.282" v="5249" actId="165"/>
          <ac:spMkLst>
            <pc:docMk/>
            <pc:sldMk cId="2154024183" sldId="976"/>
            <ac:spMk id="333" creationId="{BA56875E-7265-D45A-E784-AADD51C623D3}"/>
          </ac:spMkLst>
        </pc:spChg>
        <pc:spChg chg="mod">
          <ac:chgData name="Phillip Kaufman" userId="c001b2a046940d7c" providerId="LiveId" clId="{5CB25B10-5B1C-4017-B167-ED3104435743}" dt="2024-05-21T04:22:00.282" v="5249" actId="165"/>
          <ac:spMkLst>
            <pc:docMk/>
            <pc:sldMk cId="2154024183" sldId="976"/>
            <ac:spMk id="334" creationId="{BA20E327-6E92-EE50-0161-FA470B225295}"/>
          </ac:spMkLst>
        </pc:spChg>
        <pc:spChg chg="mod">
          <ac:chgData name="Phillip Kaufman" userId="c001b2a046940d7c" providerId="LiveId" clId="{5CB25B10-5B1C-4017-B167-ED3104435743}" dt="2024-05-21T04:22:00.282" v="5249" actId="165"/>
          <ac:spMkLst>
            <pc:docMk/>
            <pc:sldMk cId="2154024183" sldId="976"/>
            <ac:spMk id="337" creationId="{3AB5A8BE-BF5F-C414-C88F-0BFFE752378F}"/>
          </ac:spMkLst>
        </pc:spChg>
        <pc:spChg chg="del">
          <ac:chgData name="Phillip Kaufman" userId="c001b2a046940d7c" providerId="LiveId" clId="{5CB25B10-5B1C-4017-B167-ED3104435743}" dt="2024-05-20T00:56:12.486" v="3787" actId="478"/>
          <ac:spMkLst>
            <pc:docMk/>
            <pc:sldMk cId="2154024183" sldId="976"/>
            <ac:spMk id="363" creationId="{0650A188-C0BF-3DA7-1F46-91E01950351B}"/>
          </ac:spMkLst>
        </pc:spChg>
        <pc:spChg chg="del">
          <ac:chgData name="Phillip Kaufman" userId="c001b2a046940d7c" providerId="LiveId" clId="{5CB25B10-5B1C-4017-B167-ED3104435743}" dt="2024-05-20T00:56:12.486" v="3787" actId="478"/>
          <ac:spMkLst>
            <pc:docMk/>
            <pc:sldMk cId="2154024183" sldId="976"/>
            <ac:spMk id="364" creationId="{A2A490BF-26A9-E3EA-CF79-3B7561D1C16F}"/>
          </ac:spMkLst>
        </pc:spChg>
        <pc:spChg chg="mod">
          <ac:chgData name="Phillip Kaufman" userId="c001b2a046940d7c" providerId="LiveId" clId="{5CB25B10-5B1C-4017-B167-ED3104435743}" dt="2024-05-21T04:22:00.282" v="5249" actId="165"/>
          <ac:spMkLst>
            <pc:docMk/>
            <pc:sldMk cId="2154024183" sldId="976"/>
            <ac:spMk id="404" creationId="{7333C488-4E9D-3A54-0FA8-45FCA752850E}"/>
          </ac:spMkLst>
        </pc:spChg>
        <pc:spChg chg="mod">
          <ac:chgData name="Phillip Kaufman" userId="c001b2a046940d7c" providerId="LiveId" clId="{5CB25B10-5B1C-4017-B167-ED3104435743}" dt="2024-05-20T01:04:20.669" v="3892" actId="165"/>
          <ac:spMkLst>
            <pc:docMk/>
            <pc:sldMk cId="2154024183" sldId="976"/>
            <ac:spMk id="484" creationId="{CAFEFF7B-9615-F7C6-C649-21531CEFD9CF}"/>
          </ac:spMkLst>
        </pc:spChg>
        <pc:spChg chg="mod">
          <ac:chgData name="Phillip Kaufman" userId="c001b2a046940d7c" providerId="LiveId" clId="{5CB25B10-5B1C-4017-B167-ED3104435743}" dt="2024-05-20T01:04:20.669" v="3892" actId="165"/>
          <ac:spMkLst>
            <pc:docMk/>
            <pc:sldMk cId="2154024183" sldId="976"/>
            <ac:spMk id="485" creationId="{D947AAB0-B9B5-3C1A-B54E-FBF563C948D0}"/>
          </ac:spMkLst>
        </pc:spChg>
        <pc:spChg chg="mod">
          <ac:chgData name="Phillip Kaufman" userId="c001b2a046940d7c" providerId="LiveId" clId="{5CB25B10-5B1C-4017-B167-ED3104435743}" dt="2024-05-20T01:04:20.669" v="3892" actId="165"/>
          <ac:spMkLst>
            <pc:docMk/>
            <pc:sldMk cId="2154024183" sldId="976"/>
            <ac:spMk id="491" creationId="{E1EFE669-B460-4E03-F9EC-527DAE7457DC}"/>
          </ac:spMkLst>
        </pc:spChg>
        <pc:spChg chg="mod">
          <ac:chgData name="Phillip Kaufman" userId="c001b2a046940d7c" providerId="LiveId" clId="{5CB25B10-5B1C-4017-B167-ED3104435743}" dt="2024-05-20T01:04:20.669" v="3892" actId="165"/>
          <ac:spMkLst>
            <pc:docMk/>
            <pc:sldMk cId="2154024183" sldId="976"/>
            <ac:spMk id="492" creationId="{A228B207-C02B-39CA-CB80-0B9AB82CCE70}"/>
          </ac:spMkLst>
        </pc:spChg>
        <pc:spChg chg="mod">
          <ac:chgData name="Phillip Kaufman" userId="c001b2a046940d7c" providerId="LiveId" clId="{5CB25B10-5B1C-4017-B167-ED3104435743}" dt="2024-05-20T01:04:20.669" v="3892" actId="165"/>
          <ac:spMkLst>
            <pc:docMk/>
            <pc:sldMk cId="2154024183" sldId="976"/>
            <ac:spMk id="493" creationId="{A5F2535F-A947-E2D3-9FC1-EABC92E0C775}"/>
          </ac:spMkLst>
        </pc:spChg>
        <pc:spChg chg="mod">
          <ac:chgData name="Phillip Kaufman" userId="c001b2a046940d7c" providerId="LiveId" clId="{5CB25B10-5B1C-4017-B167-ED3104435743}" dt="2024-05-20T01:04:20.669" v="3892" actId="165"/>
          <ac:spMkLst>
            <pc:docMk/>
            <pc:sldMk cId="2154024183" sldId="976"/>
            <ac:spMk id="494" creationId="{4426215F-C347-982A-BC17-8DE9EF9A6D31}"/>
          </ac:spMkLst>
        </pc:spChg>
        <pc:spChg chg="mod">
          <ac:chgData name="Phillip Kaufman" userId="c001b2a046940d7c" providerId="LiveId" clId="{5CB25B10-5B1C-4017-B167-ED3104435743}" dt="2024-05-20T01:04:20.669" v="3892" actId="165"/>
          <ac:spMkLst>
            <pc:docMk/>
            <pc:sldMk cId="2154024183" sldId="976"/>
            <ac:spMk id="497" creationId="{8B22E223-F4F1-4E8C-EB60-8299B27E4352}"/>
          </ac:spMkLst>
        </pc:spChg>
        <pc:spChg chg="del mod topLvl">
          <ac:chgData name="Phillip Kaufman" userId="c001b2a046940d7c" providerId="LiveId" clId="{5CB25B10-5B1C-4017-B167-ED3104435743}" dt="2024-05-20T01:08:35.201" v="3982" actId="478"/>
          <ac:spMkLst>
            <pc:docMk/>
            <pc:sldMk cId="2154024183" sldId="976"/>
            <ac:spMk id="499" creationId="{B256B422-1FAD-CB44-5F17-2ECB02CE79E6}"/>
          </ac:spMkLst>
        </pc:spChg>
        <pc:spChg chg="add del mod topLvl">
          <ac:chgData name="Phillip Kaufman" userId="c001b2a046940d7c" providerId="LiveId" clId="{5CB25B10-5B1C-4017-B167-ED3104435743}" dt="2024-05-20T01:08:37.648" v="3983" actId="478"/>
          <ac:spMkLst>
            <pc:docMk/>
            <pc:sldMk cId="2154024183" sldId="976"/>
            <ac:spMk id="500" creationId="{4E431CF2-828E-7155-BA27-DB797BD30380}"/>
          </ac:spMkLst>
        </pc:spChg>
        <pc:spChg chg="add del mod">
          <ac:chgData name="Phillip Kaufman" userId="c001b2a046940d7c" providerId="LiveId" clId="{5CB25B10-5B1C-4017-B167-ED3104435743}" dt="2024-05-20T01:08:17.651" v="3978" actId="478"/>
          <ac:spMkLst>
            <pc:docMk/>
            <pc:sldMk cId="2154024183" sldId="976"/>
            <ac:spMk id="502" creationId="{197BAC0D-B362-D3CC-295C-CCA628BD48A8}"/>
          </ac:spMkLst>
        </pc:spChg>
        <pc:spChg chg="add del mod">
          <ac:chgData name="Phillip Kaufman" userId="c001b2a046940d7c" providerId="LiveId" clId="{5CB25B10-5B1C-4017-B167-ED3104435743}" dt="2024-05-20T01:08:19.847" v="3979" actId="478"/>
          <ac:spMkLst>
            <pc:docMk/>
            <pc:sldMk cId="2154024183" sldId="976"/>
            <ac:spMk id="503" creationId="{51F91451-73DB-D8B0-B2BE-A7E6B7101621}"/>
          </ac:spMkLst>
        </pc:spChg>
        <pc:spChg chg="add del mod ord topLvl">
          <ac:chgData name="Phillip Kaufman" userId="c001b2a046940d7c" providerId="LiveId" clId="{5CB25B10-5B1C-4017-B167-ED3104435743}" dt="2024-05-21T01:35:33.549" v="4170" actId="478"/>
          <ac:spMkLst>
            <pc:docMk/>
            <pc:sldMk cId="2154024183" sldId="976"/>
            <ac:spMk id="506" creationId="{C5492570-68E0-B7FF-9E8E-47CAA941CAF7}"/>
          </ac:spMkLst>
        </pc:spChg>
        <pc:spChg chg="mod">
          <ac:chgData name="Phillip Kaufman" userId="c001b2a046940d7c" providerId="LiveId" clId="{5CB25B10-5B1C-4017-B167-ED3104435743}" dt="2024-05-20T00:58:13.080" v="3818"/>
          <ac:spMkLst>
            <pc:docMk/>
            <pc:sldMk cId="2154024183" sldId="976"/>
            <ac:spMk id="705" creationId="{DE44760F-AEBE-4C22-2383-78FD577F05B3}"/>
          </ac:spMkLst>
        </pc:spChg>
        <pc:spChg chg="mod">
          <ac:chgData name="Phillip Kaufman" userId="c001b2a046940d7c" providerId="LiveId" clId="{5CB25B10-5B1C-4017-B167-ED3104435743}" dt="2024-05-20T00:58:13.080" v="3818"/>
          <ac:spMkLst>
            <pc:docMk/>
            <pc:sldMk cId="2154024183" sldId="976"/>
            <ac:spMk id="706" creationId="{E001D1F4-DAB1-13A1-F71D-5C5AD95A2F58}"/>
          </ac:spMkLst>
        </pc:spChg>
        <pc:spChg chg="mod">
          <ac:chgData name="Phillip Kaufman" userId="c001b2a046940d7c" providerId="LiveId" clId="{5CB25B10-5B1C-4017-B167-ED3104435743}" dt="2024-05-20T00:58:21.092" v="3821" actId="165"/>
          <ac:spMkLst>
            <pc:docMk/>
            <pc:sldMk cId="2154024183" sldId="976"/>
            <ac:spMk id="715" creationId="{CA322904-BFFF-1611-4C4E-BA7E4D568E88}"/>
          </ac:spMkLst>
        </pc:spChg>
        <pc:spChg chg="mod">
          <ac:chgData name="Phillip Kaufman" userId="c001b2a046940d7c" providerId="LiveId" clId="{5CB25B10-5B1C-4017-B167-ED3104435743}" dt="2024-05-20T00:58:21.092" v="3821" actId="165"/>
          <ac:spMkLst>
            <pc:docMk/>
            <pc:sldMk cId="2154024183" sldId="976"/>
            <ac:spMk id="716" creationId="{0E7A0494-2897-4C67-4A25-E968A8D82400}"/>
          </ac:spMkLst>
        </pc:spChg>
        <pc:spChg chg="mod">
          <ac:chgData name="Phillip Kaufman" userId="c001b2a046940d7c" providerId="LiveId" clId="{5CB25B10-5B1C-4017-B167-ED3104435743}" dt="2024-05-20T00:58:21.092" v="3821" actId="165"/>
          <ac:spMkLst>
            <pc:docMk/>
            <pc:sldMk cId="2154024183" sldId="976"/>
            <ac:spMk id="718" creationId="{F609C198-DE32-B3B5-4A97-6AB069914FBF}"/>
          </ac:spMkLst>
        </pc:spChg>
        <pc:spChg chg="mod">
          <ac:chgData name="Phillip Kaufman" userId="c001b2a046940d7c" providerId="LiveId" clId="{5CB25B10-5B1C-4017-B167-ED3104435743}" dt="2024-05-20T00:58:21.092" v="3821" actId="165"/>
          <ac:spMkLst>
            <pc:docMk/>
            <pc:sldMk cId="2154024183" sldId="976"/>
            <ac:spMk id="719" creationId="{8E9B5CDF-6441-DC61-8DD3-B5B65295A377}"/>
          </ac:spMkLst>
        </pc:spChg>
        <pc:spChg chg="mod">
          <ac:chgData name="Phillip Kaufman" userId="c001b2a046940d7c" providerId="LiveId" clId="{5CB25B10-5B1C-4017-B167-ED3104435743}" dt="2024-05-20T00:58:21.092" v="3821" actId="165"/>
          <ac:spMkLst>
            <pc:docMk/>
            <pc:sldMk cId="2154024183" sldId="976"/>
            <ac:spMk id="722" creationId="{62B7462F-5E89-A0CB-7EA6-8E8FABBCFDA0}"/>
          </ac:spMkLst>
        </pc:spChg>
        <pc:spChg chg="mod">
          <ac:chgData name="Phillip Kaufman" userId="c001b2a046940d7c" providerId="LiveId" clId="{5CB25B10-5B1C-4017-B167-ED3104435743}" dt="2024-05-20T00:59:59.557" v="3839" actId="165"/>
          <ac:spMkLst>
            <pc:docMk/>
            <pc:sldMk cId="2154024183" sldId="976"/>
            <ac:spMk id="724" creationId="{7C23354C-86B9-CD75-C326-63DDCDA1CA25}"/>
          </ac:spMkLst>
        </pc:spChg>
        <pc:spChg chg="mod">
          <ac:chgData name="Phillip Kaufman" userId="c001b2a046940d7c" providerId="LiveId" clId="{5CB25B10-5B1C-4017-B167-ED3104435743}" dt="2024-05-20T00:59:59.557" v="3839" actId="165"/>
          <ac:spMkLst>
            <pc:docMk/>
            <pc:sldMk cId="2154024183" sldId="976"/>
            <ac:spMk id="725" creationId="{5DFFCFCD-93FE-6EFB-799D-700B130E53C9}"/>
          </ac:spMkLst>
        </pc:spChg>
        <pc:spChg chg="mod">
          <ac:chgData name="Phillip Kaufman" userId="c001b2a046940d7c" providerId="LiveId" clId="{5CB25B10-5B1C-4017-B167-ED3104435743}" dt="2024-05-20T00:59:59.557" v="3839" actId="165"/>
          <ac:spMkLst>
            <pc:docMk/>
            <pc:sldMk cId="2154024183" sldId="976"/>
            <ac:spMk id="726" creationId="{15D570E8-D88C-AC72-C7DE-5B08188B622D}"/>
          </ac:spMkLst>
        </pc:spChg>
        <pc:spChg chg="mod">
          <ac:chgData name="Phillip Kaufman" userId="c001b2a046940d7c" providerId="LiveId" clId="{5CB25B10-5B1C-4017-B167-ED3104435743}" dt="2024-05-20T00:59:59.557" v="3839" actId="165"/>
          <ac:spMkLst>
            <pc:docMk/>
            <pc:sldMk cId="2154024183" sldId="976"/>
            <ac:spMk id="727" creationId="{1A29A31B-A617-36F6-19A2-6387EC31009C}"/>
          </ac:spMkLst>
        </pc:spChg>
        <pc:spChg chg="mod">
          <ac:chgData name="Phillip Kaufman" userId="c001b2a046940d7c" providerId="LiveId" clId="{5CB25B10-5B1C-4017-B167-ED3104435743}" dt="2024-05-20T00:59:59.557" v="3839" actId="165"/>
          <ac:spMkLst>
            <pc:docMk/>
            <pc:sldMk cId="2154024183" sldId="976"/>
            <ac:spMk id="730" creationId="{F93A6AD3-7BC6-88D3-4776-23A25CA04AAE}"/>
          </ac:spMkLst>
        </pc:spChg>
        <pc:spChg chg="mod">
          <ac:chgData name="Phillip Kaufman" userId="c001b2a046940d7c" providerId="LiveId" clId="{5CB25B10-5B1C-4017-B167-ED3104435743}" dt="2024-05-20T00:59:59.557" v="3839" actId="165"/>
          <ac:spMkLst>
            <pc:docMk/>
            <pc:sldMk cId="2154024183" sldId="976"/>
            <ac:spMk id="766" creationId="{A5F98F1F-3867-BD3C-47C5-74D927BE4C59}"/>
          </ac:spMkLst>
        </pc:spChg>
        <pc:spChg chg="mod">
          <ac:chgData name="Phillip Kaufman" userId="c001b2a046940d7c" providerId="LiveId" clId="{5CB25B10-5B1C-4017-B167-ED3104435743}" dt="2024-05-20T00:59:59.557" v="3839" actId="165"/>
          <ac:spMkLst>
            <pc:docMk/>
            <pc:sldMk cId="2154024183" sldId="976"/>
            <ac:spMk id="767" creationId="{14B5A0BE-7ADC-48B7-862C-BC497EC1DA57}"/>
          </ac:spMkLst>
        </pc:spChg>
        <pc:spChg chg="mod">
          <ac:chgData name="Phillip Kaufman" userId="c001b2a046940d7c" providerId="LiveId" clId="{5CB25B10-5B1C-4017-B167-ED3104435743}" dt="2024-05-21T04:22:00.282" v="5249" actId="165"/>
          <ac:spMkLst>
            <pc:docMk/>
            <pc:sldMk cId="2154024183" sldId="976"/>
            <ac:spMk id="768" creationId="{5DDDB3AB-6623-DEFA-91AC-991D1FACAFE9}"/>
          </ac:spMkLst>
        </pc:spChg>
        <pc:spChg chg="mod">
          <ac:chgData name="Phillip Kaufman" userId="c001b2a046940d7c" providerId="LiveId" clId="{5CB25B10-5B1C-4017-B167-ED3104435743}" dt="2024-05-25T01:05:01.799" v="6955" actId="1076"/>
          <ac:spMkLst>
            <pc:docMk/>
            <pc:sldMk cId="2154024183" sldId="976"/>
            <ac:spMk id="770" creationId="{8EAC630F-3D0F-9D7A-9F4C-98FB8660664F}"/>
          </ac:spMkLst>
        </pc:spChg>
        <pc:spChg chg="mod topLvl">
          <ac:chgData name="Phillip Kaufman" userId="c001b2a046940d7c" providerId="LiveId" clId="{5CB25B10-5B1C-4017-B167-ED3104435743}" dt="2024-05-25T00:43:54.621" v="6546" actId="164"/>
          <ac:spMkLst>
            <pc:docMk/>
            <pc:sldMk cId="2154024183" sldId="976"/>
            <ac:spMk id="776" creationId="{FF049458-CE02-FD98-FE34-344739775397}"/>
          </ac:spMkLst>
        </pc:spChg>
        <pc:spChg chg="mod topLvl">
          <ac:chgData name="Phillip Kaufman" userId="c001b2a046940d7c" providerId="LiveId" clId="{5CB25B10-5B1C-4017-B167-ED3104435743}" dt="2024-05-25T00:43:54.621" v="6546" actId="164"/>
          <ac:spMkLst>
            <pc:docMk/>
            <pc:sldMk cId="2154024183" sldId="976"/>
            <ac:spMk id="777" creationId="{2A799446-EFE9-A5D6-FC7B-1536DB3A7ED8}"/>
          </ac:spMkLst>
        </pc:spChg>
        <pc:spChg chg="mod topLvl">
          <ac:chgData name="Phillip Kaufman" userId="c001b2a046940d7c" providerId="LiveId" clId="{5CB25B10-5B1C-4017-B167-ED3104435743}" dt="2024-05-25T00:43:54.621" v="6546" actId="164"/>
          <ac:spMkLst>
            <pc:docMk/>
            <pc:sldMk cId="2154024183" sldId="976"/>
            <ac:spMk id="778" creationId="{FB137525-6979-3BA0-0986-FDB48B9C1597}"/>
          </ac:spMkLst>
        </pc:spChg>
        <pc:spChg chg="mod">
          <ac:chgData name="Phillip Kaufman" userId="c001b2a046940d7c" providerId="LiveId" clId="{5CB25B10-5B1C-4017-B167-ED3104435743}" dt="2024-05-25T00:32:44.316" v="6217" actId="14100"/>
          <ac:spMkLst>
            <pc:docMk/>
            <pc:sldMk cId="2154024183" sldId="976"/>
            <ac:spMk id="779" creationId="{ECE1FE72-640D-72F9-6770-270F150F10FD}"/>
          </ac:spMkLst>
        </pc:spChg>
        <pc:spChg chg="mod">
          <ac:chgData name="Phillip Kaufman" userId="c001b2a046940d7c" providerId="LiveId" clId="{5CB25B10-5B1C-4017-B167-ED3104435743}" dt="2024-05-25T00:41:51.286" v="6516" actId="207"/>
          <ac:spMkLst>
            <pc:docMk/>
            <pc:sldMk cId="2154024183" sldId="976"/>
            <ac:spMk id="782" creationId="{CAE49A32-C9A4-9EBD-CFCE-D9D4EAE8CB81}"/>
          </ac:spMkLst>
        </pc:spChg>
        <pc:spChg chg="del mod topLvl">
          <ac:chgData name="Phillip Kaufman" userId="c001b2a046940d7c" providerId="LiveId" clId="{5CB25B10-5B1C-4017-B167-ED3104435743}" dt="2024-05-26T06:44:34.310" v="7331" actId="478"/>
          <ac:spMkLst>
            <pc:docMk/>
            <pc:sldMk cId="2154024183" sldId="976"/>
            <ac:spMk id="783" creationId="{C4FDABDB-A009-E034-D764-18A87742DA07}"/>
          </ac:spMkLst>
        </pc:spChg>
        <pc:spChg chg="del mod topLvl">
          <ac:chgData name="Phillip Kaufman" userId="c001b2a046940d7c" providerId="LiveId" clId="{5CB25B10-5B1C-4017-B167-ED3104435743}" dt="2024-05-26T06:44:31.240" v="7329" actId="478"/>
          <ac:spMkLst>
            <pc:docMk/>
            <pc:sldMk cId="2154024183" sldId="976"/>
            <ac:spMk id="784" creationId="{AD2C6BBC-DA00-D42E-4ED7-41370C34B94A}"/>
          </ac:spMkLst>
        </pc:spChg>
        <pc:spChg chg="del mod topLvl">
          <ac:chgData name="Phillip Kaufman" userId="c001b2a046940d7c" providerId="LiveId" clId="{5CB25B10-5B1C-4017-B167-ED3104435743}" dt="2024-05-26T06:44:32.179" v="7330" actId="478"/>
          <ac:spMkLst>
            <pc:docMk/>
            <pc:sldMk cId="2154024183" sldId="976"/>
            <ac:spMk id="785" creationId="{24C04639-66AC-9BA3-CA7C-A3F81C12CC53}"/>
          </ac:spMkLst>
        </pc:spChg>
        <pc:spChg chg="mod">
          <ac:chgData name="Phillip Kaufman" userId="c001b2a046940d7c" providerId="LiveId" clId="{5CB25B10-5B1C-4017-B167-ED3104435743}" dt="2024-05-25T01:05:59.874" v="6977" actId="165"/>
          <ac:spMkLst>
            <pc:docMk/>
            <pc:sldMk cId="2154024183" sldId="976"/>
            <ac:spMk id="786" creationId="{093C48D9-64FB-D8D2-CBB0-331F7A9A0AB3}"/>
          </ac:spMkLst>
        </pc:spChg>
        <pc:spChg chg="mod">
          <ac:chgData name="Phillip Kaufman" userId="c001b2a046940d7c" providerId="LiveId" clId="{5CB25B10-5B1C-4017-B167-ED3104435743}" dt="2024-05-25T01:05:59.874" v="6977" actId="165"/>
          <ac:spMkLst>
            <pc:docMk/>
            <pc:sldMk cId="2154024183" sldId="976"/>
            <ac:spMk id="789" creationId="{15B1598C-CBC2-FD75-BA2C-810DFD246550}"/>
          </ac:spMkLst>
        </pc:spChg>
        <pc:spChg chg="add mod">
          <ac:chgData name="Phillip Kaufman" userId="c001b2a046940d7c" providerId="LiveId" clId="{5CB25B10-5B1C-4017-B167-ED3104435743}" dt="2024-05-25T01:08:33.929" v="7017" actId="164"/>
          <ac:spMkLst>
            <pc:docMk/>
            <pc:sldMk cId="2154024183" sldId="976"/>
            <ac:spMk id="790" creationId="{C0CD93C3-09DB-CAAF-81E1-6E3F1A8E9D97}"/>
          </ac:spMkLst>
        </pc:spChg>
        <pc:spChg chg="add mod">
          <ac:chgData name="Phillip Kaufman" userId="c001b2a046940d7c" providerId="LiveId" clId="{5CB25B10-5B1C-4017-B167-ED3104435743}" dt="2024-05-25T01:08:33.929" v="7017" actId="164"/>
          <ac:spMkLst>
            <pc:docMk/>
            <pc:sldMk cId="2154024183" sldId="976"/>
            <ac:spMk id="791" creationId="{CB1BC59B-F7F0-F6C4-54FA-E560256E6F56}"/>
          </ac:spMkLst>
        </pc:spChg>
        <pc:spChg chg="add mod">
          <ac:chgData name="Phillip Kaufman" userId="c001b2a046940d7c" providerId="LiveId" clId="{5CB25B10-5B1C-4017-B167-ED3104435743}" dt="2024-05-25T01:08:33.929" v="7017" actId="164"/>
          <ac:spMkLst>
            <pc:docMk/>
            <pc:sldMk cId="2154024183" sldId="976"/>
            <ac:spMk id="792" creationId="{A37BCAB8-72AD-4A1C-1E40-E7541965E459}"/>
          </ac:spMkLst>
        </pc:spChg>
        <pc:spChg chg="mod">
          <ac:chgData name="Phillip Kaufman" userId="c001b2a046940d7c" providerId="LiveId" clId="{5CB25B10-5B1C-4017-B167-ED3104435743}" dt="2024-05-20T01:00:04.881" v="3841" actId="165"/>
          <ac:spMkLst>
            <pc:docMk/>
            <pc:sldMk cId="2154024183" sldId="976"/>
            <ac:spMk id="818" creationId="{840FCD3A-57DC-BE2F-EA19-163888AABEF1}"/>
          </ac:spMkLst>
        </pc:spChg>
        <pc:spChg chg="mod">
          <ac:chgData name="Phillip Kaufman" userId="c001b2a046940d7c" providerId="LiveId" clId="{5CB25B10-5B1C-4017-B167-ED3104435743}" dt="2024-05-20T01:00:04.881" v="3841" actId="165"/>
          <ac:spMkLst>
            <pc:docMk/>
            <pc:sldMk cId="2154024183" sldId="976"/>
            <ac:spMk id="819" creationId="{17E1F784-ACB3-B37A-FB24-6D34E1386966}"/>
          </ac:spMkLst>
        </pc:spChg>
        <pc:spChg chg="mod">
          <ac:chgData name="Phillip Kaufman" userId="c001b2a046940d7c" providerId="LiveId" clId="{5CB25B10-5B1C-4017-B167-ED3104435743}" dt="2024-05-21T01:35:28.012" v="4168" actId="165"/>
          <ac:spMkLst>
            <pc:docMk/>
            <pc:sldMk cId="2154024183" sldId="976"/>
            <ac:spMk id="827" creationId="{2DAFFE58-3539-9399-F65A-CBDBF73F1389}"/>
          </ac:spMkLst>
        </pc:spChg>
        <pc:spChg chg="mod">
          <ac:chgData name="Phillip Kaufman" userId="c001b2a046940d7c" providerId="LiveId" clId="{5CB25B10-5B1C-4017-B167-ED3104435743}" dt="2024-05-21T01:35:28.012" v="4168" actId="165"/>
          <ac:spMkLst>
            <pc:docMk/>
            <pc:sldMk cId="2154024183" sldId="976"/>
            <ac:spMk id="828" creationId="{37228480-85FA-7BC3-8C71-400A9BAD719E}"/>
          </ac:spMkLst>
        </pc:spChg>
        <pc:spChg chg="mod">
          <ac:chgData name="Phillip Kaufman" userId="c001b2a046940d7c" providerId="LiveId" clId="{5CB25B10-5B1C-4017-B167-ED3104435743}" dt="2024-05-21T01:35:28.012" v="4168" actId="165"/>
          <ac:spMkLst>
            <pc:docMk/>
            <pc:sldMk cId="2154024183" sldId="976"/>
            <ac:spMk id="829" creationId="{4F10F9A0-2C13-CFBD-959A-2B76EFF0CCCA}"/>
          </ac:spMkLst>
        </pc:spChg>
        <pc:spChg chg="mod">
          <ac:chgData name="Phillip Kaufman" userId="c001b2a046940d7c" providerId="LiveId" clId="{5CB25B10-5B1C-4017-B167-ED3104435743}" dt="2024-05-21T01:35:28.012" v="4168" actId="165"/>
          <ac:spMkLst>
            <pc:docMk/>
            <pc:sldMk cId="2154024183" sldId="976"/>
            <ac:spMk id="830" creationId="{C83A5570-D931-D2E0-9E28-69179DB56706}"/>
          </ac:spMkLst>
        </pc:spChg>
        <pc:spChg chg="mod">
          <ac:chgData name="Phillip Kaufman" userId="c001b2a046940d7c" providerId="LiveId" clId="{5CB25B10-5B1C-4017-B167-ED3104435743}" dt="2024-05-21T01:35:28.012" v="4168" actId="165"/>
          <ac:spMkLst>
            <pc:docMk/>
            <pc:sldMk cId="2154024183" sldId="976"/>
            <ac:spMk id="833" creationId="{B248BA80-B8A0-EFE0-FDD0-E7FCCBB603A9}"/>
          </ac:spMkLst>
        </pc:spChg>
        <pc:spChg chg="mod">
          <ac:chgData name="Phillip Kaufman" userId="c001b2a046940d7c" providerId="LiveId" clId="{5CB25B10-5B1C-4017-B167-ED3104435743}" dt="2024-05-21T01:35:28.012" v="4168" actId="165"/>
          <ac:spMkLst>
            <pc:docMk/>
            <pc:sldMk cId="2154024183" sldId="976"/>
            <ac:spMk id="869" creationId="{377D2ECC-4B56-BD49-E006-DEF7ACC44616}"/>
          </ac:spMkLst>
        </pc:spChg>
        <pc:spChg chg="mod">
          <ac:chgData name="Phillip Kaufman" userId="c001b2a046940d7c" providerId="LiveId" clId="{5CB25B10-5B1C-4017-B167-ED3104435743}" dt="2024-05-21T01:35:28.012" v="4168" actId="165"/>
          <ac:spMkLst>
            <pc:docMk/>
            <pc:sldMk cId="2154024183" sldId="976"/>
            <ac:spMk id="870" creationId="{34F34553-8496-036E-1DA4-B4909AC55A26}"/>
          </ac:spMkLst>
        </pc:spChg>
        <pc:spChg chg="mod ord topLvl">
          <ac:chgData name="Phillip Kaufman" userId="c001b2a046940d7c" providerId="LiveId" clId="{5CB25B10-5B1C-4017-B167-ED3104435743}" dt="2024-05-26T06:43:52.639" v="7321" actId="688"/>
          <ac:spMkLst>
            <pc:docMk/>
            <pc:sldMk cId="2154024183" sldId="976"/>
            <ac:spMk id="876" creationId="{E7125A41-79F9-D787-3527-13558AE7CD6E}"/>
          </ac:spMkLst>
        </pc:spChg>
        <pc:spChg chg="mod ord topLvl">
          <ac:chgData name="Phillip Kaufman" userId="c001b2a046940d7c" providerId="LiveId" clId="{5CB25B10-5B1C-4017-B167-ED3104435743}" dt="2024-05-26T06:43:49.344" v="7320" actId="688"/>
          <ac:spMkLst>
            <pc:docMk/>
            <pc:sldMk cId="2154024183" sldId="976"/>
            <ac:spMk id="877" creationId="{62183A7B-8178-E32A-49D0-09B8324583A0}"/>
          </ac:spMkLst>
        </pc:spChg>
        <pc:spChg chg="mod ord topLvl">
          <ac:chgData name="Phillip Kaufman" userId="c001b2a046940d7c" providerId="LiveId" clId="{5CB25B10-5B1C-4017-B167-ED3104435743}" dt="2024-05-26T06:43:37.405" v="7316" actId="164"/>
          <ac:spMkLst>
            <pc:docMk/>
            <pc:sldMk cId="2154024183" sldId="976"/>
            <ac:spMk id="878" creationId="{245690C9-576E-6F87-DA9F-D4D7DBF6C0F2}"/>
          </ac:spMkLst>
        </pc:spChg>
        <pc:spChg chg="del mod topLvl">
          <ac:chgData name="Phillip Kaufman" userId="c001b2a046940d7c" providerId="LiveId" clId="{5CB25B10-5B1C-4017-B167-ED3104435743}" dt="2024-05-26T06:38:35.048" v="7175" actId="478"/>
          <ac:spMkLst>
            <pc:docMk/>
            <pc:sldMk cId="2154024183" sldId="976"/>
            <ac:spMk id="879" creationId="{4BC48D38-BEF1-140D-CB7F-EFCD06A4AA8F}"/>
          </ac:spMkLst>
        </pc:spChg>
        <pc:spChg chg="mod ord topLvl">
          <ac:chgData name="Phillip Kaufman" userId="c001b2a046940d7c" providerId="LiveId" clId="{5CB25B10-5B1C-4017-B167-ED3104435743}" dt="2024-05-26T06:37:27.679" v="7152" actId="1076"/>
          <ac:spMkLst>
            <pc:docMk/>
            <pc:sldMk cId="2154024183" sldId="976"/>
            <ac:spMk id="882" creationId="{2E445940-49DC-8C7C-64C5-D3371DA0583E}"/>
          </ac:spMkLst>
        </pc:spChg>
        <pc:spChg chg="mod">
          <ac:chgData name="Phillip Kaufman" userId="c001b2a046940d7c" providerId="LiveId" clId="{5CB25B10-5B1C-4017-B167-ED3104435743}" dt="2024-05-21T01:35:28.012" v="4168" actId="165"/>
          <ac:spMkLst>
            <pc:docMk/>
            <pc:sldMk cId="2154024183" sldId="976"/>
            <ac:spMk id="887" creationId="{6F5B0DBD-3706-00DD-D0EA-33D936D2EDBF}"/>
          </ac:spMkLst>
        </pc:spChg>
        <pc:spChg chg="mod">
          <ac:chgData name="Phillip Kaufman" userId="c001b2a046940d7c" providerId="LiveId" clId="{5CB25B10-5B1C-4017-B167-ED3104435743}" dt="2024-05-21T01:35:28.012" v="4168" actId="165"/>
          <ac:spMkLst>
            <pc:docMk/>
            <pc:sldMk cId="2154024183" sldId="976"/>
            <ac:spMk id="888" creationId="{9614602E-7F81-51C7-5145-F62B252914AE}"/>
          </ac:spMkLst>
        </pc:spChg>
        <pc:spChg chg="mod">
          <ac:chgData name="Phillip Kaufman" userId="c001b2a046940d7c" providerId="LiveId" clId="{5CB25B10-5B1C-4017-B167-ED3104435743}" dt="2024-05-21T01:35:28.012" v="4168" actId="165"/>
          <ac:spMkLst>
            <pc:docMk/>
            <pc:sldMk cId="2154024183" sldId="976"/>
            <ac:spMk id="889" creationId="{71C8AC4F-1705-0AB5-712F-5AC935D820D7}"/>
          </ac:spMkLst>
        </pc:spChg>
        <pc:spChg chg="mod">
          <ac:chgData name="Phillip Kaufman" userId="c001b2a046940d7c" providerId="LiveId" clId="{5CB25B10-5B1C-4017-B167-ED3104435743}" dt="2024-05-21T01:35:28.012" v="4168" actId="165"/>
          <ac:spMkLst>
            <pc:docMk/>
            <pc:sldMk cId="2154024183" sldId="976"/>
            <ac:spMk id="890" creationId="{E9A93D7A-9357-F0C7-0EC4-8992641A9DA0}"/>
          </ac:spMkLst>
        </pc:spChg>
        <pc:spChg chg="mod">
          <ac:chgData name="Phillip Kaufman" userId="c001b2a046940d7c" providerId="LiveId" clId="{5CB25B10-5B1C-4017-B167-ED3104435743}" dt="2024-05-21T01:35:28.012" v="4168" actId="165"/>
          <ac:spMkLst>
            <pc:docMk/>
            <pc:sldMk cId="2154024183" sldId="976"/>
            <ac:spMk id="893" creationId="{E9EFCBEA-2D76-96AB-2B4D-E751ED6F6E1C}"/>
          </ac:spMkLst>
        </pc:spChg>
        <pc:spChg chg="mod">
          <ac:chgData name="Phillip Kaufman" userId="c001b2a046940d7c" providerId="LiveId" clId="{5CB25B10-5B1C-4017-B167-ED3104435743}" dt="2024-05-25T01:05:40.796" v="6972" actId="1076"/>
          <ac:spMkLst>
            <pc:docMk/>
            <pc:sldMk cId="2154024183" sldId="976"/>
            <ac:spMk id="896" creationId="{4420E2D2-94FA-1BBC-9F8C-F8425F87BB52}"/>
          </ac:spMkLst>
        </pc:spChg>
        <pc:spChg chg="mod">
          <ac:chgData name="Phillip Kaufman" userId="c001b2a046940d7c" providerId="LiveId" clId="{5CB25B10-5B1C-4017-B167-ED3104435743}" dt="2024-05-25T00:29:49.535" v="6178" actId="255"/>
          <ac:spMkLst>
            <pc:docMk/>
            <pc:sldMk cId="2154024183" sldId="976"/>
            <ac:spMk id="897" creationId="{1C16615E-E387-13B9-066A-3CBE51AB0DF2}"/>
          </ac:spMkLst>
        </pc:spChg>
        <pc:spChg chg="mod">
          <ac:chgData name="Phillip Kaufman" userId="c001b2a046940d7c" providerId="LiveId" clId="{5CB25B10-5B1C-4017-B167-ED3104435743}" dt="2024-05-25T00:29:49.535" v="6178" actId="255"/>
          <ac:spMkLst>
            <pc:docMk/>
            <pc:sldMk cId="2154024183" sldId="976"/>
            <ac:spMk id="898" creationId="{039F1DA1-3E08-EED9-551B-6B75FB369A0F}"/>
          </ac:spMkLst>
        </pc:spChg>
        <pc:spChg chg="mod">
          <ac:chgData name="Phillip Kaufman" userId="c001b2a046940d7c" providerId="LiveId" clId="{5CB25B10-5B1C-4017-B167-ED3104435743}" dt="2024-05-25T00:29:49.535" v="6178" actId="255"/>
          <ac:spMkLst>
            <pc:docMk/>
            <pc:sldMk cId="2154024183" sldId="976"/>
            <ac:spMk id="899" creationId="{8E022565-BF1E-CD2A-FB9F-D16C19A82209}"/>
          </ac:spMkLst>
        </pc:spChg>
        <pc:spChg chg="mod">
          <ac:chgData name="Phillip Kaufman" userId="c001b2a046940d7c" providerId="LiveId" clId="{5CB25B10-5B1C-4017-B167-ED3104435743}" dt="2024-05-25T00:29:49.535" v="6178" actId="255"/>
          <ac:spMkLst>
            <pc:docMk/>
            <pc:sldMk cId="2154024183" sldId="976"/>
            <ac:spMk id="902" creationId="{4CF0C70D-C978-53F2-D415-596DB146F768}"/>
          </ac:spMkLst>
        </pc:spChg>
        <pc:spChg chg="mod">
          <ac:chgData name="Phillip Kaufman" userId="c001b2a046940d7c" providerId="LiveId" clId="{5CB25B10-5B1C-4017-B167-ED3104435743}" dt="2024-05-25T00:43:46.594" v="6544" actId="571"/>
          <ac:spMkLst>
            <pc:docMk/>
            <pc:sldMk cId="2154024183" sldId="976"/>
            <ac:spMk id="903" creationId="{14DBE945-EBF9-820F-A688-4B77869F9D85}"/>
          </ac:spMkLst>
        </pc:spChg>
        <pc:spChg chg="mod">
          <ac:chgData name="Phillip Kaufman" userId="c001b2a046940d7c" providerId="LiveId" clId="{5CB25B10-5B1C-4017-B167-ED3104435743}" dt="2024-05-25T00:48:22.608" v="6577" actId="20577"/>
          <ac:spMkLst>
            <pc:docMk/>
            <pc:sldMk cId="2154024183" sldId="976"/>
            <ac:spMk id="907" creationId="{6689153E-8A38-D12D-B509-D1333D90EE43}"/>
          </ac:spMkLst>
        </pc:spChg>
        <pc:spChg chg="mod">
          <ac:chgData name="Phillip Kaufman" userId="c001b2a046940d7c" providerId="LiveId" clId="{5CB25B10-5B1C-4017-B167-ED3104435743}" dt="2024-05-25T00:29:49.535" v="6178" actId="255"/>
          <ac:spMkLst>
            <pc:docMk/>
            <pc:sldMk cId="2154024183" sldId="976"/>
            <ac:spMk id="910" creationId="{602E947A-A0E7-119F-7144-DC96FFC82F07}"/>
          </ac:spMkLst>
        </pc:spChg>
        <pc:spChg chg="mod">
          <ac:chgData name="Phillip Kaufman" userId="c001b2a046940d7c" providerId="LiveId" clId="{5CB25B10-5B1C-4017-B167-ED3104435743}" dt="2024-05-25T00:59:16.174" v="6852" actId="1076"/>
          <ac:spMkLst>
            <pc:docMk/>
            <pc:sldMk cId="2154024183" sldId="976"/>
            <ac:spMk id="911" creationId="{06C3C700-CF6D-3978-9002-65AC590BD1D4}"/>
          </ac:spMkLst>
        </pc:spChg>
        <pc:spChg chg="mod">
          <ac:chgData name="Phillip Kaufman" userId="c001b2a046940d7c" providerId="LiveId" clId="{5CB25B10-5B1C-4017-B167-ED3104435743}" dt="2024-05-25T00:29:49.535" v="6178" actId="255"/>
          <ac:spMkLst>
            <pc:docMk/>
            <pc:sldMk cId="2154024183" sldId="976"/>
            <ac:spMk id="912" creationId="{41567731-7323-7C7F-88BA-773E7F1003EA}"/>
          </ac:spMkLst>
        </pc:spChg>
        <pc:spChg chg="mod">
          <ac:chgData name="Phillip Kaufman" userId="c001b2a046940d7c" providerId="LiveId" clId="{5CB25B10-5B1C-4017-B167-ED3104435743}" dt="2024-05-25T00:29:49.535" v="6178" actId="255"/>
          <ac:spMkLst>
            <pc:docMk/>
            <pc:sldMk cId="2154024183" sldId="976"/>
            <ac:spMk id="913" creationId="{CD8E0D89-D605-272A-2B9C-07B921240C03}"/>
          </ac:spMkLst>
        </pc:spChg>
        <pc:spChg chg="mod">
          <ac:chgData name="Phillip Kaufman" userId="c001b2a046940d7c" providerId="LiveId" clId="{5CB25B10-5B1C-4017-B167-ED3104435743}" dt="2024-05-25T00:29:49.535" v="6178" actId="255"/>
          <ac:spMkLst>
            <pc:docMk/>
            <pc:sldMk cId="2154024183" sldId="976"/>
            <ac:spMk id="916" creationId="{C02E8C65-D222-B925-F584-FE7992813556}"/>
          </ac:spMkLst>
        </pc:spChg>
        <pc:spChg chg="mod">
          <ac:chgData name="Phillip Kaufman" userId="c001b2a046940d7c" providerId="LiveId" clId="{5CB25B10-5B1C-4017-B167-ED3104435743}" dt="2024-05-25T00:48:22.608" v="6577" actId="20577"/>
          <ac:spMkLst>
            <pc:docMk/>
            <pc:sldMk cId="2154024183" sldId="976"/>
            <ac:spMk id="917" creationId="{3B8F7DD3-8D8E-551D-0F0E-BFE200FCC9EA}"/>
          </ac:spMkLst>
        </pc:spChg>
        <pc:spChg chg="mod">
          <ac:chgData name="Phillip Kaufman" userId="c001b2a046940d7c" providerId="LiveId" clId="{5CB25B10-5B1C-4017-B167-ED3104435743}" dt="2024-05-20T01:09:12.661" v="3990" actId="20577"/>
          <ac:spMkLst>
            <pc:docMk/>
            <pc:sldMk cId="2154024183" sldId="976"/>
            <ac:spMk id="918" creationId="{CA1DF597-AFC3-2A73-8218-29E20A868FAB}"/>
          </ac:spMkLst>
        </pc:spChg>
        <pc:spChg chg="mod">
          <ac:chgData name="Phillip Kaufman" userId="c001b2a046940d7c" providerId="LiveId" clId="{5CB25B10-5B1C-4017-B167-ED3104435743}" dt="2024-05-25T00:48:22.608" v="6577" actId="20577"/>
          <ac:spMkLst>
            <pc:docMk/>
            <pc:sldMk cId="2154024183" sldId="976"/>
            <ac:spMk id="918" creationId="{F59A3E76-0EB5-E7F8-864E-207004229C09}"/>
          </ac:spMkLst>
        </pc:spChg>
        <pc:spChg chg="mod">
          <ac:chgData name="Phillip Kaufman" userId="c001b2a046940d7c" providerId="LiveId" clId="{5CB25B10-5B1C-4017-B167-ED3104435743}" dt="2024-05-20T01:09:12.661" v="3990" actId="20577"/>
          <ac:spMkLst>
            <pc:docMk/>
            <pc:sldMk cId="2154024183" sldId="976"/>
            <ac:spMk id="919" creationId="{5244ED46-1C0C-B74C-62EC-AE1C31C20AAF}"/>
          </ac:spMkLst>
        </pc:spChg>
        <pc:spChg chg="mod">
          <ac:chgData name="Phillip Kaufman" userId="c001b2a046940d7c" providerId="LiveId" clId="{5CB25B10-5B1C-4017-B167-ED3104435743}" dt="2024-05-25T00:48:22.608" v="6577" actId="20577"/>
          <ac:spMkLst>
            <pc:docMk/>
            <pc:sldMk cId="2154024183" sldId="976"/>
            <ac:spMk id="919" creationId="{EAA69E07-5031-D925-CB14-9185277B04D1}"/>
          </ac:spMkLst>
        </pc:spChg>
        <pc:spChg chg="mod">
          <ac:chgData name="Phillip Kaufman" userId="c001b2a046940d7c" providerId="LiveId" clId="{5CB25B10-5B1C-4017-B167-ED3104435743}" dt="2024-05-20T01:09:13.670" v="3991" actId="20577"/>
          <ac:spMkLst>
            <pc:docMk/>
            <pc:sldMk cId="2154024183" sldId="976"/>
            <ac:spMk id="921" creationId="{83EFE330-0340-39E1-01E5-146BDC4FE6A9}"/>
          </ac:spMkLst>
        </pc:spChg>
        <pc:spChg chg="mod">
          <ac:chgData name="Phillip Kaufman" userId="c001b2a046940d7c" providerId="LiveId" clId="{5CB25B10-5B1C-4017-B167-ED3104435743}" dt="2024-05-25T00:48:22.608" v="6577" actId="20577"/>
          <ac:spMkLst>
            <pc:docMk/>
            <pc:sldMk cId="2154024183" sldId="976"/>
            <ac:spMk id="922" creationId="{96DC3E65-43AF-0DCE-F5A7-D8B7D345317B}"/>
          </ac:spMkLst>
        </pc:spChg>
        <pc:spChg chg="mod">
          <ac:chgData name="Phillip Kaufman" userId="c001b2a046940d7c" providerId="LiveId" clId="{5CB25B10-5B1C-4017-B167-ED3104435743}" dt="2024-05-20T01:09:12.661" v="3990" actId="20577"/>
          <ac:spMkLst>
            <pc:docMk/>
            <pc:sldMk cId="2154024183" sldId="976"/>
            <ac:spMk id="922" creationId="{BAD3451D-3FB7-0510-BCA0-2DB124BBE836}"/>
          </ac:spMkLst>
        </pc:spChg>
        <pc:spChg chg="add mod">
          <ac:chgData name="Phillip Kaufman" userId="c001b2a046940d7c" providerId="LiveId" clId="{5CB25B10-5B1C-4017-B167-ED3104435743}" dt="2024-05-25T00:47:42.405" v="6569"/>
          <ac:spMkLst>
            <pc:docMk/>
            <pc:sldMk cId="2154024183" sldId="976"/>
            <ac:spMk id="923" creationId="{7B966A26-169D-355A-CF8B-0D73F46A1B8D}"/>
          </ac:spMkLst>
        </pc:spChg>
        <pc:spChg chg="mod">
          <ac:chgData name="Phillip Kaufman" userId="c001b2a046940d7c" providerId="LiveId" clId="{5CB25B10-5B1C-4017-B167-ED3104435743}" dt="2024-05-20T01:09:12.661" v="3990" actId="20577"/>
          <ac:spMkLst>
            <pc:docMk/>
            <pc:sldMk cId="2154024183" sldId="976"/>
            <ac:spMk id="925" creationId="{E1D53325-4985-23AE-935F-98D3D484A84A}"/>
          </ac:spMkLst>
        </pc:spChg>
        <pc:spChg chg="add del mod topLvl">
          <ac:chgData name="Phillip Kaufman" userId="c001b2a046940d7c" providerId="LiveId" clId="{5CB25B10-5B1C-4017-B167-ED3104435743}" dt="2024-05-25T00:49:51.655" v="6630" actId="164"/>
          <ac:spMkLst>
            <pc:docMk/>
            <pc:sldMk cId="2154024183" sldId="976"/>
            <ac:spMk id="926" creationId="{295BF3CC-3365-B9FB-A5C8-EA57A2D24E73}"/>
          </ac:spMkLst>
        </pc:spChg>
        <pc:spChg chg="mod">
          <ac:chgData name="Phillip Kaufman" userId="c001b2a046940d7c" providerId="LiveId" clId="{5CB25B10-5B1C-4017-B167-ED3104435743}" dt="2024-05-20T01:05:57.038" v="3904"/>
          <ac:spMkLst>
            <pc:docMk/>
            <pc:sldMk cId="2154024183" sldId="976"/>
            <ac:spMk id="927" creationId="{B256B422-1FAD-CB44-5F17-2ECB02CE79E6}"/>
          </ac:spMkLst>
        </pc:spChg>
        <pc:spChg chg="add del mod topLvl">
          <ac:chgData name="Phillip Kaufman" userId="c001b2a046940d7c" providerId="LiveId" clId="{5CB25B10-5B1C-4017-B167-ED3104435743}" dt="2024-05-25T00:49:51.655" v="6630" actId="164"/>
          <ac:spMkLst>
            <pc:docMk/>
            <pc:sldMk cId="2154024183" sldId="976"/>
            <ac:spMk id="927" creationId="{C28AE600-07BA-F735-07FA-6ADA1477B311}"/>
          </ac:spMkLst>
        </pc:spChg>
        <pc:spChg chg="mod">
          <ac:chgData name="Phillip Kaufman" userId="c001b2a046940d7c" providerId="LiveId" clId="{5CB25B10-5B1C-4017-B167-ED3104435743}" dt="2024-05-20T01:05:57.038" v="3904"/>
          <ac:spMkLst>
            <pc:docMk/>
            <pc:sldMk cId="2154024183" sldId="976"/>
            <ac:spMk id="928" creationId="{4E431CF2-828E-7155-BA27-DB797BD30380}"/>
          </ac:spMkLst>
        </pc:spChg>
        <pc:spChg chg="mod topLvl">
          <ac:chgData name="Phillip Kaufman" userId="c001b2a046940d7c" providerId="LiveId" clId="{5CB25B10-5B1C-4017-B167-ED3104435743}" dt="2024-05-25T00:49:51.655" v="6630" actId="164"/>
          <ac:spMkLst>
            <pc:docMk/>
            <pc:sldMk cId="2154024183" sldId="976"/>
            <ac:spMk id="928" creationId="{BACD419E-4164-3E53-F146-654AECCEA592}"/>
          </ac:spMkLst>
        </pc:spChg>
        <pc:spChg chg="mod">
          <ac:chgData name="Phillip Kaufman" userId="c001b2a046940d7c" providerId="LiveId" clId="{5CB25B10-5B1C-4017-B167-ED3104435743}" dt="2024-05-25T00:47:54.002" v="6572" actId="165"/>
          <ac:spMkLst>
            <pc:docMk/>
            <pc:sldMk cId="2154024183" sldId="976"/>
            <ac:spMk id="929" creationId="{C60BF34D-8D75-B616-520D-C12E3C1003CA}"/>
          </ac:spMkLst>
        </pc:spChg>
        <pc:spChg chg="mod">
          <ac:chgData name="Phillip Kaufman" userId="c001b2a046940d7c" providerId="LiveId" clId="{5CB25B10-5B1C-4017-B167-ED3104435743}" dt="2024-05-20T01:05:57.038" v="3904"/>
          <ac:spMkLst>
            <pc:docMk/>
            <pc:sldMk cId="2154024183" sldId="976"/>
            <ac:spMk id="930" creationId="{197BAC0D-B362-D3CC-295C-CCA628BD48A8}"/>
          </ac:spMkLst>
        </pc:spChg>
        <pc:spChg chg="mod">
          <ac:chgData name="Phillip Kaufman" userId="c001b2a046940d7c" providerId="LiveId" clId="{5CB25B10-5B1C-4017-B167-ED3104435743}" dt="2024-05-20T01:05:57.038" v="3904"/>
          <ac:spMkLst>
            <pc:docMk/>
            <pc:sldMk cId="2154024183" sldId="976"/>
            <ac:spMk id="931" creationId="{51F91451-73DB-D8B0-B2BE-A7E6B7101621}"/>
          </ac:spMkLst>
        </pc:spChg>
        <pc:spChg chg="mod">
          <ac:chgData name="Phillip Kaufman" userId="c001b2a046940d7c" providerId="LiveId" clId="{5CB25B10-5B1C-4017-B167-ED3104435743}" dt="2024-05-25T00:47:54.002" v="6572" actId="165"/>
          <ac:spMkLst>
            <pc:docMk/>
            <pc:sldMk cId="2154024183" sldId="976"/>
            <ac:spMk id="932" creationId="{F6C538EA-0264-4CC4-C667-FEDEDE1522B1}"/>
          </ac:spMkLst>
        </pc:spChg>
        <pc:spChg chg="mod">
          <ac:chgData name="Phillip Kaufman" userId="c001b2a046940d7c" providerId="LiveId" clId="{5CB25B10-5B1C-4017-B167-ED3104435743}" dt="2024-05-20T01:05:57.038" v="3904"/>
          <ac:spMkLst>
            <pc:docMk/>
            <pc:sldMk cId="2154024183" sldId="976"/>
            <ac:spMk id="934" creationId="{C5492570-68E0-B7FF-9E8E-47CAA941CAF7}"/>
          </ac:spMkLst>
        </pc:spChg>
        <pc:spChg chg="del mod topLvl">
          <ac:chgData name="Phillip Kaufman" userId="c001b2a046940d7c" providerId="LiveId" clId="{5CB25B10-5B1C-4017-B167-ED3104435743}" dt="2024-05-25T01:04:20.141" v="6922" actId="478"/>
          <ac:spMkLst>
            <pc:docMk/>
            <pc:sldMk cId="2154024183" sldId="976"/>
            <ac:spMk id="936" creationId="{60F7CB79-0DE4-579B-5120-BBC0E819180F}"/>
          </ac:spMkLst>
        </pc:spChg>
        <pc:spChg chg="del mod">
          <ac:chgData name="Phillip Kaufman" userId="c001b2a046940d7c" providerId="LiveId" clId="{5CB25B10-5B1C-4017-B167-ED3104435743}" dt="2024-05-20T01:08:03.418" v="3958" actId="478"/>
          <ac:spMkLst>
            <pc:docMk/>
            <pc:sldMk cId="2154024183" sldId="976"/>
            <ac:spMk id="936" creationId="{B256B422-1FAD-CB44-5F17-2ECB02CE79E6}"/>
          </ac:spMkLst>
        </pc:spChg>
        <pc:spChg chg="mod">
          <ac:chgData name="Phillip Kaufman" userId="c001b2a046940d7c" providerId="LiveId" clId="{5CB25B10-5B1C-4017-B167-ED3104435743}" dt="2024-05-20T01:08:01.492" v="3957" actId="20577"/>
          <ac:spMkLst>
            <pc:docMk/>
            <pc:sldMk cId="2154024183" sldId="976"/>
            <ac:spMk id="937" creationId="{4E431CF2-828E-7155-BA27-DB797BD30380}"/>
          </ac:spMkLst>
        </pc:spChg>
        <pc:spChg chg="del mod topLvl">
          <ac:chgData name="Phillip Kaufman" userId="c001b2a046940d7c" providerId="LiveId" clId="{5CB25B10-5B1C-4017-B167-ED3104435743}" dt="2024-05-25T01:04:20.141" v="6922" actId="478"/>
          <ac:spMkLst>
            <pc:docMk/>
            <pc:sldMk cId="2154024183" sldId="976"/>
            <ac:spMk id="937" creationId="{CF5E5484-0CCB-4DEC-6CA3-944C8CE53D89}"/>
          </ac:spMkLst>
        </pc:spChg>
        <pc:spChg chg="del mod topLvl">
          <ac:chgData name="Phillip Kaufman" userId="c001b2a046940d7c" providerId="LiveId" clId="{5CB25B10-5B1C-4017-B167-ED3104435743}" dt="2024-05-25T01:04:20.141" v="6922" actId="478"/>
          <ac:spMkLst>
            <pc:docMk/>
            <pc:sldMk cId="2154024183" sldId="976"/>
            <ac:spMk id="938" creationId="{27C976BD-5498-B547-EE70-DE64DDF8FF42}"/>
          </ac:spMkLst>
        </pc:spChg>
        <pc:spChg chg="mod">
          <ac:chgData name="Phillip Kaufman" userId="c001b2a046940d7c" providerId="LiveId" clId="{5CB25B10-5B1C-4017-B167-ED3104435743}" dt="2024-05-20T01:08:01.492" v="3957" actId="20577"/>
          <ac:spMkLst>
            <pc:docMk/>
            <pc:sldMk cId="2154024183" sldId="976"/>
            <ac:spMk id="939" creationId="{197BAC0D-B362-D3CC-295C-CCA628BD48A8}"/>
          </ac:spMkLst>
        </pc:spChg>
        <pc:spChg chg="mod">
          <ac:chgData name="Phillip Kaufman" userId="c001b2a046940d7c" providerId="LiveId" clId="{5CB25B10-5B1C-4017-B167-ED3104435743}" dt="2024-05-25T00:55:06.946" v="6688" actId="1076"/>
          <ac:spMkLst>
            <pc:docMk/>
            <pc:sldMk cId="2154024183" sldId="976"/>
            <ac:spMk id="939" creationId="{69DFD797-2619-1F30-949A-D286B3564615}"/>
          </ac:spMkLst>
        </pc:spChg>
        <pc:spChg chg="mod">
          <ac:chgData name="Phillip Kaufman" userId="c001b2a046940d7c" providerId="LiveId" clId="{5CB25B10-5B1C-4017-B167-ED3104435743}" dt="2024-05-20T01:08:01.492" v="3957" actId="20577"/>
          <ac:spMkLst>
            <pc:docMk/>
            <pc:sldMk cId="2154024183" sldId="976"/>
            <ac:spMk id="940" creationId="{51F91451-73DB-D8B0-B2BE-A7E6B7101621}"/>
          </ac:spMkLst>
        </pc:spChg>
        <pc:spChg chg="mod">
          <ac:chgData name="Phillip Kaufman" userId="c001b2a046940d7c" providerId="LiveId" clId="{5CB25B10-5B1C-4017-B167-ED3104435743}" dt="2024-05-21T04:21:12.558" v="5246"/>
          <ac:spMkLst>
            <pc:docMk/>
            <pc:sldMk cId="2154024183" sldId="976"/>
            <ac:spMk id="942" creationId="{833227D9-C819-9E3D-2B19-B1461189112C}"/>
          </ac:spMkLst>
        </pc:spChg>
        <pc:spChg chg="mod">
          <ac:chgData name="Phillip Kaufman" userId="c001b2a046940d7c" providerId="LiveId" clId="{5CB25B10-5B1C-4017-B167-ED3104435743}" dt="2024-05-25T00:50:38.067" v="6635" actId="165"/>
          <ac:spMkLst>
            <pc:docMk/>
            <pc:sldMk cId="2154024183" sldId="976"/>
            <ac:spMk id="942" creationId="{D7727AA1-550B-D0C4-155A-54743365E91D}"/>
          </ac:spMkLst>
        </pc:spChg>
        <pc:spChg chg="mod">
          <ac:chgData name="Phillip Kaufman" userId="c001b2a046940d7c" providerId="LiveId" clId="{5CB25B10-5B1C-4017-B167-ED3104435743}" dt="2024-05-21T04:21:12.558" v="5246"/>
          <ac:spMkLst>
            <pc:docMk/>
            <pc:sldMk cId="2154024183" sldId="976"/>
            <ac:spMk id="943" creationId="{B69C263D-BE2D-6051-7956-F4F89ABFFCF3}"/>
          </ac:spMkLst>
        </pc:spChg>
        <pc:spChg chg="mod">
          <ac:chgData name="Phillip Kaufman" userId="c001b2a046940d7c" providerId="LiveId" clId="{5CB25B10-5B1C-4017-B167-ED3104435743}" dt="2024-05-20T01:08:01.492" v="3957" actId="20577"/>
          <ac:spMkLst>
            <pc:docMk/>
            <pc:sldMk cId="2154024183" sldId="976"/>
            <ac:spMk id="943" creationId="{C5492570-68E0-B7FF-9E8E-47CAA941CAF7}"/>
          </ac:spMkLst>
        </pc:spChg>
        <pc:spChg chg="add mod">
          <ac:chgData name="Phillip Kaufman" userId="c001b2a046940d7c" providerId="LiveId" clId="{5CB25B10-5B1C-4017-B167-ED3104435743}" dt="2024-05-25T00:59:02.582" v="6847" actId="1076"/>
          <ac:spMkLst>
            <pc:docMk/>
            <pc:sldMk cId="2154024183" sldId="976"/>
            <ac:spMk id="944" creationId="{5E516DA1-E343-7B46-0AA5-AE20862E0FF0}"/>
          </ac:spMkLst>
        </pc:spChg>
        <pc:spChg chg="mod">
          <ac:chgData name="Phillip Kaufman" userId="c001b2a046940d7c" providerId="LiveId" clId="{5CB25B10-5B1C-4017-B167-ED3104435743}" dt="2024-05-20T01:07:57.821" v="3953" actId="20577"/>
          <ac:spMkLst>
            <pc:docMk/>
            <pc:sldMk cId="2154024183" sldId="976"/>
            <ac:spMk id="945" creationId="{0A069E57-07BC-F2C5-90C1-14E2AC8E7610}"/>
          </ac:spMkLst>
        </pc:spChg>
        <pc:spChg chg="add mod">
          <ac:chgData name="Phillip Kaufman" userId="c001b2a046940d7c" providerId="LiveId" clId="{5CB25B10-5B1C-4017-B167-ED3104435743}" dt="2024-05-25T00:59:02.582" v="6847" actId="1076"/>
          <ac:spMkLst>
            <pc:docMk/>
            <pc:sldMk cId="2154024183" sldId="976"/>
            <ac:spMk id="945" creationId="{6492D4D0-5BC1-B1F9-D52D-2C2F3242A513}"/>
          </ac:spMkLst>
        </pc:spChg>
        <pc:spChg chg="add mod">
          <ac:chgData name="Phillip Kaufman" userId="c001b2a046940d7c" providerId="LiveId" clId="{5CB25B10-5B1C-4017-B167-ED3104435743}" dt="2024-05-25T00:59:02.582" v="6847" actId="1076"/>
          <ac:spMkLst>
            <pc:docMk/>
            <pc:sldMk cId="2154024183" sldId="976"/>
            <ac:spMk id="946" creationId="{68C39FE5-8BE1-6882-49C1-595B79E8A2B4}"/>
          </ac:spMkLst>
        </pc:spChg>
        <pc:spChg chg="mod">
          <ac:chgData name="Phillip Kaufman" userId="c001b2a046940d7c" providerId="LiveId" clId="{5CB25B10-5B1C-4017-B167-ED3104435743}" dt="2024-05-20T01:07:57.821" v="3953" actId="20577"/>
          <ac:spMkLst>
            <pc:docMk/>
            <pc:sldMk cId="2154024183" sldId="976"/>
            <ac:spMk id="946" creationId="{71B9E63C-0B25-087A-4E41-C3ED22E7544A}"/>
          </ac:spMkLst>
        </pc:spChg>
        <pc:spChg chg="add mod">
          <ac:chgData name="Phillip Kaufman" userId="c001b2a046940d7c" providerId="LiveId" clId="{5CB25B10-5B1C-4017-B167-ED3104435743}" dt="2024-05-25T01:01:49.351" v="6872" actId="164"/>
          <ac:spMkLst>
            <pc:docMk/>
            <pc:sldMk cId="2154024183" sldId="976"/>
            <ac:spMk id="947" creationId="{77557F3E-C0CB-2ECB-12B8-D59C2B50932E}"/>
          </ac:spMkLst>
        </pc:spChg>
        <pc:spChg chg="del mod">
          <ac:chgData name="Phillip Kaufman" userId="c001b2a046940d7c" providerId="LiveId" clId="{5CB25B10-5B1C-4017-B167-ED3104435743}" dt="2024-05-20T01:07:58.433" v="3954" actId="478"/>
          <ac:spMkLst>
            <pc:docMk/>
            <pc:sldMk cId="2154024183" sldId="976"/>
            <ac:spMk id="948" creationId="{C8B1604F-425A-E72B-EB7D-833668ABB671}"/>
          </ac:spMkLst>
        </pc:spChg>
        <pc:spChg chg="mod">
          <ac:chgData name="Phillip Kaufman" userId="c001b2a046940d7c" providerId="LiveId" clId="{5CB25B10-5B1C-4017-B167-ED3104435743}" dt="2024-05-27T06:34:33.670" v="8108" actId="1076"/>
          <ac:spMkLst>
            <pc:docMk/>
            <pc:sldMk cId="2154024183" sldId="976"/>
            <ac:spMk id="948" creationId="{CF577355-5CE7-0DB2-6DDD-2CFCF3CBF399}"/>
          </ac:spMkLst>
        </pc:spChg>
        <pc:spChg chg="mod">
          <ac:chgData name="Phillip Kaufman" userId="c001b2a046940d7c" providerId="LiveId" clId="{5CB25B10-5B1C-4017-B167-ED3104435743}" dt="2024-05-20T01:07:57.821" v="3953" actId="20577"/>
          <ac:spMkLst>
            <pc:docMk/>
            <pc:sldMk cId="2154024183" sldId="976"/>
            <ac:spMk id="949" creationId="{7C273EA9-93C5-4D95-5AC8-D2B604FBF3A4}"/>
          </ac:spMkLst>
        </pc:spChg>
        <pc:spChg chg="mod">
          <ac:chgData name="Phillip Kaufman" userId="c001b2a046940d7c" providerId="LiveId" clId="{5CB25B10-5B1C-4017-B167-ED3104435743}" dt="2024-05-27T06:34:33.670" v="8108" actId="1076"/>
          <ac:spMkLst>
            <pc:docMk/>
            <pc:sldMk cId="2154024183" sldId="976"/>
            <ac:spMk id="949" creationId="{A4A1CBE8-9D01-90A9-C446-2FED56A24596}"/>
          </ac:spMkLst>
        </pc:spChg>
        <pc:spChg chg="add mod">
          <ac:chgData name="Phillip Kaufman" userId="c001b2a046940d7c" providerId="LiveId" clId="{5CB25B10-5B1C-4017-B167-ED3104435743}" dt="2024-05-25T01:01:49.351" v="6872" actId="164"/>
          <ac:spMkLst>
            <pc:docMk/>
            <pc:sldMk cId="2154024183" sldId="976"/>
            <ac:spMk id="951" creationId="{44E494B8-5038-365E-A4C9-735BB6777AD8}"/>
          </ac:spMkLst>
        </pc:spChg>
        <pc:spChg chg="mod">
          <ac:chgData name="Phillip Kaufman" userId="c001b2a046940d7c" providerId="LiveId" clId="{5CB25B10-5B1C-4017-B167-ED3104435743}" dt="2024-05-20T01:07:57.821" v="3953" actId="20577"/>
          <ac:spMkLst>
            <pc:docMk/>
            <pc:sldMk cId="2154024183" sldId="976"/>
            <ac:spMk id="952" creationId="{39F20053-821B-5D66-7A52-B505BEDB285F}"/>
          </ac:spMkLst>
        </pc:spChg>
        <pc:spChg chg="add mod">
          <ac:chgData name="Phillip Kaufman" userId="c001b2a046940d7c" providerId="LiveId" clId="{5CB25B10-5B1C-4017-B167-ED3104435743}" dt="2024-05-25T01:01:49.351" v="6872" actId="164"/>
          <ac:spMkLst>
            <pc:docMk/>
            <pc:sldMk cId="2154024183" sldId="976"/>
            <ac:spMk id="952" creationId="{E3278C46-6784-DF5F-E0A9-E2F725EA2344}"/>
          </ac:spMkLst>
        </pc:spChg>
        <pc:spChg chg="mod">
          <ac:chgData name="Phillip Kaufman" userId="c001b2a046940d7c" providerId="LiveId" clId="{5CB25B10-5B1C-4017-B167-ED3104435743}" dt="2024-05-20T01:06:33.392" v="3916" actId="20577"/>
          <ac:spMkLst>
            <pc:docMk/>
            <pc:sldMk cId="2154024183" sldId="976"/>
            <ac:spMk id="954" creationId="{1D6BEA4F-7AF0-375B-887D-C7915B673E91}"/>
          </ac:spMkLst>
        </pc:spChg>
        <pc:spChg chg="mod">
          <ac:chgData name="Phillip Kaufman" userId="c001b2a046940d7c" providerId="LiveId" clId="{5CB25B10-5B1C-4017-B167-ED3104435743}" dt="2024-05-20T01:06:33.392" v="3916" actId="20577"/>
          <ac:spMkLst>
            <pc:docMk/>
            <pc:sldMk cId="2154024183" sldId="976"/>
            <ac:spMk id="955" creationId="{16325C4F-5C44-7D3C-F6CB-801BE2456032}"/>
          </ac:spMkLst>
        </pc:spChg>
        <pc:spChg chg="mod">
          <ac:chgData name="Phillip Kaufman" userId="c001b2a046940d7c" providerId="LiveId" clId="{5CB25B10-5B1C-4017-B167-ED3104435743}" dt="2024-05-25T01:04:05.035" v="6920" actId="403"/>
          <ac:spMkLst>
            <pc:docMk/>
            <pc:sldMk cId="2154024183" sldId="976"/>
            <ac:spMk id="956" creationId="{6161DFED-A29F-6452-5FAD-854E35F97BED}"/>
          </ac:spMkLst>
        </pc:spChg>
        <pc:spChg chg="mod">
          <ac:chgData name="Phillip Kaufman" userId="c001b2a046940d7c" providerId="LiveId" clId="{5CB25B10-5B1C-4017-B167-ED3104435743}" dt="2024-05-25T01:05:09.934" v="6958" actId="1076"/>
          <ac:spMkLst>
            <pc:docMk/>
            <pc:sldMk cId="2154024183" sldId="976"/>
            <ac:spMk id="957" creationId="{2C0CC129-F6BB-BC79-3F5E-4D1D50B8B3EF}"/>
          </ac:spMkLst>
        </pc:spChg>
        <pc:spChg chg="mod">
          <ac:chgData name="Phillip Kaufman" userId="c001b2a046940d7c" providerId="LiveId" clId="{5CB25B10-5B1C-4017-B167-ED3104435743}" dt="2024-05-20T01:06:33.392" v="3916" actId="20577"/>
          <ac:spMkLst>
            <pc:docMk/>
            <pc:sldMk cId="2154024183" sldId="976"/>
            <ac:spMk id="957" creationId="{541E021B-2122-8ABB-90DA-50F649F4E121}"/>
          </ac:spMkLst>
        </pc:spChg>
        <pc:spChg chg="mod">
          <ac:chgData name="Phillip Kaufman" userId="c001b2a046940d7c" providerId="LiveId" clId="{5CB25B10-5B1C-4017-B167-ED3104435743}" dt="2024-05-20T01:06:33.392" v="3916" actId="20577"/>
          <ac:spMkLst>
            <pc:docMk/>
            <pc:sldMk cId="2154024183" sldId="976"/>
            <ac:spMk id="958" creationId="{A20903FA-C339-7C58-6D64-A6614D8C703B}"/>
          </ac:spMkLst>
        </pc:spChg>
        <pc:spChg chg="mod">
          <ac:chgData name="Phillip Kaufman" userId="c001b2a046940d7c" providerId="LiveId" clId="{5CB25B10-5B1C-4017-B167-ED3104435743}" dt="2024-05-25T01:05:33.375" v="6970" actId="1076"/>
          <ac:spMkLst>
            <pc:docMk/>
            <pc:sldMk cId="2154024183" sldId="976"/>
            <ac:spMk id="958" creationId="{C874F3CF-8CBA-2894-3651-0EE4F6670853}"/>
          </ac:spMkLst>
        </pc:spChg>
        <pc:spChg chg="mod">
          <ac:chgData name="Phillip Kaufman" userId="c001b2a046940d7c" providerId="LiveId" clId="{5CB25B10-5B1C-4017-B167-ED3104435743}" dt="2024-05-25T01:05:31.108" v="6969" actId="1076"/>
          <ac:spMkLst>
            <pc:docMk/>
            <pc:sldMk cId="2154024183" sldId="976"/>
            <ac:spMk id="959" creationId="{CA510DE6-D1E7-CC27-5E59-E32F112FDEE6}"/>
          </ac:spMkLst>
        </pc:spChg>
        <pc:spChg chg="mod">
          <ac:chgData name="Phillip Kaufman" userId="c001b2a046940d7c" providerId="LiveId" clId="{5CB25B10-5B1C-4017-B167-ED3104435743}" dt="2024-05-20T01:06:33.392" v="3916" actId="20577"/>
          <ac:spMkLst>
            <pc:docMk/>
            <pc:sldMk cId="2154024183" sldId="976"/>
            <ac:spMk id="961" creationId="{64AC2F83-0A03-CE14-2812-B5A702B3B0B5}"/>
          </ac:spMkLst>
        </pc:spChg>
        <pc:spChg chg="mod">
          <ac:chgData name="Phillip Kaufman" userId="c001b2a046940d7c" providerId="LiveId" clId="{5CB25B10-5B1C-4017-B167-ED3104435743}" dt="2024-05-20T01:06:26.466" v="3912"/>
          <ac:spMkLst>
            <pc:docMk/>
            <pc:sldMk cId="2154024183" sldId="976"/>
            <ac:spMk id="963" creationId="{90259CB8-39EE-2C5B-528E-C139641F5072}"/>
          </ac:spMkLst>
        </pc:spChg>
        <pc:spChg chg="mod">
          <ac:chgData name="Phillip Kaufman" userId="c001b2a046940d7c" providerId="LiveId" clId="{5CB25B10-5B1C-4017-B167-ED3104435743}" dt="2024-05-20T01:06:26.466" v="3912"/>
          <ac:spMkLst>
            <pc:docMk/>
            <pc:sldMk cId="2154024183" sldId="976"/>
            <ac:spMk id="964" creationId="{A3555677-1B5A-79F8-2171-A2A5C914D64A}"/>
          </ac:spMkLst>
        </pc:spChg>
        <pc:spChg chg="mod">
          <ac:chgData name="Phillip Kaufman" userId="c001b2a046940d7c" providerId="LiveId" clId="{5CB25B10-5B1C-4017-B167-ED3104435743}" dt="2024-05-20T01:06:26.466" v="3912"/>
          <ac:spMkLst>
            <pc:docMk/>
            <pc:sldMk cId="2154024183" sldId="976"/>
            <ac:spMk id="966" creationId="{EEACA1BD-F027-ED57-5A47-7AB9DEAE1D62}"/>
          </ac:spMkLst>
        </pc:spChg>
        <pc:spChg chg="mod">
          <ac:chgData name="Phillip Kaufman" userId="c001b2a046940d7c" providerId="LiveId" clId="{5CB25B10-5B1C-4017-B167-ED3104435743}" dt="2024-05-20T01:06:26.466" v="3912"/>
          <ac:spMkLst>
            <pc:docMk/>
            <pc:sldMk cId="2154024183" sldId="976"/>
            <ac:spMk id="967" creationId="{27B07D68-4097-8705-79A2-505730198442}"/>
          </ac:spMkLst>
        </pc:spChg>
        <pc:spChg chg="mod">
          <ac:chgData name="Phillip Kaufman" userId="c001b2a046940d7c" providerId="LiveId" clId="{5CB25B10-5B1C-4017-B167-ED3104435743}" dt="2024-05-20T01:06:26.466" v="3912"/>
          <ac:spMkLst>
            <pc:docMk/>
            <pc:sldMk cId="2154024183" sldId="976"/>
            <ac:spMk id="970" creationId="{533339A5-26B1-44E8-3EDD-737DAD79DB23}"/>
          </ac:spMkLst>
        </pc:spChg>
        <pc:spChg chg="mod">
          <ac:chgData name="Phillip Kaufman" userId="c001b2a046940d7c" providerId="LiveId" clId="{5CB25B10-5B1C-4017-B167-ED3104435743}" dt="2024-05-20T01:06:26.653" v="3913"/>
          <ac:spMkLst>
            <pc:docMk/>
            <pc:sldMk cId="2154024183" sldId="976"/>
            <ac:spMk id="972" creationId="{368476A6-5566-FD31-8391-D6BF82E638EF}"/>
          </ac:spMkLst>
        </pc:spChg>
        <pc:spChg chg="mod">
          <ac:chgData name="Phillip Kaufman" userId="c001b2a046940d7c" providerId="LiveId" clId="{5CB25B10-5B1C-4017-B167-ED3104435743}" dt="2024-05-20T01:06:26.653" v="3913"/>
          <ac:spMkLst>
            <pc:docMk/>
            <pc:sldMk cId="2154024183" sldId="976"/>
            <ac:spMk id="973" creationId="{09C0DD7D-5858-9857-1862-CD6D15B79D6F}"/>
          </ac:spMkLst>
        </pc:spChg>
        <pc:spChg chg="mod">
          <ac:chgData name="Phillip Kaufman" userId="c001b2a046940d7c" providerId="LiveId" clId="{5CB25B10-5B1C-4017-B167-ED3104435743}" dt="2024-05-20T01:06:26.653" v="3913"/>
          <ac:spMkLst>
            <pc:docMk/>
            <pc:sldMk cId="2154024183" sldId="976"/>
            <ac:spMk id="975" creationId="{E0E57194-3602-A1EA-0247-C62C0B1FCBD3}"/>
          </ac:spMkLst>
        </pc:spChg>
        <pc:spChg chg="mod">
          <ac:chgData name="Phillip Kaufman" userId="c001b2a046940d7c" providerId="LiveId" clId="{5CB25B10-5B1C-4017-B167-ED3104435743}" dt="2024-05-20T01:06:26.653" v="3913"/>
          <ac:spMkLst>
            <pc:docMk/>
            <pc:sldMk cId="2154024183" sldId="976"/>
            <ac:spMk id="976" creationId="{174A93FD-39D1-2F1E-A90A-6A6429DD8259}"/>
          </ac:spMkLst>
        </pc:spChg>
        <pc:spChg chg="mod">
          <ac:chgData name="Phillip Kaufman" userId="c001b2a046940d7c" providerId="LiveId" clId="{5CB25B10-5B1C-4017-B167-ED3104435743}" dt="2024-05-20T01:06:26.653" v="3913"/>
          <ac:spMkLst>
            <pc:docMk/>
            <pc:sldMk cId="2154024183" sldId="976"/>
            <ac:spMk id="979" creationId="{1BA5D1A4-F6A7-0E17-8EE5-852F4DF2859E}"/>
          </ac:spMkLst>
        </pc:spChg>
        <pc:spChg chg="add mod">
          <ac:chgData name="Phillip Kaufman" userId="c001b2a046940d7c" providerId="LiveId" clId="{5CB25B10-5B1C-4017-B167-ED3104435743}" dt="2024-05-20T01:07:52.884" v="3936" actId="1076"/>
          <ac:spMkLst>
            <pc:docMk/>
            <pc:sldMk cId="2154024183" sldId="976"/>
            <ac:spMk id="980" creationId="{F90ADF1A-1C4D-400F-BAAF-E62F1B35FDCE}"/>
          </ac:spMkLst>
        </pc:spChg>
        <pc:spChg chg="add mod">
          <ac:chgData name="Phillip Kaufman" userId="c001b2a046940d7c" providerId="LiveId" clId="{5CB25B10-5B1C-4017-B167-ED3104435743}" dt="2024-05-20T01:20:19.070" v="4025"/>
          <ac:spMkLst>
            <pc:docMk/>
            <pc:sldMk cId="2154024183" sldId="976"/>
            <ac:spMk id="989" creationId="{C5492570-68E0-B7FF-9E8E-47CAA941CAF7}"/>
          </ac:spMkLst>
        </pc:spChg>
        <pc:spChg chg="add mod">
          <ac:chgData name="Phillip Kaufman" userId="c001b2a046940d7c" providerId="LiveId" clId="{5CB25B10-5B1C-4017-B167-ED3104435743}" dt="2024-05-20T01:20:19.309" v="4026"/>
          <ac:spMkLst>
            <pc:docMk/>
            <pc:sldMk cId="2154024183" sldId="976"/>
            <ac:spMk id="990" creationId="{83B329C8-FE68-89DF-9997-A20511855657}"/>
          </ac:spMkLst>
        </pc:spChg>
        <pc:spChg chg="add mod">
          <ac:chgData name="Phillip Kaufman" userId="c001b2a046940d7c" providerId="LiveId" clId="{5CB25B10-5B1C-4017-B167-ED3104435743}" dt="2024-05-20T01:20:19.518" v="4027"/>
          <ac:spMkLst>
            <pc:docMk/>
            <pc:sldMk cId="2154024183" sldId="976"/>
            <ac:spMk id="991" creationId="{85310022-F4D4-295A-9A54-92BFAB936E03}"/>
          </ac:spMkLst>
        </pc:spChg>
        <pc:grpChg chg="add del mod">
          <ac:chgData name="Phillip Kaufman" userId="c001b2a046940d7c" providerId="LiveId" clId="{5CB25B10-5B1C-4017-B167-ED3104435743}" dt="2024-05-20T00:56:23.929" v="3789" actId="478"/>
          <ac:grpSpMkLst>
            <pc:docMk/>
            <pc:sldMk cId="2154024183" sldId="976"/>
            <ac:grpSpMk id="4" creationId="{585BBE82-0D27-C57F-B6FD-2033ADAA4AA6}"/>
          </ac:grpSpMkLst>
        </pc:grpChg>
        <pc:grpChg chg="add del mod">
          <ac:chgData name="Phillip Kaufman" userId="c001b2a046940d7c" providerId="LiveId" clId="{5CB25B10-5B1C-4017-B167-ED3104435743}" dt="2024-05-25T01:04:24.356" v="6923" actId="478"/>
          <ac:grpSpMkLst>
            <pc:docMk/>
            <pc:sldMk cId="2154024183" sldId="976"/>
            <ac:grpSpMk id="4" creationId="{8AAE5E11-8378-6056-A5D0-BEF9B0A7FECA}"/>
          </ac:grpSpMkLst>
        </pc:grpChg>
        <pc:grpChg chg="mod">
          <ac:chgData name="Phillip Kaufman" userId="c001b2a046940d7c" providerId="LiveId" clId="{5CB25B10-5B1C-4017-B167-ED3104435743}" dt="2024-05-25T00:29:49.535" v="6178" actId="255"/>
          <ac:grpSpMkLst>
            <pc:docMk/>
            <pc:sldMk cId="2154024183" sldId="976"/>
            <ac:grpSpMk id="5" creationId="{12E7964C-C84D-97C4-7F86-FF5403F9997A}"/>
          </ac:grpSpMkLst>
        </pc:grpChg>
        <pc:grpChg chg="mod">
          <ac:chgData name="Phillip Kaufman" userId="c001b2a046940d7c" providerId="LiveId" clId="{5CB25B10-5B1C-4017-B167-ED3104435743}" dt="2024-05-20T00:56:13.563" v="3788"/>
          <ac:grpSpMkLst>
            <pc:docMk/>
            <pc:sldMk cId="2154024183" sldId="976"/>
            <ac:grpSpMk id="5" creationId="{B3C172D1-8FC4-B71E-5375-AFE2D4C1989A}"/>
          </ac:grpSpMkLst>
        </pc:grpChg>
        <pc:grpChg chg="mod">
          <ac:chgData name="Phillip Kaufman" userId="c001b2a046940d7c" providerId="LiveId" clId="{5CB25B10-5B1C-4017-B167-ED3104435743}" dt="2024-05-20T00:56:13.563" v="3788"/>
          <ac:grpSpMkLst>
            <pc:docMk/>
            <pc:sldMk cId="2154024183" sldId="976"/>
            <ac:grpSpMk id="6" creationId="{B4F5D17D-9303-AF5F-0F2B-E1BAEE08D896}"/>
          </ac:grpSpMkLst>
        </pc:grpChg>
        <pc:grpChg chg="del">
          <ac:chgData name="Phillip Kaufman" userId="c001b2a046940d7c" providerId="LiveId" clId="{5CB25B10-5B1C-4017-B167-ED3104435743}" dt="2024-05-20T00:56:12.486" v="3787" actId="478"/>
          <ac:grpSpMkLst>
            <pc:docMk/>
            <pc:sldMk cId="2154024183" sldId="976"/>
            <ac:grpSpMk id="8" creationId="{D7BA1C8E-0A63-1AAA-F9A1-831CA714CFEF}"/>
          </ac:grpSpMkLst>
        </pc:grpChg>
        <pc:grpChg chg="mod">
          <ac:chgData name="Phillip Kaufman" userId="c001b2a046940d7c" providerId="LiveId" clId="{5CB25B10-5B1C-4017-B167-ED3104435743}" dt="2024-05-20T00:56:13.563" v="3788"/>
          <ac:grpSpMkLst>
            <pc:docMk/>
            <pc:sldMk cId="2154024183" sldId="976"/>
            <ac:grpSpMk id="9" creationId="{B04FA7F8-C1A3-95BB-EC08-2C9026941A7F}"/>
          </ac:grpSpMkLst>
        </pc:grpChg>
        <pc:grpChg chg="add del mod topLvl">
          <ac:chgData name="Phillip Kaufman" userId="c001b2a046940d7c" providerId="LiveId" clId="{5CB25B10-5B1C-4017-B167-ED3104435743}" dt="2024-05-26T06:38:02.886" v="7163" actId="478"/>
          <ac:grpSpMkLst>
            <pc:docMk/>
            <pc:sldMk cId="2154024183" sldId="976"/>
            <ac:grpSpMk id="12" creationId="{1AF65147-6F50-A25B-BE81-78FCB45381F9}"/>
          </ac:grpSpMkLst>
        </pc:grpChg>
        <pc:grpChg chg="add del mod">
          <ac:chgData name="Phillip Kaufman" userId="c001b2a046940d7c" providerId="LiveId" clId="{5CB25B10-5B1C-4017-B167-ED3104435743}" dt="2024-05-26T06:35:15.302" v="7120" actId="165"/>
          <ac:grpSpMkLst>
            <pc:docMk/>
            <pc:sldMk cId="2154024183" sldId="976"/>
            <ac:grpSpMk id="13" creationId="{8FE11365-89BF-E6C9-9B00-2B7E3AD6D2D4}"/>
          </ac:grpSpMkLst>
        </pc:grpChg>
        <pc:grpChg chg="add mod">
          <ac:chgData name="Phillip Kaufman" userId="c001b2a046940d7c" providerId="LiveId" clId="{5CB25B10-5B1C-4017-B167-ED3104435743}" dt="2024-05-21T01:35:38.193" v="4172" actId="164"/>
          <ac:grpSpMkLst>
            <pc:docMk/>
            <pc:sldMk cId="2154024183" sldId="976"/>
            <ac:grpSpMk id="13" creationId="{973EC0E3-C628-411A-B72F-12E46D792E10}"/>
          </ac:grpSpMkLst>
        </pc:grpChg>
        <pc:grpChg chg="add mod">
          <ac:chgData name="Phillip Kaufman" userId="c001b2a046940d7c" providerId="LiveId" clId="{5CB25B10-5B1C-4017-B167-ED3104435743}" dt="2024-05-21T04:21:12.558" v="5246"/>
          <ac:grpSpMkLst>
            <pc:docMk/>
            <pc:sldMk cId="2154024183" sldId="976"/>
            <ac:grpSpMk id="14" creationId="{4F00F6BD-FEFE-063A-C200-3A6CDC805668}"/>
          </ac:grpSpMkLst>
        </pc:grpChg>
        <pc:grpChg chg="mod">
          <ac:chgData name="Phillip Kaufman" userId="c001b2a046940d7c" providerId="LiveId" clId="{5CB25B10-5B1C-4017-B167-ED3104435743}" dt="2024-05-21T04:21:12.558" v="5246"/>
          <ac:grpSpMkLst>
            <pc:docMk/>
            <pc:sldMk cId="2154024183" sldId="976"/>
            <ac:grpSpMk id="15" creationId="{97AB0119-EC51-5293-3C03-B93A8BAF72F5}"/>
          </ac:grpSpMkLst>
        </pc:grpChg>
        <pc:grpChg chg="mod">
          <ac:chgData name="Phillip Kaufman" userId="c001b2a046940d7c" providerId="LiveId" clId="{5CB25B10-5B1C-4017-B167-ED3104435743}" dt="2024-05-21T04:21:12.558" v="5246"/>
          <ac:grpSpMkLst>
            <pc:docMk/>
            <pc:sldMk cId="2154024183" sldId="976"/>
            <ac:grpSpMk id="16" creationId="{06A280C3-D732-ADFD-3390-3BA03740E993}"/>
          </ac:grpSpMkLst>
        </pc:grpChg>
        <pc:grpChg chg="del mod">
          <ac:chgData name="Phillip Kaufman" userId="c001b2a046940d7c" providerId="LiveId" clId="{5CB25B10-5B1C-4017-B167-ED3104435743}" dt="2024-05-25T00:49:33.653" v="6623" actId="478"/>
          <ac:grpSpMkLst>
            <pc:docMk/>
            <pc:sldMk cId="2154024183" sldId="976"/>
            <ac:grpSpMk id="17" creationId="{1B79F9CA-A8B0-510C-8C71-EB3346249DA3}"/>
          </ac:grpSpMkLst>
        </pc:grpChg>
        <pc:grpChg chg="add mod">
          <ac:chgData name="Phillip Kaufman" userId="c001b2a046940d7c" providerId="LiveId" clId="{5CB25B10-5B1C-4017-B167-ED3104435743}" dt="2024-05-26T06:37:59.300" v="7161" actId="164"/>
          <ac:grpSpMkLst>
            <pc:docMk/>
            <pc:sldMk cId="2154024183" sldId="976"/>
            <ac:grpSpMk id="17" creationId="{5066BB1E-7E50-4866-969F-2E9102E36E25}"/>
          </ac:grpSpMkLst>
        </pc:grpChg>
        <pc:grpChg chg="mod">
          <ac:chgData name="Phillip Kaufman" userId="c001b2a046940d7c" providerId="LiveId" clId="{5CB25B10-5B1C-4017-B167-ED3104435743}" dt="2024-05-25T00:29:49.535" v="6178" actId="255"/>
          <ac:grpSpMkLst>
            <pc:docMk/>
            <pc:sldMk cId="2154024183" sldId="976"/>
            <ac:grpSpMk id="20" creationId="{AA761FA5-AF54-DDC0-13EB-892767600EF3}"/>
          </ac:grpSpMkLst>
        </pc:grpChg>
        <pc:grpChg chg="mod">
          <ac:chgData name="Phillip Kaufman" userId="c001b2a046940d7c" providerId="LiveId" clId="{5CB25B10-5B1C-4017-B167-ED3104435743}" dt="2024-05-21T04:21:12.558" v="5246"/>
          <ac:grpSpMkLst>
            <pc:docMk/>
            <pc:sldMk cId="2154024183" sldId="976"/>
            <ac:grpSpMk id="26" creationId="{E334AD06-35A9-2661-A8D9-72B8AD8AE097}"/>
          </ac:grpSpMkLst>
        </pc:grpChg>
        <pc:grpChg chg="add mod">
          <ac:chgData name="Phillip Kaufman" userId="c001b2a046940d7c" providerId="LiveId" clId="{5CB25B10-5B1C-4017-B167-ED3104435743}" dt="2024-05-26T06:43:37.405" v="7316" actId="164"/>
          <ac:grpSpMkLst>
            <pc:docMk/>
            <pc:sldMk cId="2154024183" sldId="976"/>
            <ac:grpSpMk id="27" creationId="{D1D90610-0F85-FB92-59D4-82BF248EAB1B}"/>
          </ac:grpSpMkLst>
        </pc:grpChg>
        <pc:grpChg chg="add mod">
          <ac:chgData name="Phillip Kaufman" userId="c001b2a046940d7c" providerId="LiveId" clId="{5CB25B10-5B1C-4017-B167-ED3104435743}" dt="2024-05-26T06:44:16.833" v="7327" actId="1076"/>
          <ac:grpSpMkLst>
            <pc:docMk/>
            <pc:sldMk cId="2154024183" sldId="976"/>
            <ac:grpSpMk id="30" creationId="{01B921DE-A510-2DE8-4B67-64509A7E4EDD}"/>
          </ac:grpSpMkLst>
        </pc:grpChg>
        <pc:grpChg chg="mod">
          <ac:chgData name="Phillip Kaufman" userId="c001b2a046940d7c" providerId="LiveId" clId="{5CB25B10-5B1C-4017-B167-ED3104435743}" dt="2024-05-21T04:21:12.558" v="5246"/>
          <ac:grpSpMkLst>
            <pc:docMk/>
            <pc:sldMk cId="2154024183" sldId="976"/>
            <ac:grpSpMk id="34" creationId="{E7728679-0EBE-F3AE-C96A-9F253D07F21F}"/>
          </ac:grpSpMkLst>
        </pc:grpChg>
        <pc:grpChg chg="mod">
          <ac:chgData name="Phillip Kaufman" userId="c001b2a046940d7c" providerId="LiveId" clId="{5CB25B10-5B1C-4017-B167-ED3104435743}" dt="2024-05-21T04:21:12.558" v="5246"/>
          <ac:grpSpMkLst>
            <pc:docMk/>
            <pc:sldMk cId="2154024183" sldId="976"/>
            <ac:grpSpMk id="35" creationId="{3769DAED-C607-F4D8-F4AD-E656AEEF8BF7}"/>
          </ac:grpSpMkLst>
        </pc:grpChg>
        <pc:grpChg chg="mod">
          <ac:chgData name="Phillip Kaufman" userId="c001b2a046940d7c" providerId="LiveId" clId="{5CB25B10-5B1C-4017-B167-ED3104435743}" dt="2024-05-21T04:21:12.558" v="5246"/>
          <ac:grpSpMkLst>
            <pc:docMk/>
            <pc:sldMk cId="2154024183" sldId="976"/>
            <ac:grpSpMk id="36" creationId="{3E1E4388-24BE-87C2-B27A-CC7AB5AC8B95}"/>
          </ac:grpSpMkLst>
        </pc:grpChg>
        <pc:grpChg chg="mod">
          <ac:chgData name="Phillip Kaufman" userId="c001b2a046940d7c" providerId="LiveId" clId="{5CB25B10-5B1C-4017-B167-ED3104435743}" dt="2024-05-20T00:56:13.563" v="3788"/>
          <ac:grpSpMkLst>
            <pc:docMk/>
            <pc:sldMk cId="2154024183" sldId="976"/>
            <ac:grpSpMk id="44" creationId="{CF5B0A0A-8C5E-79A9-98F6-781B1111B682}"/>
          </ac:grpSpMkLst>
        </pc:grpChg>
        <pc:grpChg chg="add mod topLvl">
          <ac:chgData name="Phillip Kaufman" userId="c001b2a046940d7c" providerId="LiveId" clId="{5CB25B10-5B1C-4017-B167-ED3104435743}" dt="2024-05-20T01:12:05.638" v="4017" actId="164"/>
          <ac:grpSpMkLst>
            <pc:docMk/>
            <pc:sldMk cId="2154024183" sldId="976"/>
            <ac:grpSpMk id="47" creationId="{A972CAD8-49BC-7B38-F62F-E6347E00A069}"/>
          </ac:grpSpMkLst>
        </pc:grpChg>
        <pc:grpChg chg="mod">
          <ac:chgData name="Phillip Kaufman" userId="c001b2a046940d7c" providerId="LiveId" clId="{5CB25B10-5B1C-4017-B167-ED3104435743}" dt="2024-05-20T01:04:20.669" v="3892" actId="165"/>
          <ac:grpSpMkLst>
            <pc:docMk/>
            <pc:sldMk cId="2154024183" sldId="976"/>
            <ac:grpSpMk id="48" creationId="{3EE15156-6717-BB91-B131-03E13D411C41}"/>
          </ac:grpSpMkLst>
        </pc:grpChg>
        <pc:grpChg chg="mod">
          <ac:chgData name="Phillip Kaufman" userId="c001b2a046940d7c" providerId="LiveId" clId="{5CB25B10-5B1C-4017-B167-ED3104435743}" dt="2024-05-20T01:04:20.669" v="3892" actId="165"/>
          <ac:grpSpMkLst>
            <pc:docMk/>
            <pc:sldMk cId="2154024183" sldId="976"/>
            <ac:grpSpMk id="49" creationId="{EF3EE7BC-DA8E-313E-5300-31F6A085EEDE}"/>
          </ac:grpSpMkLst>
        </pc:grpChg>
        <pc:grpChg chg="mod">
          <ac:chgData name="Phillip Kaufman" userId="c001b2a046940d7c" providerId="LiveId" clId="{5CB25B10-5B1C-4017-B167-ED3104435743}" dt="2024-05-20T01:04:20.669" v="3892" actId="165"/>
          <ac:grpSpMkLst>
            <pc:docMk/>
            <pc:sldMk cId="2154024183" sldId="976"/>
            <ac:grpSpMk id="50" creationId="{2A98FBDE-179B-B167-0760-F4505F96A770}"/>
          </ac:grpSpMkLst>
        </pc:grpChg>
        <pc:grpChg chg="add mod">
          <ac:chgData name="Phillip Kaufman" userId="c001b2a046940d7c" providerId="LiveId" clId="{5CB25B10-5B1C-4017-B167-ED3104435743}" dt="2024-05-25T00:43:50.635" v="6545" actId="164"/>
          <ac:grpSpMkLst>
            <pc:docMk/>
            <pc:sldMk cId="2154024183" sldId="976"/>
            <ac:grpSpMk id="51" creationId="{308BCED5-FDB6-C44A-3B74-EDB0FBE94C69}"/>
          </ac:grpSpMkLst>
        </pc:grpChg>
        <pc:grpChg chg="add mod">
          <ac:chgData name="Phillip Kaufman" userId="c001b2a046940d7c" providerId="LiveId" clId="{5CB25B10-5B1C-4017-B167-ED3104435743}" dt="2024-05-25T00:43:38.620" v="6541"/>
          <ac:grpSpMkLst>
            <pc:docMk/>
            <pc:sldMk cId="2154024183" sldId="976"/>
            <ac:grpSpMk id="52" creationId="{9647EB1E-F5AA-BAA5-8B52-619340B75158}"/>
          </ac:grpSpMkLst>
        </pc:grpChg>
        <pc:grpChg chg="add mod">
          <ac:chgData name="Phillip Kaufman" userId="c001b2a046940d7c" providerId="LiveId" clId="{5CB25B10-5B1C-4017-B167-ED3104435743}" dt="2024-05-25T00:43:44.750" v="6542"/>
          <ac:grpSpMkLst>
            <pc:docMk/>
            <pc:sldMk cId="2154024183" sldId="976"/>
            <ac:grpSpMk id="57" creationId="{2F78450B-F021-F30D-F0D8-8A530A68252C}"/>
          </ac:grpSpMkLst>
        </pc:grpChg>
        <pc:grpChg chg="del">
          <ac:chgData name="Phillip Kaufman" userId="c001b2a046940d7c" providerId="LiveId" clId="{5CB25B10-5B1C-4017-B167-ED3104435743}" dt="2024-05-20T00:56:12.486" v="3787" actId="478"/>
          <ac:grpSpMkLst>
            <pc:docMk/>
            <pc:sldMk cId="2154024183" sldId="976"/>
            <ac:grpSpMk id="57" creationId="{34DA5D40-EED2-A7A0-0B52-879470FB1AB2}"/>
          </ac:grpSpMkLst>
        </pc:grpChg>
        <pc:grpChg chg="add mod">
          <ac:chgData name="Phillip Kaufman" userId="c001b2a046940d7c" providerId="LiveId" clId="{5CB25B10-5B1C-4017-B167-ED3104435743}" dt="2024-05-25T00:43:46.594" v="6544" actId="571"/>
          <ac:grpSpMkLst>
            <pc:docMk/>
            <pc:sldMk cId="2154024183" sldId="976"/>
            <ac:grpSpMk id="61" creationId="{B85049AC-15B7-978C-49A1-3C04FE080E1E}"/>
          </ac:grpSpMkLst>
        </pc:grpChg>
        <pc:grpChg chg="add mod">
          <ac:chgData name="Phillip Kaufman" userId="c001b2a046940d7c" providerId="LiveId" clId="{5CB25B10-5B1C-4017-B167-ED3104435743}" dt="2024-05-20T00:58:13.080" v="3818"/>
          <ac:grpSpMkLst>
            <pc:docMk/>
            <pc:sldMk cId="2154024183" sldId="976"/>
            <ac:grpSpMk id="85" creationId="{9EE10ED1-2999-3845-88F9-BFE468DA0AEC}"/>
          </ac:grpSpMkLst>
        </pc:grpChg>
        <pc:grpChg chg="mod">
          <ac:chgData name="Phillip Kaufman" userId="c001b2a046940d7c" providerId="LiveId" clId="{5CB25B10-5B1C-4017-B167-ED3104435743}" dt="2024-05-20T00:58:13.080" v="3818"/>
          <ac:grpSpMkLst>
            <pc:docMk/>
            <pc:sldMk cId="2154024183" sldId="976"/>
            <ac:grpSpMk id="86" creationId="{5EB4924C-5018-6777-C530-AFFFE7C4561B}"/>
          </ac:grpSpMkLst>
        </pc:grpChg>
        <pc:grpChg chg="mod">
          <ac:chgData name="Phillip Kaufman" userId="c001b2a046940d7c" providerId="LiveId" clId="{5CB25B10-5B1C-4017-B167-ED3104435743}" dt="2024-05-20T00:58:13.080" v="3818"/>
          <ac:grpSpMkLst>
            <pc:docMk/>
            <pc:sldMk cId="2154024183" sldId="976"/>
            <ac:grpSpMk id="87" creationId="{E330BD67-1DC0-94EE-1907-67360C37A420}"/>
          </ac:grpSpMkLst>
        </pc:grpChg>
        <pc:grpChg chg="mod">
          <ac:chgData name="Phillip Kaufman" userId="c001b2a046940d7c" providerId="LiveId" clId="{5CB25B10-5B1C-4017-B167-ED3104435743}" dt="2024-05-20T00:58:13.080" v="3818"/>
          <ac:grpSpMkLst>
            <pc:docMk/>
            <pc:sldMk cId="2154024183" sldId="976"/>
            <ac:grpSpMk id="88" creationId="{3E902B0D-B964-31B7-4362-022E338BA1BF}"/>
          </ac:grpSpMkLst>
        </pc:grpChg>
        <pc:grpChg chg="mod">
          <ac:chgData name="Phillip Kaufman" userId="c001b2a046940d7c" providerId="LiveId" clId="{5CB25B10-5B1C-4017-B167-ED3104435743}" dt="2024-05-20T00:58:13.080" v="3818"/>
          <ac:grpSpMkLst>
            <pc:docMk/>
            <pc:sldMk cId="2154024183" sldId="976"/>
            <ac:grpSpMk id="91" creationId="{1AD8BAB2-A735-2132-21D6-4E46FB5DC64D}"/>
          </ac:grpSpMkLst>
        </pc:grpChg>
        <pc:grpChg chg="mod">
          <ac:chgData name="Phillip Kaufman" userId="c001b2a046940d7c" providerId="LiveId" clId="{5CB25B10-5B1C-4017-B167-ED3104435743}" dt="2024-05-20T00:58:13.080" v="3818"/>
          <ac:grpSpMkLst>
            <pc:docMk/>
            <pc:sldMk cId="2154024183" sldId="976"/>
            <ac:grpSpMk id="97" creationId="{F6C1E76C-8A88-DB19-26FA-A1468B5F76D5}"/>
          </ac:grpSpMkLst>
        </pc:grpChg>
        <pc:grpChg chg="mod">
          <ac:chgData name="Phillip Kaufman" userId="c001b2a046940d7c" providerId="LiveId" clId="{5CB25B10-5B1C-4017-B167-ED3104435743}" dt="2024-05-20T00:58:13.080" v="3818"/>
          <ac:grpSpMkLst>
            <pc:docMk/>
            <pc:sldMk cId="2154024183" sldId="976"/>
            <ac:grpSpMk id="105" creationId="{6B1424E2-7B26-1D27-D015-875502C62A21}"/>
          </ac:grpSpMkLst>
        </pc:grpChg>
        <pc:grpChg chg="del">
          <ac:chgData name="Phillip Kaufman" userId="c001b2a046940d7c" providerId="LiveId" clId="{5CB25B10-5B1C-4017-B167-ED3104435743}" dt="2024-05-20T00:56:12.486" v="3787" actId="478"/>
          <ac:grpSpMkLst>
            <pc:docMk/>
            <pc:sldMk cId="2154024183" sldId="976"/>
            <ac:grpSpMk id="106" creationId="{CF69219E-8DBA-D0C4-61B4-57C4668DD8F5}"/>
          </ac:grpSpMkLst>
        </pc:grpChg>
        <pc:grpChg chg="mod">
          <ac:chgData name="Phillip Kaufman" userId="c001b2a046940d7c" providerId="LiveId" clId="{5CB25B10-5B1C-4017-B167-ED3104435743}" dt="2024-05-20T00:58:13.080" v="3818"/>
          <ac:grpSpMkLst>
            <pc:docMk/>
            <pc:sldMk cId="2154024183" sldId="976"/>
            <ac:grpSpMk id="118" creationId="{7027882C-270A-B143-E0D5-427F66FDC20B}"/>
          </ac:grpSpMkLst>
        </pc:grpChg>
        <pc:grpChg chg="mod">
          <ac:chgData name="Phillip Kaufman" userId="c001b2a046940d7c" providerId="LiveId" clId="{5CB25B10-5B1C-4017-B167-ED3104435743}" dt="2024-05-20T00:58:13.080" v="3818"/>
          <ac:grpSpMkLst>
            <pc:docMk/>
            <pc:sldMk cId="2154024183" sldId="976"/>
            <ac:grpSpMk id="122" creationId="{D0C08EED-38E8-025A-B2A3-F4B92B1B2B16}"/>
          </ac:grpSpMkLst>
        </pc:grpChg>
        <pc:grpChg chg="del">
          <ac:chgData name="Phillip Kaufman" userId="c001b2a046940d7c" providerId="LiveId" clId="{5CB25B10-5B1C-4017-B167-ED3104435743}" dt="2024-05-20T00:56:12.486" v="3787" actId="478"/>
          <ac:grpSpMkLst>
            <pc:docMk/>
            <pc:sldMk cId="2154024183" sldId="976"/>
            <ac:grpSpMk id="241" creationId="{A453716A-5EFE-6256-1B97-A30DA37ECAB6}"/>
          </ac:grpSpMkLst>
        </pc:grpChg>
        <pc:grpChg chg="del">
          <ac:chgData name="Phillip Kaufman" userId="c001b2a046940d7c" providerId="LiveId" clId="{5CB25B10-5B1C-4017-B167-ED3104435743}" dt="2024-05-20T00:56:12.486" v="3787" actId="478"/>
          <ac:grpSpMkLst>
            <pc:docMk/>
            <pc:sldMk cId="2154024183" sldId="976"/>
            <ac:grpSpMk id="292" creationId="{479A441A-6D0B-804E-D56D-25B4542C3C02}"/>
          </ac:grpSpMkLst>
        </pc:grpChg>
        <pc:grpChg chg="del">
          <ac:chgData name="Phillip Kaufman" userId="c001b2a046940d7c" providerId="LiveId" clId="{5CB25B10-5B1C-4017-B167-ED3104435743}" dt="2024-05-20T00:56:12.486" v="3787" actId="478"/>
          <ac:grpSpMkLst>
            <pc:docMk/>
            <pc:sldMk cId="2154024183" sldId="976"/>
            <ac:grpSpMk id="293" creationId="{98ECAA24-8513-B7AF-255A-6C32484045A6}"/>
          </ac:grpSpMkLst>
        </pc:grpChg>
        <pc:grpChg chg="del">
          <ac:chgData name="Phillip Kaufman" userId="c001b2a046940d7c" providerId="LiveId" clId="{5CB25B10-5B1C-4017-B167-ED3104435743}" dt="2024-05-20T00:56:12.486" v="3787" actId="478"/>
          <ac:grpSpMkLst>
            <pc:docMk/>
            <pc:sldMk cId="2154024183" sldId="976"/>
            <ac:grpSpMk id="301" creationId="{BEFB13B9-4F03-E62A-5596-A79E1FCB02E6}"/>
          </ac:grpSpMkLst>
        </pc:grpChg>
        <pc:grpChg chg="mod">
          <ac:chgData name="Phillip Kaufman" userId="c001b2a046940d7c" providerId="LiveId" clId="{5CB25B10-5B1C-4017-B167-ED3104435743}" dt="2024-05-20T00:59:59.557" v="3839" actId="165"/>
          <ac:grpSpMkLst>
            <pc:docMk/>
            <pc:sldMk cId="2154024183" sldId="976"/>
            <ac:grpSpMk id="323" creationId="{EFA1DADD-8760-106C-3732-2FB123F8BAC6}"/>
          </ac:grpSpMkLst>
        </pc:grpChg>
        <pc:grpChg chg="add del mod">
          <ac:chgData name="Phillip Kaufman" userId="c001b2a046940d7c" providerId="LiveId" clId="{5CB25B10-5B1C-4017-B167-ED3104435743}" dt="2024-05-20T00:59:59.557" v="3839" actId="165"/>
          <ac:grpSpMkLst>
            <pc:docMk/>
            <pc:sldMk cId="2154024183" sldId="976"/>
            <ac:grpSpMk id="326" creationId="{56A8DDBC-840D-DD45-7766-07ACF19DA849}"/>
          </ac:grpSpMkLst>
        </pc:grpChg>
        <pc:grpChg chg="add del mod">
          <ac:chgData name="Phillip Kaufman" userId="c001b2a046940d7c" providerId="LiveId" clId="{5CB25B10-5B1C-4017-B167-ED3104435743}" dt="2024-05-20T01:00:01.932" v="3840" actId="165"/>
          <ac:grpSpMkLst>
            <pc:docMk/>
            <pc:sldMk cId="2154024183" sldId="976"/>
            <ac:grpSpMk id="327" creationId="{B900E361-0D9C-72FA-9BB0-2356FF946053}"/>
          </ac:grpSpMkLst>
        </pc:grpChg>
        <pc:grpChg chg="mod topLvl">
          <ac:chgData name="Phillip Kaufman" userId="c001b2a046940d7c" providerId="LiveId" clId="{5CB25B10-5B1C-4017-B167-ED3104435743}" dt="2024-05-21T04:22:23.861" v="5252" actId="164"/>
          <ac:grpSpMkLst>
            <pc:docMk/>
            <pc:sldMk cId="2154024183" sldId="976"/>
            <ac:grpSpMk id="328" creationId="{FAF92B17-A1AC-2F1F-5365-AE5523863F92}"/>
          </ac:grpSpMkLst>
        </pc:grpChg>
        <pc:grpChg chg="mod topLvl">
          <ac:chgData name="Phillip Kaufman" userId="c001b2a046940d7c" providerId="LiveId" clId="{5CB25B10-5B1C-4017-B167-ED3104435743}" dt="2024-05-21T04:22:23.861" v="5252" actId="164"/>
          <ac:grpSpMkLst>
            <pc:docMk/>
            <pc:sldMk cId="2154024183" sldId="976"/>
            <ac:grpSpMk id="329" creationId="{B66B1AEB-568E-6A86-599A-D1C7EEB3FFB8}"/>
          </ac:grpSpMkLst>
        </pc:grpChg>
        <pc:grpChg chg="mod">
          <ac:chgData name="Phillip Kaufman" userId="c001b2a046940d7c" providerId="LiveId" clId="{5CB25B10-5B1C-4017-B167-ED3104435743}" dt="2024-05-21T04:22:00.282" v="5249" actId="165"/>
          <ac:grpSpMkLst>
            <pc:docMk/>
            <pc:sldMk cId="2154024183" sldId="976"/>
            <ac:grpSpMk id="330" creationId="{5DFF4341-D518-B083-DA63-A280DC6FE32F}"/>
          </ac:grpSpMkLst>
        </pc:grpChg>
        <pc:grpChg chg="mod">
          <ac:chgData name="Phillip Kaufman" userId="c001b2a046940d7c" providerId="LiveId" clId="{5CB25B10-5B1C-4017-B167-ED3104435743}" dt="2024-05-21T04:22:00.282" v="5249" actId="165"/>
          <ac:grpSpMkLst>
            <pc:docMk/>
            <pc:sldMk cId="2154024183" sldId="976"/>
            <ac:grpSpMk id="338" creationId="{37CE0E5E-3111-4976-61E0-8335669519E8}"/>
          </ac:grpSpMkLst>
        </pc:grpChg>
        <pc:grpChg chg="mod">
          <ac:chgData name="Phillip Kaufman" userId="c001b2a046940d7c" providerId="LiveId" clId="{5CB25B10-5B1C-4017-B167-ED3104435743}" dt="2024-05-21T04:22:00.282" v="5249" actId="165"/>
          <ac:grpSpMkLst>
            <pc:docMk/>
            <pc:sldMk cId="2154024183" sldId="976"/>
            <ac:grpSpMk id="339" creationId="{E8F2CCDA-A5B2-F7DA-D64F-FF18FB4B4E9B}"/>
          </ac:grpSpMkLst>
        </pc:grpChg>
        <pc:grpChg chg="mod">
          <ac:chgData name="Phillip Kaufman" userId="c001b2a046940d7c" providerId="LiveId" clId="{5CB25B10-5B1C-4017-B167-ED3104435743}" dt="2024-05-21T04:22:00.282" v="5249" actId="165"/>
          <ac:grpSpMkLst>
            <pc:docMk/>
            <pc:sldMk cId="2154024183" sldId="976"/>
            <ac:grpSpMk id="340" creationId="{16E51353-5BCE-59D9-9DD5-D5F9778904A7}"/>
          </ac:grpSpMkLst>
        </pc:grpChg>
        <pc:grpChg chg="del">
          <ac:chgData name="Phillip Kaufman" userId="c001b2a046940d7c" providerId="LiveId" clId="{5CB25B10-5B1C-4017-B167-ED3104435743}" dt="2024-05-20T00:56:12.486" v="3787" actId="478"/>
          <ac:grpSpMkLst>
            <pc:docMk/>
            <pc:sldMk cId="2154024183" sldId="976"/>
            <ac:grpSpMk id="405" creationId="{FC829335-BEBE-357D-FA78-494187425137}"/>
          </ac:grpSpMkLst>
        </pc:grpChg>
        <pc:grpChg chg="del">
          <ac:chgData name="Phillip Kaufman" userId="c001b2a046940d7c" providerId="LiveId" clId="{5CB25B10-5B1C-4017-B167-ED3104435743}" dt="2024-05-20T00:56:12.486" v="3787" actId="478"/>
          <ac:grpSpMkLst>
            <pc:docMk/>
            <pc:sldMk cId="2154024183" sldId="976"/>
            <ac:grpSpMk id="446" creationId="{405F66CA-7D0D-F3C3-7D04-9228B6B589F7}"/>
          </ac:grpSpMkLst>
        </pc:grpChg>
        <pc:grpChg chg="del">
          <ac:chgData name="Phillip Kaufman" userId="c001b2a046940d7c" providerId="LiveId" clId="{5CB25B10-5B1C-4017-B167-ED3104435743}" dt="2024-05-20T00:56:12.486" v="3787" actId="478"/>
          <ac:grpSpMkLst>
            <pc:docMk/>
            <pc:sldMk cId="2154024183" sldId="976"/>
            <ac:grpSpMk id="455" creationId="{E1F89420-4F9F-69BF-9701-C0A4629F78FF}"/>
          </ac:grpSpMkLst>
        </pc:grpChg>
        <pc:grpChg chg="mod">
          <ac:chgData name="Phillip Kaufman" userId="c001b2a046940d7c" providerId="LiveId" clId="{5CB25B10-5B1C-4017-B167-ED3104435743}" dt="2024-05-20T01:04:20.669" v="3892" actId="165"/>
          <ac:grpSpMkLst>
            <pc:docMk/>
            <pc:sldMk cId="2154024183" sldId="976"/>
            <ac:grpSpMk id="486" creationId="{2E3825AE-03C9-E6AE-50AF-C1B8DF134182}"/>
          </ac:grpSpMkLst>
        </pc:grpChg>
        <pc:grpChg chg="add mod topLvl">
          <ac:chgData name="Phillip Kaufman" userId="c001b2a046940d7c" providerId="LiveId" clId="{5CB25B10-5B1C-4017-B167-ED3104435743}" dt="2024-05-20T01:12:05.638" v="4017" actId="164"/>
          <ac:grpSpMkLst>
            <pc:docMk/>
            <pc:sldMk cId="2154024183" sldId="976"/>
            <ac:grpSpMk id="489" creationId="{0195FF32-F85A-F749-14A4-43CF785F405B}"/>
          </ac:grpSpMkLst>
        </pc:grpChg>
        <pc:grpChg chg="mod">
          <ac:chgData name="Phillip Kaufman" userId="c001b2a046940d7c" providerId="LiveId" clId="{5CB25B10-5B1C-4017-B167-ED3104435743}" dt="2024-05-20T01:04:20.669" v="3892" actId="165"/>
          <ac:grpSpMkLst>
            <pc:docMk/>
            <pc:sldMk cId="2154024183" sldId="976"/>
            <ac:grpSpMk id="490" creationId="{935C8FF6-0032-057E-82AE-486F52D78F86}"/>
          </ac:grpSpMkLst>
        </pc:grpChg>
        <pc:grpChg chg="add del mod topLvl">
          <ac:chgData name="Phillip Kaufman" userId="c001b2a046940d7c" providerId="LiveId" clId="{5CB25B10-5B1C-4017-B167-ED3104435743}" dt="2024-05-20T01:08:37.648" v="3983" actId="478"/>
          <ac:grpSpMkLst>
            <pc:docMk/>
            <pc:sldMk cId="2154024183" sldId="976"/>
            <ac:grpSpMk id="498" creationId="{6F72109E-8E68-387D-292D-9749C7B8C352}"/>
          </ac:grpSpMkLst>
        </pc:grpChg>
        <pc:grpChg chg="add del mod">
          <ac:chgData name="Phillip Kaufman" userId="c001b2a046940d7c" providerId="LiveId" clId="{5CB25B10-5B1C-4017-B167-ED3104435743}" dt="2024-05-20T01:08:24.450" v="3981" actId="478"/>
          <ac:grpSpMkLst>
            <pc:docMk/>
            <pc:sldMk cId="2154024183" sldId="976"/>
            <ac:grpSpMk id="501" creationId="{7BC2F8D0-ACC7-11D5-24F1-089204E63694}"/>
          </ac:grpSpMkLst>
        </pc:grpChg>
        <pc:grpChg chg="add del mod">
          <ac:chgData name="Phillip Kaufman" userId="c001b2a046940d7c" providerId="LiveId" clId="{5CB25B10-5B1C-4017-B167-ED3104435743}" dt="2024-05-20T01:04:20.669" v="3892" actId="165"/>
          <ac:grpSpMkLst>
            <pc:docMk/>
            <pc:sldMk cId="2154024183" sldId="976"/>
            <ac:grpSpMk id="507" creationId="{367DC0B0-895F-B9F4-6312-6151C80476A3}"/>
          </ac:grpSpMkLst>
        </pc:grpChg>
        <pc:grpChg chg="del">
          <ac:chgData name="Phillip Kaufman" userId="c001b2a046940d7c" providerId="LiveId" clId="{5CB25B10-5B1C-4017-B167-ED3104435743}" dt="2024-05-20T00:56:12.486" v="3787" actId="478"/>
          <ac:grpSpMkLst>
            <pc:docMk/>
            <pc:sldMk cId="2154024183" sldId="976"/>
            <ac:grpSpMk id="511" creationId="{DCA1E7D3-8C67-42E3-E783-E51C3A0D3532}"/>
          </ac:grpSpMkLst>
        </pc:grpChg>
        <pc:grpChg chg="del">
          <ac:chgData name="Phillip Kaufman" userId="c001b2a046940d7c" providerId="LiveId" clId="{5CB25B10-5B1C-4017-B167-ED3104435743}" dt="2024-05-20T00:56:12.486" v="3787" actId="478"/>
          <ac:grpSpMkLst>
            <pc:docMk/>
            <pc:sldMk cId="2154024183" sldId="976"/>
            <ac:grpSpMk id="512" creationId="{E1A28509-FD78-06BD-CFC8-FD634254264B}"/>
          </ac:grpSpMkLst>
        </pc:grpChg>
        <pc:grpChg chg="del">
          <ac:chgData name="Phillip Kaufman" userId="c001b2a046940d7c" providerId="LiveId" clId="{5CB25B10-5B1C-4017-B167-ED3104435743}" dt="2024-05-20T00:56:12.486" v="3787" actId="478"/>
          <ac:grpSpMkLst>
            <pc:docMk/>
            <pc:sldMk cId="2154024183" sldId="976"/>
            <ac:grpSpMk id="614" creationId="{0DF76247-1B90-26D5-D2AF-AD9EFD9F9C57}"/>
          </ac:grpSpMkLst>
        </pc:grpChg>
        <pc:grpChg chg="del">
          <ac:chgData name="Phillip Kaufman" userId="c001b2a046940d7c" providerId="LiveId" clId="{5CB25B10-5B1C-4017-B167-ED3104435743}" dt="2024-05-20T00:56:12.486" v="3787" actId="478"/>
          <ac:grpSpMkLst>
            <pc:docMk/>
            <pc:sldMk cId="2154024183" sldId="976"/>
            <ac:grpSpMk id="635" creationId="{A3BF6688-323D-0116-734B-B87FF8604417}"/>
          </ac:grpSpMkLst>
        </pc:grpChg>
        <pc:grpChg chg="del">
          <ac:chgData name="Phillip Kaufman" userId="c001b2a046940d7c" providerId="LiveId" clId="{5CB25B10-5B1C-4017-B167-ED3104435743}" dt="2024-05-20T00:56:12.486" v="3787" actId="478"/>
          <ac:grpSpMkLst>
            <pc:docMk/>
            <pc:sldMk cId="2154024183" sldId="976"/>
            <ac:grpSpMk id="636" creationId="{1482BF92-77E6-ED19-7563-CE1ED8D46129}"/>
          </ac:grpSpMkLst>
        </pc:grpChg>
        <pc:grpChg chg="del">
          <ac:chgData name="Phillip Kaufman" userId="c001b2a046940d7c" providerId="LiveId" clId="{5CB25B10-5B1C-4017-B167-ED3104435743}" dt="2024-05-20T00:56:12.486" v="3787" actId="478"/>
          <ac:grpSpMkLst>
            <pc:docMk/>
            <pc:sldMk cId="2154024183" sldId="976"/>
            <ac:grpSpMk id="671" creationId="{A3E64F47-A1F6-F0F8-4D10-7DA0ADC761A3}"/>
          </ac:grpSpMkLst>
        </pc:grpChg>
        <pc:grpChg chg="del">
          <ac:chgData name="Phillip Kaufman" userId="c001b2a046940d7c" providerId="LiveId" clId="{5CB25B10-5B1C-4017-B167-ED3104435743}" dt="2024-05-20T00:56:12.486" v="3787" actId="478"/>
          <ac:grpSpMkLst>
            <pc:docMk/>
            <pc:sldMk cId="2154024183" sldId="976"/>
            <ac:grpSpMk id="672" creationId="{7495D02C-559B-425F-6BAF-C6D5A22DB2C2}"/>
          </ac:grpSpMkLst>
        </pc:grpChg>
        <pc:grpChg chg="del">
          <ac:chgData name="Phillip Kaufman" userId="c001b2a046940d7c" providerId="LiveId" clId="{5CB25B10-5B1C-4017-B167-ED3104435743}" dt="2024-05-20T00:56:12.486" v="3787" actId="478"/>
          <ac:grpSpMkLst>
            <pc:docMk/>
            <pc:sldMk cId="2154024183" sldId="976"/>
            <ac:grpSpMk id="674" creationId="{775628A0-6683-E1F3-5AEE-6DE6D363ABC9}"/>
          </ac:grpSpMkLst>
        </pc:grpChg>
        <pc:grpChg chg="del">
          <ac:chgData name="Phillip Kaufman" userId="c001b2a046940d7c" providerId="LiveId" clId="{5CB25B10-5B1C-4017-B167-ED3104435743}" dt="2024-05-20T00:56:12.486" v="3787" actId="478"/>
          <ac:grpSpMkLst>
            <pc:docMk/>
            <pc:sldMk cId="2154024183" sldId="976"/>
            <ac:grpSpMk id="707" creationId="{E3E8BE94-73C6-5202-3148-80EC68577E4A}"/>
          </ac:grpSpMkLst>
        </pc:grpChg>
        <pc:grpChg chg="mod">
          <ac:chgData name="Phillip Kaufman" userId="c001b2a046940d7c" providerId="LiveId" clId="{5CB25B10-5B1C-4017-B167-ED3104435743}" dt="2024-05-20T00:58:13.080" v="3818"/>
          <ac:grpSpMkLst>
            <pc:docMk/>
            <pc:sldMk cId="2154024183" sldId="976"/>
            <ac:grpSpMk id="708" creationId="{2FA7DA94-FAA8-3393-CD67-1362BD659D81}"/>
          </ac:grpSpMkLst>
        </pc:grpChg>
        <pc:grpChg chg="add del mod">
          <ac:chgData name="Phillip Kaufman" userId="c001b2a046940d7c" providerId="LiveId" clId="{5CB25B10-5B1C-4017-B167-ED3104435743}" dt="2024-05-20T00:58:21.092" v="3821" actId="165"/>
          <ac:grpSpMkLst>
            <pc:docMk/>
            <pc:sldMk cId="2154024183" sldId="976"/>
            <ac:grpSpMk id="711" creationId="{CBD2E29B-B8B6-B683-981D-D88C35F3B261}"/>
          </ac:grpSpMkLst>
        </pc:grpChg>
        <pc:grpChg chg="mod topLvl">
          <ac:chgData name="Phillip Kaufman" userId="c001b2a046940d7c" providerId="LiveId" clId="{5CB25B10-5B1C-4017-B167-ED3104435743}" dt="2024-05-20T01:12:11.907" v="4019" actId="164"/>
          <ac:grpSpMkLst>
            <pc:docMk/>
            <pc:sldMk cId="2154024183" sldId="976"/>
            <ac:grpSpMk id="712" creationId="{4993466A-0003-3223-9A87-902B87A3C4E5}"/>
          </ac:grpSpMkLst>
        </pc:grpChg>
        <pc:grpChg chg="mod topLvl">
          <ac:chgData name="Phillip Kaufman" userId="c001b2a046940d7c" providerId="LiveId" clId="{5CB25B10-5B1C-4017-B167-ED3104435743}" dt="2024-05-20T01:12:11.907" v="4019" actId="164"/>
          <ac:grpSpMkLst>
            <pc:docMk/>
            <pc:sldMk cId="2154024183" sldId="976"/>
            <ac:grpSpMk id="713" creationId="{A4448456-B098-124B-5D4E-9FB3C281419D}"/>
          </ac:grpSpMkLst>
        </pc:grpChg>
        <pc:grpChg chg="del mod topLvl">
          <ac:chgData name="Phillip Kaufman" userId="c001b2a046940d7c" providerId="LiveId" clId="{5CB25B10-5B1C-4017-B167-ED3104435743}" dt="2024-05-20T00:58:23.752" v="3822" actId="478"/>
          <ac:grpSpMkLst>
            <pc:docMk/>
            <pc:sldMk cId="2154024183" sldId="976"/>
            <ac:grpSpMk id="714" creationId="{668DB702-2F63-B0A1-14D7-73C3DDD4A3EF}"/>
          </ac:grpSpMkLst>
        </pc:grpChg>
        <pc:grpChg chg="mod">
          <ac:chgData name="Phillip Kaufman" userId="c001b2a046940d7c" providerId="LiveId" clId="{5CB25B10-5B1C-4017-B167-ED3104435743}" dt="2024-05-20T00:58:21.092" v="3821" actId="165"/>
          <ac:grpSpMkLst>
            <pc:docMk/>
            <pc:sldMk cId="2154024183" sldId="976"/>
            <ac:grpSpMk id="717" creationId="{357478E5-6995-BDDB-5BEF-C73A1FFE504B}"/>
          </ac:grpSpMkLst>
        </pc:grpChg>
        <pc:grpChg chg="mod">
          <ac:chgData name="Phillip Kaufman" userId="c001b2a046940d7c" providerId="LiveId" clId="{5CB25B10-5B1C-4017-B167-ED3104435743}" dt="2024-05-20T00:59:59.557" v="3839" actId="165"/>
          <ac:grpSpMkLst>
            <pc:docMk/>
            <pc:sldMk cId="2154024183" sldId="976"/>
            <ac:grpSpMk id="723" creationId="{A9291ABC-1983-57DC-2D5D-1ED791628516}"/>
          </ac:grpSpMkLst>
        </pc:grpChg>
        <pc:grpChg chg="mod">
          <ac:chgData name="Phillip Kaufman" userId="c001b2a046940d7c" providerId="LiveId" clId="{5CB25B10-5B1C-4017-B167-ED3104435743}" dt="2024-05-20T00:59:59.557" v="3839" actId="165"/>
          <ac:grpSpMkLst>
            <pc:docMk/>
            <pc:sldMk cId="2154024183" sldId="976"/>
            <ac:grpSpMk id="731" creationId="{F80EDBBB-3A09-993E-7C0F-F57A7D3BB816}"/>
          </ac:grpSpMkLst>
        </pc:grpChg>
        <pc:grpChg chg="mod">
          <ac:chgData name="Phillip Kaufman" userId="c001b2a046940d7c" providerId="LiveId" clId="{5CB25B10-5B1C-4017-B167-ED3104435743}" dt="2024-05-20T00:59:59.557" v="3839" actId="165"/>
          <ac:grpSpMkLst>
            <pc:docMk/>
            <pc:sldMk cId="2154024183" sldId="976"/>
            <ac:grpSpMk id="732" creationId="{8B324F4E-4680-7066-75B9-20796C6EA591}"/>
          </ac:grpSpMkLst>
        </pc:grpChg>
        <pc:grpChg chg="mod">
          <ac:chgData name="Phillip Kaufman" userId="c001b2a046940d7c" providerId="LiveId" clId="{5CB25B10-5B1C-4017-B167-ED3104435743}" dt="2024-05-20T00:59:59.557" v="3839" actId="165"/>
          <ac:grpSpMkLst>
            <pc:docMk/>
            <pc:sldMk cId="2154024183" sldId="976"/>
            <ac:grpSpMk id="733" creationId="{05E56867-64B9-B676-6E91-806C533F60E8}"/>
          </ac:grpSpMkLst>
        </pc:grpChg>
        <pc:grpChg chg="mod">
          <ac:chgData name="Phillip Kaufman" userId="c001b2a046940d7c" providerId="LiveId" clId="{5CB25B10-5B1C-4017-B167-ED3104435743}" dt="2024-05-21T04:22:00.282" v="5249" actId="165"/>
          <ac:grpSpMkLst>
            <pc:docMk/>
            <pc:sldMk cId="2154024183" sldId="976"/>
            <ac:grpSpMk id="769" creationId="{484A8D80-3DE5-87A9-75BC-F4D548D3F013}"/>
          </ac:grpSpMkLst>
        </pc:grpChg>
        <pc:grpChg chg="add del mod">
          <ac:chgData name="Phillip Kaufman" userId="c001b2a046940d7c" providerId="LiveId" clId="{5CB25B10-5B1C-4017-B167-ED3104435743}" dt="2024-05-20T01:00:04.881" v="3841" actId="165"/>
          <ac:grpSpMkLst>
            <pc:docMk/>
            <pc:sldMk cId="2154024183" sldId="976"/>
            <ac:grpSpMk id="772" creationId="{03625946-CE80-E2B3-B426-3FBE86849F10}"/>
          </ac:grpSpMkLst>
        </pc:grpChg>
        <pc:grpChg chg="add del mod">
          <ac:chgData name="Phillip Kaufman" userId="c001b2a046940d7c" providerId="LiveId" clId="{5CB25B10-5B1C-4017-B167-ED3104435743}" dt="2024-05-25T01:05:59.874" v="6977" actId="165"/>
          <ac:grpSpMkLst>
            <pc:docMk/>
            <pc:sldMk cId="2154024183" sldId="976"/>
            <ac:grpSpMk id="772" creationId="{1BC54528-2ABE-431E-2E26-59BFB3B4B35F}"/>
          </ac:grpSpMkLst>
        </pc:grpChg>
        <pc:grpChg chg="mod topLvl">
          <ac:chgData name="Phillip Kaufman" userId="c001b2a046940d7c" providerId="LiveId" clId="{5CB25B10-5B1C-4017-B167-ED3104435743}" dt="2024-05-25T01:08:33.929" v="7017" actId="164"/>
          <ac:grpSpMkLst>
            <pc:docMk/>
            <pc:sldMk cId="2154024183" sldId="976"/>
            <ac:grpSpMk id="773" creationId="{7E001044-4B56-5B19-A868-7CE3818BCE75}"/>
          </ac:grpSpMkLst>
        </pc:grpChg>
        <pc:grpChg chg="mod topLvl">
          <ac:chgData name="Phillip Kaufman" userId="c001b2a046940d7c" providerId="LiveId" clId="{5CB25B10-5B1C-4017-B167-ED3104435743}" dt="2024-05-20T01:12:02.775" v="4016" actId="164"/>
          <ac:grpSpMkLst>
            <pc:docMk/>
            <pc:sldMk cId="2154024183" sldId="976"/>
            <ac:grpSpMk id="773" creationId="{B03E9DC2-C961-3DF0-59BB-DE1F64CD4E60}"/>
          </ac:grpSpMkLst>
        </pc:grpChg>
        <pc:grpChg chg="del mod topLvl">
          <ac:chgData name="Phillip Kaufman" userId="c001b2a046940d7c" providerId="LiveId" clId="{5CB25B10-5B1C-4017-B167-ED3104435743}" dt="2024-05-25T00:31:32.286" v="6203" actId="165"/>
          <ac:grpSpMkLst>
            <pc:docMk/>
            <pc:sldMk cId="2154024183" sldId="976"/>
            <ac:grpSpMk id="774" creationId="{4FB9386C-4698-3E58-F34F-8CD3B7F6C3F6}"/>
          </ac:grpSpMkLst>
        </pc:grpChg>
        <pc:grpChg chg="mod topLvl">
          <ac:chgData name="Phillip Kaufman" userId="c001b2a046940d7c" providerId="LiveId" clId="{5CB25B10-5B1C-4017-B167-ED3104435743}" dt="2024-05-25T00:43:54.621" v="6546" actId="164"/>
          <ac:grpSpMkLst>
            <pc:docMk/>
            <pc:sldMk cId="2154024183" sldId="976"/>
            <ac:grpSpMk id="775" creationId="{7F4DF459-5101-7392-3CC9-D0B3ACE6D2D9}"/>
          </ac:grpSpMkLst>
        </pc:grpChg>
        <pc:grpChg chg="mod">
          <ac:chgData name="Phillip Kaufman" userId="c001b2a046940d7c" providerId="LiveId" clId="{5CB25B10-5B1C-4017-B167-ED3104435743}" dt="2024-05-20T01:00:04.881" v="3841" actId="165"/>
          <ac:grpSpMkLst>
            <pc:docMk/>
            <pc:sldMk cId="2154024183" sldId="976"/>
            <ac:grpSpMk id="783" creationId="{D92C6E29-D1FF-EBB4-CEAA-7EC807BF47EF}"/>
          </ac:grpSpMkLst>
        </pc:grpChg>
        <pc:grpChg chg="mod">
          <ac:chgData name="Phillip Kaufman" userId="c001b2a046940d7c" providerId="LiveId" clId="{5CB25B10-5B1C-4017-B167-ED3104435743}" dt="2024-05-20T01:00:04.881" v="3841" actId="165"/>
          <ac:grpSpMkLst>
            <pc:docMk/>
            <pc:sldMk cId="2154024183" sldId="976"/>
            <ac:grpSpMk id="784" creationId="{4DF977B8-A55A-D05E-54AD-5C907582AF04}"/>
          </ac:grpSpMkLst>
        </pc:grpChg>
        <pc:grpChg chg="mod">
          <ac:chgData name="Phillip Kaufman" userId="c001b2a046940d7c" providerId="LiveId" clId="{5CB25B10-5B1C-4017-B167-ED3104435743}" dt="2024-05-20T01:00:04.881" v="3841" actId="165"/>
          <ac:grpSpMkLst>
            <pc:docMk/>
            <pc:sldMk cId="2154024183" sldId="976"/>
            <ac:grpSpMk id="785" creationId="{5D2D0297-C2C3-07FF-B203-B8A8F7F97A67}"/>
          </ac:grpSpMkLst>
        </pc:grpChg>
        <pc:grpChg chg="add mod">
          <ac:chgData name="Phillip Kaufman" userId="c001b2a046940d7c" providerId="LiveId" clId="{5CB25B10-5B1C-4017-B167-ED3104435743}" dt="2024-05-25T01:08:31.587" v="7016" actId="164"/>
          <ac:grpSpMkLst>
            <pc:docMk/>
            <pc:sldMk cId="2154024183" sldId="976"/>
            <ac:grpSpMk id="793" creationId="{88696C01-C685-BD8D-EC6E-324875A53160}"/>
          </ac:grpSpMkLst>
        </pc:grpChg>
        <pc:grpChg chg="add mod">
          <ac:chgData name="Phillip Kaufman" userId="c001b2a046940d7c" providerId="LiveId" clId="{5CB25B10-5B1C-4017-B167-ED3104435743}" dt="2024-05-27T06:34:29.517" v="8106" actId="1076"/>
          <ac:grpSpMkLst>
            <pc:docMk/>
            <pc:sldMk cId="2154024183" sldId="976"/>
            <ac:grpSpMk id="794" creationId="{6A576746-214B-C2A0-72F1-13F2CCD583AD}"/>
          </ac:grpSpMkLst>
        </pc:grpChg>
        <pc:grpChg chg="mod">
          <ac:chgData name="Phillip Kaufman" userId="c001b2a046940d7c" providerId="LiveId" clId="{5CB25B10-5B1C-4017-B167-ED3104435743}" dt="2024-05-20T01:00:04.881" v="3841" actId="165"/>
          <ac:grpSpMkLst>
            <pc:docMk/>
            <pc:sldMk cId="2154024183" sldId="976"/>
            <ac:grpSpMk id="820" creationId="{C3FEEE68-0730-B8A7-BEC7-084E6CEF4DB0}"/>
          </ac:grpSpMkLst>
        </pc:grpChg>
        <pc:grpChg chg="add del mod">
          <ac:chgData name="Phillip Kaufman" userId="c001b2a046940d7c" providerId="LiveId" clId="{5CB25B10-5B1C-4017-B167-ED3104435743}" dt="2024-05-20T00:59:47.473" v="3837" actId="165"/>
          <ac:grpSpMkLst>
            <pc:docMk/>
            <pc:sldMk cId="2154024183" sldId="976"/>
            <ac:grpSpMk id="823" creationId="{C37131C6-1F7D-F535-9D9E-6ADCB169F71E}"/>
          </ac:grpSpMkLst>
        </pc:grpChg>
        <pc:grpChg chg="mod topLvl">
          <ac:chgData name="Phillip Kaufman" userId="c001b2a046940d7c" providerId="LiveId" clId="{5CB25B10-5B1C-4017-B167-ED3104435743}" dt="2024-05-21T01:35:38.193" v="4172" actId="164"/>
          <ac:grpSpMkLst>
            <pc:docMk/>
            <pc:sldMk cId="2154024183" sldId="976"/>
            <ac:grpSpMk id="824" creationId="{0A867C50-473F-381B-6CE8-2637C7D2F53D}"/>
          </ac:grpSpMkLst>
        </pc:grpChg>
        <pc:grpChg chg="mod topLvl">
          <ac:chgData name="Phillip Kaufman" userId="c001b2a046940d7c" providerId="LiveId" clId="{5CB25B10-5B1C-4017-B167-ED3104435743}" dt="2024-05-21T01:35:38.193" v="4172" actId="164"/>
          <ac:grpSpMkLst>
            <pc:docMk/>
            <pc:sldMk cId="2154024183" sldId="976"/>
            <ac:grpSpMk id="825" creationId="{85803CFB-1198-85B2-8E57-EAD41F22FB0E}"/>
          </ac:grpSpMkLst>
        </pc:grpChg>
        <pc:grpChg chg="mod">
          <ac:chgData name="Phillip Kaufman" userId="c001b2a046940d7c" providerId="LiveId" clId="{5CB25B10-5B1C-4017-B167-ED3104435743}" dt="2024-05-21T01:35:28.012" v="4168" actId="165"/>
          <ac:grpSpMkLst>
            <pc:docMk/>
            <pc:sldMk cId="2154024183" sldId="976"/>
            <ac:grpSpMk id="826" creationId="{8561A277-3C87-389C-F1A3-74C186DB43E7}"/>
          </ac:grpSpMkLst>
        </pc:grpChg>
        <pc:grpChg chg="mod">
          <ac:chgData name="Phillip Kaufman" userId="c001b2a046940d7c" providerId="LiveId" clId="{5CB25B10-5B1C-4017-B167-ED3104435743}" dt="2024-05-21T01:35:28.012" v="4168" actId="165"/>
          <ac:grpSpMkLst>
            <pc:docMk/>
            <pc:sldMk cId="2154024183" sldId="976"/>
            <ac:grpSpMk id="834" creationId="{CCE26CD1-0CFD-F389-6387-FE9567549318}"/>
          </ac:grpSpMkLst>
        </pc:grpChg>
        <pc:grpChg chg="mod">
          <ac:chgData name="Phillip Kaufman" userId="c001b2a046940d7c" providerId="LiveId" clId="{5CB25B10-5B1C-4017-B167-ED3104435743}" dt="2024-05-21T01:35:28.012" v="4168" actId="165"/>
          <ac:grpSpMkLst>
            <pc:docMk/>
            <pc:sldMk cId="2154024183" sldId="976"/>
            <ac:grpSpMk id="835" creationId="{E7BEB00D-ED7C-D6D9-5716-A9A97803E802}"/>
          </ac:grpSpMkLst>
        </pc:grpChg>
        <pc:grpChg chg="mod">
          <ac:chgData name="Phillip Kaufman" userId="c001b2a046940d7c" providerId="LiveId" clId="{5CB25B10-5B1C-4017-B167-ED3104435743}" dt="2024-05-21T01:35:28.012" v="4168" actId="165"/>
          <ac:grpSpMkLst>
            <pc:docMk/>
            <pc:sldMk cId="2154024183" sldId="976"/>
            <ac:grpSpMk id="836" creationId="{29F2B69B-D83B-21B3-4F0F-CCBD87312D56}"/>
          </ac:grpSpMkLst>
        </pc:grpChg>
        <pc:grpChg chg="mod">
          <ac:chgData name="Phillip Kaufman" userId="c001b2a046940d7c" providerId="LiveId" clId="{5CB25B10-5B1C-4017-B167-ED3104435743}" dt="2024-05-21T01:35:28.012" v="4168" actId="165"/>
          <ac:grpSpMkLst>
            <pc:docMk/>
            <pc:sldMk cId="2154024183" sldId="976"/>
            <ac:grpSpMk id="871" creationId="{CADD8D43-8EB2-BBB2-BB2C-83C9A92C5A26}"/>
          </ac:grpSpMkLst>
        </pc:grpChg>
        <pc:grpChg chg="add del mod topLvl">
          <ac:chgData name="Phillip Kaufman" userId="c001b2a046940d7c" providerId="LiveId" clId="{5CB25B10-5B1C-4017-B167-ED3104435743}" dt="2024-05-26T06:28:26.158" v="7044" actId="165"/>
          <ac:grpSpMkLst>
            <pc:docMk/>
            <pc:sldMk cId="2154024183" sldId="976"/>
            <ac:grpSpMk id="874" creationId="{7FBEC0E7-13FB-C0FB-2122-313B0FB522CF}"/>
          </ac:grpSpMkLst>
        </pc:grpChg>
        <pc:grpChg chg="del mod topLvl">
          <ac:chgData name="Phillip Kaufman" userId="c001b2a046940d7c" providerId="LiveId" clId="{5CB25B10-5B1C-4017-B167-ED3104435743}" dt="2024-05-26T06:28:40.032" v="7048" actId="165"/>
          <ac:grpSpMkLst>
            <pc:docMk/>
            <pc:sldMk cId="2154024183" sldId="976"/>
            <ac:grpSpMk id="875" creationId="{87D5E593-050E-2256-8E93-22EC0D1E8640}"/>
          </ac:grpSpMkLst>
        </pc:grpChg>
        <pc:grpChg chg="add del mod">
          <ac:chgData name="Phillip Kaufman" userId="c001b2a046940d7c" providerId="LiveId" clId="{5CB25B10-5B1C-4017-B167-ED3104435743}" dt="2024-05-20T01:00:25.580" v="3844" actId="165"/>
          <ac:grpSpMkLst>
            <pc:docMk/>
            <pc:sldMk cId="2154024183" sldId="976"/>
            <ac:grpSpMk id="884" creationId="{F9ACFBD9-8895-84A4-406B-060425658E2F}"/>
          </ac:grpSpMkLst>
        </pc:grpChg>
        <pc:grpChg chg="add del mod topLvl">
          <ac:chgData name="Phillip Kaufman" userId="c001b2a046940d7c" providerId="LiveId" clId="{5CB25B10-5B1C-4017-B167-ED3104435743}" dt="2024-05-21T01:35:30.026" v="4169" actId="21"/>
          <ac:grpSpMkLst>
            <pc:docMk/>
            <pc:sldMk cId="2154024183" sldId="976"/>
            <ac:grpSpMk id="885" creationId="{8AAE5E11-8378-6056-A5D0-BEF9B0A7FECA}"/>
          </ac:grpSpMkLst>
        </pc:grpChg>
        <pc:grpChg chg="mod">
          <ac:chgData name="Phillip Kaufman" userId="c001b2a046940d7c" providerId="LiveId" clId="{5CB25B10-5B1C-4017-B167-ED3104435743}" dt="2024-05-21T01:35:28.012" v="4168" actId="165"/>
          <ac:grpSpMkLst>
            <pc:docMk/>
            <pc:sldMk cId="2154024183" sldId="976"/>
            <ac:grpSpMk id="886" creationId="{12E7964C-C84D-97C4-7F86-FF5403F9997A}"/>
          </ac:grpSpMkLst>
        </pc:grpChg>
        <pc:grpChg chg="add del mod">
          <ac:chgData name="Phillip Kaufman" userId="c001b2a046940d7c" providerId="LiveId" clId="{5CB25B10-5B1C-4017-B167-ED3104435743}" dt="2024-05-25T01:08:38.110" v="7019" actId="478"/>
          <ac:grpSpMkLst>
            <pc:docMk/>
            <pc:sldMk cId="2154024183" sldId="976"/>
            <ac:grpSpMk id="894" creationId="{9FA0CD6E-7E56-92EE-911A-978F7F68DED0}"/>
          </ac:grpSpMkLst>
        </pc:grpChg>
        <pc:grpChg chg="mod">
          <ac:chgData name="Phillip Kaufman" userId="c001b2a046940d7c" providerId="LiveId" clId="{5CB25B10-5B1C-4017-B167-ED3104435743}" dt="2024-05-25T00:29:49.535" v="6178" actId="255"/>
          <ac:grpSpMkLst>
            <pc:docMk/>
            <pc:sldMk cId="2154024183" sldId="976"/>
            <ac:grpSpMk id="895" creationId="{3F75C09E-53C4-BE71-622C-8584F886C0BC}"/>
          </ac:grpSpMkLst>
        </pc:grpChg>
        <pc:grpChg chg="add mod">
          <ac:chgData name="Phillip Kaufman" userId="c001b2a046940d7c" providerId="LiveId" clId="{5CB25B10-5B1C-4017-B167-ED3104435743}" dt="2024-05-25T00:43:54.621" v="6546" actId="164"/>
          <ac:grpSpMkLst>
            <pc:docMk/>
            <pc:sldMk cId="2154024183" sldId="976"/>
            <ac:grpSpMk id="904" creationId="{A9DFE58E-8DB7-53EA-6B68-466752A063B6}"/>
          </ac:grpSpMkLst>
        </pc:grpChg>
        <pc:grpChg chg="add del mod">
          <ac:chgData name="Phillip Kaufman" userId="c001b2a046940d7c" providerId="LiveId" clId="{5CB25B10-5B1C-4017-B167-ED3104435743}" dt="2024-05-25T00:48:24.691" v="6578" actId="478"/>
          <ac:grpSpMkLst>
            <pc:docMk/>
            <pc:sldMk cId="2154024183" sldId="976"/>
            <ac:grpSpMk id="905" creationId="{1EB69F84-9E79-246B-D0EF-9FBF987F406D}"/>
          </ac:grpSpMkLst>
        </pc:grpChg>
        <pc:grpChg chg="mod">
          <ac:chgData name="Phillip Kaufman" userId="c001b2a046940d7c" providerId="LiveId" clId="{5CB25B10-5B1C-4017-B167-ED3104435743}" dt="2024-05-25T00:48:22.608" v="6577" actId="20577"/>
          <ac:grpSpMkLst>
            <pc:docMk/>
            <pc:sldMk cId="2154024183" sldId="976"/>
            <ac:grpSpMk id="906" creationId="{82F863D3-B204-EAD0-0D67-FCB2E299599D}"/>
          </ac:grpSpMkLst>
        </pc:grpChg>
        <pc:grpChg chg="add del mod topLvl">
          <ac:chgData name="Phillip Kaufman" userId="c001b2a046940d7c" providerId="LiveId" clId="{5CB25B10-5B1C-4017-B167-ED3104435743}" dt="2024-05-25T01:06:34.271" v="6984" actId="478"/>
          <ac:grpSpMkLst>
            <pc:docMk/>
            <pc:sldMk cId="2154024183" sldId="976"/>
            <ac:grpSpMk id="908" creationId="{6D32208F-4444-E33D-84C8-744E76AD8410}"/>
          </ac:grpSpMkLst>
        </pc:grpChg>
        <pc:grpChg chg="mod">
          <ac:chgData name="Phillip Kaufman" userId="c001b2a046940d7c" providerId="LiveId" clId="{5CB25B10-5B1C-4017-B167-ED3104435743}" dt="2024-05-25T00:29:49.535" v="6178" actId="255"/>
          <ac:grpSpMkLst>
            <pc:docMk/>
            <pc:sldMk cId="2154024183" sldId="976"/>
            <ac:grpSpMk id="909" creationId="{55731C8E-3C60-7680-91E5-2A76927A2297}"/>
          </ac:grpSpMkLst>
        </pc:grpChg>
        <pc:grpChg chg="add mod">
          <ac:chgData name="Phillip Kaufman" userId="c001b2a046940d7c" providerId="LiveId" clId="{5CB25B10-5B1C-4017-B167-ED3104435743}" dt="2024-05-20T01:12:05.638" v="4017" actId="164"/>
          <ac:grpSpMkLst>
            <pc:docMk/>
            <pc:sldMk cId="2154024183" sldId="976"/>
            <ac:grpSpMk id="917" creationId="{12E27284-CF50-5F08-220E-4B76C81F096F}"/>
          </ac:grpSpMkLst>
        </pc:grpChg>
        <pc:grpChg chg="mod">
          <ac:chgData name="Phillip Kaufman" userId="c001b2a046940d7c" providerId="LiveId" clId="{5CB25B10-5B1C-4017-B167-ED3104435743}" dt="2024-05-20T01:09:12.661" v="3990" actId="20577"/>
          <ac:grpSpMkLst>
            <pc:docMk/>
            <pc:sldMk cId="2154024183" sldId="976"/>
            <ac:grpSpMk id="920" creationId="{946C9FED-8E9D-06AD-D052-03711C940FD6}"/>
          </ac:grpSpMkLst>
        </pc:grpChg>
        <pc:grpChg chg="add del mod">
          <ac:chgData name="Phillip Kaufman" userId="c001b2a046940d7c" providerId="LiveId" clId="{5CB25B10-5B1C-4017-B167-ED3104435743}" dt="2024-05-25T00:47:54.002" v="6572" actId="165"/>
          <ac:grpSpMkLst>
            <pc:docMk/>
            <pc:sldMk cId="2154024183" sldId="976"/>
            <ac:grpSpMk id="924" creationId="{947CFAEC-9E3A-654A-6C0B-8FF57AB17CEB}"/>
          </ac:grpSpMkLst>
        </pc:grpChg>
        <pc:grpChg chg="mod topLvl">
          <ac:chgData name="Phillip Kaufman" userId="c001b2a046940d7c" providerId="LiveId" clId="{5CB25B10-5B1C-4017-B167-ED3104435743}" dt="2024-05-25T00:49:51.655" v="6630" actId="164"/>
          <ac:grpSpMkLst>
            <pc:docMk/>
            <pc:sldMk cId="2154024183" sldId="976"/>
            <ac:grpSpMk id="925" creationId="{49CCD372-962F-AE02-0AEC-F55D671FD516}"/>
          </ac:grpSpMkLst>
        </pc:grpChg>
        <pc:grpChg chg="add mod">
          <ac:chgData name="Phillip Kaufman" userId="c001b2a046940d7c" providerId="LiveId" clId="{5CB25B10-5B1C-4017-B167-ED3104435743}" dt="2024-05-20T01:05:57.038" v="3904"/>
          <ac:grpSpMkLst>
            <pc:docMk/>
            <pc:sldMk cId="2154024183" sldId="976"/>
            <ac:grpSpMk id="926" creationId="{6F72109E-8E68-387D-292D-9749C7B8C352}"/>
          </ac:grpSpMkLst>
        </pc:grpChg>
        <pc:grpChg chg="mod">
          <ac:chgData name="Phillip Kaufman" userId="c001b2a046940d7c" providerId="LiveId" clId="{5CB25B10-5B1C-4017-B167-ED3104435743}" dt="2024-05-20T01:05:57.038" v="3904"/>
          <ac:grpSpMkLst>
            <pc:docMk/>
            <pc:sldMk cId="2154024183" sldId="976"/>
            <ac:grpSpMk id="929" creationId="{7BC2F8D0-ACC7-11D5-24F1-089204E63694}"/>
          </ac:grpSpMkLst>
        </pc:grpChg>
        <pc:grpChg chg="add mod">
          <ac:chgData name="Phillip Kaufman" userId="c001b2a046940d7c" providerId="LiveId" clId="{5CB25B10-5B1C-4017-B167-ED3104435743}" dt="2024-05-25T01:01:56.127" v="6875" actId="1076"/>
          <ac:grpSpMkLst>
            <pc:docMk/>
            <pc:sldMk cId="2154024183" sldId="976"/>
            <ac:grpSpMk id="933" creationId="{AD5EB44E-57BE-D58D-54E3-31A465116C16}"/>
          </ac:grpSpMkLst>
        </pc:grpChg>
        <pc:grpChg chg="add del mod">
          <ac:chgData name="Phillip Kaufman" userId="c001b2a046940d7c" providerId="LiveId" clId="{5CB25B10-5B1C-4017-B167-ED3104435743}" dt="2024-05-25T00:50:38.067" v="6635" actId="165"/>
          <ac:grpSpMkLst>
            <pc:docMk/>
            <pc:sldMk cId="2154024183" sldId="976"/>
            <ac:grpSpMk id="934" creationId="{82F05D44-66EB-6DBE-A39F-CC3B72C7F3A8}"/>
          </ac:grpSpMkLst>
        </pc:grpChg>
        <pc:grpChg chg="add del mod">
          <ac:chgData name="Phillip Kaufman" userId="c001b2a046940d7c" providerId="LiveId" clId="{5CB25B10-5B1C-4017-B167-ED3104435743}" dt="2024-05-20T01:08:04.778" v="3959" actId="478"/>
          <ac:grpSpMkLst>
            <pc:docMk/>
            <pc:sldMk cId="2154024183" sldId="976"/>
            <ac:grpSpMk id="935" creationId="{6F72109E-8E68-387D-292D-9749C7B8C352}"/>
          </ac:grpSpMkLst>
        </pc:grpChg>
        <pc:grpChg chg="mod topLvl">
          <ac:chgData name="Phillip Kaufman" userId="c001b2a046940d7c" providerId="LiveId" clId="{5CB25B10-5B1C-4017-B167-ED3104435743}" dt="2024-05-25T01:01:49.351" v="6872" actId="164"/>
          <ac:grpSpMkLst>
            <pc:docMk/>
            <pc:sldMk cId="2154024183" sldId="976"/>
            <ac:grpSpMk id="935" creationId="{7FDADF8C-EF03-FA64-532A-808FD69544CC}"/>
          </ac:grpSpMkLst>
        </pc:grpChg>
        <pc:grpChg chg="mod">
          <ac:chgData name="Phillip Kaufman" userId="c001b2a046940d7c" providerId="LiveId" clId="{5CB25B10-5B1C-4017-B167-ED3104435743}" dt="2024-05-20T01:08:01.492" v="3957" actId="20577"/>
          <ac:grpSpMkLst>
            <pc:docMk/>
            <pc:sldMk cId="2154024183" sldId="976"/>
            <ac:grpSpMk id="938" creationId="{7BC2F8D0-ACC7-11D5-24F1-089204E63694}"/>
          </ac:grpSpMkLst>
        </pc:grpChg>
        <pc:grpChg chg="add del mod">
          <ac:chgData name="Phillip Kaufman" userId="c001b2a046940d7c" providerId="LiveId" clId="{5CB25B10-5B1C-4017-B167-ED3104435743}" dt="2024-05-20T01:07:59.232" v="3955" actId="478"/>
          <ac:grpSpMkLst>
            <pc:docMk/>
            <pc:sldMk cId="2154024183" sldId="976"/>
            <ac:grpSpMk id="944" creationId="{37E8B036-F02D-F985-5A6E-209268CC5BF7}"/>
          </ac:grpSpMkLst>
        </pc:grpChg>
        <pc:grpChg chg="mod">
          <ac:chgData name="Phillip Kaufman" userId="c001b2a046940d7c" providerId="LiveId" clId="{5CB25B10-5B1C-4017-B167-ED3104435743}" dt="2024-05-21T04:21:12.558" v="5246"/>
          <ac:grpSpMkLst>
            <pc:docMk/>
            <pc:sldMk cId="2154024183" sldId="976"/>
            <ac:grpSpMk id="944" creationId="{7996F48A-D230-D071-DB88-21DB4D95167D}"/>
          </ac:grpSpMkLst>
        </pc:grpChg>
        <pc:grpChg chg="add mod">
          <ac:chgData name="Phillip Kaufman" userId="c001b2a046940d7c" providerId="LiveId" clId="{5CB25B10-5B1C-4017-B167-ED3104435743}" dt="2024-05-21T04:52:35.712" v="5313" actId="1038"/>
          <ac:grpSpMkLst>
            <pc:docMk/>
            <pc:sldMk cId="2154024183" sldId="976"/>
            <ac:grpSpMk id="947" creationId="{AC2CF638-592F-B02F-932E-B776B6D60968}"/>
          </ac:grpSpMkLst>
        </pc:grpChg>
        <pc:grpChg chg="mod">
          <ac:chgData name="Phillip Kaufman" userId="c001b2a046940d7c" providerId="LiveId" clId="{5CB25B10-5B1C-4017-B167-ED3104435743}" dt="2024-05-20T01:07:57.821" v="3953" actId="20577"/>
          <ac:grpSpMkLst>
            <pc:docMk/>
            <pc:sldMk cId="2154024183" sldId="976"/>
            <ac:grpSpMk id="947" creationId="{E6FC1B6F-7935-B283-577B-FD2EBDD8ED5B}"/>
          </ac:grpSpMkLst>
        </pc:grpChg>
        <pc:grpChg chg="add del mod">
          <ac:chgData name="Phillip Kaufman" userId="c001b2a046940d7c" providerId="LiveId" clId="{5CB25B10-5B1C-4017-B167-ED3104435743}" dt="2024-05-20T01:07:57.012" v="3952" actId="478"/>
          <ac:grpSpMkLst>
            <pc:docMk/>
            <pc:sldMk cId="2154024183" sldId="976"/>
            <ac:grpSpMk id="953" creationId="{25C4AC9C-E077-69B3-46BC-F6F66EA47D85}"/>
          </ac:grpSpMkLst>
        </pc:grpChg>
        <pc:grpChg chg="add mod">
          <ac:chgData name="Phillip Kaufman" userId="c001b2a046940d7c" providerId="LiveId" clId="{5CB25B10-5B1C-4017-B167-ED3104435743}" dt="2024-05-26T06:44:12.943" v="7326" actId="1076"/>
          <ac:grpSpMkLst>
            <pc:docMk/>
            <pc:sldMk cId="2154024183" sldId="976"/>
            <ac:grpSpMk id="953" creationId="{5F1ED7FB-FB43-CAAB-1855-E976F70C9D36}"/>
          </ac:grpSpMkLst>
        </pc:grpChg>
        <pc:grpChg chg="add mod">
          <ac:chgData name="Phillip Kaufman" userId="c001b2a046940d7c" providerId="LiveId" clId="{5CB25B10-5B1C-4017-B167-ED3104435743}" dt="2024-05-27T06:34:29.517" v="8106" actId="1076"/>
          <ac:grpSpMkLst>
            <pc:docMk/>
            <pc:sldMk cId="2154024183" sldId="976"/>
            <ac:grpSpMk id="954" creationId="{31E544C7-67F1-4E57-E75A-06DF672B6A71}"/>
          </ac:grpSpMkLst>
        </pc:grpChg>
        <pc:grpChg chg="mod">
          <ac:chgData name="Phillip Kaufman" userId="c001b2a046940d7c" providerId="LiveId" clId="{5CB25B10-5B1C-4017-B167-ED3104435743}" dt="2024-05-25T01:04:05.035" v="6920" actId="403"/>
          <ac:grpSpMkLst>
            <pc:docMk/>
            <pc:sldMk cId="2154024183" sldId="976"/>
            <ac:grpSpMk id="955" creationId="{F407E09B-60DF-BB22-0640-6D9D7F0F42FB}"/>
          </ac:grpSpMkLst>
        </pc:grpChg>
        <pc:grpChg chg="mod">
          <ac:chgData name="Phillip Kaufman" userId="c001b2a046940d7c" providerId="LiveId" clId="{5CB25B10-5B1C-4017-B167-ED3104435743}" dt="2024-05-20T01:06:33.392" v="3916" actId="20577"/>
          <ac:grpSpMkLst>
            <pc:docMk/>
            <pc:sldMk cId="2154024183" sldId="976"/>
            <ac:grpSpMk id="956" creationId="{2C9A2DE2-EEC8-F449-DDE0-16D652508B73}"/>
          </ac:grpSpMkLst>
        </pc:grpChg>
        <pc:grpChg chg="add del mod">
          <ac:chgData name="Phillip Kaufman" userId="c001b2a046940d7c" providerId="LiveId" clId="{5CB25B10-5B1C-4017-B167-ED3104435743}" dt="2024-05-20T01:07:56.314" v="3951" actId="478"/>
          <ac:grpSpMkLst>
            <pc:docMk/>
            <pc:sldMk cId="2154024183" sldId="976"/>
            <ac:grpSpMk id="962" creationId="{82F8F28C-B257-6445-35BA-4112FE27DF3E}"/>
          </ac:grpSpMkLst>
        </pc:grpChg>
        <pc:grpChg chg="mod">
          <ac:chgData name="Phillip Kaufman" userId="c001b2a046940d7c" providerId="LiveId" clId="{5CB25B10-5B1C-4017-B167-ED3104435743}" dt="2024-05-20T01:06:26.466" v="3912"/>
          <ac:grpSpMkLst>
            <pc:docMk/>
            <pc:sldMk cId="2154024183" sldId="976"/>
            <ac:grpSpMk id="965" creationId="{45843117-F0F7-04C1-A716-756F55C5CB4B}"/>
          </ac:grpSpMkLst>
        </pc:grpChg>
        <pc:grpChg chg="add del mod">
          <ac:chgData name="Phillip Kaufman" userId="c001b2a046940d7c" providerId="LiveId" clId="{5CB25B10-5B1C-4017-B167-ED3104435743}" dt="2024-05-20T01:06:28.584" v="3914" actId="478"/>
          <ac:grpSpMkLst>
            <pc:docMk/>
            <pc:sldMk cId="2154024183" sldId="976"/>
            <ac:grpSpMk id="971" creationId="{9FA9A08B-4CE8-F9D1-65D1-ED5F09ED2CEC}"/>
          </ac:grpSpMkLst>
        </pc:grpChg>
        <pc:grpChg chg="mod">
          <ac:chgData name="Phillip Kaufman" userId="c001b2a046940d7c" providerId="LiveId" clId="{5CB25B10-5B1C-4017-B167-ED3104435743}" dt="2024-05-20T01:06:26.653" v="3913"/>
          <ac:grpSpMkLst>
            <pc:docMk/>
            <pc:sldMk cId="2154024183" sldId="976"/>
            <ac:grpSpMk id="974" creationId="{07EB6856-D5F1-989F-D8C7-AC6C4FEE8A5C}"/>
          </ac:grpSpMkLst>
        </pc:grpChg>
        <pc:grpChg chg="add del mod">
          <ac:chgData name="Phillip Kaufman" userId="c001b2a046940d7c" providerId="LiveId" clId="{5CB25B10-5B1C-4017-B167-ED3104435743}" dt="2024-05-21T01:35:28.012" v="4168" actId="165"/>
          <ac:grpSpMkLst>
            <pc:docMk/>
            <pc:sldMk cId="2154024183" sldId="976"/>
            <ac:grpSpMk id="984" creationId="{E25282E9-661C-DDDA-2878-E9E68303F6F0}"/>
          </ac:grpSpMkLst>
        </pc:grpChg>
        <pc:grpChg chg="add mod">
          <ac:chgData name="Phillip Kaufman" userId="c001b2a046940d7c" providerId="LiveId" clId="{5CB25B10-5B1C-4017-B167-ED3104435743}" dt="2024-05-21T01:31:25.697" v="4135" actId="12789"/>
          <ac:grpSpMkLst>
            <pc:docMk/>
            <pc:sldMk cId="2154024183" sldId="976"/>
            <ac:grpSpMk id="985" creationId="{2850B79A-A50A-D18A-3F1B-BFF2B50C3128}"/>
          </ac:grpSpMkLst>
        </pc:grpChg>
        <pc:grpChg chg="add del mod">
          <ac:chgData name="Phillip Kaufman" userId="c001b2a046940d7c" providerId="LiveId" clId="{5CB25B10-5B1C-4017-B167-ED3104435743}" dt="2024-05-21T04:21:12.183" v="5245" actId="478"/>
          <ac:grpSpMkLst>
            <pc:docMk/>
            <pc:sldMk cId="2154024183" sldId="976"/>
            <ac:grpSpMk id="986" creationId="{17D101FF-3153-E0A2-9304-DE56D672B7B6}"/>
          </ac:grpSpMkLst>
        </pc:grpChg>
        <pc:grpChg chg="add del mod">
          <ac:chgData name="Phillip Kaufman" userId="c001b2a046940d7c" providerId="LiveId" clId="{5CB25B10-5B1C-4017-B167-ED3104435743}" dt="2024-05-21T04:22:00.282" v="5249" actId="165"/>
          <ac:grpSpMkLst>
            <pc:docMk/>
            <pc:sldMk cId="2154024183" sldId="976"/>
            <ac:grpSpMk id="987" creationId="{EB32D40F-7D9C-D7B6-055E-6DF1368BF0E8}"/>
          </ac:grpSpMkLst>
        </pc:grpChg>
        <pc:grpChg chg="add mod">
          <ac:chgData name="Phillip Kaufman" userId="c001b2a046940d7c" providerId="LiveId" clId="{5CB25B10-5B1C-4017-B167-ED3104435743}" dt="2024-05-21T04:52:35.712" v="5313" actId="1038"/>
          <ac:grpSpMkLst>
            <pc:docMk/>
            <pc:sldMk cId="2154024183" sldId="976"/>
            <ac:grpSpMk id="988" creationId="{FA41544E-01CB-2032-06D8-2D7BBA5147C8}"/>
          </ac:grpSpMkLst>
        </pc:grpChg>
        <pc:cxnChg chg="add del mod">
          <ac:chgData name="Phillip Kaufman" userId="c001b2a046940d7c" providerId="LiveId" clId="{5CB25B10-5B1C-4017-B167-ED3104435743}" dt="2024-05-26T06:28:21.472" v="7043" actId="478"/>
          <ac:cxnSpMkLst>
            <pc:docMk/>
            <pc:sldMk cId="2154024183" sldId="976"/>
            <ac:cxnSpMk id="6" creationId="{2643767E-40E7-CC2E-D323-63D0E2C13ADA}"/>
          </ac:cxnSpMkLst>
        </pc:cxnChg>
        <pc:cxnChg chg="add del mod">
          <ac:chgData name="Phillip Kaufman" userId="c001b2a046940d7c" providerId="LiveId" clId="{5CB25B10-5B1C-4017-B167-ED3104435743}" dt="2024-05-26T06:29:30.897" v="7058" actId="478"/>
          <ac:cxnSpMkLst>
            <pc:docMk/>
            <pc:sldMk cId="2154024183" sldId="976"/>
            <ac:cxnSpMk id="8" creationId="{94031637-35FD-5BB0-4692-A4A467D65BC5}"/>
          </ac:cxnSpMkLst>
        </pc:cxnChg>
        <pc:cxnChg chg="add del mod">
          <ac:chgData name="Phillip Kaufman" userId="c001b2a046940d7c" providerId="LiveId" clId="{5CB25B10-5B1C-4017-B167-ED3104435743}" dt="2024-05-26T06:29:30.897" v="7058" actId="478"/>
          <ac:cxnSpMkLst>
            <pc:docMk/>
            <pc:sldMk cId="2154024183" sldId="976"/>
            <ac:cxnSpMk id="9" creationId="{28331044-28A2-29CA-B629-648BCBBD2CAA}"/>
          </ac:cxnSpMkLst>
        </pc:cxnChg>
        <pc:cxnChg chg="mod">
          <ac:chgData name="Phillip Kaufman" userId="c001b2a046940d7c" providerId="LiveId" clId="{5CB25B10-5B1C-4017-B167-ED3104435743}" dt="2024-05-20T00:56:13.563" v="3788"/>
          <ac:cxnSpMkLst>
            <pc:docMk/>
            <pc:sldMk cId="2154024183" sldId="976"/>
            <ac:cxnSpMk id="10" creationId="{008A5F3C-B2BA-6634-C5C5-B230196582F2}"/>
          </ac:cxnSpMkLst>
        </pc:cxnChg>
        <pc:cxnChg chg="add mod">
          <ac:chgData name="Phillip Kaufman" userId="c001b2a046940d7c" providerId="LiveId" clId="{5CB25B10-5B1C-4017-B167-ED3104435743}" dt="2024-05-26T06:35:15.302" v="7120" actId="165"/>
          <ac:cxnSpMkLst>
            <pc:docMk/>
            <pc:sldMk cId="2154024183" sldId="976"/>
            <ac:cxnSpMk id="10" creationId="{02DCF129-DF7F-43FC-5EC1-4F45EF8CD08E}"/>
          </ac:cxnSpMkLst>
        </pc:cxnChg>
        <pc:cxnChg chg="mod">
          <ac:chgData name="Phillip Kaufman" userId="c001b2a046940d7c" providerId="LiveId" clId="{5CB25B10-5B1C-4017-B167-ED3104435743}" dt="2024-05-25T00:29:49.535" v="6178" actId="255"/>
          <ac:cxnSpMkLst>
            <pc:docMk/>
            <pc:sldMk cId="2154024183" sldId="976"/>
            <ac:cxnSpMk id="10" creationId="{5007ADF6-E1DA-E040-B064-C9BB2478B5F6}"/>
          </ac:cxnSpMkLst>
        </pc:cxnChg>
        <pc:cxnChg chg="mod">
          <ac:chgData name="Phillip Kaufman" userId="c001b2a046940d7c" providerId="LiveId" clId="{5CB25B10-5B1C-4017-B167-ED3104435743}" dt="2024-05-25T00:29:49.535" v="6178" actId="255"/>
          <ac:cxnSpMkLst>
            <pc:docMk/>
            <pc:sldMk cId="2154024183" sldId="976"/>
            <ac:cxnSpMk id="11" creationId="{1E728986-FDCC-EC47-7B1F-D09E5E342C16}"/>
          </ac:cxnSpMkLst>
        </pc:cxnChg>
        <pc:cxnChg chg="add mod">
          <ac:chgData name="Phillip Kaufman" userId="c001b2a046940d7c" providerId="LiveId" clId="{5CB25B10-5B1C-4017-B167-ED3104435743}" dt="2024-05-26T06:35:15.302" v="7120" actId="165"/>
          <ac:cxnSpMkLst>
            <pc:docMk/>
            <pc:sldMk cId="2154024183" sldId="976"/>
            <ac:cxnSpMk id="11" creationId="{350D3866-1DFC-8661-66F0-1A590711D162}"/>
          </ac:cxnSpMkLst>
        </pc:cxnChg>
        <pc:cxnChg chg="mod">
          <ac:chgData name="Phillip Kaufman" userId="c001b2a046940d7c" providerId="LiveId" clId="{5CB25B10-5B1C-4017-B167-ED3104435743}" dt="2024-05-20T00:56:13.563" v="3788"/>
          <ac:cxnSpMkLst>
            <pc:docMk/>
            <pc:sldMk cId="2154024183" sldId="976"/>
            <ac:cxnSpMk id="11" creationId="{A8529F6A-143E-E214-63EC-EDA0EC03A613}"/>
          </ac:cxnSpMkLst>
        </pc:cxnChg>
        <pc:cxnChg chg="mod">
          <ac:chgData name="Phillip Kaufman" userId="c001b2a046940d7c" providerId="LiveId" clId="{5CB25B10-5B1C-4017-B167-ED3104435743}" dt="2024-05-20T00:56:13.563" v="3788"/>
          <ac:cxnSpMkLst>
            <pc:docMk/>
            <pc:sldMk cId="2154024183" sldId="976"/>
            <ac:cxnSpMk id="12" creationId="{09AA4132-CB25-58A4-3960-8D02C060714B}"/>
          </ac:cxnSpMkLst>
        </pc:cxnChg>
        <pc:cxnChg chg="mod">
          <ac:chgData name="Phillip Kaufman" userId="c001b2a046940d7c" providerId="LiveId" clId="{5CB25B10-5B1C-4017-B167-ED3104435743}" dt="2024-05-20T00:56:13.563" v="3788"/>
          <ac:cxnSpMkLst>
            <pc:docMk/>
            <pc:sldMk cId="2154024183" sldId="976"/>
            <ac:cxnSpMk id="13" creationId="{BE63AD39-7A11-F70B-7EA2-83BCFC4B5E48}"/>
          </ac:cxnSpMkLst>
        </pc:cxnChg>
        <pc:cxnChg chg="mod">
          <ac:chgData name="Phillip Kaufman" userId="c001b2a046940d7c" providerId="LiveId" clId="{5CB25B10-5B1C-4017-B167-ED3104435743}" dt="2024-05-20T00:56:13.563" v="3788"/>
          <ac:cxnSpMkLst>
            <pc:docMk/>
            <pc:sldMk cId="2154024183" sldId="976"/>
            <ac:cxnSpMk id="14" creationId="{6DBD0FAB-7D2E-2FD1-3BC7-90BF15988F2F}"/>
          </ac:cxnSpMkLst>
        </pc:cxnChg>
        <pc:cxnChg chg="mod">
          <ac:chgData name="Phillip Kaufman" userId="c001b2a046940d7c" providerId="LiveId" clId="{5CB25B10-5B1C-4017-B167-ED3104435743}" dt="2024-05-20T00:56:13.563" v="3788"/>
          <ac:cxnSpMkLst>
            <pc:docMk/>
            <pc:sldMk cId="2154024183" sldId="976"/>
            <ac:cxnSpMk id="15" creationId="{DE9CAE58-1996-F2F5-36D0-F0597D3DAD6D}"/>
          </ac:cxnSpMkLst>
        </pc:cxnChg>
        <pc:cxnChg chg="add del">
          <ac:chgData name="Phillip Kaufman" userId="c001b2a046940d7c" providerId="LiveId" clId="{5CB25B10-5B1C-4017-B167-ED3104435743}" dt="2024-05-26T06:31:27.895" v="7066" actId="11529"/>
          <ac:cxnSpMkLst>
            <pc:docMk/>
            <pc:sldMk cId="2154024183" sldId="976"/>
            <ac:cxnSpMk id="15" creationId="{FD2B3DBC-D2D8-A68C-3F10-30DCD66203F6}"/>
          </ac:cxnSpMkLst>
        </pc:cxnChg>
        <pc:cxnChg chg="mod">
          <ac:chgData name="Phillip Kaufman" userId="c001b2a046940d7c" providerId="LiveId" clId="{5CB25B10-5B1C-4017-B167-ED3104435743}" dt="2024-05-20T00:56:13.563" v="3788"/>
          <ac:cxnSpMkLst>
            <pc:docMk/>
            <pc:sldMk cId="2154024183" sldId="976"/>
            <ac:cxnSpMk id="16" creationId="{854F74E3-3ACA-C20A-B92D-1955F52239EA}"/>
          </ac:cxnSpMkLst>
        </pc:cxnChg>
        <pc:cxnChg chg="mod">
          <ac:chgData name="Phillip Kaufman" userId="c001b2a046940d7c" providerId="LiveId" clId="{5CB25B10-5B1C-4017-B167-ED3104435743}" dt="2024-05-20T00:56:13.563" v="3788"/>
          <ac:cxnSpMkLst>
            <pc:docMk/>
            <pc:sldMk cId="2154024183" sldId="976"/>
            <ac:cxnSpMk id="17" creationId="{2B43E3F3-A401-3F03-1DE1-E0CFCEE2C150}"/>
          </ac:cxnSpMkLst>
        </pc:cxnChg>
        <pc:cxnChg chg="mod">
          <ac:chgData name="Phillip Kaufman" userId="c001b2a046940d7c" providerId="LiveId" clId="{5CB25B10-5B1C-4017-B167-ED3104435743}" dt="2024-05-20T00:56:13.563" v="3788"/>
          <ac:cxnSpMkLst>
            <pc:docMk/>
            <pc:sldMk cId="2154024183" sldId="976"/>
            <ac:cxnSpMk id="18" creationId="{A0F242A1-823A-AACB-93B9-A4FCB84F5FB4}"/>
          </ac:cxnSpMkLst>
        </pc:cxnChg>
        <pc:cxnChg chg="mod">
          <ac:chgData name="Phillip Kaufman" userId="c001b2a046940d7c" providerId="LiveId" clId="{5CB25B10-5B1C-4017-B167-ED3104435743}" dt="2024-05-20T00:56:13.563" v="3788"/>
          <ac:cxnSpMkLst>
            <pc:docMk/>
            <pc:sldMk cId="2154024183" sldId="976"/>
            <ac:cxnSpMk id="19" creationId="{72016A18-16EA-2067-8DC1-CCC129209E05}"/>
          </ac:cxnSpMkLst>
        </pc:cxnChg>
        <pc:cxnChg chg="mod">
          <ac:chgData name="Phillip Kaufman" userId="c001b2a046940d7c" providerId="LiveId" clId="{5CB25B10-5B1C-4017-B167-ED3104435743}" dt="2024-05-20T00:56:13.563" v="3788"/>
          <ac:cxnSpMkLst>
            <pc:docMk/>
            <pc:sldMk cId="2154024183" sldId="976"/>
            <ac:cxnSpMk id="20" creationId="{A3564CE7-0991-984A-DBAB-F1D30C4101C5}"/>
          </ac:cxnSpMkLst>
        </pc:cxnChg>
        <pc:cxnChg chg="mod">
          <ac:chgData name="Phillip Kaufman" userId="c001b2a046940d7c" providerId="LiveId" clId="{5CB25B10-5B1C-4017-B167-ED3104435743}" dt="2024-05-20T00:56:13.563" v="3788"/>
          <ac:cxnSpMkLst>
            <pc:docMk/>
            <pc:sldMk cId="2154024183" sldId="976"/>
            <ac:cxnSpMk id="21" creationId="{E65F380D-0103-C3A2-4FF3-98F2C451FB3C}"/>
          </ac:cxnSpMkLst>
        </pc:cxnChg>
        <pc:cxnChg chg="mod">
          <ac:chgData name="Phillip Kaufman" userId="c001b2a046940d7c" providerId="LiveId" clId="{5CB25B10-5B1C-4017-B167-ED3104435743}" dt="2024-05-20T00:56:13.563" v="3788"/>
          <ac:cxnSpMkLst>
            <pc:docMk/>
            <pc:sldMk cId="2154024183" sldId="976"/>
            <ac:cxnSpMk id="22" creationId="{E00535F9-BFF9-13CE-11DE-B50C550C6936}"/>
          </ac:cxnSpMkLst>
        </pc:cxnChg>
        <pc:cxnChg chg="mod">
          <ac:chgData name="Phillip Kaufman" userId="c001b2a046940d7c" providerId="LiveId" clId="{5CB25B10-5B1C-4017-B167-ED3104435743}" dt="2024-05-20T00:56:13.563" v="3788"/>
          <ac:cxnSpMkLst>
            <pc:docMk/>
            <pc:sldMk cId="2154024183" sldId="976"/>
            <ac:cxnSpMk id="23" creationId="{2C180DC9-4128-9062-66A9-379EDCB2F26F}"/>
          </ac:cxnSpMkLst>
        </pc:cxnChg>
        <pc:cxnChg chg="mod">
          <ac:chgData name="Phillip Kaufman" userId="c001b2a046940d7c" providerId="LiveId" clId="{5CB25B10-5B1C-4017-B167-ED3104435743}" dt="2024-05-25T00:49:33.653" v="6623" actId="478"/>
          <ac:cxnSpMkLst>
            <pc:docMk/>
            <pc:sldMk cId="2154024183" sldId="976"/>
            <ac:cxnSpMk id="23" creationId="{A7252BE7-984C-F2D3-D788-637E317CF5E5}"/>
          </ac:cxnSpMkLst>
        </pc:cxnChg>
        <pc:cxnChg chg="mod">
          <ac:chgData name="Phillip Kaufman" userId="c001b2a046940d7c" providerId="LiveId" clId="{5CB25B10-5B1C-4017-B167-ED3104435743}" dt="2024-05-25T00:49:33.653" v="6623" actId="478"/>
          <ac:cxnSpMkLst>
            <pc:docMk/>
            <pc:sldMk cId="2154024183" sldId="976"/>
            <ac:cxnSpMk id="24" creationId="{37CC6B09-C7AB-D431-608B-39CEC651866E}"/>
          </ac:cxnSpMkLst>
        </pc:cxnChg>
        <pc:cxnChg chg="mod">
          <ac:chgData name="Phillip Kaufman" userId="c001b2a046940d7c" providerId="LiveId" clId="{5CB25B10-5B1C-4017-B167-ED3104435743}" dt="2024-05-20T00:56:13.563" v="3788"/>
          <ac:cxnSpMkLst>
            <pc:docMk/>
            <pc:sldMk cId="2154024183" sldId="976"/>
            <ac:cxnSpMk id="24" creationId="{6522B1AC-0A50-7784-00D2-21D1B5BE79F7}"/>
          </ac:cxnSpMkLst>
        </pc:cxnChg>
        <pc:cxnChg chg="mod">
          <ac:chgData name="Phillip Kaufman" userId="c001b2a046940d7c" providerId="LiveId" clId="{5CB25B10-5B1C-4017-B167-ED3104435743}" dt="2024-05-20T00:56:13.563" v="3788"/>
          <ac:cxnSpMkLst>
            <pc:docMk/>
            <pc:sldMk cId="2154024183" sldId="976"/>
            <ac:cxnSpMk id="25" creationId="{0DFF53F3-03E0-FD7A-E4D9-7F60626FE9AC}"/>
          </ac:cxnSpMkLst>
        </pc:cxnChg>
        <pc:cxnChg chg="mod">
          <ac:chgData name="Phillip Kaufman" userId="c001b2a046940d7c" providerId="LiveId" clId="{5CB25B10-5B1C-4017-B167-ED3104435743}" dt="2024-05-20T00:56:13.563" v="3788"/>
          <ac:cxnSpMkLst>
            <pc:docMk/>
            <pc:sldMk cId="2154024183" sldId="976"/>
            <ac:cxnSpMk id="26" creationId="{F2FF9DBF-B72E-DF16-11F7-C2CD99D6D9CA}"/>
          </ac:cxnSpMkLst>
        </pc:cxnChg>
        <pc:cxnChg chg="mod">
          <ac:chgData name="Phillip Kaufman" userId="c001b2a046940d7c" providerId="LiveId" clId="{5CB25B10-5B1C-4017-B167-ED3104435743}" dt="2024-05-20T00:56:13.563" v="3788"/>
          <ac:cxnSpMkLst>
            <pc:docMk/>
            <pc:sldMk cId="2154024183" sldId="976"/>
            <ac:cxnSpMk id="27" creationId="{1B3E0005-4CFC-6765-E20B-5D4BBA6F1CE8}"/>
          </ac:cxnSpMkLst>
        </pc:cxnChg>
        <pc:cxnChg chg="mod">
          <ac:chgData name="Phillip Kaufman" userId="c001b2a046940d7c" providerId="LiveId" clId="{5CB25B10-5B1C-4017-B167-ED3104435743}" dt="2024-05-20T00:56:13.563" v="3788"/>
          <ac:cxnSpMkLst>
            <pc:docMk/>
            <pc:sldMk cId="2154024183" sldId="976"/>
            <ac:cxnSpMk id="28" creationId="{10AF844D-09A7-66B4-193F-23280522D6DD}"/>
          </ac:cxnSpMkLst>
        </pc:cxnChg>
        <pc:cxnChg chg="mod">
          <ac:chgData name="Phillip Kaufman" userId="c001b2a046940d7c" providerId="LiveId" clId="{5CB25B10-5B1C-4017-B167-ED3104435743}" dt="2024-05-20T00:56:13.563" v="3788"/>
          <ac:cxnSpMkLst>
            <pc:docMk/>
            <pc:sldMk cId="2154024183" sldId="976"/>
            <ac:cxnSpMk id="29" creationId="{2D22127B-CA5B-BA53-913C-572EA957BCD7}"/>
          </ac:cxnSpMkLst>
        </pc:cxnChg>
        <pc:cxnChg chg="add del mod">
          <ac:chgData name="Phillip Kaufman" userId="c001b2a046940d7c" providerId="LiveId" clId="{5CB25B10-5B1C-4017-B167-ED3104435743}" dt="2024-05-26T06:42:21.017" v="7299" actId="478"/>
          <ac:cxnSpMkLst>
            <pc:docMk/>
            <pc:sldMk cId="2154024183" sldId="976"/>
            <ac:cxnSpMk id="29" creationId="{A64FDE16-CEBC-E463-D0BE-8D4782C47B54}"/>
          </ac:cxnSpMkLst>
        </pc:cxnChg>
        <pc:cxnChg chg="mod">
          <ac:chgData name="Phillip Kaufman" userId="c001b2a046940d7c" providerId="LiveId" clId="{5CB25B10-5B1C-4017-B167-ED3104435743}" dt="2024-05-20T00:56:13.563" v="3788"/>
          <ac:cxnSpMkLst>
            <pc:docMk/>
            <pc:sldMk cId="2154024183" sldId="976"/>
            <ac:cxnSpMk id="30" creationId="{D9CA68BB-8308-CA64-9BAB-685D3E19E5B4}"/>
          </ac:cxnSpMkLst>
        </pc:cxnChg>
        <pc:cxnChg chg="mod">
          <ac:chgData name="Phillip Kaufman" userId="c001b2a046940d7c" providerId="LiveId" clId="{5CB25B10-5B1C-4017-B167-ED3104435743}" dt="2024-05-21T04:21:12.558" v="5246"/>
          <ac:cxnSpMkLst>
            <pc:docMk/>
            <pc:sldMk cId="2154024183" sldId="976"/>
            <ac:cxnSpMk id="31" creationId="{9A23E9B4-47E9-DB31-C005-339BEDCB81DF}"/>
          </ac:cxnSpMkLst>
        </pc:cxnChg>
        <pc:cxnChg chg="mod">
          <ac:chgData name="Phillip Kaufman" userId="c001b2a046940d7c" providerId="LiveId" clId="{5CB25B10-5B1C-4017-B167-ED3104435743}" dt="2024-05-20T00:56:13.563" v="3788"/>
          <ac:cxnSpMkLst>
            <pc:docMk/>
            <pc:sldMk cId="2154024183" sldId="976"/>
            <ac:cxnSpMk id="31" creationId="{A25B4BB6-DBC7-F217-DB7E-D03FE6C8F3B7}"/>
          </ac:cxnSpMkLst>
        </pc:cxnChg>
        <pc:cxnChg chg="mod">
          <ac:chgData name="Phillip Kaufman" userId="c001b2a046940d7c" providerId="LiveId" clId="{5CB25B10-5B1C-4017-B167-ED3104435743}" dt="2024-05-21T04:21:12.558" v="5246"/>
          <ac:cxnSpMkLst>
            <pc:docMk/>
            <pc:sldMk cId="2154024183" sldId="976"/>
            <ac:cxnSpMk id="32" creationId="{001F1FC0-5D6B-0849-8D75-F448378FF6B9}"/>
          </ac:cxnSpMkLst>
        </pc:cxnChg>
        <pc:cxnChg chg="mod">
          <ac:chgData name="Phillip Kaufman" userId="c001b2a046940d7c" providerId="LiveId" clId="{5CB25B10-5B1C-4017-B167-ED3104435743}" dt="2024-05-20T00:56:13.563" v="3788"/>
          <ac:cxnSpMkLst>
            <pc:docMk/>
            <pc:sldMk cId="2154024183" sldId="976"/>
            <ac:cxnSpMk id="32" creationId="{8987E8A3-442B-573A-8AD3-F118D97B78E8}"/>
          </ac:cxnSpMkLst>
        </pc:cxnChg>
        <pc:cxnChg chg="mod">
          <ac:chgData name="Phillip Kaufman" userId="c001b2a046940d7c" providerId="LiveId" clId="{5CB25B10-5B1C-4017-B167-ED3104435743}" dt="2024-05-20T00:56:13.563" v="3788"/>
          <ac:cxnSpMkLst>
            <pc:docMk/>
            <pc:sldMk cId="2154024183" sldId="976"/>
            <ac:cxnSpMk id="33" creationId="{77C86BB6-6CBC-732A-5685-318EEDA2305D}"/>
          </ac:cxnSpMkLst>
        </pc:cxnChg>
        <pc:cxnChg chg="mod">
          <ac:chgData name="Phillip Kaufman" userId="c001b2a046940d7c" providerId="LiveId" clId="{5CB25B10-5B1C-4017-B167-ED3104435743}" dt="2024-05-20T00:56:13.563" v="3788"/>
          <ac:cxnSpMkLst>
            <pc:docMk/>
            <pc:sldMk cId="2154024183" sldId="976"/>
            <ac:cxnSpMk id="34" creationId="{82E8DE9E-6F38-E2B5-2DB5-4BB2AAC1599D}"/>
          </ac:cxnSpMkLst>
        </pc:cxnChg>
        <pc:cxnChg chg="mod">
          <ac:chgData name="Phillip Kaufman" userId="c001b2a046940d7c" providerId="LiveId" clId="{5CB25B10-5B1C-4017-B167-ED3104435743}" dt="2024-05-20T00:56:13.563" v="3788"/>
          <ac:cxnSpMkLst>
            <pc:docMk/>
            <pc:sldMk cId="2154024183" sldId="976"/>
            <ac:cxnSpMk id="35" creationId="{68521F7C-C8DF-C2CB-09E6-393417F909FC}"/>
          </ac:cxnSpMkLst>
        </pc:cxnChg>
        <pc:cxnChg chg="mod">
          <ac:chgData name="Phillip Kaufman" userId="c001b2a046940d7c" providerId="LiveId" clId="{5CB25B10-5B1C-4017-B167-ED3104435743}" dt="2024-05-20T00:56:13.563" v="3788"/>
          <ac:cxnSpMkLst>
            <pc:docMk/>
            <pc:sldMk cId="2154024183" sldId="976"/>
            <ac:cxnSpMk id="36" creationId="{C0FF3EDE-2876-AFCE-6CDC-806A128D62D4}"/>
          </ac:cxnSpMkLst>
        </pc:cxnChg>
        <pc:cxnChg chg="mod">
          <ac:chgData name="Phillip Kaufman" userId="c001b2a046940d7c" providerId="LiveId" clId="{5CB25B10-5B1C-4017-B167-ED3104435743}" dt="2024-05-20T00:56:13.563" v="3788"/>
          <ac:cxnSpMkLst>
            <pc:docMk/>
            <pc:sldMk cId="2154024183" sldId="976"/>
            <ac:cxnSpMk id="37" creationId="{77739945-269F-4002-2B6D-D25457CBB0B8}"/>
          </ac:cxnSpMkLst>
        </pc:cxnChg>
        <pc:cxnChg chg="mod">
          <ac:chgData name="Phillip Kaufman" userId="c001b2a046940d7c" providerId="LiveId" clId="{5CB25B10-5B1C-4017-B167-ED3104435743}" dt="2024-05-21T04:21:12.558" v="5246"/>
          <ac:cxnSpMkLst>
            <pc:docMk/>
            <pc:sldMk cId="2154024183" sldId="976"/>
            <ac:cxnSpMk id="37" creationId="{D6BDD978-0D96-C716-56D4-A7A078440DD8}"/>
          </ac:cxnSpMkLst>
        </pc:cxnChg>
        <pc:cxnChg chg="mod">
          <ac:chgData name="Phillip Kaufman" userId="c001b2a046940d7c" providerId="LiveId" clId="{5CB25B10-5B1C-4017-B167-ED3104435743}" dt="2024-05-21T04:21:12.558" v="5246"/>
          <ac:cxnSpMkLst>
            <pc:docMk/>
            <pc:sldMk cId="2154024183" sldId="976"/>
            <ac:cxnSpMk id="38" creationId="{10BDA55E-3E14-B9D8-2105-4EBA57091D67}"/>
          </ac:cxnSpMkLst>
        </pc:cxnChg>
        <pc:cxnChg chg="mod">
          <ac:chgData name="Phillip Kaufman" userId="c001b2a046940d7c" providerId="LiveId" clId="{5CB25B10-5B1C-4017-B167-ED3104435743}" dt="2024-05-20T00:56:13.563" v="3788"/>
          <ac:cxnSpMkLst>
            <pc:docMk/>
            <pc:sldMk cId="2154024183" sldId="976"/>
            <ac:cxnSpMk id="38" creationId="{35790985-689C-F525-36F1-7622CF17DD7E}"/>
          </ac:cxnSpMkLst>
        </pc:cxnChg>
        <pc:cxnChg chg="mod">
          <ac:chgData name="Phillip Kaufman" userId="c001b2a046940d7c" providerId="LiveId" clId="{5CB25B10-5B1C-4017-B167-ED3104435743}" dt="2024-05-20T00:56:13.563" v="3788"/>
          <ac:cxnSpMkLst>
            <pc:docMk/>
            <pc:sldMk cId="2154024183" sldId="976"/>
            <ac:cxnSpMk id="39" creationId="{7A080D24-E414-0D3D-F6F1-519314997D56}"/>
          </ac:cxnSpMkLst>
        </pc:cxnChg>
        <pc:cxnChg chg="mod">
          <ac:chgData name="Phillip Kaufman" userId="c001b2a046940d7c" providerId="LiveId" clId="{5CB25B10-5B1C-4017-B167-ED3104435743}" dt="2024-05-21T04:21:12.558" v="5246"/>
          <ac:cxnSpMkLst>
            <pc:docMk/>
            <pc:sldMk cId="2154024183" sldId="976"/>
            <ac:cxnSpMk id="39" creationId="{C456B2DA-73E8-0FCC-2FE6-4F6D3F7620D0}"/>
          </ac:cxnSpMkLst>
        </pc:cxnChg>
        <pc:cxnChg chg="mod">
          <ac:chgData name="Phillip Kaufman" userId="c001b2a046940d7c" providerId="LiveId" clId="{5CB25B10-5B1C-4017-B167-ED3104435743}" dt="2024-05-21T04:21:12.558" v="5246"/>
          <ac:cxnSpMkLst>
            <pc:docMk/>
            <pc:sldMk cId="2154024183" sldId="976"/>
            <ac:cxnSpMk id="40" creationId="{1F3EC9AD-DADA-4128-78F5-B89886BB3C6F}"/>
          </ac:cxnSpMkLst>
        </pc:cxnChg>
        <pc:cxnChg chg="mod">
          <ac:chgData name="Phillip Kaufman" userId="c001b2a046940d7c" providerId="LiveId" clId="{5CB25B10-5B1C-4017-B167-ED3104435743}" dt="2024-05-20T00:56:13.563" v="3788"/>
          <ac:cxnSpMkLst>
            <pc:docMk/>
            <pc:sldMk cId="2154024183" sldId="976"/>
            <ac:cxnSpMk id="40" creationId="{CBDEF9E0-6361-F4BA-10E1-7C2458F619C7}"/>
          </ac:cxnSpMkLst>
        </pc:cxnChg>
        <pc:cxnChg chg="mod">
          <ac:chgData name="Phillip Kaufman" userId="c001b2a046940d7c" providerId="LiveId" clId="{5CB25B10-5B1C-4017-B167-ED3104435743}" dt="2024-05-21T04:21:12.558" v="5246"/>
          <ac:cxnSpMkLst>
            <pc:docMk/>
            <pc:sldMk cId="2154024183" sldId="976"/>
            <ac:cxnSpMk id="41" creationId="{9E783444-236B-6EA7-6EC7-E0F068F810B2}"/>
          </ac:cxnSpMkLst>
        </pc:cxnChg>
        <pc:cxnChg chg="mod">
          <ac:chgData name="Phillip Kaufman" userId="c001b2a046940d7c" providerId="LiveId" clId="{5CB25B10-5B1C-4017-B167-ED3104435743}" dt="2024-05-20T00:56:13.563" v="3788"/>
          <ac:cxnSpMkLst>
            <pc:docMk/>
            <pc:sldMk cId="2154024183" sldId="976"/>
            <ac:cxnSpMk id="41" creationId="{F44AD340-2EEF-8B75-9DCE-7FDAF890F122}"/>
          </ac:cxnSpMkLst>
        </pc:cxnChg>
        <pc:cxnChg chg="mod">
          <ac:chgData name="Phillip Kaufman" userId="c001b2a046940d7c" providerId="LiveId" clId="{5CB25B10-5B1C-4017-B167-ED3104435743}" dt="2024-05-21T04:21:12.558" v="5246"/>
          <ac:cxnSpMkLst>
            <pc:docMk/>
            <pc:sldMk cId="2154024183" sldId="976"/>
            <ac:cxnSpMk id="42" creationId="{6DD21DE1-B81D-9C27-F294-3B53CC5855B5}"/>
          </ac:cxnSpMkLst>
        </pc:cxnChg>
        <pc:cxnChg chg="mod">
          <ac:chgData name="Phillip Kaufman" userId="c001b2a046940d7c" providerId="LiveId" clId="{5CB25B10-5B1C-4017-B167-ED3104435743}" dt="2024-05-21T04:21:12.558" v="5246"/>
          <ac:cxnSpMkLst>
            <pc:docMk/>
            <pc:sldMk cId="2154024183" sldId="976"/>
            <ac:cxnSpMk id="43" creationId="{D715A201-2A0F-6D9E-DED1-831DEBA3524A}"/>
          </ac:cxnSpMkLst>
        </pc:cxnChg>
        <pc:cxnChg chg="mod">
          <ac:chgData name="Phillip Kaufman" userId="c001b2a046940d7c" providerId="LiveId" clId="{5CB25B10-5B1C-4017-B167-ED3104435743}" dt="2024-05-21T04:21:12.558" v="5246"/>
          <ac:cxnSpMkLst>
            <pc:docMk/>
            <pc:sldMk cId="2154024183" sldId="976"/>
            <ac:cxnSpMk id="44" creationId="{D7427768-69AF-3D16-6D98-F95B5279F6D0}"/>
          </ac:cxnSpMkLst>
        </pc:cxnChg>
        <pc:cxnChg chg="mod">
          <ac:chgData name="Phillip Kaufman" userId="c001b2a046940d7c" providerId="LiveId" clId="{5CB25B10-5B1C-4017-B167-ED3104435743}" dt="2024-05-21T04:21:12.558" v="5246"/>
          <ac:cxnSpMkLst>
            <pc:docMk/>
            <pc:sldMk cId="2154024183" sldId="976"/>
            <ac:cxnSpMk id="45" creationId="{934BB0D8-BEC3-88E0-986C-6DC65594217F}"/>
          </ac:cxnSpMkLst>
        </pc:cxnChg>
        <pc:cxnChg chg="mod">
          <ac:chgData name="Phillip Kaufman" userId="c001b2a046940d7c" providerId="LiveId" clId="{5CB25B10-5B1C-4017-B167-ED3104435743}" dt="2024-05-20T00:56:13.563" v="3788"/>
          <ac:cxnSpMkLst>
            <pc:docMk/>
            <pc:sldMk cId="2154024183" sldId="976"/>
            <ac:cxnSpMk id="45" creationId="{9C6EC42C-F080-F027-04E5-030C55DC47BD}"/>
          </ac:cxnSpMkLst>
        </pc:cxnChg>
        <pc:cxnChg chg="mod">
          <ac:chgData name="Phillip Kaufman" userId="c001b2a046940d7c" providerId="LiveId" clId="{5CB25B10-5B1C-4017-B167-ED3104435743}" dt="2024-05-20T00:56:13.563" v="3788"/>
          <ac:cxnSpMkLst>
            <pc:docMk/>
            <pc:sldMk cId="2154024183" sldId="976"/>
            <ac:cxnSpMk id="46" creationId="{04D473F5-ADBF-1BE6-8D07-BDB9A3AD7A34}"/>
          </ac:cxnSpMkLst>
        </pc:cxnChg>
        <pc:cxnChg chg="mod">
          <ac:chgData name="Phillip Kaufman" userId="c001b2a046940d7c" providerId="LiveId" clId="{5CB25B10-5B1C-4017-B167-ED3104435743}" dt="2024-05-21T04:21:12.558" v="5246"/>
          <ac:cxnSpMkLst>
            <pc:docMk/>
            <pc:sldMk cId="2154024183" sldId="976"/>
            <ac:cxnSpMk id="46" creationId="{9B4F08CC-4BB4-5EB5-586A-C50C912CE646}"/>
          </ac:cxnSpMkLst>
        </pc:cxnChg>
        <pc:cxnChg chg="mod">
          <ac:chgData name="Phillip Kaufman" userId="c001b2a046940d7c" providerId="LiveId" clId="{5CB25B10-5B1C-4017-B167-ED3104435743}" dt="2024-05-20T01:04:20.669" v="3892" actId="165"/>
          <ac:cxnSpMkLst>
            <pc:docMk/>
            <pc:sldMk cId="2154024183" sldId="976"/>
            <ac:cxnSpMk id="51" creationId="{8AB156A7-3837-C5FD-9EF7-0A3537965298}"/>
          </ac:cxnSpMkLst>
        </pc:cxnChg>
        <pc:cxnChg chg="mod">
          <ac:chgData name="Phillip Kaufman" userId="c001b2a046940d7c" providerId="LiveId" clId="{5CB25B10-5B1C-4017-B167-ED3104435743}" dt="2024-05-20T01:04:20.669" v="3892" actId="165"/>
          <ac:cxnSpMkLst>
            <pc:docMk/>
            <pc:sldMk cId="2154024183" sldId="976"/>
            <ac:cxnSpMk id="52" creationId="{3EEF39DB-2071-B1C6-799C-8DFC3D478E64}"/>
          </ac:cxnSpMkLst>
        </pc:cxnChg>
        <pc:cxnChg chg="mod">
          <ac:chgData name="Phillip Kaufman" userId="c001b2a046940d7c" providerId="LiveId" clId="{5CB25B10-5B1C-4017-B167-ED3104435743}" dt="2024-05-20T01:04:20.669" v="3892" actId="165"/>
          <ac:cxnSpMkLst>
            <pc:docMk/>
            <pc:sldMk cId="2154024183" sldId="976"/>
            <ac:cxnSpMk id="53" creationId="{6E8F9FD4-441B-B192-98CC-11EF3BED0D57}"/>
          </ac:cxnSpMkLst>
        </pc:cxnChg>
        <pc:cxnChg chg="mod">
          <ac:chgData name="Phillip Kaufman" userId="c001b2a046940d7c" providerId="LiveId" clId="{5CB25B10-5B1C-4017-B167-ED3104435743}" dt="2024-05-25T00:43:38.620" v="6541"/>
          <ac:cxnSpMkLst>
            <pc:docMk/>
            <pc:sldMk cId="2154024183" sldId="976"/>
            <ac:cxnSpMk id="54" creationId="{55534531-23BF-8801-03FA-4A3E96F6F899}"/>
          </ac:cxnSpMkLst>
        </pc:cxnChg>
        <pc:cxnChg chg="mod">
          <ac:chgData name="Phillip Kaufman" userId="c001b2a046940d7c" providerId="LiveId" clId="{5CB25B10-5B1C-4017-B167-ED3104435743}" dt="2024-05-20T01:04:20.669" v="3892" actId="165"/>
          <ac:cxnSpMkLst>
            <pc:docMk/>
            <pc:sldMk cId="2154024183" sldId="976"/>
            <ac:cxnSpMk id="54" creationId="{85E4C010-1415-8485-977F-C031381B1C29}"/>
          </ac:cxnSpMkLst>
        </pc:cxnChg>
        <pc:cxnChg chg="mod">
          <ac:chgData name="Phillip Kaufman" userId="c001b2a046940d7c" providerId="LiveId" clId="{5CB25B10-5B1C-4017-B167-ED3104435743}" dt="2024-05-25T00:43:38.620" v="6541"/>
          <ac:cxnSpMkLst>
            <pc:docMk/>
            <pc:sldMk cId="2154024183" sldId="976"/>
            <ac:cxnSpMk id="55" creationId="{00E7AFC6-FFC5-DD98-6208-CB4C9F494FDB}"/>
          </ac:cxnSpMkLst>
        </pc:cxnChg>
        <pc:cxnChg chg="mod">
          <ac:chgData name="Phillip Kaufman" userId="c001b2a046940d7c" providerId="LiveId" clId="{5CB25B10-5B1C-4017-B167-ED3104435743}" dt="2024-05-20T01:04:20.669" v="3892" actId="165"/>
          <ac:cxnSpMkLst>
            <pc:docMk/>
            <pc:sldMk cId="2154024183" sldId="976"/>
            <ac:cxnSpMk id="55" creationId="{79CDF76A-91C9-2378-5ABE-837EC05D5C6D}"/>
          </ac:cxnSpMkLst>
        </pc:cxnChg>
        <pc:cxnChg chg="mod">
          <ac:chgData name="Phillip Kaufman" userId="c001b2a046940d7c" providerId="LiveId" clId="{5CB25B10-5B1C-4017-B167-ED3104435743}" dt="2024-05-20T01:04:20.669" v="3892" actId="165"/>
          <ac:cxnSpMkLst>
            <pc:docMk/>
            <pc:sldMk cId="2154024183" sldId="976"/>
            <ac:cxnSpMk id="56" creationId="{39F07935-BFE0-8CE4-C5E7-00776CF3D4BE}"/>
          </ac:cxnSpMkLst>
        </pc:cxnChg>
        <pc:cxnChg chg="mod">
          <ac:chgData name="Phillip Kaufman" userId="c001b2a046940d7c" providerId="LiveId" clId="{5CB25B10-5B1C-4017-B167-ED3104435743}" dt="2024-05-21T04:21:12.558" v="5246"/>
          <ac:cxnSpMkLst>
            <pc:docMk/>
            <pc:sldMk cId="2154024183" sldId="976"/>
            <ac:cxnSpMk id="57" creationId="{0C03373A-50DC-2415-AE66-0EC4124FCB1A}"/>
          </ac:cxnSpMkLst>
        </pc:cxnChg>
        <pc:cxnChg chg="mod">
          <ac:chgData name="Phillip Kaufman" userId="c001b2a046940d7c" providerId="LiveId" clId="{5CB25B10-5B1C-4017-B167-ED3104435743}" dt="2024-05-20T01:04:20.669" v="3892" actId="165"/>
          <ac:cxnSpMkLst>
            <pc:docMk/>
            <pc:sldMk cId="2154024183" sldId="976"/>
            <ac:cxnSpMk id="58" creationId="{E023F7F3-9925-2E62-B3A3-3EDF5D63F4B9}"/>
          </ac:cxnSpMkLst>
        </pc:cxnChg>
        <pc:cxnChg chg="mod">
          <ac:chgData name="Phillip Kaufman" userId="c001b2a046940d7c" providerId="LiveId" clId="{5CB25B10-5B1C-4017-B167-ED3104435743}" dt="2024-05-20T01:04:20.669" v="3892" actId="165"/>
          <ac:cxnSpMkLst>
            <pc:docMk/>
            <pc:sldMk cId="2154024183" sldId="976"/>
            <ac:cxnSpMk id="59" creationId="{7C642171-7230-00A3-CA7F-EC235F34F6A3}"/>
          </ac:cxnSpMkLst>
        </pc:cxnChg>
        <pc:cxnChg chg="mod">
          <ac:chgData name="Phillip Kaufman" userId="c001b2a046940d7c" providerId="LiveId" clId="{5CB25B10-5B1C-4017-B167-ED3104435743}" dt="2024-05-20T01:04:20.669" v="3892" actId="165"/>
          <ac:cxnSpMkLst>
            <pc:docMk/>
            <pc:sldMk cId="2154024183" sldId="976"/>
            <ac:cxnSpMk id="60" creationId="{6BB77D3C-6607-DB47-2B26-3276637F6A30}"/>
          </ac:cxnSpMkLst>
        </pc:cxnChg>
        <pc:cxnChg chg="mod">
          <ac:chgData name="Phillip Kaufman" userId="c001b2a046940d7c" providerId="LiveId" clId="{5CB25B10-5B1C-4017-B167-ED3104435743}" dt="2024-05-20T01:04:20.669" v="3892" actId="165"/>
          <ac:cxnSpMkLst>
            <pc:docMk/>
            <pc:sldMk cId="2154024183" sldId="976"/>
            <ac:cxnSpMk id="61" creationId="{8D2C8850-9A76-8337-AF2E-D44833A8E193}"/>
          </ac:cxnSpMkLst>
        </pc:cxnChg>
        <pc:cxnChg chg="mod">
          <ac:chgData name="Phillip Kaufman" userId="c001b2a046940d7c" providerId="LiveId" clId="{5CB25B10-5B1C-4017-B167-ED3104435743}" dt="2024-05-20T01:04:20.669" v="3892" actId="165"/>
          <ac:cxnSpMkLst>
            <pc:docMk/>
            <pc:sldMk cId="2154024183" sldId="976"/>
            <ac:cxnSpMk id="62" creationId="{F381A69F-7509-DD65-9F06-04EC78AD73B5}"/>
          </ac:cxnSpMkLst>
        </pc:cxnChg>
        <pc:cxnChg chg="mod">
          <ac:chgData name="Phillip Kaufman" userId="c001b2a046940d7c" providerId="LiveId" clId="{5CB25B10-5B1C-4017-B167-ED3104435743}" dt="2024-05-20T01:04:20.669" v="3892" actId="165"/>
          <ac:cxnSpMkLst>
            <pc:docMk/>
            <pc:sldMk cId="2154024183" sldId="976"/>
            <ac:cxnSpMk id="63" creationId="{0E18936E-1133-DB30-483E-EEFD0FCFBD8A}"/>
          </ac:cxnSpMkLst>
        </pc:cxnChg>
        <pc:cxnChg chg="mod">
          <ac:chgData name="Phillip Kaufman" userId="c001b2a046940d7c" providerId="LiveId" clId="{5CB25B10-5B1C-4017-B167-ED3104435743}" dt="2024-05-20T00:58:13.080" v="3818"/>
          <ac:cxnSpMkLst>
            <pc:docMk/>
            <pc:sldMk cId="2154024183" sldId="976"/>
            <ac:cxnSpMk id="94" creationId="{38FBC9B1-A034-8138-7189-CC96E00A4DCB}"/>
          </ac:cxnSpMkLst>
        </pc:cxnChg>
        <pc:cxnChg chg="mod">
          <ac:chgData name="Phillip Kaufman" userId="c001b2a046940d7c" providerId="LiveId" clId="{5CB25B10-5B1C-4017-B167-ED3104435743}" dt="2024-05-20T00:58:13.080" v="3818"/>
          <ac:cxnSpMkLst>
            <pc:docMk/>
            <pc:sldMk cId="2154024183" sldId="976"/>
            <ac:cxnSpMk id="95" creationId="{789ACB18-377F-E127-F478-ABAB614BF286}"/>
          </ac:cxnSpMkLst>
        </pc:cxnChg>
        <pc:cxnChg chg="mod">
          <ac:chgData name="Phillip Kaufman" userId="c001b2a046940d7c" providerId="LiveId" clId="{5CB25B10-5B1C-4017-B167-ED3104435743}" dt="2024-05-20T00:58:13.080" v="3818"/>
          <ac:cxnSpMkLst>
            <pc:docMk/>
            <pc:sldMk cId="2154024183" sldId="976"/>
            <ac:cxnSpMk id="102" creationId="{E9C97DDD-4607-7F09-1374-B900FE6C583E}"/>
          </ac:cxnSpMkLst>
        </pc:cxnChg>
        <pc:cxnChg chg="mod">
          <ac:chgData name="Phillip Kaufman" userId="c001b2a046940d7c" providerId="LiveId" clId="{5CB25B10-5B1C-4017-B167-ED3104435743}" dt="2024-05-20T00:58:13.080" v="3818"/>
          <ac:cxnSpMkLst>
            <pc:docMk/>
            <pc:sldMk cId="2154024183" sldId="976"/>
            <ac:cxnSpMk id="103" creationId="{1C63D391-A427-92B5-442B-60821E089A8E}"/>
          </ac:cxnSpMkLst>
        </pc:cxnChg>
        <pc:cxnChg chg="mod">
          <ac:chgData name="Phillip Kaufman" userId="c001b2a046940d7c" providerId="LiveId" clId="{5CB25B10-5B1C-4017-B167-ED3104435743}" dt="2024-05-20T00:56:12.486" v="3787" actId="478"/>
          <ac:cxnSpMkLst>
            <pc:docMk/>
            <pc:sldMk cId="2154024183" sldId="976"/>
            <ac:cxnSpMk id="125" creationId="{DE6E2B28-A45B-8F5E-A09D-FC59E65D1BDB}"/>
          </ac:cxnSpMkLst>
        </pc:cxnChg>
        <pc:cxnChg chg="mod">
          <ac:chgData name="Phillip Kaufman" userId="c001b2a046940d7c" providerId="LiveId" clId="{5CB25B10-5B1C-4017-B167-ED3104435743}" dt="2024-05-20T00:58:13.080" v="3818"/>
          <ac:cxnSpMkLst>
            <pc:docMk/>
            <pc:sldMk cId="2154024183" sldId="976"/>
            <ac:cxnSpMk id="291" creationId="{C0E3256D-B717-8923-5E9C-18E76CB82072}"/>
          </ac:cxnSpMkLst>
        </pc:cxnChg>
        <pc:cxnChg chg="mod">
          <ac:chgData name="Phillip Kaufman" userId="c001b2a046940d7c" providerId="LiveId" clId="{5CB25B10-5B1C-4017-B167-ED3104435743}" dt="2024-05-20T00:58:13.080" v="3818"/>
          <ac:cxnSpMkLst>
            <pc:docMk/>
            <pc:sldMk cId="2154024183" sldId="976"/>
            <ac:cxnSpMk id="313" creationId="{D4514BBE-0C93-56F1-6CF8-22FF92779FB6}"/>
          </ac:cxnSpMkLst>
        </pc:cxnChg>
        <pc:cxnChg chg="mod">
          <ac:chgData name="Phillip Kaufman" userId="c001b2a046940d7c" providerId="LiveId" clId="{5CB25B10-5B1C-4017-B167-ED3104435743}" dt="2024-05-20T00:59:59.557" v="3839" actId="165"/>
          <ac:cxnSpMkLst>
            <pc:docMk/>
            <pc:sldMk cId="2154024183" sldId="976"/>
            <ac:cxnSpMk id="324" creationId="{FAABCA6F-7026-2BDA-C4DA-88325FBC1D76}"/>
          </ac:cxnSpMkLst>
        </pc:cxnChg>
        <pc:cxnChg chg="mod">
          <ac:chgData name="Phillip Kaufman" userId="c001b2a046940d7c" providerId="LiveId" clId="{5CB25B10-5B1C-4017-B167-ED3104435743}" dt="2024-05-20T00:59:59.557" v="3839" actId="165"/>
          <ac:cxnSpMkLst>
            <pc:docMk/>
            <pc:sldMk cId="2154024183" sldId="976"/>
            <ac:cxnSpMk id="325" creationId="{895E80A5-D47F-A3B3-D0D2-CDD9886B726C}"/>
          </ac:cxnSpMkLst>
        </pc:cxnChg>
        <pc:cxnChg chg="mod">
          <ac:chgData name="Phillip Kaufman" userId="c001b2a046940d7c" providerId="LiveId" clId="{5CB25B10-5B1C-4017-B167-ED3104435743}" dt="2024-05-21T04:22:00.282" v="5249" actId="165"/>
          <ac:cxnSpMkLst>
            <pc:docMk/>
            <pc:sldMk cId="2154024183" sldId="976"/>
            <ac:cxnSpMk id="335" creationId="{A0982A12-80B1-038C-8482-5E16D710117C}"/>
          </ac:cxnSpMkLst>
        </pc:cxnChg>
        <pc:cxnChg chg="mod">
          <ac:chgData name="Phillip Kaufman" userId="c001b2a046940d7c" providerId="LiveId" clId="{5CB25B10-5B1C-4017-B167-ED3104435743}" dt="2024-05-21T04:22:00.282" v="5249" actId="165"/>
          <ac:cxnSpMkLst>
            <pc:docMk/>
            <pc:sldMk cId="2154024183" sldId="976"/>
            <ac:cxnSpMk id="336" creationId="{AD8F39D9-2771-5447-9B79-288182624F7C}"/>
          </ac:cxnSpMkLst>
        </pc:cxnChg>
        <pc:cxnChg chg="mod">
          <ac:chgData name="Phillip Kaufman" userId="c001b2a046940d7c" providerId="LiveId" clId="{5CB25B10-5B1C-4017-B167-ED3104435743}" dt="2024-05-21T04:22:00.282" v="5249" actId="165"/>
          <ac:cxnSpMkLst>
            <pc:docMk/>
            <pc:sldMk cId="2154024183" sldId="976"/>
            <ac:cxnSpMk id="341" creationId="{1948FA12-A0A9-711B-5DE5-E71CBD337994}"/>
          </ac:cxnSpMkLst>
        </pc:cxnChg>
        <pc:cxnChg chg="mod">
          <ac:chgData name="Phillip Kaufman" userId="c001b2a046940d7c" providerId="LiveId" clId="{5CB25B10-5B1C-4017-B167-ED3104435743}" dt="2024-05-21T04:22:00.282" v="5249" actId="165"/>
          <ac:cxnSpMkLst>
            <pc:docMk/>
            <pc:sldMk cId="2154024183" sldId="976"/>
            <ac:cxnSpMk id="342" creationId="{8EEBB51B-8659-3032-CC67-08688878DA06}"/>
          </ac:cxnSpMkLst>
        </pc:cxnChg>
        <pc:cxnChg chg="mod">
          <ac:chgData name="Phillip Kaufman" userId="c001b2a046940d7c" providerId="LiveId" clId="{5CB25B10-5B1C-4017-B167-ED3104435743}" dt="2024-05-21T04:22:00.282" v="5249" actId="165"/>
          <ac:cxnSpMkLst>
            <pc:docMk/>
            <pc:sldMk cId="2154024183" sldId="976"/>
            <ac:cxnSpMk id="343" creationId="{4A083547-3260-5077-91C3-E09506241454}"/>
          </ac:cxnSpMkLst>
        </pc:cxnChg>
        <pc:cxnChg chg="mod">
          <ac:chgData name="Phillip Kaufman" userId="c001b2a046940d7c" providerId="LiveId" clId="{5CB25B10-5B1C-4017-B167-ED3104435743}" dt="2024-05-21T04:22:00.282" v="5249" actId="165"/>
          <ac:cxnSpMkLst>
            <pc:docMk/>
            <pc:sldMk cId="2154024183" sldId="976"/>
            <ac:cxnSpMk id="344" creationId="{221C816E-EE9C-C44E-0DE9-4C3889ABB1CF}"/>
          </ac:cxnSpMkLst>
        </pc:cxnChg>
        <pc:cxnChg chg="mod">
          <ac:chgData name="Phillip Kaufman" userId="c001b2a046940d7c" providerId="LiveId" clId="{5CB25B10-5B1C-4017-B167-ED3104435743}" dt="2024-05-21T04:22:00.282" v="5249" actId="165"/>
          <ac:cxnSpMkLst>
            <pc:docMk/>
            <pc:sldMk cId="2154024183" sldId="976"/>
            <ac:cxnSpMk id="345" creationId="{595EF6B7-2123-B536-0509-C7024CAA0E2B}"/>
          </ac:cxnSpMkLst>
        </pc:cxnChg>
        <pc:cxnChg chg="mod">
          <ac:chgData name="Phillip Kaufman" userId="c001b2a046940d7c" providerId="LiveId" clId="{5CB25B10-5B1C-4017-B167-ED3104435743}" dt="2024-05-21T04:22:00.282" v="5249" actId="165"/>
          <ac:cxnSpMkLst>
            <pc:docMk/>
            <pc:sldMk cId="2154024183" sldId="976"/>
            <ac:cxnSpMk id="346" creationId="{AA9D6DEC-C728-168C-CFDE-C1C74D8442F0}"/>
          </ac:cxnSpMkLst>
        </pc:cxnChg>
        <pc:cxnChg chg="mod">
          <ac:chgData name="Phillip Kaufman" userId="c001b2a046940d7c" providerId="LiveId" clId="{5CB25B10-5B1C-4017-B167-ED3104435743}" dt="2024-05-21T04:22:00.282" v="5249" actId="165"/>
          <ac:cxnSpMkLst>
            <pc:docMk/>
            <pc:sldMk cId="2154024183" sldId="976"/>
            <ac:cxnSpMk id="347" creationId="{09523AEF-BA54-BD15-0057-94BFAC24C143}"/>
          </ac:cxnSpMkLst>
        </pc:cxnChg>
        <pc:cxnChg chg="mod">
          <ac:chgData name="Phillip Kaufman" userId="c001b2a046940d7c" providerId="LiveId" clId="{5CB25B10-5B1C-4017-B167-ED3104435743}" dt="2024-05-21T04:22:00.282" v="5249" actId="165"/>
          <ac:cxnSpMkLst>
            <pc:docMk/>
            <pc:sldMk cId="2154024183" sldId="976"/>
            <ac:cxnSpMk id="348" creationId="{B10A0899-E821-E1B5-BD11-5236F18D5B90}"/>
          </ac:cxnSpMkLst>
        </pc:cxnChg>
        <pc:cxnChg chg="mod">
          <ac:chgData name="Phillip Kaufman" userId="c001b2a046940d7c" providerId="LiveId" clId="{5CB25B10-5B1C-4017-B167-ED3104435743}" dt="2024-05-21T04:22:00.282" v="5249" actId="165"/>
          <ac:cxnSpMkLst>
            <pc:docMk/>
            <pc:sldMk cId="2154024183" sldId="976"/>
            <ac:cxnSpMk id="349" creationId="{9F5915E4-17B8-7525-6ED3-71FEAF3A1190}"/>
          </ac:cxnSpMkLst>
        </pc:cxnChg>
        <pc:cxnChg chg="mod">
          <ac:chgData name="Phillip Kaufman" userId="c001b2a046940d7c" providerId="LiveId" clId="{5CB25B10-5B1C-4017-B167-ED3104435743}" dt="2024-05-21T04:22:00.282" v="5249" actId="165"/>
          <ac:cxnSpMkLst>
            <pc:docMk/>
            <pc:sldMk cId="2154024183" sldId="976"/>
            <ac:cxnSpMk id="350" creationId="{CCB9C084-F425-AB57-0AD3-60FB3AC66B29}"/>
          </ac:cxnSpMkLst>
        </pc:cxnChg>
        <pc:cxnChg chg="mod">
          <ac:chgData name="Phillip Kaufman" userId="c001b2a046940d7c" providerId="LiveId" clId="{5CB25B10-5B1C-4017-B167-ED3104435743}" dt="2024-05-21T04:22:00.282" v="5249" actId="165"/>
          <ac:cxnSpMkLst>
            <pc:docMk/>
            <pc:sldMk cId="2154024183" sldId="976"/>
            <ac:cxnSpMk id="351" creationId="{93794559-6CBC-DBC6-C037-C46BC1085D12}"/>
          </ac:cxnSpMkLst>
        </pc:cxnChg>
        <pc:cxnChg chg="mod">
          <ac:chgData name="Phillip Kaufman" userId="c001b2a046940d7c" providerId="LiveId" clId="{5CB25B10-5B1C-4017-B167-ED3104435743}" dt="2024-05-21T04:22:00.282" v="5249" actId="165"/>
          <ac:cxnSpMkLst>
            <pc:docMk/>
            <pc:sldMk cId="2154024183" sldId="976"/>
            <ac:cxnSpMk id="352" creationId="{41DBB975-F116-2ACA-3848-CFC60B310773}"/>
          </ac:cxnSpMkLst>
        </pc:cxnChg>
        <pc:cxnChg chg="mod">
          <ac:chgData name="Phillip Kaufman" userId="c001b2a046940d7c" providerId="LiveId" clId="{5CB25B10-5B1C-4017-B167-ED3104435743}" dt="2024-05-21T04:22:00.282" v="5249" actId="165"/>
          <ac:cxnSpMkLst>
            <pc:docMk/>
            <pc:sldMk cId="2154024183" sldId="976"/>
            <ac:cxnSpMk id="353" creationId="{DA7BE611-6D98-F760-C476-826102639414}"/>
          </ac:cxnSpMkLst>
        </pc:cxnChg>
        <pc:cxnChg chg="mod">
          <ac:chgData name="Phillip Kaufman" userId="c001b2a046940d7c" providerId="LiveId" clId="{5CB25B10-5B1C-4017-B167-ED3104435743}" dt="2024-05-21T04:22:00.282" v="5249" actId="165"/>
          <ac:cxnSpMkLst>
            <pc:docMk/>
            <pc:sldMk cId="2154024183" sldId="976"/>
            <ac:cxnSpMk id="354" creationId="{2233C26C-5B59-C1FC-6887-81F5C9E838A0}"/>
          </ac:cxnSpMkLst>
        </pc:cxnChg>
        <pc:cxnChg chg="mod">
          <ac:chgData name="Phillip Kaufman" userId="c001b2a046940d7c" providerId="LiveId" clId="{5CB25B10-5B1C-4017-B167-ED3104435743}" dt="2024-05-21T04:22:00.282" v="5249" actId="165"/>
          <ac:cxnSpMkLst>
            <pc:docMk/>
            <pc:sldMk cId="2154024183" sldId="976"/>
            <ac:cxnSpMk id="355" creationId="{D70FED83-2007-2F3E-EA66-2A5F47DB041E}"/>
          </ac:cxnSpMkLst>
        </pc:cxnChg>
        <pc:cxnChg chg="mod">
          <ac:chgData name="Phillip Kaufman" userId="c001b2a046940d7c" providerId="LiveId" clId="{5CB25B10-5B1C-4017-B167-ED3104435743}" dt="2024-05-21T04:22:00.282" v="5249" actId="165"/>
          <ac:cxnSpMkLst>
            <pc:docMk/>
            <pc:sldMk cId="2154024183" sldId="976"/>
            <ac:cxnSpMk id="356" creationId="{95B495F3-E3CF-4FCD-E242-096565752502}"/>
          </ac:cxnSpMkLst>
        </pc:cxnChg>
        <pc:cxnChg chg="mod">
          <ac:chgData name="Phillip Kaufman" userId="c001b2a046940d7c" providerId="LiveId" clId="{5CB25B10-5B1C-4017-B167-ED3104435743}" dt="2024-05-21T04:22:00.282" v="5249" actId="165"/>
          <ac:cxnSpMkLst>
            <pc:docMk/>
            <pc:sldMk cId="2154024183" sldId="976"/>
            <ac:cxnSpMk id="357" creationId="{0F7FFFC7-0029-2A3F-4EAF-41FA3EC9E6E1}"/>
          </ac:cxnSpMkLst>
        </pc:cxnChg>
        <pc:cxnChg chg="mod">
          <ac:chgData name="Phillip Kaufman" userId="c001b2a046940d7c" providerId="LiveId" clId="{5CB25B10-5B1C-4017-B167-ED3104435743}" dt="2024-05-21T04:22:00.282" v="5249" actId="165"/>
          <ac:cxnSpMkLst>
            <pc:docMk/>
            <pc:sldMk cId="2154024183" sldId="976"/>
            <ac:cxnSpMk id="358" creationId="{519D00EE-72EB-D5D9-F253-8942BD725B7A}"/>
          </ac:cxnSpMkLst>
        </pc:cxnChg>
        <pc:cxnChg chg="mod">
          <ac:chgData name="Phillip Kaufman" userId="c001b2a046940d7c" providerId="LiveId" clId="{5CB25B10-5B1C-4017-B167-ED3104435743}" dt="2024-05-21T04:22:00.282" v="5249" actId="165"/>
          <ac:cxnSpMkLst>
            <pc:docMk/>
            <pc:sldMk cId="2154024183" sldId="976"/>
            <ac:cxnSpMk id="359" creationId="{6B0B6173-8037-3A2F-B31B-7972A56A1B06}"/>
          </ac:cxnSpMkLst>
        </pc:cxnChg>
        <pc:cxnChg chg="mod">
          <ac:chgData name="Phillip Kaufman" userId="c001b2a046940d7c" providerId="LiveId" clId="{5CB25B10-5B1C-4017-B167-ED3104435743}" dt="2024-05-21T04:22:00.282" v="5249" actId="165"/>
          <ac:cxnSpMkLst>
            <pc:docMk/>
            <pc:sldMk cId="2154024183" sldId="976"/>
            <ac:cxnSpMk id="360" creationId="{9D7087FB-A34F-EC6D-FCDF-6D2399444656}"/>
          </ac:cxnSpMkLst>
        </pc:cxnChg>
        <pc:cxnChg chg="mod">
          <ac:chgData name="Phillip Kaufman" userId="c001b2a046940d7c" providerId="LiveId" clId="{5CB25B10-5B1C-4017-B167-ED3104435743}" dt="2024-05-21T04:22:00.282" v="5249" actId="165"/>
          <ac:cxnSpMkLst>
            <pc:docMk/>
            <pc:sldMk cId="2154024183" sldId="976"/>
            <ac:cxnSpMk id="361" creationId="{3D5FC82B-C04B-2AF4-5563-1053290C2844}"/>
          </ac:cxnSpMkLst>
        </pc:cxnChg>
        <pc:cxnChg chg="mod">
          <ac:chgData name="Phillip Kaufman" userId="c001b2a046940d7c" providerId="LiveId" clId="{5CB25B10-5B1C-4017-B167-ED3104435743}" dt="2024-05-21T04:22:00.282" v="5249" actId="165"/>
          <ac:cxnSpMkLst>
            <pc:docMk/>
            <pc:sldMk cId="2154024183" sldId="976"/>
            <ac:cxnSpMk id="362" creationId="{9CC15FBA-20E9-8B80-4F89-C05A615C2E34}"/>
          </ac:cxnSpMkLst>
        </pc:cxnChg>
        <pc:cxnChg chg="mod">
          <ac:chgData name="Phillip Kaufman" userId="c001b2a046940d7c" providerId="LiveId" clId="{5CB25B10-5B1C-4017-B167-ED3104435743}" dt="2024-05-21T04:22:00.282" v="5249" actId="165"/>
          <ac:cxnSpMkLst>
            <pc:docMk/>
            <pc:sldMk cId="2154024183" sldId="976"/>
            <ac:cxnSpMk id="386" creationId="{7357AE7E-834F-446B-F767-4264735BD51C}"/>
          </ac:cxnSpMkLst>
        </pc:cxnChg>
        <pc:cxnChg chg="mod">
          <ac:chgData name="Phillip Kaufman" userId="c001b2a046940d7c" providerId="LiveId" clId="{5CB25B10-5B1C-4017-B167-ED3104435743}" dt="2024-05-21T04:22:00.282" v="5249" actId="165"/>
          <ac:cxnSpMkLst>
            <pc:docMk/>
            <pc:sldMk cId="2154024183" sldId="976"/>
            <ac:cxnSpMk id="387" creationId="{13E19882-24A2-69D7-4867-C62C5DD4789B}"/>
          </ac:cxnSpMkLst>
        </pc:cxnChg>
        <pc:cxnChg chg="mod">
          <ac:chgData name="Phillip Kaufman" userId="c001b2a046940d7c" providerId="LiveId" clId="{5CB25B10-5B1C-4017-B167-ED3104435743}" dt="2024-05-21T04:22:00.282" v="5249" actId="165"/>
          <ac:cxnSpMkLst>
            <pc:docMk/>
            <pc:sldMk cId="2154024183" sldId="976"/>
            <ac:cxnSpMk id="388" creationId="{98186C31-D1BB-1CCA-9145-65B86D70515B}"/>
          </ac:cxnSpMkLst>
        </pc:cxnChg>
        <pc:cxnChg chg="mod">
          <ac:chgData name="Phillip Kaufman" userId="c001b2a046940d7c" providerId="LiveId" clId="{5CB25B10-5B1C-4017-B167-ED3104435743}" dt="2024-05-21T04:22:00.282" v="5249" actId="165"/>
          <ac:cxnSpMkLst>
            <pc:docMk/>
            <pc:sldMk cId="2154024183" sldId="976"/>
            <ac:cxnSpMk id="389" creationId="{03FD0561-DA86-691D-CCB0-272FFF192F2F}"/>
          </ac:cxnSpMkLst>
        </pc:cxnChg>
        <pc:cxnChg chg="mod">
          <ac:chgData name="Phillip Kaufman" userId="c001b2a046940d7c" providerId="LiveId" clId="{5CB25B10-5B1C-4017-B167-ED3104435743}" dt="2024-05-21T04:22:00.282" v="5249" actId="165"/>
          <ac:cxnSpMkLst>
            <pc:docMk/>
            <pc:sldMk cId="2154024183" sldId="976"/>
            <ac:cxnSpMk id="390" creationId="{D04FD653-0696-32A1-4499-E55BD5AF55F0}"/>
          </ac:cxnSpMkLst>
        </pc:cxnChg>
        <pc:cxnChg chg="mod">
          <ac:chgData name="Phillip Kaufman" userId="c001b2a046940d7c" providerId="LiveId" clId="{5CB25B10-5B1C-4017-B167-ED3104435743}" dt="2024-05-21T04:22:00.282" v="5249" actId="165"/>
          <ac:cxnSpMkLst>
            <pc:docMk/>
            <pc:sldMk cId="2154024183" sldId="976"/>
            <ac:cxnSpMk id="391" creationId="{BFE2E34E-2FE0-5B1D-ED5F-77EF6612C0FF}"/>
          </ac:cxnSpMkLst>
        </pc:cxnChg>
        <pc:cxnChg chg="mod">
          <ac:chgData name="Phillip Kaufman" userId="c001b2a046940d7c" providerId="LiveId" clId="{5CB25B10-5B1C-4017-B167-ED3104435743}" dt="2024-05-21T04:22:00.282" v="5249" actId="165"/>
          <ac:cxnSpMkLst>
            <pc:docMk/>
            <pc:sldMk cId="2154024183" sldId="976"/>
            <ac:cxnSpMk id="400" creationId="{EB975F6F-97BF-7978-B45B-5186050472C6}"/>
          </ac:cxnSpMkLst>
        </pc:cxnChg>
        <pc:cxnChg chg="mod">
          <ac:chgData name="Phillip Kaufman" userId="c001b2a046940d7c" providerId="LiveId" clId="{5CB25B10-5B1C-4017-B167-ED3104435743}" dt="2024-05-21T04:22:00.282" v="5249" actId="165"/>
          <ac:cxnSpMkLst>
            <pc:docMk/>
            <pc:sldMk cId="2154024183" sldId="976"/>
            <ac:cxnSpMk id="401" creationId="{61FA62CD-CFFD-4CA7-0530-9E9640D30B8B}"/>
          </ac:cxnSpMkLst>
        </pc:cxnChg>
        <pc:cxnChg chg="mod">
          <ac:chgData name="Phillip Kaufman" userId="c001b2a046940d7c" providerId="LiveId" clId="{5CB25B10-5B1C-4017-B167-ED3104435743}" dt="2024-05-21T04:22:00.282" v="5249" actId="165"/>
          <ac:cxnSpMkLst>
            <pc:docMk/>
            <pc:sldMk cId="2154024183" sldId="976"/>
            <ac:cxnSpMk id="402" creationId="{9F2497D2-DDA1-FA95-2085-47EA56375D71}"/>
          </ac:cxnSpMkLst>
        </pc:cxnChg>
        <pc:cxnChg chg="mod">
          <ac:chgData name="Phillip Kaufman" userId="c001b2a046940d7c" providerId="LiveId" clId="{5CB25B10-5B1C-4017-B167-ED3104435743}" dt="2024-05-21T04:22:00.282" v="5249" actId="165"/>
          <ac:cxnSpMkLst>
            <pc:docMk/>
            <pc:sldMk cId="2154024183" sldId="976"/>
            <ac:cxnSpMk id="403" creationId="{ED36D39A-6428-A3A5-F404-D163E392833D}"/>
          </ac:cxnSpMkLst>
        </pc:cxnChg>
        <pc:cxnChg chg="mod">
          <ac:chgData name="Phillip Kaufman" userId="c001b2a046940d7c" providerId="LiveId" clId="{5CB25B10-5B1C-4017-B167-ED3104435743}" dt="2024-05-20T00:56:12.486" v="3787" actId="478"/>
          <ac:cxnSpMkLst>
            <pc:docMk/>
            <pc:sldMk cId="2154024183" sldId="976"/>
            <ac:cxnSpMk id="452" creationId="{EAAB5868-700B-8BDB-9653-E5AA5044B6C6}"/>
          </ac:cxnSpMkLst>
        </pc:cxnChg>
        <pc:cxnChg chg="mod">
          <ac:chgData name="Phillip Kaufman" userId="c001b2a046940d7c" providerId="LiveId" clId="{5CB25B10-5B1C-4017-B167-ED3104435743}" dt="2024-05-20T00:56:12.486" v="3787" actId="478"/>
          <ac:cxnSpMkLst>
            <pc:docMk/>
            <pc:sldMk cId="2154024183" sldId="976"/>
            <ac:cxnSpMk id="453" creationId="{78AC108C-7417-7DB8-0F22-E1038BE982CF}"/>
          </ac:cxnSpMkLst>
        </pc:cxnChg>
        <pc:cxnChg chg="mod">
          <ac:chgData name="Phillip Kaufman" userId="c001b2a046940d7c" providerId="LiveId" clId="{5CB25B10-5B1C-4017-B167-ED3104435743}" dt="2024-05-20T00:56:12.486" v="3787" actId="478"/>
          <ac:cxnSpMkLst>
            <pc:docMk/>
            <pc:sldMk cId="2154024183" sldId="976"/>
            <ac:cxnSpMk id="461" creationId="{853DD3B6-549A-6EA2-B080-565543821D03}"/>
          </ac:cxnSpMkLst>
        </pc:cxnChg>
        <pc:cxnChg chg="mod">
          <ac:chgData name="Phillip Kaufman" userId="c001b2a046940d7c" providerId="LiveId" clId="{5CB25B10-5B1C-4017-B167-ED3104435743}" dt="2024-05-20T01:04:20.669" v="3892" actId="165"/>
          <ac:cxnSpMkLst>
            <pc:docMk/>
            <pc:sldMk cId="2154024183" sldId="976"/>
            <ac:cxnSpMk id="464" creationId="{D1E007EC-15AA-5FC3-55E7-43DA17077DA1}"/>
          </ac:cxnSpMkLst>
        </pc:cxnChg>
        <pc:cxnChg chg="mod">
          <ac:chgData name="Phillip Kaufman" userId="c001b2a046940d7c" providerId="LiveId" clId="{5CB25B10-5B1C-4017-B167-ED3104435743}" dt="2024-05-20T01:04:20.669" v="3892" actId="165"/>
          <ac:cxnSpMkLst>
            <pc:docMk/>
            <pc:sldMk cId="2154024183" sldId="976"/>
            <ac:cxnSpMk id="465" creationId="{203376CB-C447-6552-63D7-0BFEE72C1FE8}"/>
          </ac:cxnSpMkLst>
        </pc:cxnChg>
        <pc:cxnChg chg="mod">
          <ac:chgData name="Phillip Kaufman" userId="c001b2a046940d7c" providerId="LiveId" clId="{5CB25B10-5B1C-4017-B167-ED3104435743}" dt="2024-05-20T01:04:20.669" v="3892" actId="165"/>
          <ac:cxnSpMkLst>
            <pc:docMk/>
            <pc:sldMk cId="2154024183" sldId="976"/>
            <ac:cxnSpMk id="466" creationId="{EA28C4F5-3FA0-F438-A363-4B5F4842FABC}"/>
          </ac:cxnSpMkLst>
        </pc:cxnChg>
        <pc:cxnChg chg="mod">
          <ac:chgData name="Phillip Kaufman" userId="c001b2a046940d7c" providerId="LiveId" clId="{5CB25B10-5B1C-4017-B167-ED3104435743}" dt="2024-05-20T01:04:20.669" v="3892" actId="165"/>
          <ac:cxnSpMkLst>
            <pc:docMk/>
            <pc:sldMk cId="2154024183" sldId="976"/>
            <ac:cxnSpMk id="467" creationId="{486A14C3-8238-FB45-7697-B0A3D3E8C008}"/>
          </ac:cxnSpMkLst>
        </pc:cxnChg>
        <pc:cxnChg chg="mod">
          <ac:chgData name="Phillip Kaufman" userId="c001b2a046940d7c" providerId="LiveId" clId="{5CB25B10-5B1C-4017-B167-ED3104435743}" dt="2024-05-20T01:04:20.669" v="3892" actId="165"/>
          <ac:cxnSpMkLst>
            <pc:docMk/>
            <pc:sldMk cId="2154024183" sldId="976"/>
            <ac:cxnSpMk id="468" creationId="{6284246A-D6D9-7BC8-9C62-6980A471C306}"/>
          </ac:cxnSpMkLst>
        </pc:cxnChg>
        <pc:cxnChg chg="mod">
          <ac:chgData name="Phillip Kaufman" userId="c001b2a046940d7c" providerId="LiveId" clId="{5CB25B10-5B1C-4017-B167-ED3104435743}" dt="2024-05-20T01:04:20.669" v="3892" actId="165"/>
          <ac:cxnSpMkLst>
            <pc:docMk/>
            <pc:sldMk cId="2154024183" sldId="976"/>
            <ac:cxnSpMk id="469" creationId="{C6273F81-5F39-0092-5A4B-AB1EB4F91E7C}"/>
          </ac:cxnSpMkLst>
        </pc:cxnChg>
        <pc:cxnChg chg="mod">
          <ac:chgData name="Phillip Kaufman" userId="c001b2a046940d7c" providerId="LiveId" clId="{5CB25B10-5B1C-4017-B167-ED3104435743}" dt="2024-05-20T01:04:20.669" v="3892" actId="165"/>
          <ac:cxnSpMkLst>
            <pc:docMk/>
            <pc:sldMk cId="2154024183" sldId="976"/>
            <ac:cxnSpMk id="470" creationId="{191DEB28-BFB3-A768-5FFC-C2B0806446BF}"/>
          </ac:cxnSpMkLst>
        </pc:cxnChg>
        <pc:cxnChg chg="mod">
          <ac:chgData name="Phillip Kaufman" userId="c001b2a046940d7c" providerId="LiveId" clId="{5CB25B10-5B1C-4017-B167-ED3104435743}" dt="2024-05-20T01:04:20.669" v="3892" actId="165"/>
          <ac:cxnSpMkLst>
            <pc:docMk/>
            <pc:sldMk cId="2154024183" sldId="976"/>
            <ac:cxnSpMk id="471" creationId="{AF6AA89E-9DB3-4211-A443-70B77E63AC62}"/>
          </ac:cxnSpMkLst>
        </pc:cxnChg>
        <pc:cxnChg chg="mod">
          <ac:chgData name="Phillip Kaufman" userId="c001b2a046940d7c" providerId="LiveId" clId="{5CB25B10-5B1C-4017-B167-ED3104435743}" dt="2024-05-20T01:04:20.669" v="3892" actId="165"/>
          <ac:cxnSpMkLst>
            <pc:docMk/>
            <pc:sldMk cId="2154024183" sldId="976"/>
            <ac:cxnSpMk id="472" creationId="{2CD2DDCB-7344-407C-2717-C7E5C1420E4C}"/>
          </ac:cxnSpMkLst>
        </pc:cxnChg>
        <pc:cxnChg chg="mod">
          <ac:chgData name="Phillip Kaufman" userId="c001b2a046940d7c" providerId="LiveId" clId="{5CB25B10-5B1C-4017-B167-ED3104435743}" dt="2024-05-20T01:04:20.669" v="3892" actId="165"/>
          <ac:cxnSpMkLst>
            <pc:docMk/>
            <pc:sldMk cId="2154024183" sldId="976"/>
            <ac:cxnSpMk id="473" creationId="{DA21F59B-CBAA-DADC-C300-2C95425C5145}"/>
          </ac:cxnSpMkLst>
        </pc:cxnChg>
        <pc:cxnChg chg="mod">
          <ac:chgData name="Phillip Kaufman" userId="c001b2a046940d7c" providerId="LiveId" clId="{5CB25B10-5B1C-4017-B167-ED3104435743}" dt="2024-05-20T01:04:20.669" v="3892" actId="165"/>
          <ac:cxnSpMkLst>
            <pc:docMk/>
            <pc:sldMk cId="2154024183" sldId="976"/>
            <ac:cxnSpMk id="474" creationId="{012375BA-A92A-01D9-C4EC-034E1ACF66E2}"/>
          </ac:cxnSpMkLst>
        </pc:cxnChg>
        <pc:cxnChg chg="mod">
          <ac:chgData name="Phillip Kaufman" userId="c001b2a046940d7c" providerId="LiveId" clId="{5CB25B10-5B1C-4017-B167-ED3104435743}" dt="2024-05-20T01:04:20.669" v="3892" actId="165"/>
          <ac:cxnSpMkLst>
            <pc:docMk/>
            <pc:sldMk cId="2154024183" sldId="976"/>
            <ac:cxnSpMk id="475" creationId="{9A818C0A-36E0-FEA7-F636-FDBAC78CD300}"/>
          </ac:cxnSpMkLst>
        </pc:cxnChg>
        <pc:cxnChg chg="mod">
          <ac:chgData name="Phillip Kaufman" userId="c001b2a046940d7c" providerId="LiveId" clId="{5CB25B10-5B1C-4017-B167-ED3104435743}" dt="2024-05-20T01:04:20.669" v="3892" actId="165"/>
          <ac:cxnSpMkLst>
            <pc:docMk/>
            <pc:sldMk cId="2154024183" sldId="976"/>
            <ac:cxnSpMk id="476" creationId="{E5FE8715-AF95-8D5D-375C-B1B2B665C98F}"/>
          </ac:cxnSpMkLst>
        </pc:cxnChg>
        <pc:cxnChg chg="mod">
          <ac:chgData name="Phillip Kaufman" userId="c001b2a046940d7c" providerId="LiveId" clId="{5CB25B10-5B1C-4017-B167-ED3104435743}" dt="2024-05-20T01:04:20.669" v="3892" actId="165"/>
          <ac:cxnSpMkLst>
            <pc:docMk/>
            <pc:sldMk cId="2154024183" sldId="976"/>
            <ac:cxnSpMk id="477" creationId="{16C59F87-3F0E-590C-DCFE-0EE1A14EA457}"/>
          </ac:cxnSpMkLst>
        </pc:cxnChg>
        <pc:cxnChg chg="mod">
          <ac:chgData name="Phillip Kaufman" userId="c001b2a046940d7c" providerId="LiveId" clId="{5CB25B10-5B1C-4017-B167-ED3104435743}" dt="2024-05-20T01:04:20.669" v="3892" actId="165"/>
          <ac:cxnSpMkLst>
            <pc:docMk/>
            <pc:sldMk cId="2154024183" sldId="976"/>
            <ac:cxnSpMk id="478" creationId="{45382463-617A-93E8-B266-DF9B5E5896C5}"/>
          </ac:cxnSpMkLst>
        </pc:cxnChg>
        <pc:cxnChg chg="mod">
          <ac:chgData name="Phillip Kaufman" userId="c001b2a046940d7c" providerId="LiveId" clId="{5CB25B10-5B1C-4017-B167-ED3104435743}" dt="2024-05-20T01:04:20.669" v="3892" actId="165"/>
          <ac:cxnSpMkLst>
            <pc:docMk/>
            <pc:sldMk cId="2154024183" sldId="976"/>
            <ac:cxnSpMk id="479" creationId="{13F180F3-BDD0-B7B8-007D-6E512216A0E0}"/>
          </ac:cxnSpMkLst>
        </pc:cxnChg>
        <pc:cxnChg chg="mod">
          <ac:chgData name="Phillip Kaufman" userId="c001b2a046940d7c" providerId="LiveId" clId="{5CB25B10-5B1C-4017-B167-ED3104435743}" dt="2024-05-20T01:04:20.669" v="3892" actId="165"/>
          <ac:cxnSpMkLst>
            <pc:docMk/>
            <pc:sldMk cId="2154024183" sldId="976"/>
            <ac:cxnSpMk id="480" creationId="{F30D0F6F-CDE2-F4F2-54E4-5E308D47F3E8}"/>
          </ac:cxnSpMkLst>
        </pc:cxnChg>
        <pc:cxnChg chg="mod">
          <ac:chgData name="Phillip Kaufman" userId="c001b2a046940d7c" providerId="LiveId" clId="{5CB25B10-5B1C-4017-B167-ED3104435743}" dt="2024-05-20T01:04:20.669" v="3892" actId="165"/>
          <ac:cxnSpMkLst>
            <pc:docMk/>
            <pc:sldMk cId="2154024183" sldId="976"/>
            <ac:cxnSpMk id="481" creationId="{370FCF9A-DF8C-17F8-7292-2C4B54A6FE5B}"/>
          </ac:cxnSpMkLst>
        </pc:cxnChg>
        <pc:cxnChg chg="mod">
          <ac:chgData name="Phillip Kaufman" userId="c001b2a046940d7c" providerId="LiveId" clId="{5CB25B10-5B1C-4017-B167-ED3104435743}" dt="2024-05-20T01:04:20.669" v="3892" actId="165"/>
          <ac:cxnSpMkLst>
            <pc:docMk/>
            <pc:sldMk cId="2154024183" sldId="976"/>
            <ac:cxnSpMk id="482" creationId="{898F075A-04A1-AACE-E9B2-7AD4AE8FEB0C}"/>
          </ac:cxnSpMkLst>
        </pc:cxnChg>
        <pc:cxnChg chg="mod">
          <ac:chgData name="Phillip Kaufman" userId="c001b2a046940d7c" providerId="LiveId" clId="{5CB25B10-5B1C-4017-B167-ED3104435743}" dt="2024-05-20T01:04:20.669" v="3892" actId="165"/>
          <ac:cxnSpMkLst>
            <pc:docMk/>
            <pc:sldMk cId="2154024183" sldId="976"/>
            <ac:cxnSpMk id="483" creationId="{8473C546-2707-D440-617D-9F69DD557060}"/>
          </ac:cxnSpMkLst>
        </pc:cxnChg>
        <pc:cxnChg chg="mod">
          <ac:chgData name="Phillip Kaufman" userId="c001b2a046940d7c" providerId="LiveId" clId="{5CB25B10-5B1C-4017-B167-ED3104435743}" dt="2024-05-20T01:04:20.669" v="3892" actId="165"/>
          <ac:cxnSpMkLst>
            <pc:docMk/>
            <pc:sldMk cId="2154024183" sldId="976"/>
            <ac:cxnSpMk id="487" creationId="{2BE01478-77FC-74B0-6E95-652E13C39A64}"/>
          </ac:cxnSpMkLst>
        </pc:cxnChg>
        <pc:cxnChg chg="mod">
          <ac:chgData name="Phillip Kaufman" userId="c001b2a046940d7c" providerId="LiveId" clId="{5CB25B10-5B1C-4017-B167-ED3104435743}" dt="2024-05-20T01:04:20.669" v="3892" actId="165"/>
          <ac:cxnSpMkLst>
            <pc:docMk/>
            <pc:sldMk cId="2154024183" sldId="976"/>
            <ac:cxnSpMk id="488" creationId="{D0FD6A76-364D-5BEF-08BD-67B95777EEEB}"/>
          </ac:cxnSpMkLst>
        </pc:cxnChg>
        <pc:cxnChg chg="mod">
          <ac:chgData name="Phillip Kaufman" userId="c001b2a046940d7c" providerId="LiveId" clId="{5CB25B10-5B1C-4017-B167-ED3104435743}" dt="2024-05-21T04:21:12.183" v="5245" actId="478"/>
          <ac:cxnSpMkLst>
            <pc:docMk/>
            <pc:sldMk cId="2154024183" sldId="976"/>
            <ac:cxnSpMk id="495" creationId="{112F076A-D044-A84E-4F28-28B06ADDCDAF}"/>
          </ac:cxnSpMkLst>
        </pc:cxnChg>
        <pc:cxnChg chg="mod">
          <ac:chgData name="Phillip Kaufman" userId="c001b2a046940d7c" providerId="LiveId" clId="{5CB25B10-5B1C-4017-B167-ED3104435743}" dt="2024-05-21T04:21:12.183" v="5245" actId="478"/>
          <ac:cxnSpMkLst>
            <pc:docMk/>
            <pc:sldMk cId="2154024183" sldId="976"/>
            <ac:cxnSpMk id="496" creationId="{190F3A8F-4659-8AC0-6DF8-E4E837B43F7A}"/>
          </ac:cxnSpMkLst>
        </pc:cxnChg>
        <pc:cxnChg chg="add del mod">
          <ac:chgData name="Phillip Kaufman" userId="c001b2a046940d7c" providerId="LiveId" clId="{5CB25B10-5B1C-4017-B167-ED3104435743}" dt="2024-05-20T01:08:24.450" v="3981" actId="478"/>
          <ac:cxnSpMkLst>
            <pc:docMk/>
            <pc:sldMk cId="2154024183" sldId="976"/>
            <ac:cxnSpMk id="504" creationId="{C0743339-530A-362D-DB81-898E3CAC02A4}"/>
          </ac:cxnSpMkLst>
        </pc:cxnChg>
        <pc:cxnChg chg="add del mod">
          <ac:chgData name="Phillip Kaufman" userId="c001b2a046940d7c" providerId="LiveId" clId="{5CB25B10-5B1C-4017-B167-ED3104435743}" dt="2024-05-20T01:08:22.081" v="3980" actId="478"/>
          <ac:cxnSpMkLst>
            <pc:docMk/>
            <pc:sldMk cId="2154024183" sldId="976"/>
            <ac:cxnSpMk id="505" creationId="{8E45498C-FB69-55DA-AEBF-3BDF7BC53E9F}"/>
          </ac:cxnSpMkLst>
        </pc:cxnChg>
        <pc:cxnChg chg="mod">
          <ac:chgData name="Phillip Kaufman" userId="c001b2a046940d7c" providerId="LiveId" clId="{5CB25B10-5B1C-4017-B167-ED3104435743}" dt="2024-05-20T00:56:12.486" v="3787" actId="478"/>
          <ac:cxnSpMkLst>
            <pc:docMk/>
            <pc:sldMk cId="2154024183" sldId="976"/>
            <ac:cxnSpMk id="593" creationId="{3ED8B13A-97E0-231E-74D3-3C9004716E78}"/>
          </ac:cxnSpMkLst>
        </pc:cxnChg>
        <pc:cxnChg chg="mod">
          <ac:chgData name="Phillip Kaufman" userId="c001b2a046940d7c" providerId="LiveId" clId="{5CB25B10-5B1C-4017-B167-ED3104435743}" dt="2024-05-20T00:56:12.486" v="3787" actId="478"/>
          <ac:cxnSpMkLst>
            <pc:docMk/>
            <pc:sldMk cId="2154024183" sldId="976"/>
            <ac:cxnSpMk id="594" creationId="{B41E890E-E938-450B-E8D4-CEB1DD332D98}"/>
          </ac:cxnSpMkLst>
        </pc:cxnChg>
        <pc:cxnChg chg="mod">
          <ac:chgData name="Phillip Kaufman" userId="c001b2a046940d7c" providerId="LiveId" clId="{5CB25B10-5B1C-4017-B167-ED3104435743}" dt="2024-05-20T00:56:12.486" v="3787" actId="478"/>
          <ac:cxnSpMkLst>
            <pc:docMk/>
            <pc:sldMk cId="2154024183" sldId="976"/>
            <ac:cxnSpMk id="602" creationId="{7ED8D333-8628-40EE-FFD8-CCACB63EDA0A}"/>
          </ac:cxnSpMkLst>
        </pc:cxnChg>
        <pc:cxnChg chg="mod">
          <ac:chgData name="Phillip Kaufman" userId="c001b2a046940d7c" providerId="LiveId" clId="{5CB25B10-5B1C-4017-B167-ED3104435743}" dt="2024-05-20T00:56:12.486" v="3787" actId="478"/>
          <ac:cxnSpMkLst>
            <pc:docMk/>
            <pc:sldMk cId="2154024183" sldId="976"/>
            <ac:cxnSpMk id="603" creationId="{01590271-C103-7E4A-4202-96C15E23AA92}"/>
          </ac:cxnSpMkLst>
        </pc:cxnChg>
        <pc:cxnChg chg="mod">
          <ac:chgData name="Phillip Kaufman" userId="c001b2a046940d7c" providerId="LiveId" clId="{5CB25B10-5B1C-4017-B167-ED3104435743}" dt="2024-05-20T00:58:13.080" v="3818"/>
          <ac:cxnSpMkLst>
            <pc:docMk/>
            <pc:sldMk cId="2154024183" sldId="976"/>
            <ac:cxnSpMk id="605" creationId="{BC740291-6D80-D972-A8BD-1D90681D38E4}"/>
          </ac:cxnSpMkLst>
        </pc:cxnChg>
        <pc:cxnChg chg="mod">
          <ac:chgData name="Phillip Kaufman" userId="c001b2a046940d7c" providerId="LiveId" clId="{5CB25B10-5B1C-4017-B167-ED3104435743}" dt="2024-05-20T00:58:13.080" v="3818"/>
          <ac:cxnSpMkLst>
            <pc:docMk/>
            <pc:sldMk cId="2154024183" sldId="976"/>
            <ac:cxnSpMk id="606" creationId="{E33D4ED0-D831-54A3-7499-FA4E46A507AE}"/>
          </ac:cxnSpMkLst>
        </pc:cxnChg>
        <pc:cxnChg chg="mod">
          <ac:chgData name="Phillip Kaufman" userId="c001b2a046940d7c" providerId="LiveId" clId="{5CB25B10-5B1C-4017-B167-ED3104435743}" dt="2024-05-20T00:58:13.080" v="3818"/>
          <ac:cxnSpMkLst>
            <pc:docMk/>
            <pc:sldMk cId="2154024183" sldId="976"/>
            <ac:cxnSpMk id="607" creationId="{EA2BA525-8D15-5D2E-81F1-D440A4F6FFA1}"/>
          </ac:cxnSpMkLst>
        </pc:cxnChg>
        <pc:cxnChg chg="mod">
          <ac:chgData name="Phillip Kaufman" userId="c001b2a046940d7c" providerId="LiveId" clId="{5CB25B10-5B1C-4017-B167-ED3104435743}" dt="2024-05-20T00:58:13.080" v="3818"/>
          <ac:cxnSpMkLst>
            <pc:docMk/>
            <pc:sldMk cId="2154024183" sldId="976"/>
            <ac:cxnSpMk id="608" creationId="{B66F811F-A1AA-1D8C-7B71-02B822D49DD1}"/>
          </ac:cxnSpMkLst>
        </pc:cxnChg>
        <pc:cxnChg chg="mod">
          <ac:chgData name="Phillip Kaufman" userId="c001b2a046940d7c" providerId="LiveId" clId="{5CB25B10-5B1C-4017-B167-ED3104435743}" dt="2024-05-20T00:58:13.080" v="3818"/>
          <ac:cxnSpMkLst>
            <pc:docMk/>
            <pc:sldMk cId="2154024183" sldId="976"/>
            <ac:cxnSpMk id="609" creationId="{8598A96A-E6F4-F577-EEA5-DF461AFDC1A8}"/>
          </ac:cxnSpMkLst>
        </pc:cxnChg>
        <pc:cxnChg chg="mod">
          <ac:chgData name="Phillip Kaufman" userId="c001b2a046940d7c" providerId="LiveId" clId="{5CB25B10-5B1C-4017-B167-ED3104435743}" dt="2024-05-20T00:58:13.080" v="3818"/>
          <ac:cxnSpMkLst>
            <pc:docMk/>
            <pc:sldMk cId="2154024183" sldId="976"/>
            <ac:cxnSpMk id="610" creationId="{E7DA5D2C-441D-5EDE-DA28-091FC0B044B5}"/>
          </ac:cxnSpMkLst>
        </pc:cxnChg>
        <pc:cxnChg chg="mod">
          <ac:chgData name="Phillip Kaufman" userId="c001b2a046940d7c" providerId="LiveId" clId="{5CB25B10-5B1C-4017-B167-ED3104435743}" dt="2024-05-20T00:58:13.080" v="3818"/>
          <ac:cxnSpMkLst>
            <pc:docMk/>
            <pc:sldMk cId="2154024183" sldId="976"/>
            <ac:cxnSpMk id="611" creationId="{59CFA164-5B6B-59B5-3CF1-A19D0E4E9786}"/>
          </ac:cxnSpMkLst>
        </pc:cxnChg>
        <pc:cxnChg chg="mod">
          <ac:chgData name="Phillip Kaufman" userId="c001b2a046940d7c" providerId="LiveId" clId="{5CB25B10-5B1C-4017-B167-ED3104435743}" dt="2024-05-20T00:58:13.080" v="3818"/>
          <ac:cxnSpMkLst>
            <pc:docMk/>
            <pc:sldMk cId="2154024183" sldId="976"/>
            <ac:cxnSpMk id="612" creationId="{AC519ECC-D3FA-EE4A-32AD-0DA6A1E5E319}"/>
          </ac:cxnSpMkLst>
        </pc:cxnChg>
        <pc:cxnChg chg="mod">
          <ac:chgData name="Phillip Kaufman" userId="c001b2a046940d7c" providerId="LiveId" clId="{5CB25B10-5B1C-4017-B167-ED3104435743}" dt="2024-05-20T00:58:13.080" v="3818"/>
          <ac:cxnSpMkLst>
            <pc:docMk/>
            <pc:sldMk cId="2154024183" sldId="976"/>
            <ac:cxnSpMk id="613" creationId="{FDB89084-4CD6-62FB-B0ED-1FA9253D5869}"/>
          </ac:cxnSpMkLst>
        </pc:cxnChg>
        <pc:cxnChg chg="mod">
          <ac:chgData name="Phillip Kaufman" userId="c001b2a046940d7c" providerId="LiveId" clId="{5CB25B10-5B1C-4017-B167-ED3104435743}" dt="2024-05-20T00:58:13.080" v="3818"/>
          <ac:cxnSpMkLst>
            <pc:docMk/>
            <pc:sldMk cId="2154024183" sldId="976"/>
            <ac:cxnSpMk id="632" creationId="{2EE297AC-5B77-A5B5-83FE-F4E56950C85D}"/>
          </ac:cxnSpMkLst>
        </pc:cxnChg>
        <pc:cxnChg chg="mod">
          <ac:chgData name="Phillip Kaufman" userId="c001b2a046940d7c" providerId="LiveId" clId="{5CB25B10-5B1C-4017-B167-ED3104435743}" dt="2024-05-20T00:58:13.080" v="3818"/>
          <ac:cxnSpMkLst>
            <pc:docMk/>
            <pc:sldMk cId="2154024183" sldId="976"/>
            <ac:cxnSpMk id="634" creationId="{F6F813FA-AF35-6ECF-B597-018FA467BD00}"/>
          </ac:cxnSpMkLst>
        </pc:cxnChg>
        <pc:cxnChg chg="mod">
          <ac:chgData name="Phillip Kaufman" userId="c001b2a046940d7c" providerId="LiveId" clId="{5CB25B10-5B1C-4017-B167-ED3104435743}" dt="2024-05-20T00:58:13.080" v="3818"/>
          <ac:cxnSpMkLst>
            <pc:docMk/>
            <pc:sldMk cId="2154024183" sldId="976"/>
            <ac:cxnSpMk id="670" creationId="{1EBBDB83-2BFA-228E-FFAE-5F54CFB3E2B2}"/>
          </ac:cxnSpMkLst>
        </pc:cxnChg>
        <pc:cxnChg chg="mod">
          <ac:chgData name="Phillip Kaufman" userId="c001b2a046940d7c" providerId="LiveId" clId="{5CB25B10-5B1C-4017-B167-ED3104435743}" dt="2024-05-20T00:58:13.080" v="3818"/>
          <ac:cxnSpMkLst>
            <pc:docMk/>
            <pc:sldMk cId="2154024183" sldId="976"/>
            <ac:cxnSpMk id="678" creationId="{D0B373D9-ED02-1996-FBFB-3C2B0B419F93}"/>
          </ac:cxnSpMkLst>
        </pc:cxnChg>
        <pc:cxnChg chg="mod">
          <ac:chgData name="Phillip Kaufman" userId="c001b2a046940d7c" providerId="LiveId" clId="{5CB25B10-5B1C-4017-B167-ED3104435743}" dt="2024-05-20T00:58:13.080" v="3818"/>
          <ac:cxnSpMkLst>
            <pc:docMk/>
            <pc:sldMk cId="2154024183" sldId="976"/>
            <ac:cxnSpMk id="688" creationId="{57D637A2-7BC1-6869-533A-BC35C0E3E5BE}"/>
          </ac:cxnSpMkLst>
        </pc:cxnChg>
        <pc:cxnChg chg="mod">
          <ac:chgData name="Phillip Kaufman" userId="c001b2a046940d7c" providerId="LiveId" clId="{5CB25B10-5B1C-4017-B167-ED3104435743}" dt="2024-05-20T00:58:13.080" v="3818"/>
          <ac:cxnSpMkLst>
            <pc:docMk/>
            <pc:sldMk cId="2154024183" sldId="976"/>
            <ac:cxnSpMk id="689" creationId="{8AD45C77-70FB-A443-58DE-31FC21DEB46C}"/>
          </ac:cxnSpMkLst>
        </pc:cxnChg>
        <pc:cxnChg chg="mod">
          <ac:chgData name="Phillip Kaufman" userId="c001b2a046940d7c" providerId="LiveId" clId="{5CB25B10-5B1C-4017-B167-ED3104435743}" dt="2024-05-20T00:58:13.080" v="3818"/>
          <ac:cxnSpMkLst>
            <pc:docMk/>
            <pc:sldMk cId="2154024183" sldId="976"/>
            <ac:cxnSpMk id="690" creationId="{4C8EC6E0-C280-22C6-59C0-9EFECB26C51D}"/>
          </ac:cxnSpMkLst>
        </pc:cxnChg>
        <pc:cxnChg chg="mod">
          <ac:chgData name="Phillip Kaufman" userId="c001b2a046940d7c" providerId="LiveId" clId="{5CB25B10-5B1C-4017-B167-ED3104435743}" dt="2024-05-20T00:58:13.080" v="3818"/>
          <ac:cxnSpMkLst>
            <pc:docMk/>
            <pc:sldMk cId="2154024183" sldId="976"/>
            <ac:cxnSpMk id="691" creationId="{E1FBF058-1436-06F6-F48B-E615CFD0BE56}"/>
          </ac:cxnSpMkLst>
        </pc:cxnChg>
        <pc:cxnChg chg="mod">
          <ac:chgData name="Phillip Kaufman" userId="c001b2a046940d7c" providerId="LiveId" clId="{5CB25B10-5B1C-4017-B167-ED3104435743}" dt="2024-05-20T00:58:13.080" v="3818"/>
          <ac:cxnSpMkLst>
            <pc:docMk/>
            <pc:sldMk cId="2154024183" sldId="976"/>
            <ac:cxnSpMk id="692" creationId="{A490D516-4143-F5CA-6E8B-F911A9280AAD}"/>
          </ac:cxnSpMkLst>
        </pc:cxnChg>
        <pc:cxnChg chg="mod">
          <ac:chgData name="Phillip Kaufman" userId="c001b2a046940d7c" providerId="LiveId" clId="{5CB25B10-5B1C-4017-B167-ED3104435743}" dt="2024-05-20T00:58:13.080" v="3818"/>
          <ac:cxnSpMkLst>
            <pc:docMk/>
            <pc:sldMk cId="2154024183" sldId="976"/>
            <ac:cxnSpMk id="693" creationId="{8F9B2120-0BCB-5BE3-AD79-E7D1F8BE8C78}"/>
          </ac:cxnSpMkLst>
        </pc:cxnChg>
        <pc:cxnChg chg="mod">
          <ac:chgData name="Phillip Kaufman" userId="c001b2a046940d7c" providerId="LiveId" clId="{5CB25B10-5B1C-4017-B167-ED3104435743}" dt="2024-05-20T00:58:13.080" v="3818"/>
          <ac:cxnSpMkLst>
            <pc:docMk/>
            <pc:sldMk cId="2154024183" sldId="976"/>
            <ac:cxnSpMk id="694" creationId="{AF366CD0-BC25-7697-0328-EC931EC6B5FC}"/>
          </ac:cxnSpMkLst>
        </pc:cxnChg>
        <pc:cxnChg chg="mod">
          <ac:chgData name="Phillip Kaufman" userId="c001b2a046940d7c" providerId="LiveId" clId="{5CB25B10-5B1C-4017-B167-ED3104435743}" dt="2024-05-20T00:58:13.080" v="3818"/>
          <ac:cxnSpMkLst>
            <pc:docMk/>
            <pc:sldMk cId="2154024183" sldId="976"/>
            <ac:cxnSpMk id="695" creationId="{7F1CCBEE-0787-A716-6A57-375EBB40E516}"/>
          </ac:cxnSpMkLst>
        </pc:cxnChg>
        <pc:cxnChg chg="mod">
          <ac:chgData name="Phillip Kaufman" userId="c001b2a046940d7c" providerId="LiveId" clId="{5CB25B10-5B1C-4017-B167-ED3104435743}" dt="2024-05-20T00:58:13.080" v="3818"/>
          <ac:cxnSpMkLst>
            <pc:docMk/>
            <pc:sldMk cId="2154024183" sldId="976"/>
            <ac:cxnSpMk id="696" creationId="{8AEBF60C-7B31-F196-8ECF-6CC2DC870037}"/>
          </ac:cxnSpMkLst>
        </pc:cxnChg>
        <pc:cxnChg chg="mod">
          <ac:chgData name="Phillip Kaufman" userId="c001b2a046940d7c" providerId="LiveId" clId="{5CB25B10-5B1C-4017-B167-ED3104435743}" dt="2024-05-20T00:58:13.080" v="3818"/>
          <ac:cxnSpMkLst>
            <pc:docMk/>
            <pc:sldMk cId="2154024183" sldId="976"/>
            <ac:cxnSpMk id="697" creationId="{90FD0663-59EA-7B4C-EE29-5F878B527F15}"/>
          </ac:cxnSpMkLst>
        </pc:cxnChg>
        <pc:cxnChg chg="mod">
          <ac:chgData name="Phillip Kaufman" userId="c001b2a046940d7c" providerId="LiveId" clId="{5CB25B10-5B1C-4017-B167-ED3104435743}" dt="2024-05-20T00:58:13.080" v="3818"/>
          <ac:cxnSpMkLst>
            <pc:docMk/>
            <pc:sldMk cId="2154024183" sldId="976"/>
            <ac:cxnSpMk id="698" creationId="{8710FCA3-8B02-42A9-E1E9-56EEE4D171E3}"/>
          </ac:cxnSpMkLst>
        </pc:cxnChg>
        <pc:cxnChg chg="mod">
          <ac:chgData name="Phillip Kaufman" userId="c001b2a046940d7c" providerId="LiveId" clId="{5CB25B10-5B1C-4017-B167-ED3104435743}" dt="2024-05-20T00:58:13.080" v="3818"/>
          <ac:cxnSpMkLst>
            <pc:docMk/>
            <pc:sldMk cId="2154024183" sldId="976"/>
            <ac:cxnSpMk id="699" creationId="{1DA67423-4FA2-866B-4760-44C1595E2896}"/>
          </ac:cxnSpMkLst>
        </pc:cxnChg>
        <pc:cxnChg chg="mod">
          <ac:chgData name="Phillip Kaufman" userId="c001b2a046940d7c" providerId="LiveId" clId="{5CB25B10-5B1C-4017-B167-ED3104435743}" dt="2024-05-20T00:58:13.080" v="3818"/>
          <ac:cxnSpMkLst>
            <pc:docMk/>
            <pc:sldMk cId="2154024183" sldId="976"/>
            <ac:cxnSpMk id="700" creationId="{5801968E-FAC8-7252-D25D-17528C7F7D55}"/>
          </ac:cxnSpMkLst>
        </pc:cxnChg>
        <pc:cxnChg chg="mod">
          <ac:chgData name="Phillip Kaufman" userId="c001b2a046940d7c" providerId="LiveId" clId="{5CB25B10-5B1C-4017-B167-ED3104435743}" dt="2024-05-20T00:58:13.080" v="3818"/>
          <ac:cxnSpMkLst>
            <pc:docMk/>
            <pc:sldMk cId="2154024183" sldId="976"/>
            <ac:cxnSpMk id="701" creationId="{48666E79-9ACA-DA2A-B796-43483AE4DA34}"/>
          </ac:cxnSpMkLst>
        </pc:cxnChg>
        <pc:cxnChg chg="mod">
          <ac:chgData name="Phillip Kaufman" userId="c001b2a046940d7c" providerId="LiveId" clId="{5CB25B10-5B1C-4017-B167-ED3104435743}" dt="2024-05-20T00:58:13.080" v="3818"/>
          <ac:cxnSpMkLst>
            <pc:docMk/>
            <pc:sldMk cId="2154024183" sldId="976"/>
            <ac:cxnSpMk id="702" creationId="{88F7C9A0-866D-0CC1-10AC-96260D1C086B}"/>
          </ac:cxnSpMkLst>
        </pc:cxnChg>
        <pc:cxnChg chg="mod">
          <ac:chgData name="Phillip Kaufman" userId="c001b2a046940d7c" providerId="LiveId" clId="{5CB25B10-5B1C-4017-B167-ED3104435743}" dt="2024-05-20T00:58:13.080" v="3818"/>
          <ac:cxnSpMkLst>
            <pc:docMk/>
            <pc:sldMk cId="2154024183" sldId="976"/>
            <ac:cxnSpMk id="703" creationId="{C60FA0C7-0867-0841-1627-C9CFAF86FD7D}"/>
          </ac:cxnSpMkLst>
        </pc:cxnChg>
        <pc:cxnChg chg="mod">
          <ac:chgData name="Phillip Kaufman" userId="c001b2a046940d7c" providerId="LiveId" clId="{5CB25B10-5B1C-4017-B167-ED3104435743}" dt="2024-05-20T00:58:13.080" v="3818"/>
          <ac:cxnSpMkLst>
            <pc:docMk/>
            <pc:sldMk cId="2154024183" sldId="976"/>
            <ac:cxnSpMk id="704" creationId="{943E0698-529B-5772-0E77-B5B200CEAD71}"/>
          </ac:cxnSpMkLst>
        </pc:cxnChg>
        <pc:cxnChg chg="mod">
          <ac:chgData name="Phillip Kaufman" userId="c001b2a046940d7c" providerId="LiveId" clId="{5CB25B10-5B1C-4017-B167-ED3104435743}" dt="2024-05-20T00:58:13.080" v="3818"/>
          <ac:cxnSpMkLst>
            <pc:docMk/>
            <pc:sldMk cId="2154024183" sldId="976"/>
            <ac:cxnSpMk id="709" creationId="{81CB6C65-B955-351A-CE03-2140CFAA3211}"/>
          </ac:cxnSpMkLst>
        </pc:cxnChg>
        <pc:cxnChg chg="mod">
          <ac:chgData name="Phillip Kaufman" userId="c001b2a046940d7c" providerId="LiveId" clId="{5CB25B10-5B1C-4017-B167-ED3104435743}" dt="2024-05-20T00:58:13.080" v="3818"/>
          <ac:cxnSpMkLst>
            <pc:docMk/>
            <pc:sldMk cId="2154024183" sldId="976"/>
            <ac:cxnSpMk id="710" creationId="{6669E4F2-A768-0B81-5266-AD92F1CC5E11}"/>
          </ac:cxnSpMkLst>
        </pc:cxnChg>
        <pc:cxnChg chg="mod">
          <ac:chgData name="Phillip Kaufman" userId="c001b2a046940d7c" providerId="LiveId" clId="{5CB25B10-5B1C-4017-B167-ED3104435743}" dt="2024-05-20T00:58:23.752" v="3822" actId="478"/>
          <ac:cxnSpMkLst>
            <pc:docMk/>
            <pc:sldMk cId="2154024183" sldId="976"/>
            <ac:cxnSpMk id="720" creationId="{DABDB199-B26C-C831-CAE3-9FD5B3DF2D4A}"/>
          </ac:cxnSpMkLst>
        </pc:cxnChg>
        <pc:cxnChg chg="mod">
          <ac:chgData name="Phillip Kaufman" userId="c001b2a046940d7c" providerId="LiveId" clId="{5CB25B10-5B1C-4017-B167-ED3104435743}" dt="2024-05-20T00:58:23.752" v="3822" actId="478"/>
          <ac:cxnSpMkLst>
            <pc:docMk/>
            <pc:sldMk cId="2154024183" sldId="976"/>
            <ac:cxnSpMk id="721" creationId="{803E340B-A46C-8B8A-C3A0-1ADDE09EEF2F}"/>
          </ac:cxnSpMkLst>
        </pc:cxnChg>
        <pc:cxnChg chg="mod">
          <ac:chgData name="Phillip Kaufman" userId="c001b2a046940d7c" providerId="LiveId" clId="{5CB25B10-5B1C-4017-B167-ED3104435743}" dt="2024-05-20T00:59:59.557" v="3839" actId="165"/>
          <ac:cxnSpMkLst>
            <pc:docMk/>
            <pc:sldMk cId="2154024183" sldId="976"/>
            <ac:cxnSpMk id="728" creationId="{BD6BDA8E-6285-CB65-FCD1-0F9E8A0C029C}"/>
          </ac:cxnSpMkLst>
        </pc:cxnChg>
        <pc:cxnChg chg="mod">
          <ac:chgData name="Phillip Kaufman" userId="c001b2a046940d7c" providerId="LiveId" clId="{5CB25B10-5B1C-4017-B167-ED3104435743}" dt="2024-05-20T00:59:59.557" v="3839" actId="165"/>
          <ac:cxnSpMkLst>
            <pc:docMk/>
            <pc:sldMk cId="2154024183" sldId="976"/>
            <ac:cxnSpMk id="729" creationId="{B9BF8CE6-2E31-748A-5C20-0B17C79862F0}"/>
          </ac:cxnSpMkLst>
        </pc:cxnChg>
        <pc:cxnChg chg="mod">
          <ac:chgData name="Phillip Kaufman" userId="c001b2a046940d7c" providerId="LiveId" clId="{5CB25B10-5B1C-4017-B167-ED3104435743}" dt="2024-05-20T00:59:59.557" v="3839" actId="165"/>
          <ac:cxnSpMkLst>
            <pc:docMk/>
            <pc:sldMk cId="2154024183" sldId="976"/>
            <ac:cxnSpMk id="734" creationId="{040D3EB3-FA29-C79E-BED1-67D270213C40}"/>
          </ac:cxnSpMkLst>
        </pc:cxnChg>
        <pc:cxnChg chg="mod">
          <ac:chgData name="Phillip Kaufman" userId="c001b2a046940d7c" providerId="LiveId" clId="{5CB25B10-5B1C-4017-B167-ED3104435743}" dt="2024-05-20T00:59:59.557" v="3839" actId="165"/>
          <ac:cxnSpMkLst>
            <pc:docMk/>
            <pc:sldMk cId="2154024183" sldId="976"/>
            <ac:cxnSpMk id="735" creationId="{CF7408FD-AF9A-0695-DAA3-FEF932F2ADE2}"/>
          </ac:cxnSpMkLst>
        </pc:cxnChg>
        <pc:cxnChg chg="mod">
          <ac:chgData name="Phillip Kaufman" userId="c001b2a046940d7c" providerId="LiveId" clId="{5CB25B10-5B1C-4017-B167-ED3104435743}" dt="2024-05-20T00:59:59.557" v="3839" actId="165"/>
          <ac:cxnSpMkLst>
            <pc:docMk/>
            <pc:sldMk cId="2154024183" sldId="976"/>
            <ac:cxnSpMk id="736" creationId="{7E7263E6-923D-A0A0-0845-E0310945D978}"/>
          </ac:cxnSpMkLst>
        </pc:cxnChg>
        <pc:cxnChg chg="mod">
          <ac:chgData name="Phillip Kaufman" userId="c001b2a046940d7c" providerId="LiveId" clId="{5CB25B10-5B1C-4017-B167-ED3104435743}" dt="2024-05-20T00:59:59.557" v="3839" actId="165"/>
          <ac:cxnSpMkLst>
            <pc:docMk/>
            <pc:sldMk cId="2154024183" sldId="976"/>
            <ac:cxnSpMk id="737" creationId="{F39D054F-31DB-1C50-5597-E80CAB443F03}"/>
          </ac:cxnSpMkLst>
        </pc:cxnChg>
        <pc:cxnChg chg="mod">
          <ac:chgData name="Phillip Kaufman" userId="c001b2a046940d7c" providerId="LiveId" clId="{5CB25B10-5B1C-4017-B167-ED3104435743}" dt="2024-05-20T00:59:59.557" v="3839" actId="165"/>
          <ac:cxnSpMkLst>
            <pc:docMk/>
            <pc:sldMk cId="2154024183" sldId="976"/>
            <ac:cxnSpMk id="738" creationId="{606C770B-878B-426A-9F49-E06AD26A1317}"/>
          </ac:cxnSpMkLst>
        </pc:cxnChg>
        <pc:cxnChg chg="mod">
          <ac:chgData name="Phillip Kaufman" userId="c001b2a046940d7c" providerId="LiveId" clId="{5CB25B10-5B1C-4017-B167-ED3104435743}" dt="2024-05-20T00:59:59.557" v="3839" actId="165"/>
          <ac:cxnSpMkLst>
            <pc:docMk/>
            <pc:sldMk cId="2154024183" sldId="976"/>
            <ac:cxnSpMk id="739" creationId="{D03DC337-3C9B-F675-1CC6-BA4224E40ED5}"/>
          </ac:cxnSpMkLst>
        </pc:cxnChg>
        <pc:cxnChg chg="mod">
          <ac:chgData name="Phillip Kaufman" userId="c001b2a046940d7c" providerId="LiveId" clId="{5CB25B10-5B1C-4017-B167-ED3104435743}" dt="2024-05-20T00:59:59.557" v="3839" actId="165"/>
          <ac:cxnSpMkLst>
            <pc:docMk/>
            <pc:sldMk cId="2154024183" sldId="976"/>
            <ac:cxnSpMk id="740" creationId="{EF719446-51ED-4619-67BC-F10306E8779D}"/>
          </ac:cxnSpMkLst>
        </pc:cxnChg>
        <pc:cxnChg chg="mod">
          <ac:chgData name="Phillip Kaufman" userId="c001b2a046940d7c" providerId="LiveId" clId="{5CB25B10-5B1C-4017-B167-ED3104435743}" dt="2024-05-20T00:59:59.557" v="3839" actId="165"/>
          <ac:cxnSpMkLst>
            <pc:docMk/>
            <pc:sldMk cId="2154024183" sldId="976"/>
            <ac:cxnSpMk id="741" creationId="{D193A30A-4261-5664-D5A7-2FB6A251EDE7}"/>
          </ac:cxnSpMkLst>
        </pc:cxnChg>
        <pc:cxnChg chg="mod">
          <ac:chgData name="Phillip Kaufman" userId="c001b2a046940d7c" providerId="LiveId" clId="{5CB25B10-5B1C-4017-B167-ED3104435743}" dt="2024-05-20T00:59:59.557" v="3839" actId="165"/>
          <ac:cxnSpMkLst>
            <pc:docMk/>
            <pc:sldMk cId="2154024183" sldId="976"/>
            <ac:cxnSpMk id="742" creationId="{C4646977-A22D-A67F-50DD-7E66A616CFC3}"/>
          </ac:cxnSpMkLst>
        </pc:cxnChg>
        <pc:cxnChg chg="mod">
          <ac:chgData name="Phillip Kaufman" userId="c001b2a046940d7c" providerId="LiveId" clId="{5CB25B10-5B1C-4017-B167-ED3104435743}" dt="2024-05-20T00:59:59.557" v="3839" actId="165"/>
          <ac:cxnSpMkLst>
            <pc:docMk/>
            <pc:sldMk cId="2154024183" sldId="976"/>
            <ac:cxnSpMk id="743" creationId="{FBDD56E0-2CF4-C033-13C7-DB3AF185314E}"/>
          </ac:cxnSpMkLst>
        </pc:cxnChg>
        <pc:cxnChg chg="mod">
          <ac:chgData name="Phillip Kaufman" userId="c001b2a046940d7c" providerId="LiveId" clId="{5CB25B10-5B1C-4017-B167-ED3104435743}" dt="2024-05-20T00:59:59.557" v="3839" actId="165"/>
          <ac:cxnSpMkLst>
            <pc:docMk/>
            <pc:sldMk cId="2154024183" sldId="976"/>
            <ac:cxnSpMk id="744" creationId="{DEAF5E46-D695-5728-0247-70D9E796F136}"/>
          </ac:cxnSpMkLst>
        </pc:cxnChg>
        <pc:cxnChg chg="mod">
          <ac:chgData name="Phillip Kaufman" userId="c001b2a046940d7c" providerId="LiveId" clId="{5CB25B10-5B1C-4017-B167-ED3104435743}" dt="2024-05-20T00:59:59.557" v="3839" actId="165"/>
          <ac:cxnSpMkLst>
            <pc:docMk/>
            <pc:sldMk cId="2154024183" sldId="976"/>
            <ac:cxnSpMk id="745" creationId="{7940910D-9FB3-8E1A-F7FA-3C6B8EF482F3}"/>
          </ac:cxnSpMkLst>
        </pc:cxnChg>
        <pc:cxnChg chg="mod">
          <ac:chgData name="Phillip Kaufman" userId="c001b2a046940d7c" providerId="LiveId" clId="{5CB25B10-5B1C-4017-B167-ED3104435743}" dt="2024-05-20T00:59:59.557" v="3839" actId="165"/>
          <ac:cxnSpMkLst>
            <pc:docMk/>
            <pc:sldMk cId="2154024183" sldId="976"/>
            <ac:cxnSpMk id="746" creationId="{0B424230-3B03-DCEE-A733-6669AD5303B7}"/>
          </ac:cxnSpMkLst>
        </pc:cxnChg>
        <pc:cxnChg chg="mod">
          <ac:chgData name="Phillip Kaufman" userId="c001b2a046940d7c" providerId="LiveId" clId="{5CB25B10-5B1C-4017-B167-ED3104435743}" dt="2024-05-20T00:59:59.557" v="3839" actId="165"/>
          <ac:cxnSpMkLst>
            <pc:docMk/>
            <pc:sldMk cId="2154024183" sldId="976"/>
            <ac:cxnSpMk id="747" creationId="{F96AEB42-BAFC-D244-9367-0F5C6141758A}"/>
          </ac:cxnSpMkLst>
        </pc:cxnChg>
        <pc:cxnChg chg="mod">
          <ac:chgData name="Phillip Kaufman" userId="c001b2a046940d7c" providerId="LiveId" clId="{5CB25B10-5B1C-4017-B167-ED3104435743}" dt="2024-05-20T00:59:59.557" v="3839" actId="165"/>
          <ac:cxnSpMkLst>
            <pc:docMk/>
            <pc:sldMk cId="2154024183" sldId="976"/>
            <ac:cxnSpMk id="748" creationId="{27CFF21F-9F80-3985-A4AA-22E8B829192C}"/>
          </ac:cxnSpMkLst>
        </pc:cxnChg>
        <pc:cxnChg chg="mod">
          <ac:chgData name="Phillip Kaufman" userId="c001b2a046940d7c" providerId="LiveId" clId="{5CB25B10-5B1C-4017-B167-ED3104435743}" dt="2024-05-20T00:59:59.557" v="3839" actId="165"/>
          <ac:cxnSpMkLst>
            <pc:docMk/>
            <pc:sldMk cId="2154024183" sldId="976"/>
            <ac:cxnSpMk id="749" creationId="{9BE2532F-176B-528E-8DBF-8C524EC7B4E4}"/>
          </ac:cxnSpMkLst>
        </pc:cxnChg>
        <pc:cxnChg chg="mod">
          <ac:chgData name="Phillip Kaufman" userId="c001b2a046940d7c" providerId="LiveId" clId="{5CB25B10-5B1C-4017-B167-ED3104435743}" dt="2024-05-20T00:59:59.557" v="3839" actId="165"/>
          <ac:cxnSpMkLst>
            <pc:docMk/>
            <pc:sldMk cId="2154024183" sldId="976"/>
            <ac:cxnSpMk id="750" creationId="{3E5EA36C-5168-AD59-0E96-50C519537238}"/>
          </ac:cxnSpMkLst>
        </pc:cxnChg>
        <pc:cxnChg chg="mod">
          <ac:chgData name="Phillip Kaufman" userId="c001b2a046940d7c" providerId="LiveId" clId="{5CB25B10-5B1C-4017-B167-ED3104435743}" dt="2024-05-20T00:59:59.557" v="3839" actId="165"/>
          <ac:cxnSpMkLst>
            <pc:docMk/>
            <pc:sldMk cId="2154024183" sldId="976"/>
            <ac:cxnSpMk id="751" creationId="{6659F7DE-DEDE-B8CD-1F92-8BEAD8774549}"/>
          </ac:cxnSpMkLst>
        </pc:cxnChg>
        <pc:cxnChg chg="mod">
          <ac:chgData name="Phillip Kaufman" userId="c001b2a046940d7c" providerId="LiveId" clId="{5CB25B10-5B1C-4017-B167-ED3104435743}" dt="2024-05-20T00:59:59.557" v="3839" actId="165"/>
          <ac:cxnSpMkLst>
            <pc:docMk/>
            <pc:sldMk cId="2154024183" sldId="976"/>
            <ac:cxnSpMk id="752" creationId="{5D522058-C506-3C6D-6C8A-CB8649A26C20}"/>
          </ac:cxnSpMkLst>
        </pc:cxnChg>
        <pc:cxnChg chg="mod">
          <ac:chgData name="Phillip Kaufman" userId="c001b2a046940d7c" providerId="LiveId" clId="{5CB25B10-5B1C-4017-B167-ED3104435743}" dt="2024-05-20T00:59:59.557" v="3839" actId="165"/>
          <ac:cxnSpMkLst>
            <pc:docMk/>
            <pc:sldMk cId="2154024183" sldId="976"/>
            <ac:cxnSpMk id="753" creationId="{C4922BA9-4CB9-7E26-7012-4820C89A1FA9}"/>
          </ac:cxnSpMkLst>
        </pc:cxnChg>
        <pc:cxnChg chg="mod">
          <ac:chgData name="Phillip Kaufman" userId="c001b2a046940d7c" providerId="LiveId" clId="{5CB25B10-5B1C-4017-B167-ED3104435743}" dt="2024-05-20T00:59:59.557" v="3839" actId="165"/>
          <ac:cxnSpMkLst>
            <pc:docMk/>
            <pc:sldMk cId="2154024183" sldId="976"/>
            <ac:cxnSpMk id="754" creationId="{02777219-6611-E10B-4764-6F3940726C05}"/>
          </ac:cxnSpMkLst>
        </pc:cxnChg>
        <pc:cxnChg chg="mod">
          <ac:chgData name="Phillip Kaufman" userId="c001b2a046940d7c" providerId="LiveId" clId="{5CB25B10-5B1C-4017-B167-ED3104435743}" dt="2024-05-20T00:59:59.557" v="3839" actId="165"/>
          <ac:cxnSpMkLst>
            <pc:docMk/>
            <pc:sldMk cId="2154024183" sldId="976"/>
            <ac:cxnSpMk id="755" creationId="{C11727A5-B0DC-D152-C10F-8CBA7FA4E607}"/>
          </ac:cxnSpMkLst>
        </pc:cxnChg>
        <pc:cxnChg chg="mod">
          <ac:chgData name="Phillip Kaufman" userId="c001b2a046940d7c" providerId="LiveId" clId="{5CB25B10-5B1C-4017-B167-ED3104435743}" dt="2024-05-20T00:59:59.557" v="3839" actId="165"/>
          <ac:cxnSpMkLst>
            <pc:docMk/>
            <pc:sldMk cId="2154024183" sldId="976"/>
            <ac:cxnSpMk id="756" creationId="{9F586579-F38D-FE4B-D89C-EEAF1D965EA8}"/>
          </ac:cxnSpMkLst>
        </pc:cxnChg>
        <pc:cxnChg chg="mod">
          <ac:chgData name="Phillip Kaufman" userId="c001b2a046940d7c" providerId="LiveId" clId="{5CB25B10-5B1C-4017-B167-ED3104435743}" dt="2024-05-20T00:59:59.557" v="3839" actId="165"/>
          <ac:cxnSpMkLst>
            <pc:docMk/>
            <pc:sldMk cId="2154024183" sldId="976"/>
            <ac:cxnSpMk id="757" creationId="{96DBA47C-47CA-5B9C-B5A1-06DFAADC7D2E}"/>
          </ac:cxnSpMkLst>
        </pc:cxnChg>
        <pc:cxnChg chg="mod">
          <ac:chgData name="Phillip Kaufman" userId="c001b2a046940d7c" providerId="LiveId" clId="{5CB25B10-5B1C-4017-B167-ED3104435743}" dt="2024-05-20T00:59:59.557" v="3839" actId="165"/>
          <ac:cxnSpMkLst>
            <pc:docMk/>
            <pc:sldMk cId="2154024183" sldId="976"/>
            <ac:cxnSpMk id="758" creationId="{F283EC36-C07F-CC17-E4A4-CDED5282BF78}"/>
          </ac:cxnSpMkLst>
        </pc:cxnChg>
        <pc:cxnChg chg="mod">
          <ac:chgData name="Phillip Kaufman" userId="c001b2a046940d7c" providerId="LiveId" clId="{5CB25B10-5B1C-4017-B167-ED3104435743}" dt="2024-05-20T00:59:59.557" v="3839" actId="165"/>
          <ac:cxnSpMkLst>
            <pc:docMk/>
            <pc:sldMk cId="2154024183" sldId="976"/>
            <ac:cxnSpMk id="759" creationId="{A58E80EF-4853-E6B1-1E42-0E41BC86C823}"/>
          </ac:cxnSpMkLst>
        </pc:cxnChg>
        <pc:cxnChg chg="mod">
          <ac:chgData name="Phillip Kaufman" userId="c001b2a046940d7c" providerId="LiveId" clId="{5CB25B10-5B1C-4017-B167-ED3104435743}" dt="2024-05-20T00:59:59.557" v="3839" actId="165"/>
          <ac:cxnSpMkLst>
            <pc:docMk/>
            <pc:sldMk cId="2154024183" sldId="976"/>
            <ac:cxnSpMk id="760" creationId="{011F3329-FA54-5AF9-E2D1-3A8C944084EC}"/>
          </ac:cxnSpMkLst>
        </pc:cxnChg>
        <pc:cxnChg chg="mod">
          <ac:chgData name="Phillip Kaufman" userId="c001b2a046940d7c" providerId="LiveId" clId="{5CB25B10-5B1C-4017-B167-ED3104435743}" dt="2024-05-20T00:59:59.557" v="3839" actId="165"/>
          <ac:cxnSpMkLst>
            <pc:docMk/>
            <pc:sldMk cId="2154024183" sldId="976"/>
            <ac:cxnSpMk id="761" creationId="{F63B7534-72E4-3C5B-0615-61EC987CCF26}"/>
          </ac:cxnSpMkLst>
        </pc:cxnChg>
        <pc:cxnChg chg="mod">
          <ac:chgData name="Phillip Kaufman" userId="c001b2a046940d7c" providerId="LiveId" clId="{5CB25B10-5B1C-4017-B167-ED3104435743}" dt="2024-05-20T00:59:59.557" v="3839" actId="165"/>
          <ac:cxnSpMkLst>
            <pc:docMk/>
            <pc:sldMk cId="2154024183" sldId="976"/>
            <ac:cxnSpMk id="762" creationId="{C8A764F1-A14F-1BD6-1F32-5E96908153A6}"/>
          </ac:cxnSpMkLst>
        </pc:cxnChg>
        <pc:cxnChg chg="mod">
          <ac:chgData name="Phillip Kaufman" userId="c001b2a046940d7c" providerId="LiveId" clId="{5CB25B10-5B1C-4017-B167-ED3104435743}" dt="2024-05-20T00:59:59.557" v="3839" actId="165"/>
          <ac:cxnSpMkLst>
            <pc:docMk/>
            <pc:sldMk cId="2154024183" sldId="976"/>
            <ac:cxnSpMk id="763" creationId="{CB0D7284-9C01-919A-1EC3-434CCADCA46B}"/>
          </ac:cxnSpMkLst>
        </pc:cxnChg>
        <pc:cxnChg chg="mod">
          <ac:chgData name="Phillip Kaufman" userId="c001b2a046940d7c" providerId="LiveId" clId="{5CB25B10-5B1C-4017-B167-ED3104435743}" dt="2024-05-20T00:59:59.557" v="3839" actId="165"/>
          <ac:cxnSpMkLst>
            <pc:docMk/>
            <pc:sldMk cId="2154024183" sldId="976"/>
            <ac:cxnSpMk id="764" creationId="{901C01AA-A7AB-C629-12EC-2D0A324D5B11}"/>
          </ac:cxnSpMkLst>
        </pc:cxnChg>
        <pc:cxnChg chg="mod">
          <ac:chgData name="Phillip Kaufman" userId="c001b2a046940d7c" providerId="LiveId" clId="{5CB25B10-5B1C-4017-B167-ED3104435743}" dt="2024-05-20T00:59:59.557" v="3839" actId="165"/>
          <ac:cxnSpMkLst>
            <pc:docMk/>
            <pc:sldMk cId="2154024183" sldId="976"/>
            <ac:cxnSpMk id="765" creationId="{C5E8CEC1-5D17-2EAA-6943-2B4E6D2E2254}"/>
          </ac:cxnSpMkLst>
        </pc:cxnChg>
        <pc:cxnChg chg="mod">
          <ac:chgData name="Phillip Kaufman" userId="c001b2a046940d7c" providerId="LiveId" clId="{5CB25B10-5B1C-4017-B167-ED3104435743}" dt="2024-05-25T01:05:21.027" v="6966" actId="1036"/>
          <ac:cxnSpMkLst>
            <pc:docMk/>
            <pc:sldMk cId="2154024183" sldId="976"/>
            <ac:cxnSpMk id="768" creationId="{E9B6D92F-3068-4086-3C65-E0D78D0C4376}"/>
          </ac:cxnSpMkLst>
        </pc:cxnChg>
        <pc:cxnChg chg="mod">
          <ac:chgData name="Phillip Kaufman" userId="c001b2a046940d7c" providerId="LiveId" clId="{5CB25B10-5B1C-4017-B167-ED3104435743}" dt="2024-05-25T01:05:16.031" v="6963" actId="1037"/>
          <ac:cxnSpMkLst>
            <pc:docMk/>
            <pc:sldMk cId="2154024183" sldId="976"/>
            <ac:cxnSpMk id="769" creationId="{02BBA54F-6412-FB50-2685-F17701F295D2}"/>
          </ac:cxnSpMkLst>
        </pc:cxnChg>
        <pc:cxnChg chg="mod">
          <ac:chgData name="Phillip Kaufman" userId="c001b2a046940d7c" providerId="LiveId" clId="{5CB25B10-5B1C-4017-B167-ED3104435743}" dt="2024-05-21T04:22:00.282" v="5249" actId="165"/>
          <ac:cxnSpMkLst>
            <pc:docMk/>
            <pc:sldMk cId="2154024183" sldId="976"/>
            <ac:cxnSpMk id="770" creationId="{873AE36D-0264-58BE-4626-7FB6DD46A7C3}"/>
          </ac:cxnSpMkLst>
        </pc:cxnChg>
        <pc:cxnChg chg="mod">
          <ac:chgData name="Phillip Kaufman" userId="c001b2a046940d7c" providerId="LiveId" clId="{5CB25B10-5B1C-4017-B167-ED3104435743}" dt="2024-05-21T04:22:00.282" v="5249" actId="165"/>
          <ac:cxnSpMkLst>
            <pc:docMk/>
            <pc:sldMk cId="2154024183" sldId="976"/>
            <ac:cxnSpMk id="771" creationId="{15F6E04E-3EE0-38CB-25B0-4F002A0243FE}"/>
          </ac:cxnSpMkLst>
        </pc:cxnChg>
        <pc:cxnChg chg="mod">
          <ac:chgData name="Phillip Kaufman" userId="c001b2a046940d7c" providerId="LiveId" clId="{5CB25B10-5B1C-4017-B167-ED3104435743}" dt="2024-05-25T00:41:31.183" v="6488" actId="1035"/>
          <ac:cxnSpMkLst>
            <pc:docMk/>
            <pc:sldMk cId="2154024183" sldId="976"/>
            <ac:cxnSpMk id="780" creationId="{C351A6B5-98EA-7CDC-40E7-C7C86AF7EAF0}"/>
          </ac:cxnSpMkLst>
        </pc:cxnChg>
        <pc:cxnChg chg="mod">
          <ac:chgData name="Phillip Kaufman" userId="c001b2a046940d7c" providerId="LiveId" clId="{5CB25B10-5B1C-4017-B167-ED3104435743}" dt="2024-05-25T00:39:18.892" v="6402" actId="1037"/>
          <ac:cxnSpMkLst>
            <pc:docMk/>
            <pc:sldMk cId="2154024183" sldId="976"/>
            <ac:cxnSpMk id="781" creationId="{FA60189F-31F0-A9FB-4BA1-B331E224120C}"/>
          </ac:cxnSpMkLst>
        </pc:cxnChg>
        <pc:cxnChg chg="mod">
          <ac:chgData name="Phillip Kaufman" userId="c001b2a046940d7c" providerId="LiveId" clId="{5CB25B10-5B1C-4017-B167-ED3104435743}" dt="2024-05-20T01:00:04.881" v="3841" actId="165"/>
          <ac:cxnSpMkLst>
            <pc:docMk/>
            <pc:sldMk cId="2154024183" sldId="976"/>
            <ac:cxnSpMk id="786" creationId="{89DF8921-21DC-C4D3-C31E-768CF7EA1246}"/>
          </ac:cxnSpMkLst>
        </pc:cxnChg>
        <pc:cxnChg chg="mod">
          <ac:chgData name="Phillip Kaufman" userId="c001b2a046940d7c" providerId="LiveId" clId="{5CB25B10-5B1C-4017-B167-ED3104435743}" dt="2024-05-20T01:00:04.881" v="3841" actId="165"/>
          <ac:cxnSpMkLst>
            <pc:docMk/>
            <pc:sldMk cId="2154024183" sldId="976"/>
            <ac:cxnSpMk id="787" creationId="{1B6A7F7E-9A41-3562-EA1D-933ADEF6C4D4}"/>
          </ac:cxnSpMkLst>
        </pc:cxnChg>
        <pc:cxnChg chg="mod">
          <ac:chgData name="Phillip Kaufman" userId="c001b2a046940d7c" providerId="LiveId" clId="{5CB25B10-5B1C-4017-B167-ED3104435743}" dt="2024-05-25T01:05:59.874" v="6977" actId="165"/>
          <ac:cxnSpMkLst>
            <pc:docMk/>
            <pc:sldMk cId="2154024183" sldId="976"/>
            <ac:cxnSpMk id="787" creationId="{24427947-16D6-23FF-C941-4495A08E2431}"/>
          </ac:cxnSpMkLst>
        </pc:cxnChg>
        <pc:cxnChg chg="mod">
          <ac:chgData name="Phillip Kaufman" userId="c001b2a046940d7c" providerId="LiveId" clId="{5CB25B10-5B1C-4017-B167-ED3104435743}" dt="2024-05-20T01:00:04.881" v="3841" actId="165"/>
          <ac:cxnSpMkLst>
            <pc:docMk/>
            <pc:sldMk cId="2154024183" sldId="976"/>
            <ac:cxnSpMk id="788" creationId="{99CC78AE-7054-1655-0CA9-970F59C25395}"/>
          </ac:cxnSpMkLst>
        </pc:cxnChg>
        <pc:cxnChg chg="mod">
          <ac:chgData name="Phillip Kaufman" userId="c001b2a046940d7c" providerId="LiveId" clId="{5CB25B10-5B1C-4017-B167-ED3104435743}" dt="2024-05-25T01:05:59.874" v="6977" actId="165"/>
          <ac:cxnSpMkLst>
            <pc:docMk/>
            <pc:sldMk cId="2154024183" sldId="976"/>
            <ac:cxnSpMk id="788" creationId="{EE500E85-E198-AFE8-EB6A-2E7B236B1506}"/>
          </ac:cxnSpMkLst>
        </pc:cxnChg>
        <pc:cxnChg chg="mod">
          <ac:chgData name="Phillip Kaufman" userId="c001b2a046940d7c" providerId="LiveId" clId="{5CB25B10-5B1C-4017-B167-ED3104435743}" dt="2024-05-20T01:00:04.881" v="3841" actId="165"/>
          <ac:cxnSpMkLst>
            <pc:docMk/>
            <pc:sldMk cId="2154024183" sldId="976"/>
            <ac:cxnSpMk id="789" creationId="{8368AB2C-A510-BA55-FB9A-4E060FE1DA16}"/>
          </ac:cxnSpMkLst>
        </pc:cxnChg>
        <pc:cxnChg chg="mod">
          <ac:chgData name="Phillip Kaufman" userId="c001b2a046940d7c" providerId="LiveId" clId="{5CB25B10-5B1C-4017-B167-ED3104435743}" dt="2024-05-20T01:00:04.881" v="3841" actId="165"/>
          <ac:cxnSpMkLst>
            <pc:docMk/>
            <pc:sldMk cId="2154024183" sldId="976"/>
            <ac:cxnSpMk id="790" creationId="{6B6C2F79-A1DF-12AF-13C5-23483541FCFE}"/>
          </ac:cxnSpMkLst>
        </pc:cxnChg>
        <pc:cxnChg chg="mod">
          <ac:chgData name="Phillip Kaufman" userId="c001b2a046940d7c" providerId="LiveId" clId="{5CB25B10-5B1C-4017-B167-ED3104435743}" dt="2024-05-20T01:00:04.881" v="3841" actId="165"/>
          <ac:cxnSpMkLst>
            <pc:docMk/>
            <pc:sldMk cId="2154024183" sldId="976"/>
            <ac:cxnSpMk id="791" creationId="{CD1200CA-BF76-4EF5-F2DB-D4A32417F0B4}"/>
          </ac:cxnSpMkLst>
        </pc:cxnChg>
        <pc:cxnChg chg="mod">
          <ac:chgData name="Phillip Kaufman" userId="c001b2a046940d7c" providerId="LiveId" clId="{5CB25B10-5B1C-4017-B167-ED3104435743}" dt="2024-05-20T01:00:04.881" v="3841" actId="165"/>
          <ac:cxnSpMkLst>
            <pc:docMk/>
            <pc:sldMk cId="2154024183" sldId="976"/>
            <ac:cxnSpMk id="792" creationId="{17C574EB-8E15-CDE1-035D-C47330C4FC53}"/>
          </ac:cxnSpMkLst>
        </pc:cxnChg>
        <pc:cxnChg chg="mod">
          <ac:chgData name="Phillip Kaufman" userId="c001b2a046940d7c" providerId="LiveId" clId="{5CB25B10-5B1C-4017-B167-ED3104435743}" dt="2024-05-20T01:00:04.881" v="3841" actId="165"/>
          <ac:cxnSpMkLst>
            <pc:docMk/>
            <pc:sldMk cId="2154024183" sldId="976"/>
            <ac:cxnSpMk id="793" creationId="{58EBE71E-E978-EAAA-49C6-A21E14E35FC0}"/>
          </ac:cxnSpMkLst>
        </pc:cxnChg>
        <pc:cxnChg chg="mod">
          <ac:chgData name="Phillip Kaufman" userId="c001b2a046940d7c" providerId="LiveId" clId="{5CB25B10-5B1C-4017-B167-ED3104435743}" dt="2024-05-20T01:00:04.881" v="3841" actId="165"/>
          <ac:cxnSpMkLst>
            <pc:docMk/>
            <pc:sldMk cId="2154024183" sldId="976"/>
            <ac:cxnSpMk id="794" creationId="{E00DD579-02A1-2376-6707-1478ED0AF68D}"/>
          </ac:cxnSpMkLst>
        </pc:cxnChg>
        <pc:cxnChg chg="mod">
          <ac:chgData name="Phillip Kaufman" userId="c001b2a046940d7c" providerId="LiveId" clId="{5CB25B10-5B1C-4017-B167-ED3104435743}" dt="2024-05-20T01:00:04.881" v="3841" actId="165"/>
          <ac:cxnSpMkLst>
            <pc:docMk/>
            <pc:sldMk cId="2154024183" sldId="976"/>
            <ac:cxnSpMk id="795" creationId="{A1E1FD3A-4FB4-8C56-1B2B-D4FB4E966ED5}"/>
          </ac:cxnSpMkLst>
        </pc:cxnChg>
        <pc:cxnChg chg="mod">
          <ac:chgData name="Phillip Kaufman" userId="c001b2a046940d7c" providerId="LiveId" clId="{5CB25B10-5B1C-4017-B167-ED3104435743}" dt="2024-05-20T01:00:04.881" v="3841" actId="165"/>
          <ac:cxnSpMkLst>
            <pc:docMk/>
            <pc:sldMk cId="2154024183" sldId="976"/>
            <ac:cxnSpMk id="796" creationId="{DA5DABFA-8EF1-6724-F3B8-8DD5129F57B9}"/>
          </ac:cxnSpMkLst>
        </pc:cxnChg>
        <pc:cxnChg chg="mod">
          <ac:chgData name="Phillip Kaufman" userId="c001b2a046940d7c" providerId="LiveId" clId="{5CB25B10-5B1C-4017-B167-ED3104435743}" dt="2024-05-20T01:00:04.881" v="3841" actId="165"/>
          <ac:cxnSpMkLst>
            <pc:docMk/>
            <pc:sldMk cId="2154024183" sldId="976"/>
            <ac:cxnSpMk id="797" creationId="{EA649CBB-3BBB-0A3C-0920-CFEB7ACF9241}"/>
          </ac:cxnSpMkLst>
        </pc:cxnChg>
        <pc:cxnChg chg="mod">
          <ac:chgData name="Phillip Kaufman" userId="c001b2a046940d7c" providerId="LiveId" clId="{5CB25B10-5B1C-4017-B167-ED3104435743}" dt="2024-05-20T01:00:04.881" v="3841" actId="165"/>
          <ac:cxnSpMkLst>
            <pc:docMk/>
            <pc:sldMk cId="2154024183" sldId="976"/>
            <ac:cxnSpMk id="798" creationId="{F5198273-3AF6-E3BB-A382-06CED874BD4A}"/>
          </ac:cxnSpMkLst>
        </pc:cxnChg>
        <pc:cxnChg chg="mod">
          <ac:chgData name="Phillip Kaufman" userId="c001b2a046940d7c" providerId="LiveId" clId="{5CB25B10-5B1C-4017-B167-ED3104435743}" dt="2024-05-20T01:00:04.881" v="3841" actId="165"/>
          <ac:cxnSpMkLst>
            <pc:docMk/>
            <pc:sldMk cId="2154024183" sldId="976"/>
            <ac:cxnSpMk id="799" creationId="{F1629189-905E-DBDC-0346-9864069B1993}"/>
          </ac:cxnSpMkLst>
        </pc:cxnChg>
        <pc:cxnChg chg="mod">
          <ac:chgData name="Phillip Kaufman" userId="c001b2a046940d7c" providerId="LiveId" clId="{5CB25B10-5B1C-4017-B167-ED3104435743}" dt="2024-05-20T01:00:04.881" v="3841" actId="165"/>
          <ac:cxnSpMkLst>
            <pc:docMk/>
            <pc:sldMk cId="2154024183" sldId="976"/>
            <ac:cxnSpMk id="800" creationId="{0C7B1E01-6BE2-F5A9-1BE7-6F85C1C788D4}"/>
          </ac:cxnSpMkLst>
        </pc:cxnChg>
        <pc:cxnChg chg="mod">
          <ac:chgData name="Phillip Kaufman" userId="c001b2a046940d7c" providerId="LiveId" clId="{5CB25B10-5B1C-4017-B167-ED3104435743}" dt="2024-05-20T01:00:04.881" v="3841" actId="165"/>
          <ac:cxnSpMkLst>
            <pc:docMk/>
            <pc:sldMk cId="2154024183" sldId="976"/>
            <ac:cxnSpMk id="801" creationId="{43EE589F-A20E-8E32-3C94-CE9F3AF4F199}"/>
          </ac:cxnSpMkLst>
        </pc:cxnChg>
        <pc:cxnChg chg="mod">
          <ac:chgData name="Phillip Kaufman" userId="c001b2a046940d7c" providerId="LiveId" clId="{5CB25B10-5B1C-4017-B167-ED3104435743}" dt="2024-05-20T01:00:04.881" v="3841" actId="165"/>
          <ac:cxnSpMkLst>
            <pc:docMk/>
            <pc:sldMk cId="2154024183" sldId="976"/>
            <ac:cxnSpMk id="802" creationId="{D0D3C861-C482-D7B8-274A-73672677461C}"/>
          </ac:cxnSpMkLst>
        </pc:cxnChg>
        <pc:cxnChg chg="mod">
          <ac:chgData name="Phillip Kaufman" userId="c001b2a046940d7c" providerId="LiveId" clId="{5CB25B10-5B1C-4017-B167-ED3104435743}" dt="2024-05-20T01:00:04.881" v="3841" actId="165"/>
          <ac:cxnSpMkLst>
            <pc:docMk/>
            <pc:sldMk cId="2154024183" sldId="976"/>
            <ac:cxnSpMk id="803" creationId="{A1609218-106C-256E-9AF2-DF83AED58149}"/>
          </ac:cxnSpMkLst>
        </pc:cxnChg>
        <pc:cxnChg chg="mod">
          <ac:chgData name="Phillip Kaufman" userId="c001b2a046940d7c" providerId="LiveId" clId="{5CB25B10-5B1C-4017-B167-ED3104435743}" dt="2024-05-20T01:00:04.881" v="3841" actId="165"/>
          <ac:cxnSpMkLst>
            <pc:docMk/>
            <pc:sldMk cId="2154024183" sldId="976"/>
            <ac:cxnSpMk id="804" creationId="{9CC2CA35-CAD4-FCA3-A801-4F1CA97298C8}"/>
          </ac:cxnSpMkLst>
        </pc:cxnChg>
        <pc:cxnChg chg="mod">
          <ac:chgData name="Phillip Kaufman" userId="c001b2a046940d7c" providerId="LiveId" clId="{5CB25B10-5B1C-4017-B167-ED3104435743}" dt="2024-05-20T01:00:04.881" v="3841" actId="165"/>
          <ac:cxnSpMkLst>
            <pc:docMk/>
            <pc:sldMk cId="2154024183" sldId="976"/>
            <ac:cxnSpMk id="805" creationId="{A1E05A92-FE45-C756-04B1-DAEDAD577458}"/>
          </ac:cxnSpMkLst>
        </pc:cxnChg>
        <pc:cxnChg chg="mod">
          <ac:chgData name="Phillip Kaufman" userId="c001b2a046940d7c" providerId="LiveId" clId="{5CB25B10-5B1C-4017-B167-ED3104435743}" dt="2024-05-20T01:00:04.881" v="3841" actId="165"/>
          <ac:cxnSpMkLst>
            <pc:docMk/>
            <pc:sldMk cId="2154024183" sldId="976"/>
            <ac:cxnSpMk id="806" creationId="{9DCF0181-4E70-421D-7DE5-8A704717486F}"/>
          </ac:cxnSpMkLst>
        </pc:cxnChg>
        <pc:cxnChg chg="mod">
          <ac:chgData name="Phillip Kaufman" userId="c001b2a046940d7c" providerId="LiveId" clId="{5CB25B10-5B1C-4017-B167-ED3104435743}" dt="2024-05-20T01:00:04.881" v="3841" actId="165"/>
          <ac:cxnSpMkLst>
            <pc:docMk/>
            <pc:sldMk cId="2154024183" sldId="976"/>
            <ac:cxnSpMk id="807" creationId="{6BBF5CD9-D0E8-8291-0DBD-9577E47F6618}"/>
          </ac:cxnSpMkLst>
        </pc:cxnChg>
        <pc:cxnChg chg="mod">
          <ac:chgData name="Phillip Kaufman" userId="c001b2a046940d7c" providerId="LiveId" clId="{5CB25B10-5B1C-4017-B167-ED3104435743}" dt="2024-05-20T01:00:04.881" v="3841" actId="165"/>
          <ac:cxnSpMkLst>
            <pc:docMk/>
            <pc:sldMk cId="2154024183" sldId="976"/>
            <ac:cxnSpMk id="808" creationId="{BBACB015-3FA7-C856-B4DF-AFECB38742D6}"/>
          </ac:cxnSpMkLst>
        </pc:cxnChg>
        <pc:cxnChg chg="mod">
          <ac:chgData name="Phillip Kaufman" userId="c001b2a046940d7c" providerId="LiveId" clId="{5CB25B10-5B1C-4017-B167-ED3104435743}" dt="2024-05-20T01:00:04.881" v="3841" actId="165"/>
          <ac:cxnSpMkLst>
            <pc:docMk/>
            <pc:sldMk cId="2154024183" sldId="976"/>
            <ac:cxnSpMk id="809" creationId="{6B7C2E0A-73D3-D4E9-0E81-6238DB9FCEC7}"/>
          </ac:cxnSpMkLst>
        </pc:cxnChg>
        <pc:cxnChg chg="mod">
          <ac:chgData name="Phillip Kaufman" userId="c001b2a046940d7c" providerId="LiveId" clId="{5CB25B10-5B1C-4017-B167-ED3104435743}" dt="2024-05-20T01:00:04.881" v="3841" actId="165"/>
          <ac:cxnSpMkLst>
            <pc:docMk/>
            <pc:sldMk cId="2154024183" sldId="976"/>
            <ac:cxnSpMk id="810" creationId="{36D20CE4-C1A8-03FF-3FF3-91E8059268EB}"/>
          </ac:cxnSpMkLst>
        </pc:cxnChg>
        <pc:cxnChg chg="mod">
          <ac:chgData name="Phillip Kaufman" userId="c001b2a046940d7c" providerId="LiveId" clId="{5CB25B10-5B1C-4017-B167-ED3104435743}" dt="2024-05-20T01:00:04.881" v="3841" actId="165"/>
          <ac:cxnSpMkLst>
            <pc:docMk/>
            <pc:sldMk cId="2154024183" sldId="976"/>
            <ac:cxnSpMk id="811" creationId="{BA07A6F3-4F37-C098-E198-1352937613F4}"/>
          </ac:cxnSpMkLst>
        </pc:cxnChg>
        <pc:cxnChg chg="mod">
          <ac:chgData name="Phillip Kaufman" userId="c001b2a046940d7c" providerId="LiveId" clId="{5CB25B10-5B1C-4017-B167-ED3104435743}" dt="2024-05-20T01:00:04.881" v="3841" actId="165"/>
          <ac:cxnSpMkLst>
            <pc:docMk/>
            <pc:sldMk cId="2154024183" sldId="976"/>
            <ac:cxnSpMk id="812" creationId="{C5DD065C-45DE-B866-8918-908B605B0EA5}"/>
          </ac:cxnSpMkLst>
        </pc:cxnChg>
        <pc:cxnChg chg="mod">
          <ac:chgData name="Phillip Kaufman" userId="c001b2a046940d7c" providerId="LiveId" clId="{5CB25B10-5B1C-4017-B167-ED3104435743}" dt="2024-05-20T01:00:04.881" v="3841" actId="165"/>
          <ac:cxnSpMkLst>
            <pc:docMk/>
            <pc:sldMk cId="2154024183" sldId="976"/>
            <ac:cxnSpMk id="813" creationId="{E1465241-60D0-E126-D8A3-0701028A4F5D}"/>
          </ac:cxnSpMkLst>
        </pc:cxnChg>
        <pc:cxnChg chg="mod">
          <ac:chgData name="Phillip Kaufman" userId="c001b2a046940d7c" providerId="LiveId" clId="{5CB25B10-5B1C-4017-B167-ED3104435743}" dt="2024-05-20T01:00:04.881" v="3841" actId="165"/>
          <ac:cxnSpMkLst>
            <pc:docMk/>
            <pc:sldMk cId="2154024183" sldId="976"/>
            <ac:cxnSpMk id="814" creationId="{399E061E-B64C-B4F4-7D12-3B51178F0CB7}"/>
          </ac:cxnSpMkLst>
        </pc:cxnChg>
        <pc:cxnChg chg="mod">
          <ac:chgData name="Phillip Kaufman" userId="c001b2a046940d7c" providerId="LiveId" clId="{5CB25B10-5B1C-4017-B167-ED3104435743}" dt="2024-05-20T01:00:04.881" v="3841" actId="165"/>
          <ac:cxnSpMkLst>
            <pc:docMk/>
            <pc:sldMk cId="2154024183" sldId="976"/>
            <ac:cxnSpMk id="815" creationId="{928FDCBD-00F3-79FC-3DAE-B0C7DD807F5C}"/>
          </ac:cxnSpMkLst>
        </pc:cxnChg>
        <pc:cxnChg chg="mod">
          <ac:chgData name="Phillip Kaufman" userId="c001b2a046940d7c" providerId="LiveId" clId="{5CB25B10-5B1C-4017-B167-ED3104435743}" dt="2024-05-20T01:00:04.881" v="3841" actId="165"/>
          <ac:cxnSpMkLst>
            <pc:docMk/>
            <pc:sldMk cId="2154024183" sldId="976"/>
            <ac:cxnSpMk id="816" creationId="{1CEBC3EA-C71E-BC01-3583-83A3D3EC368E}"/>
          </ac:cxnSpMkLst>
        </pc:cxnChg>
        <pc:cxnChg chg="mod">
          <ac:chgData name="Phillip Kaufman" userId="c001b2a046940d7c" providerId="LiveId" clId="{5CB25B10-5B1C-4017-B167-ED3104435743}" dt="2024-05-20T01:00:04.881" v="3841" actId="165"/>
          <ac:cxnSpMkLst>
            <pc:docMk/>
            <pc:sldMk cId="2154024183" sldId="976"/>
            <ac:cxnSpMk id="817" creationId="{15106203-D904-5795-2956-0901D4DF015C}"/>
          </ac:cxnSpMkLst>
        </pc:cxnChg>
        <pc:cxnChg chg="mod">
          <ac:chgData name="Phillip Kaufman" userId="c001b2a046940d7c" providerId="LiveId" clId="{5CB25B10-5B1C-4017-B167-ED3104435743}" dt="2024-05-20T01:00:04.881" v="3841" actId="165"/>
          <ac:cxnSpMkLst>
            <pc:docMk/>
            <pc:sldMk cId="2154024183" sldId="976"/>
            <ac:cxnSpMk id="821" creationId="{AEB83A67-B798-991C-8AEC-0BEC719A9DB0}"/>
          </ac:cxnSpMkLst>
        </pc:cxnChg>
        <pc:cxnChg chg="mod">
          <ac:chgData name="Phillip Kaufman" userId="c001b2a046940d7c" providerId="LiveId" clId="{5CB25B10-5B1C-4017-B167-ED3104435743}" dt="2024-05-20T01:00:04.881" v="3841" actId="165"/>
          <ac:cxnSpMkLst>
            <pc:docMk/>
            <pc:sldMk cId="2154024183" sldId="976"/>
            <ac:cxnSpMk id="822" creationId="{13F5E80B-E30E-F1B6-060E-A2281B4150BE}"/>
          </ac:cxnSpMkLst>
        </pc:cxnChg>
        <pc:cxnChg chg="mod">
          <ac:chgData name="Phillip Kaufman" userId="c001b2a046940d7c" providerId="LiveId" clId="{5CB25B10-5B1C-4017-B167-ED3104435743}" dt="2024-05-21T01:35:28.012" v="4168" actId="165"/>
          <ac:cxnSpMkLst>
            <pc:docMk/>
            <pc:sldMk cId="2154024183" sldId="976"/>
            <ac:cxnSpMk id="831" creationId="{95A49E4C-81C4-54C3-4C2F-3FBC95E0ED86}"/>
          </ac:cxnSpMkLst>
        </pc:cxnChg>
        <pc:cxnChg chg="mod">
          <ac:chgData name="Phillip Kaufman" userId="c001b2a046940d7c" providerId="LiveId" clId="{5CB25B10-5B1C-4017-B167-ED3104435743}" dt="2024-05-21T01:35:28.012" v="4168" actId="165"/>
          <ac:cxnSpMkLst>
            <pc:docMk/>
            <pc:sldMk cId="2154024183" sldId="976"/>
            <ac:cxnSpMk id="832" creationId="{53F24ADD-8D28-A481-839F-2A5ECFA3D94F}"/>
          </ac:cxnSpMkLst>
        </pc:cxnChg>
        <pc:cxnChg chg="mod">
          <ac:chgData name="Phillip Kaufman" userId="c001b2a046940d7c" providerId="LiveId" clId="{5CB25B10-5B1C-4017-B167-ED3104435743}" dt="2024-05-21T01:35:28.012" v="4168" actId="165"/>
          <ac:cxnSpMkLst>
            <pc:docMk/>
            <pc:sldMk cId="2154024183" sldId="976"/>
            <ac:cxnSpMk id="837" creationId="{2A78FE9E-3E47-D1DA-F685-E7AE55F7C9B7}"/>
          </ac:cxnSpMkLst>
        </pc:cxnChg>
        <pc:cxnChg chg="mod">
          <ac:chgData name="Phillip Kaufman" userId="c001b2a046940d7c" providerId="LiveId" clId="{5CB25B10-5B1C-4017-B167-ED3104435743}" dt="2024-05-21T01:35:28.012" v="4168" actId="165"/>
          <ac:cxnSpMkLst>
            <pc:docMk/>
            <pc:sldMk cId="2154024183" sldId="976"/>
            <ac:cxnSpMk id="838" creationId="{1A2E2FD4-A18C-8DF4-EC7B-F7E454E230F5}"/>
          </ac:cxnSpMkLst>
        </pc:cxnChg>
        <pc:cxnChg chg="mod">
          <ac:chgData name="Phillip Kaufman" userId="c001b2a046940d7c" providerId="LiveId" clId="{5CB25B10-5B1C-4017-B167-ED3104435743}" dt="2024-05-21T01:35:28.012" v="4168" actId="165"/>
          <ac:cxnSpMkLst>
            <pc:docMk/>
            <pc:sldMk cId="2154024183" sldId="976"/>
            <ac:cxnSpMk id="839" creationId="{82A18526-1479-C286-F219-0A107B051528}"/>
          </ac:cxnSpMkLst>
        </pc:cxnChg>
        <pc:cxnChg chg="mod">
          <ac:chgData name="Phillip Kaufman" userId="c001b2a046940d7c" providerId="LiveId" clId="{5CB25B10-5B1C-4017-B167-ED3104435743}" dt="2024-05-21T01:35:28.012" v="4168" actId="165"/>
          <ac:cxnSpMkLst>
            <pc:docMk/>
            <pc:sldMk cId="2154024183" sldId="976"/>
            <ac:cxnSpMk id="840" creationId="{DE9A1CDF-09F9-2A3D-CD97-E28E8050DECD}"/>
          </ac:cxnSpMkLst>
        </pc:cxnChg>
        <pc:cxnChg chg="mod">
          <ac:chgData name="Phillip Kaufman" userId="c001b2a046940d7c" providerId="LiveId" clId="{5CB25B10-5B1C-4017-B167-ED3104435743}" dt="2024-05-21T01:35:28.012" v="4168" actId="165"/>
          <ac:cxnSpMkLst>
            <pc:docMk/>
            <pc:sldMk cId="2154024183" sldId="976"/>
            <ac:cxnSpMk id="841" creationId="{11739181-3F43-0F23-19EB-8FAA55254C52}"/>
          </ac:cxnSpMkLst>
        </pc:cxnChg>
        <pc:cxnChg chg="mod">
          <ac:chgData name="Phillip Kaufman" userId="c001b2a046940d7c" providerId="LiveId" clId="{5CB25B10-5B1C-4017-B167-ED3104435743}" dt="2024-05-21T01:35:28.012" v="4168" actId="165"/>
          <ac:cxnSpMkLst>
            <pc:docMk/>
            <pc:sldMk cId="2154024183" sldId="976"/>
            <ac:cxnSpMk id="842" creationId="{599CFC51-3DAC-C112-59D0-D875C9776AB5}"/>
          </ac:cxnSpMkLst>
        </pc:cxnChg>
        <pc:cxnChg chg="mod">
          <ac:chgData name="Phillip Kaufman" userId="c001b2a046940d7c" providerId="LiveId" clId="{5CB25B10-5B1C-4017-B167-ED3104435743}" dt="2024-05-21T01:35:28.012" v="4168" actId="165"/>
          <ac:cxnSpMkLst>
            <pc:docMk/>
            <pc:sldMk cId="2154024183" sldId="976"/>
            <ac:cxnSpMk id="843" creationId="{743AF769-6BD3-CAF0-33DB-21C13A2664D6}"/>
          </ac:cxnSpMkLst>
        </pc:cxnChg>
        <pc:cxnChg chg="mod">
          <ac:chgData name="Phillip Kaufman" userId="c001b2a046940d7c" providerId="LiveId" clId="{5CB25B10-5B1C-4017-B167-ED3104435743}" dt="2024-05-21T01:35:28.012" v="4168" actId="165"/>
          <ac:cxnSpMkLst>
            <pc:docMk/>
            <pc:sldMk cId="2154024183" sldId="976"/>
            <ac:cxnSpMk id="844" creationId="{A79E8011-6AAC-0B2C-7F24-089CBB4D6141}"/>
          </ac:cxnSpMkLst>
        </pc:cxnChg>
        <pc:cxnChg chg="mod">
          <ac:chgData name="Phillip Kaufman" userId="c001b2a046940d7c" providerId="LiveId" clId="{5CB25B10-5B1C-4017-B167-ED3104435743}" dt="2024-05-21T01:35:28.012" v="4168" actId="165"/>
          <ac:cxnSpMkLst>
            <pc:docMk/>
            <pc:sldMk cId="2154024183" sldId="976"/>
            <ac:cxnSpMk id="845" creationId="{84706448-9C3F-7574-3924-9EA421C1A2EE}"/>
          </ac:cxnSpMkLst>
        </pc:cxnChg>
        <pc:cxnChg chg="mod">
          <ac:chgData name="Phillip Kaufman" userId="c001b2a046940d7c" providerId="LiveId" clId="{5CB25B10-5B1C-4017-B167-ED3104435743}" dt="2024-05-21T01:35:28.012" v="4168" actId="165"/>
          <ac:cxnSpMkLst>
            <pc:docMk/>
            <pc:sldMk cId="2154024183" sldId="976"/>
            <ac:cxnSpMk id="846" creationId="{A8A99BD3-8B60-2A98-60AC-F7B0B5DCF345}"/>
          </ac:cxnSpMkLst>
        </pc:cxnChg>
        <pc:cxnChg chg="mod">
          <ac:chgData name="Phillip Kaufman" userId="c001b2a046940d7c" providerId="LiveId" clId="{5CB25B10-5B1C-4017-B167-ED3104435743}" dt="2024-05-21T01:35:28.012" v="4168" actId="165"/>
          <ac:cxnSpMkLst>
            <pc:docMk/>
            <pc:sldMk cId="2154024183" sldId="976"/>
            <ac:cxnSpMk id="847" creationId="{5098F9EB-C7DA-B724-01D9-B2DC78E570B4}"/>
          </ac:cxnSpMkLst>
        </pc:cxnChg>
        <pc:cxnChg chg="mod">
          <ac:chgData name="Phillip Kaufman" userId="c001b2a046940d7c" providerId="LiveId" clId="{5CB25B10-5B1C-4017-B167-ED3104435743}" dt="2024-05-21T01:35:28.012" v="4168" actId="165"/>
          <ac:cxnSpMkLst>
            <pc:docMk/>
            <pc:sldMk cId="2154024183" sldId="976"/>
            <ac:cxnSpMk id="848" creationId="{D4F225C3-9ED5-3360-4DD9-23886D35CC9F}"/>
          </ac:cxnSpMkLst>
        </pc:cxnChg>
        <pc:cxnChg chg="mod">
          <ac:chgData name="Phillip Kaufman" userId="c001b2a046940d7c" providerId="LiveId" clId="{5CB25B10-5B1C-4017-B167-ED3104435743}" dt="2024-05-21T01:35:28.012" v="4168" actId="165"/>
          <ac:cxnSpMkLst>
            <pc:docMk/>
            <pc:sldMk cId="2154024183" sldId="976"/>
            <ac:cxnSpMk id="849" creationId="{F970B89C-888E-6764-E1B3-4DBFEA1DA5DA}"/>
          </ac:cxnSpMkLst>
        </pc:cxnChg>
        <pc:cxnChg chg="mod">
          <ac:chgData name="Phillip Kaufman" userId="c001b2a046940d7c" providerId="LiveId" clId="{5CB25B10-5B1C-4017-B167-ED3104435743}" dt="2024-05-21T01:35:28.012" v="4168" actId="165"/>
          <ac:cxnSpMkLst>
            <pc:docMk/>
            <pc:sldMk cId="2154024183" sldId="976"/>
            <ac:cxnSpMk id="850" creationId="{6C814DA8-6F73-6200-277F-B6950FE54E9B}"/>
          </ac:cxnSpMkLst>
        </pc:cxnChg>
        <pc:cxnChg chg="mod">
          <ac:chgData name="Phillip Kaufman" userId="c001b2a046940d7c" providerId="LiveId" clId="{5CB25B10-5B1C-4017-B167-ED3104435743}" dt="2024-05-21T01:35:28.012" v="4168" actId="165"/>
          <ac:cxnSpMkLst>
            <pc:docMk/>
            <pc:sldMk cId="2154024183" sldId="976"/>
            <ac:cxnSpMk id="851" creationId="{EACEA027-E4C3-5A35-72EF-273C900E8A75}"/>
          </ac:cxnSpMkLst>
        </pc:cxnChg>
        <pc:cxnChg chg="mod">
          <ac:chgData name="Phillip Kaufman" userId="c001b2a046940d7c" providerId="LiveId" clId="{5CB25B10-5B1C-4017-B167-ED3104435743}" dt="2024-05-21T01:35:28.012" v="4168" actId="165"/>
          <ac:cxnSpMkLst>
            <pc:docMk/>
            <pc:sldMk cId="2154024183" sldId="976"/>
            <ac:cxnSpMk id="852" creationId="{4CC6E788-999D-F1D4-14A8-447C7790EE7F}"/>
          </ac:cxnSpMkLst>
        </pc:cxnChg>
        <pc:cxnChg chg="mod">
          <ac:chgData name="Phillip Kaufman" userId="c001b2a046940d7c" providerId="LiveId" clId="{5CB25B10-5B1C-4017-B167-ED3104435743}" dt="2024-05-21T01:35:28.012" v="4168" actId="165"/>
          <ac:cxnSpMkLst>
            <pc:docMk/>
            <pc:sldMk cId="2154024183" sldId="976"/>
            <ac:cxnSpMk id="853" creationId="{3C8867E0-3301-0C34-07CB-589F3EEF6656}"/>
          </ac:cxnSpMkLst>
        </pc:cxnChg>
        <pc:cxnChg chg="mod">
          <ac:chgData name="Phillip Kaufman" userId="c001b2a046940d7c" providerId="LiveId" clId="{5CB25B10-5B1C-4017-B167-ED3104435743}" dt="2024-05-21T01:35:28.012" v="4168" actId="165"/>
          <ac:cxnSpMkLst>
            <pc:docMk/>
            <pc:sldMk cId="2154024183" sldId="976"/>
            <ac:cxnSpMk id="854" creationId="{AE916696-FDFD-6FB5-435C-4F0799504EEB}"/>
          </ac:cxnSpMkLst>
        </pc:cxnChg>
        <pc:cxnChg chg="mod">
          <ac:chgData name="Phillip Kaufman" userId="c001b2a046940d7c" providerId="LiveId" clId="{5CB25B10-5B1C-4017-B167-ED3104435743}" dt="2024-05-21T01:35:28.012" v="4168" actId="165"/>
          <ac:cxnSpMkLst>
            <pc:docMk/>
            <pc:sldMk cId="2154024183" sldId="976"/>
            <ac:cxnSpMk id="855" creationId="{50004C72-CEDE-0BAE-DCA2-449371EF3BE4}"/>
          </ac:cxnSpMkLst>
        </pc:cxnChg>
        <pc:cxnChg chg="mod">
          <ac:chgData name="Phillip Kaufman" userId="c001b2a046940d7c" providerId="LiveId" clId="{5CB25B10-5B1C-4017-B167-ED3104435743}" dt="2024-05-21T01:35:28.012" v="4168" actId="165"/>
          <ac:cxnSpMkLst>
            <pc:docMk/>
            <pc:sldMk cId="2154024183" sldId="976"/>
            <ac:cxnSpMk id="856" creationId="{C0A8E376-852A-1D1E-0A81-BEEC403B7292}"/>
          </ac:cxnSpMkLst>
        </pc:cxnChg>
        <pc:cxnChg chg="mod">
          <ac:chgData name="Phillip Kaufman" userId="c001b2a046940d7c" providerId="LiveId" clId="{5CB25B10-5B1C-4017-B167-ED3104435743}" dt="2024-05-21T01:35:28.012" v="4168" actId="165"/>
          <ac:cxnSpMkLst>
            <pc:docMk/>
            <pc:sldMk cId="2154024183" sldId="976"/>
            <ac:cxnSpMk id="857" creationId="{33BF6B08-02BD-9856-DE78-167F748CD738}"/>
          </ac:cxnSpMkLst>
        </pc:cxnChg>
        <pc:cxnChg chg="mod">
          <ac:chgData name="Phillip Kaufman" userId="c001b2a046940d7c" providerId="LiveId" clId="{5CB25B10-5B1C-4017-B167-ED3104435743}" dt="2024-05-21T01:35:28.012" v="4168" actId="165"/>
          <ac:cxnSpMkLst>
            <pc:docMk/>
            <pc:sldMk cId="2154024183" sldId="976"/>
            <ac:cxnSpMk id="858" creationId="{59EAB7B7-9CD9-AE6D-95FA-3C64BD167B65}"/>
          </ac:cxnSpMkLst>
        </pc:cxnChg>
        <pc:cxnChg chg="mod">
          <ac:chgData name="Phillip Kaufman" userId="c001b2a046940d7c" providerId="LiveId" clId="{5CB25B10-5B1C-4017-B167-ED3104435743}" dt="2024-05-21T01:35:28.012" v="4168" actId="165"/>
          <ac:cxnSpMkLst>
            <pc:docMk/>
            <pc:sldMk cId="2154024183" sldId="976"/>
            <ac:cxnSpMk id="859" creationId="{87A071C7-4B74-3409-6079-0567B20C6256}"/>
          </ac:cxnSpMkLst>
        </pc:cxnChg>
        <pc:cxnChg chg="mod">
          <ac:chgData name="Phillip Kaufman" userId="c001b2a046940d7c" providerId="LiveId" clId="{5CB25B10-5B1C-4017-B167-ED3104435743}" dt="2024-05-21T01:35:28.012" v="4168" actId="165"/>
          <ac:cxnSpMkLst>
            <pc:docMk/>
            <pc:sldMk cId="2154024183" sldId="976"/>
            <ac:cxnSpMk id="860" creationId="{B955E491-5819-2BC1-8A16-26305BDFDECB}"/>
          </ac:cxnSpMkLst>
        </pc:cxnChg>
        <pc:cxnChg chg="mod">
          <ac:chgData name="Phillip Kaufman" userId="c001b2a046940d7c" providerId="LiveId" clId="{5CB25B10-5B1C-4017-B167-ED3104435743}" dt="2024-05-21T01:35:28.012" v="4168" actId="165"/>
          <ac:cxnSpMkLst>
            <pc:docMk/>
            <pc:sldMk cId="2154024183" sldId="976"/>
            <ac:cxnSpMk id="861" creationId="{1A9EEEAA-21BC-FD7F-E942-6A1A95143835}"/>
          </ac:cxnSpMkLst>
        </pc:cxnChg>
        <pc:cxnChg chg="mod">
          <ac:chgData name="Phillip Kaufman" userId="c001b2a046940d7c" providerId="LiveId" clId="{5CB25B10-5B1C-4017-B167-ED3104435743}" dt="2024-05-21T01:35:28.012" v="4168" actId="165"/>
          <ac:cxnSpMkLst>
            <pc:docMk/>
            <pc:sldMk cId="2154024183" sldId="976"/>
            <ac:cxnSpMk id="862" creationId="{32B09568-BDA8-D52A-33D0-0F5DB69EEECB}"/>
          </ac:cxnSpMkLst>
        </pc:cxnChg>
        <pc:cxnChg chg="mod">
          <ac:chgData name="Phillip Kaufman" userId="c001b2a046940d7c" providerId="LiveId" clId="{5CB25B10-5B1C-4017-B167-ED3104435743}" dt="2024-05-21T01:35:28.012" v="4168" actId="165"/>
          <ac:cxnSpMkLst>
            <pc:docMk/>
            <pc:sldMk cId="2154024183" sldId="976"/>
            <ac:cxnSpMk id="863" creationId="{EE68D4FC-BDB4-F37F-469F-DC11128D990C}"/>
          </ac:cxnSpMkLst>
        </pc:cxnChg>
        <pc:cxnChg chg="mod">
          <ac:chgData name="Phillip Kaufman" userId="c001b2a046940d7c" providerId="LiveId" clId="{5CB25B10-5B1C-4017-B167-ED3104435743}" dt="2024-05-21T01:35:28.012" v="4168" actId="165"/>
          <ac:cxnSpMkLst>
            <pc:docMk/>
            <pc:sldMk cId="2154024183" sldId="976"/>
            <ac:cxnSpMk id="864" creationId="{03465B29-12ED-B0B8-429C-814B09E5539B}"/>
          </ac:cxnSpMkLst>
        </pc:cxnChg>
        <pc:cxnChg chg="mod">
          <ac:chgData name="Phillip Kaufman" userId="c001b2a046940d7c" providerId="LiveId" clId="{5CB25B10-5B1C-4017-B167-ED3104435743}" dt="2024-05-21T01:35:28.012" v="4168" actId="165"/>
          <ac:cxnSpMkLst>
            <pc:docMk/>
            <pc:sldMk cId="2154024183" sldId="976"/>
            <ac:cxnSpMk id="865" creationId="{30ED5B56-1713-D975-F9D4-1D8E78801BEE}"/>
          </ac:cxnSpMkLst>
        </pc:cxnChg>
        <pc:cxnChg chg="mod">
          <ac:chgData name="Phillip Kaufman" userId="c001b2a046940d7c" providerId="LiveId" clId="{5CB25B10-5B1C-4017-B167-ED3104435743}" dt="2024-05-21T01:35:28.012" v="4168" actId="165"/>
          <ac:cxnSpMkLst>
            <pc:docMk/>
            <pc:sldMk cId="2154024183" sldId="976"/>
            <ac:cxnSpMk id="866" creationId="{48497ACB-3437-19A1-CFAD-B144BF1425E8}"/>
          </ac:cxnSpMkLst>
        </pc:cxnChg>
        <pc:cxnChg chg="mod">
          <ac:chgData name="Phillip Kaufman" userId="c001b2a046940d7c" providerId="LiveId" clId="{5CB25B10-5B1C-4017-B167-ED3104435743}" dt="2024-05-21T01:35:28.012" v="4168" actId="165"/>
          <ac:cxnSpMkLst>
            <pc:docMk/>
            <pc:sldMk cId="2154024183" sldId="976"/>
            <ac:cxnSpMk id="867" creationId="{7C5543BC-4C2C-BA48-30AC-A1EC1A55F467}"/>
          </ac:cxnSpMkLst>
        </pc:cxnChg>
        <pc:cxnChg chg="mod">
          <ac:chgData name="Phillip Kaufman" userId="c001b2a046940d7c" providerId="LiveId" clId="{5CB25B10-5B1C-4017-B167-ED3104435743}" dt="2024-05-21T01:35:28.012" v="4168" actId="165"/>
          <ac:cxnSpMkLst>
            <pc:docMk/>
            <pc:sldMk cId="2154024183" sldId="976"/>
            <ac:cxnSpMk id="868" creationId="{3D6A11AD-69B3-D47C-E669-A58C618E4DD4}"/>
          </ac:cxnSpMkLst>
        </pc:cxnChg>
        <pc:cxnChg chg="mod">
          <ac:chgData name="Phillip Kaufman" userId="c001b2a046940d7c" providerId="LiveId" clId="{5CB25B10-5B1C-4017-B167-ED3104435743}" dt="2024-05-21T01:35:28.012" v="4168" actId="165"/>
          <ac:cxnSpMkLst>
            <pc:docMk/>
            <pc:sldMk cId="2154024183" sldId="976"/>
            <ac:cxnSpMk id="872" creationId="{D7E6FF68-D078-5068-A1F1-7B760AA6664D}"/>
          </ac:cxnSpMkLst>
        </pc:cxnChg>
        <pc:cxnChg chg="mod">
          <ac:chgData name="Phillip Kaufman" userId="c001b2a046940d7c" providerId="LiveId" clId="{5CB25B10-5B1C-4017-B167-ED3104435743}" dt="2024-05-21T01:35:28.012" v="4168" actId="165"/>
          <ac:cxnSpMkLst>
            <pc:docMk/>
            <pc:sldMk cId="2154024183" sldId="976"/>
            <ac:cxnSpMk id="873" creationId="{2DC98097-6285-B76A-36B0-1525FBF652DE}"/>
          </ac:cxnSpMkLst>
        </pc:cxnChg>
        <pc:cxnChg chg="mod ord topLvl">
          <ac:chgData name="Phillip Kaufman" userId="c001b2a046940d7c" providerId="LiveId" clId="{5CB25B10-5B1C-4017-B167-ED3104435743}" dt="2024-05-26T06:42:38.251" v="7304" actId="692"/>
          <ac:cxnSpMkLst>
            <pc:docMk/>
            <pc:sldMk cId="2154024183" sldId="976"/>
            <ac:cxnSpMk id="880" creationId="{CE7537D3-19AC-21D7-3424-2C54D7D5F74E}"/>
          </ac:cxnSpMkLst>
        </pc:cxnChg>
        <pc:cxnChg chg="mod ord topLvl">
          <ac:chgData name="Phillip Kaufman" userId="c001b2a046940d7c" providerId="LiveId" clId="{5CB25B10-5B1C-4017-B167-ED3104435743}" dt="2024-05-26T06:42:38.251" v="7304" actId="692"/>
          <ac:cxnSpMkLst>
            <pc:docMk/>
            <pc:sldMk cId="2154024183" sldId="976"/>
            <ac:cxnSpMk id="881" creationId="{95AE81DD-3B95-C42B-1CEF-E5B2B7302D58}"/>
          </ac:cxnSpMkLst>
        </pc:cxnChg>
        <pc:cxnChg chg="mod">
          <ac:chgData name="Phillip Kaufman" userId="c001b2a046940d7c" providerId="LiveId" clId="{5CB25B10-5B1C-4017-B167-ED3104435743}" dt="2024-05-21T01:35:28.012" v="4168" actId="165"/>
          <ac:cxnSpMkLst>
            <pc:docMk/>
            <pc:sldMk cId="2154024183" sldId="976"/>
            <ac:cxnSpMk id="891" creationId="{5007ADF6-E1DA-E040-B064-C9BB2478B5F6}"/>
          </ac:cxnSpMkLst>
        </pc:cxnChg>
        <pc:cxnChg chg="mod">
          <ac:chgData name="Phillip Kaufman" userId="c001b2a046940d7c" providerId="LiveId" clId="{5CB25B10-5B1C-4017-B167-ED3104435743}" dt="2024-05-21T01:35:28.012" v="4168" actId="165"/>
          <ac:cxnSpMkLst>
            <pc:docMk/>
            <pc:sldMk cId="2154024183" sldId="976"/>
            <ac:cxnSpMk id="892" creationId="{1E728986-FDCC-EC47-7B1F-D09E5E342C16}"/>
          </ac:cxnSpMkLst>
        </pc:cxnChg>
        <pc:cxnChg chg="mod">
          <ac:chgData name="Phillip Kaufman" userId="c001b2a046940d7c" providerId="LiveId" clId="{5CB25B10-5B1C-4017-B167-ED3104435743}" dt="2024-05-25T00:29:49.535" v="6178" actId="255"/>
          <ac:cxnSpMkLst>
            <pc:docMk/>
            <pc:sldMk cId="2154024183" sldId="976"/>
            <ac:cxnSpMk id="900" creationId="{B42B07ED-2B68-AC3F-01B6-CC7938E39884}"/>
          </ac:cxnSpMkLst>
        </pc:cxnChg>
        <pc:cxnChg chg="mod">
          <ac:chgData name="Phillip Kaufman" userId="c001b2a046940d7c" providerId="LiveId" clId="{5CB25B10-5B1C-4017-B167-ED3104435743}" dt="2024-05-25T00:29:49.535" v="6178" actId="255"/>
          <ac:cxnSpMkLst>
            <pc:docMk/>
            <pc:sldMk cId="2154024183" sldId="976"/>
            <ac:cxnSpMk id="901" creationId="{19A6A56B-40CC-D938-1496-7D0D23C0CBDC}"/>
          </ac:cxnSpMkLst>
        </pc:cxnChg>
        <pc:cxnChg chg="mod">
          <ac:chgData name="Phillip Kaufman" userId="c001b2a046940d7c" providerId="LiveId" clId="{5CB25B10-5B1C-4017-B167-ED3104435743}" dt="2024-05-21T04:21:12.558" v="5246"/>
          <ac:cxnSpMkLst>
            <pc:docMk/>
            <pc:sldMk cId="2154024183" sldId="976"/>
            <ac:cxnSpMk id="903" creationId="{DD7E8137-C132-381E-8B95-772F71F5DB43}"/>
          </ac:cxnSpMkLst>
        </pc:cxnChg>
        <pc:cxnChg chg="mod">
          <ac:chgData name="Phillip Kaufman" userId="c001b2a046940d7c" providerId="LiveId" clId="{5CB25B10-5B1C-4017-B167-ED3104435743}" dt="2024-05-21T04:21:12.558" v="5246"/>
          <ac:cxnSpMkLst>
            <pc:docMk/>
            <pc:sldMk cId="2154024183" sldId="976"/>
            <ac:cxnSpMk id="904" creationId="{E2E65D13-6AF3-67A8-25F0-C5635132D3CB}"/>
          </ac:cxnSpMkLst>
        </pc:cxnChg>
        <pc:cxnChg chg="mod">
          <ac:chgData name="Phillip Kaufman" userId="c001b2a046940d7c" providerId="LiveId" clId="{5CB25B10-5B1C-4017-B167-ED3104435743}" dt="2024-05-21T04:21:12.558" v="5246"/>
          <ac:cxnSpMkLst>
            <pc:docMk/>
            <pc:sldMk cId="2154024183" sldId="976"/>
            <ac:cxnSpMk id="905" creationId="{D8D9B64C-E8E4-03EC-8212-97E3CDB7B94E}"/>
          </ac:cxnSpMkLst>
        </pc:cxnChg>
        <pc:cxnChg chg="mod">
          <ac:chgData name="Phillip Kaufman" userId="c001b2a046940d7c" providerId="LiveId" clId="{5CB25B10-5B1C-4017-B167-ED3104435743}" dt="2024-05-21T04:21:12.558" v="5246"/>
          <ac:cxnSpMkLst>
            <pc:docMk/>
            <pc:sldMk cId="2154024183" sldId="976"/>
            <ac:cxnSpMk id="906" creationId="{4F8119A8-920B-F690-2D99-39972D946B3A}"/>
          </ac:cxnSpMkLst>
        </pc:cxnChg>
        <pc:cxnChg chg="mod">
          <ac:chgData name="Phillip Kaufman" userId="c001b2a046940d7c" providerId="LiveId" clId="{5CB25B10-5B1C-4017-B167-ED3104435743}" dt="2024-05-21T04:21:12.558" v="5246"/>
          <ac:cxnSpMkLst>
            <pc:docMk/>
            <pc:sldMk cId="2154024183" sldId="976"/>
            <ac:cxnSpMk id="907" creationId="{6C45A36D-7ADB-B3B1-4325-48F9E4CF92C1}"/>
          </ac:cxnSpMkLst>
        </pc:cxnChg>
        <pc:cxnChg chg="mod">
          <ac:chgData name="Phillip Kaufman" userId="c001b2a046940d7c" providerId="LiveId" clId="{5CB25B10-5B1C-4017-B167-ED3104435743}" dt="2024-05-25T00:29:49.535" v="6178" actId="255"/>
          <ac:cxnSpMkLst>
            <pc:docMk/>
            <pc:sldMk cId="2154024183" sldId="976"/>
            <ac:cxnSpMk id="914" creationId="{5E90F67E-5DB4-D494-518A-889219DA1FD9}"/>
          </ac:cxnSpMkLst>
        </pc:cxnChg>
        <pc:cxnChg chg="mod">
          <ac:chgData name="Phillip Kaufman" userId="c001b2a046940d7c" providerId="LiveId" clId="{5CB25B10-5B1C-4017-B167-ED3104435743}" dt="2024-05-25T00:29:49.535" v="6178" actId="255"/>
          <ac:cxnSpMkLst>
            <pc:docMk/>
            <pc:sldMk cId="2154024183" sldId="976"/>
            <ac:cxnSpMk id="915" creationId="{99C76091-0C12-BB4B-E297-3618811FF778}"/>
          </ac:cxnSpMkLst>
        </pc:cxnChg>
        <pc:cxnChg chg="mod">
          <ac:chgData name="Phillip Kaufman" userId="c001b2a046940d7c" providerId="LiveId" clId="{5CB25B10-5B1C-4017-B167-ED3104435743}" dt="2024-05-25T00:48:22.608" v="6577" actId="20577"/>
          <ac:cxnSpMkLst>
            <pc:docMk/>
            <pc:sldMk cId="2154024183" sldId="976"/>
            <ac:cxnSpMk id="920" creationId="{917E77BC-70FE-4E21-0D7A-4EAAEA117186}"/>
          </ac:cxnSpMkLst>
        </pc:cxnChg>
        <pc:cxnChg chg="mod">
          <ac:chgData name="Phillip Kaufman" userId="c001b2a046940d7c" providerId="LiveId" clId="{5CB25B10-5B1C-4017-B167-ED3104435743}" dt="2024-05-25T00:48:22.608" v="6577" actId="20577"/>
          <ac:cxnSpMkLst>
            <pc:docMk/>
            <pc:sldMk cId="2154024183" sldId="976"/>
            <ac:cxnSpMk id="921" creationId="{1189C799-5F90-2896-01AB-F0C380BCC86F}"/>
          </ac:cxnSpMkLst>
        </pc:cxnChg>
        <pc:cxnChg chg="mod">
          <ac:chgData name="Phillip Kaufman" userId="c001b2a046940d7c" providerId="LiveId" clId="{5CB25B10-5B1C-4017-B167-ED3104435743}" dt="2024-05-21T04:21:12.183" v="5245" actId="478"/>
          <ac:cxnSpMkLst>
            <pc:docMk/>
            <pc:sldMk cId="2154024183" sldId="976"/>
            <ac:cxnSpMk id="923" creationId="{C4780F22-ADD4-1F78-DE55-0A9657B80571}"/>
          </ac:cxnSpMkLst>
        </pc:cxnChg>
        <pc:cxnChg chg="mod">
          <ac:chgData name="Phillip Kaufman" userId="c001b2a046940d7c" providerId="LiveId" clId="{5CB25B10-5B1C-4017-B167-ED3104435743}" dt="2024-05-21T04:21:12.183" v="5245" actId="478"/>
          <ac:cxnSpMkLst>
            <pc:docMk/>
            <pc:sldMk cId="2154024183" sldId="976"/>
            <ac:cxnSpMk id="924" creationId="{AC0CDE0F-0756-3BAF-39F2-00B50FFC19DF}"/>
          </ac:cxnSpMkLst>
        </pc:cxnChg>
        <pc:cxnChg chg="mod">
          <ac:chgData name="Phillip Kaufman" userId="c001b2a046940d7c" providerId="LiveId" clId="{5CB25B10-5B1C-4017-B167-ED3104435743}" dt="2024-05-21T04:21:12.558" v="5246"/>
          <ac:cxnSpMkLst>
            <pc:docMk/>
            <pc:sldMk cId="2154024183" sldId="976"/>
            <ac:cxnSpMk id="926" creationId="{1CB2D616-552E-5330-688B-A3D9A0C2CDCC}"/>
          </ac:cxnSpMkLst>
        </pc:cxnChg>
        <pc:cxnChg chg="mod">
          <ac:chgData name="Phillip Kaufman" userId="c001b2a046940d7c" providerId="LiveId" clId="{5CB25B10-5B1C-4017-B167-ED3104435743}" dt="2024-05-21T04:21:12.558" v="5246"/>
          <ac:cxnSpMkLst>
            <pc:docMk/>
            <pc:sldMk cId="2154024183" sldId="976"/>
            <ac:cxnSpMk id="927" creationId="{363D2D8C-9BF5-99FD-8DB4-55FC89BFA670}"/>
          </ac:cxnSpMkLst>
        </pc:cxnChg>
        <pc:cxnChg chg="mod">
          <ac:chgData name="Phillip Kaufman" userId="c001b2a046940d7c" providerId="LiveId" clId="{5CB25B10-5B1C-4017-B167-ED3104435743}" dt="2024-05-21T04:21:12.558" v="5246"/>
          <ac:cxnSpMkLst>
            <pc:docMk/>
            <pc:sldMk cId="2154024183" sldId="976"/>
            <ac:cxnSpMk id="928" creationId="{66068006-BAD3-D83C-54AD-6A5CD5824C06}"/>
          </ac:cxnSpMkLst>
        </pc:cxnChg>
        <pc:cxnChg chg="mod">
          <ac:chgData name="Phillip Kaufman" userId="c001b2a046940d7c" providerId="LiveId" clId="{5CB25B10-5B1C-4017-B167-ED3104435743}" dt="2024-05-21T04:21:12.558" v="5246"/>
          <ac:cxnSpMkLst>
            <pc:docMk/>
            <pc:sldMk cId="2154024183" sldId="976"/>
            <ac:cxnSpMk id="929" creationId="{F58CFC0A-D536-D15E-9ADB-88819E05D6B5}"/>
          </ac:cxnSpMkLst>
        </pc:cxnChg>
        <pc:cxnChg chg="mod">
          <ac:chgData name="Phillip Kaufman" userId="c001b2a046940d7c" providerId="LiveId" clId="{5CB25B10-5B1C-4017-B167-ED3104435743}" dt="2024-05-21T04:21:12.558" v="5246"/>
          <ac:cxnSpMkLst>
            <pc:docMk/>
            <pc:sldMk cId="2154024183" sldId="976"/>
            <ac:cxnSpMk id="930" creationId="{C08C3224-A10B-7298-FDDC-82A192EB8CE5}"/>
          </ac:cxnSpMkLst>
        </pc:cxnChg>
        <pc:cxnChg chg="mod">
          <ac:chgData name="Phillip Kaufman" userId="c001b2a046940d7c" providerId="LiveId" clId="{5CB25B10-5B1C-4017-B167-ED3104435743}" dt="2024-05-25T00:47:54.002" v="6572" actId="165"/>
          <ac:cxnSpMkLst>
            <pc:docMk/>
            <pc:sldMk cId="2154024183" sldId="976"/>
            <ac:cxnSpMk id="930" creationId="{C25FD0DC-BCF5-A541-A113-21A1943C599D}"/>
          </ac:cxnSpMkLst>
        </pc:cxnChg>
        <pc:cxnChg chg="mod">
          <ac:chgData name="Phillip Kaufman" userId="c001b2a046940d7c" providerId="LiveId" clId="{5CB25B10-5B1C-4017-B167-ED3104435743}" dt="2024-05-21T04:21:12.558" v="5246"/>
          <ac:cxnSpMkLst>
            <pc:docMk/>
            <pc:sldMk cId="2154024183" sldId="976"/>
            <ac:cxnSpMk id="931" creationId="{CC3619C5-6BE7-E053-9F42-FD774D8C7637}"/>
          </ac:cxnSpMkLst>
        </pc:cxnChg>
        <pc:cxnChg chg="mod">
          <ac:chgData name="Phillip Kaufman" userId="c001b2a046940d7c" providerId="LiveId" clId="{5CB25B10-5B1C-4017-B167-ED3104435743}" dt="2024-05-25T00:47:54.002" v="6572" actId="165"/>
          <ac:cxnSpMkLst>
            <pc:docMk/>
            <pc:sldMk cId="2154024183" sldId="976"/>
            <ac:cxnSpMk id="931" creationId="{E45FD0C0-2ECB-071D-0581-52131C989597}"/>
          </ac:cxnSpMkLst>
        </pc:cxnChg>
        <pc:cxnChg chg="mod">
          <ac:chgData name="Phillip Kaufman" userId="c001b2a046940d7c" providerId="LiveId" clId="{5CB25B10-5B1C-4017-B167-ED3104435743}" dt="2024-05-20T01:05:57.038" v="3904"/>
          <ac:cxnSpMkLst>
            <pc:docMk/>
            <pc:sldMk cId="2154024183" sldId="976"/>
            <ac:cxnSpMk id="932" creationId="{C0743339-530A-362D-DB81-898E3CAC02A4}"/>
          </ac:cxnSpMkLst>
        </pc:cxnChg>
        <pc:cxnChg chg="mod">
          <ac:chgData name="Phillip Kaufman" userId="c001b2a046940d7c" providerId="LiveId" clId="{5CB25B10-5B1C-4017-B167-ED3104435743}" dt="2024-05-21T04:21:12.558" v="5246"/>
          <ac:cxnSpMkLst>
            <pc:docMk/>
            <pc:sldMk cId="2154024183" sldId="976"/>
            <ac:cxnSpMk id="932" creationId="{F337F946-1565-7844-30B4-1796DE196B5D}"/>
          </ac:cxnSpMkLst>
        </pc:cxnChg>
        <pc:cxnChg chg="mod">
          <ac:chgData name="Phillip Kaufman" userId="c001b2a046940d7c" providerId="LiveId" clId="{5CB25B10-5B1C-4017-B167-ED3104435743}" dt="2024-05-20T01:05:57.038" v="3904"/>
          <ac:cxnSpMkLst>
            <pc:docMk/>
            <pc:sldMk cId="2154024183" sldId="976"/>
            <ac:cxnSpMk id="933"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33" creationId="{8FA6D1E4-A63B-9D34-E55A-6865469DAF73}"/>
          </ac:cxnSpMkLst>
        </pc:cxnChg>
        <pc:cxnChg chg="mod">
          <ac:chgData name="Phillip Kaufman" userId="c001b2a046940d7c" providerId="LiveId" clId="{5CB25B10-5B1C-4017-B167-ED3104435743}" dt="2024-05-21T04:21:12.558" v="5246"/>
          <ac:cxnSpMkLst>
            <pc:docMk/>
            <pc:sldMk cId="2154024183" sldId="976"/>
            <ac:cxnSpMk id="934" creationId="{B105DFE1-1761-D753-75D4-FDA2C521F1FC}"/>
          </ac:cxnSpMkLst>
        </pc:cxnChg>
        <pc:cxnChg chg="mod">
          <ac:chgData name="Phillip Kaufman" userId="c001b2a046940d7c" providerId="LiveId" clId="{5CB25B10-5B1C-4017-B167-ED3104435743}" dt="2024-05-21T04:21:12.558" v="5246"/>
          <ac:cxnSpMkLst>
            <pc:docMk/>
            <pc:sldMk cId="2154024183" sldId="976"/>
            <ac:cxnSpMk id="935" creationId="{8DF81413-C4CA-E79B-77B4-94F27E77ECFB}"/>
          </ac:cxnSpMkLst>
        </pc:cxnChg>
        <pc:cxnChg chg="mod">
          <ac:chgData name="Phillip Kaufman" userId="c001b2a046940d7c" providerId="LiveId" clId="{5CB25B10-5B1C-4017-B167-ED3104435743}" dt="2024-05-21T04:21:12.558" v="5246"/>
          <ac:cxnSpMkLst>
            <pc:docMk/>
            <pc:sldMk cId="2154024183" sldId="976"/>
            <ac:cxnSpMk id="936" creationId="{627256DB-0C41-64E0-360D-7F1EAB3F6F09}"/>
          </ac:cxnSpMkLst>
        </pc:cxnChg>
        <pc:cxnChg chg="mod">
          <ac:chgData name="Phillip Kaufman" userId="c001b2a046940d7c" providerId="LiveId" clId="{5CB25B10-5B1C-4017-B167-ED3104435743}" dt="2024-05-21T04:21:12.558" v="5246"/>
          <ac:cxnSpMkLst>
            <pc:docMk/>
            <pc:sldMk cId="2154024183" sldId="976"/>
            <ac:cxnSpMk id="937" creationId="{F2E7D771-B47E-A41A-4E0E-809A32517A13}"/>
          </ac:cxnSpMkLst>
        </pc:cxnChg>
        <pc:cxnChg chg="mod">
          <ac:chgData name="Phillip Kaufman" userId="c001b2a046940d7c" providerId="LiveId" clId="{5CB25B10-5B1C-4017-B167-ED3104435743}" dt="2024-05-21T04:21:12.558" v="5246"/>
          <ac:cxnSpMkLst>
            <pc:docMk/>
            <pc:sldMk cId="2154024183" sldId="976"/>
            <ac:cxnSpMk id="938" creationId="{BA79BDE5-2A47-4B81-B9F4-15D11C4451D0}"/>
          </ac:cxnSpMkLst>
        </pc:cxnChg>
        <pc:cxnChg chg="mod">
          <ac:chgData name="Phillip Kaufman" userId="c001b2a046940d7c" providerId="LiveId" clId="{5CB25B10-5B1C-4017-B167-ED3104435743}" dt="2024-05-21T04:21:12.558" v="5246"/>
          <ac:cxnSpMkLst>
            <pc:docMk/>
            <pc:sldMk cId="2154024183" sldId="976"/>
            <ac:cxnSpMk id="939" creationId="{B2E9C923-DC16-5CE0-4E10-4C331A0F9983}"/>
          </ac:cxnSpMkLst>
        </pc:cxnChg>
        <pc:cxnChg chg="mod">
          <ac:chgData name="Phillip Kaufman" userId="c001b2a046940d7c" providerId="LiveId" clId="{5CB25B10-5B1C-4017-B167-ED3104435743}" dt="2024-05-21T04:21:12.558" v="5246"/>
          <ac:cxnSpMkLst>
            <pc:docMk/>
            <pc:sldMk cId="2154024183" sldId="976"/>
            <ac:cxnSpMk id="940" creationId="{8846DFE3-9825-FBB7-EB69-7BCCAEFE7328}"/>
          </ac:cxnSpMkLst>
        </pc:cxnChg>
        <pc:cxnChg chg="mod">
          <ac:chgData name="Phillip Kaufman" userId="c001b2a046940d7c" providerId="LiveId" clId="{5CB25B10-5B1C-4017-B167-ED3104435743}" dt="2024-05-25T00:58:35.776" v="6842" actId="1037"/>
          <ac:cxnSpMkLst>
            <pc:docMk/>
            <pc:sldMk cId="2154024183" sldId="976"/>
            <ac:cxnSpMk id="940" creationId="{DB7AE2AF-70A4-347F-CD8B-AB5B6B1C5B79}"/>
          </ac:cxnSpMkLst>
        </pc:cxnChg>
        <pc:cxnChg chg="mod">
          <ac:chgData name="Phillip Kaufman" userId="c001b2a046940d7c" providerId="LiveId" clId="{5CB25B10-5B1C-4017-B167-ED3104435743}" dt="2024-05-21T04:21:12.558" v="5246"/>
          <ac:cxnSpMkLst>
            <pc:docMk/>
            <pc:sldMk cId="2154024183" sldId="976"/>
            <ac:cxnSpMk id="941" creationId="{7CF8AECC-F8BD-3574-371F-A82061E77D63}"/>
          </ac:cxnSpMkLst>
        </pc:cxnChg>
        <pc:cxnChg chg="mod">
          <ac:chgData name="Phillip Kaufman" userId="c001b2a046940d7c" providerId="LiveId" clId="{5CB25B10-5B1C-4017-B167-ED3104435743}" dt="2024-05-20T01:08:04.778" v="3959" actId="478"/>
          <ac:cxnSpMkLst>
            <pc:docMk/>
            <pc:sldMk cId="2154024183" sldId="976"/>
            <ac:cxnSpMk id="941" creationId="{C0743339-530A-362D-DB81-898E3CAC02A4}"/>
          </ac:cxnSpMkLst>
        </pc:cxnChg>
        <pc:cxnChg chg="mod">
          <ac:chgData name="Phillip Kaufman" userId="c001b2a046940d7c" providerId="LiveId" clId="{5CB25B10-5B1C-4017-B167-ED3104435743}" dt="2024-05-25T00:55:59.357" v="6725" actId="1038"/>
          <ac:cxnSpMkLst>
            <pc:docMk/>
            <pc:sldMk cId="2154024183" sldId="976"/>
            <ac:cxnSpMk id="941" creationId="{F281F79D-6A27-6B97-8E41-98012C758BFE}"/>
          </ac:cxnSpMkLst>
        </pc:cxnChg>
        <pc:cxnChg chg="mod">
          <ac:chgData name="Phillip Kaufman" userId="c001b2a046940d7c" providerId="LiveId" clId="{5CB25B10-5B1C-4017-B167-ED3104435743}" dt="2024-05-20T01:08:04.778" v="3959" actId="478"/>
          <ac:cxnSpMkLst>
            <pc:docMk/>
            <pc:sldMk cId="2154024183" sldId="976"/>
            <ac:cxnSpMk id="942"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45" creationId="{B75444B5-A69A-C60C-3FAA-26E5F1942038}"/>
          </ac:cxnSpMkLst>
        </pc:cxnChg>
        <pc:cxnChg chg="mod">
          <ac:chgData name="Phillip Kaufman" userId="c001b2a046940d7c" providerId="LiveId" clId="{5CB25B10-5B1C-4017-B167-ED3104435743}" dt="2024-05-21T04:21:12.558" v="5246"/>
          <ac:cxnSpMkLst>
            <pc:docMk/>
            <pc:sldMk cId="2154024183" sldId="976"/>
            <ac:cxnSpMk id="946" creationId="{7C78F48C-7589-6B32-E567-A65877FABD45}"/>
          </ac:cxnSpMkLst>
        </pc:cxnChg>
        <pc:cxnChg chg="mod">
          <ac:chgData name="Phillip Kaufman" userId="c001b2a046940d7c" providerId="LiveId" clId="{5CB25B10-5B1C-4017-B167-ED3104435743}" dt="2024-05-20T01:07:59.232" v="3955" actId="478"/>
          <ac:cxnSpMkLst>
            <pc:docMk/>
            <pc:sldMk cId="2154024183" sldId="976"/>
            <ac:cxnSpMk id="950" creationId="{7DE5AC72-8D53-8FAA-B23B-08C7AF629F9C}"/>
          </ac:cxnSpMkLst>
        </pc:cxnChg>
        <pc:cxnChg chg="mod">
          <ac:chgData name="Phillip Kaufman" userId="c001b2a046940d7c" providerId="LiveId" clId="{5CB25B10-5B1C-4017-B167-ED3104435743}" dt="2024-05-20T01:07:59.232" v="3955" actId="478"/>
          <ac:cxnSpMkLst>
            <pc:docMk/>
            <pc:sldMk cId="2154024183" sldId="976"/>
            <ac:cxnSpMk id="951" creationId="{65D3AD8B-37D4-45E0-16D1-FA00BD3B6632}"/>
          </ac:cxnSpMkLst>
        </pc:cxnChg>
        <pc:cxnChg chg="mod">
          <ac:chgData name="Phillip Kaufman" userId="c001b2a046940d7c" providerId="LiveId" clId="{5CB25B10-5B1C-4017-B167-ED3104435743}" dt="2024-05-20T01:07:57.012" v="3952" actId="478"/>
          <ac:cxnSpMkLst>
            <pc:docMk/>
            <pc:sldMk cId="2154024183" sldId="976"/>
            <ac:cxnSpMk id="959" creationId="{7A0DAAFD-EB93-B2A0-F6C0-AE68D12C402A}"/>
          </ac:cxnSpMkLst>
        </pc:cxnChg>
        <pc:cxnChg chg="mod">
          <ac:chgData name="Phillip Kaufman" userId="c001b2a046940d7c" providerId="LiveId" clId="{5CB25B10-5B1C-4017-B167-ED3104435743}" dt="2024-05-20T01:07:57.012" v="3952" actId="478"/>
          <ac:cxnSpMkLst>
            <pc:docMk/>
            <pc:sldMk cId="2154024183" sldId="976"/>
            <ac:cxnSpMk id="960" creationId="{EEBADB4D-847A-3BA5-E824-8FDB8B77D82E}"/>
          </ac:cxnSpMkLst>
        </pc:cxnChg>
        <pc:cxnChg chg="mod">
          <ac:chgData name="Phillip Kaufman" userId="c001b2a046940d7c" providerId="LiveId" clId="{5CB25B10-5B1C-4017-B167-ED3104435743}" dt="2024-05-20T01:07:56.314" v="3951" actId="478"/>
          <ac:cxnSpMkLst>
            <pc:docMk/>
            <pc:sldMk cId="2154024183" sldId="976"/>
            <ac:cxnSpMk id="968" creationId="{43DF3ACB-2293-9B17-2F3C-6DBB08BEDC8E}"/>
          </ac:cxnSpMkLst>
        </pc:cxnChg>
        <pc:cxnChg chg="mod">
          <ac:chgData name="Phillip Kaufman" userId="c001b2a046940d7c" providerId="LiveId" clId="{5CB25B10-5B1C-4017-B167-ED3104435743}" dt="2024-05-20T01:07:56.314" v="3951" actId="478"/>
          <ac:cxnSpMkLst>
            <pc:docMk/>
            <pc:sldMk cId="2154024183" sldId="976"/>
            <ac:cxnSpMk id="969" creationId="{E9E923B0-EFE2-A4DB-1E6A-9C317A7DD690}"/>
          </ac:cxnSpMkLst>
        </pc:cxnChg>
        <pc:cxnChg chg="mod">
          <ac:chgData name="Phillip Kaufman" userId="c001b2a046940d7c" providerId="LiveId" clId="{5CB25B10-5B1C-4017-B167-ED3104435743}" dt="2024-05-20T01:06:28.584" v="3914" actId="478"/>
          <ac:cxnSpMkLst>
            <pc:docMk/>
            <pc:sldMk cId="2154024183" sldId="976"/>
            <ac:cxnSpMk id="977" creationId="{CB3200CB-5E30-E847-DD00-68884B583FE1}"/>
          </ac:cxnSpMkLst>
        </pc:cxnChg>
        <pc:cxnChg chg="mod">
          <ac:chgData name="Phillip Kaufman" userId="c001b2a046940d7c" providerId="LiveId" clId="{5CB25B10-5B1C-4017-B167-ED3104435743}" dt="2024-05-20T01:06:28.584" v="3914" actId="478"/>
          <ac:cxnSpMkLst>
            <pc:docMk/>
            <pc:sldMk cId="2154024183" sldId="976"/>
            <ac:cxnSpMk id="978" creationId="{C253BE6E-E92E-F23A-6181-100F13C8F922}"/>
          </ac:cxnSpMkLst>
        </pc:cxnChg>
      </pc:sldChg>
      <pc:sldChg chg="addSp delSp modSp add mod">
        <pc:chgData name="Phillip Kaufman" userId="c001b2a046940d7c" providerId="LiveId" clId="{5CB25B10-5B1C-4017-B167-ED3104435743}" dt="2024-05-27T06:31:56.126" v="8089" actId="692"/>
        <pc:sldMkLst>
          <pc:docMk/>
          <pc:sldMk cId="2856383698" sldId="977"/>
        </pc:sldMkLst>
        <pc:spChg chg="add del mod">
          <ac:chgData name="Phillip Kaufman" userId="c001b2a046940d7c" providerId="LiveId" clId="{5CB25B10-5B1C-4017-B167-ED3104435743}" dt="2024-05-27T03:14:32.934" v="7920" actId="478"/>
          <ac:spMkLst>
            <pc:docMk/>
            <pc:sldMk cId="2856383698" sldId="977"/>
            <ac:spMk id="4" creationId="{53317E69-872F-26D8-4C2C-3B10D4CD5DC9}"/>
          </ac:spMkLst>
        </pc:spChg>
        <pc:spChg chg="add mod">
          <ac:chgData name="Phillip Kaufman" userId="c001b2a046940d7c" providerId="LiveId" clId="{5CB25B10-5B1C-4017-B167-ED3104435743}" dt="2024-05-27T06:31:49.452" v="8087"/>
          <ac:spMkLst>
            <pc:docMk/>
            <pc:sldMk cId="2856383698" sldId="977"/>
            <ac:spMk id="4" creationId="{B2CC37C0-2182-4CE5-C344-715302E91E23}"/>
          </ac:spMkLst>
        </pc:spChg>
        <pc:spChg chg="add del">
          <ac:chgData name="Phillip Kaufman" userId="c001b2a046940d7c" providerId="LiveId" clId="{5CB25B10-5B1C-4017-B167-ED3104435743}" dt="2024-05-21T01:49:15.521" v="4176" actId="478"/>
          <ac:spMkLst>
            <pc:docMk/>
            <pc:sldMk cId="2856383698" sldId="977"/>
            <ac:spMk id="5" creationId="{0C9110CE-403F-42B5-720D-E2B5696126C8}"/>
          </ac:spMkLst>
        </pc:spChg>
        <pc:spChg chg="add mod">
          <ac:chgData name="Phillip Kaufman" userId="c001b2a046940d7c" providerId="LiveId" clId="{5CB25B10-5B1C-4017-B167-ED3104435743}" dt="2024-05-27T06:31:56.126" v="8089" actId="692"/>
          <ac:spMkLst>
            <pc:docMk/>
            <pc:sldMk cId="2856383698" sldId="977"/>
            <ac:spMk id="5" creationId="{6F5B01DC-F7F0-0FA3-90AB-79B5AE5F71BC}"/>
          </ac:spMkLst>
        </pc:spChg>
        <pc:spChg chg="add mod">
          <ac:chgData name="Phillip Kaufman" userId="c001b2a046940d7c" providerId="LiveId" clId="{5CB25B10-5B1C-4017-B167-ED3104435743}" dt="2024-05-27T06:31:56.126" v="8089" actId="692"/>
          <ac:spMkLst>
            <pc:docMk/>
            <pc:sldMk cId="2856383698" sldId="977"/>
            <ac:spMk id="6" creationId="{E771EA3A-12CC-E486-D315-8577AFB75257}"/>
          </ac:spMkLst>
        </pc:spChg>
        <pc:spChg chg="add del">
          <ac:chgData name="Phillip Kaufman" userId="c001b2a046940d7c" providerId="LiveId" clId="{5CB25B10-5B1C-4017-B167-ED3104435743}" dt="2024-05-21T01:49:15.521" v="4176" actId="478"/>
          <ac:spMkLst>
            <pc:docMk/>
            <pc:sldMk cId="2856383698" sldId="977"/>
            <ac:spMk id="7" creationId="{69CD2BB4-2A8D-2D48-27FE-1DD576B0F4ED}"/>
          </ac:spMkLst>
        </pc:spChg>
        <pc:spChg chg="mod">
          <ac:chgData name="Phillip Kaufman" userId="c001b2a046940d7c" providerId="LiveId" clId="{5CB25B10-5B1C-4017-B167-ED3104435743}" dt="2024-05-22T03:00:45.326" v="5548"/>
          <ac:spMkLst>
            <pc:docMk/>
            <pc:sldMk cId="2856383698" sldId="977"/>
            <ac:spMk id="7" creationId="{CC6345D5-AC81-82CF-CC27-AFFFD71F94FE}"/>
          </ac:spMkLst>
        </pc:spChg>
        <pc:spChg chg="mod">
          <ac:chgData name="Phillip Kaufman" userId="c001b2a046940d7c" providerId="LiveId" clId="{5CB25B10-5B1C-4017-B167-ED3104435743}" dt="2024-05-22T03:00:45.326" v="5548"/>
          <ac:spMkLst>
            <pc:docMk/>
            <pc:sldMk cId="2856383698" sldId="977"/>
            <ac:spMk id="8" creationId="{52B59F0C-7815-C37A-3F19-CCF7DADFB417}"/>
          </ac:spMkLst>
        </pc:spChg>
        <pc:spChg chg="add del">
          <ac:chgData name="Phillip Kaufman" userId="c001b2a046940d7c" providerId="LiveId" clId="{5CB25B10-5B1C-4017-B167-ED3104435743}" dt="2024-05-21T01:49:15.521" v="4176" actId="478"/>
          <ac:spMkLst>
            <pc:docMk/>
            <pc:sldMk cId="2856383698" sldId="977"/>
            <ac:spMk id="8" creationId="{6B5DC5F7-8826-1C71-23F2-E68D0789DB34}"/>
          </ac:spMkLst>
        </pc:spChg>
        <pc:spChg chg="add del">
          <ac:chgData name="Phillip Kaufman" userId="c001b2a046940d7c" providerId="LiveId" clId="{5CB25B10-5B1C-4017-B167-ED3104435743}" dt="2024-05-21T01:49:15.521" v="4176" actId="478"/>
          <ac:spMkLst>
            <pc:docMk/>
            <pc:sldMk cId="2856383698" sldId="977"/>
            <ac:spMk id="9" creationId="{9ED7F79C-FA13-E6A6-A8B1-AADAE9534C9D}"/>
          </ac:spMkLst>
        </pc:spChg>
        <pc:spChg chg="add del mod">
          <ac:chgData name="Phillip Kaufman" userId="c001b2a046940d7c" providerId="LiveId" clId="{5CB25B10-5B1C-4017-B167-ED3104435743}" dt="2024-05-27T03:14:32.934" v="7920" actId="478"/>
          <ac:spMkLst>
            <pc:docMk/>
            <pc:sldMk cId="2856383698" sldId="977"/>
            <ac:spMk id="38" creationId="{2075C950-D014-A37C-1F27-75D815C42C81}"/>
          </ac:spMkLst>
        </pc:spChg>
        <pc:spChg chg="mod topLvl">
          <ac:chgData name="Phillip Kaufman" userId="c001b2a046940d7c" providerId="LiveId" clId="{5CB25B10-5B1C-4017-B167-ED3104435743}" dt="2024-05-21T01:51:09.826" v="4191" actId="165"/>
          <ac:spMkLst>
            <pc:docMk/>
            <pc:sldMk cId="2856383698" sldId="977"/>
            <ac:spMk id="40" creationId="{8D8BFE28-AB63-E4B2-6DE0-7E947AA8F505}"/>
          </ac:spMkLst>
        </pc:spChg>
        <pc:spChg chg="mod topLvl">
          <ac:chgData name="Phillip Kaufman" userId="c001b2a046940d7c" providerId="LiveId" clId="{5CB25B10-5B1C-4017-B167-ED3104435743}" dt="2024-05-21T01:51:09.826" v="4191" actId="165"/>
          <ac:spMkLst>
            <pc:docMk/>
            <pc:sldMk cId="2856383698" sldId="977"/>
            <ac:spMk id="41" creationId="{DBA848C6-B6C8-10A0-4675-4F9004A37ECA}"/>
          </ac:spMkLst>
        </pc:spChg>
        <pc:spChg chg="add del">
          <ac:chgData name="Phillip Kaufman" userId="c001b2a046940d7c" providerId="LiveId" clId="{5CB25B10-5B1C-4017-B167-ED3104435743}" dt="2024-05-21T01:49:15.521" v="4176" actId="478"/>
          <ac:spMkLst>
            <pc:docMk/>
            <pc:sldMk cId="2856383698" sldId="977"/>
            <ac:spMk id="42" creationId="{B7C30A59-DF56-C246-0FA6-DFCD3DE51467}"/>
          </ac:spMkLst>
        </pc:spChg>
        <pc:spChg chg="add del">
          <ac:chgData name="Phillip Kaufman" userId="c001b2a046940d7c" providerId="LiveId" clId="{5CB25B10-5B1C-4017-B167-ED3104435743}" dt="2024-05-21T01:49:36.310" v="4177" actId="478"/>
          <ac:spMkLst>
            <pc:docMk/>
            <pc:sldMk cId="2856383698" sldId="977"/>
            <ac:spMk id="43" creationId="{B868C507-1548-93F1-23AA-D174EDB62B29}"/>
          </ac:spMkLst>
        </pc:spChg>
        <pc:spChg chg="add del mod">
          <ac:chgData name="Phillip Kaufman" userId="c001b2a046940d7c" providerId="LiveId" clId="{5CB25B10-5B1C-4017-B167-ED3104435743}" dt="2024-05-21T01:51:45.999" v="4195" actId="478"/>
          <ac:spMkLst>
            <pc:docMk/>
            <pc:sldMk cId="2856383698" sldId="977"/>
            <ac:spMk id="44" creationId="{4996786E-9F82-ADEE-D20E-6FE0CDB79F68}"/>
          </ac:spMkLst>
        </pc:spChg>
        <pc:spChg chg="mod">
          <ac:chgData name="Phillip Kaufman" userId="c001b2a046940d7c" providerId="LiveId" clId="{5CB25B10-5B1C-4017-B167-ED3104435743}" dt="2024-05-22T03:00:45.326" v="5548"/>
          <ac:spMkLst>
            <pc:docMk/>
            <pc:sldMk cId="2856383698" sldId="977"/>
            <ac:spMk id="45" creationId="{3D9C836D-747F-1E31-75D2-7DCFE248E0E2}"/>
          </ac:spMkLst>
        </pc:spChg>
        <pc:spChg chg="mod">
          <ac:chgData name="Phillip Kaufman" userId="c001b2a046940d7c" providerId="LiveId" clId="{5CB25B10-5B1C-4017-B167-ED3104435743}" dt="2024-05-22T03:00:45.326" v="5548"/>
          <ac:spMkLst>
            <pc:docMk/>
            <pc:sldMk cId="2856383698" sldId="977"/>
            <ac:spMk id="46" creationId="{5753CBBF-C4AC-FEC0-4441-A1DE8233CD8B}"/>
          </ac:spMkLst>
        </pc:spChg>
        <pc:spChg chg="mod">
          <ac:chgData name="Phillip Kaufman" userId="c001b2a046940d7c" providerId="LiveId" clId="{5CB25B10-5B1C-4017-B167-ED3104435743}" dt="2024-05-21T01:51:55.931" v="4197" actId="165"/>
          <ac:spMkLst>
            <pc:docMk/>
            <pc:sldMk cId="2856383698" sldId="977"/>
            <ac:spMk id="49" creationId="{101E6C80-4C22-308A-6748-EB35A1D8583B}"/>
          </ac:spMkLst>
        </pc:spChg>
        <pc:spChg chg="add mod">
          <ac:chgData name="Phillip Kaufman" userId="c001b2a046940d7c" providerId="LiveId" clId="{5CB25B10-5B1C-4017-B167-ED3104435743}" dt="2024-05-27T03:14:31.196" v="7919"/>
          <ac:spMkLst>
            <pc:docMk/>
            <pc:sldMk cId="2856383698" sldId="977"/>
            <ac:spMk id="49" creationId="{1135AE76-EA29-4583-38C5-063B6D2618C4}"/>
          </ac:spMkLst>
        </pc:spChg>
        <pc:spChg chg="add mod">
          <ac:chgData name="Phillip Kaufman" userId="c001b2a046940d7c" providerId="LiveId" clId="{5CB25B10-5B1C-4017-B167-ED3104435743}" dt="2024-05-27T03:14:33.231" v="7921"/>
          <ac:spMkLst>
            <pc:docMk/>
            <pc:sldMk cId="2856383698" sldId="977"/>
            <ac:spMk id="50" creationId="{A1EC440B-314D-CBA4-9116-75AE5CB037C3}"/>
          </ac:spMkLst>
        </pc:spChg>
        <pc:spChg chg="mod">
          <ac:chgData name="Phillip Kaufman" userId="c001b2a046940d7c" providerId="LiveId" clId="{5CB25B10-5B1C-4017-B167-ED3104435743}" dt="2024-05-21T01:51:55.931" v="4197" actId="165"/>
          <ac:spMkLst>
            <pc:docMk/>
            <pc:sldMk cId="2856383698" sldId="977"/>
            <ac:spMk id="50" creationId="{DF3A3F3E-5416-B39B-E0B4-B3EA9853F8B8}"/>
          </ac:spMkLst>
        </pc:spChg>
        <pc:spChg chg="mod">
          <ac:chgData name="Phillip Kaufman" userId="c001b2a046940d7c" providerId="LiveId" clId="{5CB25B10-5B1C-4017-B167-ED3104435743}" dt="2024-05-21T01:51:55.931" v="4197" actId="165"/>
          <ac:spMkLst>
            <pc:docMk/>
            <pc:sldMk cId="2856383698" sldId="977"/>
            <ac:spMk id="51" creationId="{ACA67D09-B65D-F3A5-0CFB-983A62924A75}"/>
          </ac:spMkLst>
        </pc:spChg>
        <pc:spChg chg="add mod">
          <ac:chgData name="Phillip Kaufman" userId="c001b2a046940d7c" providerId="LiveId" clId="{5CB25B10-5B1C-4017-B167-ED3104435743}" dt="2024-05-27T03:16:55.993" v="7964" actId="14100"/>
          <ac:spMkLst>
            <pc:docMk/>
            <pc:sldMk cId="2856383698" sldId="977"/>
            <ac:spMk id="51" creationId="{BA0A3934-BE92-75E3-1F1F-A5B74B5FAA3E}"/>
          </ac:spMkLst>
        </pc:spChg>
        <pc:spChg chg="add del mod">
          <ac:chgData name="Phillip Kaufman" userId="c001b2a046940d7c" providerId="LiveId" clId="{5CB25B10-5B1C-4017-B167-ED3104435743}" dt="2024-05-27T06:31:49.164" v="8086" actId="478"/>
          <ac:spMkLst>
            <pc:docMk/>
            <pc:sldMk cId="2856383698" sldId="977"/>
            <ac:spMk id="52" creationId="{A6CE3348-8BDF-349D-37DF-09C0C409C245}"/>
          </ac:spMkLst>
        </pc:spChg>
        <pc:spChg chg="mod">
          <ac:chgData name="Phillip Kaufman" userId="c001b2a046940d7c" providerId="LiveId" clId="{5CB25B10-5B1C-4017-B167-ED3104435743}" dt="2024-05-21T01:51:55.931" v="4197" actId="165"/>
          <ac:spMkLst>
            <pc:docMk/>
            <pc:sldMk cId="2856383698" sldId="977"/>
            <ac:spMk id="52" creationId="{FCE11064-D63D-ED76-46DC-1299D96BFFC5}"/>
          </ac:spMkLst>
        </pc:spChg>
        <pc:spChg chg="add mod">
          <ac:chgData name="Phillip Kaufman" userId="c001b2a046940d7c" providerId="LiveId" clId="{5CB25B10-5B1C-4017-B167-ED3104435743}" dt="2024-05-27T03:16:25.285" v="7955" actId="1076"/>
          <ac:spMkLst>
            <pc:docMk/>
            <pc:sldMk cId="2856383698" sldId="977"/>
            <ac:spMk id="53" creationId="{9A7504EC-F181-A897-FBDA-4E3327CE8B62}"/>
          </ac:spMkLst>
        </pc:spChg>
        <pc:spChg chg="add del mod">
          <ac:chgData name="Phillip Kaufman" userId="c001b2a046940d7c" providerId="LiveId" clId="{5CB25B10-5B1C-4017-B167-ED3104435743}" dt="2024-05-27T03:17:00.573" v="7965" actId="478"/>
          <ac:spMkLst>
            <pc:docMk/>
            <pc:sldMk cId="2856383698" sldId="977"/>
            <ac:spMk id="54" creationId="{5E3AF3AD-A55C-1075-6D1F-060814AC34CE}"/>
          </ac:spMkLst>
        </pc:spChg>
        <pc:spChg chg="add del mod">
          <ac:chgData name="Phillip Kaufman" userId="c001b2a046940d7c" providerId="LiveId" clId="{5CB25B10-5B1C-4017-B167-ED3104435743}" dt="2024-05-27T03:17:00.573" v="7965" actId="478"/>
          <ac:spMkLst>
            <pc:docMk/>
            <pc:sldMk cId="2856383698" sldId="977"/>
            <ac:spMk id="55" creationId="{921D5E61-03A8-CDDA-8FAB-DC5FD1A37BE1}"/>
          </ac:spMkLst>
        </pc:spChg>
        <pc:spChg chg="mod">
          <ac:chgData name="Phillip Kaufman" userId="c001b2a046940d7c" providerId="LiveId" clId="{5CB25B10-5B1C-4017-B167-ED3104435743}" dt="2024-05-21T01:51:55.931" v="4197" actId="165"/>
          <ac:spMkLst>
            <pc:docMk/>
            <pc:sldMk cId="2856383698" sldId="977"/>
            <ac:spMk id="55" creationId="{C220E52E-F0C7-56C7-B5CA-19108B08D3E5}"/>
          </ac:spMkLst>
        </pc:spChg>
        <pc:spChg chg="add mod">
          <ac:chgData name="Phillip Kaufman" userId="c001b2a046940d7c" providerId="LiveId" clId="{5CB25B10-5B1C-4017-B167-ED3104435743}" dt="2024-05-27T03:17:41.484" v="7977" actId="1076"/>
          <ac:spMkLst>
            <pc:docMk/>
            <pc:sldMk cId="2856383698" sldId="977"/>
            <ac:spMk id="56" creationId="{C43E0518-3CB6-DA36-6724-EDBB17C3DB1A}"/>
          </ac:spMkLst>
        </pc:spChg>
        <pc:spChg chg="add mod">
          <ac:chgData name="Phillip Kaufman" userId="c001b2a046940d7c" providerId="LiveId" clId="{5CB25B10-5B1C-4017-B167-ED3104435743}" dt="2024-05-27T03:23:12.588" v="8003" actId="1076"/>
          <ac:spMkLst>
            <pc:docMk/>
            <pc:sldMk cId="2856383698" sldId="977"/>
            <ac:spMk id="57" creationId="{7468C436-BDD7-9EB8-7694-39CCF50EC30A}"/>
          </ac:spMkLst>
        </pc:spChg>
        <pc:spChg chg="mod">
          <ac:chgData name="Phillip Kaufman" userId="c001b2a046940d7c" providerId="LiveId" clId="{5CB25B10-5B1C-4017-B167-ED3104435743}" dt="2024-05-21T01:51:55.931" v="4197" actId="165"/>
          <ac:spMkLst>
            <pc:docMk/>
            <pc:sldMk cId="2856383698" sldId="977"/>
            <ac:spMk id="57" creationId="{98BE2459-2361-F43E-0242-08EFCFC6B1EF}"/>
          </ac:spMkLst>
        </pc:spChg>
        <pc:spChg chg="add mod">
          <ac:chgData name="Phillip Kaufman" userId="c001b2a046940d7c" providerId="LiveId" clId="{5CB25B10-5B1C-4017-B167-ED3104435743}" dt="2024-05-27T03:23:10.340" v="8002" actId="1076"/>
          <ac:spMkLst>
            <pc:docMk/>
            <pc:sldMk cId="2856383698" sldId="977"/>
            <ac:spMk id="58" creationId="{9D5E2226-DBDC-AF73-E78F-BC82E435A1A7}"/>
          </ac:spMkLst>
        </pc:spChg>
        <pc:spChg chg="mod">
          <ac:chgData name="Phillip Kaufman" userId="c001b2a046940d7c" providerId="LiveId" clId="{5CB25B10-5B1C-4017-B167-ED3104435743}" dt="2024-05-21T01:51:55.931" v="4197" actId="165"/>
          <ac:spMkLst>
            <pc:docMk/>
            <pc:sldMk cId="2856383698" sldId="977"/>
            <ac:spMk id="58" creationId="{A1919A83-3266-2973-BAFB-393B85F7E62F}"/>
          </ac:spMkLst>
        </pc:spChg>
        <pc:spChg chg="add del mod">
          <ac:chgData name="Phillip Kaufman" userId="c001b2a046940d7c" providerId="LiveId" clId="{5CB25B10-5B1C-4017-B167-ED3104435743}" dt="2024-05-27T06:31:49.164" v="8086" actId="478"/>
          <ac:spMkLst>
            <pc:docMk/>
            <pc:sldMk cId="2856383698" sldId="977"/>
            <ac:spMk id="59" creationId="{337A3C4D-A5E0-2E11-55A8-6DD2BD42E03C}"/>
          </ac:spMkLst>
        </pc:spChg>
        <pc:spChg chg="mod">
          <ac:chgData name="Phillip Kaufman" userId="c001b2a046940d7c" providerId="LiveId" clId="{5CB25B10-5B1C-4017-B167-ED3104435743}" dt="2024-05-21T01:51:55.931" v="4197" actId="165"/>
          <ac:spMkLst>
            <pc:docMk/>
            <pc:sldMk cId="2856383698" sldId="977"/>
            <ac:spMk id="59" creationId="{CD8CFD16-CFA6-2402-5DB2-C99F4E195676}"/>
          </ac:spMkLst>
        </pc:spChg>
        <pc:spChg chg="add del mod">
          <ac:chgData name="Phillip Kaufman" userId="c001b2a046940d7c" providerId="LiveId" clId="{5CB25B10-5B1C-4017-B167-ED3104435743}" dt="2024-05-27T03:24:46.085" v="8017" actId="478"/>
          <ac:spMkLst>
            <pc:docMk/>
            <pc:sldMk cId="2856383698" sldId="977"/>
            <ac:spMk id="60" creationId="{217C6A9D-1993-F307-5EDB-4DC0D565B0CE}"/>
          </ac:spMkLst>
        </pc:spChg>
        <pc:spChg chg="mod">
          <ac:chgData name="Phillip Kaufman" userId="c001b2a046940d7c" providerId="LiveId" clId="{5CB25B10-5B1C-4017-B167-ED3104435743}" dt="2024-05-21T01:51:55.931" v="4197" actId="165"/>
          <ac:spMkLst>
            <pc:docMk/>
            <pc:sldMk cId="2856383698" sldId="977"/>
            <ac:spMk id="60" creationId="{74D4E470-3625-AF07-CDB6-8405D7287612}"/>
          </ac:spMkLst>
        </pc:spChg>
        <pc:spChg chg="add del mod">
          <ac:chgData name="Phillip Kaufman" userId="c001b2a046940d7c" providerId="LiveId" clId="{5CB25B10-5B1C-4017-B167-ED3104435743}" dt="2024-05-27T06:31:49.164" v="8086" actId="478"/>
          <ac:spMkLst>
            <pc:docMk/>
            <pc:sldMk cId="2856383698" sldId="977"/>
            <ac:spMk id="61" creationId="{C3174A7A-E20B-F366-EA0E-C4919CFE3FAE}"/>
          </ac:spMkLst>
        </pc:spChg>
        <pc:spChg chg="mod">
          <ac:chgData name="Phillip Kaufman" userId="c001b2a046940d7c" providerId="LiveId" clId="{5CB25B10-5B1C-4017-B167-ED3104435743}" dt="2024-05-21T01:51:55.931" v="4197" actId="165"/>
          <ac:spMkLst>
            <pc:docMk/>
            <pc:sldMk cId="2856383698" sldId="977"/>
            <ac:spMk id="63" creationId="{EA24E223-28B7-AC31-1B08-9733EDA14871}"/>
          </ac:spMkLst>
        </pc:spChg>
        <pc:spChg chg="mod">
          <ac:chgData name="Phillip Kaufman" userId="c001b2a046940d7c" providerId="LiveId" clId="{5CB25B10-5B1C-4017-B167-ED3104435743}" dt="2024-05-21T01:51:55.931" v="4197" actId="165"/>
          <ac:spMkLst>
            <pc:docMk/>
            <pc:sldMk cId="2856383698" sldId="977"/>
            <ac:spMk id="99" creationId="{1D5743FF-3638-54B5-E3F9-B049121E3C0C}"/>
          </ac:spMkLst>
        </pc:spChg>
        <pc:spChg chg="mod">
          <ac:chgData name="Phillip Kaufman" userId="c001b2a046940d7c" providerId="LiveId" clId="{5CB25B10-5B1C-4017-B167-ED3104435743}" dt="2024-05-21T01:51:55.931" v="4197" actId="165"/>
          <ac:spMkLst>
            <pc:docMk/>
            <pc:sldMk cId="2856383698" sldId="977"/>
            <ac:spMk id="100" creationId="{3E8D203F-7615-15BA-9CE1-B0DFA276E1AD}"/>
          </ac:spMkLst>
        </pc:spChg>
        <pc:spChg chg="mod">
          <ac:chgData name="Phillip Kaufman" userId="c001b2a046940d7c" providerId="LiveId" clId="{5CB25B10-5B1C-4017-B167-ED3104435743}" dt="2024-05-21T01:51:55.931" v="4197" actId="165"/>
          <ac:spMkLst>
            <pc:docMk/>
            <pc:sldMk cId="2856383698" sldId="977"/>
            <ac:spMk id="109" creationId="{0F0E54D5-B79A-BB6F-E3A9-4358B90086E7}"/>
          </ac:spMkLst>
        </pc:spChg>
        <pc:spChg chg="mod">
          <ac:chgData name="Phillip Kaufman" userId="c001b2a046940d7c" providerId="LiveId" clId="{5CB25B10-5B1C-4017-B167-ED3104435743}" dt="2024-05-21T01:51:55.931" v="4197" actId="165"/>
          <ac:spMkLst>
            <pc:docMk/>
            <pc:sldMk cId="2856383698" sldId="977"/>
            <ac:spMk id="110" creationId="{9E189CA5-E59F-3776-7775-BB04BA7D968F}"/>
          </ac:spMkLst>
        </pc:spChg>
        <pc:spChg chg="mod">
          <ac:chgData name="Phillip Kaufman" userId="c001b2a046940d7c" providerId="LiveId" clId="{5CB25B10-5B1C-4017-B167-ED3104435743}" dt="2024-05-21T01:51:55.931" v="4197" actId="165"/>
          <ac:spMkLst>
            <pc:docMk/>
            <pc:sldMk cId="2856383698" sldId="977"/>
            <ac:spMk id="111" creationId="{773470D0-8DF9-C997-3D38-C612E161217B}"/>
          </ac:spMkLst>
        </pc:spChg>
        <pc:spChg chg="mod">
          <ac:chgData name="Phillip Kaufman" userId="c001b2a046940d7c" providerId="LiveId" clId="{5CB25B10-5B1C-4017-B167-ED3104435743}" dt="2024-05-21T01:51:55.931" v="4197" actId="165"/>
          <ac:spMkLst>
            <pc:docMk/>
            <pc:sldMk cId="2856383698" sldId="977"/>
            <ac:spMk id="112" creationId="{34424069-6DC3-0057-CDB0-14124F8DAC38}"/>
          </ac:spMkLst>
        </pc:spChg>
        <pc:spChg chg="mod">
          <ac:chgData name="Phillip Kaufman" userId="c001b2a046940d7c" providerId="LiveId" clId="{5CB25B10-5B1C-4017-B167-ED3104435743}" dt="2024-05-21T01:51:55.931" v="4197" actId="165"/>
          <ac:spMkLst>
            <pc:docMk/>
            <pc:sldMk cId="2856383698" sldId="977"/>
            <ac:spMk id="115" creationId="{B2B1D877-D1C6-E207-AF35-E25B956D1615}"/>
          </ac:spMkLst>
        </pc:spChg>
        <pc:spChg chg="mod">
          <ac:chgData name="Phillip Kaufman" userId="c001b2a046940d7c" providerId="LiveId" clId="{5CB25B10-5B1C-4017-B167-ED3104435743}" dt="2024-05-21T01:51:55.931" v="4197" actId="165"/>
          <ac:spMkLst>
            <pc:docMk/>
            <pc:sldMk cId="2856383698" sldId="977"/>
            <ac:spMk id="117" creationId="{29E76103-FF8F-554C-1B3A-2B91968BF619}"/>
          </ac:spMkLst>
        </pc:spChg>
        <pc:spChg chg="mod">
          <ac:chgData name="Phillip Kaufman" userId="c001b2a046940d7c" providerId="LiveId" clId="{5CB25B10-5B1C-4017-B167-ED3104435743}" dt="2024-05-21T01:51:55.931" v="4197" actId="165"/>
          <ac:spMkLst>
            <pc:docMk/>
            <pc:sldMk cId="2856383698" sldId="977"/>
            <ac:spMk id="118" creationId="{39FB9015-A6AA-5F75-5CAE-D9EA11E36774}"/>
          </ac:spMkLst>
        </pc:spChg>
        <pc:spChg chg="mod">
          <ac:chgData name="Phillip Kaufman" userId="c001b2a046940d7c" providerId="LiveId" clId="{5CB25B10-5B1C-4017-B167-ED3104435743}" dt="2024-05-21T01:51:55.931" v="4197" actId="165"/>
          <ac:spMkLst>
            <pc:docMk/>
            <pc:sldMk cId="2856383698" sldId="977"/>
            <ac:spMk id="119" creationId="{DBE35D67-056E-438B-03AD-A22D54284D55}"/>
          </ac:spMkLst>
        </pc:spChg>
        <pc:spChg chg="mod">
          <ac:chgData name="Phillip Kaufman" userId="c001b2a046940d7c" providerId="LiveId" clId="{5CB25B10-5B1C-4017-B167-ED3104435743}" dt="2024-05-21T01:51:55.931" v="4197" actId="165"/>
          <ac:spMkLst>
            <pc:docMk/>
            <pc:sldMk cId="2856383698" sldId="977"/>
            <ac:spMk id="120" creationId="{10F2CAAC-33FD-F568-B4EF-49035CC216A9}"/>
          </ac:spMkLst>
        </pc:spChg>
        <pc:spChg chg="mod">
          <ac:chgData name="Phillip Kaufman" userId="c001b2a046940d7c" providerId="LiveId" clId="{5CB25B10-5B1C-4017-B167-ED3104435743}" dt="2024-05-21T01:51:55.931" v="4197" actId="165"/>
          <ac:spMkLst>
            <pc:docMk/>
            <pc:sldMk cId="2856383698" sldId="977"/>
            <ac:spMk id="123" creationId="{9803C7C8-5762-F79A-7249-655B3AB70B9E}"/>
          </ac:spMkLst>
        </pc:spChg>
        <pc:spChg chg="mod topLvl">
          <ac:chgData name="Phillip Kaufman" userId="c001b2a046940d7c" providerId="LiveId" clId="{5CB25B10-5B1C-4017-B167-ED3104435743}" dt="2024-05-21T02:10:19.693" v="4840" actId="165"/>
          <ac:spMkLst>
            <pc:docMk/>
            <pc:sldMk cId="2856383698" sldId="977"/>
            <ac:spMk id="159" creationId="{3B3B0844-4E7A-54FE-40A8-E214E5B44CC7}"/>
          </ac:spMkLst>
        </pc:spChg>
        <pc:spChg chg="mod topLvl">
          <ac:chgData name="Phillip Kaufman" userId="c001b2a046940d7c" providerId="LiveId" clId="{5CB25B10-5B1C-4017-B167-ED3104435743}" dt="2024-05-21T02:10:19.693" v="4840" actId="165"/>
          <ac:spMkLst>
            <pc:docMk/>
            <pc:sldMk cId="2856383698" sldId="977"/>
            <ac:spMk id="160" creationId="{ED2F69B6-C204-5890-B3C1-D74A8E86573B}"/>
          </ac:spMkLst>
        </pc:spChg>
        <pc:spChg chg="mod">
          <ac:chgData name="Phillip Kaufman" userId="c001b2a046940d7c" providerId="LiveId" clId="{5CB25B10-5B1C-4017-B167-ED3104435743}" dt="2024-05-21T01:51:55.931" v="4197" actId="165"/>
          <ac:spMkLst>
            <pc:docMk/>
            <pc:sldMk cId="2856383698" sldId="977"/>
            <ac:spMk id="169" creationId="{B2701121-9533-5F90-8439-E64F7EAA61DE}"/>
          </ac:spMkLst>
        </pc:spChg>
        <pc:spChg chg="mod">
          <ac:chgData name="Phillip Kaufman" userId="c001b2a046940d7c" providerId="LiveId" clId="{5CB25B10-5B1C-4017-B167-ED3104435743}" dt="2024-05-21T01:51:55.931" v="4197" actId="165"/>
          <ac:spMkLst>
            <pc:docMk/>
            <pc:sldMk cId="2856383698" sldId="977"/>
            <ac:spMk id="170" creationId="{DF3B510E-85A6-080F-2DD1-15BBC9524C8F}"/>
          </ac:spMkLst>
        </pc:spChg>
        <pc:spChg chg="mod">
          <ac:chgData name="Phillip Kaufman" userId="c001b2a046940d7c" providerId="LiveId" clId="{5CB25B10-5B1C-4017-B167-ED3104435743}" dt="2024-05-21T01:51:55.931" v="4197" actId="165"/>
          <ac:spMkLst>
            <pc:docMk/>
            <pc:sldMk cId="2856383698" sldId="977"/>
            <ac:spMk id="171" creationId="{3989ED03-47B5-F885-8F1C-A6BD2FE1AA0B}"/>
          </ac:spMkLst>
        </pc:spChg>
        <pc:spChg chg="mod">
          <ac:chgData name="Phillip Kaufman" userId="c001b2a046940d7c" providerId="LiveId" clId="{5CB25B10-5B1C-4017-B167-ED3104435743}" dt="2024-05-21T01:51:55.931" v="4197" actId="165"/>
          <ac:spMkLst>
            <pc:docMk/>
            <pc:sldMk cId="2856383698" sldId="977"/>
            <ac:spMk id="172" creationId="{1A7A0E54-DBA9-9F86-F872-2F50558156B9}"/>
          </ac:spMkLst>
        </pc:spChg>
        <pc:spChg chg="mod">
          <ac:chgData name="Phillip Kaufman" userId="c001b2a046940d7c" providerId="LiveId" clId="{5CB25B10-5B1C-4017-B167-ED3104435743}" dt="2024-05-21T01:51:55.931" v="4197" actId="165"/>
          <ac:spMkLst>
            <pc:docMk/>
            <pc:sldMk cId="2856383698" sldId="977"/>
            <ac:spMk id="175" creationId="{57F6D9D3-6326-230A-1CB5-B5368AEBFF24}"/>
          </ac:spMkLst>
        </pc:spChg>
        <pc:spChg chg="mod">
          <ac:chgData name="Phillip Kaufman" userId="c001b2a046940d7c" providerId="LiveId" clId="{5CB25B10-5B1C-4017-B167-ED3104435743}" dt="2024-05-21T01:51:55.931" v="4197" actId="165"/>
          <ac:spMkLst>
            <pc:docMk/>
            <pc:sldMk cId="2856383698" sldId="977"/>
            <ac:spMk id="177" creationId="{AB27962E-CE63-DE5D-654A-0CA78A2112F4}"/>
          </ac:spMkLst>
        </pc:spChg>
        <pc:spChg chg="mod">
          <ac:chgData name="Phillip Kaufman" userId="c001b2a046940d7c" providerId="LiveId" clId="{5CB25B10-5B1C-4017-B167-ED3104435743}" dt="2024-05-21T01:51:55.931" v="4197" actId="165"/>
          <ac:spMkLst>
            <pc:docMk/>
            <pc:sldMk cId="2856383698" sldId="977"/>
            <ac:spMk id="178" creationId="{E269F02C-88E1-9E4C-7109-36F61A97387A}"/>
          </ac:spMkLst>
        </pc:spChg>
        <pc:spChg chg="mod">
          <ac:chgData name="Phillip Kaufman" userId="c001b2a046940d7c" providerId="LiveId" clId="{5CB25B10-5B1C-4017-B167-ED3104435743}" dt="2024-05-21T01:51:55.931" v="4197" actId="165"/>
          <ac:spMkLst>
            <pc:docMk/>
            <pc:sldMk cId="2856383698" sldId="977"/>
            <ac:spMk id="179" creationId="{46A1A65D-F61F-041E-B8AB-262870BA24F7}"/>
          </ac:spMkLst>
        </pc:spChg>
        <pc:spChg chg="mod">
          <ac:chgData name="Phillip Kaufman" userId="c001b2a046940d7c" providerId="LiveId" clId="{5CB25B10-5B1C-4017-B167-ED3104435743}" dt="2024-05-21T01:51:55.931" v="4197" actId="165"/>
          <ac:spMkLst>
            <pc:docMk/>
            <pc:sldMk cId="2856383698" sldId="977"/>
            <ac:spMk id="180" creationId="{09EAACC8-0EC6-2B20-5B1C-8B5749CB31C0}"/>
          </ac:spMkLst>
        </pc:spChg>
        <pc:spChg chg="mod">
          <ac:chgData name="Phillip Kaufman" userId="c001b2a046940d7c" providerId="LiveId" clId="{5CB25B10-5B1C-4017-B167-ED3104435743}" dt="2024-05-21T01:51:55.931" v="4197" actId="165"/>
          <ac:spMkLst>
            <pc:docMk/>
            <pc:sldMk cId="2856383698" sldId="977"/>
            <ac:spMk id="183" creationId="{3992B258-4178-2174-E29D-34A5CF38AAB3}"/>
          </ac:spMkLst>
        </pc:spChg>
        <pc:spChg chg="mod">
          <ac:chgData name="Phillip Kaufman" userId="c001b2a046940d7c" providerId="LiveId" clId="{5CB25B10-5B1C-4017-B167-ED3104435743}" dt="2024-05-21T01:51:55.931" v="4197" actId="165"/>
          <ac:spMkLst>
            <pc:docMk/>
            <pc:sldMk cId="2856383698" sldId="977"/>
            <ac:spMk id="219" creationId="{0955BBAE-1ADA-DEBC-7E8B-D4D994686225}"/>
          </ac:spMkLst>
        </pc:spChg>
        <pc:spChg chg="mod">
          <ac:chgData name="Phillip Kaufman" userId="c001b2a046940d7c" providerId="LiveId" clId="{5CB25B10-5B1C-4017-B167-ED3104435743}" dt="2024-05-21T01:51:55.931" v="4197" actId="165"/>
          <ac:spMkLst>
            <pc:docMk/>
            <pc:sldMk cId="2856383698" sldId="977"/>
            <ac:spMk id="220" creationId="{847F8C3B-4166-BF4B-308E-99B7DE895DCC}"/>
          </ac:spMkLst>
        </pc:spChg>
        <pc:spChg chg="mod">
          <ac:chgData name="Phillip Kaufman" userId="c001b2a046940d7c" providerId="LiveId" clId="{5CB25B10-5B1C-4017-B167-ED3104435743}" dt="2024-05-21T01:51:55.931" v="4197" actId="165"/>
          <ac:spMkLst>
            <pc:docMk/>
            <pc:sldMk cId="2856383698" sldId="977"/>
            <ac:spMk id="228" creationId="{DDC636E9-6DFA-7E8A-2EDC-C6DEC5F89A7D}"/>
          </ac:spMkLst>
        </pc:spChg>
        <pc:spChg chg="mod">
          <ac:chgData name="Phillip Kaufman" userId="c001b2a046940d7c" providerId="LiveId" clId="{5CB25B10-5B1C-4017-B167-ED3104435743}" dt="2024-05-21T01:51:55.931" v="4197" actId="165"/>
          <ac:spMkLst>
            <pc:docMk/>
            <pc:sldMk cId="2856383698" sldId="977"/>
            <ac:spMk id="229" creationId="{BF78F7EF-7B4B-067E-46BB-4804E7603F43}"/>
          </ac:spMkLst>
        </pc:spChg>
        <pc:spChg chg="mod">
          <ac:chgData name="Phillip Kaufman" userId="c001b2a046940d7c" providerId="LiveId" clId="{5CB25B10-5B1C-4017-B167-ED3104435743}" dt="2024-05-21T01:51:55.931" v="4197" actId="165"/>
          <ac:spMkLst>
            <pc:docMk/>
            <pc:sldMk cId="2856383698" sldId="977"/>
            <ac:spMk id="231" creationId="{EC6E6877-08D7-5BED-6205-D543BF7706C9}"/>
          </ac:spMkLst>
        </pc:spChg>
        <pc:spChg chg="mod">
          <ac:chgData name="Phillip Kaufman" userId="c001b2a046940d7c" providerId="LiveId" clId="{5CB25B10-5B1C-4017-B167-ED3104435743}" dt="2024-05-21T01:51:55.931" v="4197" actId="165"/>
          <ac:spMkLst>
            <pc:docMk/>
            <pc:sldMk cId="2856383698" sldId="977"/>
            <ac:spMk id="232" creationId="{82154ACB-3A8F-3807-C452-3840CB205AF1}"/>
          </ac:spMkLst>
        </pc:spChg>
        <pc:spChg chg="mod">
          <ac:chgData name="Phillip Kaufman" userId="c001b2a046940d7c" providerId="LiveId" clId="{5CB25B10-5B1C-4017-B167-ED3104435743}" dt="2024-05-21T01:51:55.931" v="4197" actId="165"/>
          <ac:spMkLst>
            <pc:docMk/>
            <pc:sldMk cId="2856383698" sldId="977"/>
            <ac:spMk id="235" creationId="{9957406B-A26B-0BCC-BFB3-8006248D8A59}"/>
          </ac:spMkLst>
        </pc:spChg>
        <pc:spChg chg="mod">
          <ac:chgData name="Phillip Kaufman" userId="c001b2a046940d7c" providerId="LiveId" clId="{5CB25B10-5B1C-4017-B167-ED3104435743}" dt="2024-05-21T01:51:55.931" v="4197" actId="165"/>
          <ac:spMkLst>
            <pc:docMk/>
            <pc:sldMk cId="2856383698" sldId="977"/>
            <ac:spMk id="237" creationId="{3ACDE858-55D2-F68D-6A97-71CA87E1EB8D}"/>
          </ac:spMkLst>
        </pc:spChg>
        <pc:spChg chg="mod">
          <ac:chgData name="Phillip Kaufman" userId="c001b2a046940d7c" providerId="LiveId" clId="{5CB25B10-5B1C-4017-B167-ED3104435743}" dt="2024-05-21T01:51:55.931" v="4197" actId="165"/>
          <ac:spMkLst>
            <pc:docMk/>
            <pc:sldMk cId="2856383698" sldId="977"/>
            <ac:spMk id="238" creationId="{D35D891D-8753-898D-1520-2CF9E01E23A3}"/>
          </ac:spMkLst>
        </pc:spChg>
        <pc:spChg chg="mod">
          <ac:chgData name="Phillip Kaufman" userId="c001b2a046940d7c" providerId="LiveId" clId="{5CB25B10-5B1C-4017-B167-ED3104435743}" dt="2024-05-21T01:51:55.931" v="4197" actId="165"/>
          <ac:spMkLst>
            <pc:docMk/>
            <pc:sldMk cId="2856383698" sldId="977"/>
            <ac:spMk id="239" creationId="{5BF5B2FD-C349-B7DE-6568-50BF725F8718}"/>
          </ac:spMkLst>
        </pc:spChg>
        <pc:spChg chg="mod">
          <ac:chgData name="Phillip Kaufman" userId="c001b2a046940d7c" providerId="LiveId" clId="{5CB25B10-5B1C-4017-B167-ED3104435743}" dt="2024-05-21T01:51:55.931" v="4197" actId="165"/>
          <ac:spMkLst>
            <pc:docMk/>
            <pc:sldMk cId="2856383698" sldId="977"/>
            <ac:spMk id="240" creationId="{C7D00EE5-08F9-ECE5-1BD3-97648C1DB7BD}"/>
          </ac:spMkLst>
        </pc:spChg>
        <pc:spChg chg="mod">
          <ac:chgData name="Phillip Kaufman" userId="c001b2a046940d7c" providerId="LiveId" clId="{5CB25B10-5B1C-4017-B167-ED3104435743}" dt="2024-05-21T01:51:55.931" v="4197" actId="165"/>
          <ac:spMkLst>
            <pc:docMk/>
            <pc:sldMk cId="2856383698" sldId="977"/>
            <ac:spMk id="243" creationId="{13073840-8B53-8D67-7AF5-62BA54D8CDEC}"/>
          </ac:spMkLst>
        </pc:spChg>
        <pc:spChg chg="mod">
          <ac:chgData name="Phillip Kaufman" userId="c001b2a046940d7c" providerId="LiveId" clId="{5CB25B10-5B1C-4017-B167-ED3104435743}" dt="2024-05-21T01:51:55.931" v="4197" actId="165"/>
          <ac:spMkLst>
            <pc:docMk/>
            <pc:sldMk cId="2856383698" sldId="977"/>
            <ac:spMk id="279" creationId="{05F94C26-28FA-7B16-31F7-5C6A0A681B74}"/>
          </ac:spMkLst>
        </pc:spChg>
        <pc:spChg chg="mod">
          <ac:chgData name="Phillip Kaufman" userId="c001b2a046940d7c" providerId="LiveId" clId="{5CB25B10-5B1C-4017-B167-ED3104435743}" dt="2024-05-21T01:51:55.931" v="4197" actId="165"/>
          <ac:spMkLst>
            <pc:docMk/>
            <pc:sldMk cId="2856383698" sldId="977"/>
            <ac:spMk id="280" creationId="{B413FA04-1A01-6E01-75B7-55FF8A3FA49A}"/>
          </ac:spMkLst>
        </pc:spChg>
        <pc:spChg chg="mod">
          <ac:chgData name="Phillip Kaufman" userId="c001b2a046940d7c" providerId="LiveId" clId="{5CB25B10-5B1C-4017-B167-ED3104435743}" dt="2024-05-21T01:51:55.931" v="4197" actId="165"/>
          <ac:spMkLst>
            <pc:docMk/>
            <pc:sldMk cId="2856383698" sldId="977"/>
            <ac:spMk id="289" creationId="{A026FAD4-58E3-8CB6-E3B6-994A06AE6534}"/>
          </ac:spMkLst>
        </pc:spChg>
        <pc:spChg chg="mod">
          <ac:chgData name="Phillip Kaufman" userId="c001b2a046940d7c" providerId="LiveId" clId="{5CB25B10-5B1C-4017-B167-ED3104435743}" dt="2024-05-21T01:51:55.931" v="4197" actId="165"/>
          <ac:spMkLst>
            <pc:docMk/>
            <pc:sldMk cId="2856383698" sldId="977"/>
            <ac:spMk id="290" creationId="{05E24BBD-1B09-5B42-8ACB-53E62F3CC887}"/>
          </ac:spMkLst>
        </pc:spChg>
        <pc:spChg chg="mod">
          <ac:chgData name="Phillip Kaufman" userId="c001b2a046940d7c" providerId="LiveId" clId="{5CB25B10-5B1C-4017-B167-ED3104435743}" dt="2024-05-21T01:51:55.931" v="4197" actId="165"/>
          <ac:spMkLst>
            <pc:docMk/>
            <pc:sldMk cId="2856383698" sldId="977"/>
            <ac:spMk id="291" creationId="{C713173C-138D-F44F-A07D-7E7EB9A23DE9}"/>
          </ac:spMkLst>
        </pc:spChg>
        <pc:spChg chg="mod">
          <ac:chgData name="Phillip Kaufman" userId="c001b2a046940d7c" providerId="LiveId" clId="{5CB25B10-5B1C-4017-B167-ED3104435743}" dt="2024-05-21T01:51:55.931" v="4197" actId="165"/>
          <ac:spMkLst>
            <pc:docMk/>
            <pc:sldMk cId="2856383698" sldId="977"/>
            <ac:spMk id="292" creationId="{06F78294-EEE8-8304-1497-1BCA0EE0AF2A}"/>
          </ac:spMkLst>
        </pc:spChg>
        <pc:spChg chg="mod">
          <ac:chgData name="Phillip Kaufman" userId="c001b2a046940d7c" providerId="LiveId" clId="{5CB25B10-5B1C-4017-B167-ED3104435743}" dt="2024-05-21T01:51:55.931" v="4197" actId="165"/>
          <ac:spMkLst>
            <pc:docMk/>
            <pc:sldMk cId="2856383698" sldId="977"/>
            <ac:spMk id="295" creationId="{35FA6B45-9156-6604-B006-B2ECDC388E3F}"/>
          </ac:spMkLst>
        </pc:spChg>
        <pc:spChg chg="mod">
          <ac:chgData name="Phillip Kaufman" userId="c001b2a046940d7c" providerId="LiveId" clId="{5CB25B10-5B1C-4017-B167-ED3104435743}" dt="2024-05-21T01:51:55.931" v="4197" actId="165"/>
          <ac:spMkLst>
            <pc:docMk/>
            <pc:sldMk cId="2856383698" sldId="977"/>
            <ac:spMk id="297" creationId="{1F2EE732-D307-AD36-9AD1-D47356C001BC}"/>
          </ac:spMkLst>
        </pc:spChg>
        <pc:spChg chg="mod">
          <ac:chgData name="Phillip Kaufman" userId="c001b2a046940d7c" providerId="LiveId" clId="{5CB25B10-5B1C-4017-B167-ED3104435743}" dt="2024-05-21T01:51:55.931" v="4197" actId="165"/>
          <ac:spMkLst>
            <pc:docMk/>
            <pc:sldMk cId="2856383698" sldId="977"/>
            <ac:spMk id="298" creationId="{4C83E207-036A-107D-187F-DCDF565DA9BF}"/>
          </ac:spMkLst>
        </pc:spChg>
        <pc:spChg chg="mod">
          <ac:chgData name="Phillip Kaufman" userId="c001b2a046940d7c" providerId="LiveId" clId="{5CB25B10-5B1C-4017-B167-ED3104435743}" dt="2024-05-21T01:51:55.931" v="4197" actId="165"/>
          <ac:spMkLst>
            <pc:docMk/>
            <pc:sldMk cId="2856383698" sldId="977"/>
            <ac:spMk id="299" creationId="{DEB9A5EF-B5B7-044D-CDC4-059C39150966}"/>
          </ac:spMkLst>
        </pc:spChg>
        <pc:spChg chg="mod">
          <ac:chgData name="Phillip Kaufman" userId="c001b2a046940d7c" providerId="LiveId" clId="{5CB25B10-5B1C-4017-B167-ED3104435743}" dt="2024-05-21T01:51:55.931" v="4197" actId="165"/>
          <ac:spMkLst>
            <pc:docMk/>
            <pc:sldMk cId="2856383698" sldId="977"/>
            <ac:spMk id="300" creationId="{5521D69D-4B09-0DF8-C87D-7B13B8D808CA}"/>
          </ac:spMkLst>
        </pc:spChg>
        <pc:spChg chg="mod">
          <ac:chgData name="Phillip Kaufman" userId="c001b2a046940d7c" providerId="LiveId" clId="{5CB25B10-5B1C-4017-B167-ED3104435743}" dt="2024-05-21T01:51:55.931" v="4197" actId="165"/>
          <ac:spMkLst>
            <pc:docMk/>
            <pc:sldMk cId="2856383698" sldId="977"/>
            <ac:spMk id="303" creationId="{6F338D58-1988-2237-E565-8C1592B060FC}"/>
          </ac:spMkLst>
        </pc:spChg>
        <pc:spChg chg="mod">
          <ac:chgData name="Phillip Kaufman" userId="c001b2a046940d7c" providerId="LiveId" clId="{5CB25B10-5B1C-4017-B167-ED3104435743}" dt="2024-05-21T01:51:55.931" v="4197" actId="165"/>
          <ac:spMkLst>
            <pc:docMk/>
            <pc:sldMk cId="2856383698" sldId="977"/>
            <ac:spMk id="339" creationId="{D8F9AD2A-3065-9B95-B38D-F1BBA5003B43}"/>
          </ac:spMkLst>
        </pc:spChg>
        <pc:spChg chg="mod">
          <ac:chgData name="Phillip Kaufman" userId="c001b2a046940d7c" providerId="LiveId" clId="{5CB25B10-5B1C-4017-B167-ED3104435743}" dt="2024-05-21T01:51:55.931" v="4197" actId="165"/>
          <ac:spMkLst>
            <pc:docMk/>
            <pc:sldMk cId="2856383698" sldId="977"/>
            <ac:spMk id="340" creationId="{9BA45250-DEEA-1CDA-2344-45631F45C98B}"/>
          </ac:spMkLst>
        </pc:spChg>
        <pc:spChg chg="add mod ord topLvl">
          <ac:chgData name="Phillip Kaufman" userId="c001b2a046940d7c" providerId="LiveId" clId="{5CB25B10-5B1C-4017-B167-ED3104435743}" dt="2024-05-21T02:28:25.901" v="5139" actId="164"/>
          <ac:spMkLst>
            <pc:docMk/>
            <pc:sldMk cId="2856383698" sldId="977"/>
            <ac:spMk id="344" creationId="{C8AF2EF2-C34A-2609-5777-00A60091D009}"/>
          </ac:spMkLst>
        </pc:spChg>
        <pc:spChg chg="add mod">
          <ac:chgData name="Phillip Kaufman" userId="c001b2a046940d7c" providerId="LiveId" clId="{5CB25B10-5B1C-4017-B167-ED3104435743}" dt="2024-05-21T01:56:52.423" v="4277"/>
          <ac:spMkLst>
            <pc:docMk/>
            <pc:sldMk cId="2856383698" sldId="977"/>
            <ac:spMk id="346" creationId="{F7BBAD75-D7D4-89AE-3B7A-01E69CF0CFA0}"/>
          </ac:spMkLst>
        </pc:spChg>
        <pc:spChg chg="add mod topLvl">
          <ac:chgData name="Phillip Kaufman" userId="c001b2a046940d7c" providerId="LiveId" clId="{5CB25B10-5B1C-4017-B167-ED3104435743}" dt="2024-05-21T02:28:25.901" v="5139" actId="164"/>
          <ac:spMkLst>
            <pc:docMk/>
            <pc:sldMk cId="2856383698" sldId="977"/>
            <ac:spMk id="347" creationId="{C2749A7C-F8A7-DAE7-5D88-0B2A8B9412B2}"/>
          </ac:spMkLst>
        </pc:spChg>
        <pc:spChg chg="mod">
          <ac:chgData name="Phillip Kaufman" userId="c001b2a046940d7c" providerId="LiveId" clId="{5CB25B10-5B1C-4017-B167-ED3104435743}" dt="2024-05-21T02:02:10.800" v="4383" actId="571"/>
          <ac:spMkLst>
            <pc:docMk/>
            <pc:sldMk cId="2856383698" sldId="977"/>
            <ac:spMk id="356" creationId="{64C58A88-9C36-FDCF-5DD5-D083B6380C3C}"/>
          </ac:spMkLst>
        </pc:spChg>
        <pc:spChg chg="mod">
          <ac:chgData name="Phillip Kaufman" userId="c001b2a046940d7c" providerId="LiveId" clId="{5CB25B10-5B1C-4017-B167-ED3104435743}" dt="2024-05-21T02:02:10.800" v="4383" actId="571"/>
          <ac:spMkLst>
            <pc:docMk/>
            <pc:sldMk cId="2856383698" sldId="977"/>
            <ac:spMk id="357" creationId="{A5BA89A9-9FD2-A865-0830-A3597CD94314}"/>
          </ac:spMkLst>
        </pc:spChg>
        <pc:spChg chg="mod">
          <ac:chgData name="Phillip Kaufman" userId="c001b2a046940d7c" providerId="LiveId" clId="{5CB25B10-5B1C-4017-B167-ED3104435743}" dt="2024-05-21T02:02:10.800" v="4383" actId="571"/>
          <ac:spMkLst>
            <pc:docMk/>
            <pc:sldMk cId="2856383698" sldId="977"/>
            <ac:spMk id="393" creationId="{266EC91C-7C32-F631-93BF-E28A969B760D}"/>
          </ac:spMkLst>
        </pc:spChg>
        <pc:spChg chg="mod">
          <ac:chgData name="Phillip Kaufman" userId="c001b2a046940d7c" providerId="LiveId" clId="{5CB25B10-5B1C-4017-B167-ED3104435743}" dt="2024-05-21T02:02:10.800" v="4383" actId="571"/>
          <ac:spMkLst>
            <pc:docMk/>
            <pc:sldMk cId="2856383698" sldId="977"/>
            <ac:spMk id="394" creationId="{F4CF3D81-C49C-4106-9466-9440998F73BD}"/>
          </ac:spMkLst>
        </pc:spChg>
        <pc:spChg chg="add del mod topLvl">
          <ac:chgData name="Phillip Kaufman" userId="c001b2a046940d7c" providerId="LiveId" clId="{5CB25B10-5B1C-4017-B167-ED3104435743}" dt="2024-05-21T02:18:10.539" v="5038" actId="478"/>
          <ac:spMkLst>
            <pc:docMk/>
            <pc:sldMk cId="2856383698" sldId="977"/>
            <ac:spMk id="399" creationId="{D3C29F52-317A-51EB-D779-F07D1D72B04D}"/>
          </ac:spMkLst>
        </pc:spChg>
        <pc:spChg chg="add del mod topLvl">
          <ac:chgData name="Phillip Kaufman" userId="c001b2a046940d7c" providerId="LiveId" clId="{5CB25B10-5B1C-4017-B167-ED3104435743}" dt="2024-05-21T02:18:10.080" v="5037" actId="478"/>
          <ac:spMkLst>
            <pc:docMk/>
            <pc:sldMk cId="2856383698" sldId="977"/>
            <ac:spMk id="400" creationId="{A9DF7498-43A2-752A-A8C7-0EF358230E2E}"/>
          </ac:spMkLst>
        </pc:spChg>
        <pc:spChg chg="mod">
          <ac:chgData name="Phillip Kaufman" userId="c001b2a046940d7c" providerId="LiveId" clId="{5CB25B10-5B1C-4017-B167-ED3104435743}" dt="2024-05-21T02:10:19.693" v="4840" actId="165"/>
          <ac:spMkLst>
            <pc:docMk/>
            <pc:sldMk cId="2856383698" sldId="977"/>
            <ac:spMk id="436" creationId="{83C2B259-F081-F2B0-BECD-052472A9E374}"/>
          </ac:spMkLst>
        </pc:spChg>
        <pc:spChg chg="mod">
          <ac:chgData name="Phillip Kaufman" userId="c001b2a046940d7c" providerId="LiveId" clId="{5CB25B10-5B1C-4017-B167-ED3104435743}" dt="2024-05-21T02:10:19.693" v="4840" actId="165"/>
          <ac:spMkLst>
            <pc:docMk/>
            <pc:sldMk cId="2856383698" sldId="977"/>
            <ac:spMk id="437" creationId="{048E7B79-B95A-E008-DE04-9289AA40F853}"/>
          </ac:spMkLst>
        </pc:spChg>
        <pc:spChg chg="mod topLvl">
          <ac:chgData name="Phillip Kaufman" userId="c001b2a046940d7c" providerId="LiveId" clId="{5CB25B10-5B1C-4017-B167-ED3104435743}" dt="2024-05-21T02:26:50.815" v="5109" actId="165"/>
          <ac:spMkLst>
            <pc:docMk/>
            <pc:sldMk cId="2856383698" sldId="977"/>
            <ac:spMk id="442" creationId="{7620D257-B162-BF49-4A3B-7F8ED2A87294}"/>
          </ac:spMkLst>
        </pc:spChg>
        <pc:spChg chg="mod topLvl">
          <ac:chgData name="Phillip Kaufman" userId="c001b2a046940d7c" providerId="LiveId" clId="{5CB25B10-5B1C-4017-B167-ED3104435743}" dt="2024-05-21T02:26:50.815" v="5109" actId="165"/>
          <ac:spMkLst>
            <pc:docMk/>
            <pc:sldMk cId="2856383698" sldId="977"/>
            <ac:spMk id="443" creationId="{418D4FB4-4C3B-A6CD-31A3-FDFA3E1C1BDF}"/>
          </ac:spMkLst>
        </pc:spChg>
        <pc:spChg chg="mod">
          <ac:chgData name="Phillip Kaufman" userId="c001b2a046940d7c" providerId="LiveId" clId="{5CB25B10-5B1C-4017-B167-ED3104435743}" dt="2024-05-21T02:26:50.815" v="5109" actId="165"/>
          <ac:spMkLst>
            <pc:docMk/>
            <pc:sldMk cId="2856383698" sldId="977"/>
            <ac:spMk id="479" creationId="{2F01FA7F-82CB-9709-B9A3-DD32252F4013}"/>
          </ac:spMkLst>
        </pc:spChg>
        <pc:spChg chg="mod">
          <ac:chgData name="Phillip Kaufman" userId="c001b2a046940d7c" providerId="LiveId" clId="{5CB25B10-5B1C-4017-B167-ED3104435743}" dt="2024-05-21T02:26:50.815" v="5109" actId="165"/>
          <ac:spMkLst>
            <pc:docMk/>
            <pc:sldMk cId="2856383698" sldId="977"/>
            <ac:spMk id="480" creationId="{2D475B4C-44EE-8D80-5BC5-3FB8BF90C485}"/>
          </ac:spMkLst>
        </pc:spChg>
        <pc:spChg chg="mod topLvl">
          <ac:chgData name="Phillip Kaufman" userId="c001b2a046940d7c" providerId="LiveId" clId="{5CB25B10-5B1C-4017-B167-ED3104435743}" dt="2024-05-21T02:27:43.463" v="5132" actId="164"/>
          <ac:spMkLst>
            <pc:docMk/>
            <pc:sldMk cId="2856383698" sldId="977"/>
            <ac:spMk id="485" creationId="{5932A30C-8DB3-9D92-8E25-408E6677F482}"/>
          </ac:spMkLst>
        </pc:spChg>
        <pc:spChg chg="mod topLvl">
          <ac:chgData name="Phillip Kaufman" userId="c001b2a046940d7c" providerId="LiveId" clId="{5CB25B10-5B1C-4017-B167-ED3104435743}" dt="2024-05-21T02:27:43.463" v="5132" actId="164"/>
          <ac:spMkLst>
            <pc:docMk/>
            <pc:sldMk cId="2856383698" sldId="977"/>
            <ac:spMk id="486" creationId="{4231B59C-2DC8-D4A2-52F3-F158B8F3D651}"/>
          </ac:spMkLst>
        </pc:spChg>
        <pc:spChg chg="mod">
          <ac:chgData name="Phillip Kaufman" userId="c001b2a046940d7c" providerId="LiveId" clId="{5CB25B10-5B1C-4017-B167-ED3104435743}" dt="2024-05-21T02:10:19.693" v="4840" actId="165"/>
          <ac:spMkLst>
            <pc:docMk/>
            <pc:sldMk cId="2856383698" sldId="977"/>
            <ac:spMk id="522" creationId="{12468746-736F-B37B-1F2B-F590D872B1A4}"/>
          </ac:spMkLst>
        </pc:spChg>
        <pc:spChg chg="mod">
          <ac:chgData name="Phillip Kaufman" userId="c001b2a046940d7c" providerId="LiveId" clId="{5CB25B10-5B1C-4017-B167-ED3104435743}" dt="2024-05-21T02:10:19.693" v="4840" actId="165"/>
          <ac:spMkLst>
            <pc:docMk/>
            <pc:sldMk cId="2856383698" sldId="977"/>
            <ac:spMk id="523" creationId="{435350C1-BD9E-3529-FAAB-B0DA074A71A5}"/>
          </ac:spMkLst>
        </pc:spChg>
        <pc:spChg chg="mod topLvl">
          <ac:chgData name="Phillip Kaufman" userId="c001b2a046940d7c" providerId="LiveId" clId="{5CB25B10-5B1C-4017-B167-ED3104435743}" dt="2024-05-21T02:27:21.229" v="5126" actId="164"/>
          <ac:spMkLst>
            <pc:docMk/>
            <pc:sldMk cId="2856383698" sldId="977"/>
            <ac:spMk id="528" creationId="{EC8F4039-6310-3108-4D0E-31C76E924DCF}"/>
          </ac:spMkLst>
        </pc:spChg>
        <pc:spChg chg="mod topLvl">
          <ac:chgData name="Phillip Kaufman" userId="c001b2a046940d7c" providerId="LiveId" clId="{5CB25B10-5B1C-4017-B167-ED3104435743}" dt="2024-05-21T02:27:21.229" v="5126" actId="164"/>
          <ac:spMkLst>
            <pc:docMk/>
            <pc:sldMk cId="2856383698" sldId="977"/>
            <ac:spMk id="529" creationId="{E7CBCC8E-9878-C638-BC19-94DD3CF48191}"/>
          </ac:spMkLst>
        </pc:spChg>
        <pc:spChg chg="mod">
          <ac:chgData name="Phillip Kaufman" userId="c001b2a046940d7c" providerId="LiveId" clId="{5CB25B10-5B1C-4017-B167-ED3104435743}" dt="2024-05-21T02:10:19.693" v="4840" actId="165"/>
          <ac:spMkLst>
            <pc:docMk/>
            <pc:sldMk cId="2856383698" sldId="977"/>
            <ac:spMk id="565" creationId="{B4466CBB-564C-CD63-D515-A17EBAB23C1E}"/>
          </ac:spMkLst>
        </pc:spChg>
        <pc:spChg chg="mod">
          <ac:chgData name="Phillip Kaufman" userId="c001b2a046940d7c" providerId="LiveId" clId="{5CB25B10-5B1C-4017-B167-ED3104435743}" dt="2024-05-21T02:10:19.693" v="4840" actId="165"/>
          <ac:spMkLst>
            <pc:docMk/>
            <pc:sldMk cId="2856383698" sldId="977"/>
            <ac:spMk id="566" creationId="{EF1FA3B3-7E17-7CCB-BBD3-B05DC29983F4}"/>
          </ac:spMkLst>
        </pc:spChg>
        <pc:spChg chg="add mod">
          <ac:chgData name="Phillip Kaufman" userId="c001b2a046940d7c" providerId="LiveId" clId="{5CB25B10-5B1C-4017-B167-ED3104435743}" dt="2024-05-21T02:14:54.177" v="4969" actId="571"/>
          <ac:spMkLst>
            <pc:docMk/>
            <pc:sldMk cId="2856383698" sldId="977"/>
            <ac:spMk id="604" creationId="{F5D31F78-252F-4373-C148-C0CDA7A8E960}"/>
          </ac:spMkLst>
        </pc:spChg>
        <pc:spChg chg="add del mod">
          <ac:chgData name="Phillip Kaufman" userId="c001b2a046940d7c" providerId="LiveId" clId="{5CB25B10-5B1C-4017-B167-ED3104435743}" dt="2024-05-21T02:16:50.884" v="4994" actId="21"/>
          <ac:spMkLst>
            <pc:docMk/>
            <pc:sldMk cId="2856383698" sldId="977"/>
            <ac:spMk id="605" creationId="{D3C29F52-317A-51EB-D779-F07D1D72B04D}"/>
          </ac:spMkLst>
        </pc:spChg>
        <pc:spChg chg="add del mod">
          <ac:chgData name="Phillip Kaufman" userId="c001b2a046940d7c" providerId="LiveId" clId="{5CB25B10-5B1C-4017-B167-ED3104435743}" dt="2024-05-21T02:16:48.577" v="4991" actId="21"/>
          <ac:spMkLst>
            <pc:docMk/>
            <pc:sldMk cId="2856383698" sldId="977"/>
            <ac:spMk id="640" creationId="{D3C29F52-317A-51EB-D779-F07D1D72B04D}"/>
          </ac:spMkLst>
        </pc:spChg>
        <pc:spChg chg="add mod">
          <ac:chgData name="Phillip Kaufman" userId="c001b2a046940d7c" providerId="LiveId" clId="{5CB25B10-5B1C-4017-B167-ED3104435743}" dt="2024-05-21T02:17:49.984" v="5023" actId="1076"/>
          <ac:spMkLst>
            <pc:docMk/>
            <pc:sldMk cId="2856383698" sldId="977"/>
            <ac:spMk id="675" creationId="{F9CC3A38-F796-02DB-78A4-9EEB8DD420BD}"/>
          </ac:spMkLst>
        </pc:spChg>
        <pc:spChg chg="add mod">
          <ac:chgData name="Phillip Kaufman" userId="c001b2a046940d7c" providerId="LiveId" clId="{5CB25B10-5B1C-4017-B167-ED3104435743}" dt="2024-05-21T02:17:36.998" v="5017"/>
          <ac:spMkLst>
            <pc:docMk/>
            <pc:sldMk cId="2856383698" sldId="977"/>
            <ac:spMk id="676" creationId="{E2F71B1B-3349-EEAC-D0AE-0A8A0D49B227}"/>
          </ac:spMkLst>
        </pc:spChg>
        <pc:spChg chg="mod">
          <ac:chgData name="Phillip Kaufman" userId="c001b2a046940d7c" providerId="LiveId" clId="{5CB25B10-5B1C-4017-B167-ED3104435743}" dt="2024-05-21T02:18:04.872" v="5033" actId="571"/>
          <ac:spMkLst>
            <pc:docMk/>
            <pc:sldMk cId="2856383698" sldId="977"/>
            <ac:spMk id="678" creationId="{1120FAE7-07AD-D271-45B9-B632DACF0B03}"/>
          </ac:spMkLst>
        </pc:spChg>
        <pc:spChg chg="mod">
          <ac:chgData name="Phillip Kaufman" userId="c001b2a046940d7c" providerId="LiveId" clId="{5CB25B10-5B1C-4017-B167-ED3104435743}" dt="2024-05-21T02:18:04.872" v="5033" actId="571"/>
          <ac:spMkLst>
            <pc:docMk/>
            <pc:sldMk cId="2856383698" sldId="977"/>
            <ac:spMk id="679" creationId="{68273C88-35FE-2723-8471-2292D7AAF04E}"/>
          </ac:spMkLst>
        </pc:spChg>
        <pc:spChg chg="add mod">
          <ac:chgData name="Phillip Kaufman" userId="c001b2a046940d7c" providerId="LiveId" clId="{5CB25B10-5B1C-4017-B167-ED3104435743}" dt="2024-05-21T02:18:04.872" v="5033" actId="571"/>
          <ac:spMkLst>
            <pc:docMk/>
            <pc:sldMk cId="2856383698" sldId="977"/>
            <ac:spMk id="716" creationId="{348A9DFA-9E8D-DBEB-1155-945C8105E00E}"/>
          </ac:spMkLst>
        </pc:spChg>
        <pc:spChg chg="add mod">
          <ac:chgData name="Phillip Kaufman" userId="c001b2a046940d7c" providerId="LiveId" clId="{5CB25B10-5B1C-4017-B167-ED3104435743}" dt="2024-05-21T02:18:04.872" v="5033" actId="571"/>
          <ac:spMkLst>
            <pc:docMk/>
            <pc:sldMk cId="2856383698" sldId="977"/>
            <ac:spMk id="717" creationId="{298031A9-FF2C-9175-F25D-06FA094C0DF2}"/>
          </ac:spMkLst>
        </pc:spChg>
        <pc:spChg chg="mod">
          <ac:chgData name="Phillip Kaufman" userId="c001b2a046940d7c" providerId="LiveId" clId="{5CB25B10-5B1C-4017-B167-ED3104435743}" dt="2024-05-21T02:18:24.009" v="5045"/>
          <ac:spMkLst>
            <pc:docMk/>
            <pc:sldMk cId="2856383698" sldId="977"/>
            <ac:spMk id="719" creationId="{260E8FD5-7578-48F4-02F2-4C8DA189E8AD}"/>
          </ac:spMkLst>
        </pc:spChg>
        <pc:spChg chg="mod">
          <ac:chgData name="Phillip Kaufman" userId="c001b2a046940d7c" providerId="LiveId" clId="{5CB25B10-5B1C-4017-B167-ED3104435743}" dt="2024-05-21T02:18:24.009" v="5045"/>
          <ac:spMkLst>
            <pc:docMk/>
            <pc:sldMk cId="2856383698" sldId="977"/>
            <ac:spMk id="720" creationId="{EC5634C5-7C95-30CE-D607-865278B6D1AA}"/>
          </ac:spMkLst>
        </pc:spChg>
        <pc:spChg chg="add mod">
          <ac:chgData name="Phillip Kaufman" userId="c001b2a046940d7c" providerId="LiveId" clId="{5CB25B10-5B1C-4017-B167-ED3104435743}" dt="2024-05-21T02:28:44.821" v="5145" actId="164"/>
          <ac:spMkLst>
            <pc:docMk/>
            <pc:sldMk cId="2856383698" sldId="977"/>
            <ac:spMk id="757" creationId="{A8C8B534-E170-78F4-3341-48E027974DDC}"/>
          </ac:spMkLst>
        </pc:spChg>
        <pc:spChg chg="add mod">
          <ac:chgData name="Phillip Kaufman" userId="c001b2a046940d7c" providerId="LiveId" clId="{5CB25B10-5B1C-4017-B167-ED3104435743}" dt="2024-05-21T02:28:44.821" v="5145" actId="164"/>
          <ac:spMkLst>
            <pc:docMk/>
            <pc:sldMk cId="2856383698" sldId="977"/>
            <ac:spMk id="758" creationId="{21639E1F-9D59-643F-1CB8-3DC34F0A5A73}"/>
          </ac:spMkLst>
        </pc:spChg>
        <pc:grpChg chg="add del mod">
          <ac:chgData name="Phillip Kaufman" userId="c001b2a046940d7c" providerId="LiveId" clId="{5CB25B10-5B1C-4017-B167-ED3104435743}" dt="2024-05-27T03:13:41.004" v="7892" actId="478"/>
          <ac:grpSpMkLst>
            <pc:docMk/>
            <pc:sldMk cId="2856383698" sldId="977"/>
            <ac:grpSpMk id="5" creationId="{78F41CCA-2C99-FD0C-BD4D-3F9C055038A4}"/>
          </ac:grpSpMkLst>
        </pc:grpChg>
        <pc:grpChg chg="add del mod">
          <ac:chgData name="Phillip Kaufman" userId="c001b2a046940d7c" providerId="LiveId" clId="{5CB25B10-5B1C-4017-B167-ED3104435743}" dt="2024-05-21T01:51:45.999" v="4195" actId="478"/>
          <ac:grpSpMkLst>
            <pc:docMk/>
            <pc:sldMk cId="2856383698" sldId="977"/>
            <ac:grpSpMk id="6" creationId="{53B503EA-02B1-B7A5-AFB2-8707C6FCE7DB}"/>
          </ac:grpSpMkLst>
        </pc:grpChg>
        <pc:grpChg chg="mod">
          <ac:chgData name="Phillip Kaufman" userId="c001b2a046940d7c" providerId="LiveId" clId="{5CB25B10-5B1C-4017-B167-ED3104435743}" dt="2024-05-22T03:00:45.326" v="5548"/>
          <ac:grpSpMkLst>
            <pc:docMk/>
            <pc:sldMk cId="2856383698" sldId="977"/>
            <ac:grpSpMk id="6" creationId="{698EF6A6-4874-55F0-6981-8BB524907EE9}"/>
          </ac:grpSpMkLst>
        </pc:grpChg>
        <pc:grpChg chg="mod">
          <ac:chgData name="Phillip Kaufman" userId="c001b2a046940d7c" providerId="LiveId" clId="{5CB25B10-5B1C-4017-B167-ED3104435743}" dt="2024-05-22T03:00:45.326" v="5548"/>
          <ac:grpSpMkLst>
            <pc:docMk/>
            <pc:sldMk cId="2856383698" sldId="977"/>
            <ac:grpSpMk id="9" creationId="{EB440B33-A2DB-E4BF-F4D4-FE4E78A8D683}"/>
          </ac:grpSpMkLst>
        </pc:grpChg>
        <pc:grpChg chg="add del mod topLvl">
          <ac:chgData name="Phillip Kaufman" userId="c001b2a046940d7c" providerId="LiveId" clId="{5CB25B10-5B1C-4017-B167-ED3104435743}" dt="2024-05-21T01:51:09.826" v="4191" actId="165"/>
          <ac:grpSpMkLst>
            <pc:docMk/>
            <pc:sldMk cId="2856383698" sldId="977"/>
            <ac:grpSpMk id="10" creationId="{0945DA63-98E7-0402-5115-EF290EDC979A}"/>
          </ac:grpSpMkLst>
        </pc:grpChg>
        <pc:grpChg chg="mod">
          <ac:chgData name="Phillip Kaufman" userId="c001b2a046940d7c" providerId="LiveId" clId="{5CB25B10-5B1C-4017-B167-ED3104435743}" dt="2024-05-22T03:00:45.326" v="5548"/>
          <ac:grpSpMkLst>
            <pc:docMk/>
            <pc:sldMk cId="2856383698" sldId="977"/>
            <ac:grpSpMk id="10" creationId="{A11E7025-840C-F1CB-31F1-761DCC3FCDB7}"/>
          </ac:grpSpMkLst>
        </pc:grpChg>
        <pc:grpChg chg="mod topLvl">
          <ac:chgData name="Phillip Kaufman" userId="c001b2a046940d7c" providerId="LiveId" clId="{5CB25B10-5B1C-4017-B167-ED3104435743}" dt="2024-05-21T01:51:09.826" v="4191" actId="165"/>
          <ac:grpSpMkLst>
            <pc:docMk/>
            <pc:sldMk cId="2856383698" sldId="977"/>
            <ac:grpSpMk id="11" creationId="{48A5A163-DCBC-5146-26D1-E62BC1595320}"/>
          </ac:grpSpMkLst>
        </pc:grpChg>
        <pc:grpChg chg="mod">
          <ac:chgData name="Phillip Kaufman" userId="c001b2a046940d7c" providerId="LiveId" clId="{5CB25B10-5B1C-4017-B167-ED3104435743}" dt="2024-05-22T03:00:45.326" v="5548"/>
          <ac:grpSpMkLst>
            <pc:docMk/>
            <pc:sldMk cId="2856383698" sldId="977"/>
            <ac:grpSpMk id="11" creationId="{86C6D688-B140-FAB8-FA8C-3383666DF382}"/>
          </ac:grpSpMkLst>
        </pc:grpChg>
        <pc:grpChg chg="add del mod">
          <ac:chgData name="Phillip Kaufman" userId="c001b2a046940d7c" providerId="LiveId" clId="{5CB25B10-5B1C-4017-B167-ED3104435743}" dt="2024-05-21T01:51:55.931" v="4197" actId="165"/>
          <ac:grpSpMkLst>
            <pc:docMk/>
            <pc:sldMk cId="2856383698" sldId="977"/>
            <ac:grpSpMk id="39" creationId="{3B626043-FD54-3F07-4B5B-D1A00D5D5286}"/>
          </ac:grpSpMkLst>
        </pc:grpChg>
        <pc:grpChg chg="del mod topLvl">
          <ac:chgData name="Phillip Kaufman" userId="c001b2a046940d7c" providerId="LiveId" clId="{5CB25B10-5B1C-4017-B167-ED3104435743}" dt="2024-05-21T02:03:36.267" v="4558" actId="478"/>
          <ac:grpSpMkLst>
            <pc:docMk/>
            <pc:sldMk cId="2856383698" sldId="977"/>
            <ac:grpSpMk id="45" creationId="{1B28CB4A-A3B9-11AD-73C5-83764EEACA03}"/>
          </ac:grpSpMkLst>
        </pc:grpChg>
        <pc:grpChg chg="del mod topLvl">
          <ac:chgData name="Phillip Kaufman" userId="c001b2a046940d7c" providerId="LiveId" clId="{5CB25B10-5B1C-4017-B167-ED3104435743}" dt="2024-05-21T01:52:04.942" v="4198" actId="478"/>
          <ac:grpSpMkLst>
            <pc:docMk/>
            <pc:sldMk cId="2856383698" sldId="977"/>
            <ac:grpSpMk id="46" creationId="{3BD4D1A7-5120-FE2D-DE0A-9DE29B551C2F}"/>
          </ac:grpSpMkLst>
        </pc:grpChg>
        <pc:grpChg chg="del mod topLvl">
          <ac:chgData name="Phillip Kaufman" userId="c001b2a046940d7c" providerId="LiveId" clId="{5CB25B10-5B1C-4017-B167-ED3104435743}" dt="2024-05-21T01:52:04.942" v="4198" actId="478"/>
          <ac:grpSpMkLst>
            <pc:docMk/>
            <pc:sldMk cId="2856383698" sldId="977"/>
            <ac:grpSpMk id="47" creationId="{1F517F79-DD0B-4A90-F1EA-4A9411EEE8B2}"/>
          </ac:grpSpMkLst>
        </pc:grpChg>
        <pc:grpChg chg="mod">
          <ac:chgData name="Phillip Kaufman" userId="c001b2a046940d7c" providerId="LiveId" clId="{5CB25B10-5B1C-4017-B167-ED3104435743}" dt="2024-05-21T01:51:55.931" v="4197" actId="165"/>
          <ac:grpSpMkLst>
            <pc:docMk/>
            <pc:sldMk cId="2856383698" sldId="977"/>
            <ac:grpSpMk id="48" creationId="{2AB443A5-F9DA-8905-05B8-10B5A41A83FC}"/>
          </ac:grpSpMkLst>
        </pc:grpChg>
        <pc:grpChg chg="mod">
          <ac:chgData name="Phillip Kaufman" userId="c001b2a046940d7c" providerId="LiveId" clId="{5CB25B10-5B1C-4017-B167-ED3104435743}" dt="2024-05-21T01:51:55.931" v="4197" actId="165"/>
          <ac:grpSpMkLst>
            <pc:docMk/>
            <pc:sldMk cId="2856383698" sldId="977"/>
            <ac:grpSpMk id="56" creationId="{F3DB77FE-3A3D-5228-0ACF-87888C106651}"/>
          </ac:grpSpMkLst>
        </pc:grpChg>
        <pc:grpChg chg="mod">
          <ac:chgData name="Phillip Kaufman" userId="c001b2a046940d7c" providerId="LiveId" clId="{5CB25B10-5B1C-4017-B167-ED3104435743}" dt="2024-05-21T01:51:55.931" v="4197" actId="165"/>
          <ac:grpSpMkLst>
            <pc:docMk/>
            <pc:sldMk cId="2856383698" sldId="977"/>
            <ac:grpSpMk id="64" creationId="{5DA8C61E-2D9E-3F3C-C649-FEDE437D0906}"/>
          </ac:grpSpMkLst>
        </pc:grpChg>
        <pc:grpChg chg="mod">
          <ac:chgData name="Phillip Kaufman" userId="c001b2a046940d7c" providerId="LiveId" clId="{5CB25B10-5B1C-4017-B167-ED3104435743}" dt="2024-05-21T01:51:55.931" v="4197" actId="165"/>
          <ac:grpSpMkLst>
            <pc:docMk/>
            <pc:sldMk cId="2856383698" sldId="977"/>
            <ac:grpSpMk id="65" creationId="{2C23B597-EE32-0DC2-A5A6-D6D0425217C4}"/>
          </ac:grpSpMkLst>
        </pc:grpChg>
        <pc:grpChg chg="mod">
          <ac:chgData name="Phillip Kaufman" userId="c001b2a046940d7c" providerId="LiveId" clId="{5CB25B10-5B1C-4017-B167-ED3104435743}" dt="2024-05-21T01:51:55.931" v="4197" actId="165"/>
          <ac:grpSpMkLst>
            <pc:docMk/>
            <pc:sldMk cId="2856383698" sldId="977"/>
            <ac:grpSpMk id="66" creationId="{805A64D5-3C4B-7ECB-5FBD-F65A81A195D9}"/>
          </ac:grpSpMkLst>
        </pc:grpChg>
        <pc:grpChg chg="mod">
          <ac:chgData name="Phillip Kaufman" userId="c001b2a046940d7c" providerId="LiveId" clId="{5CB25B10-5B1C-4017-B167-ED3104435743}" dt="2024-05-21T01:51:55.931" v="4197" actId="165"/>
          <ac:grpSpMkLst>
            <pc:docMk/>
            <pc:sldMk cId="2856383698" sldId="977"/>
            <ac:grpSpMk id="101" creationId="{BE12E47D-4011-74BA-B2F0-16A9C4407C44}"/>
          </ac:grpSpMkLst>
        </pc:grpChg>
        <pc:grpChg chg="add del mod">
          <ac:chgData name="Phillip Kaufman" userId="c001b2a046940d7c" providerId="LiveId" clId="{5CB25B10-5B1C-4017-B167-ED3104435743}" dt="2024-05-21T01:51:55.931" v="4197" actId="165"/>
          <ac:grpSpMkLst>
            <pc:docMk/>
            <pc:sldMk cId="2856383698" sldId="977"/>
            <ac:grpSpMk id="104" creationId="{FA003A99-2581-E7C0-E991-90EDC4986C6B}"/>
          </ac:grpSpMkLst>
        </pc:grpChg>
        <pc:grpChg chg="del mod topLvl">
          <ac:chgData name="Phillip Kaufman" userId="c001b2a046940d7c" providerId="LiveId" clId="{5CB25B10-5B1C-4017-B167-ED3104435743}" dt="2024-05-21T01:54:16.832" v="4229" actId="165"/>
          <ac:grpSpMkLst>
            <pc:docMk/>
            <pc:sldMk cId="2856383698" sldId="977"/>
            <ac:grpSpMk id="105" creationId="{4F2C49CE-BC91-A167-7140-B4013BFD4A88}"/>
          </ac:grpSpMkLst>
        </pc:grpChg>
        <pc:grpChg chg="del mod topLvl">
          <ac:chgData name="Phillip Kaufman" userId="c001b2a046940d7c" providerId="LiveId" clId="{5CB25B10-5B1C-4017-B167-ED3104435743}" dt="2024-05-21T01:52:04.942" v="4198" actId="478"/>
          <ac:grpSpMkLst>
            <pc:docMk/>
            <pc:sldMk cId="2856383698" sldId="977"/>
            <ac:grpSpMk id="106" creationId="{1E2A9091-4AF9-4250-BEE2-3FFAF8049331}"/>
          </ac:grpSpMkLst>
        </pc:grpChg>
        <pc:grpChg chg="del mod topLvl">
          <ac:chgData name="Phillip Kaufman" userId="c001b2a046940d7c" providerId="LiveId" clId="{5CB25B10-5B1C-4017-B167-ED3104435743}" dt="2024-05-21T01:52:04.942" v="4198" actId="478"/>
          <ac:grpSpMkLst>
            <pc:docMk/>
            <pc:sldMk cId="2856383698" sldId="977"/>
            <ac:grpSpMk id="107" creationId="{07EC4B1A-EF60-6E33-532D-A1DA3C017418}"/>
          </ac:grpSpMkLst>
        </pc:grpChg>
        <pc:grpChg chg="mod">
          <ac:chgData name="Phillip Kaufman" userId="c001b2a046940d7c" providerId="LiveId" clId="{5CB25B10-5B1C-4017-B167-ED3104435743}" dt="2024-05-21T01:51:55.931" v="4197" actId="165"/>
          <ac:grpSpMkLst>
            <pc:docMk/>
            <pc:sldMk cId="2856383698" sldId="977"/>
            <ac:grpSpMk id="108" creationId="{BCFC08D4-238B-8CF9-7395-B8A7C002EA19}"/>
          </ac:grpSpMkLst>
        </pc:grpChg>
        <pc:grpChg chg="mod">
          <ac:chgData name="Phillip Kaufman" userId="c001b2a046940d7c" providerId="LiveId" clId="{5CB25B10-5B1C-4017-B167-ED3104435743}" dt="2024-05-21T01:51:55.931" v="4197" actId="165"/>
          <ac:grpSpMkLst>
            <pc:docMk/>
            <pc:sldMk cId="2856383698" sldId="977"/>
            <ac:grpSpMk id="116" creationId="{C538F1A7-7722-6FF3-F92A-57279347F4EF}"/>
          </ac:grpSpMkLst>
        </pc:grpChg>
        <pc:grpChg chg="del mod topLvl">
          <ac:chgData name="Phillip Kaufman" userId="c001b2a046940d7c" providerId="LiveId" clId="{5CB25B10-5B1C-4017-B167-ED3104435743}" dt="2024-05-21T01:59:25.164" v="4336" actId="165"/>
          <ac:grpSpMkLst>
            <pc:docMk/>
            <pc:sldMk cId="2856383698" sldId="977"/>
            <ac:grpSpMk id="124" creationId="{FB9D7AE8-DF3C-99A9-7595-FFEB5C907C71}"/>
          </ac:grpSpMkLst>
        </pc:grpChg>
        <pc:grpChg chg="add del mod topLvl">
          <ac:chgData name="Phillip Kaufman" userId="c001b2a046940d7c" providerId="LiveId" clId="{5CB25B10-5B1C-4017-B167-ED3104435743}" dt="2024-05-21T02:28:23.706" v="5138" actId="164"/>
          <ac:grpSpMkLst>
            <pc:docMk/>
            <pc:sldMk cId="2856383698" sldId="977"/>
            <ac:grpSpMk id="125" creationId="{BC65E48C-624B-A501-3FDC-BA10F26A7391}"/>
          </ac:grpSpMkLst>
        </pc:grpChg>
        <pc:grpChg chg="mod">
          <ac:chgData name="Phillip Kaufman" userId="c001b2a046940d7c" providerId="LiveId" clId="{5CB25B10-5B1C-4017-B167-ED3104435743}" dt="2024-05-21T02:10:19.693" v="4840" actId="165"/>
          <ac:grpSpMkLst>
            <pc:docMk/>
            <pc:sldMk cId="2856383698" sldId="977"/>
            <ac:grpSpMk id="126" creationId="{AD343AEF-789C-25C0-8737-39F0064088F6}"/>
          </ac:grpSpMkLst>
        </pc:grpChg>
        <pc:grpChg chg="del mod topLvl">
          <ac:chgData name="Phillip Kaufman" userId="c001b2a046940d7c" providerId="LiveId" clId="{5CB25B10-5B1C-4017-B167-ED3104435743}" dt="2024-05-21T01:59:29.167" v="4337" actId="165"/>
          <ac:grpSpMkLst>
            <pc:docMk/>
            <pc:sldMk cId="2856383698" sldId="977"/>
            <ac:grpSpMk id="161" creationId="{20F23266-38C5-8D5F-B84F-0360F06E8468}"/>
          </ac:grpSpMkLst>
        </pc:grpChg>
        <pc:grpChg chg="add del mod">
          <ac:chgData name="Phillip Kaufman" userId="c001b2a046940d7c" providerId="LiveId" clId="{5CB25B10-5B1C-4017-B167-ED3104435743}" dt="2024-05-21T01:51:55.931" v="4197" actId="165"/>
          <ac:grpSpMkLst>
            <pc:docMk/>
            <pc:sldMk cId="2856383698" sldId="977"/>
            <ac:grpSpMk id="164" creationId="{28F322DB-267C-3D60-376C-4429D5541CF8}"/>
          </ac:grpSpMkLst>
        </pc:grpChg>
        <pc:grpChg chg="del mod topLvl">
          <ac:chgData name="Phillip Kaufman" userId="c001b2a046940d7c" providerId="LiveId" clId="{5CB25B10-5B1C-4017-B167-ED3104435743}" dt="2024-05-21T02:03:40.959" v="4559" actId="478"/>
          <ac:grpSpMkLst>
            <pc:docMk/>
            <pc:sldMk cId="2856383698" sldId="977"/>
            <ac:grpSpMk id="165" creationId="{D974079E-C7C2-2A6D-1628-DCD4163026AD}"/>
          </ac:grpSpMkLst>
        </pc:grpChg>
        <pc:grpChg chg="del mod topLvl">
          <ac:chgData name="Phillip Kaufman" userId="c001b2a046940d7c" providerId="LiveId" clId="{5CB25B10-5B1C-4017-B167-ED3104435743}" dt="2024-05-21T01:52:04.942" v="4198" actId="478"/>
          <ac:grpSpMkLst>
            <pc:docMk/>
            <pc:sldMk cId="2856383698" sldId="977"/>
            <ac:grpSpMk id="166" creationId="{C82BF9D3-ABD3-1974-BAC6-651A5F5D1994}"/>
          </ac:grpSpMkLst>
        </pc:grpChg>
        <pc:grpChg chg="del mod topLvl">
          <ac:chgData name="Phillip Kaufman" userId="c001b2a046940d7c" providerId="LiveId" clId="{5CB25B10-5B1C-4017-B167-ED3104435743}" dt="2024-05-21T01:52:04.942" v="4198" actId="478"/>
          <ac:grpSpMkLst>
            <pc:docMk/>
            <pc:sldMk cId="2856383698" sldId="977"/>
            <ac:grpSpMk id="167" creationId="{C37BC77D-3807-B82E-23A2-4DAA6E94F38D}"/>
          </ac:grpSpMkLst>
        </pc:grpChg>
        <pc:grpChg chg="mod">
          <ac:chgData name="Phillip Kaufman" userId="c001b2a046940d7c" providerId="LiveId" clId="{5CB25B10-5B1C-4017-B167-ED3104435743}" dt="2024-05-21T01:51:55.931" v="4197" actId="165"/>
          <ac:grpSpMkLst>
            <pc:docMk/>
            <pc:sldMk cId="2856383698" sldId="977"/>
            <ac:grpSpMk id="168" creationId="{5F692A3E-C9A0-B185-4B98-51ABFCD18D04}"/>
          </ac:grpSpMkLst>
        </pc:grpChg>
        <pc:grpChg chg="mod">
          <ac:chgData name="Phillip Kaufman" userId="c001b2a046940d7c" providerId="LiveId" clId="{5CB25B10-5B1C-4017-B167-ED3104435743}" dt="2024-05-21T01:51:55.931" v="4197" actId="165"/>
          <ac:grpSpMkLst>
            <pc:docMk/>
            <pc:sldMk cId="2856383698" sldId="977"/>
            <ac:grpSpMk id="176" creationId="{1C52AF6D-7EE8-6989-C2AF-DD513BE704EE}"/>
          </ac:grpSpMkLst>
        </pc:grpChg>
        <pc:grpChg chg="mod">
          <ac:chgData name="Phillip Kaufman" userId="c001b2a046940d7c" providerId="LiveId" clId="{5CB25B10-5B1C-4017-B167-ED3104435743}" dt="2024-05-21T01:51:55.931" v="4197" actId="165"/>
          <ac:grpSpMkLst>
            <pc:docMk/>
            <pc:sldMk cId="2856383698" sldId="977"/>
            <ac:grpSpMk id="184" creationId="{095AF1B3-C405-8BAE-5B4B-F2D51D88E091}"/>
          </ac:grpSpMkLst>
        </pc:grpChg>
        <pc:grpChg chg="mod">
          <ac:chgData name="Phillip Kaufman" userId="c001b2a046940d7c" providerId="LiveId" clId="{5CB25B10-5B1C-4017-B167-ED3104435743}" dt="2024-05-21T01:51:55.931" v="4197" actId="165"/>
          <ac:grpSpMkLst>
            <pc:docMk/>
            <pc:sldMk cId="2856383698" sldId="977"/>
            <ac:grpSpMk id="185" creationId="{0A9C4EF6-A6AA-FAD0-2EDF-27F8540CFA70}"/>
          </ac:grpSpMkLst>
        </pc:grpChg>
        <pc:grpChg chg="mod">
          <ac:chgData name="Phillip Kaufman" userId="c001b2a046940d7c" providerId="LiveId" clId="{5CB25B10-5B1C-4017-B167-ED3104435743}" dt="2024-05-21T01:51:55.931" v="4197" actId="165"/>
          <ac:grpSpMkLst>
            <pc:docMk/>
            <pc:sldMk cId="2856383698" sldId="977"/>
            <ac:grpSpMk id="186" creationId="{0397BE19-B3C1-07F9-B8A7-E66FADDD4FC5}"/>
          </ac:grpSpMkLst>
        </pc:grpChg>
        <pc:grpChg chg="mod">
          <ac:chgData name="Phillip Kaufman" userId="c001b2a046940d7c" providerId="LiveId" clId="{5CB25B10-5B1C-4017-B167-ED3104435743}" dt="2024-05-21T01:51:55.931" v="4197" actId="165"/>
          <ac:grpSpMkLst>
            <pc:docMk/>
            <pc:sldMk cId="2856383698" sldId="977"/>
            <ac:grpSpMk id="221" creationId="{D725970E-9D68-2521-C3EA-AE20CA237691}"/>
          </ac:grpSpMkLst>
        </pc:grpChg>
        <pc:grpChg chg="add del mod">
          <ac:chgData name="Phillip Kaufman" userId="c001b2a046940d7c" providerId="LiveId" clId="{5CB25B10-5B1C-4017-B167-ED3104435743}" dt="2024-05-21T01:51:55.931" v="4197" actId="165"/>
          <ac:grpSpMkLst>
            <pc:docMk/>
            <pc:sldMk cId="2856383698" sldId="977"/>
            <ac:grpSpMk id="224" creationId="{AFAB06F4-FB06-F89E-DB0F-ACAB27FCBACD}"/>
          </ac:grpSpMkLst>
        </pc:grpChg>
        <pc:grpChg chg="del mod topLvl">
          <ac:chgData name="Phillip Kaufman" userId="c001b2a046940d7c" providerId="LiveId" clId="{5CB25B10-5B1C-4017-B167-ED3104435743}" dt="2024-05-21T02:03:32.901" v="4557" actId="478"/>
          <ac:grpSpMkLst>
            <pc:docMk/>
            <pc:sldMk cId="2856383698" sldId="977"/>
            <ac:grpSpMk id="225" creationId="{E48A476D-61C3-1D7B-2BD3-9D9BC878B42C}"/>
          </ac:grpSpMkLst>
        </pc:grpChg>
        <pc:grpChg chg="del mod topLvl">
          <ac:chgData name="Phillip Kaufman" userId="c001b2a046940d7c" providerId="LiveId" clId="{5CB25B10-5B1C-4017-B167-ED3104435743}" dt="2024-05-21T01:52:04.942" v="4198" actId="478"/>
          <ac:grpSpMkLst>
            <pc:docMk/>
            <pc:sldMk cId="2856383698" sldId="977"/>
            <ac:grpSpMk id="226" creationId="{ECD12EBC-2B90-837B-147D-16F05BA577A0}"/>
          </ac:grpSpMkLst>
        </pc:grpChg>
        <pc:grpChg chg="del mod topLvl">
          <ac:chgData name="Phillip Kaufman" userId="c001b2a046940d7c" providerId="LiveId" clId="{5CB25B10-5B1C-4017-B167-ED3104435743}" dt="2024-05-21T01:52:04.942" v="4198" actId="478"/>
          <ac:grpSpMkLst>
            <pc:docMk/>
            <pc:sldMk cId="2856383698" sldId="977"/>
            <ac:grpSpMk id="227" creationId="{2F391436-F94A-867D-D243-2AF0CC5ADAF3}"/>
          </ac:grpSpMkLst>
        </pc:grpChg>
        <pc:grpChg chg="mod">
          <ac:chgData name="Phillip Kaufman" userId="c001b2a046940d7c" providerId="LiveId" clId="{5CB25B10-5B1C-4017-B167-ED3104435743}" dt="2024-05-21T01:51:55.931" v="4197" actId="165"/>
          <ac:grpSpMkLst>
            <pc:docMk/>
            <pc:sldMk cId="2856383698" sldId="977"/>
            <ac:grpSpMk id="230" creationId="{58CE1958-4D84-2C1D-8D8E-1EF08505741B}"/>
          </ac:grpSpMkLst>
        </pc:grpChg>
        <pc:grpChg chg="mod">
          <ac:chgData name="Phillip Kaufman" userId="c001b2a046940d7c" providerId="LiveId" clId="{5CB25B10-5B1C-4017-B167-ED3104435743}" dt="2024-05-21T01:51:55.931" v="4197" actId="165"/>
          <ac:grpSpMkLst>
            <pc:docMk/>
            <pc:sldMk cId="2856383698" sldId="977"/>
            <ac:grpSpMk id="236" creationId="{9F5954E3-A114-9033-ACB9-A8F32A2AA58A}"/>
          </ac:grpSpMkLst>
        </pc:grpChg>
        <pc:grpChg chg="mod">
          <ac:chgData name="Phillip Kaufman" userId="c001b2a046940d7c" providerId="LiveId" clId="{5CB25B10-5B1C-4017-B167-ED3104435743}" dt="2024-05-21T01:51:55.931" v="4197" actId="165"/>
          <ac:grpSpMkLst>
            <pc:docMk/>
            <pc:sldMk cId="2856383698" sldId="977"/>
            <ac:grpSpMk id="244" creationId="{A89C8E4C-C1C8-CB8D-5667-915BF07DC7A3}"/>
          </ac:grpSpMkLst>
        </pc:grpChg>
        <pc:grpChg chg="mod">
          <ac:chgData name="Phillip Kaufman" userId="c001b2a046940d7c" providerId="LiveId" clId="{5CB25B10-5B1C-4017-B167-ED3104435743}" dt="2024-05-21T01:51:55.931" v="4197" actId="165"/>
          <ac:grpSpMkLst>
            <pc:docMk/>
            <pc:sldMk cId="2856383698" sldId="977"/>
            <ac:grpSpMk id="245" creationId="{9DB5C3F4-CA3E-E32C-4491-305E6EA09260}"/>
          </ac:grpSpMkLst>
        </pc:grpChg>
        <pc:grpChg chg="mod">
          <ac:chgData name="Phillip Kaufman" userId="c001b2a046940d7c" providerId="LiveId" clId="{5CB25B10-5B1C-4017-B167-ED3104435743}" dt="2024-05-21T01:51:55.931" v="4197" actId="165"/>
          <ac:grpSpMkLst>
            <pc:docMk/>
            <pc:sldMk cId="2856383698" sldId="977"/>
            <ac:grpSpMk id="246" creationId="{1EC048B1-BFE2-D1C0-54EB-AD95556BB129}"/>
          </ac:grpSpMkLst>
        </pc:grpChg>
        <pc:grpChg chg="mod">
          <ac:chgData name="Phillip Kaufman" userId="c001b2a046940d7c" providerId="LiveId" clId="{5CB25B10-5B1C-4017-B167-ED3104435743}" dt="2024-05-21T01:51:55.931" v="4197" actId="165"/>
          <ac:grpSpMkLst>
            <pc:docMk/>
            <pc:sldMk cId="2856383698" sldId="977"/>
            <ac:grpSpMk id="281" creationId="{D0BF9D68-40D0-0CD8-6E43-27CC9460AD22}"/>
          </ac:grpSpMkLst>
        </pc:grpChg>
        <pc:grpChg chg="add del mod">
          <ac:chgData name="Phillip Kaufman" userId="c001b2a046940d7c" providerId="LiveId" clId="{5CB25B10-5B1C-4017-B167-ED3104435743}" dt="2024-05-21T01:51:55.931" v="4197" actId="165"/>
          <ac:grpSpMkLst>
            <pc:docMk/>
            <pc:sldMk cId="2856383698" sldId="977"/>
            <ac:grpSpMk id="284" creationId="{6BA6187A-7E79-9938-CFD3-CD38CF2AF638}"/>
          </ac:grpSpMkLst>
        </pc:grpChg>
        <pc:grpChg chg="del mod topLvl">
          <ac:chgData name="Phillip Kaufman" userId="c001b2a046940d7c" providerId="LiveId" clId="{5CB25B10-5B1C-4017-B167-ED3104435743}" dt="2024-05-21T02:02:30.780" v="4384" actId="478"/>
          <ac:grpSpMkLst>
            <pc:docMk/>
            <pc:sldMk cId="2856383698" sldId="977"/>
            <ac:grpSpMk id="285" creationId="{4025EB42-8590-1CF5-619F-6F6A1E6DCC5F}"/>
          </ac:grpSpMkLst>
        </pc:grpChg>
        <pc:grpChg chg="del mod topLvl">
          <ac:chgData name="Phillip Kaufman" userId="c001b2a046940d7c" providerId="LiveId" clId="{5CB25B10-5B1C-4017-B167-ED3104435743}" dt="2024-05-21T01:52:04.942" v="4198" actId="478"/>
          <ac:grpSpMkLst>
            <pc:docMk/>
            <pc:sldMk cId="2856383698" sldId="977"/>
            <ac:grpSpMk id="286" creationId="{67FB229C-42A7-6A82-3203-148BFC251613}"/>
          </ac:grpSpMkLst>
        </pc:grpChg>
        <pc:grpChg chg="del mod topLvl">
          <ac:chgData name="Phillip Kaufman" userId="c001b2a046940d7c" providerId="LiveId" clId="{5CB25B10-5B1C-4017-B167-ED3104435743}" dt="2024-05-21T01:52:04.942" v="4198" actId="478"/>
          <ac:grpSpMkLst>
            <pc:docMk/>
            <pc:sldMk cId="2856383698" sldId="977"/>
            <ac:grpSpMk id="287" creationId="{CA3814A8-07C1-71C1-B4F3-FB741FE45444}"/>
          </ac:grpSpMkLst>
        </pc:grpChg>
        <pc:grpChg chg="mod">
          <ac:chgData name="Phillip Kaufman" userId="c001b2a046940d7c" providerId="LiveId" clId="{5CB25B10-5B1C-4017-B167-ED3104435743}" dt="2024-05-21T01:51:55.931" v="4197" actId="165"/>
          <ac:grpSpMkLst>
            <pc:docMk/>
            <pc:sldMk cId="2856383698" sldId="977"/>
            <ac:grpSpMk id="288" creationId="{A1C67297-7AA1-6BFA-7DED-1BA83D0EB0DE}"/>
          </ac:grpSpMkLst>
        </pc:grpChg>
        <pc:grpChg chg="mod">
          <ac:chgData name="Phillip Kaufman" userId="c001b2a046940d7c" providerId="LiveId" clId="{5CB25B10-5B1C-4017-B167-ED3104435743}" dt="2024-05-21T01:51:55.931" v="4197" actId="165"/>
          <ac:grpSpMkLst>
            <pc:docMk/>
            <pc:sldMk cId="2856383698" sldId="977"/>
            <ac:grpSpMk id="296" creationId="{76C95722-1B8E-3759-2D83-E1DB0DFB8C00}"/>
          </ac:grpSpMkLst>
        </pc:grpChg>
        <pc:grpChg chg="mod">
          <ac:chgData name="Phillip Kaufman" userId="c001b2a046940d7c" providerId="LiveId" clId="{5CB25B10-5B1C-4017-B167-ED3104435743}" dt="2024-05-21T01:51:55.931" v="4197" actId="165"/>
          <ac:grpSpMkLst>
            <pc:docMk/>
            <pc:sldMk cId="2856383698" sldId="977"/>
            <ac:grpSpMk id="304" creationId="{8B374A9C-8FA9-A79D-9CF1-AB9312CDFD21}"/>
          </ac:grpSpMkLst>
        </pc:grpChg>
        <pc:grpChg chg="mod">
          <ac:chgData name="Phillip Kaufman" userId="c001b2a046940d7c" providerId="LiveId" clId="{5CB25B10-5B1C-4017-B167-ED3104435743}" dt="2024-05-21T01:51:55.931" v="4197" actId="165"/>
          <ac:grpSpMkLst>
            <pc:docMk/>
            <pc:sldMk cId="2856383698" sldId="977"/>
            <ac:grpSpMk id="305" creationId="{0FA7BCD4-54EC-FDEF-8AD8-F2F827B76F29}"/>
          </ac:grpSpMkLst>
        </pc:grpChg>
        <pc:grpChg chg="mod">
          <ac:chgData name="Phillip Kaufman" userId="c001b2a046940d7c" providerId="LiveId" clId="{5CB25B10-5B1C-4017-B167-ED3104435743}" dt="2024-05-21T01:51:55.931" v="4197" actId="165"/>
          <ac:grpSpMkLst>
            <pc:docMk/>
            <pc:sldMk cId="2856383698" sldId="977"/>
            <ac:grpSpMk id="306" creationId="{F4674656-7FBA-D25A-7662-8D85B944C520}"/>
          </ac:grpSpMkLst>
        </pc:grpChg>
        <pc:grpChg chg="mod">
          <ac:chgData name="Phillip Kaufman" userId="c001b2a046940d7c" providerId="LiveId" clId="{5CB25B10-5B1C-4017-B167-ED3104435743}" dt="2024-05-21T01:51:55.931" v="4197" actId="165"/>
          <ac:grpSpMkLst>
            <pc:docMk/>
            <pc:sldMk cId="2856383698" sldId="977"/>
            <ac:grpSpMk id="341" creationId="{25055523-68BD-CDE6-6E9C-09220CD48939}"/>
          </ac:grpSpMkLst>
        </pc:grpChg>
        <pc:grpChg chg="add del mod">
          <ac:chgData name="Phillip Kaufman" userId="c001b2a046940d7c" providerId="LiveId" clId="{5CB25B10-5B1C-4017-B167-ED3104435743}" dt="2024-05-21T01:58:35.115" v="4327" actId="165"/>
          <ac:grpSpMkLst>
            <pc:docMk/>
            <pc:sldMk cId="2856383698" sldId="977"/>
            <ac:grpSpMk id="345" creationId="{22F9EA22-410E-DA25-0D63-FD6F77C52841}"/>
          </ac:grpSpMkLst>
        </pc:grpChg>
        <pc:grpChg chg="add del mod">
          <ac:chgData name="Phillip Kaufman" userId="c001b2a046940d7c" providerId="LiveId" clId="{5CB25B10-5B1C-4017-B167-ED3104435743}" dt="2024-05-21T01:59:05.165" v="4331" actId="165"/>
          <ac:grpSpMkLst>
            <pc:docMk/>
            <pc:sldMk cId="2856383698" sldId="977"/>
            <ac:grpSpMk id="348" creationId="{51E3FEB2-CB2D-DB8C-2757-AA96B455DCA0}"/>
          </ac:grpSpMkLst>
        </pc:grpChg>
        <pc:grpChg chg="add del mod topLvl">
          <ac:chgData name="Phillip Kaufman" userId="c001b2a046940d7c" providerId="LiveId" clId="{5CB25B10-5B1C-4017-B167-ED3104435743}" dt="2024-05-21T02:28:23.706" v="5138" actId="164"/>
          <ac:grpSpMkLst>
            <pc:docMk/>
            <pc:sldMk cId="2856383698" sldId="977"/>
            <ac:grpSpMk id="351" creationId="{F5A2A0C0-D399-DA5F-DEFF-12977F33A52D}"/>
          </ac:grpSpMkLst>
        </pc:grpChg>
        <pc:grpChg chg="add del mod topLvl">
          <ac:chgData name="Phillip Kaufman" userId="c001b2a046940d7c" providerId="LiveId" clId="{5CB25B10-5B1C-4017-B167-ED3104435743}" dt="2024-05-21T02:10:19.693" v="4840" actId="165"/>
          <ac:grpSpMkLst>
            <pc:docMk/>
            <pc:sldMk cId="2856383698" sldId="977"/>
            <ac:grpSpMk id="352" creationId="{D7D0A8EE-181B-2100-0C88-72AC6EF13734}"/>
          </ac:grpSpMkLst>
        </pc:grpChg>
        <pc:grpChg chg="add del mod">
          <ac:chgData name="Phillip Kaufman" userId="c001b2a046940d7c" providerId="LiveId" clId="{5CB25B10-5B1C-4017-B167-ED3104435743}" dt="2024-05-21T02:08:24.358" v="4818" actId="165"/>
          <ac:grpSpMkLst>
            <pc:docMk/>
            <pc:sldMk cId="2856383698" sldId="977"/>
            <ac:grpSpMk id="353" creationId="{29E3DA04-CF86-8BC8-88C5-91DE3C2A932A}"/>
          </ac:grpSpMkLst>
        </pc:grpChg>
        <pc:grpChg chg="add mod">
          <ac:chgData name="Phillip Kaufman" userId="c001b2a046940d7c" providerId="LiveId" clId="{5CB25B10-5B1C-4017-B167-ED3104435743}" dt="2024-05-21T02:02:10.800" v="4383" actId="571"/>
          <ac:grpSpMkLst>
            <pc:docMk/>
            <pc:sldMk cId="2856383698" sldId="977"/>
            <ac:grpSpMk id="354" creationId="{692F0C40-92FA-B445-67A3-7656720EF712}"/>
          </ac:grpSpMkLst>
        </pc:grpChg>
        <pc:grpChg chg="mod">
          <ac:chgData name="Phillip Kaufman" userId="c001b2a046940d7c" providerId="LiveId" clId="{5CB25B10-5B1C-4017-B167-ED3104435743}" dt="2024-05-21T02:02:10.800" v="4383" actId="571"/>
          <ac:grpSpMkLst>
            <pc:docMk/>
            <pc:sldMk cId="2856383698" sldId="977"/>
            <ac:grpSpMk id="355" creationId="{5810DCA4-3997-C527-9217-678FE2CF7E4C}"/>
          </ac:grpSpMkLst>
        </pc:grpChg>
        <pc:grpChg chg="mod">
          <ac:chgData name="Phillip Kaufman" userId="c001b2a046940d7c" providerId="LiveId" clId="{5CB25B10-5B1C-4017-B167-ED3104435743}" dt="2024-05-21T02:02:10.800" v="4383" actId="571"/>
          <ac:grpSpMkLst>
            <pc:docMk/>
            <pc:sldMk cId="2856383698" sldId="977"/>
            <ac:grpSpMk id="358" creationId="{24640927-1E17-0056-F6C2-8267564E169F}"/>
          </ac:grpSpMkLst>
        </pc:grpChg>
        <pc:grpChg chg="mod">
          <ac:chgData name="Phillip Kaufman" userId="c001b2a046940d7c" providerId="LiveId" clId="{5CB25B10-5B1C-4017-B167-ED3104435743}" dt="2024-05-21T02:02:10.800" v="4383" actId="571"/>
          <ac:grpSpMkLst>
            <pc:docMk/>
            <pc:sldMk cId="2856383698" sldId="977"/>
            <ac:grpSpMk id="359" creationId="{7F0107D9-8A93-35C8-2898-C0414576A451}"/>
          </ac:grpSpMkLst>
        </pc:grpChg>
        <pc:grpChg chg="mod">
          <ac:chgData name="Phillip Kaufman" userId="c001b2a046940d7c" providerId="LiveId" clId="{5CB25B10-5B1C-4017-B167-ED3104435743}" dt="2024-05-21T02:02:10.800" v="4383" actId="571"/>
          <ac:grpSpMkLst>
            <pc:docMk/>
            <pc:sldMk cId="2856383698" sldId="977"/>
            <ac:grpSpMk id="360" creationId="{1433F772-132B-CB57-C052-E0E046609C6F}"/>
          </ac:grpSpMkLst>
        </pc:grpChg>
        <pc:grpChg chg="add del mod">
          <ac:chgData name="Phillip Kaufman" userId="c001b2a046940d7c" providerId="LiveId" clId="{5CB25B10-5B1C-4017-B167-ED3104435743}" dt="2024-05-21T02:08:24.358" v="4818" actId="165"/>
          <ac:grpSpMkLst>
            <pc:docMk/>
            <pc:sldMk cId="2856383698" sldId="977"/>
            <ac:grpSpMk id="397" creationId="{ADB6D389-5AC6-EF83-5601-DEBE03E30116}"/>
          </ac:grpSpMkLst>
        </pc:grpChg>
        <pc:grpChg chg="del mod topLvl">
          <ac:chgData name="Phillip Kaufman" userId="c001b2a046940d7c" providerId="LiveId" clId="{5CB25B10-5B1C-4017-B167-ED3104435743}" dt="2024-05-21T02:10:19.693" v="4840" actId="165"/>
          <ac:grpSpMkLst>
            <pc:docMk/>
            <pc:sldMk cId="2856383698" sldId="977"/>
            <ac:grpSpMk id="398" creationId="{962E3C20-894B-7CB7-0769-FEEA501A3255}"/>
          </ac:grpSpMkLst>
        </pc:grpChg>
        <pc:grpChg chg="add del mod topLvl">
          <ac:chgData name="Phillip Kaufman" userId="c001b2a046940d7c" providerId="LiveId" clId="{5CB25B10-5B1C-4017-B167-ED3104435743}" dt="2024-05-21T02:18:09.129" v="5036" actId="478"/>
          <ac:grpSpMkLst>
            <pc:docMk/>
            <pc:sldMk cId="2856383698" sldId="977"/>
            <ac:grpSpMk id="401" creationId="{8B22E9D3-6A31-1E6C-BA41-61E731B1DC16}"/>
          </ac:grpSpMkLst>
        </pc:grpChg>
        <pc:grpChg chg="add del mod topLvl">
          <ac:chgData name="Phillip Kaufman" userId="c001b2a046940d7c" providerId="LiveId" clId="{5CB25B10-5B1C-4017-B167-ED3104435743}" dt="2024-05-21T02:18:09.129" v="5036" actId="478"/>
          <ac:grpSpMkLst>
            <pc:docMk/>
            <pc:sldMk cId="2856383698" sldId="977"/>
            <ac:grpSpMk id="402" creationId="{C40D90A8-3DD3-59F5-2692-21FF77CA079B}"/>
          </ac:grpSpMkLst>
        </pc:grpChg>
        <pc:grpChg chg="mod">
          <ac:chgData name="Phillip Kaufman" userId="c001b2a046940d7c" providerId="LiveId" clId="{5CB25B10-5B1C-4017-B167-ED3104435743}" dt="2024-05-21T02:14:17.728" v="4962" actId="571"/>
          <ac:grpSpMkLst>
            <pc:docMk/>
            <pc:sldMk cId="2856383698" sldId="977"/>
            <ac:grpSpMk id="403" creationId="{E7A8D2C7-4E41-F9E5-A725-97E0177D0C13}"/>
          </ac:grpSpMkLst>
        </pc:grpChg>
        <pc:grpChg chg="add del mod">
          <ac:chgData name="Phillip Kaufman" userId="c001b2a046940d7c" providerId="LiveId" clId="{5CB25B10-5B1C-4017-B167-ED3104435743}" dt="2024-05-21T02:08:24.358" v="4818" actId="165"/>
          <ac:grpSpMkLst>
            <pc:docMk/>
            <pc:sldMk cId="2856383698" sldId="977"/>
            <ac:grpSpMk id="440" creationId="{42BB6EAE-015A-01AD-94C2-208C323A60C3}"/>
          </ac:grpSpMkLst>
        </pc:grpChg>
        <pc:grpChg chg="del mod topLvl">
          <ac:chgData name="Phillip Kaufman" userId="c001b2a046940d7c" providerId="LiveId" clId="{5CB25B10-5B1C-4017-B167-ED3104435743}" dt="2024-05-21T02:10:19.693" v="4840" actId="165"/>
          <ac:grpSpMkLst>
            <pc:docMk/>
            <pc:sldMk cId="2856383698" sldId="977"/>
            <ac:grpSpMk id="441" creationId="{97AFAC97-807F-56C0-D938-D886687BCB7D}"/>
          </ac:grpSpMkLst>
        </pc:grpChg>
        <pc:grpChg chg="mod topLvl">
          <ac:chgData name="Phillip Kaufman" userId="c001b2a046940d7c" providerId="LiveId" clId="{5CB25B10-5B1C-4017-B167-ED3104435743}" dt="2024-05-21T02:26:50.815" v="5109" actId="165"/>
          <ac:grpSpMkLst>
            <pc:docMk/>
            <pc:sldMk cId="2856383698" sldId="977"/>
            <ac:grpSpMk id="444" creationId="{B192EDAB-E199-DF67-4DD8-DA2A048EB5D7}"/>
          </ac:grpSpMkLst>
        </pc:grpChg>
        <pc:grpChg chg="mod topLvl">
          <ac:chgData name="Phillip Kaufman" userId="c001b2a046940d7c" providerId="LiveId" clId="{5CB25B10-5B1C-4017-B167-ED3104435743}" dt="2024-05-21T02:26:50.815" v="5109" actId="165"/>
          <ac:grpSpMkLst>
            <pc:docMk/>
            <pc:sldMk cId="2856383698" sldId="977"/>
            <ac:grpSpMk id="445" creationId="{F42BD527-64FF-2E74-06E2-BDD12118CCC2}"/>
          </ac:grpSpMkLst>
        </pc:grpChg>
        <pc:grpChg chg="mod">
          <ac:chgData name="Phillip Kaufman" userId="c001b2a046940d7c" providerId="LiveId" clId="{5CB25B10-5B1C-4017-B167-ED3104435743}" dt="2024-05-21T02:26:50.815" v="5109" actId="165"/>
          <ac:grpSpMkLst>
            <pc:docMk/>
            <pc:sldMk cId="2856383698" sldId="977"/>
            <ac:grpSpMk id="446" creationId="{EBE59D30-1052-FF9E-3438-0F95F9AAE3E1}"/>
          </ac:grpSpMkLst>
        </pc:grpChg>
        <pc:grpChg chg="add del mod">
          <ac:chgData name="Phillip Kaufman" userId="c001b2a046940d7c" providerId="LiveId" clId="{5CB25B10-5B1C-4017-B167-ED3104435743}" dt="2024-05-21T02:08:24.358" v="4818" actId="165"/>
          <ac:grpSpMkLst>
            <pc:docMk/>
            <pc:sldMk cId="2856383698" sldId="977"/>
            <ac:grpSpMk id="483" creationId="{A6BE63E8-7279-28B4-ED16-DAB96BDA81C5}"/>
          </ac:grpSpMkLst>
        </pc:grpChg>
        <pc:grpChg chg="del mod topLvl">
          <ac:chgData name="Phillip Kaufman" userId="c001b2a046940d7c" providerId="LiveId" clId="{5CB25B10-5B1C-4017-B167-ED3104435743}" dt="2024-05-21T02:10:19.693" v="4840" actId="165"/>
          <ac:grpSpMkLst>
            <pc:docMk/>
            <pc:sldMk cId="2856383698" sldId="977"/>
            <ac:grpSpMk id="484" creationId="{E5F03C4D-1366-B4A9-20D9-206115C7A4C7}"/>
          </ac:grpSpMkLst>
        </pc:grpChg>
        <pc:grpChg chg="mod topLvl">
          <ac:chgData name="Phillip Kaufman" userId="c001b2a046940d7c" providerId="LiveId" clId="{5CB25B10-5B1C-4017-B167-ED3104435743}" dt="2024-05-21T02:27:40.684" v="5131" actId="164"/>
          <ac:grpSpMkLst>
            <pc:docMk/>
            <pc:sldMk cId="2856383698" sldId="977"/>
            <ac:grpSpMk id="487" creationId="{AFD3D56C-FC9E-9286-1C91-4FC5ADC063AE}"/>
          </ac:grpSpMkLst>
        </pc:grpChg>
        <pc:grpChg chg="mod topLvl">
          <ac:chgData name="Phillip Kaufman" userId="c001b2a046940d7c" providerId="LiveId" clId="{5CB25B10-5B1C-4017-B167-ED3104435743}" dt="2024-05-21T02:27:40.684" v="5131" actId="164"/>
          <ac:grpSpMkLst>
            <pc:docMk/>
            <pc:sldMk cId="2856383698" sldId="977"/>
            <ac:grpSpMk id="488" creationId="{23FBE046-FF81-0337-2815-60EE1A1D6B6B}"/>
          </ac:grpSpMkLst>
        </pc:grpChg>
        <pc:grpChg chg="mod">
          <ac:chgData name="Phillip Kaufman" userId="c001b2a046940d7c" providerId="LiveId" clId="{5CB25B10-5B1C-4017-B167-ED3104435743}" dt="2024-05-21T02:27:02.193" v="5112" actId="164"/>
          <ac:grpSpMkLst>
            <pc:docMk/>
            <pc:sldMk cId="2856383698" sldId="977"/>
            <ac:grpSpMk id="489" creationId="{260125AC-047A-B80D-9E32-654C264F6E8B}"/>
          </ac:grpSpMkLst>
        </pc:grpChg>
        <pc:grpChg chg="add del mod">
          <ac:chgData name="Phillip Kaufman" userId="c001b2a046940d7c" providerId="LiveId" clId="{5CB25B10-5B1C-4017-B167-ED3104435743}" dt="2024-05-21T02:08:24.358" v="4818" actId="165"/>
          <ac:grpSpMkLst>
            <pc:docMk/>
            <pc:sldMk cId="2856383698" sldId="977"/>
            <ac:grpSpMk id="526" creationId="{D264A77B-7D5E-6142-3FDB-31A44E43A660}"/>
          </ac:grpSpMkLst>
        </pc:grpChg>
        <pc:grpChg chg="del mod topLvl">
          <ac:chgData name="Phillip Kaufman" userId="c001b2a046940d7c" providerId="LiveId" clId="{5CB25B10-5B1C-4017-B167-ED3104435743}" dt="2024-05-21T02:10:19.693" v="4840" actId="165"/>
          <ac:grpSpMkLst>
            <pc:docMk/>
            <pc:sldMk cId="2856383698" sldId="977"/>
            <ac:grpSpMk id="527" creationId="{69E1DF1F-06D9-C4AC-A878-3DEB2AA8E296}"/>
          </ac:grpSpMkLst>
        </pc:grpChg>
        <pc:grpChg chg="mod topLvl">
          <ac:chgData name="Phillip Kaufman" userId="c001b2a046940d7c" providerId="LiveId" clId="{5CB25B10-5B1C-4017-B167-ED3104435743}" dt="2024-05-21T02:27:17.775" v="5125" actId="164"/>
          <ac:grpSpMkLst>
            <pc:docMk/>
            <pc:sldMk cId="2856383698" sldId="977"/>
            <ac:grpSpMk id="530" creationId="{2ED7AD97-5BD8-9CC5-17AB-B7DF90CCE1D0}"/>
          </ac:grpSpMkLst>
        </pc:grpChg>
        <pc:grpChg chg="mod topLvl">
          <ac:chgData name="Phillip Kaufman" userId="c001b2a046940d7c" providerId="LiveId" clId="{5CB25B10-5B1C-4017-B167-ED3104435743}" dt="2024-05-21T02:27:17.775" v="5125" actId="164"/>
          <ac:grpSpMkLst>
            <pc:docMk/>
            <pc:sldMk cId="2856383698" sldId="977"/>
            <ac:grpSpMk id="531" creationId="{48708788-5AF7-0C96-1530-B736D0CE18C6}"/>
          </ac:grpSpMkLst>
        </pc:grpChg>
        <pc:grpChg chg="mod">
          <ac:chgData name="Phillip Kaufman" userId="c001b2a046940d7c" providerId="LiveId" clId="{5CB25B10-5B1C-4017-B167-ED3104435743}" dt="2024-05-21T02:27:02.729" v="5113" actId="164"/>
          <ac:grpSpMkLst>
            <pc:docMk/>
            <pc:sldMk cId="2856383698" sldId="977"/>
            <ac:grpSpMk id="532" creationId="{95D3553D-8F05-B364-ACF8-B1D200860A92}"/>
          </ac:grpSpMkLst>
        </pc:grpChg>
        <pc:grpChg chg="add mod">
          <ac:chgData name="Phillip Kaufman" userId="c001b2a046940d7c" providerId="LiveId" clId="{5CB25B10-5B1C-4017-B167-ED3104435743}" dt="2024-05-21T02:14:20.605" v="4964" actId="571"/>
          <ac:grpSpMkLst>
            <pc:docMk/>
            <pc:sldMk cId="2856383698" sldId="977"/>
            <ac:grpSpMk id="570" creationId="{BF82E972-3462-6103-6180-E74BA00DA16A}"/>
          </ac:grpSpMkLst>
        </pc:grpChg>
        <pc:grpChg chg="mod">
          <ac:chgData name="Phillip Kaufman" userId="c001b2a046940d7c" providerId="LiveId" clId="{5CB25B10-5B1C-4017-B167-ED3104435743}" dt="2024-05-21T02:14:20.605" v="4964" actId="571"/>
          <ac:grpSpMkLst>
            <pc:docMk/>
            <pc:sldMk cId="2856383698" sldId="977"/>
            <ac:grpSpMk id="571" creationId="{C7D3D99E-FA27-292F-C0D5-7655929F7317}"/>
          </ac:grpSpMkLst>
        </pc:grpChg>
        <pc:grpChg chg="add mod">
          <ac:chgData name="Phillip Kaufman" userId="c001b2a046940d7c" providerId="LiveId" clId="{5CB25B10-5B1C-4017-B167-ED3104435743}" dt="2024-05-21T02:15:49.655" v="4984" actId="571"/>
          <ac:grpSpMkLst>
            <pc:docMk/>
            <pc:sldMk cId="2856383698" sldId="977"/>
            <ac:grpSpMk id="606" creationId="{5CBF7089-6B86-B459-D221-F25538862617}"/>
          </ac:grpSpMkLst>
        </pc:grpChg>
        <pc:grpChg chg="mod">
          <ac:chgData name="Phillip Kaufman" userId="c001b2a046940d7c" providerId="LiveId" clId="{5CB25B10-5B1C-4017-B167-ED3104435743}" dt="2024-05-21T02:15:49.655" v="4984" actId="571"/>
          <ac:grpSpMkLst>
            <pc:docMk/>
            <pc:sldMk cId="2856383698" sldId="977"/>
            <ac:grpSpMk id="607" creationId="{9A5E8D1E-EB49-0C8F-5191-A37FF460117F}"/>
          </ac:grpSpMkLst>
        </pc:grpChg>
        <pc:grpChg chg="add mod">
          <ac:chgData name="Phillip Kaufman" userId="c001b2a046940d7c" providerId="LiveId" clId="{5CB25B10-5B1C-4017-B167-ED3104435743}" dt="2024-05-21T02:17:36.998" v="5017"/>
          <ac:grpSpMkLst>
            <pc:docMk/>
            <pc:sldMk cId="2856383698" sldId="977"/>
            <ac:grpSpMk id="641" creationId="{F09DA1B9-C1A4-DFD3-6CF3-C116B889058D}"/>
          </ac:grpSpMkLst>
        </pc:grpChg>
        <pc:grpChg chg="mod">
          <ac:chgData name="Phillip Kaufman" userId="c001b2a046940d7c" providerId="LiveId" clId="{5CB25B10-5B1C-4017-B167-ED3104435743}" dt="2024-05-21T02:17:36.998" v="5017"/>
          <ac:grpSpMkLst>
            <pc:docMk/>
            <pc:sldMk cId="2856383698" sldId="977"/>
            <ac:grpSpMk id="642" creationId="{10073603-D965-4B6A-6774-92F48488ABD2}"/>
          </ac:grpSpMkLst>
        </pc:grpChg>
        <pc:grpChg chg="add mod">
          <ac:chgData name="Phillip Kaufman" userId="c001b2a046940d7c" providerId="LiveId" clId="{5CB25B10-5B1C-4017-B167-ED3104435743}" dt="2024-05-21T02:18:04.872" v="5033" actId="571"/>
          <ac:grpSpMkLst>
            <pc:docMk/>
            <pc:sldMk cId="2856383698" sldId="977"/>
            <ac:grpSpMk id="677" creationId="{EE33ED9C-395A-0B7E-C93B-E93C14DF402B}"/>
          </ac:grpSpMkLst>
        </pc:grpChg>
        <pc:grpChg chg="add mod">
          <ac:chgData name="Phillip Kaufman" userId="c001b2a046940d7c" providerId="LiveId" clId="{5CB25B10-5B1C-4017-B167-ED3104435743}" dt="2024-05-21T02:18:04.872" v="5033" actId="571"/>
          <ac:grpSpMkLst>
            <pc:docMk/>
            <pc:sldMk cId="2856383698" sldId="977"/>
            <ac:grpSpMk id="682" creationId="{6B615E3B-0CA1-DBD5-39A4-ECA74D17BED7}"/>
          </ac:grpSpMkLst>
        </pc:grpChg>
        <pc:grpChg chg="mod">
          <ac:chgData name="Phillip Kaufman" userId="c001b2a046940d7c" providerId="LiveId" clId="{5CB25B10-5B1C-4017-B167-ED3104435743}" dt="2024-05-21T02:18:04.872" v="5033" actId="571"/>
          <ac:grpSpMkLst>
            <pc:docMk/>
            <pc:sldMk cId="2856383698" sldId="977"/>
            <ac:grpSpMk id="683" creationId="{E0B97EA9-B703-067D-416B-1AD6551AEBC6}"/>
          </ac:grpSpMkLst>
        </pc:grpChg>
        <pc:grpChg chg="add mod">
          <ac:chgData name="Phillip Kaufman" userId="c001b2a046940d7c" providerId="LiveId" clId="{5CB25B10-5B1C-4017-B167-ED3104435743}" dt="2024-05-21T02:28:42.725" v="5144" actId="164"/>
          <ac:grpSpMkLst>
            <pc:docMk/>
            <pc:sldMk cId="2856383698" sldId="977"/>
            <ac:grpSpMk id="718" creationId="{E39F5845-CFA9-0301-ABA0-0E1E1FADBED3}"/>
          </ac:grpSpMkLst>
        </pc:grpChg>
        <pc:grpChg chg="add mod">
          <ac:chgData name="Phillip Kaufman" userId="c001b2a046940d7c" providerId="LiveId" clId="{5CB25B10-5B1C-4017-B167-ED3104435743}" dt="2024-05-21T02:28:42.725" v="5144" actId="164"/>
          <ac:grpSpMkLst>
            <pc:docMk/>
            <pc:sldMk cId="2856383698" sldId="977"/>
            <ac:grpSpMk id="723" creationId="{5698F9EB-AC11-3B3D-E578-8BD5B4FB29CA}"/>
          </ac:grpSpMkLst>
        </pc:grpChg>
        <pc:grpChg chg="mod">
          <ac:chgData name="Phillip Kaufman" userId="c001b2a046940d7c" providerId="LiveId" clId="{5CB25B10-5B1C-4017-B167-ED3104435743}" dt="2024-05-21T02:18:24.009" v="5045"/>
          <ac:grpSpMkLst>
            <pc:docMk/>
            <pc:sldMk cId="2856383698" sldId="977"/>
            <ac:grpSpMk id="724" creationId="{8F9078F3-CBDE-BC0D-0029-B82E2FAD7058}"/>
          </ac:grpSpMkLst>
        </pc:grpChg>
        <pc:grpChg chg="add mod">
          <ac:chgData name="Phillip Kaufman" userId="c001b2a046940d7c" providerId="LiveId" clId="{5CB25B10-5B1C-4017-B167-ED3104435743}" dt="2024-05-21T02:22:03.957" v="5072" actId="164"/>
          <ac:grpSpMkLst>
            <pc:docMk/>
            <pc:sldMk cId="2856383698" sldId="977"/>
            <ac:grpSpMk id="759" creationId="{C15D2388-6BA2-9A7E-C2C3-7A459A39FE43}"/>
          </ac:grpSpMkLst>
        </pc:grpChg>
        <pc:grpChg chg="add mod topLvl">
          <ac:chgData name="Phillip Kaufman" userId="c001b2a046940d7c" providerId="LiveId" clId="{5CB25B10-5B1C-4017-B167-ED3104435743}" dt="2024-05-21T02:26:50.815" v="5109" actId="165"/>
          <ac:grpSpMkLst>
            <pc:docMk/>
            <pc:sldMk cId="2856383698" sldId="977"/>
            <ac:grpSpMk id="760" creationId="{CF4F61E8-BD41-F2E3-D509-1720549EF063}"/>
          </ac:grpSpMkLst>
        </pc:grpChg>
        <pc:grpChg chg="add del mod">
          <ac:chgData name="Phillip Kaufman" userId="c001b2a046940d7c" providerId="LiveId" clId="{5CB25B10-5B1C-4017-B167-ED3104435743}" dt="2024-05-22T02:59:58.147" v="5541" actId="478"/>
          <ac:grpSpMkLst>
            <pc:docMk/>
            <pc:sldMk cId="2856383698" sldId="977"/>
            <ac:grpSpMk id="761" creationId="{862F4230-B6D4-B0E0-1A49-108EC60D4597}"/>
          </ac:grpSpMkLst>
        </pc:grpChg>
        <pc:grpChg chg="add mod">
          <ac:chgData name="Phillip Kaufman" userId="c001b2a046940d7c" providerId="LiveId" clId="{5CB25B10-5B1C-4017-B167-ED3104435743}" dt="2024-05-21T02:27:02.729" v="5113" actId="164"/>
          <ac:grpSpMkLst>
            <pc:docMk/>
            <pc:sldMk cId="2856383698" sldId="977"/>
            <ac:grpSpMk id="762" creationId="{FEA83DDD-26DD-8D30-AC0C-0026E42969A6}"/>
          </ac:grpSpMkLst>
        </pc:grpChg>
        <pc:grpChg chg="add mod">
          <ac:chgData name="Phillip Kaufman" userId="c001b2a046940d7c" providerId="LiveId" clId="{5CB25B10-5B1C-4017-B167-ED3104435743}" dt="2024-05-21T02:27:02.193" v="5112" actId="164"/>
          <ac:grpSpMkLst>
            <pc:docMk/>
            <pc:sldMk cId="2856383698" sldId="977"/>
            <ac:grpSpMk id="763" creationId="{6B565554-72FF-E218-6BD0-D8E9665CA4B4}"/>
          </ac:grpSpMkLst>
        </pc:grpChg>
        <pc:grpChg chg="add mod">
          <ac:chgData name="Phillip Kaufman" userId="c001b2a046940d7c" providerId="LiveId" clId="{5CB25B10-5B1C-4017-B167-ED3104435743}" dt="2024-05-21T02:27:21.229" v="5126" actId="164"/>
          <ac:grpSpMkLst>
            <pc:docMk/>
            <pc:sldMk cId="2856383698" sldId="977"/>
            <ac:grpSpMk id="764" creationId="{1539E579-4175-7BF9-9E03-8BB7963CE6C8}"/>
          </ac:grpSpMkLst>
        </pc:grpChg>
        <pc:grpChg chg="add del mod">
          <ac:chgData name="Phillip Kaufman" userId="c001b2a046940d7c" providerId="LiveId" clId="{5CB25B10-5B1C-4017-B167-ED3104435743}" dt="2024-05-27T03:13:41.004" v="7892" actId="478"/>
          <ac:grpSpMkLst>
            <pc:docMk/>
            <pc:sldMk cId="2856383698" sldId="977"/>
            <ac:grpSpMk id="765" creationId="{07DC7084-1C3B-33AC-20E1-46EC54AA97AE}"/>
          </ac:grpSpMkLst>
        </pc:grpChg>
        <pc:grpChg chg="add mod">
          <ac:chgData name="Phillip Kaufman" userId="c001b2a046940d7c" providerId="LiveId" clId="{5CB25B10-5B1C-4017-B167-ED3104435743}" dt="2024-05-21T02:27:43.463" v="5132" actId="164"/>
          <ac:grpSpMkLst>
            <pc:docMk/>
            <pc:sldMk cId="2856383698" sldId="977"/>
            <ac:grpSpMk id="766" creationId="{527E0610-7961-4871-6D7F-09FBAEBC8DA6}"/>
          </ac:grpSpMkLst>
        </pc:grpChg>
        <pc:grpChg chg="add del mod">
          <ac:chgData name="Phillip Kaufman" userId="c001b2a046940d7c" providerId="LiveId" clId="{5CB25B10-5B1C-4017-B167-ED3104435743}" dt="2024-05-27T03:13:41.004" v="7892" actId="478"/>
          <ac:grpSpMkLst>
            <pc:docMk/>
            <pc:sldMk cId="2856383698" sldId="977"/>
            <ac:grpSpMk id="767" creationId="{47A9A73D-A263-97B5-4C54-369AA663CF63}"/>
          </ac:grpSpMkLst>
        </pc:grpChg>
        <pc:grpChg chg="add mod">
          <ac:chgData name="Phillip Kaufman" userId="c001b2a046940d7c" providerId="LiveId" clId="{5CB25B10-5B1C-4017-B167-ED3104435743}" dt="2024-05-21T02:28:25.901" v="5139" actId="164"/>
          <ac:grpSpMkLst>
            <pc:docMk/>
            <pc:sldMk cId="2856383698" sldId="977"/>
            <ac:grpSpMk id="768" creationId="{7D7DE0A5-6962-71F4-7BA2-0A2B8BB95B27}"/>
          </ac:grpSpMkLst>
        </pc:grpChg>
        <pc:grpChg chg="add del mod">
          <ac:chgData name="Phillip Kaufman" userId="c001b2a046940d7c" providerId="LiveId" clId="{5CB25B10-5B1C-4017-B167-ED3104435743}" dt="2024-05-27T03:13:41.004" v="7892" actId="478"/>
          <ac:grpSpMkLst>
            <pc:docMk/>
            <pc:sldMk cId="2856383698" sldId="977"/>
            <ac:grpSpMk id="769" creationId="{26915E4E-4B3F-A4D5-0A43-6EE0ABAEB6D8}"/>
          </ac:grpSpMkLst>
        </pc:grpChg>
        <pc:grpChg chg="add mod">
          <ac:chgData name="Phillip Kaufman" userId="c001b2a046940d7c" providerId="LiveId" clId="{5CB25B10-5B1C-4017-B167-ED3104435743}" dt="2024-05-21T02:28:44.821" v="5145" actId="164"/>
          <ac:grpSpMkLst>
            <pc:docMk/>
            <pc:sldMk cId="2856383698" sldId="977"/>
            <ac:grpSpMk id="770" creationId="{BA75A475-9EC0-4D3B-BB6D-60596C6055AD}"/>
          </ac:grpSpMkLst>
        </pc:grpChg>
        <pc:grpChg chg="add del mod">
          <ac:chgData name="Phillip Kaufman" userId="c001b2a046940d7c" providerId="LiveId" clId="{5CB25B10-5B1C-4017-B167-ED3104435743}" dt="2024-05-27T03:13:41.004" v="7892" actId="478"/>
          <ac:grpSpMkLst>
            <pc:docMk/>
            <pc:sldMk cId="2856383698" sldId="977"/>
            <ac:grpSpMk id="771" creationId="{6A298A79-4DC7-9471-9DFF-5FC6F2F2D4BB}"/>
          </ac:grpSpMkLst>
        </pc:grpChg>
        <pc:cxnChg chg="mod">
          <ac:chgData name="Phillip Kaufman" userId="c001b2a046940d7c" providerId="LiveId" clId="{5CB25B10-5B1C-4017-B167-ED3104435743}" dt="2024-05-21T01:51:09.826" v="4191" actId="165"/>
          <ac:cxnSpMkLst>
            <pc:docMk/>
            <pc:sldMk cId="2856383698" sldId="977"/>
            <ac:cxnSpMk id="12" creationId="{0918918D-046D-142F-A909-AF0E6A86C03A}"/>
          </ac:cxnSpMkLst>
        </pc:cxnChg>
        <pc:cxnChg chg="mod">
          <ac:chgData name="Phillip Kaufman" userId="c001b2a046940d7c" providerId="LiveId" clId="{5CB25B10-5B1C-4017-B167-ED3104435743}" dt="2024-05-22T03:00:45.326" v="5548"/>
          <ac:cxnSpMkLst>
            <pc:docMk/>
            <pc:sldMk cId="2856383698" sldId="977"/>
            <ac:cxnSpMk id="12" creationId="{C6BBF8AC-9BCC-7070-ED84-B0071ABEF57F}"/>
          </ac:cxnSpMkLst>
        </pc:cxnChg>
        <pc:cxnChg chg="mod">
          <ac:chgData name="Phillip Kaufman" userId="c001b2a046940d7c" providerId="LiveId" clId="{5CB25B10-5B1C-4017-B167-ED3104435743}" dt="2024-05-22T03:00:45.326" v="5548"/>
          <ac:cxnSpMkLst>
            <pc:docMk/>
            <pc:sldMk cId="2856383698" sldId="977"/>
            <ac:cxnSpMk id="13" creationId="{F4ECA081-FE62-8C4A-29F9-C68DE7793B38}"/>
          </ac:cxnSpMkLst>
        </pc:cxnChg>
        <pc:cxnChg chg="mod">
          <ac:chgData name="Phillip Kaufman" userId="c001b2a046940d7c" providerId="LiveId" clId="{5CB25B10-5B1C-4017-B167-ED3104435743}" dt="2024-05-21T01:51:09.826" v="4191" actId="165"/>
          <ac:cxnSpMkLst>
            <pc:docMk/>
            <pc:sldMk cId="2856383698" sldId="977"/>
            <ac:cxnSpMk id="13" creationId="{F929A3FF-0622-60A2-7E0F-CE7666C969A2}"/>
          </ac:cxnSpMkLst>
        </pc:cxnChg>
        <pc:cxnChg chg="mod">
          <ac:chgData name="Phillip Kaufman" userId="c001b2a046940d7c" providerId="LiveId" clId="{5CB25B10-5B1C-4017-B167-ED3104435743}" dt="2024-05-22T03:00:45.326" v="5548"/>
          <ac:cxnSpMkLst>
            <pc:docMk/>
            <pc:sldMk cId="2856383698" sldId="977"/>
            <ac:cxnSpMk id="14" creationId="{82CD76D6-FB2B-F01A-6145-105133FCD0CF}"/>
          </ac:cxnSpMkLst>
        </pc:cxnChg>
        <pc:cxnChg chg="mod">
          <ac:chgData name="Phillip Kaufman" userId="c001b2a046940d7c" providerId="LiveId" clId="{5CB25B10-5B1C-4017-B167-ED3104435743}" dt="2024-05-21T01:51:09.826" v="4191" actId="165"/>
          <ac:cxnSpMkLst>
            <pc:docMk/>
            <pc:sldMk cId="2856383698" sldId="977"/>
            <ac:cxnSpMk id="14" creationId="{D1E74617-352E-448F-F8BE-0EE8EBB42C8A}"/>
          </ac:cxnSpMkLst>
        </pc:cxnChg>
        <pc:cxnChg chg="mod">
          <ac:chgData name="Phillip Kaufman" userId="c001b2a046940d7c" providerId="LiveId" clId="{5CB25B10-5B1C-4017-B167-ED3104435743}" dt="2024-05-22T03:00:45.326" v="5548"/>
          <ac:cxnSpMkLst>
            <pc:docMk/>
            <pc:sldMk cId="2856383698" sldId="977"/>
            <ac:cxnSpMk id="15" creationId="{98FFFEE3-A000-A25C-D0D3-D1276E72BC2D}"/>
          </ac:cxnSpMkLst>
        </pc:cxnChg>
        <pc:cxnChg chg="mod">
          <ac:chgData name="Phillip Kaufman" userId="c001b2a046940d7c" providerId="LiveId" clId="{5CB25B10-5B1C-4017-B167-ED3104435743}" dt="2024-05-21T01:51:09.826" v="4191" actId="165"/>
          <ac:cxnSpMkLst>
            <pc:docMk/>
            <pc:sldMk cId="2856383698" sldId="977"/>
            <ac:cxnSpMk id="15" creationId="{C1A0909F-FE51-1AD4-61D2-B553C1E08C04}"/>
          </ac:cxnSpMkLst>
        </pc:cxnChg>
        <pc:cxnChg chg="mod">
          <ac:chgData name="Phillip Kaufman" userId="c001b2a046940d7c" providerId="LiveId" clId="{5CB25B10-5B1C-4017-B167-ED3104435743}" dt="2024-05-21T01:51:09.826" v="4191" actId="165"/>
          <ac:cxnSpMkLst>
            <pc:docMk/>
            <pc:sldMk cId="2856383698" sldId="977"/>
            <ac:cxnSpMk id="16" creationId="{AFAD58E8-B012-0C58-6910-AAA771BD66B2}"/>
          </ac:cxnSpMkLst>
        </pc:cxnChg>
        <pc:cxnChg chg="mod">
          <ac:chgData name="Phillip Kaufman" userId="c001b2a046940d7c" providerId="LiveId" clId="{5CB25B10-5B1C-4017-B167-ED3104435743}" dt="2024-05-22T03:00:45.326" v="5548"/>
          <ac:cxnSpMkLst>
            <pc:docMk/>
            <pc:sldMk cId="2856383698" sldId="977"/>
            <ac:cxnSpMk id="16" creationId="{ED059FEA-7FD4-5909-2373-E4119B9967D3}"/>
          </ac:cxnSpMkLst>
        </pc:cxnChg>
        <pc:cxnChg chg="mod">
          <ac:chgData name="Phillip Kaufman" userId="c001b2a046940d7c" providerId="LiveId" clId="{5CB25B10-5B1C-4017-B167-ED3104435743}" dt="2024-05-21T01:51:09.826" v="4191" actId="165"/>
          <ac:cxnSpMkLst>
            <pc:docMk/>
            <pc:sldMk cId="2856383698" sldId="977"/>
            <ac:cxnSpMk id="17" creationId="{63918148-556B-42DB-E414-A4A7424463E8}"/>
          </ac:cxnSpMkLst>
        </pc:cxnChg>
        <pc:cxnChg chg="mod">
          <ac:chgData name="Phillip Kaufman" userId="c001b2a046940d7c" providerId="LiveId" clId="{5CB25B10-5B1C-4017-B167-ED3104435743}" dt="2024-05-22T03:00:45.326" v="5548"/>
          <ac:cxnSpMkLst>
            <pc:docMk/>
            <pc:sldMk cId="2856383698" sldId="977"/>
            <ac:cxnSpMk id="17" creationId="{A7F6D4FF-1DB1-1B5E-A62A-074DAF8B23E0}"/>
          </ac:cxnSpMkLst>
        </pc:cxnChg>
        <pc:cxnChg chg="mod">
          <ac:chgData name="Phillip Kaufman" userId="c001b2a046940d7c" providerId="LiveId" clId="{5CB25B10-5B1C-4017-B167-ED3104435743}" dt="2024-05-21T01:51:09.826" v="4191" actId="165"/>
          <ac:cxnSpMkLst>
            <pc:docMk/>
            <pc:sldMk cId="2856383698" sldId="977"/>
            <ac:cxnSpMk id="18" creationId="{300AFEEE-56AE-2590-0251-93C3C7CAB31F}"/>
          </ac:cxnSpMkLst>
        </pc:cxnChg>
        <pc:cxnChg chg="mod">
          <ac:chgData name="Phillip Kaufman" userId="c001b2a046940d7c" providerId="LiveId" clId="{5CB25B10-5B1C-4017-B167-ED3104435743}" dt="2024-05-22T03:00:45.326" v="5548"/>
          <ac:cxnSpMkLst>
            <pc:docMk/>
            <pc:sldMk cId="2856383698" sldId="977"/>
            <ac:cxnSpMk id="18" creationId="{62D18744-9746-0923-1F65-4E4F7FB4572F}"/>
          </ac:cxnSpMkLst>
        </pc:cxnChg>
        <pc:cxnChg chg="mod">
          <ac:chgData name="Phillip Kaufman" userId="c001b2a046940d7c" providerId="LiveId" clId="{5CB25B10-5B1C-4017-B167-ED3104435743}" dt="2024-05-21T01:51:09.826" v="4191" actId="165"/>
          <ac:cxnSpMkLst>
            <pc:docMk/>
            <pc:sldMk cId="2856383698" sldId="977"/>
            <ac:cxnSpMk id="19" creationId="{16D8B361-2AE2-046E-8A1D-D5310E0F8B0D}"/>
          </ac:cxnSpMkLst>
        </pc:cxnChg>
        <pc:cxnChg chg="mod">
          <ac:chgData name="Phillip Kaufman" userId="c001b2a046940d7c" providerId="LiveId" clId="{5CB25B10-5B1C-4017-B167-ED3104435743}" dt="2024-05-22T03:00:45.326" v="5548"/>
          <ac:cxnSpMkLst>
            <pc:docMk/>
            <pc:sldMk cId="2856383698" sldId="977"/>
            <ac:cxnSpMk id="19" creationId="{67830A1E-CCFA-2930-C642-39DBB01076F0}"/>
          </ac:cxnSpMkLst>
        </pc:cxnChg>
        <pc:cxnChg chg="mod">
          <ac:chgData name="Phillip Kaufman" userId="c001b2a046940d7c" providerId="LiveId" clId="{5CB25B10-5B1C-4017-B167-ED3104435743}" dt="2024-05-21T01:51:09.826" v="4191" actId="165"/>
          <ac:cxnSpMkLst>
            <pc:docMk/>
            <pc:sldMk cId="2856383698" sldId="977"/>
            <ac:cxnSpMk id="20" creationId="{416B5AB3-75DF-F058-76FF-443B7C0B850E}"/>
          </ac:cxnSpMkLst>
        </pc:cxnChg>
        <pc:cxnChg chg="mod">
          <ac:chgData name="Phillip Kaufman" userId="c001b2a046940d7c" providerId="LiveId" clId="{5CB25B10-5B1C-4017-B167-ED3104435743}" dt="2024-05-22T03:00:45.326" v="5548"/>
          <ac:cxnSpMkLst>
            <pc:docMk/>
            <pc:sldMk cId="2856383698" sldId="977"/>
            <ac:cxnSpMk id="20" creationId="{EF1A0854-884C-9D82-6A29-52C5A318A5C3}"/>
          </ac:cxnSpMkLst>
        </pc:cxnChg>
        <pc:cxnChg chg="mod">
          <ac:chgData name="Phillip Kaufman" userId="c001b2a046940d7c" providerId="LiveId" clId="{5CB25B10-5B1C-4017-B167-ED3104435743}" dt="2024-05-22T03:00:45.326" v="5548"/>
          <ac:cxnSpMkLst>
            <pc:docMk/>
            <pc:sldMk cId="2856383698" sldId="977"/>
            <ac:cxnSpMk id="21" creationId="{4177628D-4B76-B677-0A56-AC90080B2B96}"/>
          </ac:cxnSpMkLst>
        </pc:cxnChg>
        <pc:cxnChg chg="mod">
          <ac:chgData name="Phillip Kaufman" userId="c001b2a046940d7c" providerId="LiveId" clId="{5CB25B10-5B1C-4017-B167-ED3104435743}" dt="2024-05-21T01:51:09.826" v="4191" actId="165"/>
          <ac:cxnSpMkLst>
            <pc:docMk/>
            <pc:sldMk cId="2856383698" sldId="977"/>
            <ac:cxnSpMk id="21" creationId="{8AF7C4A6-A9FF-95D1-AA2C-C659B867A20B}"/>
          </ac:cxnSpMkLst>
        </pc:cxnChg>
        <pc:cxnChg chg="mod">
          <ac:chgData name="Phillip Kaufman" userId="c001b2a046940d7c" providerId="LiveId" clId="{5CB25B10-5B1C-4017-B167-ED3104435743}" dt="2024-05-22T03:00:45.326" v="5548"/>
          <ac:cxnSpMkLst>
            <pc:docMk/>
            <pc:sldMk cId="2856383698" sldId="977"/>
            <ac:cxnSpMk id="22" creationId="{C2F7CA63-ED06-EFAC-17E0-B348ADB9B60E}"/>
          </ac:cxnSpMkLst>
        </pc:cxnChg>
        <pc:cxnChg chg="mod">
          <ac:chgData name="Phillip Kaufman" userId="c001b2a046940d7c" providerId="LiveId" clId="{5CB25B10-5B1C-4017-B167-ED3104435743}" dt="2024-05-21T01:51:09.826" v="4191" actId="165"/>
          <ac:cxnSpMkLst>
            <pc:docMk/>
            <pc:sldMk cId="2856383698" sldId="977"/>
            <ac:cxnSpMk id="22" creationId="{EE12480F-7625-F7B3-52B2-DA6C6A3A2AF1}"/>
          </ac:cxnSpMkLst>
        </pc:cxnChg>
        <pc:cxnChg chg="mod">
          <ac:chgData name="Phillip Kaufman" userId="c001b2a046940d7c" providerId="LiveId" clId="{5CB25B10-5B1C-4017-B167-ED3104435743}" dt="2024-05-22T03:00:45.326" v="5548"/>
          <ac:cxnSpMkLst>
            <pc:docMk/>
            <pc:sldMk cId="2856383698" sldId="977"/>
            <ac:cxnSpMk id="23" creationId="{A6E6068C-CCDB-3D07-12AB-FC5FCB01F5A5}"/>
          </ac:cxnSpMkLst>
        </pc:cxnChg>
        <pc:cxnChg chg="mod">
          <ac:chgData name="Phillip Kaufman" userId="c001b2a046940d7c" providerId="LiveId" clId="{5CB25B10-5B1C-4017-B167-ED3104435743}" dt="2024-05-21T01:51:09.826" v="4191" actId="165"/>
          <ac:cxnSpMkLst>
            <pc:docMk/>
            <pc:sldMk cId="2856383698" sldId="977"/>
            <ac:cxnSpMk id="23" creationId="{D0F3837D-407A-1C31-01C8-57446D095999}"/>
          </ac:cxnSpMkLst>
        </pc:cxnChg>
        <pc:cxnChg chg="mod">
          <ac:chgData name="Phillip Kaufman" userId="c001b2a046940d7c" providerId="LiveId" clId="{5CB25B10-5B1C-4017-B167-ED3104435743}" dt="2024-05-22T03:00:45.326" v="5548"/>
          <ac:cxnSpMkLst>
            <pc:docMk/>
            <pc:sldMk cId="2856383698" sldId="977"/>
            <ac:cxnSpMk id="24" creationId="{8949DA08-6CAF-8628-4E19-79F30DEE611B}"/>
          </ac:cxnSpMkLst>
        </pc:cxnChg>
        <pc:cxnChg chg="mod">
          <ac:chgData name="Phillip Kaufman" userId="c001b2a046940d7c" providerId="LiveId" clId="{5CB25B10-5B1C-4017-B167-ED3104435743}" dt="2024-05-21T01:51:09.826" v="4191" actId="165"/>
          <ac:cxnSpMkLst>
            <pc:docMk/>
            <pc:sldMk cId="2856383698" sldId="977"/>
            <ac:cxnSpMk id="24" creationId="{BE9F8914-262E-E8F3-A38B-93E2F27BB936}"/>
          </ac:cxnSpMkLst>
        </pc:cxnChg>
        <pc:cxnChg chg="mod">
          <ac:chgData name="Phillip Kaufman" userId="c001b2a046940d7c" providerId="LiveId" clId="{5CB25B10-5B1C-4017-B167-ED3104435743}" dt="2024-05-21T01:51:09.826" v="4191" actId="165"/>
          <ac:cxnSpMkLst>
            <pc:docMk/>
            <pc:sldMk cId="2856383698" sldId="977"/>
            <ac:cxnSpMk id="25" creationId="{2CB90B15-85E3-1DC2-7FE4-B82E5EA0CB85}"/>
          </ac:cxnSpMkLst>
        </pc:cxnChg>
        <pc:cxnChg chg="mod">
          <ac:chgData name="Phillip Kaufman" userId="c001b2a046940d7c" providerId="LiveId" clId="{5CB25B10-5B1C-4017-B167-ED3104435743}" dt="2024-05-22T03:00:45.326" v="5548"/>
          <ac:cxnSpMkLst>
            <pc:docMk/>
            <pc:sldMk cId="2856383698" sldId="977"/>
            <ac:cxnSpMk id="25" creationId="{604CA9B0-5662-EE93-9F4A-49396C52DB62}"/>
          </ac:cxnSpMkLst>
        </pc:cxnChg>
        <pc:cxnChg chg="mod">
          <ac:chgData name="Phillip Kaufman" userId="c001b2a046940d7c" providerId="LiveId" clId="{5CB25B10-5B1C-4017-B167-ED3104435743}" dt="2024-05-21T01:51:09.826" v="4191" actId="165"/>
          <ac:cxnSpMkLst>
            <pc:docMk/>
            <pc:sldMk cId="2856383698" sldId="977"/>
            <ac:cxnSpMk id="26" creationId="{7B116326-B073-C242-DE44-C2286E92D62C}"/>
          </ac:cxnSpMkLst>
        </pc:cxnChg>
        <pc:cxnChg chg="mod">
          <ac:chgData name="Phillip Kaufman" userId="c001b2a046940d7c" providerId="LiveId" clId="{5CB25B10-5B1C-4017-B167-ED3104435743}" dt="2024-05-22T03:00:45.326" v="5548"/>
          <ac:cxnSpMkLst>
            <pc:docMk/>
            <pc:sldMk cId="2856383698" sldId="977"/>
            <ac:cxnSpMk id="26" creationId="{EC6DC9BB-51E8-3604-59D4-052E81B9CF20}"/>
          </ac:cxnSpMkLst>
        </pc:cxnChg>
        <pc:cxnChg chg="mod">
          <ac:chgData name="Phillip Kaufman" userId="c001b2a046940d7c" providerId="LiveId" clId="{5CB25B10-5B1C-4017-B167-ED3104435743}" dt="2024-05-22T03:00:45.326" v="5548"/>
          <ac:cxnSpMkLst>
            <pc:docMk/>
            <pc:sldMk cId="2856383698" sldId="977"/>
            <ac:cxnSpMk id="27" creationId="{00B92962-5F13-1C7F-3FED-5C0FA0BE1D66}"/>
          </ac:cxnSpMkLst>
        </pc:cxnChg>
        <pc:cxnChg chg="mod">
          <ac:chgData name="Phillip Kaufman" userId="c001b2a046940d7c" providerId="LiveId" clId="{5CB25B10-5B1C-4017-B167-ED3104435743}" dt="2024-05-21T01:51:09.826" v="4191" actId="165"/>
          <ac:cxnSpMkLst>
            <pc:docMk/>
            <pc:sldMk cId="2856383698" sldId="977"/>
            <ac:cxnSpMk id="27" creationId="{29D5D238-3C2C-A809-8084-EC6FD51E2FCA}"/>
          </ac:cxnSpMkLst>
        </pc:cxnChg>
        <pc:cxnChg chg="mod">
          <ac:chgData name="Phillip Kaufman" userId="c001b2a046940d7c" providerId="LiveId" clId="{5CB25B10-5B1C-4017-B167-ED3104435743}" dt="2024-05-22T03:00:45.326" v="5548"/>
          <ac:cxnSpMkLst>
            <pc:docMk/>
            <pc:sldMk cId="2856383698" sldId="977"/>
            <ac:cxnSpMk id="28" creationId="{587A52A6-94D5-E3F2-431C-F5C5DA394DCF}"/>
          </ac:cxnSpMkLst>
        </pc:cxnChg>
        <pc:cxnChg chg="mod">
          <ac:chgData name="Phillip Kaufman" userId="c001b2a046940d7c" providerId="LiveId" clId="{5CB25B10-5B1C-4017-B167-ED3104435743}" dt="2024-05-21T01:51:09.826" v="4191" actId="165"/>
          <ac:cxnSpMkLst>
            <pc:docMk/>
            <pc:sldMk cId="2856383698" sldId="977"/>
            <ac:cxnSpMk id="28" creationId="{92A50CA6-F923-B054-D44F-F9B8BB36F849}"/>
          </ac:cxnSpMkLst>
        </pc:cxnChg>
        <pc:cxnChg chg="mod">
          <ac:chgData name="Phillip Kaufman" userId="c001b2a046940d7c" providerId="LiveId" clId="{5CB25B10-5B1C-4017-B167-ED3104435743}" dt="2024-05-21T01:51:09.826" v="4191" actId="165"/>
          <ac:cxnSpMkLst>
            <pc:docMk/>
            <pc:sldMk cId="2856383698" sldId="977"/>
            <ac:cxnSpMk id="29" creationId="{2FA70D32-5527-F7FE-F9ED-7F32BDFDF01A}"/>
          </ac:cxnSpMkLst>
        </pc:cxnChg>
        <pc:cxnChg chg="mod">
          <ac:chgData name="Phillip Kaufman" userId="c001b2a046940d7c" providerId="LiveId" clId="{5CB25B10-5B1C-4017-B167-ED3104435743}" dt="2024-05-22T03:00:45.326" v="5548"/>
          <ac:cxnSpMkLst>
            <pc:docMk/>
            <pc:sldMk cId="2856383698" sldId="977"/>
            <ac:cxnSpMk id="29" creationId="{F27C386B-E443-AE22-5690-42309E709CC0}"/>
          </ac:cxnSpMkLst>
        </pc:cxnChg>
        <pc:cxnChg chg="mod">
          <ac:chgData name="Phillip Kaufman" userId="c001b2a046940d7c" providerId="LiveId" clId="{5CB25B10-5B1C-4017-B167-ED3104435743}" dt="2024-05-21T01:51:09.826" v="4191" actId="165"/>
          <ac:cxnSpMkLst>
            <pc:docMk/>
            <pc:sldMk cId="2856383698" sldId="977"/>
            <ac:cxnSpMk id="30" creationId="{77E77540-DB73-1BBE-6EEC-0ABBCEB77C86}"/>
          </ac:cxnSpMkLst>
        </pc:cxnChg>
        <pc:cxnChg chg="mod">
          <ac:chgData name="Phillip Kaufman" userId="c001b2a046940d7c" providerId="LiveId" clId="{5CB25B10-5B1C-4017-B167-ED3104435743}" dt="2024-05-22T03:00:45.326" v="5548"/>
          <ac:cxnSpMkLst>
            <pc:docMk/>
            <pc:sldMk cId="2856383698" sldId="977"/>
            <ac:cxnSpMk id="30" creationId="{FF4C35E0-5ADB-74CB-F309-411B225A2DED}"/>
          </ac:cxnSpMkLst>
        </pc:cxnChg>
        <pc:cxnChg chg="mod">
          <ac:chgData name="Phillip Kaufman" userId="c001b2a046940d7c" providerId="LiveId" clId="{5CB25B10-5B1C-4017-B167-ED3104435743}" dt="2024-05-22T03:00:45.326" v="5548"/>
          <ac:cxnSpMkLst>
            <pc:docMk/>
            <pc:sldMk cId="2856383698" sldId="977"/>
            <ac:cxnSpMk id="31" creationId="{93D149A1-A0BC-16A3-7580-60768F0FCF73}"/>
          </ac:cxnSpMkLst>
        </pc:cxnChg>
        <pc:cxnChg chg="mod">
          <ac:chgData name="Phillip Kaufman" userId="c001b2a046940d7c" providerId="LiveId" clId="{5CB25B10-5B1C-4017-B167-ED3104435743}" dt="2024-05-21T01:51:09.826" v="4191" actId="165"/>
          <ac:cxnSpMkLst>
            <pc:docMk/>
            <pc:sldMk cId="2856383698" sldId="977"/>
            <ac:cxnSpMk id="31" creationId="{9C1B1EB7-409D-C252-C98D-01B9C018EB4D}"/>
          </ac:cxnSpMkLst>
        </pc:cxnChg>
        <pc:cxnChg chg="mod">
          <ac:chgData name="Phillip Kaufman" userId="c001b2a046940d7c" providerId="LiveId" clId="{5CB25B10-5B1C-4017-B167-ED3104435743}" dt="2024-05-21T01:51:09.826" v="4191" actId="165"/>
          <ac:cxnSpMkLst>
            <pc:docMk/>
            <pc:sldMk cId="2856383698" sldId="977"/>
            <ac:cxnSpMk id="32" creationId="{018FFFBB-2110-D465-CA5D-EA31D001DF18}"/>
          </ac:cxnSpMkLst>
        </pc:cxnChg>
        <pc:cxnChg chg="mod">
          <ac:chgData name="Phillip Kaufman" userId="c001b2a046940d7c" providerId="LiveId" clId="{5CB25B10-5B1C-4017-B167-ED3104435743}" dt="2024-05-22T03:00:45.326" v="5548"/>
          <ac:cxnSpMkLst>
            <pc:docMk/>
            <pc:sldMk cId="2856383698" sldId="977"/>
            <ac:cxnSpMk id="32" creationId="{DC07F06D-B403-3471-BFCF-FB883402059E}"/>
          </ac:cxnSpMkLst>
        </pc:cxnChg>
        <pc:cxnChg chg="mod">
          <ac:chgData name="Phillip Kaufman" userId="c001b2a046940d7c" providerId="LiveId" clId="{5CB25B10-5B1C-4017-B167-ED3104435743}" dt="2024-05-22T03:00:45.326" v="5548"/>
          <ac:cxnSpMkLst>
            <pc:docMk/>
            <pc:sldMk cId="2856383698" sldId="977"/>
            <ac:cxnSpMk id="33" creationId="{02A5073E-3481-B92E-75E2-5A59DE84A32E}"/>
          </ac:cxnSpMkLst>
        </pc:cxnChg>
        <pc:cxnChg chg="mod">
          <ac:chgData name="Phillip Kaufman" userId="c001b2a046940d7c" providerId="LiveId" clId="{5CB25B10-5B1C-4017-B167-ED3104435743}" dt="2024-05-21T01:51:09.826" v="4191" actId="165"/>
          <ac:cxnSpMkLst>
            <pc:docMk/>
            <pc:sldMk cId="2856383698" sldId="977"/>
            <ac:cxnSpMk id="33" creationId="{CCCCC3A2-787F-FF5A-A679-CC6BB9D8825D}"/>
          </ac:cxnSpMkLst>
        </pc:cxnChg>
        <pc:cxnChg chg="mod">
          <ac:chgData name="Phillip Kaufman" userId="c001b2a046940d7c" providerId="LiveId" clId="{5CB25B10-5B1C-4017-B167-ED3104435743}" dt="2024-05-22T03:00:45.326" v="5548"/>
          <ac:cxnSpMkLst>
            <pc:docMk/>
            <pc:sldMk cId="2856383698" sldId="977"/>
            <ac:cxnSpMk id="34" creationId="{325B8CB8-DE2B-2C01-2375-B0560A182664}"/>
          </ac:cxnSpMkLst>
        </pc:cxnChg>
        <pc:cxnChg chg="mod">
          <ac:chgData name="Phillip Kaufman" userId="c001b2a046940d7c" providerId="LiveId" clId="{5CB25B10-5B1C-4017-B167-ED3104435743}" dt="2024-05-21T01:51:09.826" v="4191" actId="165"/>
          <ac:cxnSpMkLst>
            <pc:docMk/>
            <pc:sldMk cId="2856383698" sldId="977"/>
            <ac:cxnSpMk id="34" creationId="{87452628-DC97-71A5-EE02-278B2806F21F}"/>
          </ac:cxnSpMkLst>
        </pc:cxnChg>
        <pc:cxnChg chg="mod">
          <ac:chgData name="Phillip Kaufman" userId="c001b2a046940d7c" providerId="LiveId" clId="{5CB25B10-5B1C-4017-B167-ED3104435743}" dt="2024-05-22T03:00:45.326" v="5548"/>
          <ac:cxnSpMkLst>
            <pc:docMk/>
            <pc:sldMk cId="2856383698" sldId="977"/>
            <ac:cxnSpMk id="35" creationId="{9C9820FB-5745-2818-71AF-2A87668969B5}"/>
          </ac:cxnSpMkLst>
        </pc:cxnChg>
        <pc:cxnChg chg="mod">
          <ac:chgData name="Phillip Kaufman" userId="c001b2a046940d7c" providerId="LiveId" clId="{5CB25B10-5B1C-4017-B167-ED3104435743}" dt="2024-05-21T01:51:09.826" v="4191" actId="165"/>
          <ac:cxnSpMkLst>
            <pc:docMk/>
            <pc:sldMk cId="2856383698" sldId="977"/>
            <ac:cxnSpMk id="35" creationId="{C65948BD-9459-F42F-4CEE-0E3EE15B9E9D}"/>
          </ac:cxnSpMkLst>
        </pc:cxnChg>
        <pc:cxnChg chg="mod topLvl">
          <ac:chgData name="Phillip Kaufman" userId="c001b2a046940d7c" providerId="LiveId" clId="{5CB25B10-5B1C-4017-B167-ED3104435743}" dt="2024-05-21T01:51:09.826" v="4191" actId="165"/>
          <ac:cxnSpMkLst>
            <pc:docMk/>
            <pc:sldMk cId="2856383698" sldId="977"/>
            <ac:cxnSpMk id="36" creationId="{3F8F483E-048D-6466-EA70-89588B280DE9}"/>
          </ac:cxnSpMkLst>
        </pc:cxnChg>
        <pc:cxnChg chg="mod">
          <ac:chgData name="Phillip Kaufman" userId="c001b2a046940d7c" providerId="LiveId" clId="{5CB25B10-5B1C-4017-B167-ED3104435743}" dt="2024-05-22T03:00:45.326" v="5548"/>
          <ac:cxnSpMkLst>
            <pc:docMk/>
            <pc:sldMk cId="2856383698" sldId="977"/>
            <ac:cxnSpMk id="36" creationId="{9EB03957-D13B-CA96-3FD1-228F72EFD627}"/>
          </ac:cxnSpMkLst>
        </pc:cxnChg>
        <pc:cxnChg chg="mod">
          <ac:chgData name="Phillip Kaufman" userId="c001b2a046940d7c" providerId="LiveId" clId="{5CB25B10-5B1C-4017-B167-ED3104435743}" dt="2024-05-22T03:00:45.326" v="5548"/>
          <ac:cxnSpMkLst>
            <pc:docMk/>
            <pc:sldMk cId="2856383698" sldId="977"/>
            <ac:cxnSpMk id="37" creationId="{362CC829-A63B-7730-0E89-405A3B71E312}"/>
          </ac:cxnSpMkLst>
        </pc:cxnChg>
        <pc:cxnChg chg="mod topLvl">
          <ac:chgData name="Phillip Kaufman" userId="c001b2a046940d7c" providerId="LiveId" clId="{5CB25B10-5B1C-4017-B167-ED3104435743}" dt="2024-05-21T01:51:09.826" v="4191" actId="165"/>
          <ac:cxnSpMkLst>
            <pc:docMk/>
            <pc:sldMk cId="2856383698" sldId="977"/>
            <ac:cxnSpMk id="37" creationId="{EB76D901-7E50-A0E9-D80F-64057548CDF6}"/>
          </ac:cxnSpMkLst>
        </pc:cxnChg>
        <pc:cxnChg chg="mod">
          <ac:chgData name="Phillip Kaufman" userId="c001b2a046940d7c" providerId="LiveId" clId="{5CB25B10-5B1C-4017-B167-ED3104435743}" dt="2024-05-22T03:00:45.326" v="5548"/>
          <ac:cxnSpMkLst>
            <pc:docMk/>
            <pc:sldMk cId="2856383698" sldId="977"/>
            <ac:cxnSpMk id="39" creationId="{E10D74E7-991E-4A1D-4C80-CAE32EEFC8B8}"/>
          </ac:cxnSpMkLst>
        </pc:cxnChg>
        <pc:cxnChg chg="mod">
          <ac:chgData name="Phillip Kaufman" userId="c001b2a046940d7c" providerId="LiveId" clId="{5CB25B10-5B1C-4017-B167-ED3104435743}" dt="2024-05-22T03:00:45.326" v="5548"/>
          <ac:cxnSpMkLst>
            <pc:docMk/>
            <pc:sldMk cId="2856383698" sldId="977"/>
            <ac:cxnSpMk id="40" creationId="{E9E52A6D-D5BB-5AA3-6C92-A3169AB5076B}"/>
          </ac:cxnSpMkLst>
        </pc:cxnChg>
        <pc:cxnChg chg="mod">
          <ac:chgData name="Phillip Kaufman" userId="c001b2a046940d7c" providerId="LiveId" clId="{5CB25B10-5B1C-4017-B167-ED3104435743}" dt="2024-05-22T03:00:45.326" v="5548"/>
          <ac:cxnSpMkLst>
            <pc:docMk/>
            <pc:sldMk cId="2856383698" sldId="977"/>
            <ac:cxnSpMk id="41" creationId="{AF71F3DA-0ADB-BA89-A7B7-E56F3DAC7614}"/>
          </ac:cxnSpMkLst>
        </pc:cxnChg>
        <pc:cxnChg chg="mod">
          <ac:chgData name="Phillip Kaufman" userId="c001b2a046940d7c" providerId="LiveId" clId="{5CB25B10-5B1C-4017-B167-ED3104435743}" dt="2024-05-22T03:00:45.326" v="5548"/>
          <ac:cxnSpMkLst>
            <pc:docMk/>
            <pc:sldMk cId="2856383698" sldId="977"/>
            <ac:cxnSpMk id="42" creationId="{2272FE0D-7F97-17F0-1148-EABB35DA6414}"/>
          </ac:cxnSpMkLst>
        </pc:cxnChg>
        <pc:cxnChg chg="mod">
          <ac:chgData name="Phillip Kaufman" userId="c001b2a046940d7c" providerId="LiveId" clId="{5CB25B10-5B1C-4017-B167-ED3104435743}" dt="2024-05-22T03:00:45.326" v="5548"/>
          <ac:cxnSpMkLst>
            <pc:docMk/>
            <pc:sldMk cId="2856383698" sldId="977"/>
            <ac:cxnSpMk id="43" creationId="{70768D39-0CEB-78B2-F73F-AFBE73A3581F}"/>
          </ac:cxnSpMkLst>
        </pc:cxnChg>
        <pc:cxnChg chg="mod">
          <ac:chgData name="Phillip Kaufman" userId="c001b2a046940d7c" providerId="LiveId" clId="{5CB25B10-5B1C-4017-B167-ED3104435743}" dt="2024-05-22T03:00:45.326" v="5548"/>
          <ac:cxnSpMkLst>
            <pc:docMk/>
            <pc:sldMk cId="2856383698" sldId="977"/>
            <ac:cxnSpMk id="44" creationId="{C00D883B-5F19-AB87-88ED-EC6A2E1EA465}"/>
          </ac:cxnSpMkLst>
        </pc:cxnChg>
        <pc:cxnChg chg="mod">
          <ac:chgData name="Phillip Kaufman" userId="c001b2a046940d7c" providerId="LiveId" clId="{5CB25B10-5B1C-4017-B167-ED3104435743}" dt="2024-05-22T03:00:45.326" v="5548"/>
          <ac:cxnSpMkLst>
            <pc:docMk/>
            <pc:sldMk cId="2856383698" sldId="977"/>
            <ac:cxnSpMk id="47" creationId="{89E8EA6C-3A53-539F-AE8D-03F09DCE406F}"/>
          </ac:cxnSpMkLst>
        </pc:cxnChg>
        <pc:cxnChg chg="mod">
          <ac:chgData name="Phillip Kaufman" userId="c001b2a046940d7c" providerId="LiveId" clId="{5CB25B10-5B1C-4017-B167-ED3104435743}" dt="2024-05-22T03:00:45.326" v="5548"/>
          <ac:cxnSpMkLst>
            <pc:docMk/>
            <pc:sldMk cId="2856383698" sldId="977"/>
            <ac:cxnSpMk id="48" creationId="{23612AFF-C6E9-A29E-42FA-2690EBD47699}"/>
          </ac:cxnSpMkLst>
        </pc:cxnChg>
        <pc:cxnChg chg="mod">
          <ac:chgData name="Phillip Kaufman" userId="c001b2a046940d7c" providerId="LiveId" clId="{5CB25B10-5B1C-4017-B167-ED3104435743}" dt="2024-05-21T01:51:55.931" v="4197" actId="165"/>
          <ac:cxnSpMkLst>
            <pc:docMk/>
            <pc:sldMk cId="2856383698" sldId="977"/>
            <ac:cxnSpMk id="53" creationId="{61B22DC7-B765-BA8E-51CD-44DF4190DEEB}"/>
          </ac:cxnSpMkLst>
        </pc:cxnChg>
        <pc:cxnChg chg="mod">
          <ac:chgData name="Phillip Kaufman" userId="c001b2a046940d7c" providerId="LiveId" clId="{5CB25B10-5B1C-4017-B167-ED3104435743}" dt="2024-05-21T01:52:04.942" v="4198" actId="478"/>
          <ac:cxnSpMkLst>
            <pc:docMk/>
            <pc:sldMk cId="2856383698" sldId="977"/>
            <ac:cxnSpMk id="54" creationId="{931E72BE-827C-537C-63CB-EB6FCA848A20}"/>
          </ac:cxnSpMkLst>
        </pc:cxnChg>
        <pc:cxnChg chg="mod">
          <ac:chgData name="Phillip Kaufman" userId="c001b2a046940d7c" providerId="LiveId" clId="{5CB25B10-5B1C-4017-B167-ED3104435743}" dt="2024-05-21T01:52:04.942" v="4198" actId="478"/>
          <ac:cxnSpMkLst>
            <pc:docMk/>
            <pc:sldMk cId="2856383698" sldId="977"/>
            <ac:cxnSpMk id="61" creationId="{BC7B8BD2-DBE5-15BB-D7F8-F315AD9E8B1B}"/>
          </ac:cxnSpMkLst>
        </pc:cxnChg>
        <pc:cxnChg chg="mod">
          <ac:chgData name="Phillip Kaufman" userId="c001b2a046940d7c" providerId="LiveId" clId="{5CB25B10-5B1C-4017-B167-ED3104435743}" dt="2024-05-21T01:52:04.942" v="4198" actId="478"/>
          <ac:cxnSpMkLst>
            <pc:docMk/>
            <pc:sldMk cId="2856383698" sldId="977"/>
            <ac:cxnSpMk id="62" creationId="{B7B70A57-E3E2-42E2-F06A-B6AAE3DB22BF}"/>
          </ac:cxnSpMkLst>
        </pc:cxnChg>
        <pc:cxnChg chg="mod">
          <ac:chgData name="Phillip Kaufman" userId="c001b2a046940d7c" providerId="LiveId" clId="{5CB25B10-5B1C-4017-B167-ED3104435743}" dt="2024-05-21T01:51:55.931" v="4197" actId="165"/>
          <ac:cxnSpMkLst>
            <pc:docMk/>
            <pc:sldMk cId="2856383698" sldId="977"/>
            <ac:cxnSpMk id="67" creationId="{AD1F974E-98F2-7B67-7832-88DF874E2215}"/>
          </ac:cxnSpMkLst>
        </pc:cxnChg>
        <pc:cxnChg chg="mod">
          <ac:chgData name="Phillip Kaufman" userId="c001b2a046940d7c" providerId="LiveId" clId="{5CB25B10-5B1C-4017-B167-ED3104435743}" dt="2024-05-21T01:51:55.931" v="4197" actId="165"/>
          <ac:cxnSpMkLst>
            <pc:docMk/>
            <pc:sldMk cId="2856383698" sldId="977"/>
            <ac:cxnSpMk id="68" creationId="{990E7154-B909-974C-D6EE-B59DD1F597C8}"/>
          </ac:cxnSpMkLst>
        </pc:cxnChg>
        <pc:cxnChg chg="mod">
          <ac:chgData name="Phillip Kaufman" userId="c001b2a046940d7c" providerId="LiveId" clId="{5CB25B10-5B1C-4017-B167-ED3104435743}" dt="2024-05-21T01:51:55.931" v="4197" actId="165"/>
          <ac:cxnSpMkLst>
            <pc:docMk/>
            <pc:sldMk cId="2856383698" sldId="977"/>
            <ac:cxnSpMk id="69" creationId="{55118E4C-DE8F-7780-6FE4-5326CCEA626A}"/>
          </ac:cxnSpMkLst>
        </pc:cxnChg>
        <pc:cxnChg chg="mod">
          <ac:chgData name="Phillip Kaufman" userId="c001b2a046940d7c" providerId="LiveId" clId="{5CB25B10-5B1C-4017-B167-ED3104435743}" dt="2024-05-21T01:51:55.931" v="4197" actId="165"/>
          <ac:cxnSpMkLst>
            <pc:docMk/>
            <pc:sldMk cId="2856383698" sldId="977"/>
            <ac:cxnSpMk id="70" creationId="{E291139D-9E9E-1750-7880-38CE2B090E22}"/>
          </ac:cxnSpMkLst>
        </pc:cxnChg>
        <pc:cxnChg chg="mod">
          <ac:chgData name="Phillip Kaufman" userId="c001b2a046940d7c" providerId="LiveId" clId="{5CB25B10-5B1C-4017-B167-ED3104435743}" dt="2024-05-21T01:51:55.931" v="4197" actId="165"/>
          <ac:cxnSpMkLst>
            <pc:docMk/>
            <pc:sldMk cId="2856383698" sldId="977"/>
            <ac:cxnSpMk id="71" creationId="{F0BE81D7-D8F1-3B88-EAD4-1AED73104FCC}"/>
          </ac:cxnSpMkLst>
        </pc:cxnChg>
        <pc:cxnChg chg="mod">
          <ac:chgData name="Phillip Kaufman" userId="c001b2a046940d7c" providerId="LiveId" clId="{5CB25B10-5B1C-4017-B167-ED3104435743}" dt="2024-05-21T01:51:55.931" v="4197" actId="165"/>
          <ac:cxnSpMkLst>
            <pc:docMk/>
            <pc:sldMk cId="2856383698" sldId="977"/>
            <ac:cxnSpMk id="72" creationId="{A9307EC8-BB98-F95F-4B79-EA5B0AAD4FD2}"/>
          </ac:cxnSpMkLst>
        </pc:cxnChg>
        <pc:cxnChg chg="mod">
          <ac:chgData name="Phillip Kaufman" userId="c001b2a046940d7c" providerId="LiveId" clId="{5CB25B10-5B1C-4017-B167-ED3104435743}" dt="2024-05-21T01:51:55.931" v="4197" actId="165"/>
          <ac:cxnSpMkLst>
            <pc:docMk/>
            <pc:sldMk cId="2856383698" sldId="977"/>
            <ac:cxnSpMk id="73" creationId="{11AEFDF9-1E42-C418-DDFC-E6CF9696C266}"/>
          </ac:cxnSpMkLst>
        </pc:cxnChg>
        <pc:cxnChg chg="mod">
          <ac:chgData name="Phillip Kaufman" userId="c001b2a046940d7c" providerId="LiveId" clId="{5CB25B10-5B1C-4017-B167-ED3104435743}" dt="2024-05-21T01:51:55.931" v="4197" actId="165"/>
          <ac:cxnSpMkLst>
            <pc:docMk/>
            <pc:sldMk cId="2856383698" sldId="977"/>
            <ac:cxnSpMk id="74" creationId="{9FA2CD29-4181-4843-668B-EE8EC16018C0}"/>
          </ac:cxnSpMkLst>
        </pc:cxnChg>
        <pc:cxnChg chg="mod">
          <ac:chgData name="Phillip Kaufman" userId="c001b2a046940d7c" providerId="LiveId" clId="{5CB25B10-5B1C-4017-B167-ED3104435743}" dt="2024-05-21T01:51:55.931" v="4197" actId="165"/>
          <ac:cxnSpMkLst>
            <pc:docMk/>
            <pc:sldMk cId="2856383698" sldId="977"/>
            <ac:cxnSpMk id="75" creationId="{5A5F2D32-0776-FBDD-D2C9-824822318076}"/>
          </ac:cxnSpMkLst>
        </pc:cxnChg>
        <pc:cxnChg chg="mod">
          <ac:chgData name="Phillip Kaufman" userId="c001b2a046940d7c" providerId="LiveId" clId="{5CB25B10-5B1C-4017-B167-ED3104435743}" dt="2024-05-21T01:51:55.931" v="4197" actId="165"/>
          <ac:cxnSpMkLst>
            <pc:docMk/>
            <pc:sldMk cId="2856383698" sldId="977"/>
            <ac:cxnSpMk id="76" creationId="{94536006-3759-2DC7-C104-9E350A91D8CD}"/>
          </ac:cxnSpMkLst>
        </pc:cxnChg>
        <pc:cxnChg chg="mod">
          <ac:chgData name="Phillip Kaufman" userId="c001b2a046940d7c" providerId="LiveId" clId="{5CB25B10-5B1C-4017-B167-ED3104435743}" dt="2024-05-21T01:51:55.931" v="4197" actId="165"/>
          <ac:cxnSpMkLst>
            <pc:docMk/>
            <pc:sldMk cId="2856383698" sldId="977"/>
            <ac:cxnSpMk id="77" creationId="{C79553EE-56B6-B879-3A0A-FB6C6BDECECF}"/>
          </ac:cxnSpMkLst>
        </pc:cxnChg>
        <pc:cxnChg chg="mod">
          <ac:chgData name="Phillip Kaufman" userId="c001b2a046940d7c" providerId="LiveId" clId="{5CB25B10-5B1C-4017-B167-ED3104435743}" dt="2024-05-21T01:51:55.931" v="4197" actId="165"/>
          <ac:cxnSpMkLst>
            <pc:docMk/>
            <pc:sldMk cId="2856383698" sldId="977"/>
            <ac:cxnSpMk id="78" creationId="{FE65740D-E62F-9993-1FCF-A2A87AA75468}"/>
          </ac:cxnSpMkLst>
        </pc:cxnChg>
        <pc:cxnChg chg="mod">
          <ac:chgData name="Phillip Kaufman" userId="c001b2a046940d7c" providerId="LiveId" clId="{5CB25B10-5B1C-4017-B167-ED3104435743}" dt="2024-05-21T01:51:55.931" v="4197" actId="165"/>
          <ac:cxnSpMkLst>
            <pc:docMk/>
            <pc:sldMk cId="2856383698" sldId="977"/>
            <ac:cxnSpMk id="79" creationId="{6A96C75F-4926-730C-8529-BE7546ABA5D2}"/>
          </ac:cxnSpMkLst>
        </pc:cxnChg>
        <pc:cxnChg chg="mod">
          <ac:chgData name="Phillip Kaufman" userId="c001b2a046940d7c" providerId="LiveId" clId="{5CB25B10-5B1C-4017-B167-ED3104435743}" dt="2024-05-21T01:51:55.931" v="4197" actId="165"/>
          <ac:cxnSpMkLst>
            <pc:docMk/>
            <pc:sldMk cId="2856383698" sldId="977"/>
            <ac:cxnSpMk id="80" creationId="{FE87B849-5D1F-39DC-4D00-33B969E0C54D}"/>
          </ac:cxnSpMkLst>
        </pc:cxnChg>
        <pc:cxnChg chg="mod">
          <ac:chgData name="Phillip Kaufman" userId="c001b2a046940d7c" providerId="LiveId" clId="{5CB25B10-5B1C-4017-B167-ED3104435743}" dt="2024-05-21T01:51:55.931" v="4197" actId="165"/>
          <ac:cxnSpMkLst>
            <pc:docMk/>
            <pc:sldMk cId="2856383698" sldId="977"/>
            <ac:cxnSpMk id="81" creationId="{DA52CBB7-E07A-D526-5311-109BDBB29237}"/>
          </ac:cxnSpMkLst>
        </pc:cxnChg>
        <pc:cxnChg chg="mod">
          <ac:chgData name="Phillip Kaufman" userId="c001b2a046940d7c" providerId="LiveId" clId="{5CB25B10-5B1C-4017-B167-ED3104435743}" dt="2024-05-21T01:51:55.931" v="4197" actId="165"/>
          <ac:cxnSpMkLst>
            <pc:docMk/>
            <pc:sldMk cId="2856383698" sldId="977"/>
            <ac:cxnSpMk id="82" creationId="{1BB2A9C1-56E0-5317-E882-8850874F566B}"/>
          </ac:cxnSpMkLst>
        </pc:cxnChg>
        <pc:cxnChg chg="mod">
          <ac:chgData name="Phillip Kaufman" userId="c001b2a046940d7c" providerId="LiveId" clId="{5CB25B10-5B1C-4017-B167-ED3104435743}" dt="2024-05-21T01:51:55.931" v="4197" actId="165"/>
          <ac:cxnSpMkLst>
            <pc:docMk/>
            <pc:sldMk cId="2856383698" sldId="977"/>
            <ac:cxnSpMk id="83" creationId="{4D79C768-E3A3-E6E7-A72A-1724F5466FB4}"/>
          </ac:cxnSpMkLst>
        </pc:cxnChg>
        <pc:cxnChg chg="mod">
          <ac:chgData name="Phillip Kaufman" userId="c001b2a046940d7c" providerId="LiveId" clId="{5CB25B10-5B1C-4017-B167-ED3104435743}" dt="2024-05-21T01:51:55.931" v="4197" actId="165"/>
          <ac:cxnSpMkLst>
            <pc:docMk/>
            <pc:sldMk cId="2856383698" sldId="977"/>
            <ac:cxnSpMk id="84" creationId="{0B8F1C96-DE40-3101-51BC-C73E7DEBF762}"/>
          </ac:cxnSpMkLst>
        </pc:cxnChg>
        <pc:cxnChg chg="mod">
          <ac:chgData name="Phillip Kaufman" userId="c001b2a046940d7c" providerId="LiveId" clId="{5CB25B10-5B1C-4017-B167-ED3104435743}" dt="2024-05-21T01:51:55.931" v="4197" actId="165"/>
          <ac:cxnSpMkLst>
            <pc:docMk/>
            <pc:sldMk cId="2856383698" sldId="977"/>
            <ac:cxnSpMk id="85" creationId="{37DB26F0-A7C6-715B-2354-BABA658BC5FD}"/>
          </ac:cxnSpMkLst>
        </pc:cxnChg>
        <pc:cxnChg chg="mod">
          <ac:chgData name="Phillip Kaufman" userId="c001b2a046940d7c" providerId="LiveId" clId="{5CB25B10-5B1C-4017-B167-ED3104435743}" dt="2024-05-21T01:51:55.931" v="4197" actId="165"/>
          <ac:cxnSpMkLst>
            <pc:docMk/>
            <pc:sldMk cId="2856383698" sldId="977"/>
            <ac:cxnSpMk id="86" creationId="{31583B9C-0B35-E274-424A-8DC0F483AF6B}"/>
          </ac:cxnSpMkLst>
        </pc:cxnChg>
        <pc:cxnChg chg="mod">
          <ac:chgData name="Phillip Kaufman" userId="c001b2a046940d7c" providerId="LiveId" clId="{5CB25B10-5B1C-4017-B167-ED3104435743}" dt="2024-05-21T01:51:55.931" v="4197" actId="165"/>
          <ac:cxnSpMkLst>
            <pc:docMk/>
            <pc:sldMk cId="2856383698" sldId="977"/>
            <ac:cxnSpMk id="87" creationId="{DC17AD3E-A4DB-9C76-2EFC-64866EC1EF81}"/>
          </ac:cxnSpMkLst>
        </pc:cxnChg>
        <pc:cxnChg chg="mod">
          <ac:chgData name="Phillip Kaufman" userId="c001b2a046940d7c" providerId="LiveId" clId="{5CB25B10-5B1C-4017-B167-ED3104435743}" dt="2024-05-21T01:51:55.931" v="4197" actId="165"/>
          <ac:cxnSpMkLst>
            <pc:docMk/>
            <pc:sldMk cId="2856383698" sldId="977"/>
            <ac:cxnSpMk id="88" creationId="{F54B7FDE-A31F-0A26-1064-355B29B3CD1D}"/>
          </ac:cxnSpMkLst>
        </pc:cxnChg>
        <pc:cxnChg chg="mod">
          <ac:chgData name="Phillip Kaufman" userId="c001b2a046940d7c" providerId="LiveId" clId="{5CB25B10-5B1C-4017-B167-ED3104435743}" dt="2024-05-21T01:51:55.931" v="4197" actId="165"/>
          <ac:cxnSpMkLst>
            <pc:docMk/>
            <pc:sldMk cId="2856383698" sldId="977"/>
            <ac:cxnSpMk id="89" creationId="{7BBB965B-7F55-F066-42F2-2BDDFFE9BD9B}"/>
          </ac:cxnSpMkLst>
        </pc:cxnChg>
        <pc:cxnChg chg="mod">
          <ac:chgData name="Phillip Kaufman" userId="c001b2a046940d7c" providerId="LiveId" clId="{5CB25B10-5B1C-4017-B167-ED3104435743}" dt="2024-05-21T01:51:55.931" v="4197" actId="165"/>
          <ac:cxnSpMkLst>
            <pc:docMk/>
            <pc:sldMk cId="2856383698" sldId="977"/>
            <ac:cxnSpMk id="90" creationId="{574EB162-CBB6-C805-865E-CCCB6CE89B93}"/>
          </ac:cxnSpMkLst>
        </pc:cxnChg>
        <pc:cxnChg chg="mod">
          <ac:chgData name="Phillip Kaufman" userId="c001b2a046940d7c" providerId="LiveId" clId="{5CB25B10-5B1C-4017-B167-ED3104435743}" dt="2024-05-21T01:51:55.931" v="4197" actId="165"/>
          <ac:cxnSpMkLst>
            <pc:docMk/>
            <pc:sldMk cId="2856383698" sldId="977"/>
            <ac:cxnSpMk id="91" creationId="{01BD4368-B8A4-CDC5-B606-C6836ED16C56}"/>
          </ac:cxnSpMkLst>
        </pc:cxnChg>
        <pc:cxnChg chg="mod">
          <ac:chgData name="Phillip Kaufman" userId="c001b2a046940d7c" providerId="LiveId" clId="{5CB25B10-5B1C-4017-B167-ED3104435743}" dt="2024-05-21T01:51:55.931" v="4197" actId="165"/>
          <ac:cxnSpMkLst>
            <pc:docMk/>
            <pc:sldMk cId="2856383698" sldId="977"/>
            <ac:cxnSpMk id="92" creationId="{FAAF231F-308B-9185-52E5-9DF59A866D8A}"/>
          </ac:cxnSpMkLst>
        </pc:cxnChg>
        <pc:cxnChg chg="mod">
          <ac:chgData name="Phillip Kaufman" userId="c001b2a046940d7c" providerId="LiveId" clId="{5CB25B10-5B1C-4017-B167-ED3104435743}" dt="2024-05-21T01:51:55.931" v="4197" actId="165"/>
          <ac:cxnSpMkLst>
            <pc:docMk/>
            <pc:sldMk cId="2856383698" sldId="977"/>
            <ac:cxnSpMk id="93" creationId="{96000529-426F-4B38-D4A1-2D344C093F62}"/>
          </ac:cxnSpMkLst>
        </pc:cxnChg>
        <pc:cxnChg chg="mod">
          <ac:chgData name="Phillip Kaufman" userId="c001b2a046940d7c" providerId="LiveId" clId="{5CB25B10-5B1C-4017-B167-ED3104435743}" dt="2024-05-21T01:51:55.931" v="4197" actId="165"/>
          <ac:cxnSpMkLst>
            <pc:docMk/>
            <pc:sldMk cId="2856383698" sldId="977"/>
            <ac:cxnSpMk id="94" creationId="{0766E4B2-5741-2969-FF04-3795EA8EC9BD}"/>
          </ac:cxnSpMkLst>
        </pc:cxnChg>
        <pc:cxnChg chg="mod">
          <ac:chgData name="Phillip Kaufman" userId="c001b2a046940d7c" providerId="LiveId" clId="{5CB25B10-5B1C-4017-B167-ED3104435743}" dt="2024-05-21T01:51:55.931" v="4197" actId="165"/>
          <ac:cxnSpMkLst>
            <pc:docMk/>
            <pc:sldMk cId="2856383698" sldId="977"/>
            <ac:cxnSpMk id="95" creationId="{E4E1FB05-62E1-9338-2660-ED675F93F881}"/>
          </ac:cxnSpMkLst>
        </pc:cxnChg>
        <pc:cxnChg chg="mod">
          <ac:chgData name="Phillip Kaufman" userId="c001b2a046940d7c" providerId="LiveId" clId="{5CB25B10-5B1C-4017-B167-ED3104435743}" dt="2024-05-21T01:51:55.931" v="4197" actId="165"/>
          <ac:cxnSpMkLst>
            <pc:docMk/>
            <pc:sldMk cId="2856383698" sldId="977"/>
            <ac:cxnSpMk id="96" creationId="{F32176E3-8A70-FB98-ED37-E85CEFD62771}"/>
          </ac:cxnSpMkLst>
        </pc:cxnChg>
        <pc:cxnChg chg="mod">
          <ac:chgData name="Phillip Kaufman" userId="c001b2a046940d7c" providerId="LiveId" clId="{5CB25B10-5B1C-4017-B167-ED3104435743}" dt="2024-05-21T01:51:55.931" v="4197" actId="165"/>
          <ac:cxnSpMkLst>
            <pc:docMk/>
            <pc:sldMk cId="2856383698" sldId="977"/>
            <ac:cxnSpMk id="97" creationId="{7384B34D-29BF-87DB-285D-5C2EA0E03005}"/>
          </ac:cxnSpMkLst>
        </pc:cxnChg>
        <pc:cxnChg chg="mod">
          <ac:chgData name="Phillip Kaufman" userId="c001b2a046940d7c" providerId="LiveId" clId="{5CB25B10-5B1C-4017-B167-ED3104435743}" dt="2024-05-21T01:51:55.931" v="4197" actId="165"/>
          <ac:cxnSpMkLst>
            <pc:docMk/>
            <pc:sldMk cId="2856383698" sldId="977"/>
            <ac:cxnSpMk id="98" creationId="{9BCE88C5-CF65-9F92-B9B0-F5DBA107D779}"/>
          </ac:cxnSpMkLst>
        </pc:cxnChg>
        <pc:cxnChg chg="mod">
          <ac:chgData name="Phillip Kaufman" userId="c001b2a046940d7c" providerId="LiveId" clId="{5CB25B10-5B1C-4017-B167-ED3104435743}" dt="2024-05-21T01:51:55.931" v="4197" actId="165"/>
          <ac:cxnSpMkLst>
            <pc:docMk/>
            <pc:sldMk cId="2856383698" sldId="977"/>
            <ac:cxnSpMk id="102" creationId="{BEC39977-4486-C0AC-507D-B9BDA5A9FC9C}"/>
          </ac:cxnSpMkLst>
        </pc:cxnChg>
        <pc:cxnChg chg="mod">
          <ac:chgData name="Phillip Kaufman" userId="c001b2a046940d7c" providerId="LiveId" clId="{5CB25B10-5B1C-4017-B167-ED3104435743}" dt="2024-05-21T01:51:55.931" v="4197" actId="165"/>
          <ac:cxnSpMkLst>
            <pc:docMk/>
            <pc:sldMk cId="2856383698" sldId="977"/>
            <ac:cxnSpMk id="103" creationId="{B63199E2-F57A-F698-1556-56AF5E18C731}"/>
          </ac:cxnSpMkLst>
        </pc:cxnChg>
        <pc:cxnChg chg="mod">
          <ac:chgData name="Phillip Kaufman" userId="c001b2a046940d7c" providerId="LiveId" clId="{5CB25B10-5B1C-4017-B167-ED3104435743}" dt="2024-05-21T01:51:55.931" v="4197" actId="165"/>
          <ac:cxnSpMkLst>
            <pc:docMk/>
            <pc:sldMk cId="2856383698" sldId="977"/>
            <ac:cxnSpMk id="113" creationId="{852BC2AA-6C91-7EBB-F03A-B36E4A2A9737}"/>
          </ac:cxnSpMkLst>
        </pc:cxnChg>
        <pc:cxnChg chg="mod">
          <ac:chgData name="Phillip Kaufman" userId="c001b2a046940d7c" providerId="LiveId" clId="{5CB25B10-5B1C-4017-B167-ED3104435743}" dt="2024-05-21T01:51:55.931" v="4197" actId="165"/>
          <ac:cxnSpMkLst>
            <pc:docMk/>
            <pc:sldMk cId="2856383698" sldId="977"/>
            <ac:cxnSpMk id="114" creationId="{65E117AD-9D85-2CB6-BCD3-08930954ECCF}"/>
          </ac:cxnSpMkLst>
        </pc:cxnChg>
        <pc:cxnChg chg="mod">
          <ac:chgData name="Phillip Kaufman" userId="c001b2a046940d7c" providerId="LiveId" clId="{5CB25B10-5B1C-4017-B167-ED3104435743}" dt="2024-05-21T01:52:04.942" v="4198" actId="478"/>
          <ac:cxnSpMkLst>
            <pc:docMk/>
            <pc:sldMk cId="2856383698" sldId="977"/>
            <ac:cxnSpMk id="121" creationId="{C4207168-8C62-3B12-04BA-05EA6C2ACF53}"/>
          </ac:cxnSpMkLst>
        </pc:cxnChg>
        <pc:cxnChg chg="mod">
          <ac:chgData name="Phillip Kaufman" userId="c001b2a046940d7c" providerId="LiveId" clId="{5CB25B10-5B1C-4017-B167-ED3104435743}" dt="2024-05-21T01:52:04.942" v="4198" actId="478"/>
          <ac:cxnSpMkLst>
            <pc:docMk/>
            <pc:sldMk cId="2856383698" sldId="977"/>
            <ac:cxnSpMk id="122" creationId="{52F37A72-2C56-2AF4-5CB3-1E1D013A94AD}"/>
          </ac:cxnSpMkLst>
        </pc:cxnChg>
        <pc:cxnChg chg="mod">
          <ac:chgData name="Phillip Kaufman" userId="c001b2a046940d7c" providerId="LiveId" clId="{5CB25B10-5B1C-4017-B167-ED3104435743}" dt="2024-05-21T02:10:19.693" v="4840" actId="165"/>
          <ac:cxnSpMkLst>
            <pc:docMk/>
            <pc:sldMk cId="2856383698" sldId="977"/>
            <ac:cxnSpMk id="127" creationId="{B5C4ADFF-FD30-5385-89DB-9E598D5DA044}"/>
          </ac:cxnSpMkLst>
        </pc:cxnChg>
        <pc:cxnChg chg="mod">
          <ac:chgData name="Phillip Kaufman" userId="c001b2a046940d7c" providerId="LiveId" clId="{5CB25B10-5B1C-4017-B167-ED3104435743}" dt="2024-05-21T02:10:19.693" v="4840" actId="165"/>
          <ac:cxnSpMkLst>
            <pc:docMk/>
            <pc:sldMk cId="2856383698" sldId="977"/>
            <ac:cxnSpMk id="128" creationId="{65C100C5-C5A1-FAB0-A9E6-68C09FFF61E2}"/>
          </ac:cxnSpMkLst>
        </pc:cxnChg>
        <pc:cxnChg chg="mod">
          <ac:chgData name="Phillip Kaufman" userId="c001b2a046940d7c" providerId="LiveId" clId="{5CB25B10-5B1C-4017-B167-ED3104435743}" dt="2024-05-21T02:10:19.693" v="4840" actId="165"/>
          <ac:cxnSpMkLst>
            <pc:docMk/>
            <pc:sldMk cId="2856383698" sldId="977"/>
            <ac:cxnSpMk id="129" creationId="{2539AFFF-CAA3-FC03-5D91-447D9E9F4176}"/>
          </ac:cxnSpMkLst>
        </pc:cxnChg>
        <pc:cxnChg chg="mod">
          <ac:chgData name="Phillip Kaufman" userId="c001b2a046940d7c" providerId="LiveId" clId="{5CB25B10-5B1C-4017-B167-ED3104435743}" dt="2024-05-21T02:10:19.693" v="4840" actId="165"/>
          <ac:cxnSpMkLst>
            <pc:docMk/>
            <pc:sldMk cId="2856383698" sldId="977"/>
            <ac:cxnSpMk id="130" creationId="{7B23DE6E-C2F2-15DC-DF6F-DAC4C35362EA}"/>
          </ac:cxnSpMkLst>
        </pc:cxnChg>
        <pc:cxnChg chg="mod">
          <ac:chgData name="Phillip Kaufman" userId="c001b2a046940d7c" providerId="LiveId" clId="{5CB25B10-5B1C-4017-B167-ED3104435743}" dt="2024-05-21T02:10:19.693" v="4840" actId="165"/>
          <ac:cxnSpMkLst>
            <pc:docMk/>
            <pc:sldMk cId="2856383698" sldId="977"/>
            <ac:cxnSpMk id="131" creationId="{C69EAF61-EEFA-941E-A928-503D07E3AC76}"/>
          </ac:cxnSpMkLst>
        </pc:cxnChg>
        <pc:cxnChg chg="mod">
          <ac:chgData name="Phillip Kaufman" userId="c001b2a046940d7c" providerId="LiveId" clId="{5CB25B10-5B1C-4017-B167-ED3104435743}" dt="2024-05-21T02:10:19.693" v="4840" actId="165"/>
          <ac:cxnSpMkLst>
            <pc:docMk/>
            <pc:sldMk cId="2856383698" sldId="977"/>
            <ac:cxnSpMk id="132" creationId="{9076E6B6-090B-E42B-043A-02F201432B8A}"/>
          </ac:cxnSpMkLst>
        </pc:cxnChg>
        <pc:cxnChg chg="mod">
          <ac:chgData name="Phillip Kaufman" userId="c001b2a046940d7c" providerId="LiveId" clId="{5CB25B10-5B1C-4017-B167-ED3104435743}" dt="2024-05-21T02:10:19.693" v="4840" actId="165"/>
          <ac:cxnSpMkLst>
            <pc:docMk/>
            <pc:sldMk cId="2856383698" sldId="977"/>
            <ac:cxnSpMk id="133" creationId="{11C849AA-D53D-59E1-AF28-7F0BA7D8EAE4}"/>
          </ac:cxnSpMkLst>
        </pc:cxnChg>
        <pc:cxnChg chg="mod">
          <ac:chgData name="Phillip Kaufman" userId="c001b2a046940d7c" providerId="LiveId" clId="{5CB25B10-5B1C-4017-B167-ED3104435743}" dt="2024-05-21T02:10:19.693" v="4840" actId="165"/>
          <ac:cxnSpMkLst>
            <pc:docMk/>
            <pc:sldMk cId="2856383698" sldId="977"/>
            <ac:cxnSpMk id="134" creationId="{0F159A33-AFAE-3430-3A34-39B168AA671A}"/>
          </ac:cxnSpMkLst>
        </pc:cxnChg>
        <pc:cxnChg chg="mod">
          <ac:chgData name="Phillip Kaufman" userId="c001b2a046940d7c" providerId="LiveId" clId="{5CB25B10-5B1C-4017-B167-ED3104435743}" dt="2024-05-21T02:10:19.693" v="4840" actId="165"/>
          <ac:cxnSpMkLst>
            <pc:docMk/>
            <pc:sldMk cId="2856383698" sldId="977"/>
            <ac:cxnSpMk id="135" creationId="{F25C7CDF-A8DD-365F-72DB-A887104A71E5}"/>
          </ac:cxnSpMkLst>
        </pc:cxnChg>
        <pc:cxnChg chg="mod">
          <ac:chgData name="Phillip Kaufman" userId="c001b2a046940d7c" providerId="LiveId" clId="{5CB25B10-5B1C-4017-B167-ED3104435743}" dt="2024-05-21T02:10:19.693" v="4840" actId="165"/>
          <ac:cxnSpMkLst>
            <pc:docMk/>
            <pc:sldMk cId="2856383698" sldId="977"/>
            <ac:cxnSpMk id="136" creationId="{FE00C4CA-492E-4631-9373-AE709D5A822B}"/>
          </ac:cxnSpMkLst>
        </pc:cxnChg>
        <pc:cxnChg chg="mod">
          <ac:chgData name="Phillip Kaufman" userId="c001b2a046940d7c" providerId="LiveId" clId="{5CB25B10-5B1C-4017-B167-ED3104435743}" dt="2024-05-21T02:10:19.693" v="4840" actId="165"/>
          <ac:cxnSpMkLst>
            <pc:docMk/>
            <pc:sldMk cId="2856383698" sldId="977"/>
            <ac:cxnSpMk id="137" creationId="{E8D0DDA2-8844-DEA8-C7B6-78A7696BAC63}"/>
          </ac:cxnSpMkLst>
        </pc:cxnChg>
        <pc:cxnChg chg="mod">
          <ac:chgData name="Phillip Kaufman" userId="c001b2a046940d7c" providerId="LiveId" clId="{5CB25B10-5B1C-4017-B167-ED3104435743}" dt="2024-05-21T02:10:19.693" v="4840" actId="165"/>
          <ac:cxnSpMkLst>
            <pc:docMk/>
            <pc:sldMk cId="2856383698" sldId="977"/>
            <ac:cxnSpMk id="138" creationId="{438A8939-0338-8885-5C2F-32DD47DFB229}"/>
          </ac:cxnSpMkLst>
        </pc:cxnChg>
        <pc:cxnChg chg="mod">
          <ac:chgData name="Phillip Kaufman" userId="c001b2a046940d7c" providerId="LiveId" clId="{5CB25B10-5B1C-4017-B167-ED3104435743}" dt="2024-05-21T02:10:19.693" v="4840" actId="165"/>
          <ac:cxnSpMkLst>
            <pc:docMk/>
            <pc:sldMk cId="2856383698" sldId="977"/>
            <ac:cxnSpMk id="139" creationId="{069EF4D7-D3A7-1EFF-C4B2-F75C68CA9B8E}"/>
          </ac:cxnSpMkLst>
        </pc:cxnChg>
        <pc:cxnChg chg="mod">
          <ac:chgData name="Phillip Kaufman" userId="c001b2a046940d7c" providerId="LiveId" clId="{5CB25B10-5B1C-4017-B167-ED3104435743}" dt="2024-05-21T02:10:19.693" v="4840" actId="165"/>
          <ac:cxnSpMkLst>
            <pc:docMk/>
            <pc:sldMk cId="2856383698" sldId="977"/>
            <ac:cxnSpMk id="140" creationId="{A903E7F7-3260-C74B-D51E-0CFF7FE56727}"/>
          </ac:cxnSpMkLst>
        </pc:cxnChg>
        <pc:cxnChg chg="mod">
          <ac:chgData name="Phillip Kaufman" userId="c001b2a046940d7c" providerId="LiveId" clId="{5CB25B10-5B1C-4017-B167-ED3104435743}" dt="2024-05-21T02:10:19.693" v="4840" actId="165"/>
          <ac:cxnSpMkLst>
            <pc:docMk/>
            <pc:sldMk cId="2856383698" sldId="977"/>
            <ac:cxnSpMk id="141" creationId="{50357084-235D-D43B-76C8-CF429BAAF58B}"/>
          </ac:cxnSpMkLst>
        </pc:cxnChg>
        <pc:cxnChg chg="mod">
          <ac:chgData name="Phillip Kaufman" userId="c001b2a046940d7c" providerId="LiveId" clId="{5CB25B10-5B1C-4017-B167-ED3104435743}" dt="2024-05-21T02:10:19.693" v="4840" actId="165"/>
          <ac:cxnSpMkLst>
            <pc:docMk/>
            <pc:sldMk cId="2856383698" sldId="977"/>
            <ac:cxnSpMk id="142" creationId="{1ABA892D-F258-9713-67CD-905E385C8E0D}"/>
          </ac:cxnSpMkLst>
        </pc:cxnChg>
        <pc:cxnChg chg="mod">
          <ac:chgData name="Phillip Kaufman" userId="c001b2a046940d7c" providerId="LiveId" clId="{5CB25B10-5B1C-4017-B167-ED3104435743}" dt="2024-05-21T02:10:19.693" v="4840" actId="165"/>
          <ac:cxnSpMkLst>
            <pc:docMk/>
            <pc:sldMk cId="2856383698" sldId="977"/>
            <ac:cxnSpMk id="143" creationId="{08832D9D-D8FA-9397-E60F-A0E23505DAC5}"/>
          </ac:cxnSpMkLst>
        </pc:cxnChg>
        <pc:cxnChg chg="mod">
          <ac:chgData name="Phillip Kaufman" userId="c001b2a046940d7c" providerId="LiveId" clId="{5CB25B10-5B1C-4017-B167-ED3104435743}" dt="2024-05-21T02:10:19.693" v="4840" actId="165"/>
          <ac:cxnSpMkLst>
            <pc:docMk/>
            <pc:sldMk cId="2856383698" sldId="977"/>
            <ac:cxnSpMk id="144" creationId="{6D3D49BA-133C-5C4B-C60E-511753FC7661}"/>
          </ac:cxnSpMkLst>
        </pc:cxnChg>
        <pc:cxnChg chg="mod">
          <ac:chgData name="Phillip Kaufman" userId="c001b2a046940d7c" providerId="LiveId" clId="{5CB25B10-5B1C-4017-B167-ED3104435743}" dt="2024-05-21T02:10:19.693" v="4840" actId="165"/>
          <ac:cxnSpMkLst>
            <pc:docMk/>
            <pc:sldMk cId="2856383698" sldId="977"/>
            <ac:cxnSpMk id="145" creationId="{B072723C-13B4-F7C6-A2AB-81D06D960D29}"/>
          </ac:cxnSpMkLst>
        </pc:cxnChg>
        <pc:cxnChg chg="mod">
          <ac:chgData name="Phillip Kaufman" userId="c001b2a046940d7c" providerId="LiveId" clId="{5CB25B10-5B1C-4017-B167-ED3104435743}" dt="2024-05-21T02:10:19.693" v="4840" actId="165"/>
          <ac:cxnSpMkLst>
            <pc:docMk/>
            <pc:sldMk cId="2856383698" sldId="977"/>
            <ac:cxnSpMk id="146" creationId="{425360BB-5685-09C9-A69B-38FF31D6B327}"/>
          </ac:cxnSpMkLst>
        </pc:cxnChg>
        <pc:cxnChg chg="mod">
          <ac:chgData name="Phillip Kaufman" userId="c001b2a046940d7c" providerId="LiveId" clId="{5CB25B10-5B1C-4017-B167-ED3104435743}" dt="2024-05-21T02:10:19.693" v="4840" actId="165"/>
          <ac:cxnSpMkLst>
            <pc:docMk/>
            <pc:sldMk cId="2856383698" sldId="977"/>
            <ac:cxnSpMk id="147" creationId="{B5DEFE93-9195-0D38-48A7-3B588F49B407}"/>
          </ac:cxnSpMkLst>
        </pc:cxnChg>
        <pc:cxnChg chg="mod">
          <ac:chgData name="Phillip Kaufman" userId="c001b2a046940d7c" providerId="LiveId" clId="{5CB25B10-5B1C-4017-B167-ED3104435743}" dt="2024-05-21T02:10:19.693" v="4840" actId="165"/>
          <ac:cxnSpMkLst>
            <pc:docMk/>
            <pc:sldMk cId="2856383698" sldId="977"/>
            <ac:cxnSpMk id="148" creationId="{9DC94BC1-489C-A26D-6195-B817ACACC3F2}"/>
          </ac:cxnSpMkLst>
        </pc:cxnChg>
        <pc:cxnChg chg="mod">
          <ac:chgData name="Phillip Kaufman" userId="c001b2a046940d7c" providerId="LiveId" clId="{5CB25B10-5B1C-4017-B167-ED3104435743}" dt="2024-05-21T02:10:19.693" v="4840" actId="165"/>
          <ac:cxnSpMkLst>
            <pc:docMk/>
            <pc:sldMk cId="2856383698" sldId="977"/>
            <ac:cxnSpMk id="149" creationId="{E00E3A2A-6FCB-A2A7-EBBC-10ED0723F828}"/>
          </ac:cxnSpMkLst>
        </pc:cxnChg>
        <pc:cxnChg chg="mod">
          <ac:chgData name="Phillip Kaufman" userId="c001b2a046940d7c" providerId="LiveId" clId="{5CB25B10-5B1C-4017-B167-ED3104435743}" dt="2024-05-21T02:10:19.693" v="4840" actId="165"/>
          <ac:cxnSpMkLst>
            <pc:docMk/>
            <pc:sldMk cId="2856383698" sldId="977"/>
            <ac:cxnSpMk id="150" creationId="{03D20D4D-545C-1A1C-1B78-8A8511CF1727}"/>
          </ac:cxnSpMkLst>
        </pc:cxnChg>
        <pc:cxnChg chg="mod">
          <ac:chgData name="Phillip Kaufman" userId="c001b2a046940d7c" providerId="LiveId" clId="{5CB25B10-5B1C-4017-B167-ED3104435743}" dt="2024-05-21T02:10:19.693" v="4840" actId="165"/>
          <ac:cxnSpMkLst>
            <pc:docMk/>
            <pc:sldMk cId="2856383698" sldId="977"/>
            <ac:cxnSpMk id="151" creationId="{9C2633FD-B522-1466-03F5-3AE7EED917A1}"/>
          </ac:cxnSpMkLst>
        </pc:cxnChg>
        <pc:cxnChg chg="mod">
          <ac:chgData name="Phillip Kaufman" userId="c001b2a046940d7c" providerId="LiveId" clId="{5CB25B10-5B1C-4017-B167-ED3104435743}" dt="2024-05-21T02:10:19.693" v="4840" actId="165"/>
          <ac:cxnSpMkLst>
            <pc:docMk/>
            <pc:sldMk cId="2856383698" sldId="977"/>
            <ac:cxnSpMk id="152" creationId="{A746F225-DC8F-0862-7F22-25178D466DC0}"/>
          </ac:cxnSpMkLst>
        </pc:cxnChg>
        <pc:cxnChg chg="mod">
          <ac:chgData name="Phillip Kaufman" userId="c001b2a046940d7c" providerId="LiveId" clId="{5CB25B10-5B1C-4017-B167-ED3104435743}" dt="2024-05-21T02:10:19.693" v="4840" actId="165"/>
          <ac:cxnSpMkLst>
            <pc:docMk/>
            <pc:sldMk cId="2856383698" sldId="977"/>
            <ac:cxnSpMk id="153" creationId="{87B3BC4A-1EAB-4678-C7F8-EE252AF73753}"/>
          </ac:cxnSpMkLst>
        </pc:cxnChg>
        <pc:cxnChg chg="mod">
          <ac:chgData name="Phillip Kaufman" userId="c001b2a046940d7c" providerId="LiveId" clId="{5CB25B10-5B1C-4017-B167-ED3104435743}" dt="2024-05-21T02:10:19.693" v="4840" actId="165"/>
          <ac:cxnSpMkLst>
            <pc:docMk/>
            <pc:sldMk cId="2856383698" sldId="977"/>
            <ac:cxnSpMk id="154" creationId="{96E19555-4FAC-3D3E-7191-4BE7B5154FA0}"/>
          </ac:cxnSpMkLst>
        </pc:cxnChg>
        <pc:cxnChg chg="mod">
          <ac:chgData name="Phillip Kaufman" userId="c001b2a046940d7c" providerId="LiveId" clId="{5CB25B10-5B1C-4017-B167-ED3104435743}" dt="2024-05-21T02:10:19.693" v="4840" actId="165"/>
          <ac:cxnSpMkLst>
            <pc:docMk/>
            <pc:sldMk cId="2856383698" sldId="977"/>
            <ac:cxnSpMk id="155" creationId="{476E50C0-CD33-D677-CFFD-2EADD63ECCD0}"/>
          </ac:cxnSpMkLst>
        </pc:cxnChg>
        <pc:cxnChg chg="mod">
          <ac:chgData name="Phillip Kaufman" userId="c001b2a046940d7c" providerId="LiveId" clId="{5CB25B10-5B1C-4017-B167-ED3104435743}" dt="2024-05-21T02:10:19.693" v="4840" actId="165"/>
          <ac:cxnSpMkLst>
            <pc:docMk/>
            <pc:sldMk cId="2856383698" sldId="977"/>
            <ac:cxnSpMk id="156" creationId="{5549C035-6985-2FE8-A1BD-677D804C383D}"/>
          </ac:cxnSpMkLst>
        </pc:cxnChg>
        <pc:cxnChg chg="mod">
          <ac:chgData name="Phillip Kaufman" userId="c001b2a046940d7c" providerId="LiveId" clId="{5CB25B10-5B1C-4017-B167-ED3104435743}" dt="2024-05-21T02:10:19.693" v="4840" actId="165"/>
          <ac:cxnSpMkLst>
            <pc:docMk/>
            <pc:sldMk cId="2856383698" sldId="977"/>
            <ac:cxnSpMk id="157" creationId="{C88EB876-86F9-0BD1-C06C-C20EC53803B4}"/>
          </ac:cxnSpMkLst>
        </pc:cxnChg>
        <pc:cxnChg chg="mod">
          <ac:chgData name="Phillip Kaufman" userId="c001b2a046940d7c" providerId="LiveId" clId="{5CB25B10-5B1C-4017-B167-ED3104435743}" dt="2024-05-21T02:10:19.693" v="4840" actId="165"/>
          <ac:cxnSpMkLst>
            <pc:docMk/>
            <pc:sldMk cId="2856383698" sldId="977"/>
            <ac:cxnSpMk id="158" creationId="{BAFDA7B7-6178-E9C9-E407-A49F7A73AE17}"/>
          </ac:cxnSpMkLst>
        </pc:cxnChg>
        <pc:cxnChg chg="mod topLvl">
          <ac:chgData name="Phillip Kaufman" userId="c001b2a046940d7c" providerId="LiveId" clId="{5CB25B10-5B1C-4017-B167-ED3104435743}" dt="2024-05-21T02:10:19.693" v="4840" actId="165"/>
          <ac:cxnSpMkLst>
            <pc:docMk/>
            <pc:sldMk cId="2856383698" sldId="977"/>
            <ac:cxnSpMk id="162" creationId="{0C13F331-F93A-F9C7-763D-922090CAEEC4}"/>
          </ac:cxnSpMkLst>
        </pc:cxnChg>
        <pc:cxnChg chg="mod topLvl">
          <ac:chgData name="Phillip Kaufman" userId="c001b2a046940d7c" providerId="LiveId" clId="{5CB25B10-5B1C-4017-B167-ED3104435743}" dt="2024-05-21T02:10:19.693" v="4840" actId="165"/>
          <ac:cxnSpMkLst>
            <pc:docMk/>
            <pc:sldMk cId="2856383698" sldId="977"/>
            <ac:cxnSpMk id="163" creationId="{00A453A8-5288-E083-61F6-9BFD33866C17}"/>
          </ac:cxnSpMkLst>
        </pc:cxnChg>
        <pc:cxnChg chg="mod">
          <ac:chgData name="Phillip Kaufman" userId="c001b2a046940d7c" providerId="LiveId" clId="{5CB25B10-5B1C-4017-B167-ED3104435743}" dt="2024-05-21T01:51:55.931" v="4197" actId="165"/>
          <ac:cxnSpMkLst>
            <pc:docMk/>
            <pc:sldMk cId="2856383698" sldId="977"/>
            <ac:cxnSpMk id="173" creationId="{4AF8A0F9-BFDE-8814-C675-AF02133E352D}"/>
          </ac:cxnSpMkLst>
        </pc:cxnChg>
        <pc:cxnChg chg="mod">
          <ac:chgData name="Phillip Kaufman" userId="c001b2a046940d7c" providerId="LiveId" clId="{5CB25B10-5B1C-4017-B167-ED3104435743}" dt="2024-05-21T01:51:55.931" v="4197" actId="165"/>
          <ac:cxnSpMkLst>
            <pc:docMk/>
            <pc:sldMk cId="2856383698" sldId="977"/>
            <ac:cxnSpMk id="174" creationId="{3E2E69B7-6651-8A7C-3768-DD95A293CB76}"/>
          </ac:cxnSpMkLst>
        </pc:cxnChg>
        <pc:cxnChg chg="mod">
          <ac:chgData name="Phillip Kaufman" userId="c001b2a046940d7c" providerId="LiveId" clId="{5CB25B10-5B1C-4017-B167-ED3104435743}" dt="2024-05-21T01:52:04.942" v="4198" actId="478"/>
          <ac:cxnSpMkLst>
            <pc:docMk/>
            <pc:sldMk cId="2856383698" sldId="977"/>
            <ac:cxnSpMk id="181" creationId="{0894ABA9-14B0-1FAD-2635-8CC95F4D92D6}"/>
          </ac:cxnSpMkLst>
        </pc:cxnChg>
        <pc:cxnChg chg="mod">
          <ac:chgData name="Phillip Kaufman" userId="c001b2a046940d7c" providerId="LiveId" clId="{5CB25B10-5B1C-4017-B167-ED3104435743}" dt="2024-05-21T01:52:04.942" v="4198" actId="478"/>
          <ac:cxnSpMkLst>
            <pc:docMk/>
            <pc:sldMk cId="2856383698" sldId="977"/>
            <ac:cxnSpMk id="182" creationId="{53A60F4D-7BAD-EB2C-7883-97B0E356E575}"/>
          </ac:cxnSpMkLst>
        </pc:cxnChg>
        <pc:cxnChg chg="mod">
          <ac:chgData name="Phillip Kaufman" userId="c001b2a046940d7c" providerId="LiveId" clId="{5CB25B10-5B1C-4017-B167-ED3104435743}" dt="2024-05-21T01:51:55.931" v="4197" actId="165"/>
          <ac:cxnSpMkLst>
            <pc:docMk/>
            <pc:sldMk cId="2856383698" sldId="977"/>
            <ac:cxnSpMk id="187" creationId="{0E1B8445-8A26-C248-17A3-39AE01B60EC3}"/>
          </ac:cxnSpMkLst>
        </pc:cxnChg>
        <pc:cxnChg chg="mod">
          <ac:chgData name="Phillip Kaufman" userId="c001b2a046940d7c" providerId="LiveId" clId="{5CB25B10-5B1C-4017-B167-ED3104435743}" dt="2024-05-21T01:51:55.931" v="4197" actId="165"/>
          <ac:cxnSpMkLst>
            <pc:docMk/>
            <pc:sldMk cId="2856383698" sldId="977"/>
            <ac:cxnSpMk id="188" creationId="{36A21D2B-0F33-F250-0C18-8FAA126CEFF5}"/>
          </ac:cxnSpMkLst>
        </pc:cxnChg>
        <pc:cxnChg chg="mod">
          <ac:chgData name="Phillip Kaufman" userId="c001b2a046940d7c" providerId="LiveId" clId="{5CB25B10-5B1C-4017-B167-ED3104435743}" dt="2024-05-21T01:51:55.931" v="4197" actId="165"/>
          <ac:cxnSpMkLst>
            <pc:docMk/>
            <pc:sldMk cId="2856383698" sldId="977"/>
            <ac:cxnSpMk id="189" creationId="{B4F78B29-87E7-3D02-F6DD-EFAA781D17A7}"/>
          </ac:cxnSpMkLst>
        </pc:cxnChg>
        <pc:cxnChg chg="mod">
          <ac:chgData name="Phillip Kaufman" userId="c001b2a046940d7c" providerId="LiveId" clId="{5CB25B10-5B1C-4017-B167-ED3104435743}" dt="2024-05-21T01:51:55.931" v="4197" actId="165"/>
          <ac:cxnSpMkLst>
            <pc:docMk/>
            <pc:sldMk cId="2856383698" sldId="977"/>
            <ac:cxnSpMk id="190" creationId="{9D41FE10-E8D2-063B-3979-8E60006BE3EC}"/>
          </ac:cxnSpMkLst>
        </pc:cxnChg>
        <pc:cxnChg chg="mod">
          <ac:chgData name="Phillip Kaufman" userId="c001b2a046940d7c" providerId="LiveId" clId="{5CB25B10-5B1C-4017-B167-ED3104435743}" dt="2024-05-21T01:51:55.931" v="4197" actId="165"/>
          <ac:cxnSpMkLst>
            <pc:docMk/>
            <pc:sldMk cId="2856383698" sldId="977"/>
            <ac:cxnSpMk id="191" creationId="{EE650F9E-C573-10DE-1EE7-5D5BD9BCB619}"/>
          </ac:cxnSpMkLst>
        </pc:cxnChg>
        <pc:cxnChg chg="mod">
          <ac:chgData name="Phillip Kaufman" userId="c001b2a046940d7c" providerId="LiveId" clId="{5CB25B10-5B1C-4017-B167-ED3104435743}" dt="2024-05-21T01:51:55.931" v="4197" actId="165"/>
          <ac:cxnSpMkLst>
            <pc:docMk/>
            <pc:sldMk cId="2856383698" sldId="977"/>
            <ac:cxnSpMk id="192" creationId="{1DD4E4AA-BC2C-6F20-728A-C9B0C373CF39}"/>
          </ac:cxnSpMkLst>
        </pc:cxnChg>
        <pc:cxnChg chg="mod">
          <ac:chgData name="Phillip Kaufman" userId="c001b2a046940d7c" providerId="LiveId" clId="{5CB25B10-5B1C-4017-B167-ED3104435743}" dt="2024-05-21T01:51:55.931" v="4197" actId="165"/>
          <ac:cxnSpMkLst>
            <pc:docMk/>
            <pc:sldMk cId="2856383698" sldId="977"/>
            <ac:cxnSpMk id="193" creationId="{472FDC10-4CA8-8E99-B108-79D4FC4839FC}"/>
          </ac:cxnSpMkLst>
        </pc:cxnChg>
        <pc:cxnChg chg="mod">
          <ac:chgData name="Phillip Kaufman" userId="c001b2a046940d7c" providerId="LiveId" clId="{5CB25B10-5B1C-4017-B167-ED3104435743}" dt="2024-05-21T01:51:55.931" v="4197" actId="165"/>
          <ac:cxnSpMkLst>
            <pc:docMk/>
            <pc:sldMk cId="2856383698" sldId="977"/>
            <ac:cxnSpMk id="194" creationId="{FD2B734B-8F63-AC33-032D-6AEFA4BEB642}"/>
          </ac:cxnSpMkLst>
        </pc:cxnChg>
        <pc:cxnChg chg="mod">
          <ac:chgData name="Phillip Kaufman" userId="c001b2a046940d7c" providerId="LiveId" clId="{5CB25B10-5B1C-4017-B167-ED3104435743}" dt="2024-05-21T01:51:55.931" v="4197" actId="165"/>
          <ac:cxnSpMkLst>
            <pc:docMk/>
            <pc:sldMk cId="2856383698" sldId="977"/>
            <ac:cxnSpMk id="195" creationId="{A968DA26-013B-38AF-2D2D-DEF5BEE78D3E}"/>
          </ac:cxnSpMkLst>
        </pc:cxnChg>
        <pc:cxnChg chg="mod">
          <ac:chgData name="Phillip Kaufman" userId="c001b2a046940d7c" providerId="LiveId" clId="{5CB25B10-5B1C-4017-B167-ED3104435743}" dt="2024-05-21T01:51:55.931" v="4197" actId="165"/>
          <ac:cxnSpMkLst>
            <pc:docMk/>
            <pc:sldMk cId="2856383698" sldId="977"/>
            <ac:cxnSpMk id="196" creationId="{EA6EE8FB-23C9-07CD-9F95-3A84D87EDE86}"/>
          </ac:cxnSpMkLst>
        </pc:cxnChg>
        <pc:cxnChg chg="mod">
          <ac:chgData name="Phillip Kaufman" userId="c001b2a046940d7c" providerId="LiveId" clId="{5CB25B10-5B1C-4017-B167-ED3104435743}" dt="2024-05-21T01:51:55.931" v="4197" actId="165"/>
          <ac:cxnSpMkLst>
            <pc:docMk/>
            <pc:sldMk cId="2856383698" sldId="977"/>
            <ac:cxnSpMk id="197" creationId="{29BCF05C-DC49-090A-88EB-10C4FDA16818}"/>
          </ac:cxnSpMkLst>
        </pc:cxnChg>
        <pc:cxnChg chg="mod">
          <ac:chgData name="Phillip Kaufman" userId="c001b2a046940d7c" providerId="LiveId" clId="{5CB25B10-5B1C-4017-B167-ED3104435743}" dt="2024-05-21T01:51:55.931" v="4197" actId="165"/>
          <ac:cxnSpMkLst>
            <pc:docMk/>
            <pc:sldMk cId="2856383698" sldId="977"/>
            <ac:cxnSpMk id="198" creationId="{2C74FD4E-FA0B-0D65-0B0C-76BF120B55B6}"/>
          </ac:cxnSpMkLst>
        </pc:cxnChg>
        <pc:cxnChg chg="mod">
          <ac:chgData name="Phillip Kaufman" userId="c001b2a046940d7c" providerId="LiveId" clId="{5CB25B10-5B1C-4017-B167-ED3104435743}" dt="2024-05-21T01:51:55.931" v="4197" actId="165"/>
          <ac:cxnSpMkLst>
            <pc:docMk/>
            <pc:sldMk cId="2856383698" sldId="977"/>
            <ac:cxnSpMk id="199" creationId="{C90C7524-78F1-083D-6643-8257CA812021}"/>
          </ac:cxnSpMkLst>
        </pc:cxnChg>
        <pc:cxnChg chg="mod">
          <ac:chgData name="Phillip Kaufman" userId="c001b2a046940d7c" providerId="LiveId" clId="{5CB25B10-5B1C-4017-B167-ED3104435743}" dt="2024-05-21T01:51:55.931" v="4197" actId="165"/>
          <ac:cxnSpMkLst>
            <pc:docMk/>
            <pc:sldMk cId="2856383698" sldId="977"/>
            <ac:cxnSpMk id="200" creationId="{C468937A-3E3E-CD8D-D099-2ED35599460F}"/>
          </ac:cxnSpMkLst>
        </pc:cxnChg>
        <pc:cxnChg chg="mod">
          <ac:chgData name="Phillip Kaufman" userId="c001b2a046940d7c" providerId="LiveId" clId="{5CB25B10-5B1C-4017-B167-ED3104435743}" dt="2024-05-21T01:51:55.931" v="4197" actId="165"/>
          <ac:cxnSpMkLst>
            <pc:docMk/>
            <pc:sldMk cId="2856383698" sldId="977"/>
            <ac:cxnSpMk id="201" creationId="{3089C17F-80AF-3777-9CD1-D032ADD88A6A}"/>
          </ac:cxnSpMkLst>
        </pc:cxnChg>
        <pc:cxnChg chg="mod">
          <ac:chgData name="Phillip Kaufman" userId="c001b2a046940d7c" providerId="LiveId" clId="{5CB25B10-5B1C-4017-B167-ED3104435743}" dt="2024-05-21T01:51:55.931" v="4197" actId="165"/>
          <ac:cxnSpMkLst>
            <pc:docMk/>
            <pc:sldMk cId="2856383698" sldId="977"/>
            <ac:cxnSpMk id="202" creationId="{2702CACF-2A46-787C-D4E7-AF20519B6483}"/>
          </ac:cxnSpMkLst>
        </pc:cxnChg>
        <pc:cxnChg chg="mod">
          <ac:chgData name="Phillip Kaufman" userId="c001b2a046940d7c" providerId="LiveId" clId="{5CB25B10-5B1C-4017-B167-ED3104435743}" dt="2024-05-21T01:51:55.931" v="4197" actId="165"/>
          <ac:cxnSpMkLst>
            <pc:docMk/>
            <pc:sldMk cId="2856383698" sldId="977"/>
            <ac:cxnSpMk id="203" creationId="{1447A25F-3C4B-4FCE-1104-35A4494B2D24}"/>
          </ac:cxnSpMkLst>
        </pc:cxnChg>
        <pc:cxnChg chg="mod">
          <ac:chgData name="Phillip Kaufman" userId="c001b2a046940d7c" providerId="LiveId" clId="{5CB25B10-5B1C-4017-B167-ED3104435743}" dt="2024-05-21T01:51:55.931" v="4197" actId="165"/>
          <ac:cxnSpMkLst>
            <pc:docMk/>
            <pc:sldMk cId="2856383698" sldId="977"/>
            <ac:cxnSpMk id="204" creationId="{2F399813-7C79-200A-1276-BA738B8D59DB}"/>
          </ac:cxnSpMkLst>
        </pc:cxnChg>
        <pc:cxnChg chg="mod">
          <ac:chgData name="Phillip Kaufman" userId="c001b2a046940d7c" providerId="LiveId" clId="{5CB25B10-5B1C-4017-B167-ED3104435743}" dt="2024-05-21T01:51:55.931" v="4197" actId="165"/>
          <ac:cxnSpMkLst>
            <pc:docMk/>
            <pc:sldMk cId="2856383698" sldId="977"/>
            <ac:cxnSpMk id="205" creationId="{14A4C92E-ED5F-E7E8-FFE0-218FF51E4D2B}"/>
          </ac:cxnSpMkLst>
        </pc:cxnChg>
        <pc:cxnChg chg="mod">
          <ac:chgData name="Phillip Kaufman" userId="c001b2a046940d7c" providerId="LiveId" clId="{5CB25B10-5B1C-4017-B167-ED3104435743}" dt="2024-05-21T01:51:55.931" v="4197" actId="165"/>
          <ac:cxnSpMkLst>
            <pc:docMk/>
            <pc:sldMk cId="2856383698" sldId="977"/>
            <ac:cxnSpMk id="206" creationId="{B6A9E33B-88E1-E49B-8BEF-73E9A92B4D18}"/>
          </ac:cxnSpMkLst>
        </pc:cxnChg>
        <pc:cxnChg chg="mod">
          <ac:chgData name="Phillip Kaufman" userId="c001b2a046940d7c" providerId="LiveId" clId="{5CB25B10-5B1C-4017-B167-ED3104435743}" dt="2024-05-21T01:51:55.931" v="4197" actId="165"/>
          <ac:cxnSpMkLst>
            <pc:docMk/>
            <pc:sldMk cId="2856383698" sldId="977"/>
            <ac:cxnSpMk id="207" creationId="{8DEBEEE6-70CA-6416-4C2F-DFA936F307F3}"/>
          </ac:cxnSpMkLst>
        </pc:cxnChg>
        <pc:cxnChg chg="mod">
          <ac:chgData name="Phillip Kaufman" userId="c001b2a046940d7c" providerId="LiveId" clId="{5CB25B10-5B1C-4017-B167-ED3104435743}" dt="2024-05-21T01:51:55.931" v="4197" actId="165"/>
          <ac:cxnSpMkLst>
            <pc:docMk/>
            <pc:sldMk cId="2856383698" sldId="977"/>
            <ac:cxnSpMk id="208" creationId="{C5346C1D-CD59-4799-561B-0EB0C39844F0}"/>
          </ac:cxnSpMkLst>
        </pc:cxnChg>
        <pc:cxnChg chg="mod">
          <ac:chgData name="Phillip Kaufman" userId="c001b2a046940d7c" providerId="LiveId" clId="{5CB25B10-5B1C-4017-B167-ED3104435743}" dt="2024-05-21T01:51:55.931" v="4197" actId="165"/>
          <ac:cxnSpMkLst>
            <pc:docMk/>
            <pc:sldMk cId="2856383698" sldId="977"/>
            <ac:cxnSpMk id="209" creationId="{1E23BE32-9CD8-B462-755C-10B582926744}"/>
          </ac:cxnSpMkLst>
        </pc:cxnChg>
        <pc:cxnChg chg="mod">
          <ac:chgData name="Phillip Kaufman" userId="c001b2a046940d7c" providerId="LiveId" clId="{5CB25B10-5B1C-4017-B167-ED3104435743}" dt="2024-05-21T01:51:55.931" v="4197" actId="165"/>
          <ac:cxnSpMkLst>
            <pc:docMk/>
            <pc:sldMk cId="2856383698" sldId="977"/>
            <ac:cxnSpMk id="210" creationId="{76830B52-58DE-D9D0-376F-9CB47EF26379}"/>
          </ac:cxnSpMkLst>
        </pc:cxnChg>
        <pc:cxnChg chg="mod">
          <ac:chgData name="Phillip Kaufman" userId="c001b2a046940d7c" providerId="LiveId" clId="{5CB25B10-5B1C-4017-B167-ED3104435743}" dt="2024-05-21T01:51:55.931" v="4197" actId="165"/>
          <ac:cxnSpMkLst>
            <pc:docMk/>
            <pc:sldMk cId="2856383698" sldId="977"/>
            <ac:cxnSpMk id="211" creationId="{08B26805-3C21-D73E-3428-5071A7746C78}"/>
          </ac:cxnSpMkLst>
        </pc:cxnChg>
        <pc:cxnChg chg="mod">
          <ac:chgData name="Phillip Kaufman" userId="c001b2a046940d7c" providerId="LiveId" clId="{5CB25B10-5B1C-4017-B167-ED3104435743}" dt="2024-05-21T01:51:55.931" v="4197" actId="165"/>
          <ac:cxnSpMkLst>
            <pc:docMk/>
            <pc:sldMk cId="2856383698" sldId="977"/>
            <ac:cxnSpMk id="212" creationId="{043F205E-5F76-F24E-94AE-7DF7495FF137}"/>
          </ac:cxnSpMkLst>
        </pc:cxnChg>
        <pc:cxnChg chg="mod">
          <ac:chgData name="Phillip Kaufman" userId="c001b2a046940d7c" providerId="LiveId" clId="{5CB25B10-5B1C-4017-B167-ED3104435743}" dt="2024-05-21T01:51:55.931" v="4197" actId="165"/>
          <ac:cxnSpMkLst>
            <pc:docMk/>
            <pc:sldMk cId="2856383698" sldId="977"/>
            <ac:cxnSpMk id="213" creationId="{C903AC42-87E5-211E-66B7-BE8BD8A91698}"/>
          </ac:cxnSpMkLst>
        </pc:cxnChg>
        <pc:cxnChg chg="mod">
          <ac:chgData name="Phillip Kaufman" userId="c001b2a046940d7c" providerId="LiveId" clId="{5CB25B10-5B1C-4017-B167-ED3104435743}" dt="2024-05-21T01:51:55.931" v="4197" actId="165"/>
          <ac:cxnSpMkLst>
            <pc:docMk/>
            <pc:sldMk cId="2856383698" sldId="977"/>
            <ac:cxnSpMk id="214" creationId="{37A9D217-208F-2086-6348-DF0A98A305B2}"/>
          </ac:cxnSpMkLst>
        </pc:cxnChg>
        <pc:cxnChg chg="mod">
          <ac:chgData name="Phillip Kaufman" userId="c001b2a046940d7c" providerId="LiveId" clId="{5CB25B10-5B1C-4017-B167-ED3104435743}" dt="2024-05-21T01:51:55.931" v="4197" actId="165"/>
          <ac:cxnSpMkLst>
            <pc:docMk/>
            <pc:sldMk cId="2856383698" sldId="977"/>
            <ac:cxnSpMk id="215" creationId="{DD284A34-72C4-34A2-D108-75AFE41D428F}"/>
          </ac:cxnSpMkLst>
        </pc:cxnChg>
        <pc:cxnChg chg="mod">
          <ac:chgData name="Phillip Kaufman" userId="c001b2a046940d7c" providerId="LiveId" clId="{5CB25B10-5B1C-4017-B167-ED3104435743}" dt="2024-05-21T01:51:55.931" v="4197" actId="165"/>
          <ac:cxnSpMkLst>
            <pc:docMk/>
            <pc:sldMk cId="2856383698" sldId="977"/>
            <ac:cxnSpMk id="216" creationId="{FC2F8122-0EC6-E870-69EF-EC96D43AB176}"/>
          </ac:cxnSpMkLst>
        </pc:cxnChg>
        <pc:cxnChg chg="mod">
          <ac:chgData name="Phillip Kaufman" userId="c001b2a046940d7c" providerId="LiveId" clId="{5CB25B10-5B1C-4017-B167-ED3104435743}" dt="2024-05-21T01:51:55.931" v="4197" actId="165"/>
          <ac:cxnSpMkLst>
            <pc:docMk/>
            <pc:sldMk cId="2856383698" sldId="977"/>
            <ac:cxnSpMk id="217" creationId="{4FEFCBDF-F3B9-E766-81A5-7EA22CF6823F}"/>
          </ac:cxnSpMkLst>
        </pc:cxnChg>
        <pc:cxnChg chg="mod">
          <ac:chgData name="Phillip Kaufman" userId="c001b2a046940d7c" providerId="LiveId" clId="{5CB25B10-5B1C-4017-B167-ED3104435743}" dt="2024-05-21T01:51:55.931" v="4197" actId="165"/>
          <ac:cxnSpMkLst>
            <pc:docMk/>
            <pc:sldMk cId="2856383698" sldId="977"/>
            <ac:cxnSpMk id="218" creationId="{70B1830E-1C5B-AE11-0AC7-F13B3B244240}"/>
          </ac:cxnSpMkLst>
        </pc:cxnChg>
        <pc:cxnChg chg="mod">
          <ac:chgData name="Phillip Kaufman" userId="c001b2a046940d7c" providerId="LiveId" clId="{5CB25B10-5B1C-4017-B167-ED3104435743}" dt="2024-05-21T01:51:55.931" v="4197" actId="165"/>
          <ac:cxnSpMkLst>
            <pc:docMk/>
            <pc:sldMk cId="2856383698" sldId="977"/>
            <ac:cxnSpMk id="222" creationId="{5BF85B0A-ACCE-C291-29D3-47DEB10298C4}"/>
          </ac:cxnSpMkLst>
        </pc:cxnChg>
        <pc:cxnChg chg="mod">
          <ac:chgData name="Phillip Kaufman" userId="c001b2a046940d7c" providerId="LiveId" clId="{5CB25B10-5B1C-4017-B167-ED3104435743}" dt="2024-05-21T01:51:55.931" v="4197" actId="165"/>
          <ac:cxnSpMkLst>
            <pc:docMk/>
            <pc:sldMk cId="2856383698" sldId="977"/>
            <ac:cxnSpMk id="223" creationId="{B4D6D5E3-9D93-56D4-4FA3-CCE6F119A9AA}"/>
          </ac:cxnSpMkLst>
        </pc:cxnChg>
        <pc:cxnChg chg="mod">
          <ac:chgData name="Phillip Kaufman" userId="c001b2a046940d7c" providerId="LiveId" clId="{5CB25B10-5B1C-4017-B167-ED3104435743}" dt="2024-05-21T01:52:04.942" v="4198" actId="478"/>
          <ac:cxnSpMkLst>
            <pc:docMk/>
            <pc:sldMk cId="2856383698" sldId="977"/>
            <ac:cxnSpMk id="233" creationId="{32C04F1E-5C31-AA33-2B33-03E4822399AB}"/>
          </ac:cxnSpMkLst>
        </pc:cxnChg>
        <pc:cxnChg chg="mod">
          <ac:chgData name="Phillip Kaufman" userId="c001b2a046940d7c" providerId="LiveId" clId="{5CB25B10-5B1C-4017-B167-ED3104435743}" dt="2024-05-21T01:52:04.942" v="4198" actId="478"/>
          <ac:cxnSpMkLst>
            <pc:docMk/>
            <pc:sldMk cId="2856383698" sldId="977"/>
            <ac:cxnSpMk id="234" creationId="{D190B704-7586-AD02-14A7-61DEC7170B52}"/>
          </ac:cxnSpMkLst>
        </pc:cxnChg>
        <pc:cxnChg chg="mod">
          <ac:chgData name="Phillip Kaufman" userId="c001b2a046940d7c" providerId="LiveId" clId="{5CB25B10-5B1C-4017-B167-ED3104435743}" dt="2024-05-21T01:52:04.942" v="4198" actId="478"/>
          <ac:cxnSpMkLst>
            <pc:docMk/>
            <pc:sldMk cId="2856383698" sldId="977"/>
            <ac:cxnSpMk id="241" creationId="{CF277C80-3198-175E-5ACE-F40C27D95AF3}"/>
          </ac:cxnSpMkLst>
        </pc:cxnChg>
        <pc:cxnChg chg="mod">
          <ac:chgData name="Phillip Kaufman" userId="c001b2a046940d7c" providerId="LiveId" clId="{5CB25B10-5B1C-4017-B167-ED3104435743}" dt="2024-05-21T01:52:04.942" v="4198" actId="478"/>
          <ac:cxnSpMkLst>
            <pc:docMk/>
            <pc:sldMk cId="2856383698" sldId="977"/>
            <ac:cxnSpMk id="242" creationId="{C6C5B715-578B-541A-E203-86EA27C12118}"/>
          </ac:cxnSpMkLst>
        </pc:cxnChg>
        <pc:cxnChg chg="mod">
          <ac:chgData name="Phillip Kaufman" userId="c001b2a046940d7c" providerId="LiveId" clId="{5CB25B10-5B1C-4017-B167-ED3104435743}" dt="2024-05-21T01:51:55.931" v="4197" actId="165"/>
          <ac:cxnSpMkLst>
            <pc:docMk/>
            <pc:sldMk cId="2856383698" sldId="977"/>
            <ac:cxnSpMk id="247" creationId="{B154B4B7-2D8C-6365-8939-BC387340AD64}"/>
          </ac:cxnSpMkLst>
        </pc:cxnChg>
        <pc:cxnChg chg="mod">
          <ac:chgData name="Phillip Kaufman" userId="c001b2a046940d7c" providerId="LiveId" clId="{5CB25B10-5B1C-4017-B167-ED3104435743}" dt="2024-05-21T01:51:55.931" v="4197" actId="165"/>
          <ac:cxnSpMkLst>
            <pc:docMk/>
            <pc:sldMk cId="2856383698" sldId="977"/>
            <ac:cxnSpMk id="248" creationId="{0915AC51-6F3F-3E7E-E786-E8AB63FC9B55}"/>
          </ac:cxnSpMkLst>
        </pc:cxnChg>
        <pc:cxnChg chg="mod">
          <ac:chgData name="Phillip Kaufman" userId="c001b2a046940d7c" providerId="LiveId" clId="{5CB25B10-5B1C-4017-B167-ED3104435743}" dt="2024-05-21T01:51:55.931" v="4197" actId="165"/>
          <ac:cxnSpMkLst>
            <pc:docMk/>
            <pc:sldMk cId="2856383698" sldId="977"/>
            <ac:cxnSpMk id="249" creationId="{E77B7579-AD36-5347-6C4D-2D2785418981}"/>
          </ac:cxnSpMkLst>
        </pc:cxnChg>
        <pc:cxnChg chg="mod">
          <ac:chgData name="Phillip Kaufman" userId="c001b2a046940d7c" providerId="LiveId" clId="{5CB25B10-5B1C-4017-B167-ED3104435743}" dt="2024-05-21T01:51:55.931" v="4197" actId="165"/>
          <ac:cxnSpMkLst>
            <pc:docMk/>
            <pc:sldMk cId="2856383698" sldId="977"/>
            <ac:cxnSpMk id="250" creationId="{061EAE7E-0A0B-4816-FC64-1F49F9AE8606}"/>
          </ac:cxnSpMkLst>
        </pc:cxnChg>
        <pc:cxnChg chg="mod">
          <ac:chgData name="Phillip Kaufman" userId="c001b2a046940d7c" providerId="LiveId" clId="{5CB25B10-5B1C-4017-B167-ED3104435743}" dt="2024-05-21T01:51:55.931" v="4197" actId="165"/>
          <ac:cxnSpMkLst>
            <pc:docMk/>
            <pc:sldMk cId="2856383698" sldId="977"/>
            <ac:cxnSpMk id="251" creationId="{9E41EB30-B674-29C7-BCFF-C609FFD2C60F}"/>
          </ac:cxnSpMkLst>
        </pc:cxnChg>
        <pc:cxnChg chg="mod">
          <ac:chgData name="Phillip Kaufman" userId="c001b2a046940d7c" providerId="LiveId" clId="{5CB25B10-5B1C-4017-B167-ED3104435743}" dt="2024-05-21T01:51:55.931" v="4197" actId="165"/>
          <ac:cxnSpMkLst>
            <pc:docMk/>
            <pc:sldMk cId="2856383698" sldId="977"/>
            <ac:cxnSpMk id="252" creationId="{1F913C36-A5AF-A6CC-9FDF-1FE565EE2969}"/>
          </ac:cxnSpMkLst>
        </pc:cxnChg>
        <pc:cxnChg chg="mod">
          <ac:chgData name="Phillip Kaufman" userId="c001b2a046940d7c" providerId="LiveId" clId="{5CB25B10-5B1C-4017-B167-ED3104435743}" dt="2024-05-21T01:51:55.931" v="4197" actId="165"/>
          <ac:cxnSpMkLst>
            <pc:docMk/>
            <pc:sldMk cId="2856383698" sldId="977"/>
            <ac:cxnSpMk id="253" creationId="{E1B820CA-87E1-203F-8015-33C1AB4F0029}"/>
          </ac:cxnSpMkLst>
        </pc:cxnChg>
        <pc:cxnChg chg="mod">
          <ac:chgData name="Phillip Kaufman" userId="c001b2a046940d7c" providerId="LiveId" clId="{5CB25B10-5B1C-4017-B167-ED3104435743}" dt="2024-05-21T01:51:55.931" v="4197" actId="165"/>
          <ac:cxnSpMkLst>
            <pc:docMk/>
            <pc:sldMk cId="2856383698" sldId="977"/>
            <ac:cxnSpMk id="254" creationId="{ED7E7512-376D-2562-7F48-7E026A81158F}"/>
          </ac:cxnSpMkLst>
        </pc:cxnChg>
        <pc:cxnChg chg="mod">
          <ac:chgData name="Phillip Kaufman" userId="c001b2a046940d7c" providerId="LiveId" clId="{5CB25B10-5B1C-4017-B167-ED3104435743}" dt="2024-05-21T01:51:55.931" v="4197" actId="165"/>
          <ac:cxnSpMkLst>
            <pc:docMk/>
            <pc:sldMk cId="2856383698" sldId="977"/>
            <ac:cxnSpMk id="255" creationId="{6E9F1354-CC77-F91C-4047-4F865ECC30F0}"/>
          </ac:cxnSpMkLst>
        </pc:cxnChg>
        <pc:cxnChg chg="mod">
          <ac:chgData name="Phillip Kaufman" userId="c001b2a046940d7c" providerId="LiveId" clId="{5CB25B10-5B1C-4017-B167-ED3104435743}" dt="2024-05-21T01:51:55.931" v="4197" actId="165"/>
          <ac:cxnSpMkLst>
            <pc:docMk/>
            <pc:sldMk cId="2856383698" sldId="977"/>
            <ac:cxnSpMk id="256" creationId="{A4343254-3DFA-9817-F405-C0C1B42B6290}"/>
          </ac:cxnSpMkLst>
        </pc:cxnChg>
        <pc:cxnChg chg="mod">
          <ac:chgData name="Phillip Kaufman" userId="c001b2a046940d7c" providerId="LiveId" clId="{5CB25B10-5B1C-4017-B167-ED3104435743}" dt="2024-05-21T01:51:55.931" v="4197" actId="165"/>
          <ac:cxnSpMkLst>
            <pc:docMk/>
            <pc:sldMk cId="2856383698" sldId="977"/>
            <ac:cxnSpMk id="257" creationId="{A72DC8F3-65D4-4214-A220-A33FE3B6167E}"/>
          </ac:cxnSpMkLst>
        </pc:cxnChg>
        <pc:cxnChg chg="mod">
          <ac:chgData name="Phillip Kaufman" userId="c001b2a046940d7c" providerId="LiveId" clId="{5CB25B10-5B1C-4017-B167-ED3104435743}" dt="2024-05-21T01:51:55.931" v="4197" actId="165"/>
          <ac:cxnSpMkLst>
            <pc:docMk/>
            <pc:sldMk cId="2856383698" sldId="977"/>
            <ac:cxnSpMk id="258" creationId="{F378742D-0504-3FEC-9CF3-9D1C4CC542BF}"/>
          </ac:cxnSpMkLst>
        </pc:cxnChg>
        <pc:cxnChg chg="mod">
          <ac:chgData name="Phillip Kaufman" userId="c001b2a046940d7c" providerId="LiveId" clId="{5CB25B10-5B1C-4017-B167-ED3104435743}" dt="2024-05-21T01:51:55.931" v="4197" actId="165"/>
          <ac:cxnSpMkLst>
            <pc:docMk/>
            <pc:sldMk cId="2856383698" sldId="977"/>
            <ac:cxnSpMk id="259" creationId="{FF49C4B1-36B8-FA06-3462-CB9EAA0DCF73}"/>
          </ac:cxnSpMkLst>
        </pc:cxnChg>
        <pc:cxnChg chg="mod">
          <ac:chgData name="Phillip Kaufman" userId="c001b2a046940d7c" providerId="LiveId" clId="{5CB25B10-5B1C-4017-B167-ED3104435743}" dt="2024-05-21T01:51:55.931" v="4197" actId="165"/>
          <ac:cxnSpMkLst>
            <pc:docMk/>
            <pc:sldMk cId="2856383698" sldId="977"/>
            <ac:cxnSpMk id="260" creationId="{F179BBBA-3228-87F5-6E7E-BC1F2D017596}"/>
          </ac:cxnSpMkLst>
        </pc:cxnChg>
        <pc:cxnChg chg="mod">
          <ac:chgData name="Phillip Kaufman" userId="c001b2a046940d7c" providerId="LiveId" clId="{5CB25B10-5B1C-4017-B167-ED3104435743}" dt="2024-05-21T01:51:55.931" v="4197" actId="165"/>
          <ac:cxnSpMkLst>
            <pc:docMk/>
            <pc:sldMk cId="2856383698" sldId="977"/>
            <ac:cxnSpMk id="261" creationId="{F4CB6250-5D8E-A67F-0A92-90E651437274}"/>
          </ac:cxnSpMkLst>
        </pc:cxnChg>
        <pc:cxnChg chg="mod">
          <ac:chgData name="Phillip Kaufman" userId="c001b2a046940d7c" providerId="LiveId" clId="{5CB25B10-5B1C-4017-B167-ED3104435743}" dt="2024-05-21T01:51:55.931" v="4197" actId="165"/>
          <ac:cxnSpMkLst>
            <pc:docMk/>
            <pc:sldMk cId="2856383698" sldId="977"/>
            <ac:cxnSpMk id="262" creationId="{6E9AA3AC-0E7A-67F1-B620-05A820FA5D38}"/>
          </ac:cxnSpMkLst>
        </pc:cxnChg>
        <pc:cxnChg chg="mod">
          <ac:chgData name="Phillip Kaufman" userId="c001b2a046940d7c" providerId="LiveId" clId="{5CB25B10-5B1C-4017-B167-ED3104435743}" dt="2024-05-21T01:51:55.931" v="4197" actId="165"/>
          <ac:cxnSpMkLst>
            <pc:docMk/>
            <pc:sldMk cId="2856383698" sldId="977"/>
            <ac:cxnSpMk id="263" creationId="{BB4E9EC9-BA7C-4054-3610-E58506822FFD}"/>
          </ac:cxnSpMkLst>
        </pc:cxnChg>
        <pc:cxnChg chg="mod">
          <ac:chgData name="Phillip Kaufman" userId="c001b2a046940d7c" providerId="LiveId" clId="{5CB25B10-5B1C-4017-B167-ED3104435743}" dt="2024-05-21T01:51:55.931" v="4197" actId="165"/>
          <ac:cxnSpMkLst>
            <pc:docMk/>
            <pc:sldMk cId="2856383698" sldId="977"/>
            <ac:cxnSpMk id="264" creationId="{F3747955-4E38-932B-3B7F-C5A625E4B30C}"/>
          </ac:cxnSpMkLst>
        </pc:cxnChg>
        <pc:cxnChg chg="mod">
          <ac:chgData name="Phillip Kaufman" userId="c001b2a046940d7c" providerId="LiveId" clId="{5CB25B10-5B1C-4017-B167-ED3104435743}" dt="2024-05-21T01:51:55.931" v="4197" actId="165"/>
          <ac:cxnSpMkLst>
            <pc:docMk/>
            <pc:sldMk cId="2856383698" sldId="977"/>
            <ac:cxnSpMk id="265" creationId="{B8F2B62E-44FF-F7CD-FF54-B58FBAC20595}"/>
          </ac:cxnSpMkLst>
        </pc:cxnChg>
        <pc:cxnChg chg="mod">
          <ac:chgData name="Phillip Kaufman" userId="c001b2a046940d7c" providerId="LiveId" clId="{5CB25B10-5B1C-4017-B167-ED3104435743}" dt="2024-05-21T01:51:55.931" v="4197" actId="165"/>
          <ac:cxnSpMkLst>
            <pc:docMk/>
            <pc:sldMk cId="2856383698" sldId="977"/>
            <ac:cxnSpMk id="266" creationId="{023192C5-7081-123D-5B08-56734FCD6A41}"/>
          </ac:cxnSpMkLst>
        </pc:cxnChg>
        <pc:cxnChg chg="mod">
          <ac:chgData name="Phillip Kaufman" userId="c001b2a046940d7c" providerId="LiveId" clId="{5CB25B10-5B1C-4017-B167-ED3104435743}" dt="2024-05-21T01:51:55.931" v="4197" actId="165"/>
          <ac:cxnSpMkLst>
            <pc:docMk/>
            <pc:sldMk cId="2856383698" sldId="977"/>
            <ac:cxnSpMk id="267" creationId="{08DBD972-6877-CAC6-1462-35C3C3C7CC38}"/>
          </ac:cxnSpMkLst>
        </pc:cxnChg>
        <pc:cxnChg chg="mod">
          <ac:chgData name="Phillip Kaufman" userId="c001b2a046940d7c" providerId="LiveId" clId="{5CB25B10-5B1C-4017-B167-ED3104435743}" dt="2024-05-21T01:51:55.931" v="4197" actId="165"/>
          <ac:cxnSpMkLst>
            <pc:docMk/>
            <pc:sldMk cId="2856383698" sldId="977"/>
            <ac:cxnSpMk id="268" creationId="{A74F216B-410A-767B-C338-32EEF985FFA9}"/>
          </ac:cxnSpMkLst>
        </pc:cxnChg>
        <pc:cxnChg chg="mod">
          <ac:chgData name="Phillip Kaufman" userId="c001b2a046940d7c" providerId="LiveId" clId="{5CB25B10-5B1C-4017-B167-ED3104435743}" dt="2024-05-21T01:51:55.931" v="4197" actId="165"/>
          <ac:cxnSpMkLst>
            <pc:docMk/>
            <pc:sldMk cId="2856383698" sldId="977"/>
            <ac:cxnSpMk id="269" creationId="{8231E782-14FB-38DF-BC7F-21783BAD1D90}"/>
          </ac:cxnSpMkLst>
        </pc:cxnChg>
        <pc:cxnChg chg="mod">
          <ac:chgData name="Phillip Kaufman" userId="c001b2a046940d7c" providerId="LiveId" clId="{5CB25B10-5B1C-4017-B167-ED3104435743}" dt="2024-05-21T01:51:55.931" v="4197" actId="165"/>
          <ac:cxnSpMkLst>
            <pc:docMk/>
            <pc:sldMk cId="2856383698" sldId="977"/>
            <ac:cxnSpMk id="270" creationId="{6C97FBDC-C5F4-7206-6716-B8D37461081F}"/>
          </ac:cxnSpMkLst>
        </pc:cxnChg>
        <pc:cxnChg chg="mod">
          <ac:chgData name="Phillip Kaufman" userId="c001b2a046940d7c" providerId="LiveId" clId="{5CB25B10-5B1C-4017-B167-ED3104435743}" dt="2024-05-21T01:51:55.931" v="4197" actId="165"/>
          <ac:cxnSpMkLst>
            <pc:docMk/>
            <pc:sldMk cId="2856383698" sldId="977"/>
            <ac:cxnSpMk id="271" creationId="{68E8FF39-93E4-FF7B-1C57-624C10FF8522}"/>
          </ac:cxnSpMkLst>
        </pc:cxnChg>
        <pc:cxnChg chg="mod">
          <ac:chgData name="Phillip Kaufman" userId="c001b2a046940d7c" providerId="LiveId" clId="{5CB25B10-5B1C-4017-B167-ED3104435743}" dt="2024-05-21T01:51:55.931" v="4197" actId="165"/>
          <ac:cxnSpMkLst>
            <pc:docMk/>
            <pc:sldMk cId="2856383698" sldId="977"/>
            <ac:cxnSpMk id="272" creationId="{E82B1608-F62B-7997-6946-CDB74A61D8F7}"/>
          </ac:cxnSpMkLst>
        </pc:cxnChg>
        <pc:cxnChg chg="mod">
          <ac:chgData name="Phillip Kaufman" userId="c001b2a046940d7c" providerId="LiveId" clId="{5CB25B10-5B1C-4017-B167-ED3104435743}" dt="2024-05-21T01:51:55.931" v="4197" actId="165"/>
          <ac:cxnSpMkLst>
            <pc:docMk/>
            <pc:sldMk cId="2856383698" sldId="977"/>
            <ac:cxnSpMk id="273" creationId="{DD0C636D-4DF2-06B3-5734-EB5B6AE0F237}"/>
          </ac:cxnSpMkLst>
        </pc:cxnChg>
        <pc:cxnChg chg="mod">
          <ac:chgData name="Phillip Kaufman" userId="c001b2a046940d7c" providerId="LiveId" clId="{5CB25B10-5B1C-4017-B167-ED3104435743}" dt="2024-05-21T01:51:55.931" v="4197" actId="165"/>
          <ac:cxnSpMkLst>
            <pc:docMk/>
            <pc:sldMk cId="2856383698" sldId="977"/>
            <ac:cxnSpMk id="274" creationId="{36E4C2AD-4BDA-7079-CB26-5C0A65C81B25}"/>
          </ac:cxnSpMkLst>
        </pc:cxnChg>
        <pc:cxnChg chg="mod">
          <ac:chgData name="Phillip Kaufman" userId="c001b2a046940d7c" providerId="LiveId" clId="{5CB25B10-5B1C-4017-B167-ED3104435743}" dt="2024-05-21T01:51:55.931" v="4197" actId="165"/>
          <ac:cxnSpMkLst>
            <pc:docMk/>
            <pc:sldMk cId="2856383698" sldId="977"/>
            <ac:cxnSpMk id="275" creationId="{CC991F9A-C601-2463-570A-1090DDB5EEC2}"/>
          </ac:cxnSpMkLst>
        </pc:cxnChg>
        <pc:cxnChg chg="mod">
          <ac:chgData name="Phillip Kaufman" userId="c001b2a046940d7c" providerId="LiveId" clId="{5CB25B10-5B1C-4017-B167-ED3104435743}" dt="2024-05-21T01:51:55.931" v="4197" actId="165"/>
          <ac:cxnSpMkLst>
            <pc:docMk/>
            <pc:sldMk cId="2856383698" sldId="977"/>
            <ac:cxnSpMk id="276" creationId="{A4950ACD-98A0-CE4A-E962-50C9FAB6F5A1}"/>
          </ac:cxnSpMkLst>
        </pc:cxnChg>
        <pc:cxnChg chg="mod">
          <ac:chgData name="Phillip Kaufman" userId="c001b2a046940d7c" providerId="LiveId" clId="{5CB25B10-5B1C-4017-B167-ED3104435743}" dt="2024-05-21T01:51:55.931" v="4197" actId="165"/>
          <ac:cxnSpMkLst>
            <pc:docMk/>
            <pc:sldMk cId="2856383698" sldId="977"/>
            <ac:cxnSpMk id="277" creationId="{14848846-5097-AC8B-E831-BA7BB1322994}"/>
          </ac:cxnSpMkLst>
        </pc:cxnChg>
        <pc:cxnChg chg="mod">
          <ac:chgData name="Phillip Kaufman" userId="c001b2a046940d7c" providerId="LiveId" clId="{5CB25B10-5B1C-4017-B167-ED3104435743}" dt="2024-05-21T01:51:55.931" v="4197" actId="165"/>
          <ac:cxnSpMkLst>
            <pc:docMk/>
            <pc:sldMk cId="2856383698" sldId="977"/>
            <ac:cxnSpMk id="278" creationId="{4468D59D-1A7A-4F7F-868E-4BB754A65790}"/>
          </ac:cxnSpMkLst>
        </pc:cxnChg>
        <pc:cxnChg chg="mod">
          <ac:chgData name="Phillip Kaufman" userId="c001b2a046940d7c" providerId="LiveId" clId="{5CB25B10-5B1C-4017-B167-ED3104435743}" dt="2024-05-21T01:51:55.931" v="4197" actId="165"/>
          <ac:cxnSpMkLst>
            <pc:docMk/>
            <pc:sldMk cId="2856383698" sldId="977"/>
            <ac:cxnSpMk id="282" creationId="{66D371DB-3011-281A-D151-75E7107D3D3D}"/>
          </ac:cxnSpMkLst>
        </pc:cxnChg>
        <pc:cxnChg chg="mod">
          <ac:chgData name="Phillip Kaufman" userId="c001b2a046940d7c" providerId="LiveId" clId="{5CB25B10-5B1C-4017-B167-ED3104435743}" dt="2024-05-21T01:51:55.931" v="4197" actId="165"/>
          <ac:cxnSpMkLst>
            <pc:docMk/>
            <pc:sldMk cId="2856383698" sldId="977"/>
            <ac:cxnSpMk id="283" creationId="{9A466A51-DA55-4F11-E300-71C86C22ED4B}"/>
          </ac:cxnSpMkLst>
        </pc:cxnChg>
        <pc:cxnChg chg="mod">
          <ac:chgData name="Phillip Kaufman" userId="c001b2a046940d7c" providerId="LiveId" clId="{5CB25B10-5B1C-4017-B167-ED3104435743}" dt="2024-05-21T01:51:55.931" v="4197" actId="165"/>
          <ac:cxnSpMkLst>
            <pc:docMk/>
            <pc:sldMk cId="2856383698" sldId="977"/>
            <ac:cxnSpMk id="293" creationId="{148440C6-BEDB-7464-C0E3-E51FE589222F}"/>
          </ac:cxnSpMkLst>
        </pc:cxnChg>
        <pc:cxnChg chg="mod">
          <ac:chgData name="Phillip Kaufman" userId="c001b2a046940d7c" providerId="LiveId" clId="{5CB25B10-5B1C-4017-B167-ED3104435743}" dt="2024-05-21T01:51:55.931" v="4197" actId="165"/>
          <ac:cxnSpMkLst>
            <pc:docMk/>
            <pc:sldMk cId="2856383698" sldId="977"/>
            <ac:cxnSpMk id="294" creationId="{9696CD95-0EFD-50EA-B366-F0C1E024D5B6}"/>
          </ac:cxnSpMkLst>
        </pc:cxnChg>
        <pc:cxnChg chg="mod">
          <ac:chgData name="Phillip Kaufman" userId="c001b2a046940d7c" providerId="LiveId" clId="{5CB25B10-5B1C-4017-B167-ED3104435743}" dt="2024-05-21T01:52:04.942" v="4198" actId="478"/>
          <ac:cxnSpMkLst>
            <pc:docMk/>
            <pc:sldMk cId="2856383698" sldId="977"/>
            <ac:cxnSpMk id="301" creationId="{EEB844A9-741F-A5FA-224E-BC380756EA3F}"/>
          </ac:cxnSpMkLst>
        </pc:cxnChg>
        <pc:cxnChg chg="mod">
          <ac:chgData name="Phillip Kaufman" userId="c001b2a046940d7c" providerId="LiveId" clId="{5CB25B10-5B1C-4017-B167-ED3104435743}" dt="2024-05-21T01:52:04.942" v="4198" actId="478"/>
          <ac:cxnSpMkLst>
            <pc:docMk/>
            <pc:sldMk cId="2856383698" sldId="977"/>
            <ac:cxnSpMk id="302" creationId="{32F22E33-5772-6E7D-FE02-A46DADE14CA7}"/>
          </ac:cxnSpMkLst>
        </pc:cxnChg>
        <pc:cxnChg chg="mod">
          <ac:chgData name="Phillip Kaufman" userId="c001b2a046940d7c" providerId="LiveId" clId="{5CB25B10-5B1C-4017-B167-ED3104435743}" dt="2024-05-21T01:51:55.931" v="4197" actId="165"/>
          <ac:cxnSpMkLst>
            <pc:docMk/>
            <pc:sldMk cId="2856383698" sldId="977"/>
            <ac:cxnSpMk id="307" creationId="{27C7F2DA-5A92-0C4E-093E-3EE9CEC0BF60}"/>
          </ac:cxnSpMkLst>
        </pc:cxnChg>
        <pc:cxnChg chg="mod">
          <ac:chgData name="Phillip Kaufman" userId="c001b2a046940d7c" providerId="LiveId" clId="{5CB25B10-5B1C-4017-B167-ED3104435743}" dt="2024-05-21T01:51:55.931" v="4197" actId="165"/>
          <ac:cxnSpMkLst>
            <pc:docMk/>
            <pc:sldMk cId="2856383698" sldId="977"/>
            <ac:cxnSpMk id="308" creationId="{9C404200-3CA5-2AC9-2BBD-B31F084DF996}"/>
          </ac:cxnSpMkLst>
        </pc:cxnChg>
        <pc:cxnChg chg="mod">
          <ac:chgData name="Phillip Kaufman" userId="c001b2a046940d7c" providerId="LiveId" clId="{5CB25B10-5B1C-4017-B167-ED3104435743}" dt="2024-05-21T01:51:55.931" v="4197" actId="165"/>
          <ac:cxnSpMkLst>
            <pc:docMk/>
            <pc:sldMk cId="2856383698" sldId="977"/>
            <ac:cxnSpMk id="309" creationId="{ED672A54-230F-7A5D-CB51-9234A67F1137}"/>
          </ac:cxnSpMkLst>
        </pc:cxnChg>
        <pc:cxnChg chg="mod">
          <ac:chgData name="Phillip Kaufman" userId="c001b2a046940d7c" providerId="LiveId" clId="{5CB25B10-5B1C-4017-B167-ED3104435743}" dt="2024-05-21T01:51:55.931" v="4197" actId="165"/>
          <ac:cxnSpMkLst>
            <pc:docMk/>
            <pc:sldMk cId="2856383698" sldId="977"/>
            <ac:cxnSpMk id="310" creationId="{3FA77918-82E7-ACF8-C590-87D4A57B55B1}"/>
          </ac:cxnSpMkLst>
        </pc:cxnChg>
        <pc:cxnChg chg="mod">
          <ac:chgData name="Phillip Kaufman" userId="c001b2a046940d7c" providerId="LiveId" clId="{5CB25B10-5B1C-4017-B167-ED3104435743}" dt="2024-05-21T01:51:55.931" v="4197" actId="165"/>
          <ac:cxnSpMkLst>
            <pc:docMk/>
            <pc:sldMk cId="2856383698" sldId="977"/>
            <ac:cxnSpMk id="311" creationId="{67732C77-19CA-97DA-1D23-061F33697219}"/>
          </ac:cxnSpMkLst>
        </pc:cxnChg>
        <pc:cxnChg chg="mod">
          <ac:chgData name="Phillip Kaufman" userId="c001b2a046940d7c" providerId="LiveId" clId="{5CB25B10-5B1C-4017-B167-ED3104435743}" dt="2024-05-21T01:51:55.931" v="4197" actId="165"/>
          <ac:cxnSpMkLst>
            <pc:docMk/>
            <pc:sldMk cId="2856383698" sldId="977"/>
            <ac:cxnSpMk id="312" creationId="{C2A009B6-B9AF-80D5-0DCA-60A62F7F1422}"/>
          </ac:cxnSpMkLst>
        </pc:cxnChg>
        <pc:cxnChg chg="mod">
          <ac:chgData name="Phillip Kaufman" userId="c001b2a046940d7c" providerId="LiveId" clId="{5CB25B10-5B1C-4017-B167-ED3104435743}" dt="2024-05-21T01:51:55.931" v="4197" actId="165"/>
          <ac:cxnSpMkLst>
            <pc:docMk/>
            <pc:sldMk cId="2856383698" sldId="977"/>
            <ac:cxnSpMk id="313" creationId="{38A854E2-1F4E-7442-1F88-26EF3B6F2E26}"/>
          </ac:cxnSpMkLst>
        </pc:cxnChg>
        <pc:cxnChg chg="mod">
          <ac:chgData name="Phillip Kaufman" userId="c001b2a046940d7c" providerId="LiveId" clId="{5CB25B10-5B1C-4017-B167-ED3104435743}" dt="2024-05-21T01:51:55.931" v="4197" actId="165"/>
          <ac:cxnSpMkLst>
            <pc:docMk/>
            <pc:sldMk cId="2856383698" sldId="977"/>
            <ac:cxnSpMk id="314" creationId="{17E4F9C1-0237-63D8-301D-22D201A5F828}"/>
          </ac:cxnSpMkLst>
        </pc:cxnChg>
        <pc:cxnChg chg="mod">
          <ac:chgData name="Phillip Kaufman" userId="c001b2a046940d7c" providerId="LiveId" clId="{5CB25B10-5B1C-4017-B167-ED3104435743}" dt="2024-05-21T01:51:55.931" v="4197" actId="165"/>
          <ac:cxnSpMkLst>
            <pc:docMk/>
            <pc:sldMk cId="2856383698" sldId="977"/>
            <ac:cxnSpMk id="315" creationId="{6C921725-031B-B239-5901-789DE3CC8516}"/>
          </ac:cxnSpMkLst>
        </pc:cxnChg>
        <pc:cxnChg chg="mod">
          <ac:chgData name="Phillip Kaufman" userId="c001b2a046940d7c" providerId="LiveId" clId="{5CB25B10-5B1C-4017-B167-ED3104435743}" dt="2024-05-21T01:51:55.931" v="4197" actId="165"/>
          <ac:cxnSpMkLst>
            <pc:docMk/>
            <pc:sldMk cId="2856383698" sldId="977"/>
            <ac:cxnSpMk id="316" creationId="{064FEE4E-5533-A5F7-F5DB-C4FCC8E722DA}"/>
          </ac:cxnSpMkLst>
        </pc:cxnChg>
        <pc:cxnChg chg="mod">
          <ac:chgData name="Phillip Kaufman" userId="c001b2a046940d7c" providerId="LiveId" clId="{5CB25B10-5B1C-4017-B167-ED3104435743}" dt="2024-05-21T01:51:55.931" v="4197" actId="165"/>
          <ac:cxnSpMkLst>
            <pc:docMk/>
            <pc:sldMk cId="2856383698" sldId="977"/>
            <ac:cxnSpMk id="317" creationId="{E80BC4A5-8E68-5E60-903C-B41DA69A5CD1}"/>
          </ac:cxnSpMkLst>
        </pc:cxnChg>
        <pc:cxnChg chg="mod">
          <ac:chgData name="Phillip Kaufman" userId="c001b2a046940d7c" providerId="LiveId" clId="{5CB25B10-5B1C-4017-B167-ED3104435743}" dt="2024-05-21T01:51:55.931" v="4197" actId="165"/>
          <ac:cxnSpMkLst>
            <pc:docMk/>
            <pc:sldMk cId="2856383698" sldId="977"/>
            <ac:cxnSpMk id="318" creationId="{53B8351D-5347-47B3-5B55-B6270E386F9A}"/>
          </ac:cxnSpMkLst>
        </pc:cxnChg>
        <pc:cxnChg chg="mod">
          <ac:chgData name="Phillip Kaufman" userId="c001b2a046940d7c" providerId="LiveId" clId="{5CB25B10-5B1C-4017-B167-ED3104435743}" dt="2024-05-21T01:51:55.931" v="4197" actId="165"/>
          <ac:cxnSpMkLst>
            <pc:docMk/>
            <pc:sldMk cId="2856383698" sldId="977"/>
            <ac:cxnSpMk id="319" creationId="{01012535-3532-EC94-80ED-26102FB15735}"/>
          </ac:cxnSpMkLst>
        </pc:cxnChg>
        <pc:cxnChg chg="mod">
          <ac:chgData name="Phillip Kaufman" userId="c001b2a046940d7c" providerId="LiveId" clId="{5CB25B10-5B1C-4017-B167-ED3104435743}" dt="2024-05-21T01:51:55.931" v="4197" actId="165"/>
          <ac:cxnSpMkLst>
            <pc:docMk/>
            <pc:sldMk cId="2856383698" sldId="977"/>
            <ac:cxnSpMk id="320" creationId="{6A2B58B5-5A34-1016-F023-3C4800F2CF46}"/>
          </ac:cxnSpMkLst>
        </pc:cxnChg>
        <pc:cxnChg chg="mod">
          <ac:chgData name="Phillip Kaufman" userId="c001b2a046940d7c" providerId="LiveId" clId="{5CB25B10-5B1C-4017-B167-ED3104435743}" dt="2024-05-21T01:51:55.931" v="4197" actId="165"/>
          <ac:cxnSpMkLst>
            <pc:docMk/>
            <pc:sldMk cId="2856383698" sldId="977"/>
            <ac:cxnSpMk id="321" creationId="{D151E787-2AF2-C2B6-B54E-C4F9C72029AA}"/>
          </ac:cxnSpMkLst>
        </pc:cxnChg>
        <pc:cxnChg chg="mod">
          <ac:chgData name="Phillip Kaufman" userId="c001b2a046940d7c" providerId="LiveId" clId="{5CB25B10-5B1C-4017-B167-ED3104435743}" dt="2024-05-21T01:51:55.931" v="4197" actId="165"/>
          <ac:cxnSpMkLst>
            <pc:docMk/>
            <pc:sldMk cId="2856383698" sldId="977"/>
            <ac:cxnSpMk id="322" creationId="{817E760B-07F2-D17A-3A60-C8D7B5DE16EA}"/>
          </ac:cxnSpMkLst>
        </pc:cxnChg>
        <pc:cxnChg chg="mod">
          <ac:chgData name="Phillip Kaufman" userId="c001b2a046940d7c" providerId="LiveId" clId="{5CB25B10-5B1C-4017-B167-ED3104435743}" dt="2024-05-21T01:51:55.931" v="4197" actId="165"/>
          <ac:cxnSpMkLst>
            <pc:docMk/>
            <pc:sldMk cId="2856383698" sldId="977"/>
            <ac:cxnSpMk id="323" creationId="{D992577F-B178-453A-8309-631257BCD2CD}"/>
          </ac:cxnSpMkLst>
        </pc:cxnChg>
        <pc:cxnChg chg="mod">
          <ac:chgData name="Phillip Kaufman" userId="c001b2a046940d7c" providerId="LiveId" clId="{5CB25B10-5B1C-4017-B167-ED3104435743}" dt="2024-05-21T01:51:55.931" v="4197" actId="165"/>
          <ac:cxnSpMkLst>
            <pc:docMk/>
            <pc:sldMk cId="2856383698" sldId="977"/>
            <ac:cxnSpMk id="324" creationId="{F5E6E649-A303-1A91-6633-F4FC45300209}"/>
          </ac:cxnSpMkLst>
        </pc:cxnChg>
        <pc:cxnChg chg="mod">
          <ac:chgData name="Phillip Kaufman" userId="c001b2a046940d7c" providerId="LiveId" clId="{5CB25B10-5B1C-4017-B167-ED3104435743}" dt="2024-05-21T01:51:55.931" v="4197" actId="165"/>
          <ac:cxnSpMkLst>
            <pc:docMk/>
            <pc:sldMk cId="2856383698" sldId="977"/>
            <ac:cxnSpMk id="325" creationId="{2A0C567F-A1E7-8739-E835-AE0A781AAEDC}"/>
          </ac:cxnSpMkLst>
        </pc:cxnChg>
        <pc:cxnChg chg="mod">
          <ac:chgData name="Phillip Kaufman" userId="c001b2a046940d7c" providerId="LiveId" clId="{5CB25B10-5B1C-4017-B167-ED3104435743}" dt="2024-05-21T01:51:55.931" v="4197" actId="165"/>
          <ac:cxnSpMkLst>
            <pc:docMk/>
            <pc:sldMk cId="2856383698" sldId="977"/>
            <ac:cxnSpMk id="326" creationId="{1E469A11-7C51-2A28-39C9-5AD269F3C37A}"/>
          </ac:cxnSpMkLst>
        </pc:cxnChg>
        <pc:cxnChg chg="mod">
          <ac:chgData name="Phillip Kaufman" userId="c001b2a046940d7c" providerId="LiveId" clId="{5CB25B10-5B1C-4017-B167-ED3104435743}" dt="2024-05-21T01:51:55.931" v="4197" actId="165"/>
          <ac:cxnSpMkLst>
            <pc:docMk/>
            <pc:sldMk cId="2856383698" sldId="977"/>
            <ac:cxnSpMk id="327" creationId="{E9E21887-C378-9038-7008-7959F99CAC6C}"/>
          </ac:cxnSpMkLst>
        </pc:cxnChg>
        <pc:cxnChg chg="mod">
          <ac:chgData name="Phillip Kaufman" userId="c001b2a046940d7c" providerId="LiveId" clId="{5CB25B10-5B1C-4017-B167-ED3104435743}" dt="2024-05-21T01:51:55.931" v="4197" actId="165"/>
          <ac:cxnSpMkLst>
            <pc:docMk/>
            <pc:sldMk cId="2856383698" sldId="977"/>
            <ac:cxnSpMk id="328" creationId="{4CEBB559-A35B-CF9A-1B1B-E204DF3CC269}"/>
          </ac:cxnSpMkLst>
        </pc:cxnChg>
        <pc:cxnChg chg="mod">
          <ac:chgData name="Phillip Kaufman" userId="c001b2a046940d7c" providerId="LiveId" clId="{5CB25B10-5B1C-4017-B167-ED3104435743}" dt="2024-05-21T01:51:55.931" v="4197" actId="165"/>
          <ac:cxnSpMkLst>
            <pc:docMk/>
            <pc:sldMk cId="2856383698" sldId="977"/>
            <ac:cxnSpMk id="329" creationId="{8AA8A742-AC90-DFFF-334B-C0DE0FD48E1B}"/>
          </ac:cxnSpMkLst>
        </pc:cxnChg>
        <pc:cxnChg chg="mod">
          <ac:chgData name="Phillip Kaufman" userId="c001b2a046940d7c" providerId="LiveId" clId="{5CB25B10-5B1C-4017-B167-ED3104435743}" dt="2024-05-21T01:51:55.931" v="4197" actId="165"/>
          <ac:cxnSpMkLst>
            <pc:docMk/>
            <pc:sldMk cId="2856383698" sldId="977"/>
            <ac:cxnSpMk id="330" creationId="{4F4C9EC7-8E63-1252-F060-10367D899C95}"/>
          </ac:cxnSpMkLst>
        </pc:cxnChg>
        <pc:cxnChg chg="mod">
          <ac:chgData name="Phillip Kaufman" userId="c001b2a046940d7c" providerId="LiveId" clId="{5CB25B10-5B1C-4017-B167-ED3104435743}" dt="2024-05-21T01:51:55.931" v="4197" actId="165"/>
          <ac:cxnSpMkLst>
            <pc:docMk/>
            <pc:sldMk cId="2856383698" sldId="977"/>
            <ac:cxnSpMk id="331" creationId="{6341EE9D-75A5-155D-54CA-01CEBC9CAFEB}"/>
          </ac:cxnSpMkLst>
        </pc:cxnChg>
        <pc:cxnChg chg="mod">
          <ac:chgData name="Phillip Kaufman" userId="c001b2a046940d7c" providerId="LiveId" clId="{5CB25B10-5B1C-4017-B167-ED3104435743}" dt="2024-05-21T01:51:55.931" v="4197" actId="165"/>
          <ac:cxnSpMkLst>
            <pc:docMk/>
            <pc:sldMk cId="2856383698" sldId="977"/>
            <ac:cxnSpMk id="332" creationId="{9254988A-0A11-F559-0262-757E9F4956C4}"/>
          </ac:cxnSpMkLst>
        </pc:cxnChg>
        <pc:cxnChg chg="mod">
          <ac:chgData name="Phillip Kaufman" userId="c001b2a046940d7c" providerId="LiveId" clId="{5CB25B10-5B1C-4017-B167-ED3104435743}" dt="2024-05-21T01:51:55.931" v="4197" actId="165"/>
          <ac:cxnSpMkLst>
            <pc:docMk/>
            <pc:sldMk cId="2856383698" sldId="977"/>
            <ac:cxnSpMk id="333" creationId="{C81AC617-080B-3D40-FBB2-D039895D3908}"/>
          </ac:cxnSpMkLst>
        </pc:cxnChg>
        <pc:cxnChg chg="mod">
          <ac:chgData name="Phillip Kaufman" userId="c001b2a046940d7c" providerId="LiveId" clId="{5CB25B10-5B1C-4017-B167-ED3104435743}" dt="2024-05-21T01:51:55.931" v="4197" actId="165"/>
          <ac:cxnSpMkLst>
            <pc:docMk/>
            <pc:sldMk cId="2856383698" sldId="977"/>
            <ac:cxnSpMk id="334" creationId="{D48AFA85-0E4A-FBA5-0EBA-92FB44DFE23E}"/>
          </ac:cxnSpMkLst>
        </pc:cxnChg>
        <pc:cxnChg chg="mod">
          <ac:chgData name="Phillip Kaufman" userId="c001b2a046940d7c" providerId="LiveId" clId="{5CB25B10-5B1C-4017-B167-ED3104435743}" dt="2024-05-21T01:51:55.931" v="4197" actId="165"/>
          <ac:cxnSpMkLst>
            <pc:docMk/>
            <pc:sldMk cId="2856383698" sldId="977"/>
            <ac:cxnSpMk id="335" creationId="{893B3D68-70AF-A17B-E4AF-4999DE924252}"/>
          </ac:cxnSpMkLst>
        </pc:cxnChg>
        <pc:cxnChg chg="mod">
          <ac:chgData name="Phillip Kaufman" userId="c001b2a046940d7c" providerId="LiveId" clId="{5CB25B10-5B1C-4017-B167-ED3104435743}" dt="2024-05-21T01:51:55.931" v="4197" actId="165"/>
          <ac:cxnSpMkLst>
            <pc:docMk/>
            <pc:sldMk cId="2856383698" sldId="977"/>
            <ac:cxnSpMk id="336" creationId="{678A293B-4D10-FFF2-DAB6-AB06884BD2E9}"/>
          </ac:cxnSpMkLst>
        </pc:cxnChg>
        <pc:cxnChg chg="mod">
          <ac:chgData name="Phillip Kaufman" userId="c001b2a046940d7c" providerId="LiveId" clId="{5CB25B10-5B1C-4017-B167-ED3104435743}" dt="2024-05-21T01:51:55.931" v="4197" actId="165"/>
          <ac:cxnSpMkLst>
            <pc:docMk/>
            <pc:sldMk cId="2856383698" sldId="977"/>
            <ac:cxnSpMk id="337" creationId="{55CD8DE7-9C2E-488A-6B16-27FD09ED6C20}"/>
          </ac:cxnSpMkLst>
        </pc:cxnChg>
        <pc:cxnChg chg="mod">
          <ac:chgData name="Phillip Kaufman" userId="c001b2a046940d7c" providerId="LiveId" clId="{5CB25B10-5B1C-4017-B167-ED3104435743}" dt="2024-05-21T01:51:55.931" v="4197" actId="165"/>
          <ac:cxnSpMkLst>
            <pc:docMk/>
            <pc:sldMk cId="2856383698" sldId="977"/>
            <ac:cxnSpMk id="338" creationId="{2A644B22-0C53-52DC-A597-E64D2705985C}"/>
          </ac:cxnSpMkLst>
        </pc:cxnChg>
        <pc:cxnChg chg="mod">
          <ac:chgData name="Phillip Kaufman" userId="c001b2a046940d7c" providerId="LiveId" clId="{5CB25B10-5B1C-4017-B167-ED3104435743}" dt="2024-05-21T01:51:55.931" v="4197" actId="165"/>
          <ac:cxnSpMkLst>
            <pc:docMk/>
            <pc:sldMk cId="2856383698" sldId="977"/>
            <ac:cxnSpMk id="342" creationId="{C2137CD4-310F-29AB-EBBA-D24AA6BC111B}"/>
          </ac:cxnSpMkLst>
        </pc:cxnChg>
        <pc:cxnChg chg="mod">
          <ac:chgData name="Phillip Kaufman" userId="c001b2a046940d7c" providerId="LiveId" clId="{5CB25B10-5B1C-4017-B167-ED3104435743}" dt="2024-05-21T01:51:55.931" v="4197" actId="165"/>
          <ac:cxnSpMkLst>
            <pc:docMk/>
            <pc:sldMk cId="2856383698" sldId="977"/>
            <ac:cxnSpMk id="343" creationId="{DF52C353-81F6-6C90-93E1-64F9E9F5392C}"/>
          </ac:cxnSpMkLst>
        </pc:cxnChg>
        <pc:cxnChg chg="add mod">
          <ac:chgData name="Phillip Kaufman" userId="c001b2a046940d7c" providerId="LiveId" clId="{5CB25B10-5B1C-4017-B167-ED3104435743}" dt="2024-05-21T02:00:25.624" v="4349" actId="571"/>
          <ac:cxnSpMkLst>
            <pc:docMk/>
            <pc:sldMk cId="2856383698" sldId="977"/>
            <ac:cxnSpMk id="349" creationId="{51CB3724-3D66-7290-FEC1-369B61563763}"/>
          </ac:cxnSpMkLst>
        </pc:cxnChg>
        <pc:cxnChg chg="mod">
          <ac:chgData name="Phillip Kaufman" userId="c001b2a046940d7c" providerId="LiveId" clId="{5CB25B10-5B1C-4017-B167-ED3104435743}" dt="2024-05-21T02:02:10.800" v="4383" actId="571"/>
          <ac:cxnSpMkLst>
            <pc:docMk/>
            <pc:sldMk cId="2856383698" sldId="977"/>
            <ac:cxnSpMk id="361" creationId="{CAB336F7-0CA6-A50A-07BA-54C0D35EF1E0}"/>
          </ac:cxnSpMkLst>
        </pc:cxnChg>
        <pc:cxnChg chg="mod">
          <ac:chgData name="Phillip Kaufman" userId="c001b2a046940d7c" providerId="LiveId" clId="{5CB25B10-5B1C-4017-B167-ED3104435743}" dt="2024-05-21T02:02:10.800" v="4383" actId="571"/>
          <ac:cxnSpMkLst>
            <pc:docMk/>
            <pc:sldMk cId="2856383698" sldId="977"/>
            <ac:cxnSpMk id="362" creationId="{409F80DF-98E3-3837-97C0-B6275089544F}"/>
          </ac:cxnSpMkLst>
        </pc:cxnChg>
        <pc:cxnChg chg="mod">
          <ac:chgData name="Phillip Kaufman" userId="c001b2a046940d7c" providerId="LiveId" clId="{5CB25B10-5B1C-4017-B167-ED3104435743}" dt="2024-05-21T02:02:10.800" v="4383" actId="571"/>
          <ac:cxnSpMkLst>
            <pc:docMk/>
            <pc:sldMk cId="2856383698" sldId="977"/>
            <ac:cxnSpMk id="363" creationId="{9A1DAB9B-5B53-0EA4-774C-9F2501A32679}"/>
          </ac:cxnSpMkLst>
        </pc:cxnChg>
        <pc:cxnChg chg="mod">
          <ac:chgData name="Phillip Kaufman" userId="c001b2a046940d7c" providerId="LiveId" clId="{5CB25B10-5B1C-4017-B167-ED3104435743}" dt="2024-05-21T02:02:10.800" v="4383" actId="571"/>
          <ac:cxnSpMkLst>
            <pc:docMk/>
            <pc:sldMk cId="2856383698" sldId="977"/>
            <ac:cxnSpMk id="364" creationId="{C9F769F4-3405-E7D1-0476-032C996D9EC7}"/>
          </ac:cxnSpMkLst>
        </pc:cxnChg>
        <pc:cxnChg chg="mod">
          <ac:chgData name="Phillip Kaufman" userId="c001b2a046940d7c" providerId="LiveId" clId="{5CB25B10-5B1C-4017-B167-ED3104435743}" dt="2024-05-21T02:02:10.800" v="4383" actId="571"/>
          <ac:cxnSpMkLst>
            <pc:docMk/>
            <pc:sldMk cId="2856383698" sldId="977"/>
            <ac:cxnSpMk id="365" creationId="{B13C6DBB-D7C5-80B7-03F0-02E9F06DFEFA}"/>
          </ac:cxnSpMkLst>
        </pc:cxnChg>
        <pc:cxnChg chg="mod">
          <ac:chgData name="Phillip Kaufman" userId="c001b2a046940d7c" providerId="LiveId" clId="{5CB25B10-5B1C-4017-B167-ED3104435743}" dt="2024-05-21T02:02:10.800" v="4383" actId="571"/>
          <ac:cxnSpMkLst>
            <pc:docMk/>
            <pc:sldMk cId="2856383698" sldId="977"/>
            <ac:cxnSpMk id="366" creationId="{D5D0BC15-F6D0-4823-F28F-DFB888FDCA20}"/>
          </ac:cxnSpMkLst>
        </pc:cxnChg>
        <pc:cxnChg chg="mod">
          <ac:chgData name="Phillip Kaufman" userId="c001b2a046940d7c" providerId="LiveId" clId="{5CB25B10-5B1C-4017-B167-ED3104435743}" dt="2024-05-21T02:02:10.800" v="4383" actId="571"/>
          <ac:cxnSpMkLst>
            <pc:docMk/>
            <pc:sldMk cId="2856383698" sldId="977"/>
            <ac:cxnSpMk id="367" creationId="{1F2F3D0C-04D1-6064-D76C-3C2700282199}"/>
          </ac:cxnSpMkLst>
        </pc:cxnChg>
        <pc:cxnChg chg="mod">
          <ac:chgData name="Phillip Kaufman" userId="c001b2a046940d7c" providerId="LiveId" clId="{5CB25B10-5B1C-4017-B167-ED3104435743}" dt="2024-05-21T02:02:10.800" v="4383" actId="571"/>
          <ac:cxnSpMkLst>
            <pc:docMk/>
            <pc:sldMk cId="2856383698" sldId="977"/>
            <ac:cxnSpMk id="368" creationId="{784DDB4F-8D70-F89B-2C59-B2B1F6AB3206}"/>
          </ac:cxnSpMkLst>
        </pc:cxnChg>
        <pc:cxnChg chg="mod">
          <ac:chgData name="Phillip Kaufman" userId="c001b2a046940d7c" providerId="LiveId" clId="{5CB25B10-5B1C-4017-B167-ED3104435743}" dt="2024-05-21T02:02:10.800" v="4383" actId="571"/>
          <ac:cxnSpMkLst>
            <pc:docMk/>
            <pc:sldMk cId="2856383698" sldId="977"/>
            <ac:cxnSpMk id="369" creationId="{C57E327B-2F1C-809B-EDE1-E85CCB41EB9C}"/>
          </ac:cxnSpMkLst>
        </pc:cxnChg>
        <pc:cxnChg chg="mod">
          <ac:chgData name="Phillip Kaufman" userId="c001b2a046940d7c" providerId="LiveId" clId="{5CB25B10-5B1C-4017-B167-ED3104435743}" dt="2024-05-21T02:02:10.800" v="4383" actId="571"/>
          <ac:cxnSpMkLst>
            <pc:docMk/>
            <pc:sldMk cId="2856383698" sldId="977"/>
            <ac:cxnSpMk id="370" creationId="{E79AAD55-4D2A-4BDE-DC8A-629A2701ACC9}"/>
          </ac:cxnSpMkLst>
        </pc:cxnChg>
        <pc:cxnChg chg="mod">
          <ac:chgData name="Phillip Kaufman" userId="c001b2a046940d7c" providerId="LiveId" clId="{5CB25B10-5B1C-4017-B167-ED3104435743}" dt="2024-05-21T02:02:10.800" v="4383" actId="571"/>
          <ac:cxnSpMkLst>
            <pc:docMk/>
            <pc:sldMk cId="2856383698" sldId="977"/>
            <ac:cxnSpMk id="371" creationId="{B4B0D799-849E-A0D1-96A4-07916BB6DFAB}"/>
          </ac:cxnSpMkLst>
        </pc:cxnChg>
        <pc:cxnChg chg="mod">
          <ac:chgData name="Phillip Kaufman" userId="c001b2a046940d7c" providerId="LiveId" clId="{5CB25B10-5B1C-4017-B167-ED3104435743}" dt="2024-05-21T02:02:10.800" v="4383" actId="571"/>
          <ac:cxnSpMkLst>
            <pc:docMk/>
            <pc:sldMk cId="2856383698" sldId="977"/>
            <ac:cxnSpMk id="372" creationId="{B842AA9A-B2F2-87EC-0E04-1EB610D1271B}"/>
          </ac:cxnSpMkLst>
        </pc:cxnChg>
        <pc:cxnChg chg="mod">
          <ac:chgData name="Phillip Kaufman" userId="c001b2a046940d7c" providerId="LiveId" clId="{5CB25B10-5B1C-4017-B167-ED3104435743}" dt="2024-05-21T02:02:10.800" v="4383" actId="571"/>
          <ac:cxnSpMkLst>
            <pc:docMk/>
            <pc:sldMk cId="2856383698" sldId="977"/>
            <ac:cxnSpMk id="373" creationId="{6EE615EC-19D5-6470-24BC-7EF77B6AF1CB}"/>
          </ac:cxnSpMkLst>
        </pc:cxnChg>
        <pc:cxnChg chg="mod">
          <ac:chgData name="Phillip Kaufman" userId="c001b2a046940d7c" providerId="LiveId" clId="{5CB25B10-5B1C-4017-B167-ED3104435743}" dt="2024-05-21T02:02:10.800" v="4383" actId="571"/>
          <ac:cxnSpMkLst>
            <pc:docMk/>
            <pc:sldMk cId="2856383698" sldId="977"/>
            <ac:cxnSpMk id="374" creationId="{DCA6C5CB-0A99-F0A6-C723-8558797BEB6B}"/>
          </ac:cxnSpMkLst>
        </pc:cxnChg>
        <pc:cxnChg chg="mod">
          <ac:chgData name="Phillip Kaufman" userId="c001b2a046940d7c" providerId="LiveId" clId="{5CB25B10-5B1C-4017-B167-ED3104435743}" dt="2024-05-21T02:02:10.800" v="4383" actId="571"/>
          <ac:cxnSpMkLst>
            <pc:docMk/>
            <pc:sldMk cId="2856383698" sldId="977"/>
            <ac:cxnSpMk id="375" creationId="{78FD1104-CC3B-9671-0845-0C5C41F5FC6D}"/>
          </ac:cxnSpMkLst>
        </pc:cxnChg>
        <pc:cxnChg chg="mod">
          <ac:chgData name="Phillip Kaufman" userId="c001b2a046940d7c" providerId="LiveId" clId="{5CB25B10-5B1C-4017-B167-ED3104435743}" dt="2024-05-21T02:02:10.800" v="4383" actId="571"/>
          <ac:cxnSpMkLst>
            <pc:docMk/>
            <pc:sldMk cId="2856383698" sldId="977"/>
            <ac:cxnSpMk id="376" creationId="{A1790040-001B-69E3-87B0-B8875419752E}"/>
          </ac:cxnSpMkLst>
        </pc:cxnChg>
        <pc:cxnChg chg="mod">
          <ac:chgData name="Phillip Kaufman" userId="c001b2a046940d7c" providerId="LiveId" clId="{5CB25B10-5B1C-4017-B167-ED3104435743}" dt="2024-05-21T02:02:10.800" v="4383" actId="571"/>
          <ac:cxnSpMkLst>
            <pc:docMk/>
            <pc:sldMk cId="2856383698" sldId="977"/>
            <ac:cxnSpMk id="377" creationId="{4C1F2987-F3C8-5950-6B42-DB7223430E8F}"/>
          </ac:cxnSpMkLst>
        </pc:cxnChg>
        <pc:cxnChg chg="mod">
          <ac:chgData name="Phillip Kaufman" userId="c001b2a046940d7c" providerId="LiveId" clId="{5CB25B10-5B1C-4017-B167-ED3104435743}" dt="2024-05-21T02:02:10.800" v="4383" actId="571"/>
          <ac:cxnSpMkLst>
            <pc:docMk/>
            <pc:sldMk cId="2856383698" sldId="977"/>
            <ac:cxnSpMk id="378" creationId="{29BA6D7A-623B-80E4-7569-561533E56073}"/>
          </ac:cxnSpMkLst>
        </pc:cxnChg>
        <pc:cxnChg chg="mod">
          <ac:chgData name="Phillip Kaufman" userId="c001b2a046940d7c" providerId="LiveId" clId="{5CB25B10-5B1C-4017-B167-ED3104435743}" dt="2024-05-21T02:02:10.800" v="4383" actId="571"/>
          <ac:cxnSpMkLst>
            <pc:docMk/>
            <pc:sldMk cId="2856383698" sldId="977"/>
            <ac:cxnSpMk id="379" creationId="{09A4DD8A-52D0-1CC1-7E0B-C78070AFBDA0}"/>
          </ac:cxnSpMkLst>
        </pc:cxnChg>
        <pc:cxnChg chg="mod">
          <ac:chgData name="Phillip Kaufman" userId="c001b2a046940d7c" providerId="LiveId" clId="{5CB25B10-5B1C-4017-B167-ED3104435743}" dt="2024-05-21T02:02:10.800" v="4383" actId="571"/>
          <ac:cxnSpMkLst>
            <pc:docMk/>
            <pc:sldMk cId="2856383698" sldId="977"/>
            <ac:cxnSpMk id="380" creationId="{22E0E5A3-54DA-A8A3-7859-306B96F27ACD}"/>
          </ac:cxnSpMkLst>
        </pc:cxnChg>
        <pc:cxnChg chg="mod">
          <ac:chgData name="Phillip Kaufman" userId="c001b2a046940d7c" providerId="LiveId" clId="{5CB25B10-5B1C-4017-B167-ED3104435743}" dt="2024-05-21T02:02:10.800" v="4383" actId="571"/>
          <ac:cxnSpMkLst>
            <pc:docMk/>
            <pc:sldMk cId="2856383698" sldId="977"/>
            <ac:cxnSpMk id="381" creationId="{373F4DF2-92DA-D689-3380-18E34786D592}"/>
          </ac:cxnSpMkLst>
        </pc:cxnChg>
        <pc:cxnChg chg="mod">
          <ac:chgData name="Phillip Kaufman" userId="c001b2a046940d7c" providerId="LiveId" clId="{5CB25B10-5B1C-4017-B167-ED3104435743}" dt="2024-05-21T02:02:10.800" v="4383" actId="571"/>
          <ac:cxnSpMkLst>
            <pc:docMk/>
            <pc:sldMk cId="2856383698" sldId="977"/>
            <ac:cxnSpMk id="382" creationId="{C5BDD420-8856-7121-F1AE-1C4D6528DA61}"/>
          </ac:cxnSpMkLst>
        </pc:cxnChg>
        <pc:cxnChg chg="mod">
          <ac:chgData name="Phillip Kaufman" userId="c001b2a046940d7c" providerId="LiveId" clId="{5CB25B10-5B1C-4017-B167-ED3104435743}" dt="2024-05-21T02:02:10.800" v="4383" actId="571"/>
          <ac:cxnSpMkLst>
            <pc:docMk/>
            <pc:sldMk cId="2856383698" sldId="977"/>
            <ac:cxnSpMk id="383" creationId="{FE5D2409-082E-8199-47A3-27F3219FB8B8}"/>
          </ac:cxnSpMkLst>
        </pc:cxnChg>
        <pc:cxnChg chg="mod">
          <ac:chgData name="Phillip Kaufman" userId="c001b2a046940d7c" providerId="LiveId" clId="{5CB25B10-5B1C-4017-B167-ED3104435743}" dt="2024-05-21T02:02:10.800" v="4383" actId="571"/>
          <ac:cxnSpMkLst>
            <pc:docMk/>
            <pc:sldMk cId="2856383698" sldId="977"/>
            <ac:cxnSpMk id="384" creationId="{E2AA38FB-9C4C-0FD3-024F-2B55CA53D583}"/>
          </ac:cxnSpMkLst>
        </pc:cxnChg>
        <pc:cxnChg chg="mod">
          <ac:chgData name="Phillip Kaufman" userId="c001b2a046940d7c" providerId="LiveId" clId="{5CB25B10-5B1C-4017-B167-ED3104435743}" dt="2024-05-21T02:02:10.800" v="4383" actId="571"/>
          <ac:cxnSpMkLst>
            <pc:docMk/>
            <pc:sldMk cId="2856383698" sldId="977"/>
            <ac:cxnSpMk id="385" creationId="{80558A7F-C76B-2A7A-087B-55CC3415C927}"/>
          </ac:cxnSpMkLst>
        </pc:cxnChg>
        <pc:cxnChg chg="mod">
          <ac:chgData name="Phillip Kaufman" userId="c001b2a046940d7c" providerId="LiveId" clId="{5CB25B10-5B1C-4017-B167-ED3104435743}" dt="2024-05-21T02:02:10.800" v="4383" actId="571"/>
          <ac:cxnSpMkLst>
            <pc:docMk/>
            <pc:sldMk cId="2856383698" sldId="977"/>
            <ac:cxnSpMk id="386" creationId="{76B76480-7650-A491-386C-E5E4B0B4983E}"/>
          </ac:cxnSpMkLst>
        </pc:cxnChg>
        <pc:cxnChg chg="mod">
          <ac:chgData name="Phillip Kaufman" userId="c001b2a046940d7c" providerId="LiveId" clId="{5CB25B10-5B1C-4017-B167-ED3104435743}" dt="2024-05-21T02:02:10.800" v="4383" actId="571"/>
          <ac:cxnSpMkLst>
            <pc:docMk/>
            <pc:sldMk cId="2856383698" sldId="977"/>
            <ac:cxnSpMk id="387" creationId="{684C1F63-E00B-5245-7F1C-EAE6505AB7AD}"/>
          </ac:cxnSpMkLst>
        </pc:cxnChg>
        <pc:cxnChg chg="mod">
          <ac:chgData name="Phillip Kaufman" userId="c001b2a046940d7c" providerId="LiveId" clId="{5CB25B10-5B1C-4017-B167-ED3104435743}" dt="2024-05-21T02:02:10.800" v="4383" actId="571"/>
          <ac:cxnSpMkLst>
            <pc:docMk/>
            <pc:sldMk cId="2856383698" sldId="977"/>
            <ac:cxnSpMk id="388" creationId="{50BFF15C-FD03-0CCB-3C4B-A36730A2CC83}"/>
          </ac:cxnSpMkLst>
        </pc:cxnChg>
        <pc:cxnChg chg="mod">
          <ac:chgData name="Phillip Kaufman" userId="c001b2a046940d7c" providerId="LiveId" clId="{5CB25B10-5B1C-4017-B167-ED3104435743}" dt="2024-05-21T02:02:10.800" v="4383" actId="571"/>
          <ac:cxnSpMkLst>
            <pc:docMk/>
            <pc:sldMk cId="2856383698" sldId="977"/>
            <ac:cxnSpMk id="389" creationId="{484586C2-3095-9CD3-01B7-2F1BC2C7F9B1}"/>
          </ac:cxnSpMkLst>
        </pc:cxnChg>
        <pc:cxnChg chg="mod">
          <ac:chgData name="Phillip Kaufman" userId="c001b2a046940d7c" providerId="LiveId" clId="{5CB25B10-5B1C-4017-B167-ED3104435743}" dt="2024-05-21T02:02:10.800" v="4383" actId="571"/>
          <ac:cxnSpMkLst>
            <pc:docMk/>
            <pc:sldMk cId="2856383698" sldId="977"/>
            <ac:cxnSpMk id="390" creationId="{5DF69C13-1E33-8E18-AB7B-99AE22FF6DA9}"/>
          </ac:cxnSpMkLst>
        </pc:cxnChg>
        <pc:cxnChg chg="mod">
          <ac:chgData name="Phillip Kaufman" userId="c001b2a046940d7c" providerId="LiveId" clId="{5CB25B10-5B1C-4017-B167-ED3104435743}" dt="2024-05-21T02:02:10.800" v="4383" actId="571"/>
          <ac:cxnSpMkLst>
            <pc:docMk/>
            <pc:sldMk cId="2856383698" sldId="977"/>
            <ac:cxnSpMk id="391" creationId="{2E8BC6A5-F465-2943-FA86-B8CB46A7E31A}"/>
          </ac:cxnSpMkLst>
        </pc:cxnChg>
        <pc:cxnChg chg="mod">
          <ac:chgData name="Phillip Kaufman" userId="c001b2a046940d7c" providerId="LiveId" clId="{5CB25B10-5B1C-4017-B167-ED3104435743}" dt="2024-05-21T02:02:10.800" v="4383" actId="571"/>
          <ac:cxnSpMkLst>
            <pc:docMk/>
            <pc:sldMk cId="2856383698" sldId="977"/>
            <ac:cxnSpMk id="392" creationId="{33259A7B-7FA0-2024-AC61-10B6602AC635}"/>
          </ac:cxnSpMkLst>
        </pc:cxnChg>
        <pc:cxnChg chg="mod">
          <ac:chgData name="Phillip Kaufman" userId="c001b2a046940d7c" providerId="LiveId" clId="{5CB25B10-5B1C-4017-B167-ED3104435743}" dt="2024-05-21T02:02:10.800" v="4383" actId="571"/>
          <ac:cxnSpMkLst>
            <pc:docMk/>
            <pc:sldMk cId="2856383698" sldId="977"/>
            <ac:cxnSpMk id="395" creationId="{3B34DD4C-C748-F225-5615-12F9045B815E}"/>
          </ac:cxnSpMkLst>
        </pc:cxnChg>
        <pc:cxnChg chg="mod">
          <ac:chgData name="Phillip Kaufman" userId="c001b2a046940d7c" providerId="LiveId" clId="{5CB25B10-5B1C-4017-B167-ED3104435743}" dt="2024-05-21T02:02:10.800" v="4383" actId="571"/>
          <ac:cxnSpMkLst>
            <pc:docMk/>
            <pc:sldMk cId="2856383698" sldId="977"/>
            <ac:cxnSpMk id="396" creationId="{E8D678B5-BC9F-4206-35C0-5FA433B74614}"/>
          </ac:cxnSpMkLst>
        </pc:cxnChg>
        <pc:cxnChg chg="mod">
          <ac:chgData name="Phillip Kaufman" userId="c001b2a046940d7c" providerId="LiveId" clId="{5CB25B10-5B1C-4017-B167-ED3104435743}" dt="2024-05-21T02:14:17.728" v="4962" actId="571"/>
          <ac:cxnSpMkLst>
            <pc:docMk/>
            <pc:sldMk cId="2856383698" sldId="977"/>
            <ac:cxnSpMk id="404" creationId="{B112E01B-70AD-4494-684E-04DE069D93C2}"/>
          </ac:cxnSpMkLst>
        </pc:cxnChg>
        <pc:cxnChg chg="mod">
          <ac:chgData name="Phillip Kaufman" userId="c001b2a046940d7c" providerId="LiveId" clId="{5CB25B10-5B1C-4017-B167-ED3104435743}" dt="2024-05-21T02:14:17.728" v="4962" actId="571"/>
          <ac:cxnSpMkLst>
            <pc:docMk/>
            <pc:sldMk cId="2856383698" sldId="977"/>
            <ac:cxnSpMk id="405" creationId="{9010E699-2FF8-AA53-2C03-973578D0EC52}"/>
          </ac:cxnSpMkLst>
        </pc:cxnChg>
        <pc:cxnChg chg="mod">
          <ac:chgData name="Phillip Kaufman" userId="c001b2a046940d7c" providerId="LiveId" clId="{5CB25B10-5B1C-4017-B167-ED3104435743}" dt="2024-05-21T02:14:17.728" v="4962" actId="571"/>
          <ac:cxnSpMkLst>
            <pc:docMk/>
            <pc:sldMk cId="2856383698" sldId="977"/>
            <ac:cxnSpMk id="406" creationId="{FF146CD8-91F3-EE07-4F47-6FC76C53BAC0}"/>
          </ac:cxnSpMkLst>
        </pc:cxnChg>
        <pc:cxnChg chg="mod">
          <ac:chgData name="Phillip Kaufman" userId="c001b2a046940d7c" providerId="LiveId" clId="{5CB25B10-5B1C-4017-B167-ED3104435743}" dt="2024-05-21T02:14:17.728" v="4962" actId="571"/>
          <ac:cxnSpMkLst>
            <pc:docMk/>
            <pc:sldMk cId="2856383698" sldId="977"/>
            <ac:cxnSpMk id="407" creationId="{AF52607F-4214-3EB5-BC38-941673338988}"/>
          </ac:cxnSpMkLst>
        </pc:cxnChg>
        <pc:cxnChg chg="mod">
          <ac:chgData name="Phillip Kaufman" userId="c001b2a046940d7c" providerId="LiveId" clId="{5CB25B10-5B1C-4017-B167-ED3104435743}" dt="2024-05-21T02:14:17.728" v="4962" actId="571"/>
          <ac:cxnSpMkLst>
            <pc:docMk/>
            <pc:sldMk cId="2856383698" sldId="977"/>
            <ac:cxnSpMk id="408" creationId="{15D927F5-424D-0BF1-5320-7E7889E0EBC9}"/>
          </ac:cxnSpMkLst>
        </pc:cxnChg>
        <pc:cxnChg chg="mod">
          <ac:chgData name="Phillip Kaufman" userId="c001b2a046940d7c" providerId="LiveId" clId="{5CB25B10-5B1C-4017-B167-ED3104435743}" dt="2024-05-21T02:14:17.728" v="4962" actId="571"/>
          <ac:cxnSpMkLst>
            <pc:docMk/>
            <pc:sldMk cId="2856383698" sldId="977"/>
            <ac:cxnSpMk id="409" creationId="{FF728CAB-F50A-C4F8-A830-596F82571A43}"/>
          </ac:cxnSpMkLst>
        </pc:cxnChg>
        <pc:cxnChg chg="mod">
          <ac:chgData name="Phillip Kaufman" userId="c001b2a046940d7c" providerId="LiveId" clId="{5CB25B10-5B1C-4017-B167-ED3104435743}" dt="2024-05-21T02:14:17.728" v="4962" actId="571"/>
          <ac:cxnSpMkLst>
            <pc:docMk/>
            <pc:sldMk cId="2856383698" sldId="977"/>
            <ac:cxnSpMk id="410" creationId="{0315F1BC-A721-4E79-95E8-003F26E565D7}"/>
          </ac:cxnSpMkLst>
        </pc:cxnChg>
        <pc:cxnChg chg="mod">
          <ac:chgData name="Phillip Kaufman" userId="c001b2a046940d7c" providerId="LiveId" clId="{5CB25B10-5B1C-4017-B167-ED3104435743}" dt="2024-05-21T02:14:17.728" v="4962" actId="571"/>
          <ac:cxnSpMkLst>
            <pc:docMk/>
            <pc:sldMk cId="2856383698" sldId="977"/>
            <ac:cxnSpMk id="411" creationId="{DC16EBA5-F4A2-F032-7BB4-64BC5C16C281}"/>
          </ac:cxnSpMkLst>
        </pc:cxnChg>
        <pc:cxnChg chg="mod">
          <ac:chgData name="Phillip Kaufman" userId="c001b2a046940d7c" providerId="LiveId" clId="{5CB25B10-5B1C-4017-B167-ED3104435743}" dt="2024-05-21T02:14:17.728" v="4962" actId="571"/>
          <ac:cxnSpMkLst>
            <pc:docMk/>
            <pc:sldMk cId="2856383698" sldId="977"/>
            <ac:cxnSpMk id="412" creationId="{134AC1B3-8217-314D-69F5-C0C614A50C09}"/>
          </ac:cxnSpMkLst>
        </pc:cxnChg>
        <pc:cxnChg chg="mod">
          <ac:chgData name="Phillip Kaufman" userId="c001b2a046940d7c" providerId="LiveId" clId="{5CB25B10-5B1C-4017-B167-ED3104435743}" dt="2024-05-21T02:14:17.728" v="4962" actId="571"/>
          <ac:cxnSpMkLst>
            <pc:docMk/>
            <pc:sldMk cId="2856383698" sldId="977"/>
            <ac:cxnSpMk id="413" creationId="{4911EF8F-8714-302B-1170-C93BB137DD34}"/>
          </ac:cxnSpMkLst>
        </pc:cxnChg>
        <pc:cxnChg chg="mod">
          <ac:chgData name="Phillip Kaufman" userId="c001b2a046940d7c" providerId="LiveId" clId="{5CB25B10-5B1C-4017-B167-ED3104435743}" dt="2024-05-21T02:14:17.728" v="4962" actId="571"/>
          <ac:cxnSpMkLst>
            <pc:docMk/>
            <pc:sldMk cId="2856383698" sldId="977"/>
            <ac:cxnSpMk id="414" creationId="{1CB04F0E-EB19-69ED-4D03-E46033B6287D}"/>
          </ac:cxnSpMkLst>
        </pc:cxnChg>
        <pc:cxnChg chg="mod">
          <ac:chgData name="Phillip Kaufman" userId="c001b2a046940d7c" providerId="LiveId" clId="{5CB25B10-5B1C-4017-B167-ED3104435743}" dt="2024-05-21T02:14:17.728" v="4962" actId="571"/>
          <ac:cxnSpMkLst>
            <pc:docMk/>
            <pc:sldMk cId="2856383698" sldId="977"/>
            <ac:cxnSpMk id="415" creationId="{CB5B06CE-BDBA-985A-45D3-8AB317D9262C}"/>
          </ac:cxnSpMkLst>
        </pc:cxnChg>
        <pc:cxnChg chg="mod">
          <ac:chgData name="Phillip Kaufman" userId="c001b2a046940d7c" providerId="LiveId" clId="{5CB25B10-5B1C-4017-B167-ED3104435743}" dt="2024-05-21T02:17:28.960" v="5016" actId="1035"/>
          <ac:cxnSpMkLst>
            <pc:docMk/>
            <pc:sldMk cId="2856383698" sldId="977"/>
            <ac:cxnSpMk id="416" creationId="{03F9CF03-E38A-046C-121E-0ED7CFC23C92}"/>
          </ac:cxnSpMkLst>
        </pc:cxnChg>
        <pc:cxnChg chg="mod">
          <ac:chgData name="Phillip Kaufman" userId="c001b2a046940d7c" providerId="LiveId" clId="{5CB25B10-5B1C-4017-B167-ED3104435743}" dt="2024-05-21T02:17:27.374" v="5013" actId="1076"/>
          <ac:cxnSpMkLst>
            <pc:docMk/>
            <pc:sldMk cId="2856383698" sldId="977"/>
            <ac:cxnSpMk id="417" creationId="{47956219-B2D8-0513-2ED6-789BC1F096B4}"/>
          </ac:cxnSpMkLst>
        </pc:cxnChg>
        <pc:cxnChg chg="mod">
          <ac:chgData name="Phillip Kaufman" userId="c001b2a046940d7c" providerId="LiveId" clId="{5CB25B10-5B1C-4017-B167-ED3104435743}" dt="2024-05-21T02:16:51.919" v="4996" actId="1076"/>
          <ac:cxnSpMkLst>
            <pc:docMk/>
            <pc:sldMk cId="2856383698" sldId="977"/>
            <ac:cxnSpMk id="418" creationId="{0E5B2616-FEBA-138E-4E23-BDBAB8190413}"/>
          </ac:cxnSpMkLst>
        </pc:cxnChg>
        <pc:cxnChg chg="mod">
          <ac:chgData name="Phillip Kaufman" userId="c001b2a046940d7c" providerId="LiveId" clId="{5CB25B10-5B1C-4017-B167-ED3104435743}" dt="2024-05-21T02:16:52.569" v="4998" actId="1076"/>
          <ac:cxnSpMkLst>
            <pc:docMk/>
            <pc:sldMk cId="2856383698" sldId="977"/>
            <ac:cxnSpMk id="419" creationId="{4634482C-0B90-0CA0-14F8-FEBAAE633C6C}"/>
          </ac:cxnSpMkLst>
        </pc:cxnChg>
        <pc:cxnChg chg="mod">
          <ac:chgData name="Phillip Kaufman" userId="c001b2a046940d7c" providerId="LiveId" clId="{5CB25B10-5B1C-4017-B167-ED3104435743}" dt="2024-05-21T02:14:17.728" v="4962" actId="571"/>
          <ac:cxnSpMkLst>
            <pc:docMk/>
            <pc:sldMk cId="2856383698" sldId="977"/>
            <ac:cxnSpMk id="420" creationId="{33C0F78C-E259-48C0-3678-AC3652F95160}"/>
          </ac:cxnSpMkLst>
        </pc:cxnChg>
        <pc:cxnChg chg="mod">
          <ac:chgData name="Phillip Kaufman" userId="c001b2a046940d7c" providerId="LiveId" clId="{5CB25B10-5B1C-4017-B167-ED3104435743}" dt="2024-05-21T02:14:17.728" v="4962" actId="571"/>
          <ac:cxnSpMkLst>
            <pc:docMk/>
            <pc:sldMk cId="2856383698" sldId="977"/>
            <ac:cxnSpMk id="421" creationId="{5F00B496-21DC-1E32-181B-34391A0E6FAB}"/>
          </ac:cxnSpMkLst>
        </pc:cxnChg>
        <pc:cxnChg chg="mod">
          <ac:chgData name="Phillip Kaufman" userId="c001b2a046940d7c" providerId="LiveId" clId="{5CB25B10-5B1C-4017-B167-ED3104435743}" dt="2024-05-21T02:14:17.728" v="4962" actId="571"/>
          <ac:cxnSpMkLst>
            <pc:docMk/>
            <pc:sldMk cId="2856383698" sldId="977"/>
            <ac:cxnSpMk id="422" creationId="{5E0CE1DA-4155-730C-742D-69B498D22C14}"/>
          </ac:cxnSpMkLst>
        </pc:cxnChg>
        <pc:cxnChg chg="mod">
          <ac:chgData name="Phillip Kaufman" userId="c001b2a046940d7c" providerId="LiveId" clId="{5CB25B10-5B1C-4017-B167-ED3104435743}" dt="2024-05-21T02:14:17.728" v="4962" actId="571"/>
          <ac:cxnSpMkLst>
            <pc:docMk/>
            <pc:sldMk cId="2856383698" sldId="977"/>
            <ac:cxnSpMk id="423" creationId="{58ACA372-3F17-5152-CE83-AB09AAADC8C2}"/>
          </ac:cxnSpMkLst>
        </pc:cxnChg>
        <pc:cxnChg chg="mod">
          <ac:chgData name="Phillip Kaufman" userId="c001b2a046940d7c" providerId="LiveId" clId="{5CB25B10-5B1C-4017-B167-ED3104435743}" dt="2024-05-21T02:14:17.728" v="4962" actId="571"/>
          <ac:cxnSpMkLst>
            <pc:docMk/>
            <pc:sldMk cId="2856383698" sldId="977"/>
            <ac:cxnSpMk id="424" creationId="{BEF7F067-4C53-C479-BBE8-1BC124E75838}"/>
          </ac:cxnSpMkLst>
        </pc:cxnChg>
        <pc:cxnChg chg="mod">
          <ac:chgData name="Phillip Kaufman" userId="c001b2a046940d7c" providerId="LiveId" clId="{5CB25B10-5B1C-4017-B167-ED3104435743}" dt="2024-05-21T02:14:17.728" v="4962" actId="571"/>
          <ac:cxnSpMkLst>
            <pc:docMk/>
            <pc:sldMk cId="2856383698" sldId="977"/>
            <ac:cxnSpMk id="425" creationId="{51EC9FDF-5676-C80A-CE9F-7C65CEC8749E}"/>
          </ac:cxnSpMkLst>
        </pc:cxnChg>
        <pc:cxnChg chg="mod">
          <ac:chgData name="Phillip Kaufman" userId="c001b2a046940d7c" providerId="LiveId" clId="{5CB25B10-5B1C-4017-B167-ED3104435743}" dt="2024-05-21T02:14:17.728" v="4962" actId="571"/>
          <ac:cxnSpMkLst>
            <pc:docMk/>
            <pc:sldMk cId="2856383698" sldId="977"/>
            <ac:cxnSpMk id="426" creationId="{094FB980-5E57-CF3F-B3A6-A1E5954B24F7}"/>
          </ac:cxnSpMkLst>
        </pc:cxnChg>
        <pc:cxnChg chg="mod">
          <ac:chgData name="Phillip Kaufman" userId="c001b2a046940d7c" providerId="LiveId" clId="{5CB25B10-5B1C-4017-B167-ED3104435743}" dt="2024-05-21T02:14:17.728" v="4962" actId="571"/>
          <ac:cxnSpMkLst>
            <pc:docMk/>
            <pc:sldMk cId="2856383698" sldId="977"/>
            <ac:cxnSpMk id="427" creationId="{54B7243F-BA32-0F07-7694-F2FBA3F14A42}"/>
          </ac:cxnSpMkLst>
        </pc:cxnChg>
        <pc:cxnChg chg="mod">
          <ac:chgData name="Phillip Kaufman" userId="c001b2a046940d7c" providerId="LiveId" clId="{5CB25B10-5B1C-4017-B167-ED3104435743}" dt="2024-05-21T02:14:17.728" v="4962" actId="571"/>
          <ac:cxnSpMkLst>
            <pc:docMk/>
            <pc:sldMk cId="2856383698" sldId="977"/>
            <ac:cxnSpMk id="428" creationId="{D65863D0-F86C-7177-80BB-1A5624097A24}"/>
          </ac:cxnSpMkLst>
        </pc:cxnChg>
        <pc:cxnChg chg="mod">
          <ac:chgData name="Phillip Kaufman" userId="c001b2a046940d7c" providerId="LiveId" clId="{5CB25B10-5B1C-4017-B167-ED3104435743}" dt="2024-05-21T02:14:17.728" v="4962" actId="571"/>
          <ac:cxnSpMkLst>
            <pc:docMk/>
            <pc:sldMk cId="2856383698" sldId="977"/>
            <ac:cxnSpMk id="429" creationId="{61CA0F10-0946-2329-DFA8-90C462478696}"/>
          </ac:cxnSpMkLst>
        </pc:cxnChg>
        <pc:cxnChg chg="mod">
          <ac:chgData name="Phillip Kaufman" userId="c001b2a046940d7c" providerId="LiveId" clId="{5CB25B10-5B1C-4017-B167-ED3104435743}" dt="2024-05-21T02:14:17.728" v="4962" actId="571"/>
          <ac:cxnSpMkLst>
            <pc:docMk/>
            <pc:sldMk cId="2856383698" sldId="977"/>
            <ac:cxnSpMk id="430" creationId="{1688CD21-A0F4-E031-425C-E75A1BFBA6F7}"/>
          </ac:cxnSpMkLst>
        </pc:cxnChg>
        <pc:cxnChg chg="mod">
          <ac:chgData name="Phillip Kaufman" userId="c001b2a046940d7c" providerId="LiveId" clId="{5CB25B10-5B1C-4017-B167-ED3104435743}" dt="2024-05-21T02:14:17.728" v="4962" actId="571"/>
          <ac:cxnSpMkLst>
            <pc:docMk/>
            <pc:sldMk cId="2856383698" sldId="977"/>
            <ac:cxnSpMk id="431" creationId="{F7136E3E-33C6-E526-ADEB-F02E46B446E3}"/>
          </ac:cxnSpMkLst>
        </pc:cxnChg>
        <pc:cxnChg chg="mod">
          <ac:chgData name="Phillip Kaufman" userId="c001b2a046940d7c" providerId="LiveId" clId="{5CB25B10-5B1C-4017-B167-ED3104435743}" dt="2024-05-21T02:14:17.728" v="4962" actId="571"/>
          <ac:cxnSpMkLst>
            <pc:docMk/>
            <pc:sldMk cId="2856383698" sldId="977"/>
            <ac:cxnSpMk id="432" creationId="{81B7851E-1EBC-3CCC-C010-9B8C1E09C460}"/>
          </ac:cxnSpMkLst>
        </pc:cxnChg>
        <pc:cxnChg chg="mod">
          <ac:chgData name="Phillip Kaufman" userId="c001b2a046940d7c" providerId="LiveId" clId="{5CB25B10-5B1C-4017-B167-ED3104435743}" dt="2024-05-21T02:14:17.728" v="4962" actId="571"/>
          <ac:cxnSpMkLst>
            <pc:docMk/>
            <pc:sldMk cId="2856383698" sldId="977"/>
            <ac:cxnSpMk id="433" creationId="{3BF3AE2D-538B-71E5-2F8C-F1F63DA9203F}"/>
          </ac:cxnSpMkLst>
        </pc:cxnChg>
        <pc:cxnChg chg="mod">
          <ac:chgData name="Phillip Kaufman" userId="c001b2a046940d7c" providerId="LiveId" clId="{5CB25B10-5B1C-4017-B167-ED3104435743}" dt="2024-05-21T02:14:17.728" v="4962" actId="571"/>
          <ac:cxnSpMkLst>
            <pc:docMk/>
            <pc:sldMk cId="2856383698" sldId="977"/>
            <ac:cxnSpMk id="434" creationId="{30801D84-838C-1AAC-BF63-29ECA14E13F0}"/>
          </ac:cxnSpMkLst>
        </pc:cxnChg>
        <pc:cxnChg chg="mod">
          <ac:chgData name="Phillip Kaufman" userId="c001b2a046940d7c" providerId="LiveId" clId="{5CB25B10-5B1C-4017-B167-ED3104435743}" dt="2024-05-21T02:14:17.728" v="4962" actId="571"/>
          <ac:cxnSpMkLst>
            <pc:docMk/>
            <pc:sldMk cId="2856383698" sldId="977"/>
            <ac:cxnSpMk id="435" creationId="{D8FDB8FC-C151-0189-E422-B5F9767250AD}"/>
          </ac:cxnSpMkLst>
        </pc:cxnChg>
        <pc:cxnChg chg="mod">
          <ac:chgData name="Phillip Kaufman" userId="c001b2a046940d7c" providerId="LiveId" clId="{5CB25B10-5B1C-4017-B167-ED3104435743}" dt="2024-05-21T02:10:19.693" v="4840" actId="165"/>
          <ac:cxnSpMkLst>
            <pc:docMk/>
            <pc:sldMk cId="2856383698" sldId="977"/>
            <ac:cxnSpMk id="438" creationId="{62BDFC1D-118D-EBF8-D901-EE68FFCB697B}"/>
          </ac:cxnSpMkLst>
        </pc:cxnChg>
        <pc:cxnChg chg="mod">
          <ac:chgData name="Phillip Kaufman" userId="c001b2a046940d7c" providerId="LiveId" clId="{5CB25B10-5B1C-4017-B167-ED3104435743}" dt="2024-05-21T02:10:19.693" v="4840" actId="165"/>
          <ac:cxnSpMkLst>
            <pc:docMk/>
            <pc:sldMk cId="2856383698" sldId="977"/>
            <ac:cxnSpMk id="439" creationId="{3541BA14-B83C-CC22-519E-606D66FEE11D}"/>
          </ac:cxnSpMkLst>
        </pc:cxnChg>
        <pc:cxnChg chg="mod">
          <ac:chgData name="Phillip Kaufman" userId="c001b2a046940d7c" providerId="LiveId" clId="{5CB25B10-5B1C-4017-B167-ED3104435743}" dt="2024-05-21T02:26:50.815" v="5109" actId="165"/>
          <ac:cxnSpMkLst>
            <pc:docMk/>
            <pc:sldMk cId="2856383698" sldId="977"/>
            <ac:cxnSpMk id="447" creationId="{E324573B-6B26-CF46-B554-FA99566C160A}"/>
          </ac:cxnSpMkLst>
        </pc:cxnChg>
        <pc:cxnChg chg="mod">
          <ac:chgData name="Phillip Kaufman" userId="c001b2a046940d7c" providerId="LiveId" clId="{5CB25B10-5B1C-4017-B167-ED3104435743}" dt="2024-05-21T02:26:50.815" v="5109" actId="165"/>
          <ac:cxnSpMkLst>
            <pc:docMk/>
            <pc:sldMk cId="2856383698" sldId="977"/>
            <ac:cxnSpMk id="448" creationId="{A29A1ADF-021B-708D-3178-D7B27DB7108C}"/>
          </ac:cxnSpMkLst>
        </pc:cxnChg>
        <pc:cxnChg chg="mod">
          <ac:chgData name="Phillip Kaufman" userId="c001b2a046940d7c" providerId="LiveId" clId="{5CB25B10-5B1C-4017-B167-ED3104435743}" dt="2024-05-21T02:26:50.815" v="5109" actId="165"/>
          <ac:cxnSpMkLst>
            <pc:docMk/>
            <pc:sldMk cId="2856383698" sldId="977"/>
            <ac:cxnSpMk id="449" creationId="{BFBB0262-0F76-3815-04AD-C8854E33DCCC}"/>
          </ac:cxnSpMkLst>
        </pc:cxnChg>
        <pc:cxnChg chg="mod">
          <ac:chgData name="Phillip Kaufman" userId="c001b2a046940d7c" providerId="LiveId" clId="{5CB25B10-5B1C-4017-B167-ED3104435743}" dt="2024-05-21T02:26:50.815" v="5109" actId="165"/>
          <ac:cxnSpMkLst>
            <pc:docMk/>
            <pc:sldMk cId="2856383698" sldId="977"/>
            <ac:cxnSpMk id="450" creationId="{85EF416A-98FD-39C7-84D7-86897CF610A5}"/>
          </ac:cxnSpMkLst>
        </pc:cxnChg>
        <pc:cxnChg chg="mod">
          <ac:chgData name="Phillip Kaufman" userId="c001b2a046940d7c" providerId="LiveId" clId="{5CB25B10-5B1C-4017-B167-ED3104435743}" dt="2024-05-21T02:26:50.815" v="5109" actId="165"/>
          <ac:cxnSpMkLst>
            <pc:docMk/>
            <pc:sldMk cId="2856383698" sldId="977"/>
            <ac:cxnSpMk id="451" creationId="{05BB3A55-416C-2E3C-B2DB-F10FF95650B1}"/>
          </ac:cxnSpMkLst>
        </pc:cxnChg>
        <pc:cxnChg chg="mod">
          <ac:chgData name="Phillip Kaufman" userId="c001b2a046940d7c" providerId="LiveId" clId="{5CB25B10-5B1C-4017-B167-ED3104435743}" dt="2024-05-21T02:26:50.815" v="5109" actId="165"/>
          <ac:cxnSpMkLst>
            <pc:docMk/>
            <pc:sldMk cId="2856383698" sldId="977"/>
            <ac:cxnSpMk id="452" creationId="{00EA3F91-7054-028F-ED07-5225BC139F2F}"/>
          </ac:cxnSpMkLst>
        </pc:cxnChg>
        <pc:cxnChg chg="mod">
          <ac:chgData name="Phillip Kaufman" userId="c001b2a046940d7c" providerId="LiveId" clId="{5CB25B10-5B1C-4017-B167-ED3104435743}" dt="2024-05-21T02:26:50.815" v="5109" actId="165"/>
          <ac:cxnSpMkLst>
            <pc:docMk/>
            <pc:sldMk cId="2856383698" sldId="977"/>
            <ac:cxnSpMk id="453" creationId="{D37C8BA7-B840-7D71-9A95-0743502B874C}"/>
          </ac:cxnSpMkLst>
        </pc:cxnChg>
        <pc:cxnChg chg="mod">
          <ac:chgData name="Phillip Kaufman" userId="c001b2a046940d7c" providerId="LiveId" clId="{5CB25B10-5B1C-4017-B167-ED3104435743}" dt="2024-05-21T02:26:50.815" v="5109" actId="165"/>
          <ac:cxnSpMkLst>
            <pc:docMk/>
            <pc:sldMk cId="2856383698" sldId="977"/>
            <ac:cxnSpMk id="454" creationId="{ECD7855D-78C7-D624-FA38-B2B21C492B16}"/>
          </ac:cxnSpMkLst>
        </pc:cxnChg>
        <pc:cxnChg chg="mod">
          <ac:chgData name="Phillip Kaufman" userId="c001b2a046940d7c" providerId="LiveId" clId="{5CB25B10-5B1C-4017-B167-ED3104435743}" dt="2024-05-21T02:26:50.815" v="5109" actId="165"/>
          <ac:cxnSpMkLst>
            <pc:docMk/>
            <pc:sldMk cId="2856383698" sldId="977"/>
            <ac:cxnSpMk id="455" creationId="{86E84AC9-C0FD-B595-6AFD-14CBE98D10D0}"/>
          </ac:cxnSpMkLst>
        </pc:cxnChg>
        <pc:cxnChg chg="mod">
          <ac:chgData name="Phillip Kaufman" userId="c001b2a046940d7c" providerId="LiveId" clId="{5CB25B10-5B1C-4017-B167-ED3104435743}" dt="2024-05-21T02:26:50.815" v="5109" actId="165"/>
          <ac:cxnSpMkLst>
            <pc:docMk/>
            <pc:sldMk cId="2856383698" sldId="977"/>
            <ac:cxnSpMk id="456" creationId="{C704612A-09AF-B793-976B-94D093FA8F70}"/>
          </ac:cxnSpMkLst>
        </pc:cxnChg>
        <pc:cxnChg chg="mod">
          <ac:chgData name="Phillip Kaufman" userId="c001b2a046940d7c" providerId="LiveId" clId="{5CB25B10-5B1C-4017-B167-ED3104435743}" dt="2024-05-21T02:26:50.815" v="5109" actId="165"/>
          <ac:cxnSpMkLst>
            <pc:docMk/>
            <pc:sldMk cId="2856383698" sldId="977"/>
            <ac:cxnSpMk id="457" creationId="{BDECA5E5-6A59-4098-8381-ED7D08E7A5B9}"/>
          </ac:cxnSpMkLst>
        </pc:cxnChg>
        <pc:cxnChg chg="mod">
          <ac:chgData name="Phillip Kaufman" userId="c001b2a046940d7c" providerId="LiveId" clId="{5CB25B10-5B1C-4017-B167-ED3104435743}" dt="2024-05-21T02:26:50.815" v="5109" actId="165"/>
          <ac:cxnSpMkLst>
            <pc:docMk/>
            <pc:sldMk cId="2856383698" sldId="977"/>
            <ac:cxnSpMk id="458" creationId="{DF445AA2-1402-60D9-B919-6DB4627D4E9C}"/>
          </ac:cxnSpMkLst>
        </pc:cxnChg>
        <pc:cxnChg chg="mod">
          <ac:chgData name="Phillip Kaufman" userId="c001b2a046940d7c" providerId="LiveId" clId="{5CB25B10-5B1C-4017-B167-ED3104435743}" dt="2024-05-21T02:26:50.815" v="5109" actId="165"/>
          <ac:cxnSpMkLst>
            <pc:docMk/>
            <pc:sldMk cId="2856383698" sldId="977"/>
            <ac:cxnSpMk id="459" creationId="{6E7D3817-5D4D-4490-DCC4-79D203C37AD1}"/>
          </ac:cxnSpMkLst>
        </pc:cxnChg>
        <pc:cxnChg chg="mod">
          <ac:chgData name="Phillip Kaufman" userId="c001b2a046940d7c" providerId="LiveId" clId="{5CB25B10-5B1C-4017-B167-ED3104435743}" dt="2024-05-21T02:26:50.815" v="5109" actId="165"/>
          <ac:cxnSpMkLst>
            <pc:docMk/>
            <pc:sldMk cId="2856383698" sldId="977"/>
            <ac:cxnSpMk id="460" creationId="{ACF8EB33-C55B-342A-F3DE-B9F66B081CEE}"/>
          </ac:cxnSpMkLst>
        </pc:cxnChg>
        <pc:cxnChg chg="mod">
          <ac:chgData name="Phillip Kaufman" userId="c001b2a046940d7c" providerId="LiveId" clId="{5CB25B10-5B1C-4017-B167-ED3104435743}" dt="2024-05-21T02:26:50.815" v="5109" actId="165"/>
          <ac:cxnSpMkLst>
            <pc:docMk/>
            <pc:sldMk cId="2856383698" sldId="977"/>
            <ac:cxnSpMk id="461" creationId="{63F7714B-5984-7C10-9A47-1F55A83014F1}"/>
          </ac:cxnSpMkLst>
        </pc:cxnChg>
        <pc:cxnChg chg="mod">
          <ac:chgData name="Phillip Kaufman" userId="c001b2a046940d7c" providerId="LiveId" clId="{5CB25B10-5B1C-4017-B167-ED3104435743}" dt="2024-05-21T02:26:50.815" v="5109" actId="165"/>
          <ac:cxnSpMkLst>
            <pc:docMk/>
            <pc:sldMk cId="2856383698" sldId="977"/>
            <ac:cxnSpMk id="462" creationId="{C6D6D636-2B46-AD93-FA50-CEDD81D5AD5D}"/>
          </ac:cxnSpMkLst>
        </pc:cxnChg>
        <pc:cxnChg chg="mod">
          <ac:chgData name="Phillip Kaufman" userId="c001b2a046940d7c" providerId="LiveId" clId="{5CB25B10-5B1C-4017-B167-ED3104435743}" dt="2024-05-21T02:26:50.815" v="5109" actId="165"/>
          <ac:cxnSpMkLst>
            <pc:docMk/>
            <pc:sldMk cId="2856383698" sldId="977"/>
            <ac:cxnSpMk id="463" creationId="{6DEE46AE-98DE-A5B7-3D65-1EC84301CFE8}"/>
          </ac:cxnSpMkLst>
        </pc:cxnChg>
        <pc:cxnChg chg="mod">
          <ac:chgData name="Phillip Kaufman" userId="c001b2a046940d7c" providerId="LiveId" clId="{5CB25B10-5B1C-4017-B167-ED3104435743}" dt="2024-05-21T02:26:50.815" v="5109" actId="165"/>
          <ac:cxnSpMkLst>
            <pc:docMk/>
            <pc:sldMk cId="2856383698" sldId="977"/>
            <ac:cxnSpMk id="464" creationId="{ED20396A-C39B-7DA5-91CB-E14A9B93CCC3}"/>
          </ac:cxnSpMkLst>
        </pc:cxnChg>
        <pc:cxnChg chg="mod">
          <ac:chgData name="Phillip Kaufman" userId="c001b2a046940d7c" providerId="LiveId" clId="{5CB25B10-5B1C-4017-B167-ED3104435743}" dt="2024-05-21T02:26:50.815" v="5109" actId="165"/>
          <ac:cxnSpMkLst>
            <pc:docMk/>
            <pc:sldMk cId="2856383698" sldId="977"/>
            <ac:cxnSpMk id="465" creationId="{9041F423-36A7-BBF2-E35F-2BD32C3B3596}"/>
          </ac:cxnSpMkLst>
        </pc:cxnChg>
        <pc:cxnChg chg="mod">
          <ac:chgData name="Phillip Kaufman" userId="c001b2a046940d7c" providerId="LiveId" clId="{5CB25B10-5B1C-4017-B167-ED3104435743}" dt="2024-05-21T02:26:50.815" v="5109" actId="165"/>
          <ac:cxnSpMkLst>
            <pc:docMk/>
            <pc:sldMk cId="2856383698" sldId="977"/>
            <ac:cxnSpMk id="466" creationId="{C8589F03-0C2C-773C-D816-2F42A51BCA76}"/>
          </ac:cxnSpMkLst>
        </pc:cxnChg>
        <pc:cxnChg chg="mod">
          <ac:chgData name="Phillip Kaufman" userId="c001b2a046940d7c" providerId="LiveId" clId="{5CB25B10-5B1C-4017-B167-ED3104435743}" dt="2024-05-21T02:26:50.815" v="5109" actId="165"/>
          <ac:cxnSpMkLst>
            <pc:docMk/>
            <pc:sldMk cId="2856383698" sldId="977"/>
            <ac:cxnSpMk id="467" creationId="{C90326B2-1195-EB60-5968-A60FC06D0D19}"/>
          </ac:cxnSpMkLst>
        </pc:cxnChg>
        <pc:cxnChg chg="mod">
          <ac:chgData name="Phillip Kaufman" userId="c001b2a046940d7c" providerId="LiveId" clId="{5CB25B10-5B1C-4017-B167-ED3104435743}" dt="2024-05-21T02:26:50.815" v="5109" actId="165"/>
          <ac:cxnSpMkLst>
            <pc:docMk/>
            <pc:sldMk cId="2856383698" sldId="977"/>
            <ac:cxnSpMk id="468" creationId="{C19F350C-92A5-A1A0-27F5-46068D038CE5}"/>
          </ac:cxnSpMkLst>
        </pc:cxnChg>
        <pc:cxnChg chg="mod">
          <ac:chgData name="Phillip Kaufman" userId="c001b2a046940d7c" providerId="LiveId" clId="{5CB25B10-5B1C-4017-B167-ED3104435743}" dt="2024-05-21T02:26:50.815" v="5109" actId="165"/>
          <ac:cxnSpMkLst>
            <pc:docMk/>
            <pc:sldMk cId="2856383698" sldId="977"/>
            <ac:cxnSpMk id="469" creationId="{7BD0D122-0758-67B2-204B-2B19A3E54E80}"/>
          </ac:cxnSpMkLst>
        </pc:cxnChg>
        <pc:cxnChg chg="mod">
          <ac:chgData name="Phillip Kaufman" userId="c001b2a046940d7c" providerId="LiveId" clId="{5CB25B10-5B1C-4017-B167-ED3104435743}" dt="2024-05-21T02:26:50.815" v="5109" actId="165"/>
          <ac:cxnSpMkLst>
            <pc:docMk/>
            <pc:sldMk cId="2856383698" sldId="977"/>
            <ac:cxnSpMk id="470" creationId="{0EBF8065-F184-5C73-7988-897A23855B24}"/>
          </ac:cxnSpMkLst>
        </pc:cxnChg>
        <pc:cxnChg chg="mod">
          <ac:chgData name="Phillip Kaufman" userId="c001b2a046940d7c" providerId="LiveId" clId="{5CB25B10-5B1C-4017-B167-ED3104435743}" dt="2024-05-21T02:26:50.815" v="5109" actId="165"/>
          <ac:cxnSpMkLst>
            <pc:docMk/>
            <pc:sldMk cId="2856383698" sldId="977"/>
            <ac:cxnSpMk id="471" creationId="{0A72C33C-9742-8C6C-C00B-76131B64FEED}"/>
          </ac:cxnSpMkLst>
        </pc:cxnChg>
        <pc:cxnChg chg="mod">
          <ac:chgData name="Phillip Kaufman" userId="c001b2a046940d7c" providerId="LiveId" clId="{5CB25B10-5B1C-4017-B167-ED3104435743}" dt="2024-05-21T02:26:50.815" v="5109" actId="165"/>
          <ac:cxnSpMkLst>
            <pc:docMk/>
            <pc:sldMk cId="2856383698" sldId="977"/>
            <ac:cxnSpMk id="472" creationId="{5EEE6680-B0B8-87FF-E920-1FC3BB00063A}"/>
          </ac:cxnSpMkLst>
        </pc:cxnChg>
        <pc:cxnChg chg="mod">
          <ac:chgData name="Phillip Kaufman" userId="c001b2a046940d7c" providerId="LiveId" clId="{5CB25B10-5B1C-4017-B167-ED3104435743}" dt="2024-05-21T02:26:50.815" v="5109" actId="165"/>
          <ac:cxnSpMkLst>
            <pc:docMk/>
            <pc:sldMk cId="2856383698" sldId="977"/>
            <ac:cxnSpMk id="473" creationId="{C11530F5-8CD1-0968-489A-8C0E04C70EDC}"/>
          </ac:cxnSpMkLst>
        </pc:cxnChg>
        <pc:cxnChg chg="mod">
          <ac:chgData name="Phillip Kaufman" userId="c001b2a046940d7c" providerId="LiveId" clId="{5CB25B10-5B1C-4017-B167-ED3104435743}" dt="2024-05-21T02:26:50.815" v="5109" actId="165"/>
          <ac:cxnSpMkLst>
            <pc:docMk/>
            <pc:sldMk cId="2856383698" sldId="977"/>
            <ac:cxnSpMk id="474" creationId="{839C7CD7-FB91-0C99-7ED7-CF9427200209}"/>
          </ac:cxnSpMkLst>
        </pc:cxnChg>
        <pc:cxnChg chg="mod">
          <ac:chgData name="Phillip Kaufman" userId="c001b2a046940d7c" providerId="LiveId" clId="{5CB25B10-5B1C-4017-B167-ED3104435743}" dt="2024-05-21T02:26:50.815" v="5109" actId="165"/>
          <ac:cxnSpMkLst>
            <pc:docMk/>
            <pc:sldMk cId="2856383698" sldId="977"/>
            <ac:cxnSpMk id="475" creationId="{37256438-425A-83F8-D81D-41B2DD8E4A7C}"/>
          </ac:cxnSpMkLst>
        </pc:cxnChg>
        <pc:cxnChg chg="mod">
          <ac:chgData name="Phillip Kaufman" userId="c001b2a046940d7c" providerId="LiveId" clId="{5CB25B10-5B1C-4017-B167-ED3104435743}" dt="2024-05-21T02:26:50.815" v="5109" actId="165"/>
          <ac:cxnSpMkLst>
            <pc:docMk/>
            <pc:sldMk cId="2856383698" sldId="977"/>
            <ac:cxnSpMk id="476" creationId="{6A94593B-D12A-FE17-681B-E4921E8D05B5}"/>
          </ac:cxnSpMkLst>
        </pc:cxnChg>
        <pc:cxnChg chg="mod">
          <ac:chgData name="Phillip Kaufman" userId="c001b2a046940d7c" providerId="LiveId" clId="{5CB25B10-5B1C-4017-B167-ED3104435743}" dt="2024-05-21T02:26:50.815" v="5109" actId="165"/>
          <ac:cxnSpMkLst>
            <pc:docMk/>
            <pc:sldMk cId="2856383698" sldId="977"/>
            <ac:cxnSpMk id="477" creationId="{6E18C3A0-0E8C-4C4D-D48F-30955CADB402}"/>
          </ac:cxnSpMkLst>
        </pc:cxnChg>
        <pc:cxnChg chg="mod">
          <ac:chgData name="Phillip Kaufman" userId="c001b2a046940d7c" providerId="LiveId" clId="{5CB25B10-5B1C-4017-B167-ED3104435743}" dt="2024-05-21T02:26:50.815" v="5109" actId="165"/>
          <ac:cxnSpMkLst>
            <pc:docMk/>
            <pc:sldMk cId="2856383698" sldId="977"/>
            <ac:cxnSpMk id="478" creationId="{1F1FADF1-51C4-5E18-EA03-A4047AB91F04}"/>
          </ac:cxnSpMkLst>
        </pc:cxnChg>
        <pc:cxnChg chg="mod">
          <ac:chgData name="Phillip Kaufman" userId="c001b2a046940d7c" providerId="LiveId" clId="{5CB25B10-5B1C-4017-B167-ED3104435743}" dt="2024-05-21T02:26:50.815" v="5109" actId="165"/>
          <ac:cxnSpMkLst>
            <pc:docMk/>
            <pc:sldMk cId="2856383698" sldId="977"/>
            <ac:cxnSpMk id="481" creationId="{F85FDB20-B42B-E20A-684C-60BA814B44A9}"/>
          </ac:cxnSpMkLst>
        </pc:cxnChg>
        <pc:cxnChg chg="mod">
          <ac:chgData name="Phillip Kaufman" userId="c001b2a046940d7c" providerId="LiveId" clId="{5CB25B10-5B1C-4017-B167-ED3104435743}" dt="2024-05-21T02:26:50.815" v="5109" actId="165"/>
          <ac:cxnSpMkLst>
            <pc:docMk/>
            <pc:sldMk cId="2856383698" sldId="977"/>
            <ac:cxnSpMk id="482" creationId="{1E8EF08D-A565-51A0-1068-E164D7000638}"/>
          </ac:cxnSpMkLst>
        </pc:cxnChg>
        <pc:cxnChg chg="mod">
          <ac:chgData name="Phillip Kaufman" userId="c001b2a046940d7c" providerId="LiveId" clId="{5CB25B10-5B1C-4017-B167-ED3104435743}" dt="2024-05-21T02:27:02.193" v="5112" actId="164"/>
          <ac:cxnSpMkLst>
            <pc:docMk/>
            <pc:sldMk cId="2856383698" sldId="977"/>
            <ac:cxnSpMk id="490" creationId="{6B1C1BBA-3691-B705-103A-673DA0749F17}"/>
          </ac:cxnSpMkLst>
        </pc:cxnChg>
        <pc:cxnChg chg="mod">
          <ac:chgData name="Phillip Kaufman" userId="c001b2a046940d7c" providerId="LiveId" clId="{5CB25B10-5B1C-4017-B167-ED3104435743}" dt="2024-05-21T02:27:02.193" v="5112" actId="164"/>
          <ac:cxnSpMkLst>
            <pc:docMk/>
            <pc:sldMk cId="2856383698" sldId="977"/>
            <ac:cxnSpMk id="491" creationId="{F0D305F6-0DFA-83BB-EC70-19EA76406CDA}"/>
          </ac:cxnSpMkLst>
        </pc:cxnChg>
        <pc:cxnChg chg="mod">
          <ac:chgData name="Phillip Kaufman" userId="c001b2a046940d7c" providerId="LiveId" clId="{5CB25B10-5B1C-4017-B167-ED3104435743}" dt="2024-05-21T02:27:02.193" v="5112" actId="164"/>
          <ac:cxnSpMkLst>
            <pc:docMk/>
            <pc:sldMk cId="2856383698" sldId="977"/>
            <ac:cxnSpMk id="492" creationId="{0DDFA436-D1BA-39C0-7C53-C234828EF056}"/>
          </ac:cxnSpMkLst>
        </pc:cxnChg>
        <pc:cxnChg chg="mod">
          <ac:chgData name="Phillip Kaufman" userId="c001b2a046940d7c" providerId="LiveId" clId="{5CB25B10-5B1C-4017-B167-ED3104435743}" dt="2024-05-21T02:27:02.193" v="5112" actId="164"/>
          <ac:cxnSpMkLst>
            <pc:docMk/>
            <pc:sldMk cId="2856383698" sldId="977"/>
            <ac:cxnSpMk id="493" creationId="{AE806935-08AC-1C45-D871-93966423FEBA}"/>
          </ac:cxnSpMkLst>
        </pc:cxnChg>
        <pc:cxnChg chg="mod">
          <ac:chgData name="Phillip Kaufman" userId="c001b2a046940d7c" providerId="LiveId" clId="{5CB25B10-5B1C-4017-B167-ED3104435743}" dt="2024-05-21T02:27:02.193" v="5112" actId="164"/>
          <ac:cxnSpMkLst>
            <pc:docMk/>
            <pc:sldMk cId="2856383698" sldId="977"/>
            <ac:cxnSpMk id="494" creationId="{E5BDF065-08FC-74F4-32EB-B8C626413B8A}"/>
          </ac:cxnSpMkLst>
        </pc:cxnChg>
        <pc:cxnChg chg="mod">
          <ac:chgData name="Phillip Kaufman" userId="c001b2a046940d7c" providerId="LiveId" clId="{5CB25B10-5B1C-4017-B167-ED3104435743}" dt="2024-05-21T02:27:02.193" v="5112" actId="164"/>
          <ac:cxnSpMkLst>
            <pc:docMk/>
            <pc:sldMk cId="2856383698" sldId="977"/>
            <ac:cxnSpMk id="495" creationId="{8F1FBA73-A86B-1839-98CA-5086D7215F71}"/>
          </ac:cxnSpMkLst>
        </pc:cxnChg>
        <pc:cxnChg chg="mod">
          <ac:chgData name="Phillip Kaufman" userId="c001b2a046940d7c" providerId="LiveId" clId="{5CB25B10-5B1C-4017-B167-ED3104435743}" dt="2024-05-21T02:27:02.193" v="5112" actId="164"/>
          <ac:cxnSpMkLst>
            <pc:docMk/>
            <pc:sldMk cId="2856383698" sldId="977"/>
            <ac:cxnSpMk id="496" creationId="{6D3808B4-CC18-23F5-3EF4-44C69031CF84}"/>
          </ac:cxnSpMkLst>
        </pc:cxnChg>
        <pc:cxnChg chg="mod">
          <ac:chgData name="Phillip Kaufman" userId="c001b2a046940d7c" providerId="LiveId" clId="{5CB25B10-5B1C-4017-B167-ED3104435743}" dt="2024-05-21T02:27:02.193" v="5112" actId="164"/>
          <ac:cxnSpMkLst>
            <pc:docMk/>
            <pc:sldMk cId="2856383698" sldId="977"/>
            <ac:cxnSpMk id="497" creationId="{CD167FA1-DC3E-F69F-8AE1-BB5AEBBDF07F}"/>
          </ac:cxnSpMkLst>
        </pc:cxnChg>
        <pc:cxnChg chg="mod">
          <ac:chgData name="Phillip Kaufman" userId="c001b2a046940d7c" providerId="LiveId" clId="{5CB25B10-5B1C-4017-B167-ED3104435743}" dt="2024-05-21T02:27:02.193" v="5112" actId="164"/>
          <ac:cxnSpMkLst>
            <pc:docMk/>
            <pc:sldMk cId="2856383698" sldId="977"/>
            <ac:cxnSpMk id="498" creationId="{3D5278E5-57C2-00F1-517F-C1FB85BA1265}"/>
          </ac:cxnSpMkLst>
        </pc:cxnChg>
        <pc:cxnChg chg="mod">
          <ac:chgData name="Phillip Kaufman" userId="c001b2a046940d7c" providerId="LiveId" clId="{5CB25B10-5B1C-4017-B167-ED3104435743}" dt="2024-05-21T02:27:02.193" v="5112" actId="164"/>
          <ac:cxnSpMkLst>
            <pc:docMk/>
            <pc:sldMk cId="2856383698" sldId="977"/>
            <ac:cxnSpMk id="499" creationId="{1FCEFABA-06FF-8D16-2D79-8926B2DF4F7A}"/>
          </ac:cxnSpMkLst>
        </pc:cxnChg>
        <pc:cxnChg chg="mod">
          <ac:chgData name="Phillip Kaufman" userId="c001b2a046940d7c" providerId="LiveId" clId="{5CB25B10-5B1C-4017-B167-ED3104435743}" dt="2024-05-21T02:27:02.193" v="5112" actId="164"/>
          <ac:cxnSpMkLst>
            <pc:docMk/>
            <pc:sldMk cId="2856383698" sldId="977"/>
            <ac:cxnSpMk id="500" creationId="{4837B03E-52F7-DD62-471C-DDBE7EF3A196}"/>
          </ac:cxnSpMkLst>
        </pc:cxnChg>
        <pc:cxnChg chg="mod">
          <ac:chgData name="Phillip Kaufman" userId="c001b2a046940d7c" providerId="LiveId" clId="{5CB25B10-5B1C-4017-B167-ED3104435743}" dt="2024-05-21T02:27:02.193" v="5112" actId="164"/>
          <ac:cxnSpMkLst>
            <pc:docMk/>
            <pc:sldMk cId="2856383698" sldId="977"/>
            <ac:cxnSpMk id="501" creationId="{5AB7B25E-6436-91B1-B9D3-51BF4C7E9F70}"/>
          </ac:cxnSpMkLst>
        </pc:cxnChg>
        <pc:cxnChg chg="mod">
          <ac:chgData name="Phillip Kaufman" userId="c001b2a046940d7c" providerId="LiveId" clId="{5CB25B10-5B1C-4017-B167-ED3104435743}" dt="2024-05-21T02:27:02.193" v="5112" actId="164"/>
          <ac:cxnSpMkLst>
            <pc:docMk/>
            <pc:sldMk cId="2856383698" sldId="977"/>
            <ac:cxnSpMk id="502" creationId="{9BCAB914-6454-F36F-6043-0063D3878794}"/>
          </ac:cxnSpMkLst>
        </pc:cxnChg>
        <pc:cxnChg chg="mod">
          <ac:chgData name="Phillip Kaufman" userId="c001b2a046940d7c" providerId="LiveId" clId="{5CB25B10-5B1C-4017-B167-ED3104435743}" dt="2024-05-21T02:27:02.193" v="5112" actId="164"/>
          <ac:cxnSpMkLst>
            <pc:docMk/>
            <pc:sldMk cId="2856383698" sldId="977"/>
            <ac:cxnSpMk id="503" creationId="{92B84746-393E-EAA2-26CD-32D6C7084740}"/>
          </ac:cxnSpMkLst>
        </pc:cxnChg>
        <pc:cxnChg chg="mod">
          <ac:chgData name="Phillip Kaufman" userId="c001b2a046940d7c" providerId="LiveId" clId="{5CB25B10-5B1C-4017-B167-ED3104435743}" dt="2024-05-21T02:27:02.193" v="5112" actId="164"/>
          <ac:cxnSpMkLst>
            <pc:docMk/>
            <pc:sldMk cId="2856383698" sldId="977"/>
            <ac:cxnSpMk id="504" creationId="{7BE2D57B-89FC-2638-D714-6374A98A0B72}"/>
          </ac:cxnSpMkLst>
        </pc:cxnChg>
        <pc:cxnChg chg="mod">
          <ac:chgData name="Phillip Kaufman" userId="c001b2a046940d7c" providerId="LiveId" clId="{5CB25B10-5B1C-4017-B167-ED3104435743}" dt="2024-05-21T02:27:02.193" v="5112" actId="164"/>
          <ac:cxnSpMkLst>
            <pc:docMk/>
            <pc:sldMk cId="2856383698" sldId="977"/>
            <ac:cxnSpMk id="505" creationId="{A75CB7AE-55F6-72A0-4A29-3618A90C0814}"/>
          </ac:cxnSpMkLst>
        </pc:cxnChg>
        <pc:cxnChg chg="mod">
          <ac:chgData name="Phillip Kaufman" userId="c001b2a046940d7c" providerId="LiveId" clId="{5CB25B10-5B1C-4017-B167-ED3104435743}" dt="2024-05-21T02:27:02.193" v="5112" actId="164"/>
          <ac:cxnSpMkLst>
            <pc:docMk/>
            <pc:sldMk cId="2856383698" sldId="977"/>
            <ac:cxnSpMk id="506" creationId="{4BF73F96-C1A5-CAC1-1C72-EF3423D493DC}"/>
          </ac:cxnSpMkLst>
        </pc:cxnChg>
        <pc:cxnChg chg="mod">
          <ac:chgData name="Phillip Kaufman" userId="c001b2a046940d7c" providerId="LiveId" clId="{5CB25B10-5B1C-4017-B167-ED3104435743}" dt="2024-05-21T02:27:02.193" v="5112" actId="164"/>
          <ac:cxnSpMkLst>
            <pc:docMk/>
            <pc:sldMk cId="2856383698" sldId="977"/>
            <ac:cxnSpMk id="507" creationId="{E179D5B8-366C-E8B4-0983-FC96826AB0C1}"/>
          </ac:cxnSpMkLst>
        </pc:cxnChg>
        <pc:cxnChg chg="mod">
          <ac:chgData name="Phillip Kaufman" userId="c001b2a046940d7c" providerId="LiveId" clId="{5CB25B10-5B1C-4017-B167-ED3104435743}" dt="2024-05-21T02:27:02.193" v="5112" actId="164"/>
          <ac:cxnSpMkLst>
            <pc:docMk/>
            <pc:sldMk cId="2856383698" sldId="977"/>
            <ac:cxnSpMk id="508" creationId="{3A2CF310-E96A-BD67-0563-4B7ABDD3F646}"/>
          </ac:cxnSpMkLst>
        </pc:cxnChg>
        <pc:cxnChg chg="mod">
          <ac:chgData name="Phillip Kaufman" userId="c001b2a046940d7c" providerId="LiveId" clId="{5CB25B10-5B1C-4017-B167-ED3104435743}" dt="2024-05-21T02:27:02.193" v="5112" actId="164"/>
          <ac:cxnSpMkLst>
            <pc:docMk/>
            <pc:sldMk cId="2856383698" sldId="977"/>
            <ac:cxnSpMk id="509" creationId="{16C2E1FF-D44F-1902-8516-EDF2547251B9}"/>
          </ac:cxnSpMkLst>
        </pc:cxnChg>
        <pc:cxnChg chg="mod">
          <ac:chgData name="Phillip Kaufman" userId="c001b2a046940d7c" providerId="LiveId" clId="{5CB25B10-5B1C-4017-B167-ED3104435743}" dt="2024-05-21T02:27:02.193" v="5112" actId="164"/>
          <ac:cxnSpMkLst>
            <pc:docMk/>
            <pc:sldMk cId="2856383698" sldId="977"/>
            <ac:cxnSpMk id="510" creationId="{4BF446D1-B8EA-EA70-2CB7-75759C9C5EE4}"/>
          </ac:cxnSpMkLst>
        </pc:cxnChg>
        <pc:cxnChg chg="mod">
          <ac:chgData name="Phillip Kaufman" userId="c001b2a046940d7c" providerId="LiveId" clId="{5CB25B10-5B1C-4017-B167-ED3104435743}" dt="2024-05-21T02:27:02.193" v="5112" actId="164"/>
          <ac:cxnSpMkLst>
            <pc:docMk/>
            <pc:sldMk cId="2856383698" sldId="977"/>
            <ac:cxnSpMk id="511" creationId="{8C98124B-C51A-AE59-D411-9BAE0A660178}"/>
          </ac:cxnSpMkLst>
        </pc:cxnChg>
        <pc:cxnChg chg="mod">
          <ac:chgData name="Phillip Kaufman" userId="c001b2a046940d7c" providerId="LiveId" clId="{5CB25B10-5B1C-4017-B167-ED3104435743}" dt="2024-05-21T02:27:02.193" v="5112" actId="164"/>
          <ac:cxnSpMkLst>
            <pc:docMk/>
            <pc:sldMk cId="2856383698" sldId="977"/>
            <ac:cxnSpMk id="512" creationId="{D8C506D0-EC9B-8FBA-B49B-0F4170B8AAF2}"/>
          </ac:cxnSpMkLst>
        </pc:cxnChg>
        <pc:cxnChg chg="mod">
          <ac:chgData name="Phillip Kaufman" userId="c001b2a046940d7c" providerId="LiveId" clId="{5CB25B10-5B1C-4017-B167-ED3104435743}" dt="2024-05-21T02:27:02.193" v="5112" actId="164"/>
          <ac:cxnSpMkLst>
            <pc:docMk/>
            <pc:sldMk cId="2856383698" sldId="977"/>
            <ac:cxnSpMk id="513" creationId="{E232940F-46B6-5D5A-E694-69EE5688F11A}"/>
          </ac:cxnSpMkLst>
        </pc:cxnChg>
        <pc:cxnChg chg="mod">
          <ac:chgData name="Phillip Kaufman" userId="c001b2a046940d7c" providerId="LiveId" clId="{5CB25B10-5B1C-4017-B167-ED3104435743}" dt="2024-05-21T02:27:02.193" v="5112" actId="164"/>
          <ac:cxnSpMkLst>
            <pc:docMk/>
            <pc:sldMk cId="2856383698" sldId="977"/>
            <ac:cxnSpMk id="514" creationId="{C097EB7B-87BA-26AF-3326-715CF5B197DD}"/>
          </ac:cxnSpMkLst>
        </pc:cxnChg>
        <pc:cxnChg chg="mod">
          <ac:chgData name="Phillip Kaufman" userId="c001b2a046940d7c" providerId="LiveId" clId="{5CB25B10-5B1C-4017-B167-ED3104435743}" dt="2024-05-21T02:27:02.193" v="5112" actId="164"/>
          <ac:cxnSpMkLst>
            <pc:docMk/>
            <pc:sldMk cId="2856383698" sldId="977"/>
            <ac:cxnSpMk id="515" creationId="{BEAA4AAE-5D0F-82EE-A9C2-783C2ED4F64B}"/>
          </ac:cxnSpMkLst>
        </pc:cxnChg>
        <pc:cxnChg chg="mod">
          <ac:chgData name="Phillip Kaufman" userId="c001b2a046940d7c" providerId="LiveId" clId="{5CB25B10-5B1C-4017-B167-ED3104435743}" dt="2024-05-21T02:27:02.193" v="5112" actId="164"/>
          <ac:cxnSpMkLst>
            <pc:docMk/>
            <pc:sldMk cId="2856383698" sldId="977"/>
            <ac:cxnSpMk id="516" creationId="{571680F0-D754-0AE2-9ACC-154783AA05C1}"/>
          </ac:cxnSpMkLst>
        </pc:cxnChg>
        <pc:cxnChg chg="mod">
          <ac:chgData name="Phillip Kaufman" userId="c001b2a046940d7c" providerId="LiveId" clId="{5CB25B10-5B1C-4017-B167-ED3104435743}" dt="2024-05-21T02:27:02.193" v="5112" actId="164"/>
          <ac:cxnSpMkLst>
            <pc:docMk/>
            <pc:sldMk cId="2856383698" sldId="977"/>
            <ac:cxnSpMk id="517" creationId="{0BBB01C1-F1B7-3B59-DC72-C76D83127B9C}"/>
          </ac:cxnSpMkLst>
        </pc:cxnChg>
        <pc:cxnChg chg="mod">
          <ac:chgData name="Phillip Kaufman" userId="c001b2a046940d7c" providerId="LiveId" clId="{5CB25B10-5B1C-4017-B167-ED3104435743}" dt="2024-05-21T02:27:02.193" v="5112" actId="164"/>
          <ac:cxnSpMkLst>
            <pc:docMk/>
            <pc:sldMk cId="2856383698" sldId="977"/>
            <ac:cxnSpMk id="518" creationId="{6B891452-14F1-09A4-7C93-4758CFCE4FD3}"/>
          </ac:cxnSpMkLst>
        </pc:cxnChg>
        <pc:cxnChg chg="mod">
          <ac:chgData name="Phillip Kaufman" userId="c001b2a046940d7c" providerId="LiveId" clId="{5CB25B10-5B1C-4017-B167-ED3104435743}" dt="2024-05-21T02:27:02.193" v="5112" actId="164"/>
          <ac:cxnSpMkLst>
            <pc:docMk/>
            <pc:sldMk cId="2856383698" sldId="977"/>
            <ac:cxnSpMk id="519" creationId="{6221D45A-87DE-5D64-A1E9-CAABA44D2054}"/>
          </ac:cxnSpMkLst>
        </pc:cxnChg>
        <pc:cxnChg chg="mod">
          <ac:chgData name="Phillip Kaufman" userId="c001b2a046940d7c" providerId="LiveId" clId="{5CB25B10-5B1C-4017-B167-ED3104435743}" dt="2024-05-21T02:27:02.193" v="5112" actId="164"/>
          <ac:cxnSpMkLst>
            <pc:docMk/>
            <pc:sldMk cId="2856383698" sldId="977"/>
            <ac:cxnSpMk id="520" creationId="{293632C1-89A2-7D77-3A55-076D7B69DFBD}"/>
          </ac:cxnSpMkLst>
        </pc:cxnChg>
        <pc:cxnChg chg="mod">
          <ac:chgData name="Phillip Kaufman" userId="c001b2a046940d7c" providerId="LiveId" clId="{5CB25B10-5B1C-4017-B167-ED3104435743}" dt="2024-05-21T02:27:02.193" v="5112" actId="164"/>
          <ac:cxnSpMkLst>
            <pc:docMk/>
            <pc:sldMk cId="2856383698" sldId="977"/>
            <ac:cxnSpMk id="521" creationId="{CF5ED2B4-9E24-5D1F-AFE2-E4A37CBF26DA}"/>
          </ac:cxnSpMkLst>
        </pc:cxnChg>
        <pc:cxnChg chg="mod">
          <ac:chgData name="Phillip Kaufman" userId="c001b2a046940d7c" providerId="LiveId" clId="{5CB25B10-5B1C-4017-B167-ED3104435743}" dt="2024-05-21T02:10:19.693" v="4840" actId="165"/>
          <ac:cxnSpMkLst>
            <pc:docMk/>
            <pc:sldMk cId="2856383698" sldId="977"/>
            <ac:cxnSpMk id="524" creationId="{40D03A13-9DFB-B9D0-A7B3-7E454D34265A}"/>
          </ac:cxnSpMkLst>
        </pc:cxnChg>
        <pc:cxnChg chg="mod">
          <ac:chgData name="Phillip Kaufman" userId="c001b2a046940d7c" providerId="LiveId" clId="{5CB25B10-5B1C-4017-B167-ED3104435743}" dt="2024-05-21T02:10:19.693" v="4840" actId="165"/>
          <ac:cxnSpMkLst>
            <pc:docMk/>
            <pc:sldMk cId="2856383698" sldId="977"/>
            <ac:cxnSpMk id="525" creationId="{FE2BF29E-8D18-CC71-2CD0-D21031CD97DF}"/>
          </ac:cxnSpMkLst>
        </pc:cxnChg>
        <pc:cxnChg chg="mod">
          <ac:chgData name="Phillip Kaufman" userId="c001b2a046940d7c" providerId="LiveId" clId="{5CB25B10-5B1C-4017-B167-ED3104435743}" dt="2024-05-21T02:27:02.729" v="5113" actId="164"/>
          <ac:cxnSpMkLst>
            <pc:docMk/>
            <pc:sldMk cId="2856383698" sldId="977"/>
            <ac:cxnSpMk id="533" creationId="{B3D83A1E-A8F9-3B65-99CB-4CEB39864E5B}"/>
          </ac:cxnSpMkLst>
        </pc:cxnChg>
        <pc:cxnChg chg="mod">
          <ac:chgData name="Phillip Kaufman" userId="c001b2a046940d7c" providerId="LiveId" clId="{5CB25B10-5B1C-4017-B167-ED3104435743}" dt="2024-05-21T02:27:02.729" v="5113" actId="164"/>
          <ac:cxnSpMkLst>
            <pc:docMk/>
            <pc:sldMk cId="2856383698" sldId="977"/>
            <ac:cxnSpMk id="534" creationId="{CBF09FE1-8479-05AD-C69B-F032B3A1F78B}"/>
          </ac:cxnSpMkLst>
        </pc:cxnChg>
        <pc:cxnChg chg="mod">
          <ac:chgData name="Phillip Kaufman" userId="c001b2a046940d7c" providerId="LiveId" clId="{5CB25B10-5B1C-4017-B167-ED3104435743}" dt="2024-05-21T02:27:02.729" v="5113" actId="164"/>
          <ac:cxnSpMkLst>
            <pc:docMk/>
            <pc:sldMk cId="2856383698" sldId="977"/>
            <ac:cxnSpMk id="535" creationId="{988509C7-41AB-F782-F3F9-C18A94C089D6}"/>
          </ac:cxnSpMkLst>
        </pc:cxnChg>
        <pc:cxnChg chg="mod">
          <ac:chgData name="Phillip Kaufman" userId="c001b2a046940d7c" providerId="LiveId" clId="{5CB25B10-5B1C-4017-B167-ED3104435743}" dt="2024-05-21T02:27:02.729" v="5113" actId="164"/>
          <ac:cxnSpMkLst>
            <pc:docMk/>
            <pc:sldMk cId="2856383698" sldId="977"/>
            <ac:cxnSpMk id="536" creationId="{4C830219-2FF6-DCA4-F82D-1B6DA54C0524}"/>
          </ac:cxnSpMkLst>
        </pc:cxnChg>
        <pc:cxnChg chg="mod">
          <ac:chgData name="Phillip Kaufman" userId="c001b2a046940d7c" providerId="LiveId" clId="{5CB25B10-5B1C-4017-B167-ED3104435743}" dt="2024-05-21T02:27:02.729" v="5113" actId="164"/>
          <ac:cxnSpMkLst>
            <pc:docMk/>
            <pc:sldMk cId="2856383698" sldId="977"/>
            <ac:cxnSpMk id="537" creationId="{B3F2A7E2-2146-62A4-D1D5-1C9935CD181B}"/>
          </ac:cxnSpMkLst>
        </pc:cxnChg>
        <pc:cxnChg chg="mod">
          <ac:chgData name="Phillip Kaufman" userId="c001b2a046940d7c" providerId="LiveId" clId="{5CB25B10-5B1C-4017-B167-ED3104435743}" dt="2024-05-21T02:27:02.729" v="5113" actId="164"/>
          <ac:cxnSpMkLst>
            <pc:docMk/>
            <pc:sldMk cId="2856383698" sldId="977"/>
            <ac:cxnSpMk id="538" creationId="{92804CBA-F8C5-F9E0-4F03-C4A3BDAE37B6}"/>
          </ac:cxnSpMkLst>
        </pc:cxnChg>
        <pc:cxnChg chg="mod">
          <ac:chgData name="Phillip Kaufman" userId="c001b2a046940d7c" providerId="LiveId" clId="{5CB25B10-5B1C-4017-B167-ED3104435743}" dt="2024-05-21T02:27:02.729" v="5113" actId="164"/>
          <ac:cxnSpMkLst>
            <pc:docMk/>
            <pc:sldMk cId="2856383698" sldId="977"/>
            <ac:cxnSpMk id="539" creationId="{4DF7A1CF-5D79-ABE8-90A7-EB047BCA3E0B}"/>
          </ac:cxnSpMkLst>
        </pc:cxnChg>
        <pc:cxnChg chg="mod">
          <ac:chgData name="Phillip Kaufman" userId="c001b2a046940d7c" providerId="LiveId" clId="{5CB25B10-5B1C-4017-B167-ED3104435743}" dt="2024-05-21T02:27:02.729" v="5113" actId="164"/>
          <ac:cxnSpMkLst>
            <pc:docMk/>
            <pc:sldMk cId="2856383698" sldId="977"/>
            <ac:cxnSpMk id="540" creationId="{AE5465C8-CE91-7CF0-7651-3B935AE45098}"/>
          </ac:cxnSpMkLst>
        </pc:cxnChg>
        <pc:cxnChg chg="mod">
          <ac:chgData name="Phillip Kaufman" userId="c001b2a046940d7c" providerId="LiveId" clId="{5CB25B10-5B1C-4017-B167-ED3104435743}" dt="2024-05-21T02:27:02.729" v="5113" actId="164"/>
          <ac:cxnSpMkLst>
            <pc:docMk/>
            <pc:sldMk cId="2856383698" sldId="977"/>
            <ac:cxnSpMk id="541" creationId="{7649018E-2C5B-4AF7-DA02-A8D0B418308A}"/>
          </ac:cxnSpMkLst>
        </pc:cxnChg>
        <pc:cxnChg chg="mod">
          <ac:chgData name="Phillip Kaufman" userId="c001b2a046940d7c" providerId="LiveId" clId="{5CB25B10-5B1C-4017-B167-ED3104435743}" dt="2024-05-21T02:27:02.729" v="5113" actId="164"/>
          <ac:cxnSpMkLst>
            <pc:docMk/>
            <pc:sldMk cId="2856383698" sldId="977"/>
            <ac:cxnSpMk id="542" creationId="{7D7EBFBE-3D50-BACC-E8FC-D6FD23E8EE51}"/>
          </ac:cxnSpMkLst>
        </pc:cxnChg>
        <pc:cxnChg chg="mod">
          <ac:chgData name="Phillip Kaufman" userId="c001b2a046940d7c" providerId="LiveId" clId="{5CB25B10-5B1C-4017-B167-ED3104435743}" dt="2024-05-21T02:27:02.729" v="5113" actId="164"/>
          <ac:cxnSpMkLst>
            <pc:docMk/>
            <pc:sldMk cId="2856383698" sldId="977"/>
            <ac:cxnSpMk id="543" creationId="{E5035CCD-5AF9-7CFD-F4DE-CE5190252C96}"/>
          </ac:cxnSpMkLst>
        </pc:cxnChg>
        <pc:cxnChg chg="mod">
          <ac:chgData name="Phillip Kaufman" userId="c001b2a046940d7c" providerId="LiveId" clId="{5CB25B10-5B1C-4017-B167-ED3104435743}" dt="2024-05-21T02:27:02.729" v="5113" actId="164"/>
          <ac:cxnSpMkLst>
            <pc:docMk/>
            <pc:sldMk cId="2856383698" sldId="977"/>
            <ac:cxnSpMk id="544" creationId="{707ECBFE-A550-D6FE-FBBC-259BE978565B}"/>
          </ac:cxnSpMkLst>
        </pc:cxnChg>
        <pc:cxnChg chg="mod">
          <ac:chgData name="Phillip Kaufman" userId="c001b2a046940d7c" providerId="LiveId" clId="{5CB25B10-5B1C-4017-B167-ED3104435743}" dt="2024-05-21T02:27:02.729" v="5113" actId="164"/>
          <ac:cxnSpMkLst>
            <pc:docMk/>
            <pc:sldMk cId="2856383698" sldId="977"/>
            <ac:cxnSpMk id="545" creationId="{9D5793DF-133C-D43E-6944-EB9425D24FBD}"/>
          </ac:cxnSpMkLst>
        </pc:cxnChg>
        <pc:cxnChg chg="mod">
          <ac:chgData name="Phillip Kaufman" userId="c001b2a046940d7c" providerId="LiveId" clId="{5CB25B10-5B1C-4017-B167-ED3104435743}" dt="2024-05-21T02:27:02.729" v="5113" actId="164"/>
          <ac:cxnSpMkLst>
            <pc:docMk/>
            <pc:sldMk cId="2856383698" sldId="977"/>
            <ac:cxnSpMk id="546" creationId="{5C8D2EF2-6A04-AD00-32E2-33192864E292}"/>
          </ac:cxnSpMkLst>
        </pc:cxnChg>
        <pc:cxnChg chg="mod">
          <ac:chgData name="Phillip Kaufman" userId="c001b2a046940d7c" providerId="LiveId" clId="{5CB25B10-5B1C-4017-B167-ED3104435743}" dt="2024-05-21T02:27:02.729" v="5113" actId="164"/>
          <ac:cxnSpMkLst>
            <pc:docMk/>
            <pc:sldMk cId="2856383698" sldId="977"/>
            <ac:cxnSpMk id="547" creationId="{2C74E9C9-659B-A9D2-22C8-B1852F91A7D6}"/>
          </ac:cxnSpMkLst>
        </pc:cxnChg>
        <pc:cxnChg chg="mod">
          <ac:chgData name="Phillip Kaufman" userId="c001b2a046940d7c" providerId="LiveId" clId="{5CB25B10-5B1C-4017-B167-ED3104435743}" dt="2024-05-21T02:27:02.729" v="5113" actId="164"/>
          <ac:cxnSpMkLst>
            <pc:docMk/>
            <pc:sldMk cId="2856383698" sldId="977"/>
            <ac:cxnSpMk id="548" creationId="{5F7ED8FF-7381-B0C5-7B3C-414A2ADB8582}"/>
          </ac:cxnSpMkLst>
        </pc:cxnChg>
        <pc:cxnChg chg="mod">
          <ac:chgData name="Phillip Kaufman" userId="c001b2a046940d7c" providerId="LiveId" clId="{5CB25B10-5B1C-4017-B167-ED3104435743}" dt="2024-05-21T02:27:02.729" v="5113" actId="164"/>
          <ac:cxnSpMkLst>
            <pc:docMk/>
            <pc:sldMk cId="2856383698" sldId="977"/>
            <ac:cxnSpMk id="549" creationId="{C7FF74F7-BC65-0EE3-97B6-B2C4D17ED16E}"/>
          </ac:cxnSpMkLst>
        </pc:cxnChg>
        <pc:cxnChg chg="mod">
          <ac:chgData name="Phillip Kaufman" userId="c001b2a046940d7c" providerId="LiveId" clId="{5CB25B10-5B1C-4017-B167-ED3104435743}" dt="2024-05-21T02:27:02.729" v="5113" actId="164"/>
          <ac:cxnSpMkLst>
            <pc:docMk/>
            <pc:sldMk cId="2856383698" sldId="977"/>
            <ac:cxnSpMk id="550" creationId="{3B81820A-E360-EE70-430D-3E7AE1DA1D52}"/>
          </ac:cxnSpMkLst>
        </pc:cxnChg>
        <pc:cxnChg chg="mod">
          <ac:chgData name="Phillip Kaufman" userId="c001b2a046940d7c" providerId="LiveId" clId="{5CB25B10-5B1C-4017-B167-ED3104435743}" dt="2024-05-21T02:27:02.729" v="5113" actId="164"/>
          <ac:cxnSpMkLst>
            <pc:docMk/>
            <pc:sldMk cId="2856383698" sldId="977"/>
            <ac:cxnSpMk id="551" creationId="{7D0AEF97-32E7-E71A-6762-74D969468124}"/>
          </ac:cxnSpMkLst>
        </pc:cxnChg>
        <pc:cxnChg chg="mod">
          <ac:chgData name="Phillip Kaufman" userId="c001b2a046940d7c" providerId="LiveId" clId="{5CB25B10-5B1C-4017-B167-ED3104435743}" dt="2024-05-21T02:27:02.729" v="5113" actId="164"/>
          <ac:cxnSpMkLst>
            <pc:docMk/>
            <pc:sldMk cId="2856383698" sldId="977"/>
            <ac:cxnSpMk id="552" creationId="{95A168D7-7F8C-0EF8-7722-6E487DE781DF}"/>
          </ac:cxnSpMkLst>
        </pc:cxnChg>
        <pc:cxnChg chg="mod">
          <ac:chgData name="Phillip Kaufman" userId="c001b2a046940d7c" providerId="LiveId" clId="{5CB25B10-5B1C-4017-B167-ED3104435743}" dt="2024-05-21T02:27:02.729" v="5113" actId="164"/>
          <ac:cxnSpMkLst>
            <pc:docMk/>
            <pc:sldMk cId="2856383698" sldId="977"/>
            <ac:cxnSpMk id="553" creationId="{5370912E-C9B6-0991-47ED-303D2CF17F8C}"/>
          </ac:cxnSpMkLst>
        </pc:cxnChg>
        <pc:cxnChg chg="mod">
          <ac:chgData name="Phillip Kaufman" userId="c001b2a046940d7c" providerId="LiveId" clId="{5CB25B10-5B1C-4017-B167-ED3104435743}" dt="2024-05-21T02:27:02.729" v="5113" actId="164"/>
          <ac:cxnSpMkLst>
            <pc:docMk/>
            <pc:sldMk cId="2856383698" sldId="977"/>
            <ac:cxnSpMk id="554" creationId="{3F4F0BDE-D813-9576-1F28-CB66C39F1BC1}"/>
          </ac:cxnSpMkLst>
        </pc:cxnChg>
        <pc:cxnChg chg="mod">
          <ac:chgData name="Phillip Kaufman" userId="c001b2a046940d7c" providerId="LiveId" clId="{5CB25B10-5B1C-4017-B167-ED3104435743}" dt="2024-05-21T02:27:02.729" v="5113" actId="164"/>
          <ac:cxnSpMkLst>
            <pc:docMk/>
            <pc:sldMk cId="2856383698" sldId="977"/>
            <ac:cxnSpMk id="555" creationId="{64CB6D47-A609-5D2D-419E-AB1DCC727A7B}"/>
          </ac:cxnSpMkLst>
        </pc:cxnChg>
        <pc:cxnChg chg="mod">
          <ac:chgData name="Phillip Kaufman" userId="c001b2a046940d7c" providerId="LiveId" clId="{5CB25B10-5B1C-4017-B167-ED3104435743}" dt="2024-05-21T02:27:02.729" v="5113" actId="164"/>
          <ac:cxnSpMkLst>
            <pc:docMk/>
            <pc:sldMk cId="2856383698" sldId="977"/>
            <ac:cxnSpMk id="556" creationId="{A1D338A2-77F2-5FBA-DE6A-749C25FDEA1E}"/>
          </ac:cxnSpMkLst>
        </pc:cxnChg>
        <pc:cxnChg chg="mod">
          <ac:chgData name="Phillip Kaufman" userId="c001b2a046940d7c" providerId="LiveId" clId="{5CB25B10-5B1C-4017-B167-ED3104435743}" dt="2024-05-21T02:27:02.729" v="5113" actId="164"/>
          <ac:cxnSpMkLst>
            <pc:docMk/>
            <pc:sldMk cId="2856383698" sldId="977"/>
            <ac:cxnSpMk id="557" creationId="{0B8F5F29-5C99-8670-544E-43E97F559CA5}"/>
          </ac:cxnSpMkLst>
        </pc:cxnChg>
        <pc:cxnChg chg="mod">
          <ac:chgData name="Phillip Kaufman" userId="c001b2a046940d7c" providerId="LiveId" clId="{5CB25B10-5B1C-4017-B167-ED3104435743}" dt="2024-05-21T02:27:02.729" v="5113" actId="164"/>
          <ac:cxnSpMkLst>
            <pc:docMk/>
            <pc:sldMk cId="2856383698" sldId="977"/>
            <ac:cxnSpMk id="558" creationId="{E833F85F-5859-D0C5-2605-588DC6656FBF}"/>
          </ac:cxnSpMkLst>
        </pc:cxnChg>
        <pc:cxnChg chg="mod">
          <ac:chgData name="Phillip Kaufman" userId="c001b2a046940d7c" providerId="LiveId" clId="{5CB25B10-5B1C-4017-B167-ED3104435743}" dt="2024-05-21T02:27:02.729" v="5113" actId="164"/>
          <ac:cxnSpMkLst>
            <pc:docMk/>
            <pc:sldMk cId="2856383698" sldId="977"/>
            <ac:cxnSpMk id="559" creationId="{7B8641AA-1A1C-D49A-BBB7-72CC33D96661}"/>
          </ac:cxnSpMkLst>
        </pc:cxnChg>
        <pc:cxnChg chg="mod">
          <ac:chgData name="Phillip Kaufman" userId="c001b2a046940d7c" providerId="LiveId" clId="{5CB25B10-5B1C-4017-B167-ED3104435743}" dt="2024-05-21T02:27:02.729" v="5113" actId="164"/>
          <ac:cxnSpMkLst>
            <pc:docMk/>
            <pc:sldMk cId="2856383698" sldId="977"/>
            <ac:cxnSpMk id="560" creationId="{C739A3D9-B299-4D53-A9D9-86402801BADA}"/>
          </ac:cxnSpMkLst>
        </pc:cxnChg>
        <pc:cxnChg chg="mod">
          <ac:chgData name="Phillip Kaufman" userId="c001b2a046940d7c" providerId="LiveId" clId="{5CB25B10-5B1C-4017-B167-ED3104435743}" dt="2024-05-21T02:27:02.729" v="5113" actId="164"/>
          <ac:cxnSpMkLst>
            <pc:docMk/>
            <pc:sldMk cId="2856383698" sldId="977"/>
            <ac:cxnSpMk id="561" creationId="{EED99138-BE53-E495-6DB3-BD06A20E9DE3}"/>
          </ac:cxnSpMkLst>
        </pc:cxnChg>
        <pc:cxnChg chg="mod">
          <ac:chgData name="Phillip Kaufman" userId="c001b2a046940d7c" providerId="LiveId" clId="{5CB25B10-5B1C-4017-B167-ED3104435743}" dt="2024-05-21T02:27:02.729" v="5113" actId="164"/>
          <ac:cxnSpMkLst>
            <pc:docMk/>
            <pc:sldMk cId="2856383698" sldId="977"/>
            <ac:cxnSpMk id="562" creationId="{F397C5F1-E711-A6A0-98AD-DFC136C88C76}"/>
          </ac:cxnSpMkLst>
        </pc:cxnChg>
        <pc:cxnChg chg="mod">
          <ac:chgData name="Phillip Kaufman" userId="c001b2a046940d7c" providerId="LiveId" clId="{5CB25B10-5B1C-4017-B167-ED3104435743}" dt="2024-05-21T02:27:02.729" v="5113" actId="164"/>
          <ac:cxnSpMkLst>
            <pc:docMk/>
            <pc:sldMk cId="2856383698" sldId="977"/>
            <ac:cxnSpMk id="563" creationId="{7377C4D8-8418-26BB-B96A-BA66DB8E0621}"/>
          </ac:cxnSpMkLst>
        </pc:cxnChg>
        <pc:cxnChg chg="mod">
          <ac:chgData name="Phillip Kaufman" userId="c001b2a046940d7c" providerId="LiveId" clId="{5CB25B10-5B1C-4017-B167-ED3104435743}" dt="2024-05-21T02:27:02.729" v="5113" actId="164"/>
          <ac:cxnSpMkLst>
            <pc:docMk/>
            <pc:sldMk cId="2856383698" sldId="977"/>
            <ac:cxnSpMk id="564" creationId="{B678562A-460E-668B-FA69-CF74AF4AF5B6}"/>
          </ac:cxnSpMkLst>
        </pc:cxnChg>
        <pc:cxnChg chg="mod">
          <ac:chgData name="Phillip Kaufman" userId="c001b2a046940d7c" providerId="LiveId" clId="{5CB25B10-5B1C-4017-B167-ED3104435743}" dt="2024-05-21T02:10:19.693" v="4840" actId="165"/>
          <ac:cxnSpMkLst>
            <pc:docMk/>
            <pc:sldMk cId="2856383698" sldId="977"/>
            <ac:cxnSpMk id="567" creationId="{A70F8B06-8392-A7FD-E3C9-B156EC952749}"/>
          </ac:cxnSpMkLst>
        </pc:cxnChg>
        <pc:cxnChg chg="mod">
          <ac:chgData name="Phillip Kaufman" userId="c001b2a046940d7c" providerId="LiveId" clId="{5CB25B10-5B1C-4017-B167-ED3104435743}" dt="2024-05-21T02:10:19.693" v="4840" actId="165"/>
          <ac:cxnSpMkLst>
            <pc:docMk/>
            <pc:sldMk cId="2856383698" sldId="977"/>
            <ac:cxnSpMk id="568" creationId="{B9B9D100-DC83-78BB-1D25-FB37C6142C8F}"/>
          </ac:cxnSpMkLst>
        </pc:cxnChg>
        <pc:cxnChg chg="add mod">
          <ac:chgData name="Phillip Kaufman" userId="c001b2a046940d7c" providerId="LiveId" clId="{5CB25B10-5B1C-4017-B167-ED3104435743}" dt="2024-05-21T02:14:17.728" v="4962" actId="571"/>
          <ac:cxnSpMkLst>
            <pc:docMk/>
            <pc:sldMk cId="2856383698" sldId="977"/>
            <ac:cxnSpMk id="569" creationId="{6622C883-DA6B-DF1F-B16F-7437E2A3B92E}"/>
          </ac:cxnSpMkLst>
        </pc:cxnChg>
        <pc:cxnChg chg="mod">
          <ac:chgData name="Phillip Kaufman" userId="c001b2a046940d7c" providerId="LiveId" clId="{5CB25B10-5B1C-4017-B167-ED3104435743}" dt="2024-05-21T02:14:20.605" v="4964" actId="571"/>
          <ac:cxnSpMkLst>
            <pc:docMk/>
            <pc:sldMk cId="2856383698" sldId="977"/>
            <ac:cxnSpMk id="572" creationId="{68C4AC8A-451F-C772-9239-C19F22CAAD77}"/>
          </ac:cxnSpMkLst>
        </pc:cxnChg>
        <pc:cxnChg chg="mod">
          <ac:chgData name="Phillip Kaufman" userId="c001b2a046940d7c" providerId="LiveId" clId="{5CB25B10-5B1C-4017-B167-ED3104435743}" dt="2024-05-21T02:14:20.605" v="4964" actId="571"/>
          <ac:cxnSpMkLst>
            <pc:docMk/>
            <pc:sldMk cId="2856383698" sldId="977"/>
            <ac:cxnSpMk id="573" creationId="{E44D47E0-948A-5540-4921-7B7D64AC06AB}"/>
          </ac:cxnSpMkLst>
        </pc:cxnChg>
        <pc:cxnChg chg="mod">
          <ac:chgData name="Phillip Kaufman" userId="c001b2a046940d7c" providerId="LiveId" clId="{5CB25B10-5B1C-4017-B167-ED3104435743}" dt="2024-05-21T02:14:20.605" v="4964" actId="571"/>
          <ac:cxnSpMkLst>
            <pc:docMk/>
            <pc:sldMk cId="2856383698" sldId="977"/>
            <ac:cxnSpMk id="574" creationId="{51895E4A-69A5-CFFB-7529-FBC9272DC73E}"/>
          </ac:cxnSpMkLst>
        </pc:cxnChg>
        <pc:cxnChg chg="mod">
          <ac:chgData name="Phillip Kaufman" userId="c001b2a046940d7c" providerId="LiveId" clId="{5CB25B10-5B1C-4017-B167-ED3104435743}" dt="2024-05-21T02:14:20.605" v="4964" actId="571"/>
          <ac:cxnSpMkLst>
            <pc:docMk/>
            <pc:sldMk cId="2856383698" sldId="977"/>
            <ac:cxnSpMk id="575" creationId="{1E1622A8-E3C9-B51F-F0F7-63D72768681E}"/>
          </ac:cxnSpMkLst>
        </pc:cxnChg>
        <pc:cxnChg chg="mod">
          <ac:chgData name="Phillip Kaufman" userId="c001b2a046940d7c" providerId="LiveId" clId="{5CB25B10-5B1C-4017-B167-ED3104435743}" dt="2024-05-21T02:14:20.605" v="4964" actId="571"/>
          <ac:cxnSpMkLst>
            <pc:docMk/>
            <pc:sldMk cId="2856383698" sldId="977"/>
            <ac:cxnSpMk id="576" creationId="{EE3A8957-B6FF-C34F-915F-91174B11F7C0}"/>
          </ac:cxnSpMkLst>
        </pc:cxnChg>
        <pc:cxnChg chg="mod">
          <ac:chgData name="Phillip Kaufman" userId="c001b2a046940d7c" providerId="LiveId" clId="{5CB25B10-5B1C-4017-B167-ED3104435743}" dt="2024-05-21T02:14:20.605" v="4964" actId="571"/>
          <ac:cxnSpMkLst>
            <pc:docMk/>
            <pc:sldMk cId="2856383698" sldId="977"/>
            <ac:cxnSpMk id="577" creationId="{9F76BCC1-380C-9064-6C89-4442494E7BA3}"/>
          </ac:cxnSpMkLst>
        </pc:cxnChg>
        <pc:cxnChg chg="mod">
          <ac:chgData name="Phillip Kaufman" userId="c001b2a046940d7c" providerId="LiveId" clId="{5CB25B10-5B1C-4017-B167-ED3104435743}" dt="2024-05-21T02:14:20.605" v="4964" actId="571"/>
          <ac:cxnSpMkLst>
            <pc:docMk/>
            <pc:sldMk cId="2856383698" sldId="977"/>
            <ac:cxnSpMk id="578" creationId="{AC7DD9F9-2173-1609-4144-E466744E929A}"/>
          </ac:cxnSpMkLst>
        </pc:cxnChg>
        <pc:cxnChg chg="mod">
          <ac:chgData name="Phillip Kaufman" userId="c001b2a046940d7c" providerId="LiveId" clId="{5CB25B10-5B1C-4017-B167-ED3104435743}" dt="2024-05-21T02:14:20.605" v="4964" actId="571"/>
          <ac:cxnSpMkLst>
            <pc:docMk/>
            <pc:sldMk cId="2856383698" sldId="977"/>
            <ac:cxnSpMk id="579" creationId="{715F53A0-0AA2-38F2-009C-60E1C053FD3B}"/>
          </ac:cxnSpMkLst>
        </pc:cxnChg>
        <pc:cxnChg chg="mod">
          <ac:chgData name="Phillip Kaufman" userId="c001b2a046940d7c" providerId="LiveId" clId="{5CB25B10-5B1C-4017-B167-ED3104435743}" dt="2024-05-21T02:14:20.605" v="4964" actId="571"/>
          <ac:cxnSpMkLst>
            <pc:docMk/>
            <pc:sldMk cId="2856383698" sldId="977"/>
            <ac:cxnSpMk id="580" creationId="{F15F99C5-3B27-1808-836C-0A57544AA1EB}"/>
          </ac:cxnSpMkLst>
        </pc:cxnChg>
        <pc:cxnChg chg="mod">
          <ac:chgData name="Phillip Kaufman" userId="c001b2a046940d7c" providerId="LiveId" clId="{5CB25B10-5B1C-4017-B167-ED3104435743}" dt="2024-05-21T02:14:20.605" v="4964" actId="571"/>
          <ac:cxnSpMkLst>
            <pc:docMk/>
            <pc:sldMk cId="2856383698" sldId="977"/>
            <ac:cxnSpMk id="581" creationId="{E887498D-6308-D104-0871-634065308939}"/>
          </ac:cxnSpMkLst>
        </pc:cxnChg>
        <pc:cxnChg chg="mod">
          <ac:chgData name="Phillip Kaufman" userId="c001b2a046940d7c" providerId="LiveId" clId="{5CB25B10-5B1C-4017-B167-ED3104435743}" dt="2024-05-21T02:14:20.605" v="4964" actId="571"/>
          <ac:cxnSpMkLst>
            <pc:docMk/>
            <pc:sldMk cId="2856383698" sldId="977"/>
            <ac:cxnSpMk id="582" creationId="{A033F487-3A72-BBC7-C8E4-B8B7E3AB07C7}"/>
          </ac:cxnSpMkLst>
        </pc:cxnChg>
        <pc:cxnChg chg="mod">
          <ac:chgData name="Phillip Kaufman" userId="c001b2a046940d7c" providerId="LiveId" clId="{5CB25B10-5B1C-4017-B167-ED3104435743}" dt="2024-05-21T02:14:20.605" v="4964" actId="571"/>
          <ac:cxnSpMkLst>
            <pc:docMk/>
            <pc:sldMk cId="2856383698" sldId="977"/>
            <ac:cxnSpMk id="583" creationId="{20B45CA5-8263-E1D1-402E-52F99A15BD6F}"/>
          </ac:cxnSpMkLst>
        </pc:cxnChg>
        <pc:cxnChg chg="mod">
          <ac:chgData name="Phillip Kaufman" userId="c001b2a046940d7c" providerId="LiveId" clId="{5CB25B10-5B1C-4017-B167-ED3104435743}" dt="2024-05-21T02:14:20.605" v="4964" actId="571"/>
          <ac:cxnSpMkLst>
            <pc:docMk/>
            <pc:sldMk cId="2856383698" sldId="977"/>
            <ac:cxnSpMk id="584" creationId="{50234451-AF24-2A5B-BFBF-DA612A78F882}"/>
          </ac:cxnSpMkLst>
        </pc:cxnChg>
        <pc:cxnChg chg="mod">
          <ac:chgData name="Phillip Kaufman" userId="c001b2a046940d7c" providerId="LiveId" clId="{5CB25B10-5B1C-4017-B167-ED3104435743}" dt="2024-05-21T02:14:20.605" v="4964" actId="571"/>
          <ac:cxnSpMkLst>
            <pc:docMk/>
            <pc:sldMk cId="2856383698" sldId="977"/>
            <ac:cxnSpMk id="585" creationId="{0512A4F3-40D0-2D96-8845-D1E63F7468D4}"/>
          </ac:cxnSpMkLst>
        </pc:cxnChg>
        <pc:cxnChg chg="mod">
          <ac:chgData name="Phillip Kaufman" userId="c001b2a046940d7c" providerId="LiveId" clId="{5CB25B10-5B1C-4017-B167-ED3104435743}" dt="2024-05-21T02:14:20.605" v="4964" actId="571"/>
          <ac:cxnSpMkLst>
            <pc:docMk/>
            <pc:sldMk cId="2856383698" sldId="977"/>
            <ac:cxnSpMk id="586" creationId="{DB472508-7770-9E48-EF1B-B1070FF282A4}"/>
          </ac:cxnSpMkLst>
        </pc:cxnChg>
        <pc:cxnChg chg="mod">
          <ac:chgData name="Phillip Kaufman" userId="c001b2a046940d7c" providerId="LiveId" clId="{5CB25B10-5B1C-4017-B167-ED3104435743}" dt="2024-05-21T02:14:20.605" v="4964" actId="571"/>
          <ac:cxnSpMkLst>
            <pc:docMk/>
            <pc:sldMk cId="2856383698" sldId="977"/>
            <ac:cxnSpMk id="587" creationId="{24A65FBB-53A0-C49E-073D-7DB2C28F7497}"/>
          </ac:cxnSpMkLst>
        </pc:cxnChg>
        <pc:cxnChg chg="mod">
          <ac:chgData name="Phillip Kaufman" userId="c001b2a046940d7c" providerId="LiveId" clId="{5CB25B10-5B1C-4017-B167-ED3104435743}" dt="2024-05-21T02:14:20.605" v="4964" actId="571"/>
          <ac:cxnSpMkLst>
            <pc:docMk/>
            <pc:sldMk cId="2856383698" sldId="977"/>
            <ac:cxnSpMk id="588" creationId="{63DB76DB-E131-69EF-1B87-31EB86479C90}"/>
          </ac:cxnSpMkLst>
        </pc:cxnChg>
        <pc:cxnChg chg="mod">
          <ac:chgData name="Phillip Kaufman" userId="c001b2a046940d7c" providerId="LiveId" clId="{5CB25B10-5B1C-4017-B167-ED3104435743}" dt="2024-05-21T02:14:20.605" v="4964" actId="571"/>
          <ac:cxnSpMkLst>
            <pc:docMk/>
            <pc:sldMk cId="2856383698" sldId="977"/>
            <ac:cxnSpMk id="589" creationId="{030E5DE6-214E-E08F-DDCF-570DFE8F462A}"/>
          </ac:cxnSpMkLst>
        </pc:cxnChg>
        <pc:cxnChg chg="mod">
          <ac:chgData name="Phillip Kaufman" userId="c001b2a046940d7c" providerId="LiveId" clId="{5CB25B10-5B1C-4017-B167-ED3104435743}" dt="2024-05-21T02:14:20.605" v="4964" actId="571"/>
          <ac:cxnSpMkLst>
            <pc:docMk/>
            <pc:sldMk cId="2856383698" sldId="977"/>
            <ac:cxnSpMk id="590" creationId="{210551B2-0BB2-DFFA-699C-D8BB4D4625F2}"/>
          </ac:cxnSpMkLst>
        </pc:cxnChg>
        <pc:cxnChg chg="mod">
          <ac:chgData name="Phillip Kaufman" userId="c001b2a046940d7c" providerId="LiveId" clId="{5CB25B10-5B1C-4017-B167-ED3104435743}" dt="2024-05-21T02:14:20.605" v="4964" actId="571"/>
          <ac:cxnSpMkLst>
            <pc:docMk/>
            <pc:sldMk cId="2856383698" sldId="977"/>
            <ac:cxnSpMk id="591" creationId="{E1A498F2-BAC4-B49C-5056-8DA61B2136AC}"/>
          </ac:cxnSpMkLst>
        </pc:cxnChg>
        <pc:cxnChg chg="mod">
          <ac:chgData name="Phillip Kaufman" userId="c001b2a046940d7c" providerId="LiveId" clId="{5CB25B10-5B1C-4017-B167-ED3104435743}" dt="2024-05-21T02:14:20.605" v="4964" actId="571"/>
          <ac:cxnSpMkLst>
            <pc:docMk/>
            <pc:sldMk cId="2856383698" sldId="977"/>
            <ac:cxnSpMk id="592" creationId="{1E74C401-6577-C383-842D-CA9292E8D251}"/>
          </ac:cxnSpMkLst>
        </pc:cxnChg>
        <pc:cxnChg chg="mod">
          <ac:chgData name="Phillip Kaufman" userId="c001b2a046940d7c" providerId="LiveId" clId="{5CB25B10-5B1C-4017-B167-ED3104435743}" dt="2024-05-21T02:14:20.605" v="4964" actId="571"/>
          <ac:cxnSpMkLst>
            <pc:docMk/>
            <pc:sldMk cId="2856383698" sldId="977"/>
            <ac:cxnSpMk id="593" creationId="{47CD361F-B879-0539-03FF-A43EEC168899}"/>
          </ac:cxnSpMkLst>
        </pc:cxnChg>
        <pc:cxnChg chg="mod">
          <ac:chgData name="Phillip Kaufman" userId="c001b2a046940d7c" providerId="LiveId" clId="{5CB25B10-5B1C-4017-B167-ED3104435743}" dt="2024-05-21T02:14:20.605" v="4964" actId="571"/>
          <ac:cxnSpMkLst>
            <pc:docMk/>
            <pc:sldMk cId="2856383698" sldId="977"/>
            <ac:cxnSpMk id="594" creationId="{AD94BADE-E193-B5B3-87E7-128752402788}"/>
          </ac:cxnSpMkLst>
        </pc:cxnChg>
        <pc:cxnChg chg="mod">
          <ac:chgData name="Phillip Kaufman" userId="c001b2a046940d7c" providerId="LiveId" clId="{5CB25B10-5B1C-4017-B167-ED3104435743}" dt="2024-05-21T02:14:20.605" v="4964" actId="571"/>
          <ac:cxnSpMkLst>
            <pc:docMk/>
            <pc:sldMk cId="2856383698" sldId="977"/>
            <ac:cxnSpMk id="595" creationId="{9FB0C06D-3928-D6AD-6321-3AE66789F8BF}"/>
          </ac:cxnSpMkLst>
        </pc:cxnChg>
        <pc:cxnChg chg="mod">
          <ac:chgData name="Phillip Kaufman" userId="c001b2a046940d7c" providerId="LiveId" clId="{5CB25B10-5B1C-4017-B167-ED3104435743}" dt="2024-05-21T02:14:20.605" v="4964" actId="571"/>
          <ac:cxnSpMkLst>
            <pc:docMk/>
            <pc:sldMk cId="2856383698" sldId="977"/>
            <ac:cxnSpMk id="596" creationId="{5E230D31-4F4C-5F02-12FC-A5C6804C1716}"/>
          </ac:cxnSpMkLst>
        </pc:cxnChg>
        <pc:cxnChg chg="mod">
          <ac:chgData name="Phillip Kaufman" userId="c001b2a046940d7c" providerId="LiveId" clId="{5CB25B10-5B1C-4017-B167-ED3104435743}" dt="2024-05-21T02:14:20.605" v="4964" actId="571"/>
          <ac:cxnSpMkLst>
            <pc:docMk/>
            <pc:sldMk cId="2856383698" sldId="977"/>
            <ac:cxnSpMk id="597" creationId="{8834897A-4CCE-52D7-F92D-D4D794F6F75D}"/>
          </ac:cxnSpMkLst>
        </pc:cxnChg>
        <pc:cxnChg chg="mod">
          <ac:chgData name="Phillip Kaufman" userId="c001b2a046940d7c" providerId="LiveId" clId="{5CB25B10-5B1C-4017-B167-ED3104435743}" dt="2024-05-21T02:14:20.605" v="4964" actId="571"/>
          <ac:cxnSpMkLst>
            <pc:docMk/>
            <pc:sldMk cId="2856383698" sldId="977"/>
            <ac:cxnSpMk id="598" creationId="{E86123BD-25AA-D105-FFD7-DEFCA3565783}"/>
          </ac:cxnSpMkLst>
        </pc:cxnChg>
        <pc:cxnChg chg="mod">
          <ac:chgData name="Phillip Kaufman" userId="c001b2a046940d7c" providerId="LiveId" clId="{5CB25B10-5B1C-4017-B167-ED3104435743}" dt="2024-05-21T02:14:20.605" v="4964" actId="571"/>
          <ac:cxnSpMkLst>
            <pc:docMk/>
            <pc:sldMk cId="2856383698" sldId="977"/>
            <ac:cxnSpMk id="599" creationId="{62718046-0E87-3BA6-80AF-D193207C13CC}"/>
          </ac:cxnSpMkLst>
        </pc:cxnChg>
        <pc:cxnChg chg="mod">
          <ac:chgData name="Phillip Kaufman" userId="c001b2a046940d7c" providerId="LiveId" clId="{5CB25B10-5B1C-4017-B167-ED3104435743}" dt="2024-05-21T02:14:20.605" v="4964" actId="571"/>
          <ac:cxnSpMkLst>
            <pc:docMk/>
            <pc:sldMk cId="2856383698" sldId="977"/>
            <ac:cxnSpMk id="600" creationId="{61921DA9-9289-D53A-8465-D5488C989247}"/>
          </ac:cxnSpMkLst>
        </pc:cxnChg>
        <pc:cxnChg chg="mod">
          <ac:chgData name="Phillip Kaufman" userId="c001b2a046940d7c" providerId="LiveId" clId="{5CB25B10-5B1C-4017-B167-ED3104435743}" dt="2024-05-21T02:14:20.605" v="4964" actId="571"/>
          <ac:cxnSpMkLst>
            <pc:docMk/>
            <pc:sldMk cId="2856383698" sldId="977"/>
            <ac:cxnSpMk id="601" creationId="{72423CE1-8867-B2A5-17D8-CE91C9A618BC}"/>
          </ac:cxnSpMkLst>
        </pc:cxnChg>
        <pc:cxnChg chg="mod">
          <ac:chgData name="Phillip Kaufman" userId="c001b2a046940d7c" providerId="LiveId" clId="{5CB25B10-5B1C-4017-B167-ED3104435743}" dt="2024-05-21T02:14:20.605" v="4964" actId="571"/>
          <ac:cxnSpMkLst>
            <pc:docMk/>
            <pc:sldMk cId="2856383698" sldId="977"/>
            <ac:cxnSpMk id="602" creationId="{C7AE308F-E8E0-0619-C845-1739B7218C60}"/>
          </ac:cxnSpMkLst>
        </pc:cxnChg>
        <pc:cxnChg chg="mod">
          <ac:chgData name="Phillip Kaufman" userId="c001b2a046940d7c" providerId="LiveId" clId="{5CB25B10-5B1C-4017-B167-ED3104435743}" dt="2024-05-21T02:14:20.605" v="4964" actId="571"/>
          <ac:cxnSpMkLst>
            <pc:docMk/>
            <pc:sldMk cId="2856383698" sldId="977"/>
            <ac:cxnSpMk id="603" creationId="{9D1F0F6A-5B6C-1551-3664-3BE849548954}"/>
          </ac:cxnSpMkLst>
        </pc:cxnChg>
        <pc:cxnChg chg="mod">
          <ac:chgData name="Phillip Kaufman" userId="c001b2a046940d7c" providerId="LiveId" clId="{5CB25B10-5B1C-4017-B167-ED3104435743}" dt="2024-05-21T02:15:49.655" v="4984" actId="571"/>
          <ac:cxnSpMkLst>
            <pc:docMk/>
            <pc:sldMk cId="2856383698" sldId="977"/>
            <ac:cxnSpMk id="608" creationId="{5CD82F1F-AD12-D5A5-2D87-9A38EB49A1C9}"/>
          </ac:cxnSpMkLst>
        </pc:cxnChg>
        <pc:cxnChg chg="mod">
          <ac:chgData name="Phillip Kaufman" userId="c001b2a046940d7c" providerId="LiveId" clId="{5CB25B10-5B1C-4017-B167-ED3104435743}" dt="2024-05-21T02:15:49.655" v="4984" actId="571"/>
          <ac:cxnSpMkLst>
            <pc:docMk/>
            <pc:sldMk cId="2856383698" sldId="977"/>
            <ac:cxnSpMk id="609" creationId="{623EC671-4953-41CF-7B9B-510148F94BF1}"/>
          </ac:cxnSpMkLst>
        </pc:cxnChg>
        <pc:cxnChg chg="mod">
          <ac:chgData name="Phillip Kaufman" userId="c001b2a046940d7c" providerId="LiveId" clId="{5CB25B10-5B1C-4017-B167-ED3104435743}" dt="2024-05-21T02:15:49.655" v="4984" actId="571"/>
          <ac:cxnSpMkLst>
            <pc:docMk/>
            <pc:sldMk cId="2856383698" sldId="977"/>
            <ac:cxnSpMk id="610" creationId="{AA60BB79-A837-660F-282E-5D89891A60BB}"/>
          </ac:cxnSpMkLst>
        </pc:cxnChg>
        <pc:cxnChg chg="mod">
          <ac:chgData name="Phillip Kaufman" userId="c001b2a046940d7c" providerId="LiveId" clId="{5CB25B10-5B1C-4017-B167-ED3104435743}" dt="2024-05-21T02:15:49.655" v="4984" actId="571"/>
          <ac:cxnSpMkLst>
            <pc:docMk/>
            <pc:sldMk cId="2856383698" sldId="977"/>
            <ac:cxnSpMk id="611" creationId="{462A29FE-A546-28D6-0C72-94995D2FDA01}"/>
          </ac:cxnSpMkLst>
        </pc:cxnChg>
        <pc:cxnChg chg="mod">
          <ac:chgData name="Phillip Kaufman" userId="c001b2a046940d7c" providerId="LiveId" clId="{5CB25B10-5B1C-4017-B167-ED3104435743}" dt="2024-05-21T02:15:49.655" v="4984" actId="571"/>
          <ac:cxnSpMkLst>
            <pc:docMk/>
            <pc:sldMk cId="2856383698" sldId="977"/>
            <ac:cxnSpMk id="612" creationId="{66AB0221-0B48-60B2-C9B5-CE40EF2C6FD6}"/>
          </ac:cxnSpMkLst>
        </pc:cxnChg>
        <pc:cxnChg chg="mod">
          <ac:chgData name="Phillip Kaufman" userId="c001b2a046940d7c" providerId="LiveId" clId="{5CB25B10-5B1C-4017-B167-ED3104435743}" dt="2024-05-21T02:15:49.655" v="4984" actId="571"/>
          <ac:cxnSpMkLst>
            <pc:docMk/>
            <pc:sldMk cId="2856383698" sldId="977"/>
            <ac:cxnSpMk id="613" creationId="{0A606FE5-56AD-170E-07D5-18DA31936527}"/>
          </ac:cxnSpMkLst>
        </pc:cxnChg>
        <pc:cxnChg chg="mod">
          <ac:chgData name="Phillip Kaufman" userId="c001b2a046940d7c" providerId="LiveId" clId="{5CB25B10-5B1C-4017-B167-ED3104435743}" dt="2024-05-21T02:15:49.655" v="4984" actId="571"/>
          <ac:cxnSpMkLst>
            <pc:docMk/>
            <pc:sldMk cId="2856383698" sldId="977"/>
            <ac:cxnSpMk id="614" creationId="{21ED0224-B364-7D49-E0F7-AFA76038C173}"/>
          </ac:cxnSpMkLst>
        </pc:cxnChg>
        <pc:cxnChg chg="mod">
          <ac:chgData name="Phillip Kaufman" userId="c001b2a046940d7c" providerId="LiveId" clId="{5CB25B10-5B1C-4017-B167-ED3104435743}" dt="2024-05-21T02:15:49.655" v="4984" actId="571"/>
          <ac:cxnSpMkLst>
            <pc:docMk/>
            <pc:sldMk cId="2856383698" sldId="977"/>
            <ac:cxnSpMk id="615" creationId="{C5691F5B-C677-EAA3-09E8-719CEBE5F7E9}"/>
          </ac:cxnSpMkLst>
        </pc:cxnChg>
        <pc:cxnChg chg="mod">
          <ac:chgData name="Phillip Kaufman" userId="c001b2a046940d7c" providerId="LiveId" clId="{5CB25B10-5B1C-4017-B167-ED3104435743}" dt="2024-05-21T02:15:49.655" v="4984" actId="571"/>
          <ac:cxnSpMkLst>
            <pc:docMk/>
            <pc:sldMk cId="2856383698" sldId="977"/>
            <ac:cxnSpMk id="616" creationId="{431A0B1D-FD9D-8777-A254-F61E1F5438BE}"/>
          </ac:cxnSpMkLst>
        </pc:cxnChg>
        <pc:cxnChg chg="mod">
          <ac:chgData name="Phillip Kaufman" userId="c001b2a046940d7c" providerId="LiveId" clId="{5CB25B10-5B1C-4017-B167-ED3104435743}" dt="2024-05-21T02:15:49.655" v="4984" actId="571"/>
          <ac:cxnSpMkLst>
            <pc:docMk/>
            <pc:sldMk cId="2856383698" sldId="977"/>
            <ac:cxnSpMk id="617" creationId="{18D2769D-045E-DC2F-00FC-7BBD46658E5E}"/>
          </ac:cxnSpMkLst>
        </pc:cxnChg>
        <pc:cxnChg chg="mod">
          <ac:chgData name="Phillip Kaufman" userId="c001b2a046940d7c" providerId="LiveId" clId="{5CB25B10-5B1C-4017-B167-ED3104435743}" dt="2024-05-21T02:15:49.655" v="4984" actId="571"/>
          <ac:cxnSpMkLst>
            <pc:docMk/>
            <pc:sldMk cId="2856383698" sldId="977"/>
            <ac:cxnSpMk id="618" creationId="{86EF97EA-8CE0-0FB6-2F26-0880245AA4E0}"/>
          </ac:cxnSpMkLst>
        </pc:cxnChg>
        <pc:cxnChg chg="mod">
          <ac:chgData name="Phillip Kaufman" userId="c001b2a046940d7c" providerId="LiveId" clId="{5CB25B10-5B1C-4017-B167-ED3104435743}" dt="2024-05-21T02:15:49.655" v="4984" actId="571"/>
          <ac:cxnSpMkLst>
            <pc:docMk/>
            <pc:sldMk cId="2856383698" sldId="977"/>
            <ac:cxnSpMk id="619" creationId="{4646ED21-4123-939A-57D9-51136EA2F3FA}"/>
          </ac:cxnSpMkLst>
        </pc:cxnChg>
        <pc:cxnChg chg="mod">
          <ac:chgData name="Phillip Kaufman" userId="c001b2a046940d7c" providerId="LiveId" clId="{5CB25B10-5B1C-4017-B167-ED3104435743}" dt="2024-05-21T02:15:49.655" v="4984" actId="571"/>
          <ac:cxnSpMkLst>
            <pc:docMk/>
            <pc:sldMk cId="2856383698" sldId="977"/>
            <ac:cxnSpMk id="620" creationId="{CED40FC5-18E5-6480-21C8-B2471219F62D}"/>
          </ac:cxnSpMkLst>
        </pc:cxnChg>
        <pc:cxnChg chg="mod">
          <ac:chgData name="Phillip Kaufman" userId="c001b2a046940d7c" providerId="LiveId" clId="{5CB25B10-5B1C-4017-B167-ED3104435743}" dt="2024-05-21T02:15:49.655" v="4984" actId="571"/>
          <ac:cxnSpMkLst>
            <pc:docMk/>
            <pc:sldMk cId="2856383698" sldId="977"/>
            <ac:cxnSpMk id="621" creationId="{265359C0-4FA7-3DF7-A90A-61C5FD360DD0}"/>
          </ac:cxnSpMkLst>
        </pc:cxnChg>
        <pc:cxnChg chg="mod">
          <ac:chgData name="Phillip Kaufman" userId="c001b2a046940d7c" providerId="LiveId" clId="{5CB25B10-5B1C-4017-B167-ED3104435743}" dt="2024-05-21T02:15:49.655" v="4984" actId="571"/>
          <ac:cxnSpMkLst>
            <pc:docMk/>
            <pc:sldMk cId="2856383698" sldId="977"/>
            <ac:cxnSpMk id="622" creationId="{6CC8279E-1DC0-F5C2-B6AE-4C029AC90220}"/>
          </ac:cxnSpMkLst>
        </pc:cxnChg>
        <pc:cxnChg chg="mod">
          <ac:chgData name="Phillip Kaufman" userId="c001b2a046940d7c" providerId="LiveId" clId="{5CB25B10-5B1C-4017-B167-ED3104435743}" dt="2024-05-21T02:15:49.655" v="4984" actId="571"/>
          <ac:cxnSpMkLst>
            <pc:docMk/>
            <pc:sldMk cId="2856383698" sldId="977"/>
            <ac:cxnSpMk id="623" creationId="{682765C5-B43C-529D-E8DE-E91BB5C5821A}"/>
          </ac:cxnSpMkLst>
        </pc:cxnChg>
        <pc:cxnChg chg="mod">
          <ac:chgData name="Phillip Kaufman" userId="c001b2a046940d7c" providerId="LiveId" clId="{5CB25B10-5B1C-4017-B167-ED3104435743}" dt="2024-05-21T02:15:49.655" v="4984" actId="571"/>
          <ac:cxnSpMkLst>
            <pc:docMk/>
            <pc:sldMk cId="2856383698" sldId="977"/>
            <ac:cxnSpMk id="624" creationId="{2A447363-08D7-04DE-FEBF-781423D04846}"/>
          </ac:cxnSpMkLst>
        </pc:cxnChg>
        <pc:cxnChg chg="mod">
          <ac:chgData name="Phillip Kaufman" userId="c001b2a046940d7c" providerId="LiveId" clId="{5CB25B10-5B1C-4017-B167-ED3104435743}" dt="2024-05-21T02:15:49.655" v="4984" actId="571"/>
          <ac:cxnSpMkLst>
            <pc:docMk/>
            <pc:sldMk cId="2856383698" sldId="977"/>
            <ac:cxnSpMk id="625" creationId="{134FB851-7570-62AD-EBA1-173F30D6775F}"/>
          </ac:cxnSpMkLst>
        </pc:cxnChg>
        <pc:cxnChg chg="mod">
          <ac:chgData name="Phillip Kaufman" userId="c001b2a046940d7c" providerId="LiveId" clId="{5CB25B10-5B1C-4017-B167-ED3104435743}" dt="2024-05-21T02:15:49.655" v="4984" actId="571"/>
          <ac:cxnSpMkLst>
            <pc:docMk/>
            <pc:sldMk cId="2856383698" sldId="977"/>
            <ac:cxnSpMk id="626" creationId="{F4BFE03D-98BA-5F5C-7E8C-D09920EAC836}"/>
          </ac:cxnSpMkLst>
        </pc:cxnChg>
        <pc:cxnChg chg="mod">
          <ac:chgData name="Phillip Kaufman" userId="c001b2a046940d7c" providerId="LiveId" clId="{5CB25B10-5B1C-4017-B167-ED3104435743}" dt="2024-05-21T02:15:49.655" v="4984" actId="571"/>
          <ac:cxnSpMkLst>
            <pc:docMk/>
            <pc:sldMk cId="2856383698" sldId="977"/>
            <ac:cxnSpMk id="627" creationId="{BD427784-CB83-FDE2-46F9-BF96C6D363E9}"/>
          </ac:cxnSpMkLst>
        </pc:cxnChg>
        <pc:cxnChg chg="mod">
          <ac:chgData name="Phillip Kaufman" userId="c001b2a046940d7c" providerId="LiveId" clId="{5CB25B10-5B1C-4017-B167-ED3104435743}" dt="2024-05-21T02:15:49.655" v="4984" actId="571"/>
          <ac:cxnSpMkLst>
            <pc:docMk/>
            <pc:sldMk cId="2856383698" sldId="977"/>
            <ac:cxnSpMk id="628" creationId="{E4C81017-AA7D-19E7-D90C-476B8D23FA2F}"/>
          </ac:cxnSpMkLst>
        </pc:cxnChg>
        <pc:cxnChg chg="mod">
          <ac:chgData name="Phillip Kaufman" userId="c001b2a046940d7c" providerId="LiveId" clId="{5CB25B10-5B1C-4017-B167-ED3104435743}" dt="2024-05-21T02:15:49.655" v="4984" actId="571"/>
          <ac:cxnSpMkLst>
            <pc:docMk/>
            <pc:sldMk cId="2856383698" sldId="977"/>
            <ac:cxnSpMk id="629" creationId="{04D73A83-E52C-EB23-1A1E-CF1FAEFA96C0}"/>
          </ac:cxnSpMkLst>
        </pc:cxnChg>
        <pc:cxnChg chg="mod">
          <ac:chgData name="Phillip Kaufman" userId="c001b2a046940d7c" providerId="LiveId" clId="{5CB25B10-5B1C-4017-B167-ED3104435743}" dt="2024-05-21T02:15:49.655" v="4984" actId="571"/>
          <ac:cxnSpMkLst>
            <pc:docMk/>
            <pc:sldMk cId="2856383698" sldId="977"/>
            <ac:cxnSpMk id="630" creationId="{AD745C5B-6D28-E5A9-F5E3-6A42053274C6}"/>
          </ac:cxnSpMkLst>
        </pc:cxnChg>
        <pc:cxnChg chg="mod">
          <ac:chgData name="Phillip Kaufman" userId="c001b2a046940d7c" providerId="LiveId" clId="{5CB25B10-5B1C-4017-B167-ED3104435743}" dt="2024-05-21T02:15:49.655" v="4984" actId="571"/>
          <ac:cxnSpMkLst>
            <pc:docMk/>
            <pc:sldMk cId="2856383698" sldId="977"/>
            <ac:cxnSpMk id="631" creationId="{45E90E33-26D5-62BD-9D3C-41D97786C4BB}"/>
          </ac:cxnSpMkLst>
        </pc:cxnChg>
        <pc:cxnChg chg="mod">
          <ac:chgData name="Phillip Kaufman" userId="c001b2a046940d7c" providerId="LiveId" clId="{5CB25B10-5B1C-4017-B167-ED3104435743}" dt="2024-05-21T02:15:49.655" v="4984" actId="571"/>
          <ac:cxnSpMkLst>
            <pc:docMk/>
            <pc:sldMk cId="2856383698" sldId="977"/>
            <ac:cxnSpMk id="632" creationId="{C21CF460-5508-1522-4905-FE800551649E}"/>
          </ac:cxnSpMkLst>
        </pc:cxnChg>
        <pc:cxnChg chg="mod">
          <ac:chgData name="Phillip Kaufman" userId="c001b2a046940d7c" providerId="LiveId" clId="{5CB25B10-5B1C-4017-B167-ED3104435743}" dt="2024-05-21T02:15:49.655" v="4984" actId="571"/>
          <ac:cxnSpMkLst>
            <pc:docMk/>
            <pc:sldMk cId="2856383698" sldId="977"/>
            <ac:cxnSpMk id="633" creationId="{B6E467BA-579F-B00A-4511-96B1AB6615D8}"/>
          </ac:cxnSpMkLst>
        </pc:cxnChg>
        <pc:cxnChg chg="mod">
          <ac:chgData name="Phillip Kaufman" userId="c001b2a046940d7c" providerId="LiveId" clId="{5CB25B10-5B1C-4017-B167-ED3104435743}" dt="2024-05-21T02:15:49.655" v="4984" actId="571"/>
          <ac:cxnSpMkLst>
            <pc:docMk/>
            <pc:sldMk cId="2856383698" sldId="977"/>
            <ac:cxnSpMk id="634" creationId="{7BF7FFF7-15A6-0FE4-5D21-48A178CC8264}"/>
          </ac:cxnSpMkLst>
        </pc:cxnChg>
        <pc:cxnChg chg="mod">
          <ac:chgData name="Phillip Kaufman" userId="c001b2a046940d7c" providerId="LiveId" clId="{5CB25B10-5B1C-4017-B167-ED3104435743}" dt="2024-05-21T02:15:49.655" v="4984" actId="571"/>
          <ac:cxnSpMkLst>
            <pc:docMk/>
            <pc:sldMk cId="2856383698" sldId="977"/>
            <ac:cxnSpMk id="635" creationId="{CC037A89-5F97-10BA-0BB2-EA26F15908B5}"/>
          </ac:cxnSpMkLst>
        </pc:cxnChg>
        <pc:cxnChg chg="mod">
          <ac:chgData name="Phillip Kaufman" userId="c001b2a046940d7c" providerId="LiveId" clId="{5CB25B10-5B1C-4017-B167-ED3104435743}" dt="2024-05-21T02:15:49.655" v="4984" actId="571"/>
          <ac:cxnSpMkLst>
            <pc:docMk/>
            <pc:sldMk cId="2856383698" sldId="977"/>
            <ac:cxnSpMk id="636" creationId="{8652D122-1E29-4CA0-E6EE-55F70A81A31A}"/>
          </ac:cxnSpMkLst>
        </pc:cxnChg>
        <pc:cxnChg chg="mod">
          <ac:chgData name="Phillip Kaufman" userId="c001b2a046940d7c" providerId="LiveId" clId="{5CB25B10-5B1C-4017-B167-ED3104435743}" dt="2024-05-21T02:15:49.655" v="4984" actId="571"/>
          <ac:cxnSpMkLst>
            <pc:docMk/>
            <pc:sldMk cId="2856383698" sldId="977"/>
            <ac:cxnSpMk id="637" creationId="{33BF45B3-974D-DC7D-23CA-B273CAC74634}"/>
          </ac:cxnSpMkLst>
        </pc:cxnChg>
        <pc:cxnChg chg="mod">
          <ac:chgData name="Phillip Kaufman" userId="c001b2a046940d7c" providerId="LiveId" clId="{5CB25B10-5B1C-4017-B167-ED3104435743}" dt="2024-05-21T02:15:49.655" v="4984" actId="571"/>
          <ac:cxnSpMkLst>
            <pc:docMk/>
            <pc:sldMk cId="2856383698" sldId="977"/>
            <ac:cxnSpMk id="638" creationId="{BFC1311C-B5CB-6799-FF4A-D97D59A2A9C4}"/>
          </ac:cxnSpMkLst>
        </pc:cxnChg>
        <pc:cxnChg chg="mod">
          <ac:chgData name="Phillip Kaufman" userId="c001b2a046940d7c" providerId="LiveId" clId="{5CB25B10-5B1C-4017-B167-ED3104435743}" dt="2024-05-21T02:15:49.655" v="4984" actId="571"/>
          <ac:cxnSpMkLst>
            <pc:docMk/>
            <pc:sldMk cId="2856383698" sldId="977"/>
            <ac:cxnSpMk id="639" creationId="{86F482D1-BBF4-24AA-F852-ADBF15A4AD74}"/>
          </ac:cxnSpMkLst>
        </pc:cxnChg>
        <pc:cxnChg chg="mod">
          <ac:chgData name="Phillip Kaufman" userId="c001b2a046940d7c" providerId="LiveId" clId="{5CB25B10-5B1C-4017-B167-ED3104435743}" dt="2024-05-21T02:17:36.998" v="5017"/>
          <ac:cxnSpMkLst>
            <pc:docMk/>
            <pc:sldMk cId="2856383698" sldId="977"/>
            <ac:cxnSpMk id="643" creationId="{1A61D1F9-7A2D-7E4F-D48F-2330A53A1EDA}"/>
          </ac:cxnSpMkLst>
        </pc:cxnChg>
        <pc:cxnChg chg="mod">
          <ac:chgData name="Phillip Kaufman" userId="c001b2a046940d7c" providerId="LiveId" clId="{5CB25B10-5B1C-4017-B167-ED3104435743}" dt="2024-05-21T02:17:36.998" v="5017"/>
          <ac:cxnSpMkLst>
            <pc:docMk/>
            <pc:sldMk cId="2856383698" sldId="977"/>
            <ac:cxnSpMk id="644" creationId="{951A3F2E-5798-4AD3-735D-DDDEE548C77A}"/>
          </ac:cxnSpMkLst>
        </pc:cxnChg>
        <pc:cxnChg chg="mod">
          <ac:chgData name="Phillip Kaufman" userId="c001b2a046940d7c" providerId="LiveId" clId="{5CB25B10-5B1C-4017-B167-ED3104435743}" dt="2024-05-21T02:17:36.998" v="5017"/>
          <ac:cxnSpMkLst>
            <pc:docMk/>
            <pc:sldMk cId="2856383698" sldId="977"/>
            <ac:cxnSpMk id="645" creationId="{0B4FD34A-0C3A-D7D9-0F77-C537A969AB10}"/>
          </ac:cxnSpMkLst>
        </pc:cxnChg>
        <pc:cxnChg chg="mod">
          <ac:chgData name="Phillip Kaufman" userId="c001b2a046940d7c" providerId="LiveId" clId="{5CB25B10-5B1C-4017-B167-ED3104435743}" dt="2024-05-21T02:17:36.998" v="5017"/>
          <ac:cxnSpMkLst>
            <pc:docMk/>
            <pc:sldMk cId="2856383698" sldId="977"/>
            <ac:cxnSpMk id="646" creationId="{196FFA98-E2E8-A847-BFD7-BD5E54A8F9EA}"/>
          </ac:cxnSpMkLst>
        </pc:cxnChg>
        <pc:cxnChg chg="mod">
          <ac:chgData name="Phillip Kaufman" userId="c001b2a046940d7c" providerId="LiveId" clId="{5CB25B10-5B1C-4017-B167-ED3104435743}" dt="2024-05-21T02:17:36.998" v="5017"/>
          <ac:cxnSpMkLst>
            <pc:docMk/>
            <pc:sldMk cId="2856383698" sldId="977"/>
            <ac:cxnSpMk id="647" creationId="{DDBDF252-7B12-1629-F1B7-05664472BE19}"/>
          </ac:cxnSpMkLst>
        </pc:cxnChg>
        <pc:cxnChg chg="mod">
          <ac:chgData name="Phillip Kaufman" userId="c001b2a046940d7c" providerId="LiveId" clId="{5CB25B10-5B1C-4017-B167-ED3104435743}" dt="2024-05-21T02:17:36.998" v="5017"/>
          <ac:cxnSpMkLst>
            <pc:docMk/>
            <pc:sldMk cId="2856383698" sldId="977"/>
            <ac:cxnSpMk id="648" creationId="{B4A9C746-A28B-F6A0-9B6A-7BF9E1DDA3B3}"/>
          </ac:cxnSpMkLst>
        </pc:cxnChg>
        <pc:cxnChg chg="mod">
          <ac:chgData name="Phillip Kaufman" userId="c001b2a046940d7c" providerId="LiveId" clId="{5CB25B10-5B1C-4017-B167-ED3104435743}" dt="2024-05-21T02:17:36.998" v="5017"/>
          <ac:cxnSpMkLst>
            <pc:docMk/>
            <pc:sldMk cId="2856383698" sldId="977"/>
            <ac:cxnSpMk id="649" creationId="{56F60D29-F59C-3BE9-7849-423F66C17C02}"/>
          </ac:cxnSpMkLst>
        </pc:cxnChg>
        <pc:cxnChg chg="mod">
          <ac:chgData name="Phillip Kaufman" userId="c001b2a046940d7c" providerId="LiveId" clId="{5CB25B10-5B1C-4017-B167-ED3104435743}" dt="2024-05-21T02:17:36.998" v="5017"/>
          <ac:cxnSpMkLst>
            <pc:docMk/>
            <pc:sldMk cId="2856383698" sldId="977"/>
            <ac:cxnSpMk id="650" creationId="{4AEA667E-6773-8BE5-1A99-6A26B7732C58}"/>
          </ac:cxnSpMkLst>
        </pc:cxnChg>
        <pc:cxnChg chg="mod">
          <ac:chgData name="Phillip Kaufman" userId="c001b2a046940d7c" providerId="LiveId" clId="{5CB25B10-5B1C-4017-B167-ED3104435743}" dt="2024-05-21T02:17:36.998" v="5017"/>
          <ac:cxnSpMkLst>
            <pc:docMk/>
            <pc:sldMk cId="2856383698" sldId="977"/>
            <ac:cxnSpMk id="651" creationId="{6BB1DE12-AD50-C49D-8F6A-CF8C32A1931E}"/>
          </ac:cxnSpMkLst>
        </pc:cxnChg>
        <pc:cxnChg chg="mod">
          <ac:chgData name="Phillip Kaufman" userId="c001b2a046940d7c" providerId="LiveId" clId="{5CB25B10-5B1C-4017-B167-ED3104435743}" dt="2024-05-21T02:17:36.998" v="5017"/>
          <ac:cxnSpMkLst>
            <pc:docMk/>
            <pc:sldMk cId="2856383698" sldId="977"/>
            <ac:cxnSpMk id="652" creationId="{9E5FBAE1-727E-0225-2210-918A586AABFE}"/>
          </ac:cxnSpMkLst>
        </pc:cxnChg>
        <pc:cxnChg chg="mod">
          <ac:chgData name="Phillip Kaufman" userId="c001b2a046940d7c" providerId="LiveId" clId="{5CB25B10-5B1C-4017-B167-ED3104435743}" dt="2024-05-21T02:17:36.998" v="5017"/>
          <ac:cxnSpMkLst>
            <pc:docMk/>
            <pc:sldMk cId="2856383698" sldId="977"/>
            <ac:cxnSpMk id="653" creationId="{66F44132-E82D-5AE2-4942-356CF57E4CDB}"/>
          </ac:cxnSpMkLst>
        </pc:cxnChg>
        <pc:cxnChg chg="mod">
          <ac:chgData name="Phillip Kaufman" userId="c001b2a046940d7c" providerId="LiveId" clId="{5CB25B10-5B1C-4017-B167-ED3104435743}" dt="2024-05-21T02:17:36.998" v="5017"/>
          <ac:cxnSpMkLst>
            <pc:docMk/>
            <pc:sldMk cId="2856383698" sldId="977"/>
            <ac:cxnSpMk id="654" creationId="{B9B9E30C-D056-F281-04EC-0D206725D16E}"/>
          </ac:cxnSpMkLst>
        </pc:cxnChg>
        <pc:cxnChg chg="mod">
          <ac:chgData name="Phillip Kaufman" userId="c001b2a046940d7c" providerId="LiveId" clId="{5CB25B10-5B1C-4017-B167-ED3104435743}" dt="2024-05-21T02:17:36.998" v="5017"/>
          <ac:cxnSpMkLst>
            <pc:docMk/>
            <pc:sldMk cId="2856383698" sldId="977"/>
            <ac:cxnSpMk id="655" creationId="{253C93EB-2BBA-59ED-35DB-85F5ABC8329A}"/>
          </ac:cxnSpMkLst>
        </pc:cxnChg>
        <pc:cxnChg chg="mod">
          <ac:chgData name="Phillip Kaufman" userId="c001b2a046940d7c" providerId="LiveId" clId="{5CB25B10-5B1C-4017-B167-ED3104435743}" dt="2024-05-21T02:17:36.998" v="5017"/>
          <ac:cxnSpMkLst>
            <pc:docMk/>
            <pc:sldMk cId="2856383698" sldId="977"/>
            <ac:cxnSpMk id="656" creationId="{94DE1DBF-CE2E-B4FB-C5CF-B141A8034B69}"/>
          </ac:cxnSpMkLst>
        </pc:cxnChg>
        <pc:cxnChg chg="mod">
          <ac:chgData name="Phillip Kaufman" userId="c001b2a046940d7c" providerId="LiveId" clId="{5CB25B10-5B1C-4017-B167-ED3104435743}" dt="2024-05-21T02:17:36.998" v="5017"/>
          <ac:cxnSpMkLst>
            <pc:docMk/>
            <pc:sldMk cId="2856383698" sldId="977"/>
            <ac:cxnSpMk id="657" creationId="{159CCC7A-D13B-BA2E-5694-1EF1C1AFBC86}"/>
          </ac:cxnSpMkLst>
        </pc:cxnChg>
        <pc:cxnChg chg="mod">
          <ac:chgData name="Phillip Kaufman" userId="c001b2a046940d7c" providerId="LiveId" clId="{5CB25B10-5B1C-4017-B167-ED3104435743}" dt="2024-05-21T02:17:36.998" v="5017"/>
          <ac:cxnSpMkLst>
            <pc:docMk/>
            <pc:sldMk cId="2856383698" sldId="977"/>
            <ac:cxnSpMk id="658" creationId="{82E4FA13-923B-7D71-5839-8692FF53218C}"/>
          </ac:cxnSpMkLst>
        </pc:cxnChg>
        <pc:cxnChg chg="mod">
          <ac:chgData name="Phillip Kaufman" userId="c001b2a046940d7c" providerId="LiveId" clId="{5CB25B10-5B1C-4017-B167-ED3104435743}" dt="2024-05-21T02:17:36.998" v="5017"/>
          <ac:cxnSpMkLst>
            <pc:docMk/>
            <pc:sldMk cId="2856383698" sldId="977"/>
            <ac:cxnSpMk id="659" creationId="{23963D49-DE41-3AE9-93E1-B483AE0A6541}"/>
          </ac:cxnSpMkLst>
        </pc:cxnChg>
        <pc:cxnChg chg="mod">
          <ac:chgData name="Phillip Kaufman" userId="c001b2a046940d7c" providerId="LiveId" clId="{5CB25B10-5B1C-4017-B167-ED3104435743}" dt="2024-05-21T02:17:36.998" v="5017"/>
          <ac:cxnSpMkLst>
            <pc:docMk/>
            <pc:sldMk cId="2856383698" sldId="977"/>
            <ac:cxnSpMk id="660" creationId="{D5753E2A-F808-F5F4-988C-9A66E8D2079E}"/>
          </ac:cxnSpMkLst>
        </pc:cxnChg>
        <pc:cxnChg chg="mod">
          <ac:chgData name="Phillip Kaufman" userId="c001b2a046940d7c" providerId="LiveId" clId="{5CB25B10-5B1C-4017-B167-ED3104435743}" dt="2024-05-21T02:17:36.998" v="5017"/>
          <ac:cxnSpMkLst>
            <pc:docMk/>
            <pc:sldMk cId="2856383698" sldId="977"/>
            <ac:cxnSpMk id="661" creationId="{78728415-2868-BBCD-3878-E483C3EE458C}"/>
          </ac:cxnSpMkLst>
        </pc:cxnChg>
        <pc:cxnChg chg="mod">
          <ac:chgData name="Phillip Kaufman" userId="c001b2a046940d7c" providerId="LiveId" clId="{5CB25B10-5B1C-4017-B167-ED3104435743}" dt="2024-05-21T02:17:36.998" v="5017"/>
          <ac:cxnSpMkLst>
            <pc:docMk/>
            <pc:sldMk cId="2856383698" sldId="977"/>
            <ac:cxnSpMk id="662" creationId="{361CCB1E-967C-B36E-E2B7-9CAC6114A55F}"/>
          </ac:cxnSpMkLst>
        </pc:cxnChg>
        <pc:cxnChg chg="mod">
          <ac:chgData name="Phillip Kaufman" userId="c001b2a046940d7c" providerId="LiveId" clId="{5CB25B10-5B1C-4017-B167-ED3104435743}" dt="2024-05-21T02:17:36.998" v="5017"/>
          <ac:cxnSpMkLst>
            <pc:docMk/>
            <pc:sldMk cId="2856383698" sldId="977"/>
            <ac:cxnSpMk id="663" creationId="{701ED69E-8FD0-96F6-5084-0A89D9D58FDA}"/>
          </ac:cxnSpMkLst>
        </pc:cxnChg>
        <pc:cxnChg chg="mod">
          <ac:chgData name="Phillip Kaufman" userId="c001b2a046940d7c" providerId="LiveId" clId="{5CB25B10-5B1C-4017-B167-ED3104435743}" dt="2024-05-21T02:17:36.998" v="5017"/>
          <ac:cxnSpMkLst>
            <pc:docMk/>
            <pc:sldMk cId="2856383698" sldId="977"/>
            <ac:cxnSpMk id="664" creationId="{9A6E9406-BBC0-58EE-B8F9-47AE0DF81782}"/>
          </ac:cxnSpMkLst>
        </pc:cxnChg>
        <pc:cxnChg chg="mod">
          <ac:chgData name="Phillip Kaufman" userId="c001b2a046940d7c" providerId="LiveId" clId="{5CB25B10-5B1C-4017-B167-ED3104435743}" dt="2024-05-21T02:17:36.998" v="5017"/>
          <ac:cxnSpMkLst>
            <pc:docMk/>
            <pc:sldMk cId="2856383698" sldId="977"/>
            <ac:cxnSpMk id="665" creationId="{7BEAB875-6434-0CEF-B95A-E55E8A4F99AE}"/>
          </ac:cxnSpMkLst>
        </pc:cxnChg>
        <pc:cxnChg chg="mod">
          <ac:chgData name="Phillip Kaufman" userId="c001b2a046940d7c" providerId="LiveId" clId="{5CB25B10-5B1C-4017-B167-ED3104435743}" dt="2024-05-21T02:17:36.998" v="5017"/>
          <ac:cxnSpMkLst>
            <pc:docMk/>
            <pc:sldMk cId="2856383698" sldId="977"/>
            <ac:cxnSpMk id="666" creationId="{11B26DD7-2A04-61D2-4EE4-6410BF96F314}"/>
          </ac:cxnSpMkLst>
        </pc:cxnChg>
        <pc:cxnChg chg="mod">
          <ac:chgData name="Phillip Kaufman" userId="c001b2a046940d7c" providerId="LiveId" clId="{5CB25B10-5B1C-4017-B167-ED3104435743}" dt="2024-05-21T02:17:36.998" v="5017"/>
          <ac:cxnSpMkLst>
            <pc:docMk/>
            <pc:sldMk cId="2856383698" sldId="977"/>
            <ac:cxnSpMk id="667" creationId="{054CAFF8-22D0-AC9E-A73A-CA9C50004B08}"/>
          </ac:cxnSpMkLst>
        </pc:cxnChg>
        <pc:cxnChg chg="mod">
          <ac:chgData name="Phillip Kaufman" userId="c001b2a046940d7c" providerId="LiveId" clId="{5CB25B10-5B1C-4017-B167-ED3104435743}" dt="2024-05-21T02:17:36.998" v="5017"/>
          <ac:cxnSpMkLst>
            <pc:docMk/>
            <pc:sldMk cId="2856383698" sldId="977"/>
            <ac:cxnSpMk id="668" creationId="{F3D10E00-9615-3788-D55F-3C47F2BCE7D3}"/>
          </ac:cxnSpMkLst>
        </pc:cxnChg>
        <pc:cxnChg chg="mod">
          <ac:chgData name="Phillip Kaufman" userId="c001b2a046940d7c" providerId="LiveId" clId="{5CB25B10-5B1C-4017-B167-ED3104435743}" dt="2024-05-21T02:17:36.998" v="5017"/>
          <ac:cxnSpMkLst>
            <pc:docMk/>
            <pc:sldMk cId="2856383698" sldId="977"/>
            <ac:cxnSpMk id="669" creationId="{420FE053-8340-7BF8-B11C-6850BAE2F00B}"/>
          </ac:cxnSpMkLst>
        </pc:cxnChg>
        <pc:cxnChg chg="mod">
          <ac:chgData name="Phillip Kaufman" userId="c001b2a046940d7c" providerId="LiveId" clId="{5CB25B10-5B1C-4017-B167-ED3104435743}" dt="2024-05-21T02:17:36.998" v="5017"/>
          <ac:cxnSpMkLst>
            <pc:docMk/>
            <pc:sldMk cId="2856383698" sldId="977"/>
            <ac:cxnSpMk id="670" creationId="{D3C38A55-921A-F76A-F57E-58C10CD56C85}"/>
          </ac:cxnSpMkLst>
        </pc:cxnChg>
        <pc:cxnChg chg="mod">
          <ac:chgData name="Phillip Kaufman" userId="c001b2a046940d7c" providerId="LiveId" clId="{5CB25B10-5B1C-4017-B167-ED3104435743}" dt="2024-05-21T02:17:36.998" v="5017"/>
          <ac:cxnSpMkLst>
            <pc:docMk/>
            <pc:sldMk cId="2856383698" sldId="977"/>
            <ac:cxnSpMk id="671" creationId="{8F83AB60-01F6-442A-FAAE-A97203C7A284}"/>
          </ac:cxnSpMkLst>
        </pc:cxnChg>
        <pc:cxnChg chg="mod">
          <ac:chgData name="Phillip Kaufman" userId="c001b2a046940d7c" providerId="LiveId" clId="{5CB25B10-5B1C-4017-B167-ED3104435743}" dt="2024-05-21T02:17:36.998" v="5017"/>
          <ac:cxnSpMkLst>
            <pc:docMk/>
            <pc:sldMk cId="2856383698" sldId="977"/>
            <ac:cxnSpMk id="672" creationId="{3AF0EC5D-0697-3B37-BD5F-A18A3B8520FC}"/>
          </ac:cxnSpMkLst>
        </pc:cxnChg>
        <pc:cxnChg chg="mod">
          <ac:chgData name="Phillip Kaufman" userId="c001b2a046940d7c" providerId="LiveId" clId="{5CB25B10-5B1C-4017-B167-ED3104435743}" dt="2024-05-21T02:17:36.998" v="5017"/>
          <ac:cxnSpMkLst>
            <pc:docMk/>
            <pc:sldMk cId="2856383698" sldId="977"/>
            <ac:cxnSpMk id="673" creationId="{6FA24938-070A-A343-5AC9-82C00D867896}"/>
          </ac:cxnSpMkLst>
        </pc:cxnChg>
        <pc:cxnChg chg="mod">
          <ac:chgData name="Phillip Kaufman" userId="c001b2a046940d7c" providerId="LiveId" clId="{5CB25B10-5B1C-4017-B167-ED3104435743}" dt="2024-05-21T02:17:36.998" v="5017"/>
          <ac:cxnSpMkLst>
            <pc:docMk/>
            <pc:sldMk cId="2856383698" sldId="977"/>
            <ac:cxnSpMk id="674" creationId="{2B8E5867-85AE-5E26-BEB5-E8366AD03E81}"/>
          </ac:cxnSpMkLst>
        </pc:cxnChg>
        <pc:cxnChg chg="mod">
          <ac:chgData name="Phillip Kaufman" userId="c001b2a046940d7c" providerId="LiveId" clId="{5CB25B10-5B1C-4017-B167-ED3104435743}" dt="2024-05-21T02:18:04.872" v="5033" actId="571"/>
          <ac:cxnSpMkLst>
            <pc:docMk/>
            <pc:sldMk cId="2856383698" sldId="977"/>
            <ac:cxnSpMk id="680" creationId="{18986C8C-C597-00A5-2FA1-90803007351A}"/>
          </ac:cxnSpMkLst>
        </pc:cxnChg>
        <pc:cxnChg chg="mod">
          <ac:chgData name="Phillip Kaufman" userId="c001b2a046940d7c" providerId="LiveId" clId="{5CB25B10-5B1C-4017-B167-ED3104435743}" dt="2024-05-21T02:18:04.872" v="5033" actId="571"/>
          <ac:cxnSpMkLst>
            <pc:docMk/>
            <pc:sldMk cId="2856383698" sldId="977"/>
            <ac:cxnSpMk id="681" creationId="{E09DC150-8887-9B7D-E911-8755C4984678}"/>
          </ac:cxnSpMkLst>
        </pc:cxnChg>
        <pc:cxnChg chg="mod">
          <ac:chgData name="Phillip Kaufman" userId="c001b2a046940d7c" providerId="LiveId" clId="{5CB25B10-5B1C-4017-B167-ED3104435743}" dt="2024-05-21T02:18:04.872" v="5033" actId="571"/>
          <ac:cxnSpMkLst>
            <pc:docMk/>
            <pc:sldMk cId="2856383698" sldId="977"/>
            <ac:cxnSpMk id="684" creationId="{B7838D28-0A75-50EE-B059-9AFEC524CFA9}"/>
          </ac:cxnSpMkLst>
        </pc:cxnChg>
        <pc:cxnChg chg="mod">
          <ac:chgData name="Phillip Kaufman" userId="c001b2a046940d7c" providerId="LiveId" clId="{5CB25B10-5B1C-4017-B167-ED3104435743}" dt="2024-05-21T02:18:04.872" v="5033" actId="571"/>
          <ac:cxnSpMkLst>
            <pc:docMk/>
            <pc:sldMk cId="2856383698" sldId="977"/>
            <ac:cxnSpMk id="685" creationId="{EA2E0E84-D809-F209-E439-F51EFA91A694}"/>
          </ac:cxnSpMkLst>
        </pc:cxnChg>
        <pc:cxnChg chg="mod">
          <ac:chgData name="Phillip Kaufman" userId="c001b2a046940d7c" providerId="LiveId" clId="{5CB25B10-5B1C-4017-B167-ED3104435743}" dt="2024-05-21T02:18:04.872" v="5033" actId="571"/>
          <ac:cxnSpMkLst>
            <pc:docMk/>
            <pc:sldMk cId="2856383698" sldId="977"/>
            <ac:cxnSpMk id="686" creationId="{9DC41DAF-E729-9644-B8A8-576D732F560C}"/>
          </ac:cxnSpMkLst>
        </pc:cxnChg>
        <pc:cxnChg chg="mod">
          <ac:chgData name="Phillip Kaufman" userId="c001b2a046940d7c" providerId="LiveId" clId="{5CB25B10-5B1C-4017-B167-ED3104435743}" dt="2024-05-21T02:18:04.872" v="5033" actId="571"/>
          <ac:cxnSpMkLst>
            <pc:docMk/>
            <pc:sldMk cId="2856383698" sldId="977"/>
            <ac:cxnSpMk id="687" creationId="{7A854EA9-77F9-54D4-364D-47B65C82DADF}"/>
          </ac:cxnSpMkLst>
        </pc:cxnChg>
        <pc:cxnChg chg="mod">
          <ac:chgData name="Phillip Kaufman" userId="c001b2a046940d7c" providerId="LiveId" clId="{5CB25B10-5B1C-4017-B167-ED3104435743}" dt="2024-05-21T02:18:04.872" v="5033" actId="571"/>
          <ac:cxnSpMkLst>
            <pc:docMk/>
            <pc:sldMk cId="2856383698" sldId="977"/>
            <ac:cxnSpMk id="688" creationId="{990D378C-B5AC-F1DB-5E53-19B284129845}"/>
          </ac:cxnSpMkLst>
        </pc:cxnChg>
        <pc:cxnChg chg="mod">
          <ac:chgData name="Phillip Kaufman" userId="c001b2a046940d7c" providerId="LiveId" clId="{5CB25B10-5B1C-4017-B167-ED3104435743}" dt="2024-05-21T02:18:04.872" v="5033" actId="571"/>
          <ac:cxnSpMkLst>
            <pc:docMk/>
            <pc:sldMk cId="2856383698" sldId="977"/>
            <ac:cxnSpMk id="689" creationId="{38B9475B-0F90-0DCA-BFC2-F8396B59E328}"/>
          </ac:cxnSpMkLst>
        </pc:cxnChg>
        <pc:cxnChg chg="mod">
          <ac:chgData name="Phillip Kaufman" userId="c001b2a046940d7c" providerId="LiveId" clId="{5CB25B10-5B1C-4017-B167-ED3104435743}" dt="2024-05-21T02:18:04.872" v="5033" actId="571"/>
          <ac:cxnSpMkLst>
            <pc:docMk/>
            <pc:sldMk cId="2856383698" sldId="977"/>
            <ac:cxnSpMk id="690" creationId="{68CEC25B-6B7C-07C9-C6B0-7D341EEA3CB6}"/>
          </ac:cxnSpMkLst>
        </pc:cxnChg>
        <pc:cxnChg chg="mod">
          <ac:chgData name="Phillip Kaufman" userId="c001b2a046940d7c" providerId="LiveId" clId="{5CB25B10-5B1C-4017-B167-ED3104435743}" dt="2024-05-21T02:18:04.872" v="5033" actId="571"/>
          <ac:cxnSpMkLst>
            <pc:docMk/>
            <pc:sldMk cId="2856383698" sldId="977"/>
            <ac:cxnSpMk id="691" creationId="{F531C841-24DA-E496-2CD7-85DF1E6405DA}"/>
          </ac:cxnSpMkLst>
        </pc:cxnChg>
        <pc:cxnChg chg="mod">
          <ac:chgData name="Phillip Kaufman" userId="c001b2a046940d7c" providerId="LiveId" clId="{5CB25B10-5B1C-4017-B167-ED3104435743}" dt="2024-05-21T02:18:04.872" v="5033" actId="571"/>
          <ac:cxnSpMkLst>
            <pc:docMk/>
            <pc:sldMk cId="2856383698" sldId="977"/>
            <ac:cxnSpMk id="692" creationId="{CEA6146E-C4EA-A235-431F-6C073AB3430A}"/>
          </ac:cxnSpMkLst>
        </pc:cxnChg>
        <pc:cxnChg chg="mod">
          <ac:chgData name="Phillip Kaufman" userId="c001b2a046940d7c" providerId="LiveId" clId="{5CB25B10-5B1C-4017-B167-ED3104435743}" dt="2024-05-21T02:18:04.872" v="5033" actId="571"/>
          <ac:cxnSpMkLst>
            <pc:docMk/>
            <pc:sldMk cId="2856383698" sldId="977"/>
            <ac:cxnSpMk id="693" creationId="{1054B53A-8A3D-F858-751E-7D331184B70A}"/>
          </ac:cxnSpMkLst>
        </pc:cxnChg>
        <pc:cxnChg chg="mod">
          <ac:chgData name="Phillip Kaufman" userId="c001b2a046940d7c" providerId="LiveId" clId="{5CB25B10-5B1C-4017-B167-ED3104435743}" dt="2024-05-21T02:18:04.872" v="5033" actId="571"/>
          <ac:cxnSpMkLst>
            <pc:docMk/>
            <pc:sldMk cId="2856383698" sldId="977"/>
            <ac:cxnSpMk id="694" creationId="{A8A99122-11D7-F2C8-9525-E27511EAC040}"/>
          </ac:cxnSpMkLst>
        </pc:cxnChg>
        <pc:cxnChg chg="mod">
          <ac:chgData name="Phillip Kaufman" userId="c001b2a046940d7c" providerId="LiveId" clId="{5CB25B10-5B1C-4017-B167-ED3104435743}" dt="2024-05-21T02:18:04.872" v="5033" actId="571"/>
          <ac:cxnSpMkLst>
            <pc:docMk/>
            <pc:sldMk cId="2856383698" sldId="977"/>
            <ac:cxnSpMk id="695" creationId="{CF4B0314-9ABF-6B84-6EAD-5390BDEE94FE}"/>
          </ac:cxnSpMkLst>
        </pc:cxnChg>
        <pc:cxnChg chg="mod">
          <ac:chgData name="Phillip Kaufman" userId="c001b2a046940d7c" providerId="LiveId" clId="{5CB25B10-5B1C-4017-B167-ED3104435743}" dt="2024-05-21T02:18:04.872" v="5033" actId="571"/>
          <ac:cxnSpMkLst>
            <pc:docMk/>
            <pc:sldMk cId="2856383698" sldId="977"/>
            <ac:cxnSpMk id="696" creationId="{84267691-1FFC-DCBF-CA28-BFED664B0FF1}"/>
          </ac:cxnSpMkLst>
        </pc:cxnChg>
        <pc:cxnChg chg="mod">
          <ac:chgData name="Phillip Kaufman" userId="c001b2a046940d7c" providerId="LiveId" clId="{5CB25B10-5B1C-4017-B167-ED3104435743}" dt="2024-05-21T02:18:04.872" v="5033" actId="571"/>
          <ac:cxnSpMkLst>
            <pc:docMk/>
            <pc:sldMk cId="2856383698" sldId="977"/>
            <ac:cxnSpMk id="697" creationId="{57BAE2B8-C21C-9E8F-C0B3-A692E80B3CFE}"/>
          </ac:cxnSpMkLst>
        </pc:cxnChg>
        <pc:cxnChg chg="mod">
          <ac:chgData name="Phillip Kaufman" userId="c001b2a046940d7c" providerId="LiveId" clId="{5CB25B10-5B1C-4017-B167-ED3104435743}" dt="2024-05-21T02:18:04.872" v="5033" actId="571"/>
          <ac:cxnSpMkLst>
            <pc:docMk/>
            <pc:sldMk cId="2856383698" sldId="977"/>
            <ac:cxnSpMk id="698" creationId="{A2C553E8-AF55-3982-A053-47D1D046AECD}"/>
          </ac:cxnSpMkLst>
        </pc:cxnChg>
        <pc:cxnChg chg="mod">
          <ac:chgData name="Phillip Kaufman" userId="c001b2a046940d7c" providerId="LiveId" clId="{5CB25B10-5B1C-4017-B167-ED3104435743}" dt="2024-05-21T02:18:04.872" v="5033" actId="571"/>
          <ac:cxnSpMkLst>
            <pc:docMk/>
            <pc:sldMk cId="2856383698" sldId="977"/>
            <ac:cxnSpMk id="699" creationId="{46F3F88C-65EF-953D-11E5-83B9CE8EAFF1}"/>
          </ac:cxnSpMkLst>
        </pc:cxnChg>
        <pc:cxnChg chg="mod">
          <ac:chgData name="Phillip Kaufman" userId="c001b2a046940d7c" providerId="LiveId" clId="{5CB25B10-5B1C-4017-B167-ED3104435743}" dt="2024-05-21T02:18:04.872" v="5033" actId="571"/>
          <ac:cxnSpMkLst>
            <pc:docMk/>
            <pc:sldMk cId="2856383698" sldId="977"/>
            <ac:cxnSpMk id="700" creationId="{13EE55E1-10F8-DE5E-6A85-89808FBD9072}"/>
          </ac:cxnSpMkLst>
        </pc:cxnChg>
        <pc:cxnChg chg="mod">
          <ac:chgData name="Phillip Kaufman" userId="c001b2a046940d7c" providerId="LiveId" clId="{5CB25B10-5B1C-4017-B167-ED3104435743}" dt="2024-05-21T02:18:04.872" v="5033" actId="571"/>
          <ac:cxnSpMkLst>
            <pc:docMk/>
            <pc:sldMk cId="2856383698" sldId="977"/>
            <ac:cxnSpMk id="701" creationId="{A6534266-B36F-91B4-22BC-223EB3B82B01}"/>
          </ac:cxnSpMkLst>
        </pc:cxnChg>
        <pc:cxnChg chg="mod">
          <ac:chgData name="Phillip Kaufman" userId="c001b2a046940d7c" providerId="LiveId" clId="{5CB25B10-5B1C-4017-B167-ED3104435743}" dt="2024-05-21T02:18:04.872" v="5033" actId="571"/>
          <ac:cxnSpMkLst>
            <pc:docMk/>
            <pc:sldMk cId="2856383698" sldId="977"/>
            <ac:cxnSpMk id="702" creationId="{1BC85158-BE74-5FBF-4407-169C5CF39914}"/>
          </ac:cxnSpMkLst>
        </pc:cxnChg>
        <pc:cxnChg chg="mod">
          <ac:chgData name="Phillip Kaufman" userId="c001b2a046940d7c" providerId="LiveId" clId="{5CB25B10-5B1C-4017-B167-ED3104435743}" dt="2024-05-21T02:18:04.872" v="5033" actId="571"/>
          <ac:cxnSpMkLst>
            <pc:docMk/>
            <pc:sldMk cId="2856383698" sldId="977"/>
            <ac:cxnSpMk id="703" creationId="{F5E20778-35DF-05C4-DDC0-F6DD0576B76C}"/>
          </ac:cxnSpMkLst>
        </pc:cxnChg>
        <pc:cxnChg chg="mod">
          <ac:chgData name="Phillip Kaufman" userId="c001b2a046940d7c" providerId="LiveId" clId="{5CB25B10-5B1C-4017-B167-ED3104435743}" dt="2024-05-21T02:18:04.872" v="5033" actId="571"/>
          <ac:cxnSpMkLst>
            <pc:docMk/>
            <pc:sldMk cId="2856383698" sldId="977"/>
            <ac:cxnSpMk id="704" creationId="{0DEACA86-5F96-EA9B-5196-433EC9F70262}"/>
          </ac:cxnSpMkLst>
        </pc:cxnChg>
        <pc:cxnChg chg="mod">
          <ac:chgData name="Phillip Kaufman" userId="c001b2a046940d7c" providerId="LiveId" clId="{5CB25B10-5B1C-4017-B167-ED3104435743}" dt="2024-05-21T02:18:04.872" v="5033" actId="571"/>
          <ac:cxnSpMkLst>
            <pc:docMk/>
            <pc:sldMk cId="2856383698" sldId="977"/>
            <ac:cxnSpMk id="705" creationId="{459E9FE8-521D-1244-3E58-7ACC119CE845}"/>
          </ac:cxnSpMkLst>
        </pc:cxnChg>
        <pc:cxnChg chg="mod">
          <ac:chgData name="Phillip Kaufman" userId="c001b2a046940d7c" providerId="LiveId" clId="{5CB25B10-5B1C-4017-B167-ED3104435743}" dt="2024-05-21T02:18:04.872" v="5033" actId="571"/>
          <ac:cxnSpMkLst>
            <pc:docMk/>
            <pc:sldMk cId="2856383698" sldId="977"/>
            <ac:cxnSpMk id="706" creationId="{C07282B0-00E9-3BC0-5635-D87DA33D5787}"/>
          </ac:cxnSpMkLst>
        </pc:cxnChg>
        <pc:cxnChg chg="mod">
          <ac:chgData name="Phillip Kaufman" userId="c001b2a046940d7c" providerId="LiveId" clId="{5CB25B10-5B1C-4017-B167-ED3104435743}" dt="2024-05-21T02:18:04.872" v="5033" actId="571"/>
          <ac:cxnSpMkLst>
            <pc:docMk/>
            <pc:sldMk cId="2856383698" sldId="977"/>
            <ac:cxnSpMk id="707" creationId="{9B5CB6DB-A89B-764E-01EF-4655455D3113}"/>
          </ac:cxnSpMkLst>
        </pc:cxnChg>
        <pc:cxnChg chg="mod">
          <ac:chgData name="Phillip Kaufman" userId="c001b2a046940d7c" providerId="LiveId" clId="{5CB25B10-5B1C-4017-B167-ED3104435743}" dt="2024-05-21T02:18:04.872" v="5033" actId="571"/>
          <ac:cxnSpMkLst>
            <pc:docMk/>
            <pc:sldMk cId="2856383698" sldId="977"/>
            <ac:cxnSpMk id="708" creationId="{70511D6D-60EA-A4E7-6BA3-7EC84C3B6B16}"/>
          </ac:cxnSpMkLst>
        </pc:cxnChg>
        <pc:cxnChg chg="mod">
          <ac:chgData name="Phillip Kaufman" userId="c001b2a046940d7c" providerId="LiveId" clId="{5CB25B10-5B1C-4017-B167-ED3104435743}" dt="2024-05-21T02:18:04.872" v="5033" actId="571"/>
          <ac:cxnSpMkLst>
            <pc:docMk/>
            <pc:sldMk cId="2856383698" sldId="977"/>
            <ac:cxnSpMk id="709" creationId="{1C50B02F-DA1A-F3C6-D371-D4B37F32569A}"/>
          </ac:cxnSpMkLst>
        </pc:cxnChg>
        <pc:cxnChg chg="mod">
          <ac:chgData name="Phillip Kaufman" userId="c001b2a046940d7c" providerId="LiveId" clId="{5CB25B10-5B1C-4017-B167-ED3104435743}" dt="2024-05-21T02:18:04.872" v="5033" actId="571"/>
          <ac:cxnSpMkLst>
            <pc:docMk/>
            <pc:sldMk cId="2856383698" sldId="977"/>
            <ac:cxnSpMk id="710" creationId="{BD7E4060-7785-9C56-74CD-51B5A81CC7C1}"/>
          </ac:cxnSpMkLst>
        </pc:cxnChg>
        <pc:cxnChg chg="mod">
          <ac:chgData name="Phillip Kaufman" userId="c001b2a046940d7c" providerId="LiveId" clId="{5CB25B10-5B1C-4017-B167-ED3104435743}" dt="2024-05-21T02:18:04.872" v="5033" actId="571"/>
          <ac:cxnSpMkLst>
            <pc:docMk/>
            <pc:sldMk cId="2856383698" sldId="977"/>
            <ac:cxnSpMk id="711" creationId="{F2228358-D437-4EB9-FE4A-16F240726A6F}"/>
          </ac:cxnSpMkLst>
        </pc:cxnChg>
        <pc:cxnChg chg="mod">
          <ac:chgData name="Phillip Kaufman" userId="c001b2a046940d7c" providerId="LiveId" clId="{5CB25B10-5B1C-4017-B167-ED3104435743}" dt="2024-05-21T02:18:04.872" v="5033" actId="571"/>
          <ac:cxnSpMkLst>
            <pc:docMk/>
            <pc:sldMk cId="2856383698" sldId="977"/>
            <ac:cxnSpMk id="712" creationId="{88ACC8B8-2AD9-CA8D-FB19-A7F95FFE4117}"/>
          </ac:cxnSpMkLst>
        </pc:cxnChg>
        <pc:cxnChg chg="mod">
          <ac:chgData name="Phillip Kaufman" userId="c001b2a046940d7c" providerId="LiveId" clId="{5CB25B10-5B1C-4017-B167-ED3104435743}" dt="2024-05-21T02:18:04.872" v="5033" actId="571"/>
          <ac:cxnSpMkLst>
            <pc:docMk/>
            <pc:sldMk cId="2856383698" sldId="977"/>
            <ac:cxnSpMk id="713" creationId="{F6A2C021-2F08-31CF-DD39-632609449828}"/>
          </ac:cxnSpMkLst>
        </pc:cxnChg>
        <pc:cxnChg chg="mod">
          <ac:chgData name="Phillip Kaufman" userId="c001b2a046940d7c" providerId="LiveId" clId="{5CB25B10-5B1C-4017-B167-ED3104435743}" dt="2024-05-21T02:18:04.872" v="5033" actId="571"/>
          <ac:cxnSpMkLst>
            <pc:docMk/>
            <pc:sldMk cId="2856383698" sldId="977"/>
            <ac:cxnSpMk id="714" creationId="{7CFADD87-547B-BAF9-4AE9-78CB88C06F7E}"/>
          </ac:cxnSpMkLst>
        </pc:cxnChg>
        <pc:cxnChg chg="mod">
          <ac:chgData name="Phillip Kaufman" userId="c001b2a046940d7c" providerId="LiveId" clId="{5CB25B10-5B1C-4017-B167-ED3104435743}" dt="2024-05-21T02:18:04.872" v="5033" actId="571"/>
          <ac:cxnSpMkLst>
            <pc:docMk/>
            <pc:sldMk cId="2856383698" sldId="977"/>
            <ac:cxnSpMk id="715" creationId="{A7E8BDB0-1AF5-ACD0-01DC-A9666F39F2F2}"/>
          </ac:cxnSpMkLst>
        </pc:cxnChg>
        <pc:cxnChg chg="mod">
          <ac:chgData name="Phillip Kaufman" userId="c001b2a046940d7c" providerId="LiveId" clId="{5CB25B10-5B1C-4017-B167-ED3104435743}" dt="2024-05-21T02:18:24.009" v="5045"/>
          <ac:cxnSpMkLst>
            <pc:docMk/>
            <pc:sldMk cId="2856383698" sldId="977"/>
            <ac:cxnSpMk id="721" creationId="{EE175152-C911-2B2F-D9B9-CCE6E309011B}"/>
          </ac:cxnSpMkLst>
        </pc:cxnChg>
        <pc:cxnChg chg="mod">
          <ac:chgData name="Phillip Kaufman" userId="c001b2a046940d7c" providerId="LiveId" clId="{5CB25B10-5B1C-4017-B167-ED3104435743}" dt="2024-05-21T02:18:24.009" v="5045"/>
          <ac:cxnSpMkLst>
            <pc:docMk/>
            <pc:sldMk cId="2856383698" sldId="977"/>
            <ac:cxnSpMk id="722" creationId="{B2505E93-A9CA-71F8-4161-A80B80DCA6A8}"/>
          </ac:cxnSpMkLst>
        </pc:cxnChg>
        <pc:cxnChg chg="mod">
          <ac:chgData name="Phillip Kaufman" userId="c001b2a046940d7c" providerId="LiveId" clId="{5CB25B10-5B1C-4017-B167-ED3104435743}" dt="2024-05-21T02:18:24.009" v="5045"/>
          <ac:cxnSpMkLst>
            <pc:docMk/>
            <pc:sldMk cId="2856383698" sldId="977"/>
            <ac:cxnSpMk id="725" creationId="{DFCD2990-2D06-9083-C718-D6BFA3EE5340}"/>
          </ac:cxnSpMkLst>
        </pc:cxnChg>
        <pc:cxnChg chg="mod">
          <ac:chgData name="Phillip Kaufman" userId="c001b2a046940d7c" providerId="LiveId" clId="{5CB25B10-5B1C-4017-B167-ED3104435743}" dt="2024-05-21T02:18:24.009" v="5045"/>
          <ac:cxnSpMkLst>
            <pc:docMk/>
            <pc:sldMk cId="2856383698" sldId="977"/>
            <ac:cxnSpMk id="726" creationId="{98E15A13-158B-3C5C-6B59-F3CB3FA0B686}"/>
          </ac:cxnSpMkLst>
        </pc:cxnChg>
        <pc:cxnChg chg="mod">
          <ac:chgData name="Phillip Kaufman" userId="c001b2a046940d7c" providerId="LiveId" clId="{5CB25B10-5B1C-4017-B167-ED3104435743}" dt="2024-05-21T02:18:24.009" v="5045"/>
          <ac:cxnSpMkLst>
            <pc:docMk/>
            <pc:sldMk cId="2856383698" sldId="977"/>
            <ac:cxnSpMk id="727" creationId="{B5EA192C-0A3C-0E0E-A61B-170FD9902136}"/>
          </ac:cxnSpMkLst>
        </pc:cxnChg>
        <pc:cxnChg chg="mod">
          <ac:chgData name="Phillip Kaufman" userId="c001b2a046940d7c" providerId="LiveId" clId="{5CB25B10-5B1C-4017-B167-ED3104435743}" dt="2024-05-21T02:18:24.009" v="5045"/>
          <ac:cxnSpMkLst>
            <pc:docMk/>
            <pc:sldMk cId="2856383698" sldId="977"/>
            <ac:cxnSpMk id="728" creationId="{D922B969-06D4-3A5F-2310-DB2E23FD2E79}"/>
          </ac:cxnSpMkLst>
        </pc:cxnChg>
        <pc:cxnChg chg="mod">
          <ac:chgData name="Phillip Kaufman" userId="c001b2a046940d7c" providerId="LiveId" clId="{5CB25B10-5B1C-4017-B167-ED3104435743}" dt="2024-05-21T02:18:24.009" v="5045"/>
          <ac:cxnSpMkLst>
            <pc:docMk/>
            <pc:sldMk cId="2856383698" sldId="977"/>
            <ac:cxnSpMk id="729" creationId="{1AB995B8-D77F-4E15-CF71-C98EB5189881}"/>
          </ac:cxnSpMkLst>
        </pc:cxnChg>
        <pc:cxnChg chg="mod">
          <ac:chgData name="Phillip Kaufman" userId="c001b2a046940d7c" providerId="LiveId" clId="{5CB25B10-5B1C-4017-B167-ED3104435743}" dt="2024-05-21T02:18:24.009" v="5045"/>
          <ac:cxnSpMkLst>
            <pc:docMk/>
            <pc:sldMk cId="2856383698" sldId="977"/>
            <ac:cxnSpMk id="730" creationId="{F2BAFD86-002B-C2B7-C58E-35A3F60F0749}"/>
          </ac:cxnSpMkLst>
        </pc:cxnChg>
        <pc:cxnChg chg="mod">
          <ac:chgData name="Phillip Kaufman" userId="c001b2a046940d7c" providerId="LiveId" clId="{5CB25B10-5B1C-4017-B167-ED3104435743}" dt="2024-05-21T02:18:24.009" v="5045"/>
          <ac:cxnSpMkLst>
            <pc:docMk/>
            <pc:sldMk cId="2856383698" sldId="977"/>
            <ac:cxnSpMk id="731" creationId="{7BD348E0-F298-3538-D45C-7EEA6FD3CF8C}"/>
          </ac:cxnSpMkLst>
        </pc:cxnChg>
        <pc:cxnChg chg="mod">
          <ac:chgData name="Phillip Kaufman" userId="c001b2a046940d7c" providerId="LiveId" clId="{5CB25B10-5B1C-4017-B167-ED3104435743}" dt="2024-05-21T02:18:24.009" v="5045"/>
          <ac:cxnSpMkLst>
            <pc:docMk/>
            <pc:sldMk cId="2856383698" sldId="977"/>
            <ac:cxnSpMk id="732" creationId="{9B3C9BDA-DD90-93A7-83E1-97D2FD6A0191}"/>
          </ac:cxnSpMkLst>
        </pc:cxnChg>
        <pc:cxnChg chg="mod">
          <ac:chgData name="Phillip Kaufman" userId="c001b2a046940d7c" providerId="LiveId" clId="{5CB25B10-5B1C-4017-B167-ED3104435743}" dt="2024-05-21T02:18:24.009" v="5045"/>
          <ac:cxnSpMkLst>
            <pc:docMk/>
            <pc:sldMk cId="2856383698" sldId="977"/>
            <ac:cxnSpMk id="733" creationId="{9EB128C8-4544-F5A2-137F-15EC266ABBD2}"/>
          </ac:cxnSpMkLst>
        </pc:cxnChg>
        <pc:cxnChg chg="mod">
          <ac:chgData name="Phillip Kaufman" userId="c001b2a046940d7c" providerId="LiveId" clId="{5CB25B10-5B1C-4017-B167-ED3104435743}" dt="2024-05-21T02:18:24.009" v="5045"/>
          <ac:cxnSpMkLst>
            <pc:docMk/>
            <pc:sldMk cId="2856383698" sldId="977"/>
            <ac:cxnSpMk id="734" creationId="{91FA2065-5F92-868B-4919-D6F45711D738}"/>
          </ac:cxnSpMkLst>
        </pc:cxnChg>
        <pc:cxnChg chg="mod">
          <ac:chgData name="Phillip Kaufman" userId="c001b2a046940d7c" providerId="LiveId" clId="{5CB25B10-5B1C-4017-B167-ED3104435743}" dt="2024-05-21T02:18:24.009" v="5045"/>
          <ac:cxnSpMkLst>
            <pc:docMk/>
            <pc:sldMk cId="2856383698" sldId="977"/>
            <ac:cxnSpMk id="735" creationId="{B5BCD281-CE63-850A-4ED6-73E35F77BB08}"/>
          </ac:cxnSpMkLst>
        </pc:cxnChg>
        <pc:cxnChg chg="mod">
          <ac:chgData name="Phillip Kaufman" userId="c001b2a046940d7c" providerId="LiveId" clId="{5CB25B10-5B1C-4017-B167-ED3104435743}" dt="2024-05-21T02:18:24.009" v="5045"/>
          <ac:cxnSpMkLst>
            <pc:docMk/>
            <pc:sldMk cId="2856383698" sldId="977"/>
            <ac:cxnSpMk id="736" creationId="{88E74EAA-B395-CD65-2384-7E197CE35A9D}"/>
          </ac:cxnSpMkLst>
        </pc:cxnChg>
        <pc:cxnChg chg="mod">
          <ac:chgData name="Phillip Kaufman" userId="c001b2a046940d7c" providerId="LiveId" clId="{5CB25B10-5B1C-4017-B167-ED3104435743}" dt="2024-05-21T02:18:24.009" v="5045"/>
          <ac:cxnSpMkLst>
            <pc:docMk/>
            <pc:sldMk cId="2856383698" sldId="977"/>
            <ac:cxnSpMk id="737" creationId="{41DC4A68-F623-1972-30C8-3ECA02AB1CBC}"/>
          </ac:cxnSpMkLst>
        </pc:cxnChg>
        <pc:cxnChg chg="mod">
          <ac:chgData name="Phillip Kaufman" userId="c001b2a046940d7c" providerId="LiveId" clId="{5CB25B10-5B1C-4017-B167-ED3104435743}" dt="2024-05-21T02:18:24.009" v="5045"/>
          <ac:cxnSpMkLst>
            <pc:docMk/>
            <pc:sldMk cId="2856383698" sldId="977"/>
            <ac:cxnSpMk id="738" creationId="{4A6A6060-2662-C5F2-6881-28942386331F}"/>
          </ac:cxnSpMkLst>
        </pc:cxnChg>
        <pc:cxnChg chg="mod">
          <ac:chgData name="Phillip Kaufman" userId="c001b2a046940d7c" providerId="LiveId" clId="{5CB25B10-5B1C-4017-B167-ED3104435743}" dt="2024-05-21T02:18:24.009" v="5045"/>
          <ac:cxnSpMkLst>
            <pc:docMk/>
            <pc:sldMk cId="2856383698" sldId="977"/>
            <ac:cxnSpMk id="739" creationId="{25D89529-1643-A86B-9556-2D61974F7107}"/>
          </ac:cxnSpMkLst>
        </pc:cxnChg>
        <pc:cxnChg chg="mod">
          <ac:chgData name="Phillip Kaufman" userId="c001b2a046940d7c" providerId="LiveId" clId="{5CB25B10-5B1C-4017-B167-ED3104435743}" dt="2024-05-21T02:18:24.009" v="5045"/>
          <ac:cxnSpMkLst>
            <pc:docMk/>
            <pc:sldMk cId="2856383698" sldId="977"/>
            <ac:cxnSpMk id="740" creationId="{98891FD8-866D-4EF2-43DA-DB21C1C29BF2}"/>
          </ac:cxnSpMkLst>
        </pc:cxnChg>
        <pc:cxnChg chg="mod">
          <ac:chgData name="Phillip Kaufman" userId="c001b2a046940d7c" providerId="LiveId" clId="{5CB25B10-5B1C-4017-B167-ED3104435743}" dt="2024-05-21T02:18:24.009" v="5045"/>
          <ac:cxnSpMkLst>
            <pc:docMk/>
            <pc:sldMk cId="2856383698" sldId="977"/>
            <ac:cxnSpMk id="741" creationId="{5AE348B5-424B-881C-B4E4-1268E1705A95}"/>
          </ac:cxnSpMkLst>
        </pc:cxnChg>
        <pc:cxnChg chg="mod">
          <ac:chgData name="Phillip Kaufman" userId="c001b2a046940d7c" providerId="LiveId" clId="{5CB25B10-5B1C-4017-B167-ED3104435743}" dt="2024-05-21T02:18:24.009" v="5045"/>
          <ac:cxnSpMkLst>
            <pc:docMk/>
            <pc:sldMk cId="2856383698" sldId="977"/>
            <ac:cxnSpMk id="742" creationId="{E95BF119-7149-9D5E-99D4-0CB40024155C}"/>
          </ac:cxnSpMkLst>
        </pc:cxnChg>
        <pc:cxnChg chg="mod">
          <ac:chgData name="Phillip Kaufman" userId="c001b2a046940d7c" providerId="LiveId" clId="{5CB25B10-5B1C-4017-B167-ED3104435743}" dt="2024-05-21T02:18:24.009" v="5045"/>
          <ac:cxnSpMkLst>
            <pc:docMk/>
            <pc:sldMk cId="2856383698" sldId="977"/>
            <ac:cxnSpMk id="743" creationId="{A4BF1A60-E54E-69CE-AAEC-ACF783DD0001}"/>
          </ac:cxnSpMkLst>
        </pc:cxnChg>
        <pc:cxnChg chg="mod">
          <ac:chgData name="Phillip Kaufman" userId="c001b2a046940d7c" providerId="LiveId" clId="{5CB25B10-5B1C-4017-B167-ED3104435743}" dt="2024-05-21T02:18:24.009" v="5045"/>
          <ac:cxnSpMkLst>
            <pc:docMk/>
            <pc:sldMk cId="2856383698" sldId="977"/>
            <ac:cxnSpMk id="744" creationId="{D242CDEA-B6FB-2D6F-F08A-39E3EDA0B713}"/>
          </ac:cxnSpMkLst>
        </pc:cxnChg>
        <pc:cxnChg chg="mod">
          <ac:chgData name="Phillip Kaufman" userId="c001b2a046940d7c" providerId="LiveId" clId="{5CB25B10-5B1C-4017-B167-ED3104435743}" dt="2024-05-21T02:18:24.009" v="5045"/>
          <ac:cxnSpMkLst>
            <pc:docMk/>
            <pc:sldMk cId="2856383698" sldId="977"/>
            <ac:cxnSpMk id="745" creationId="{140AEE00-62B0-D6BF-8D24-1F55B73359B5}"/>
          </ac:cxnSpMkLst>
        </pc:cxnChg>
        <pc:cxnChg chg="mod">
          <ac:chgData name="Phillip Kaufman" userId="c001b2a046940d7c" providerId="LiveId" clId="{5CB25B10-5B1C-4017-B167-ED3104435743}" dt="2024-05-21T02:18:24.009" v="5045"/>
          <ac:cxnSpMkLst>
            <pc:docMk/>
            <pc:sldMk cId="2856383698" sldId="977"/>
            <ac:cxnSpMk id="746" creationId="{95C6CEF3-24BE-DE95-B2B5-655F9228ED8F}"/>
          </ac:cxnSpMkLst>
        </pc:cxnChg>
        <pc:cxnChg chg="mod">
          <ac:chgData name="Phillip Kaufman" userId="c001b2a046940d7c" providerId="LiveId" clId="{5CB25B10-5B1C-4017-B167-ED3104435743}" dt="2024-05-21T02:18:24.009" v="5045"/>
          <ac:cxnSpMkLst>
            <pc:docMk/>
            <pc:sldMk cId="2856383698" sldId="977"/>
            <ac:cxnSpMk id="747" creationId="{E2E5A7F5-35E5-7BF6-17E4-85A1712E739D}"/>
          </ac:cxnSpMkLst>
        </pc:cxnChg>
        <pc:cxnChg chg="mod">
          <ac:chgData name="Phillip Kaufman" userId="c001b2a046940d7c" providerId="LiveId" clId="{5CB25B10-5B1C-4017-B167-ED3104435743}" dt="2024-05-21T02:18:24.009" v="5045"/>
          <ac:cxnSpMkLst>
            <pc:docMk/>
            <pc:sldMk cId="2856383698" sldId="977"/>
            <ac:cxnSpMk id="748" creationId="{2A89AF26-C45B-E356-1DD6-A53D19FEEF75}"/>
          </ac:cxnSpMkLst>
        </pc:cxnChg>
        <pc:cxnChg chg="mod">
          <ac:chgData name="Phillip Kaufman" userId="c001b2a046940d7c" providerId="LiveId" clId="{5CB25B10-5B1C-4017-B167-ED3104435743}" dt="2024-05-21T02:18:24.009" v="5045"/>
          <ac:cxnSpMkLst>
            <pc:docMk/>
            <pc:sldMk cId="2856383698" sldId="977"/>
            <ac:cxnSpMk id="749" creationId="{0B8CF13C-4AE8-0A6A-E34E-A511DE9F5A12}"/>
          </ac:cxnSpMkLst>
        </pc:cxnChg>
        <pc:cxnChg chg="mod">
          <ac:chgData name="Phillip Kaufman" userId="c001b2a046940d7c" providerId="LiveId" clId="{5CB25B10-5B1C-4017-B167-ED3104435743}" dt="2024-05-21T02:18:24.009" v="5045"/>
          <ac:cxnSpMkLst>
            <pc:docMk/>
            <pc:sldMk cId="2856383698" sldId="977"/>
            <ac:cxnSpMk id="750" creationId="{DFCE6820-3DC0-DDD3-5641-94557D5587CF}"/>
          </ac:cxnSpMkLst>
        </pc:cxnChg>
        <pc:cxnChg chg="mod">
          <ac:chgData name="Phillip Kaufman" userId="c001b2a046940d7c" providerId="LiveId" clId="{5CB25B10-5B1C-4017-B167-ED3104435743}" dt="2024-05-21T02:18:24.009" v="5045"/>
          <ac:cxnSpMkLst>
            <pc:docMk/>
            <pc:sldMk cId="2856383698" sldId="977"/>
            <ac:cxnSpMk id="751" creationId="{09AA1EFB-EFFC-635C-86C2-88D869DE5B30}"/>
          </ac:cxnSpMkLst>
        </pc:cxnChg>
        <pc:cxnChg chg="mod">
          <ac:chgData name="Phillip Kaufman" userId="c001b2a046940d7c" providerId="LiveId" clId="{5CB25B10-5B1C-4017-B167-ED3104435743}" dt="2024-05-21T02:18:24.009" v="5045"/>
          <ac:cxnSpMkLst>
            <pc:docMk/>
            <pc:sldMk cId="2856383698" sldId="977"/>
            <ac:cxnSpMk id="752" creationId="{2625C062-8434-7447-BC29-C923F25CFC9F}"/>
          </ac:cxnSpMkLst>
        </pc:cxnChg>
        <pc:cxnChg chg="mod">
          <ac:chgData name="Phillip Kaufman" userId="c001b2a046940d7c" providerId="LiveId" clId="{5CB25B10-5B1C-4017-B167-ED3104435743}" dt="2024-05-21T02:18:24.009" v="5045"/>
          <ac:cxnSpMkLst>
            <pc:docMk/>
            <pc:sldMk cId="2856383698" sldId="977"/>
            <ac:cxnSpMk id="753" creationId="{766D0BDC-BEA7-0187-A93D-30B362D22D03}"/>
          </ac:cxnSpMkLst>
        </pc:cxnChg>
        <pc:cxnChg chg="mod">
          <ac:chgData name="Phillip Kaufman" userId="c001b2a046940d7c" providerId="LiveId" clId="{5CB25B10-5B1C-4017-B167-ED3104435743}" dt="2024-05-21T02:18:24.009" v="5045"/>
          <ac:cxnSpMkLst>
            <pc:docMk/>
            <pc:sldMk cId="2856383698" sldId="977"/>
            <ac:cxnSpMk id="754" creationId="{54D24036-9811-0A82-0197-2C00366531B1}"/>
          </ac:cxnSpMkLst>
        </pc:cxnChg>
        <pc:cxnChg chg="mod">
          <ac:chgData name="Phillip Kaufman" userId="c001b2a046940d7c" providerId="LiveId" clId="{5CB25B10-5B1C-4017-B167-ED3104435743}" dt="2024-05-21T02:18:24.009" v="5045"/>
          <ac:cxnSpMkLst>
            <pc:docMk/>
            <pc:sldMk cId="2856383698" sldId="977"/>
            <ac:cxnSpMk id="755" creationId="{582770D6-B0D1-0249-6C57-3D74285610EF}"/>
          </ac:cxnSpMkLst>
        </pc:cxnChg>
        <pc:cxnChg chg="mod">
          <ac:chgData name="Phillip Kaufman" userId="c001b2a046940d7c" providerId="LiveId" clId="{5CB25B10-5B1C-4017-B167-ED3104435743}" dt="2024-05-21T02:18:24.009" v="5045"/>
          <ac:cxnSpMkLst>
            <pc:docMk/>
            <pc:sldMk cId="2856383698" sldId="977"/>
            <ac:cxnSpMk id="756" creationId="{0227A649-7F84-A1DC-DE52-27F81D11DD65}"/>
          </ac:cxnSpMkLst>
        </pc:cxnChg>
      </pc:sldChg>
      <pc:sldChg chg="new ord">
        <pc:chgData name="Phillip Kaufman" userId="c001b2a046940d7c" providerId="LiveId" clId="{5CB25B10-5B1C-4017-B167-ED3104435743}" dt="2024-05-21T04:55:30.643" v="5411"/>
        <pc:sldMkLst>
          <pc:docMk/>
          <pc:sldMk cId="3473540665" sldId="978"/>
        </pc:sldMkLst>
      </pc:sldChg>
      <pc:sldChg chg="addSp delSp modSp new mod">
        <pc:chgData name="Phillip Kaufman" userId="c001b2a046940d7c" providerId="LiveId" clId="{5CB25B10-5B1C-4017-B167-ED3104435743}" dt="2024-05-29T06:24:25.620" v="9419" actId="1076"/>
        <pc:sldMkLst>
          <pc:docMk/>
          <pc:sldMk cId="2667521900" sldId="979"/>
        </pc:sldMkLst>
        <pc:spChg chg="mod">
          <ac:chgData name="Phillip Kaufman" userId="c001b2a046940d7c" providerId="LiveId" clId="{5CB25B10-5B1C-4017-B167-ED3104435743}" dt="2024-05-22T06:08:39.802" v="5924" actId="1076"/>
          <ac:spMkLst>
            <pc:docMk/>
            <pc:sldMk cId="2667521900" sldId="979"/>
            <ac:spMk id="2" creationId="{BCE118C3-0F89-3BF9-77AE-75F20784180B}"/>
          </ac:spMkLst>
        </pc:spChg>
        <pc:spChg chg="add mod">
          <ac:chgData name="Phillip Kaufman" userId="c001b2a046940d7c" providerId="LiveId" clId="{5CB25B10-5B1C-4017-B167-ED3104435743}" dt="2024-05-22T22:10:29.509" v="5975"/>
          <ac:spMkLst>
            <pc:docMk/>
            <pc:sldMk cId="2667521900" sldId="979"/>
            <ac:spMk id="4" creationId="{47C1D1C2-F791-663F-9962-D020515916C7}"/>
          </ac:spMkLst>
        </pc:spChg>
        <pc:spChg chg="add mod">
          <ac:chgData name="Phillip Kaufman" userId="c001b2a046940d7c" providerId="LiveId" clId="{5CB25B10-5B1C-4017-B167-ED3104435743}" dt="2024-05-22T06:02:13.689" v="5892"/>
          <ac:spMkLst>
            <pc:docMk/>
            <pc:sldMk cId="2667521900" sldId="979"/>
            <ac:spMk id="4" creationId="{A49E77A7-DC30-7BF0-3A5D-9B7FD99EC045}"/>
          </ac:spMkLst>
        </pc:spChg>
        <pc:spChg chg="add mod">
          <ac:chgData name="Phillip Kaufman" userId="c001b2a046940d7c" providerId="LiveId" clId="{5CB25B10-5B1C-4017-B167-ED3104435743}" dt="2024-05-22T22:11:06.648" v="5985" actId="1076"/>
          <ac:spMkLst>
            <pc:docMk/>
            <pc:sldMk cId="2667521900" sldId="979"/>
            <ac:spMk id="5" creationId="{6E286E74-E739-4980-0612-CE358971B296}"/>
          </ac:spMkLst>
        </pc:spChg>
        <pc:spChg chg="add del mod">
          <ac:chgData name="Phillip Kaufman" userId="c001b2a046940d7c" providerId="LiveId" clId="{5CB25B10-5B1C-4017-B167-ED3104435743}" dt="2024-05-22T06:05:01.032" v="5913" actId="21"/>
          <ac:spMkLst>
            <pc:docMk/>
            <pc:sldMk cId="2667521900" sldId="979"/>
            <ac:spMk id="6" creationId="{77D13A9E-3606-2979-04AA-C3CBE762842C}"/>
          </ac:spMkLst>
        </pc:spChg>
        <pc:spChg chg="add mod">
          <ac:chgData name="Phillip Kaufman" userId="c001b2a046940d7c" providerId="LiveId" clId="{5CB25B10-5B1C-4017-B167-ED3104435743}" dt="2024-05-29T06:24:25.620" v="9419" actId="1076"/>
          <ac:spMkLst>
            <pc:docMk/>
            <pc:sldMk cId="2667521900" sldId="979"/>
            <ac:spMk id="7" creationId="{8080BA1D-7387-E337-3E3B-43F548498360}"/>
          </ac:spMkLst>
        </pc:spChg>
        <pc:spChg chg="add del mod">
          <ac:chgData name="Phillip Kaufman" userId="c001b2a046940d7c" providerId="LiveId" clId="{5CB25B10-5B1C-4017-B167-ED3104435743}" dt="2024-05-22T05:34:58.499" v="5581" actId="21"/>
          <ac:spMkLst>
            <pc:docMk/>
            <pc:sldMk cId="2667521900" sldId="979"/>
            <ac:spMk id="8" creationId="{C906E049-146D-F806-8B8D-69CC4A13F9E6}"/>
          </ac:spMkLst>
        </pc:spChg>
        <pc:spChg chg="add mod">
          <ac:chgData name="Phillip Kaufman" userId="c001b2a046940d7c" providerId="LiveId" clId="{5CB25B10-5B1C-4017-B167-ED3104435743}" dt="2024-05-22T06:02:32.365" v="5896" actId="571"/>
          <ac:spMkLst>
            <pc:docMk/>
            <pc:sldMk cId="2667521900" sldId="979"/>
            <ac:spMk id="9" creationId="{E192E31E-C8FA-DEB6-26E3-A1A4E4D7B308}"/>
          </ac:spMkLst>
        </pc:spChg>
        <pc:spChg chg="add del">
          <ac:chgData name="Phillip Kaufman" userId="c001b2a046940d7c" providerId="LiveId" clId="{5CB25B10-5B1C-4017-B167-ED3104435743}" dt="2024-05-22T06:04:01.565" v="5901" actId="22"/>
          <ac:spMkLst>
            <pc:docMk/>
            <pc:sldMk cId="2667521900" sldId="979"/>
            <ac:spMk id="11" creationId="{DBD4DA00-41E6-85E9-CD3D-33C563A686F3}"/>
          </ac:spMkLst>
        </pc:spChg>
        <pc:spChg chg="add del">
          <ac:chgData name="Phillip Kaufman" userId="c001b2a046940d7c" providerId="LiveId" clId="{5CB25B10-5B1C-4017-B167-ED3104435743}" dt="2024-05-22T06:04:04.789" v="5903" actId="22"/>
          <ac:spMkLst>
            <pc:docMk/>
            <pc:sldMk cId="2667521900" sldId="979"/>
            <ac:spMk id="13" creationId="{436A6E00-F908-E18B-A467-06127C122766}"/>
          </ac:spMkLst>
        </pc:spChg>
        <pc:spChg chg="add mod">
          <ac:chgData name="Phillip Kaufman" userId="c001b2a046940d7c" providerId="LiveId" clId="{5CB25B10-5B1C-4017-B167-ED3104435743}" dt="2024-05-22T06:02:35.091" v="5897" actId="1076"/>
          <ac:spMkLst>
            <pc:docMk/>
            <pc:sldMk cId="2667521900" sldId="979"/>
            <ac:spMk id="14" creationId="{96CEE855-9860-5FB6-D547-12813A6F2AD9}"/>
          </ac:spMkLst>
        </pc:spChg>
        <pc:spChg chg="add del mod">
          <ac:chgData name="Phillip Kaufman" userId="c001b2a046940d7c" providerId="LiveId" clId="{5CB25B10-5B1C-4017-B167-ED3104435743}" dt="2024-05-22T22:11:03.844" v="5982" actId="478"/>
          <ac:spMkLst>
            <pc:docMk/>
            <pc:sldMk cId="2667521900" sldId="979"/>
            <ac:spMk id="15" creationId="{DB1E8A9E-64B4-6276-DC62-0D2D667522F4}"/>
          </ac:spMkLst>
        </pc:spChg>
        <pc:spChg chg="add mod">
          <ac:chgData name="Phillip Kaufman" userId="c001b2a046940d7c" providerId="LiveId" clId="{5CB25B10-5B1C-4017-B167-ED3104435743}" dt="2024-05-22T06:04:45.809" v="5907" actId="571"/>
          <ac:spMkLst>
            <pc:docMk/>
            <pc:sldMk cId="2667521900" sldId="979"/>
            <ac:spMk id="17" creationId="{1893A9D1-FBDB-726C-0875-9F7788AECC5F}"/>
          </ac:spMkLst>
        </pc:spChg>
        <pc:spChg chg="add del mod">
          <ac:chgData name="Phillip Kaufman" userId="c001b2a046940d7c" providerId="LiveId" clId="{5CB25B10-5B1C-4017-B167-ED3104435743}" dt="2024-05-22T06:09:55.492" v="5928" actId="478"/>
          <ac:spMkLst>
            <pc:docMk/>
            <pc:sldMk cId="2667521900" sldId="979"/>
            <ac:spMk id="19" creationId="{28A4F8A8-975A-C8A8-E95D-8B89FF5DBE7D}"/>
          </ac:spMkLst>
        </pc:spChg>
        <pc:spChg chg="add mod">
          <ac:chgData name="Phillip Kaufman" userId="c001b2a046940d7c" providerId="LiveId" clId="{5CB25B10-5B1C-4017-B167-ED3104435743}" dt="2024-05-28T01:39:48.960" v="9085" actId="207"/>
          <ac:spMkLst>
            <pc:docMk/>
            <pc:sldMk cId="2667521900" sldId="979"/>
            <ac:spMk id="20" creationId="{C0FE8053-EDC3-0B0E-B4CF-D5CCF25B9D12}"/>
          </ac:spMkLst>
        </pc:spChg>
        <pc:picChg chg="add del mod">
          <ac:chgData name="Phillip Kaufman" userId="c001b2a046940d7c" providerId="LiveId" clId="{5CB25B10-5B1C-4017-B167-ED3104435743}" dt="2024-05-22T06:05:01.032" v="5913" actId="21"/>
          <ac:picMkLst>
            <pc:docMk/>
            <pc:sldMk cId="2667521900" sldId="979"/>
            <ac:picMk id="5" creationId="{3CA1A56A-F48F-AE91-FEE6-67B644EF3AE2}"/>
          </ac:picMkLst>
        </pc:picChg>
        <pc:picChg chg="add mod">
          <ac:chgData name="Phillip Kaufman" userId="c001b2a046940d7c" providerId="LiveId" clId="{5CB25B10-5B1C-4017-B167-ED3104435743}" dt="2024-05-22T06:04:45.809" v="5907" actId="571"/>
          <ac:picMkLst>
            <pc:docMk/>
            <pc:sldMk cId="2667521900" sldId="979"/>
            <ac:picMk id="16" creationId="{3DA6D794-6319-34DD-32DB-7E506A61A0D7}"/>
          </ac:picMkLst>
        </pc:picChg>
        <pc:picChg chg="add del mod">
          <ac:chgData name="Phillip Kaufman" userId="c001b2a046940d7c" providerId="LiveId" clId="{5CB25B10-5B1C-4017-B167-ED3104435743}" dt="2024-05-22T06:09:53.345" v="5926" actId="478"/>
          <ac:picMkLst>
            <pc:docMk/>
            <pc:sldMk cId="2667521900" sldId="979"/>
            <ac:picMk id="18" creationId="{65594E43-3FF3-45B8-3F42-F645B7C1A6D5}"/>
          </ac:picMkLst>
        </pc:picChg>
      </pc:sldChg>
      <pc:sldChg chg="add del">
        <pc:chgData name="Phillip Kaufman" userId="c001b2a046940d7c" providerId="LiveId" clId="{5CB25B10-5B1C-4017-B167-ED3104435743}" dt="2024-05-22T06:04:58.948" v="5911"/>
        <pc:sldMkLst>
          <pc:docMk/>
          <pc:sldMk cId="701519259" sldId="980"/>
        </pc:sldMkLst>
      </pc:sldChg>
      <pc:sldChg chg="addSp modSp new del mod">
        <pc:chgData name="Phillip Kaufman" userId="c001b2a046940d7c" providerId="LiveId" clId="{5CB25B10-5B1C-4017-B167-ED3104435743}" dt="2024-05-22T22:11:21.691" v="5987" actId="47"/>
        <pc:sldMkLst>
          <pc:docMk/>
          <pc:sldMk cId="3606059698" sldId="980"/>
        </pc:sldMkLst>
        <pc:spChg chg="add mod">
          <ac:chgData name="Phillip Kaufman" userId="c001b2a046940d7c" providerId="LiveId" clId="{5CB25B10-5B1C-4017-B167-ED3104435743}" dt="2024-05-22T06:05:07.967" v="5916" actId="1076"/>
          <ac:spMkLst>
            <pc:docMk/>
            <pc:sldMk cId="3606059698" sldId="980"/>
            <ac:spMk id="6" creationId="{77D13A9E-3606-2979-04AA-C3CBE762842C}"/>
          </ac:spMkLst>
        </pc:spChg>
        <pc:picChg chg="add mod">
          <ac:chgData name="Phillip Kaufman" userId="c001b2a046940d7c" providerId="LiveId" clId="{5CB25B10-5B1C-4017-B167-ED3104435743}" dt="2024-05-22T06:05:07.967" v="5916" actId="1076"/>
          <ac:picMkLst>
            <pc:docMk/>
            <pc:sldMk cId="3606059698" sldId="980"/>
            <ac:picMk id="5" creationId="{3CA1A56A-F48F-AE91-FEE6-67B644EF3AE2}"/>
          </ac:picMkLst>
        </pc:picChg>
      </pc:sldChg>
      <pc:sldChg chg="add del">
        <pc:chgData name="Phillip Kaufman" userId="c001b2a046940d7c" providerId="LiveId" clId="{5CB25B10-5B1C-4017-B167-ED3104435743}" dt="2024-05-23T05:05:01.942" v="6134" actId="47"/>
        <pc:sldMkLst>
          <pc:docMk/>
          <pc:sldMk cId="1508715231" sldId="981"/>
        </pc:sldMkLst>
      </pc:sldChg>
      <pc:sldChg chg="new del">
        <pc:chgData name="Phillip Kaufman" userId="c001b2a046940d7c" providerId="LiveId" clId="{5CB25B10-5B1C-4017-B167-ED3104435743}" dt="2024-05-23T04:47:50.424" v="6018" actId="47"/>
        <pc:sldMkLst>
          <pc:docMk/>
          <pc:sldMk cId="564870039" sldId="982"/>
        </pc:sldMkLst>
      </pc:sldChg>
      <pc:sldChg chg="modSp add mod ord">
        <pc:chgData name="Phillip Kaufman" userId="c001b2a046940d7c" providerId="LiveId" clId="{5CB25B10-5B1C-4017-B167-ED3104435743}" dt="2024-05-23T05:02:24.287" v="6114" actId="1076"/>
        <pc:sldMkLst>
          <pc:docMk/>
          <pc:sldMk cId="3804073031" sldId="982"/>
        </pc:sldMkLst>
        <pc:spChg chg="mod">
          <ac:chgData name="Phillip Kaufman" userId="c001b2a046940d7c" providerId="LiveId" clId="{5CB25B10-5B1C-4017-B167-ED3104435743}" dt="2024-05-23T05:02:10.539" v="6111" actId="1076"/>
          <ac:spMkLst>
            <pc:docMk/>
            <pc:sldMk cId="3804073031" sldId="982"/>
            <ac:spMk id="8" creationId="{B0C7F11E-F853-76B6-CE69-A5D89BE07336}"/>
          </ac:spMkLst>
        </pc:spChg>
        <pc:spChg chg="mod">
          <ac:chgData name="Phillip Kaufman" userId="c001b2a046940d7c" providerId="LiveId" clId="{5CB25B10-5B1C-4017-B167-ED3104435743}" dt="2024-05-23T05:02:10.539" v="6111" actId="1076"/>
          <ac:spMkLst>
            <pc:docMk/>
            <pc:sldMk cId="3804073031" sldId="982"/>
            <ac:spMk id="9" creationId="{7802991B-AE91-9AF4-6F2B-A6434EB37005}"/>
          </ac:spMkLst>
        </pc:spChg>
        <pc:spChg chg="mod">
          <ac:chgData name="Phillip Kaufman" userId="c001b2a046940d7c" providerId="LiveId" clId="{5CB25B10-5B1C-4017-B167-ED3104435743}" dt="2024-05-23T05:02:10.539" v="6111" actId="1076"/>
          <ac:spMkLst>
            <pc:docMk/>
            <pc:sldMk cId="3804073031" sldId="982"/>
            <ac:spMk id="10" creationId="{2F6D0172-E20A-A522-C020-4F739B83E56D}"/>
          </ac:spMkLst>
        </pc:spChg>
        <pc:spChg chg="mod">
          <ac:chgData name="Phillip Kaufman" userId="c001b2a046940d7c" providerId="LiveId" clId="{5CB25B10-5B1C-4017-B167-ED3104435743}" dt="2024-05-23T05:02:10.539" v="6111" actId="1076"/>
          <ac:spMkLst>
            <pc:docMk/>
            <pc:sldMk cId="3804073031" sldId="982"/>
            <ac:spMk id="11" creationId="{26601CBC-0004-502E-49A8-6F442B728909}"/>
          </ac:spMkLst>
        </pc:spChg>
        <pc:spChg chg="mod">
          <ac:chgData name="Phillip Kaufman" userId="c001b2a046940d7c" providerId="LiveId" clId="{5CB25B10-5B1C-4017-B167-ED3104435743}" dt="2024-05-23T05:02:10.539" v="6111" actId="1076"/>
          <ac:spMkLst>
            <pc:docMk/>
            <pc:sldMk cId="3804073031" sldId="982"/>
            <ac:spMk id="12" creationId="{C8B4FBAD-7AA6-0329-3135-1096D36D89E3}"/>
          </ac:spMkLst>
        </pc:spChg>
        <pc:spChg chg="mod">
          <ac:chgData name="Phillip Kaufman" userId="c001b2a046940d7c" providerId="LiveId" clId="{5CB25B10-5B1C-4017-B167-ED3104435743}" dt="2024-05-23T05:02:24.287" v="6114" actId="1076"/>
          <ac:spMkLst>
            <pc:docMk/>
            <pc:sldMk cId="3804073031" sldId="982"/>
            <ac:spMk id="13" creationId="{EFF2F735-BB6E-3B95-5CDA-79F5FAE2D739}"/>
          </ac:spMkLst>
        </pc:spChg>
        <pc:spChg chg="mod">
          <ac:chgData name="Phillip Kaufman" userId="c001b2a046940d7c" providerId="LiveId" clId="{5CB25B10-5B1C-4017-B167-ED3104435743}" dt="2024-05-23T05:02:14.355" v="6112" actId="1076"/>
          <ac:spMkLst>
            <pc:docMk/>
            <pc:sldMk cId="3804073031" sldId="982"/>
            <ac:spMk id="14" creationId="{5B463380-118C-1FB8-A05B-A4684C9A5651}"/>
          </ac:spMkLst>
        </pc:spChg>
        <pc:spChg chg="mod">
          <ac:chgData name="Phillip Kaufman" userId="c001b2a046940d7c" providerId="LiveId" clId="{5CB25B10-5B1C-4017-B167-ED3104435743}" dt="2024-05-23T05:02:24.287" v="6114" actId="1076"/>
          <ac:spMkLst>
            <pc:docMk/>
            <pc:sldMk cId="3804073031" sldId="982"/>
            <ac:spMk id="15" creationId="{809866D2-EFDF-810D-1702-0C3163B6D1F3}"/>
          </ac:spMkLst>
        </pc:spChg>
        <pc:spChg chg="mod">
          <ac:chgData name="Phillip Kaufman" userId="c001b2a046940d7c" providerId="LiveId" clId="{5CB25B10-5B1C-4017-B167-ED3104435743}" dt="2024-05-23T04:48:23.511" v="6028" actId="1076"/>
          <ac:spMkLst>
            <pc:docMk/>
            <pc:sldMk cId="3804073031" sldId="982"/>
            <ac:spMk id="16" creationId="{A1336F60-41A7-C78F-D08C-CE28BD560EF5}"/>
          </ac:spMkLst>
        </pc:spChg>
        <pc:spChg chg="mod">
          <ac:chgData name="Phillip Kaufman" userId="c001b2a046940d7c" providerId="LiveId" clId="{5CB25B10-5B1C-4017-B167-ED3104435743}" dt="2024-05-23T04:48:21.237" v="6026" actId="1076"/>
          <ac:spMkLst>
            <pc:docMk/>
            <pc:sldMk cId="3804073031" sldId="982"/>
            <ac:spMk id="17" creationId="{2DF980DE-D965-EFBB-650E-B4E1196F215D}"/>
          </ac:spMkLst>
        </pc:spChg>
        <pc:spChg chg="mod">
          <ac:chgData name="Phillip Kaufman" userId="c001b2a046940d7c" providerId="LiveId" clId="{5CB25B10-5B1C-4017-B167-ED3104435743}" dt="2024-05-23T04:48:10.131" v="6022" actId="12789"/>
          <ac:spMkLst>
            <pc:docMk/>
            <pc:sldMk cId="3804073031" sldId="982"/>
            <ac:spMk id="18" creationId="{E0401BD1-C9A3-0BD0-0993-6DE62F834E6F}"/>
          </ac:spMkLst>
        </pc:spChg>
        <pc:spChg chg="mod">
          <ac:chgData name="Phillip Kaufman" userId="c001b2a046940d7c" providerId="LiveId" clId="{5CB25B10-5B1C-4017-B167-ED3104435743}" dt="2024-05-23T05:02:24.287" v="6114" actId="1076"/>
          <ac:spMkLst>
            <pc:docMk/>
            <pc:sldMk cId="3804073031" sldId="982"/>
            <ac:spMk id="20" creationId="{5DE10CCA-4355-950F-EE64-53EF2616C9D0}"/>
          </ac:spMkLst>
        </pc:spChg>
        <pc:grpChg chg="mod">
          <ac:chgData name="Phillip Kaufman" userId="c001b2a046940d7c" providerId="LiveId" clId="{5CB25B10-5B1C-4017-B167-ED3104435743}" dt="2024-05-23T04:48:26.984" v="6029" actId="1076"/>
          <ac:grpSpMkLst>
            <pc:docMk/>
            <pc:sldMk cId="3804073031" sldId="982"/>
            <ac:grpSpMk id="5" creationId="{E9E63025-7E98-16E3-27A9-37CFBBABCF42}"/>
          </ac:grpSpMkLst>
        </pc:grpChg>
      </pc:sldChg>
      <pc:sldChg chg="addSp delSp modSp add del mod">
        <pc:chgData name="Phillip Kaufman" userId="c001b2a046940d7c" providerId="LiveId" clId="{5CB25B10-5B1C-4017-B167-ED3104435743}" dt="2024-05-30T19:35:40.941" v="9889" actId="12788"/>
        <pc:sldMkLst>
          <pc:docMk/>
          <pc:sldMk cId="2910963590" sldId="983"/>
        </pc:sldMkLst>
        <pc:spChg chg="add mod">
          <ac:chgData name="Phillip Kaufman" userId="c001b2a046940d7c" providerId="LiveId" clId="{5CB25B10-5B1C-4017-B167-ED3104435743}" dt="2024-05-23T04:48:49.190" v="6035"/>
          <ac:spMkLst>
            <pc:docMk/>
            <pc:sldMk cId="2910963590" sldId="983"/>
            <ac:spMk id="5" creationId="{8D8B344D-7DE8-D2E3-CCA1-F4540A89D242}"/>
          </ac:spMkLst>
        </pc:spChg>
        <pc:spChg chg="mod">
          <ac:chgData name="Phillip Kaufman" userId="c001b2a046940d7c" providerId="LiveId" clId="{5CB25B10-5B1C-4017-B167-ED3104435743}" dt="2024-05-23T04:49:58.875" v="6052" actId="1076"/>
          <ac:spMkLst>
            <pc:docMk/>
            <pc:sldMk cId="2910963590" sldId="983"/>
            <ac:spMk id="7" creationId="{0B666025-54E4-EC37-01F0-3E01488BEBD2}"/>
          </ac:spMkLst>
        </pc:spChg>
        <pc:spChg chg="mod">
          <ac:chgData name="Phillip Kaufman" userId="c001b2a046940d7c" providerId="LiveId" clId="{5CB25B10-5B1C-4017-B167-ED3104435743}" dt="2024-05-23T04:49:09.755" v="6038"/>
          <ac:spMkLst>
            <pc:docMk/>
            <pc:sldMk cId="2910963590" sldId="983"/>
            <ac:spMk id="8" creationId="{6990ADC8-64B9-608A-7470-78386EE24099}"/>
          </ac:spMkLst>
        </pc:spChg>
        <pc:spChg chg="mod">
          <ac:chgData name="Phillip Kaufman" userId="c001b2a046940d7c" providerId="LiveId" clId="{5CB25B10-5B1C-4017-B167-ED3104435743}" dt="2024-05-30T19:35:40.941" v="9889" actId="12788"/>
          <ac:spMkLst>
            <pc:docMk/>
            <pc:sldMk cId="2910963590" sldId="983"/>
            <ac:spMk id="9" creationId="{A3EC8B33-8C13-F6BD-2332-A018D212C73D}"/>
          </ac:spMkLst>
        </pc:spChg>
        <pc:spChg chg="mod">
          <ac:chgData name="Phillip Kaufman" userId="c001b2a046940d7c" providerId="LiveId" clId="{5CB25B10-5B1C-4017-B167-ED3104435743}" dt="2024-05-23T04:49:09.755" v="6038"/>
          <ac:spMkLst>
            <pc:docMk/>
            <pc:sldMk cId="2910963590" sldId="983"/>
            <ac:spMk id="12" creationId="{F7637A5F-22BC-4CDD-A295-8FA3082CD2BF}"/>
          </ac:spMkLst>
        </pc:spChg>
        <pc:spChg chg="mod">
          <ac:chgData name="Phillip Kaufman" userId="c001b2a046940d7c" providerId="LiveId" clId="{5CB25B10-5B1C-4017-B167-ED3104435743}" dt="2024-05-23T04:49:09.755" v="6038"/>
          <ac:spMkLst>
            <pc:docMk/>
            <pc:sldMk cId="2910963590" sldId="983"/>
            <ac:spMk id="14" creationId="{C82AD4FC-F55A-474E-6B4A-83BD53D86E0E}"/>
          </ac:spMkLst>
        </pc:spChg>
        <pc:spChg chg="mod">
          <ac:chgData name="Phillip Kaufman" userId="c001b2a046940d7c" providerId="LiveId" clId="{5CB25B10-5B1C-4017-B167-ED3104435743}" dt="2024-05-23T04:49:09.755" v="6038"/>
          <ac:spMkLst>
            <pc:docMk/>
            <pc:sldMk cId="2910963590" sldId="983"/>
            <ac:spMk id="17" creationId="{A20E6D8F-8A19-CEF0-14F4-62ABE757F528}"/>
          </ac:spMkLst>
        </pc:spChg>
        <pc:spChg chg="mod">
          <ac:chgData name="Phillip Kaufman" userId="c001b2a046940d7c" providerId="LiveId" clId="{5CB25B10-5B1C-4017-B167-ED3104435743}" dt="2024-05-23T04:49:25.139" v="6046"/>
          <ac:spMkLst>
            <pc:docMk/>
            <pc:sldMk cId="2910963590" sldId="983"/>
            <ac:spMk id="20" creationId="{6990ADC8-64B9-608A-7470-78386EE24099}"/>
          </ac:spMkLst>
        </pc:spChg>
        <pc:spChg chg="mod">
          <ac:chgData name="Phillip Kaufman" userId="c001b2a046940d7c" providerId="LiveId" clId="{5CB25B10-5B1C-4017-B167-ED3104435743}" dt="2024-05-23T04:49:25.139" v="6046"/>
          <ac:spMkLst>
            <pc:docMk/>
            <pc:sldMk cId="2910963590" sldId="983"/>
            <ac:spMk id="21" creationId="{F7637A5F-22BC-4CDD-A295-8FA3082CD2BF}"/>
          </ac:spMkLst>
        </pc:spChg>
        <pc:spChg chg="mod">
          <ac:chgData name="Phillip Kaufman" userId="c001b2a046940d7c" providerId="LiveId" clId="{5CB25B10-5B1C-4017-B167-ED3104435743}" dt="2024-05-23T04:49:25.139" v="6046"/>
          <ac:spMkLst>
            <pc:docMk/>
            <pc:sldMk cId="2910963590" sldId="983"/>
            <ac:spMk id="22" creationId="{C82AD4FC-F55A-474E-6B4A-83BD53D86E0E}"/>
          </ac:spMkLst>
        </pc:spChg>
        <pc:spChg chg="mod">
          <ac:chgData name="Phillip Kaufman" userId="c001b2a046940d7c" providerId="LiveId" clId="{5CB25B10-5B1C-4017-B167-ED3104435743}" dt="2024-05-23T04:49:46.354" v="6051" actId="692"/>
          <ac:spMkLst>
            <pc:docMk/>
            <pc:sldMk cId="2910963590" sldId="983"/>
            <ac:spMk id="23" creationId="{A20E6D8F-8A19-CEF0-14F4-62ABE757F528}"/>
          </ac:spMkLst>
        </pc:spChg>
        <pc:grpChg chg="del">
          <ac:chgData name="Phillip Kaufman" userId="c001b2a046940d7c" providerId="LiveId" clId="{5CB25B10-5B1C-4017-B167-ED3104435743}" dt="2024-05-23T04:49:11.620" v="6039" actId="478"/>
          <ac:grpSpMkLst>
            <pc:docMk/>
            <pc:sldMk cId="2910963590" sldId="983"/>
            <ac:grpSpMk id="4" creationId="{5CDB8D28-2DB2-2976-1B33-74F21A18C39E}"/>
          </ac:grpSpMkLst>
        </pc:grpChg>
        <pc:grpChg chg="add del mod ord">
          <ac:chgData name="Phillip Kaufman" userId="c001b2a046940d7c" providerId="LiveId" clId="{5CB25B10-5B1C-4017-B167-ED3104435743}" dt="2024-05-23T04:49:23.037" v="6044" actId="21"/>
          <ac:grpSpMkLst>
            <pc:docMk/>
            <pc:sldMk cId="2910963590" sldId="983"/>
            <ac:grpSpMk id="6" creationId="{DDB06F89-8E60-4866-D75A-70730F9204AB}"/>
          </ac:grpSpMkLst>
        </pc:grpChg>
        <pc:grpChg chg="add mod">
          <ac:chgData name="Phillip Kaufman" userId="c001b2a046940d7c" providerId="LiveId" clId="{5CB25B10-5B1C-4017-B167-ED3104435743}" dt="2024-05-23T04:49:25.139" v="6046"/>
          <ac:grpSpMkLst>
            <pc:docMk/>
            <pc:sldMk cId="2910963590" sldId="983"/>
            <ac:grpSpMk id="19" creationId="{DDB06F89-8E60-4866-D75A-70730F9204AB}"/>
          </ac:grpSpMkLst>
        </pc:grpChg>
        <pc:cxnChg chg="mod ord">
          <ac:chgData name="Phillip Kaufman" userId="c001b2a046940d7c" providerId="LiveId" clId="{5CB25B10-5B1C-4017-B167-ED3104435743}" dt="2024-05-23T04:49:34.871" v="6050" actId="14100"/>
          <ac:cxnSpMkLst>
            <pc:docMk/>
            <pc:sldMk cId="2910963590" sldId="983"/>
            <ac:cxnSpMk id="18" creationId="{8CE6E6D0-4540-197B-52EC-B4DEEB3E04E7}"/>
          </ac:cxnSpMkLst>
        </pc:cxnChg>
      </pc:sldChg>
      <pc:sldChg chg="addSp delSp modSp add del mod ord">
        <pc:chgData name="Phillip Kaufman" userId="c001b2a046940d7c" providerId="LiveId" clId="{5CB25B10-5B1C-4017-B167-ED3104435743}" dt="2024-05-23T19:52:30.518" v="6151" actId="47"/>
        <pc:sldMkLst>
          <pc:docMk/>
          <pc:sldMk cId="3031596061" sldId="984"/>
        </pc:sldMkLst>
        <pc:spChg chg="del">
          <ac:chgData name="Phillip Kaufman" userId="c001b2a046940d7c" providerId="LiveId" clId="{5CB25B10-5B1C-4017-B167-ED3104435743}" dt="2024-05-23T05:06:26.141" v="6136" actId="478"/>
          <ac:spMkLst>
            <pc:docMk/>
            <pc:sldMk cId="3031596061" sldId="984"/>
            <ac:spMk id="5" creationId="{6E286E74-E739-4980-0612-CE358971B296}"/>
          </ac:spMkLst>
        </pc:spChg>
        <pc:spChg chg="add del mod topLvl">
          <ac:chgData name="Phillip Kaufman" userId="c001b2a046940d7c" providerId="LiveId" clId="{5CB25B10-5B1C-4017-B167-ED3104435743}" dt="2024-05-23T19:52:18.640" v="6148" actId="21"/>
          <ac:spMkLst>
            <pc:docMk/>
            <pc:sldMk cId="3031596061" sldId="984"/>
            <ac:spMk id="6" creationId="{39730F11-F0B8-CD2A-F7D3-CB278DB52923}"/>
          </ac:spMkLst>
        </pc:spChg>
        <pc:spChg chg="del mod topLvl">
          <ac:chgData name="Phillip Kaufman" userId="c001b2a046940d7c" providerId="LiveId" clId="{5CB25B10-5B1C-4017-B167-ED3104435743}" dt="2024-05-23T05:06:26.141" v="6136" actId="478"/>
          <ac:spMkLst>
            <pc:docMk/>
            <pc:sldMk cId="3031596061" sldId="984"/>
            <ac:spMk id="7" creationId="{8080BA1D-7387-E337-3E3B-43F548498360}"/>
          </ac:spMkLst>
        </pc:spChg>
        <pc:spChg chg="del">
          <ac:chgData name="Phillip Kaufman" userId="c001b2a046940d7c" providerId="LiveId" clId="{5CB25B10-5B1C-4017-B167-ED3104435743}" dt="2024-05-23T05:06:26.141" v="6136" actId="478"/>
          <ac:spMkLst>
            <pc:docMk/>
            <pc:sldMk cId="3031596061" sldId="984"/>
            <ac:spMk id="14" creationId="{96CEE855-9860-5FB6-D547-12813A6F2AD9}"/>
          </ac:spMkLst>
        </pc:spChg>
        <pc:spChg chg="del mod">
          <ac:chgData name="Phillip Kaufman" userId="c001b2a046940d7c" providerId="LiveId" clId="{5CB25B10-5B1C-4017-B167-ED3104435743}" dt="2024-05-23T05:06:26.141" v="6136" actId="478"/>
          <ac:spMkLst>
            <pc:docMk/>
            <pc:sldMk cId="3031596061" sldId="984"/>
            <ac:spMk id="20" creationId="{C0FE8053-EDC3-0B0E-B4CF-D5CCF25B9D12}"/>
          </ac:spMkLst>
        </pc:spChg>
        <pc:grpChg chg="add del mod topLvl">
          <ac:chgData name="Phillip Kaufman" userId="c001b2a046940d7c" providerId="LiveId" clId="{5CB25B10-5B1C-4017-B167-ED3104435743}" dt="2024-05-23T05:04:57.235" v="6133" actId="165"/>
          <ac:grpSpMkLst>
            <pc:docMk/>
            <pc:sldMk cId="3031596061" sldId="984"/>
            <ac:grpSpMk id="8" creationId="{4CE55150-5857-A981-8554-A9E656C643D7}"/>
          </ac:grpSpMkLst>
        </pc:grpChg>
        <pc:grpChg chg="add del mod">
          <ac:chgData name="Phillip Kaufman" userId="c001b2a046940d7c" providerId="LiveId" clId="{5CB25B10-5B1C-4017-B167-ED3104435743}" dt="2024-05-23T05:04:53.919" v="6132" actId="165"/>
          <ac:grpSpMkLst>
            <pc:docMk/>
            <pc:sldMk cId="3031596061" sldId="984"/>
            <ac:grpSpMk id="9" creationId="{E73F43F6-6E81-6475-D671-155AD2CA3C37}"/>
          </ac:grpSpMkLst>
        </pc:grpChg>
        <pc:picChg chg="add del mod topLvl">
          <ac:chgData name="Phillip Kaufman" userId="c001b2a046940d7c" providerId="LiveId" clId="{5CB25B10-5B1C-4017-B167-ED3104435743}" dt="2024-05-23T19:52:18.640" v="6148" actId="21"/>
          <ac:picMkLst>
            <pc:docMk/>
            <pc:sldMk cId="3031596061" sldId="984"/>
            <ac:picMk id="4" creationId="{EC88C63B-9B06-17EA-5CB6-BD9891C4BBA5}"/>
          </ac:picMkLst>
        </pc:picChg>
      </pc:sldChg>
      <pc:sldChg chg="add del">
        <pc:chgData name="Phillip Kaufman" userId="c001b2a046940d7c" providerId="LiveId" clId="{5CB25B10-5B1C-4017-B167-ED3104435743}" dt="2024-05-23T19:51:53.939" v="6142"/>
        <pc:sldMkLst>
          <pc:docMk/>
          <pc:sldMk cId="683831149" sldId="985"/>
        </pc:sldMkLst>
      </pc:sldChg>
      <pc:sldChg chg="addSp modSp">
        <pc:chgData name="Phillip Kaufman" userId="c001b2a046940d7c" providerId="LiveId" clId="{5CB25B10-5B1C-4017-B167-ED3104435743}" dt="2024-05-27T07:19:29.548" v="8497"/>
        <pc:sldMkLst>
          <pc:docMk/>
          <pc:sldMk cId="38104800" sldId="986"/>
        </pc:sldMkLst>
        <pc:grpChg chg="add mod">
          <ac:chgData name="Phillip Kaufman" userId="c001b2a046940d7c" providerId="LiveId" clId="{5CB25B10-5B1C-4017-B167-ED3104435743}" dt="2024-05-27T07:19:29.548" v="8497"/>
          <ac:grpSpMkLst>
            <pc:docMk/>
            <pc:sldMk cId="38104800" sldId="986"/>
            <ac:grpSpMk id="5" creationId="{C91C4875-5C7B-D8A6-B18F-9B1B13D3ED57}"/>
          </ac:grpSpMkLst>
        </pc:grpChg>
        <pc:grpChg chg="mod">
          <ac:chgData name="Phillip Kaufman" userId="c001b2a046940d7c" providerId="LiveId" clId="{5CB25B10-5B1C-4017-B167-ED3104435743}" dt="2024-05-27T07:19:29.548" v="8497"/>
          <ac:grpSpMkLst>
            <pc:docMk/>
            <pc:sldMk cId="38104800" sldId="986"/>
            <ac:grpSpMk id="6" creationId="{0AA85E96-83A1-EE29-D56B-433407124D51}"/>
          </ac:grpSpMkLst>
        </pc:grpChg>
        <pc:cxnChg chg="mod">
          <ac:chgData name="Phillip Kaufman" userId="c001b2a046940d7c" providerId="LiveId" clId="{5CB25B10-5B1C-4017-B167-ED3104435743}" dt="2024-05-27T07:19:29.548" v="8497"/>
          <ac:cxnSpMkLst>
            <pc:docMk/>
            <pc:sldMk cId="38104800" sldId="986"/>
            <ac:cxnSpMk id="8" creationId="{2EEBB62F-F31B-C112-B2AC-2BC738C323D8}"/>
          </ac:cxnSpMkLst>
        </pc:cxnChg>
        <pc:cxnChg chg="mod">
          <ac:chgData name="Phillip Kaufman" userId="c001b2a046940d7c" providerId="LiveId" clId="{5CB25B10-5B1C-4017-B167-ED3104435743}" dt="2024-05-27T07:19:29.548" v="8497"/>
          <ac:cxnSpMkLst>
            <pc:docMk/>
            <pc:sldMk cId="38104800" sldId="986"/>
            <ac:cxnSpMk id="9" creationId="{2C6BDF20-ED61-966A-4D16-61B8AB5F18F8}"/>
          </ac:cxnSpMkLst>
        </pc:cxnChg>
        <pc:cxnChg chg="mod">
          <ac:chgData name="Phillip Kaufman" userId="c001b2a046940d7c" providerId="LiveId" clId="{5CB25B10-5B1C-4017-B167-ED3104435743}" dt="2024-05-27T07:19:29.548" v="8497"/>
          <ac:cxnSpMkLst>
            <pc:docMk/>
            <pc:sldMk cId="38104800" sldId="986"/>
            <ac:cxnSpMk id="10" creationId="{3AD3856A-7C88-0FD7-A039-BAF9827FE23A}"/>
          </ac:cxnSpMkLst>
        </pc:cxnChg>
        <pc:cxnChg chg="mod">
          <ac:chgData name="Phillip Kaufman" userId="c001b2a046940d7c" providerId="LiveId" clId="{5CB25B10-5B1C-4017-B167-ED3104435743}" dt="2024-05-27T07:19:29.548" v="8497"/>
          <ac:cxnSpMkLst>
            <pc:docMk/>
            <pc:sldMk cId="38104800" sldId="986"/>
            <ac:cxnSpMk id="11" creationId="{A3479881-92CA-0E3C-21F6-1583F6BA1800}"/>
          </ac:cxnSpMkLst>
        </pc:cxnChg>
        <pc:cxnChg chg="mod">
          <ac:chgData name="Phillip Kaufman" userId="c001b2a046940d7c" providerId="LiveId" clId="{5CB25B10-5B1C-4017-B167-ED3104435743}" dt="2024-05-27T07:19:29.548" v="8497"/>
          <ac:cxnSpMkLst>
            <pc:docMk/>
            <pc:sldMk cId="38104800" sldId="986"/>
            <ac:cxnSpMk id="13" creationId="{FA4CB830-195F-9D8F-5AD1-7163026705D7}"/>
          </ac:cxnSpMkLst>
        </pc:cxnChg>
        <pc:cxnChg chg="mod">
          <ac:chgData name="Phillip Kaufman" userId="c001b2a046940d7c" providerId="LiveId" clId="{5CB25B10-5B1C-4017-B167-ED3104435743}" dt="2024-05-27T07:19:29.548" v="8497"/>
          <ac:cxnSpMkLst>
            <pc:docMk/>
            <pc:sldMk cId="38104800" sldId="986"/>
            <ac:cxnSpMk id="14" creationId="{09F67520-957B-46DB-91C2-CDB6CABB41D6}"/>
          </ac:cxnSpMkLst>
        </pc:cxnChg>
        <pc:cxnChg chg="mod">
          <ac:chgData name="Phillip Kaufman" userId="c001b2a046940d7c" providerId="LiveId" clId="{5CB25B10-5B1C-4017-B167-ED3104435743}" dt="2024-05-27T07:19:29.548" v="8497"/>
          <ac:cxnSpMkLst>
            <pc:docMk/>
            <pc:sldMk cId="38104800" sldId="986"/>
            <ac:cxnSpMk id="15" creationId="{32F3F249-613E-1F58-F4EB-B0EFE734E2C8}"/>
          </ac:cxnSpMkLst>
        </pc:cxnChg>
        <pc:cxnChg chg="mod">
          <ac:chgData name="Phillip Kaufman" userId="c001b2a046940d7c" providerId="LiveId" clId="{5CB25B10-5B1C-4017-B167-ED3104435743}" dt="2024-05-27T07:19:29.548" v="8497"/>
          <ac:cxnSpMkLst>
            <pc:docMk/>
            <pc:sldMk cId="38104800" sldId="986"/>
            <ac:cxnSpMk id="16" creationId="{E301FA3F-09FA-E6DB-A5BC-842FE3A717A5}"/>
          </ac:cxnSpMkLst>
        </pc:cxnChg>
        <pc:cxnChg chg="mod">
          <ac:chgData name="Phillip Kaufman" userId="c001b2a046940d7c" providerId="LiveId" clId="{5CB25B10-5B1C-4017-B167-ED3104435743}" dt="2024-05-27T07:19:29.548" v="8497"/>
          <ac:cxnSpMkLst>
            <pc:docMk/>
            <pc:sldMk cId="38104800" sldId="986"/>
            <ac:cxnSpMk id="18" creationId="{24D69B46-23C2-1A19-B4B9-81A1C1662CBD}"/>
          </ac:cxnSpMkLst>
        </pc:cxnChg>
        <pc:cxnChg chg="mod">
          <ac:chgData name="Phillip Kaufman" userId="c001b2a046940d7c" providerId="LiveId" clId="{5CB25B10-5B1C-4017-B167-ED3104435743}" dt="2024-05-27T07:19:29.548" v="8497"/>
          <ac:cxnSpMkLst>
            <pc:docMk/>
            <pc:sldMk cId="38104800" sldId="986"/>
            <ac:cxnSpMk id="21" creationId="{657E84AA-9D85-D164-C6F9-63ECEF71FF80}"/>
          </ac:cxnSpMkLst>
        </pc:cxnChg>
        <pc:cxnChg chg="mod">
          <ac:chgData name="Phillip Kaufman" userId="c001b2a046940d7c" providerId="LiveId" clId="{5CB25B10-5B1C-4017-B167-ED3104435743}" dt="2024-05-27T07:19:29.548" v="8497"/>
          <ac:cxnSpMkLst>
            <pc:docMk/>
            <pc:sldMk cId="38104800" sldId="986"/>
            <ac:cxnSpMk id="24" creationId="{CEE6DB1A-24C1-F530-005C-1C2160F5F832}"/>
          </ac:cxnSpMkLst>
        </pc:cxnChg>
        <pc:cxnChg chg="mod">
          <ac:chgData name="Phillip Kaufman" userId="c001b2a046940d7c" providerId="LiveId" clId="{5CB25B10-5B1C-4017-B167-ED3104435743}" dt="2024-05-27T07:19:29.548" v="8497"/>
          <ac:cxnSpMkLst>
            <pc:docMk/>
            <pc:sldMk cId="38104800" sldId="986"/>
            <ac:cxnSpMk id="25" creationId="{9F46E0CA-3A79-D40C-0F8E-DCEF07D54FB1}"/>
          </ac:cxnSpMkLst>
        </pc:cxnChg>
        <pc:cxnChg chg="mod">
          <ac:chgData name="Phillip Kaufman" userId="c001b2a046940d7c" providerId="LiveId" clId="{5CB25B10-5B1C-4017-B167-ED3104435743}" dt="2024-05-27T07:19:29.548" v="8497"/>
          <ac:cxnSpMkLst>
            <pc:docMk/>
            <pc:sldMk cId="38104800" sldId="986"/>
            <ac:cxnSpMk id="26" creationId="{A77A368A-ADD9-04FA-3DD8-CB6D086D40D7}"/>
          </ac:cxnSpMkLst>
        </pc:cxnChg>
        <pc:cxnChg chg="mod">
          <ac:chgData name="Phillip Kaufman" userId="c001b2a046940d7c" providerId="LiveId" clId="{5CB25B10-5B1C-4017-B167-ED3104435743}" dt="2024-05-27T07:19:29.548" v="8497"/>
          <ac:cxnSpMkLst>
            <pc:docMk/>
            <pc:sldMk cId="38104800" sldId="986"/>
            <ac:cxnSpMk id="27" creationId="{24456540-F005-48AB-81D9-8544D51F5D39}"/>
          </ac:cxnSpMkLst>
        </pc:cxnChg>
        <pc:cxnChg chg="mod">
          <ac:chgData name="Phillip Kaufman" userId="c001b2a046940d7c" providerId="LiveId" clId="{5CB25B10-5B1C-4017-B167-ED3104435743}" dt="2024-05-27T07:19:29.548" v="8497"/>
          <ac:cxnSpMkLst>
            <pc:docMk/>
            <pc:sldMk cId="38104800" sldId="986"/>
            <ac:cxnSpMk id="28" creationId="{9D5BA6F8-8227-1456-2F6E-FF3669347A0C}"/>
          </ac:cxnSpMkLst>
        </pc:cxnChg>
        <pc:cxnChg chg="mod">
          <ac:chgData name="Phillip Kaufman" userId="c001b2a046940d7c" providerId="LiveId" clId="{5CB25B10-5B1C-4017-B167-ED3104435743}" dt="2024-05-27T07:19:29.548" v="8497"/>
          <ac:cxnSpMkLst>
            <pc:docMk/>
            <pc:sldMk cId="38104800" sldId="986"/>
            <ac:cxnSpMk id="29" creationId="{571B10A9-EC6F-E9D6-9F58-CC2444A72ECB}"/>
          </ac:cxnSpMkLst>
        </pc:cxnChg>
        <pc:cxnChg chg="mod">
          <ac:chgData name="Phillip Kaufman" userId="c001b2a046940d7c" providerId="LiveId" clId="{5CB25B10-5B1C-4017-B167-ED3104435743}" dt="2024-05-27T07:19:29.548" v="8497"/>
          <ac:cxnSpMkLst>
            <pc:docMk/>
            <pc:sldMk cId="38104800" sldId="986"/>
            <ac:cxnSpMk id="30" creationId="{8AF57337-5430-5879-3728-2E4459B014DD}"/>
          </ac:cxnSpMkLst>
        </pc:cxnChg>
        <pc:cxnChg chg="mod">
          <ac:chgData name="Phillip Kaufman" userId="c001b2a046940d7c" providerId="LiveId" clId="{5CB25B10-5B1C-4017-B167-ED3104435743}" dt="2024-05-27T07:19:29.548" v="8497"/>
          <ac:cxnSpMkLst>
            <pc:docMk/>
            <pc:sldMk cId="38104800" sldId="986"/>
            <ac:cxnSpMk id="31" creationId="{CD3D9975-68FA-4BC2-4162-CFACDF90303F}"/>
          </ac:cxnSpMkLst>
        </pc:cxnChg>
        <pc:cxnChg chg="mod">
          <ac:chgData name="Phillip Kaufman" userId="c001b2a046940d7c" providerId="LiveId" clId="{5CB25B10-5B1C-4017-B167-ED3104435743}" dt="2024-05-27T07:19:29.548" v="8497"/>
          <ac:cxnSpMkLst>
            <pc:docMk/>
            <pc:sldMk cId="38104800" sldId="986"/>
            <ac:cxnSpMk id="32" creationId="{44A22008-1A79-4807-A4BA-D2B37CE23E6C}"/>
          </ac:cxnSpMkLst>
        </pc:cxnChg>
        <pc:cxnChg chg="mod">
          <ac:chgData name="Phillip Kaufman" userId="c001b2a046940d7c" providerId="LiveId" clId="{5CB25B10-5B1C-4017-B167-ED3104435743}" dt="2024-05-27T07:19:29.548" v="8497"/>
          <ac:cxnSpMkLst>
            <pc:docMk/>
            <pc:sldMk cId="38104800" sldId="986"/>
            <ac:cxnSpMk id="33" creationId="{FE19CF66-71AA-FFDB-4BF0-AEFE8ECDE8FA}"/>
          </ac:cxnSpMkLst>
        </pc:cxnChg>
        <pc:cxnChg chg="mod">
          <ac:chgData name="Phillip Kaufman" userId="c001b2a046940d7c" providerId="LiveId" clId="{5CB25B10-5B1C-4017-B167-ED3104435743}" dt="2024-05-27T07:19:29.548" v="8497"/>
          <ac:cxnSpMkLst>
            <pc:docMk/>
            <pc:sldMk cId="38104800" sldId="986"/>
            <ac:cxnSpMk id="34" creationId="{0E373C98-3AED-CFCF-75F8-0777C0672FA6}"/>
          </ac:cxnSpMkLst>
        </pc:cxnChg>
        <pc:cxnChg chg="mod">
          <ac:chgData name="Phillip Kaufman" userId="c001b2a046940d7c" providerId="LiveId" clId="{5CB25B10-5B1C-4017-B167-ED3104435743}" dt="2024-05-27T07:19:29.548" v="8497"/>
          <ac:cxnSpMkLst>
            <pc:docMk/>
            <pc:sldMk cId="38104800" sldId="986"/>
            <ac:cxnSpMk id="35" creationId="{6B0FDF21-DD50-851E-3946-A515274F79C5}"/>
          </ac:cxnSpMkLst>
        </pc:cxnChg>
        <pc:cxnChg chg="mod">
          <ac:chgData name="Phillip Kaufman" userId="c001b2a046940d7c" providerId="LiveId" clId="{5CB25B10-5B1C-4017-B167-ED3104435743}" dt="2024-05-27T07:19:29.548" v="8497"/>
          <ac:cxnSpMkLst>
            <pc:docMk/>
            <pc:sldMk cId="38104800" sldId="986"/>
            <ac:cxnSpMk id="36" creationId="{197B8DC9-A28B-2CDC-613C-AFD2245D3FC9}"/>
          </ac:cxnSpMkLst>
        </pc:cxnChg>
        <pc:cxnChg chg="mod">
          <ac:chgData name="Phillip Kaufman" userId="c001b2a046940d7c" providerId="LiveId" clId="{5CB25B10-5B1C-4017-B167-ED3104435743}" dt="2024-05-27T07:19:29.548" v="8497"/>
          <ac:cxnSpMkLst>
            <pc:docMk/>
            <pc:sldMk cId="38104800" sldId="986"/>
            <ac:cxnSpMk id="37" creationId="{4A3D4403-CEC5-8A4A-7B0E-0D8F8DE768B4}"/>
          </ac:cxnSpMkLst>
        </pc:cxnChg>
        <pc:cxnChg chg="mod">
          <ac:chgData name="Phillip Kaufman" userId="c001b2a046940d7c" providerId="LiveId" clId="{5CB25B10-5B1C-4017-B167-ED3104435743}" dt="2024-05-27T07:19:29.548" v="8497"/>
          <ac:cxnSpMkLst>
            <pc:docMk/>
            <pc:sldMk cId="38104800" sldId="986"/>
            <ac:cxnSpMk id="38" creationId="{C552410E-0E79-5E61-D97A-A6BBCA0AF7F1}"/>
          </ac:cxnSpMkLst>
        </pc:cxnChg>
        <pc:cxnChg chg="mod">
          <ac:chgData name="Phillip Kaufman" userId="c001b2a046940d7c" providerId="LiveId" clId="{5CB25B10-5B1C-4017-B167-ED3104435743}" dt="2024-05-27T07:19:29.548" v="8497"/>
          <ac:cxnSpMkLst>
            <pc:docMk/>
            <pc:sldMk cId="38104800" sldId="986"/>
            <ac:cxnSpMk id="39" creationId="{8B756BBC-2154-6A6A-0BAC-342C786827AA}"/>
          </ac:cxnSpMkLst>
        </pc:cxnChg>
        <pc:cxnChg chg="mod">
          <ac:chgData name="Phillip Kaufman" userId="c001b2a046940d7c" providerId="LiveId" clId="{5CB25B10-5B1C-4017-B167-ED3104435743}" dt="2024-05-27T07:19:29.548" v="8497"/>
          <ac:cxnSpMkLst>
            <pc:docMk/>
            <pc:sldMk cId="38104800" sldId="986"/>
            <ac:cxnSpMk id="40" creationId="{61342AFE-4A56-6B00-7B09-303F73DB0F61}"/>
          </ac:cxnSpMkLst>
        </pc:cxnChg>
        <pc:cxnChg chg="mod">
          <ac:chgData name="Phillip Kaufman" userId="c001b2a046940d7c" providerId="LiveId" clId="{5CB25B10-5B1C-4017-B167-ED3104435743}" dt="2024-05-27T07:19:29.548" v="8497"/>
          <ac:cxnSpMkLst>
            <pc:docMk/>
            <pc:sldMk cId="38104800" sldId="986"/>
            <ac:cxnSpMk id="41" creationId="{42486992-4726-9C03-9712-4397138A56CF}"/>
          </ac:cxnSpMkLst>
        </pc:cxnChg>
        <pc:cxnChg chg="mod">
          <ac:chgData name="Phillip Kaufman" userId="c001b2a046940d7c" providerId="LiveId" clId="{5CB25B10-5B1C-4017-B167-ED3104435743}" dt="2024-05-27T07:19:29.548" v="8497"/>
          <ac:cxnSpMkLst>
            <pc:docMk/>
            <pc:sldMk cId="38104800" sldId="986"/>
            <ac:cxnSpMk id="42" creationId="{EEC5973A-A228-2CAC-7CB5-A03ABBE75ACD}"/>
          </ac:cxnSpMkLst>
        </pc:cxnChg>
        <pc:cxnChg chg="mod">
          <ac:chgData name="Phillip Kaufman" userId="c001b2a046940d7c" providerId="LiveId" clId="{5CB25B10-5B1C-4017-B167-ED3104435743}" dt="2024-05-27T07:19:29.548" v="8497"/>
          <ac:cxnSpMkLst>
            <pc:docMk/>
            <pc:sldMk cId="38104800" sldId="986"/>
            <ac:cxnSpMk id="43" creationId="{1A55C102-9EC0-E07E-2908-5FBD0D83FA57}"/>
          </ac:cxnSpMkLst>
        </pc:cxnChg>
        <pc:cxnChg chg="mod">
          <ac:chgData name="Phillip Kaufman" userId="c001b2a046940d7c" providerId="LiveId" clId="{5CB25B10-5B1C-4017-B167-ED3104435743}" dt="2024-05-27T07:19:29.548" v="8497"/>
          <ac:cxnSpMkLst>
            <pc:docMk/>
            <pc:sldMk cId="38104800" sldId="986"/>
            <ac:cxnSpMk id="44" creationId="{64EB295E-F944-6D4F-D6F3-E5306435F6AC}"/>
          </ac:cxnSpMkLst>
        </pc:cxnChg>
        <pc:cxnChg chg="mod">
          <ac:chgData name="Phillip Kaufman" userId="c001b2a046940d7c" providerId="LiveId" clId="{5CB25B10-5B1C-4017-B167-ED3104435743}" dt="2024-05-27T07:19:29.548" v="8497"/>
          <ac:cxnSpMkLst>
            <pc:docMk/>
            <pc:sldMk cId="38104800" sldId="986"/>
            <ac:cxnSpMk id="45" creationId="{79F35D45-89E4-53A8-057E-ED6DD628DCF6}"/>
          </ac:cxnSpMkLst>
        </pc:cxnChg>
      </pc:sldChg>
      <pc:sldChg chg="addSp delSp modSp add del mod">
        <pc:chgData name="Phillip Kaufman" userId="c001b2a046940d7c" providerId="LiveId" clId="{5CB25B10-5B1C-4017-B167-ED3104435743}" dt="2024-05-27T07:10:02.055" v="8379" actId="47"/>
        <pc:sldMkLst>
          <pc:docMk/>
          <pc:sldMk cId="1841702003" sldId="987"/>
        </pc:sldMkLst>
        <pc:spChg chg="add del mod">
          <ac:chgData name="Phillip Kaufman" userId="c001b2a046940d7c" providerId="LiveId" clId="{5CB25B10-5B1C-4017-B167-ED3104435743}" dt="2024-05-27T03:10:17.427" v="7865" actId="478"/>
          <ac:spMkLst>
            <pc:docMk/>
            <pc:sldMk cId="1841702003" sldId="987"/>
            <ac:spMk id="4" creationId="{F42B9990-F021-B857-B5CD-83ABEFEB5DAB}"/>
          </ac:spMkLst>
        </pc:spChg>
        <pc:spChg chg="del mod">
          <ac:chgData name="Phillip Kaufman" userId="c001b2a046940d7c" providerId="LiveId" clId="{5CB25B10-5B1C-4017-B167-ED3104435743}" dt="2024-05-26T07:17:08.035" v="7665" actId="478"/>
          <ac:spMkLst>
            <pc:docMk/>
            <pc:sldMk cId="1841702003" sldId="987"/>
            <ac:spMk id="5" creationId="{0C9110CE-403F-42B5-720D-E2B5696126C8}"/>
          </ac:spMkLst>
        </pc:spChg>
        <pc:spChg chg="add del mod">
          <ac:chgData name="Phillip Kaufman" userId="c001b2a046940d7c" providerId="LiveId" clId="{5CB25B10-5B1C-4017-B167-ED3104435743}" dt="2024-05-27T03:10:17.427" v="7865" actId="478"/>
          <ac:spMkLst>
            <pc:docMk/>
            <pc:sldMk cId="1841702003" sldId="987"/>
            <ac:spMk id="5" creationId="{329A9F0B-D5B0-804C-E5C8-BF2565CAC516}"/>
          </ac:spMkLst>
        </pc:spChg>
        <pc:spChg chg="add del mod">
          <ac:chgData name="Phillip Kaufman" userId="c001b2a046940d7c" providerId="LiveId" clId="{5CB25B10-5B1C-4017-B167-ED3104435743}" dt="2024-05-27T03:10:17.427" v="7865" actId="478"/>
          <ac:spMkLst>
            <pc:docMk/>
            <pc:sldMk cId="1841702003" sldId="987"/>
            <ac:spMk id="6" creationId="{317C8E7C-AC21-6B27-E188-D153F3ACB1AE}"/>
          </ac:spMkLst>
        </pc:spChg>
        <pc:spChg chg="mod">
          <ac:chgData name="Phillip Kaufman" userId="c001b2a046940d7c" providerId="LiveId" clId="{5CB25B10-5B1C-4017-B167-ED3104435743}" dt="2024-05-26T07:14:30.464" v="7643"/>
          <ac:spMkLst>
            <pc:docMk/>
            <pc:sldMk cId="1841702003" sldId="987"/>
            <ac:spMk id="6" creationId="{655DFDF2-4075-0D2D-B73F-17EE686C20BC}"/>
          </ac:spMkLst>
        </pc:spChg>
        <pc:spChg chg="del mod">
          <ac:chgData name="Phillip Kaufman" userId="c001b2a046940d7c" providerId="LiveId" clId="{5CB25B10-5B1C-4017-B167-ED3104435743}" dt="2024-05-26T07:17:08.035" v="7665" actId="478"/>
          <ac:spMkLst>
            <pc:docMk/>
            <pc:sldMk cId="1841702003" sldId="987"/>
            <ac:spMk id="7" creationId="{69CD2BB4-2A8D-2D48-27FE-1DD576B0F4ED}"/>
          </ac:spMkLst>
        </pc:spChg>
        <pc:spChg chg="add del mod">
          <ac:chgData name="Phillip Kaufman" userId="c001b2a046940d7c" providerId="LiveId" clId="{5CB25B10-5B1C-4017-B167-ED3104435743}" dt="2024-05-27T03:10:17.427" v="7865" actId="478"/>
          <ac:spMkLst>
            <pc:docMk/>
            <pc:sldMk cId="1841702003" sldId="987"/>
            <ac:spMk id="7" creationId="{82727E18-DBF3-6CFE-8C2F-B0BEFAAADEC6}"/>
          </ac:spMkLst>
        </pc:spChg>
        <pc:spChg chg="add del mod">
          <ac:chgData name="Phillip Kaufman" userId="c001b2a046940d7c" providerId="LiveId" clId="{5CB25B10-5B1C-4017-B167-ED3104435743}" dt="2024-05-27T03:10:02.200" v="7864" actId="21"/>
          <ac:spMkLst>
            <pc:docMk/>
            <pc:sldMk cId="1841702003" sldId="987"/>
            <ac:spMk id="8" creationId="{63A57469-35C7-E1BB-6518-A0583591B5FD}"/>
          </ac:spMkLst>
        </pc:spChg>
        <pc:spChg chg="del mod">
          <ac:chgData name="Phillip Kaufman" userId="c001b2a046940d7c" providerId="LiveId" clId="{5CB25B10-5B1C-4017-B167-ED3104435743}" dt="2024-05-26T07:17:08.035" v="7665" actId="478"/>
          <ac:spMkLst>
            <pc:docMk/>
            <pc:sldMk cId="1841702003" sldId="987"/>
            <ac:spMk id="8" creationId="{6B5DC5F7-8826-1C71-23F2-E68D0789DB34}"/>
          </ac:spMkLst>
        </pc:spChg>
        <pc:spChg chg="add mod">
          <ac:chgData name="Phillip Kaufman" userId="c001b2a046940d7c" providerId="LiveId" clId="{5CB25B10-5B1C-4017-B167-ED3104435743}" dt="2024-05-27T03:12:16.176" v="7888" actId="164"/>
          <ac:spMkLst>
            <pc:docMk/>
            <pc:sldMk cId="1841702003" sldId="987"/>
            <ac:spMk id="9" creationId="{86681D41-8F6D-C6F7-4846-A47ABD8E0B33}"/>
          </ac:spMkLst>
        </pc:spChg>
        <pc:spChg chg="del mod">
          <ac:chgData name="Phillip Kaufman" userId="c001b2a046940d7c" providerId="LiveId" clId="{5CB25B10-5B1C-4017-B167-ED3104435743}" dt="2024-05-26T07:17:08.035" v="7665" actId="478"/>
          <ac:spMkLst>
            <pc:docMk/>
            <pc:sldMk cId="1841702003" sldId="987"/>
            <ac:spMk id="9" creationId="{9ED7F79C-FA13-E6A6-A8B1-AADAE9534C9D}"/>
          </ac:spMkLst>
        </pc:spChg>
        <pc:spChg chg="add del mod">
          <ac:chgData name="Phillip Kaufman" userId="c001b2a046940d7c" providerId="LiveId" clId="{5CB25B10-5B1C-4017-B167-ED3104435743}" dt="2024-05-26T07:14:50.833" v="7646"/>
          <ac:spMkLst>
            <pc:docMk/>
            <pc:sldMk cId="1841702003" sldId="987"/>
            <ac:spMk id="10" creationId="{056A12C9-2D1E-5D8E-610D-2210C7633985}"/>
          </ac:spMkLst>
        </pc:spChg>
        <pc:spChg chg="add mod">
          <ac:chgData name="Phillip Kaufman" userId="c001b2a046940d7c" providerId="LiveId" clId="{5CB25B10-5B1C-4017-B167-ED3104435743}" dt="2024-05-27T03:12:16.176" v="7888" actId="164"/>
          <ac:spMkLst>
            <pc:docMk/>
            <pc:sldMk cId="1841702003" sldId="987"/>
            <ac:spMk id="10" creationId="{24E05757-9AEA-6D53-7228-D82BA830EBB6}"/>
          </ac:spMkLst>
        </pc:spChg>
        <pc:spChg chg="add mod">
          <ac:chgData name="Phillip Kaufman" userId="c001b2a046940d7c" providerId="LiveId" clId="{5CB25B10-5B1C-4017-B167-ED3104435743}" dt="2024-05-27T03:12:16.176" v="7888" actId="164"/>
          <ac:spMkLst>
            <pc:docMk/>
            <pc:sldMk cId="1841702003" sldId="987"/>
            <ac:spMk id="11" creationId="{173ADB51-EB2C-A4CE-D355-D56F6B5BF0AB}"/>
          </ac:spMkLst>
        </pc:spChg>
        <pc:spChg chg="mod">
          <ac:chgData name="Phillip Kaufman" userId="c001b2a046940d7c" providerId="LiveId" clId="{5CB25B10-5B1C-4017-B167-ED3104435743}" dt="2024-05-26T07:14:30.464" v="7643"/>
          <ac:spMkLst>
            <pc:docMk/>
            <pc:sldMk cId="1841702003" sldId="987"/>
            <ac:spMk id="11" creationId="{66228775-16FA-C625-DADC-A75133583E2B}"/>
          </ac:spMkLst>
        </pc:spChg>
        <pc:spChg chg="add mod">
          <ac:chgData name="Phillip Kaufman" userId="c001b2a046940d7c" providerId="LiveId" clId="{5CB25B10-5B1C-4017-B167-ED3104435743}" dt="2024-05-27T03:12:16.176" v="7888" actId="164"/>
          <ac:spMkLst>
            <pc:docMk/>
            <pc:sldMk cId="1841702003" sldId="987"/>
            <ac:spMk id="12" creationId="{B7C73A75-8212-FE2F-7781-E34A0B74D774}"/>
          </ac:spMkLst>
        </pc:spChg>
        <pc:spChg chg="add mod">
          <ac:chgData name="Phillip Kaufman" userId="c001b2a046940d7c" providerId="LiveId" clId="{5CB25B10-5B1C-4017-B167-ED3104435743}" dt="2024-05-27T03:12:16.176" v="7888" actId="164"/>
          <ac:spMkLst>
            <pc:docMk/>
            <pc:sldMk cId="1841702003" sldId="987"/>
            <ac:spMk id="13" creationId="{2960E888-21DD-2B3A-29B6-88D4CE287EF1}"/>
          </ac:spMkLst>
        </pc:spChg>
        <pc:spChg chg="del mod">
          <ac:chgData name="Phillip Kaufman" userId="c001b2a046940d7c" providerId="LiveId" clId="{5CB25B10-5B1C-4017-B167-ED3104435743}" dt="2024-05-26T07:17:08.035" v="7665" actId="478"/>
          <ac:spMkLst>
            <pc:docMk/>
            <pc:sldMk cId="1841702003" sldId="987"/>
            <ac:spMk id="42" creationId="{B7C30A59-DF56-C246-0FA6-DFCD3DE51467}"/>
          </ac:spMkLst>
        </pc:spChg>
        <pc:spChg chg="add del mod">
          <ac:chgData name="Phillip Kaufman" userId="c001b2a046940d7c" providerId="LiveId" clId="{5CB25B10-5B1C-4017-B167-ED3104435743}" dt="2024-05-26T07:14:50.833" v="7646"/>
          <ac:spMkLst>
            <pc:docMk/>
            <pc:sldMk cId="1841702003" sldId="987"/>
            <ac:spMk id="52" creationId="{B28C4449-26A5-46BA-1933-40CC4AB386DA}"/>
          </ac:spMkLst>
        </pc:spChg>
        <pc:spChg chg="add del mod">
          <ac:chgData name="Phillip Kaufman" userId="c001b2a046940d7c" providerId="LiveId" clId="{5CB25B10-5B1C-4017-B167-ED3104435743}" dt="2024-05-26T07:14:50.833" v="7646"/>
          <ac:spMkLst>
            <pc:docMk/>
            <pc:sldMk cId="1841702003" sldId="987"/>
            <ac:spMk id="53" creationId="{ED0DC72F-4BA1-D586-C1FE-097342A8AD0F}"/>
          </ac:spMkLst>
        </pc:spChg>
        <pc:spChg chg="add del mod">
          <ac:chgData name="Phillip Kaufman" userId="c001b2a046940d7c" providerId="LiveId" clId="{5CB25B10-5B1C-4017-B167-ED3104435743}" dt="2024-05-26T07:14:50.833" v="7646"/>
          <ac:spMkLst>
            <pc:docMk/>
            <pc:sldMk cId="1841702003" sldId="987"/>
            <ac:spMk id="54" creationId="{F6F1B436-C4D5-FB50-DDAE-5EB84750F808}"/>
          </ac:spMkLst>
        </pc:spChg>
        <pc:spChg chg="add del mod">
          <ac:chgData name="Phillip Kaufman" userId="c001b2a046940d7c" providerId="LiveId" clId="{5CB25B10-5B1C-4017-B167-ED3104435743}" dt="2024-05-26T07:14:50.833" v="7646"/>
          <ac:spMkLst>
            <pc:docMk/>
            <pc:sldMk cId="1841702003" sldId="987"/>
            <ac:spMk id="55" creationId="{74EC0EFD-102B-5398-93DE-3DCE3E40B669}"/>
          </ac:spMkLst>
        </pc:spChg>
        <pc:spChg chg="mod">
          <ac:chgData name="Phillip Kaufman" userId="c001b2a046940d7c" providerId="LiveId" clId="{5CB25B10-5B1C-4017-B167-ED3104435743}" dt="2024-05-26T07:14:30.464" v="7643"/>
          <ac:spMkLst>
            <pc:docMk/>
            <pc:sldMk cId="1841702003" sldId="987"/>
            <ac:spMk id="56" creationId="{34AB5432-A703-813D-D3AB-16A3238775F2}"/>
          </ac:spMkLst>
        </pc:spChg>
        <pc:spChg chg="mod">
          <ac:chgData name="Phillip Kaufman" userId="c001b2a046940d7c" providerId="LiveId" clId="{5CB25B10-5B1C-4017-B167-ED3104435743}" dt="2024-05-26T07:14:30.464" v="7643"/>
          <ac:spMkLst>
            <pc:docMk/>
            <pc:sldMk cId="1841702003" sldId="987"/>
            <ac:spMk id="57" creationId="{982ECC01-DC17-EA2E-2A70-F3511454E3E8}"/>
          </ac:spMkLst>
        </pc:spChg>
        <pc:spChg chg="mod">
          <ac:chgData name="Phillip Kaufman" userId="c001b2a046940d7c" providerId="LiveId" clId="{5CB25B10-5B1C-4017-B167-ED3104435743}" dt="2024-05-26T07:14:30.464" v="7643"/>
          <ac:spMkLst>
            <pc:docMk/>
            <pc:sldMk cId="1841702003" sldId="987"/>
            <ac:spMk id="58" creationId="{405B2146-99C9-4C27-CFEE-1657FF9CDC14}"/>
          </ac:spMkLst>
        </pc:spChg>
        <pc:spChg chg="mod">
          <ac:chgData name="Phillip Kaufman" userId="c001b2a046940d7c" providerId="LiveId" clId="{5CB25B10-5B1C-4017-B167-ED3104435743}" dt="2024-05-26T07:14:30.464" v="7643"/>
          <ac:spMkLst>
            <pc:docMk/>
            <pc:sldMk cId="1841702003" sldId="987"/>
            <ac:spMk id="59" creationId="{56279520-1FD9-C0FE-EEDF-49847F8C25D4}"/>
          </ac:spMkLst>
        </pc:spChg>
        <pc:spChg chg="mod">
          <ac:chgData name="Phillip Kaufman" userId="c001b2a046940d7c" providerId="LiveId" clId="{5CB25B10-5B1C-4017-B167-ED3104435743}" dt="2024-05-26T07:14:30.464" v="7643"/>
          <ac:spMkLst>
            <pc:docMk/>
            <pc:sldMk cId="1841702003" sldId="987"/>
            <ac:spMk id="60" creationId="{617BFE51-0AE2-1BBA-F8CC-89564120A7E6}"/>
          </ac:spMkLst>
        </pc:spChg>
        <pc:spChg chg="mod">
          <ac:chgData name="Phillip Kaufman" userId="c001b2a046940d7c" providerId="LiveId" clId="{5CB25B10-5B1C-4017-B167-ED3104435743}" dt="2024-05-26T07:14:30.464" v="7643"/>
          <ac:spMkLst>
            <pc:docMk/>
            <pc:sldMk cId="1841702003" sldId="987"/>
            <ac:spMk id="61" creationId="{BFB3684F-3922-682F-BB74-37C1AB6877B1}"/>
          </ac:spMkLst>
        </pc:spChg>
        <pc:spChg chg="mod">
          <ac:chgData name="Phillip Kaufman" userId="c001b2a046940d7c" providerId="LiveId" clId="{5CB25B10-5B1C-4017-B167-ED3104435743}" dt="2024-05-26T07:14:30.464" v="7643"/>
          <ac:spMkLst>
            <pc:docMk/>
            <pc:sldMk cId="1841702003" sldId="987"/>
            <ac:spMk id="62" creationId="{FD069FE2-3DFE-88DB-832E-C6BAD520F46A}"/>
          </ac:spMkLst>
        </pc:spChg>
        <pc:spChg chg="mod">
          <ac:chgData name="Phillip Kaufman" userId="c001b2a046940d7c" providerId="LiveId" clId="{5CB25B10-5B1C-4017-B167-ED3104435743}" dt="2024-05-26T07:14:30.464" v="7643"/>
          <ac:spMkLst>
            <pc:docMk/>
            <pc:sldMk cId="1841702003" sldId="987"/>
            <ac:spMk id="63" creationId="{B4A5C01F-06D8-09B0-882D-0033F764EA86}"/>
          </ac:spMkLst>
        </pc:spChg>
        <pc:spChg chg="mod">
          <ac:chgData name="Phillip Kaufman" userId="c001b2a046940d7c" providerId="LiveId" clId="{5CB25B10-5B1C-4017-B167-ED3104435743}" dt="2024-05-26T07:14:30.464" v="7643"/>
          <ac:spMkLst>
            <pc:docMk/>
            <pc:sldMk cId="1841702003" sldId="987"/>
            <ac:spMk id="64" creationId="{CF4BF81C-DF12-2E51-32B4-4AF62A346A93}"/>
          </ac:spMkLst>
        </pc:spChg>
        <pc:spChg chg="mod">
          <ac:chgData name="Phillip Kaufman" userId="c001b2a046940d7c" providerId="LiveId" clId="{5CB25B10-5B1C-4017-B167-ED3104435743}" dt="2024-05-26T07:14:30.464" v="7643"/>
          <ac:spMkLst>
            <pc:docMk/>
            <pc:sldMk cId="1841702003" sldId="987"/>
            <ac:spMk id="65" creationId="{265ACC1C-D33A-57E2-269B-6D0797455CD5}"/>
          </ac:spMkLst>
        </pc:spChg>
        <pc:spChg chg="mod">
          <ac:chgData name="Phillip Kaufman" userId="c001b2a046940d7c" providerId="LiveId" clId="{5CB25B10-5B1C-4017-B167-ED3104435743}" dt="2024-05-26T07:14:30.464" v="7643"/>
          <ac:spMkLst>
            <pc:docMk/>
            <pc:sldMk cId="1841702003" sldId="987"/>
            <ac:spMk id="66" creationId="{5F45A7A1-BB60-FFF9-1CD2-0D1B88B62639}"/>
          </ac:spMkLst>
        </pc:spChg>
        <pc:spChg chg="mod">
          <ac:chgData name="Phillip Kaufman" userId="c001b2a046940d7c" providerId="LiveId" clId="{5CB25B10-5B1C-4017-B167-ED3104435743}" dt="2024-05-26T07:14:30.464" v="7643"/>
          <ac:spMkLst>
            <pc:docMk/>
            <pc:sldMk cId="1841702003" sldId="987"/>
            <ac:spMk id="67" creationId="{BFA69FE9-7C33-D5EA-2D14-EB08850462C7}"/>
          </ac:spMkLst>
        </pc:spChg>
        <pc:spChg chg="mod">
          <ac:chgData name="Phillip Kaufman" userId="c001b2a046940d7c" providerId="LiveId" clId="{5CB25B10-5B1C-4017-B167-ED3104435743}" dt="2024-05-26T07:14:30.464" v="7643"/>
          <ac:spMkLst>
            <pc:docMk/>
            <pc:sldMk cId="1841702003" sldId="987"/>
            <ac:spMk id="68" creationId="{C50E0150-308E-82AC-56C6-FE6B857F8A23}"/>
          </ac:spMkLst>
        </pc:spChg>
        <pc:spChg chg="mod">
          <ac:chgData name="Phillip Kaufman" userId="c001b2a046940d7c" providerId="LiveId" clId="{5CB25B10-5B1C-4017-B167-ED3104435743}" dt="2024-05-26T07:14:30.464" v="7643"/>
          <ac:spMkLst>
            <pc:docMk/>
            <pc:sldMk cId="1841702003" sldId="987"/>
            <ac:spMk id="69" creationId="{718648BC-99DF-9FA5-CB9F-3A8E73557013}"/>
          </ac:spMkLst>
        </pc:spChg>
        <pc:spChg chg="mod">
          <ac:chgData name="Phillip Kaufman" userId="c001b2a046940d7c" providerId="LiveId" clId="{5CB25B10-5B1C-4017-B167-ED3104435743}" dt="2024-05-26T07:14:30.464" v="7643"/>
          <ac:spMkLst>
            <pc:docMk/>
            <pc:sldMk cId="1841702003" sldId="987"/>
            <ac:spMk id="70" creationId="{E2EBDF64-151D-F111-B7C1-4B7D30883475}"/>
          </ac:spMkLst>
        </pc:spChg>
        <pc:spChg chg="mod">
          <ac:chgData name="Phillip Kaufman" userId="c001b2a046940d7c" providerId="LiveId" clId="{5CB25B10-5B1C-4017-B167-ED3104435743}" dt="2024-05-26T07:14:30.464" v="7643"/>
          <ac:spMkLst>
            <pc:docMk/>
            <pc:sldMk cId="1841702003" sldId="987"/>
            <ac:spMk id="71" creationId="{2A399909-C87E-4383-7A58-13208FCADB0D}"/>
          </ac:spMkLst>
        </pc:spChg>
        <pc:spChg chg="mod">
          <ac:chgData name="Phillip Kaufman" userId="c001b2a046940d7c" providerId="LiveId" clId="{5CB25B10-5B1C-4017-B167-ED3104435743}" dt="2024-05-26T07:14:30.464" v="7643"/>
          <ac:spMkLst>
            <pc:docMk/>
            <pc:sldMk cId="1841702003" sldId="987"/>
            <ac:spMk id="72" creationId="{77F96880-AC33-9A32-FB50-439E9228F4DA}"/>
          </ac:spMkLst>
        </pc:spChg>
        <pc:spChg chg="mod">
          <ac:chgData name="Phillip Kaufman" userId="c001b2a046940d7c" providerId="LiveId" clId="{5CB25B10-5B1C-4017-B167-ED3104435743}" dt="2024-05-26T07:14:30.464" v="7643"/>
          <ac:spMkLst>
            <pc:docMk/>
            <pc:sldMk cId="1841702003" sldId="987"/>
            <ac:spMk id="73" creationId="{35DCAB54-8EAC-3127-5E33-8CCD269415EC}"/>
          </ac:spMkLst>
        </pc:spChg>
        <pc:spChg chg="mod">
          <ac:chgData name="Phillip Kaufman" userId="c001b2a046940d7c" providerId="LiveId" clId="{5CB25B10-5B1C-4017-B167-ED3104435743}" dt="2024-05-26T07:14:30.464" v="7643"/>
          <ac:spMkLst>
            <pc:docMk/>
            <pc:sldMk cId="1841702003" sldId="987"/>
            <ac:spMk id="74" creationId="{ACD07108-DD72-18DC-C218-6BFEC3985111}"/>
          </ac:spMkLst>
        </pc:spChg>
        <pc:spChg chg="mod">
          <ac:chgData name="Phillip Kaufman" userId="c001b2a046940d7c" providerId="LiveId" clId="{5CB25B10-5B1C-4017-B167-ED3104435743}" dt="2024-05-26T07:14:30.464" v="7643"/>
          <ac:spMkLst>
            <pc:docMk/>
            <pc:sldMk cId="1841702003" sldId="987"/>
            <ac:spMk id="75" creationId="{7297ABA5-FE51-5D58-04FD-93CFEFB13155}"/>
          </ac:spMkLst>
        </pc:spChg>
        <pc:spChg chg="mod">
          <ac:chgData name="Phillip Kaufman" userId="c001b2a046940d7c" providerId="LiveId" clId="{5CB25B10-5B1C-4017-B167-ED3104435743}" dt="2024-05-26T07:14:30.464" v="7643"/>
          <ac:spMkLst>
            <pc:docMk/>
            <pc:sldMk cId="1841702003" sldId="987"/>
            <ac:spMk id="76" creationId="{A434253B-CD10-CFC1-CEF1-699039D3D4C5}"/>
          </ac:spMkLst>
        </pc:spChg>
        <pc:spChg chg="mod">
          <ac:chgData name="Phillip Kaufman" userId="c001b2a046940d7c" providerId="LiveId" clId="{5CB25B10-5B1C-4017-B167-ED3104435743}" dt="2024-05-26T07:14:30.464" v="7643"/>
          <ac:spMkLst>
            <pc:docMk/>
            <pc:sldMk cId="1841702003" sldId="987"/>
            <ac:spMk id="77" creationId="{6ED1A160-848F-4B84-4636-CD3C11FE5E05}"/>
          </ac:spMkLst>
        </pc:spChg>
        <pc:spChg chg="mod">
          <ac:chgData name="Phillip Kaufman" userId="c001b2a046940d7c" providerId="LiveId" clId="{5CB25B10-5B1C-4017-B167-ED3104435743}" dt="2024-05-26T07:14:30.464" v="7643"/>
          <ac:spMkLst>
            <pc:docMk/>
            <pc:sldMk cId="1841702003" sldId="987"/>
            <ac:spMk id="78" creationId="{7B1D312F-9962-D459-12F7-DE1F9BDB784B}"/>
          </ac:spMkLst>
        </pc:spChg>
        <pc:spChg chg="mod">
          <ac:chgData name="Phillip Kaufman" userId="c001b2a046940d7c" providerId="LiveId" clId="{5CB25B10-5B1C-4017-B167-ED3104435743}" dt="2024-05-26T07:14:30.464" v="7643"/>
          <ac:spMkLst>
            <pc:docMk/>
            <pc:sldMk cId="1841702003" sldId="987"/>
            <ac:spMk id="79" creationId="{C93B60F5-5297-3247-1BCD-6E8638993307}"/>
          </ac:spMkLst>
        </pc:spChg>
        <pc:spChg chg="mod">
          <ac:chgData name="Phillip Kaufman" userId="c001b2a046940d7c" providerId="LiveId" clId="{5CB25B10-5B1C-4017-B167-ED3104435743}" dt="2024-05-26T07:14:30.464" v="7643"/>
          <ac:spMkLst>
            <pc:docMk/>
            <pc:sldMk cId="1841702003" sldId="987"/>
            <ac:spMk id="80" creationId="{5234059C-F2F3-27F8-D74A-73FAFE02A280}"/>
          </ac:spMkLst>
        </pc:spChg>
        <pc:spChg chg="mod">
          <ac:chgData name="Phillip Kaufman" userId="c001b2a046940d7c" providerId="LiveId" clId="{5CB25B10-5B1C-4017-B167-ED3104435743}" dt="2024-05-26T07:14:30.464" v="7643"/>
          <ac:spMkLst>
            <pc:docMk/>
            <pc:sldMk cId="1841702003" sldId="987"/>
            <ac:spMk id="81" creationId="{4DE26BEB-4135-C131-4905-9871D088B1DF}"/>
          </ac:spMkLst>
        </pc:spChg>
        <pc:spChg chg="mod">
          <ac:chgData name="Phillip Kaufman" userId="c001b2a046940d7c" providerId="LiveId" clId="{5CB25B10-5B1C-4017-B167-ED3104435743}" dt="2024-05-26T07:14:30.464" v="7643"/>
          <ac:spMkLst>
            <pc:docMk/>
            <pc:sldMk cId="1841702003" sldId="987"/>
            <ac:spMk id="82" creationId="{23C07E1B-DFA7-9C2F-6C33-279AEA65F491}"/>
          </ac:spMkLst>
        </pc:spChg>
        <pc:spChg chg="mod">
          <ac:chgData name="Phillip Kaufman" userId="c001b2a046940d7c" providerId="LiveId" clId="{5CB25B10-5B1C-4017-B167-ED3104435743}" dt="2024-05-26T07:14:30.464" v="7643"/>
          <ac:spMkLst>
            <pc:docMk/>
            <pc:sldMk cId="1841702003" sldId="987"/>
            <ac:spMk id="83" creationId="{16452B09-1FFB-4046-ACF7-124FAAB9508F}"/>
          </ac:spMkLst>
        </pc:spChg>
        <pc:spChg chg="mod">
          <ac:chgData name="Phillip Kaufman" userId="c001b2a046940d7c" providerId="LiveId" clId="{5CB25B10-5B1C-4017-B167-ED3104435743}" dt="2024-05-26T07:14:30.464" v="7643"/>
          <ac:spMkLst>
            <pc:docMk/>
            <pc:sldMk cId="1841702003" sldId="987"/>
            <ac:spMk id="84" creationId="{CD158840-8F1C-D5F5-2BFD-A86B4DA69F8D}"/>
          </ac:spMkLst>
        </pc:spChg>
        <pc:spChg chg="mod">
          <ac:chgData name="Phillip Kaufman" userId="c001b2a046940d7c" providerId="LiveId" clId="{5CB25B10-5B1C-4017-B167-ED3104435743}" dt="2024-05-26T07:14:30.464" v="7643"/>
          <ac:spMkLst>
            <pc:docMk/>
            <pc:sldMk cId="1841702003" sldId="987"/>
            <ac:spMk id="85" creationId="{11F8EF99-3AD0-86C2-85D5-76C98B652788}"/>
          </ac:spMkLst>
        </pc:spChg>
        <pc:spChg chg="mod">
          <ac:chgData name="Phillip Kaufman" userId="c001b2a046940d7c" providerId="LiveId" clId="{5CB25B10-5B1C-4017-B167-ED3104435743}" dt="2024-05-26T07:14:30.464" v="7643"/>
          <ac:spMkLst>
            <pc:docMk/>
            <pc:sldMk cId="1841702003" sldId="987"/>
            <ac:spMk id="86" creationId="{EBA62931-7FF6-6051-4C50-1E5DC093A094}"/>
          </ac:spMkLst>
        </pc:spChg>
        <pc:spChg chg="mod">
          <ac:chgData name="Phillip Kaufman" userId="c001b2a046940d7c" providerId="LiveId" clId="{5CB25B10-5B1C-4017-B167-ED3104435743}" dt="2024-05-26T07:14:30.464" v="7643"/>
          <ac:spMkLst>
            <pc:docMk/>
            <pc:sldMk cId="1841702003" sldId="987"/>
            <ac:spMk id="87" creationId="{5AD87F0E-0A77-ECA7-685D-6F8611BD73A9}"/>
          </ac:spMkLst>
        </pc:spChg>
        <pc:spChg chg="mod">
          <ac:chgData name="Phillip Kaufman" userId="c001b2a046940d7c" providerId="LiveId" clId="{5CB25B10-5B1C-4017-B167-ED3104435743}" dt="2024-05-26T07:14:30.464" v="7643"/>
          <ac:spMkLst>
            <pc:docMk/>
            <pc:sldMk cId="1841702003" sldId="987"/>
            <ac:spMk id="88" creationId="{24F96816-8039-7347-2543-7BC2FB5F01B7}"/>
          </ac:spMkLst>
        </pc:spChg>
        <pc:spChg chg="mod">
          <ac:chgData name="Phillip Kaufman" userId="c001b2a046940d7c" providerId="LiveId" clId="{5CB25B10-5B1C-4017-B167-ED3104435743}" dt="2024-05-26T07:14:30.464" v="7643"/>
          <ac:spMkLst>
            <pc:docMk/>
            <pc:sldMk cId="1841702003" sldId="987"/>
            <ac:spMk id="89" creationId="{54899018-6C2A-6AB3-30C9-913C23F0AA21}"/>
          </ac:spMkLst>
        </pc:spChg>
        <pc:spChg chg="mod">
          <ac:chgData name="Phillip Kaufman" userId="c001b2a046940d7c" providerId="LiveId" clId="{5CB25B10-5B1C-4017-B167-ED3104435743}" dt="2024-05-26T07:14:30.464" v="7643"/>
          <ac:spMkLst>
            <pc:docMk/>
            <pc:sldMk cId="1841702003" sldId="987"/>
            <ac:spMk id="90" creationId="{23D2E91C-DFCF-EB4F-9853-25F7542AEC99}"/>
          </ac:spMkLst>
        </pc:spChg>
        <pc:spChg chg="mod">
          <ac:chgData name="Phillip Kaufman" userId="c001b2a046940d7c" providerId="LiveId" clId="{5CB25B10-5B1C-4017-B167-ED3104435743}" dt="2024-05-26T07:14:30.464" v="7643"/>
          <ac:spMkLst>
            <pc:docMk/>
            <pc:sldMk cId="1841702003" sldId="987"/>
            <ac:spMk id="91" creationId="{4EE67BEC-FDB4-F215-66A5-6C5AF9F4237D}"/>
          </ac:spMkLst>
        </pc:spChg>
        <pc:spChg chg="mod">
          <ac:chgData name="Phillip Kaufman" userId="c001b2a046940d7c" providerId="LiveId" clId="{5CB25B10-5B1C-4017-B167-ED3104435743}" dt="2024-05-26T07:14:30.464" v="7643"/>
          <ac:spMkLst>
            <pc:docMk/>
            <pc:sldMk cId="1841702003" sldId="987"/>
            <ac:spMk id="92" creationId="{548B5101-A68E-723F-E705-DD271E9C5ED4}"/>
          </ac:spMkLst>
        </pc:spChg>
        <pc:spChg chg="mod">
          <ac:chgData name="Phillip Kaufman" userId="c001b2a046940d7c" providerId="LiveId" clId="{5CB25B10-5B1C-4017-B167-ED3104435743}" dt="2024-05-26T07:14:30.464" v="7643"/>
          <ac:spMkLst>
            <pc:docMk/>
            <pc:sldMk cId="1841702003" sldId="987"/>
            <ac:spMk id="93" creationId="{42D8A83F-7DC0-428A-67EA-1958BC2FB7BE}"/>
          </ac:spMkLst>
        </pc:spChg>
        <pc:spChg chg="mod">
          <ac:chgData name="Phillip Kaufman" userId="c001b2a046940d7c" providerId="LiveId" clId="{5CB25B10-5B1C-4017-B167-ED3104435743}" dt="2024-05-26T07:14:30.464" v="7643"/>
          <ac:spMkLst>
            <pc:docMk/>
            <pc:sldMk cId="1841702003" sldId="987"/>
            <ac:spMk id="94" creationId="{231D690C-984F-AFCD-8656-F7FEBB3ACCA3}"/>
          </ac:spMkLst>
        </pc:spChg>
        <pc:spChg chg="mod">
          <ac:chgData name="Phillip Kaufman" userId="c001b2a046940d7c" providerId="LiveId" clId="{5CB25B10-5B1C-4017-B167-ED3104435743}" dt="2024-05-26T07:17:26.401" v="7667" actId="164"/>
          <ac:spMkLst>
            <pc:docMk/>
            <pc:sldMk cId="1841702003" sldId="987"/>
            <ac:spMk id="96" creationId="{2DC93B79-94B5-D88B-9478-E289357AC6DF}"/>
          </ac:spMkLst>
        </pc:spChg>
        <pc:spChg chg="mod">
          <ac:chgData name="Phillip Kaufman" userId="c001b2a046940d7c" providerId="LiveId" clId="{5CB25B10-5B1C-4017-B167-ED3104435743}" dt="2024-05-26T07:17:26.401" v="7667" actId="164"/>
          <ac:spMkLst>
            <pc:docMk/>
            <pc:sldMk cId="1841702003" sldId="987"/>
            <ac:spMk id="97" creationId="{886E057D-92CB-8464-89AD-32E769032957}"/>
          </ac:spMkLst>
        </pc:spChg>
        <pc:spChg chg="mod">
          <ac:chgData name="Phillip Kaufman" userId="c001b2a046940d7c" providerId="LiveId" clId="{5CB25B10-5B1C-4017-B167-ED3104435743}" dt="2024-05-26T07:17:26.401" v="7667" actId="164"/>
          <ac:spMkLst>
            <pc:docMk/>
            <pc:sldMk cId="1841702003" sldId="987"/>
            <ac:spMk id="98" creationId="{9D0E7743-580F-D7C9-00A3-39DC300E256F}"/>
          </ac:spMkLst>
        </pc:spChg>
        <pc:spChg chg="mod">
          <ac:chgData name="Phillip Kaufman" userId="c001b2a046940d7c" providerId="LiveId" clId="{5CB25B10-5B1C-4017-B167-ED3104435743}" dt="2024-05-26T07:17:26.401" v="7667" actId="164"/>
          <ac:spMkLst>
            <pc:docMk/>
            <pc:sldMk cId="1841702003" sldId="987"/>
            <ac:spMk id="99" creationId="{7DBA3506-8295-3BAE-0EB6-90F3B8C0779C}"/>
          </ac:spMkLst>
        </pc:spChg>
        <pc:spChg chg="mod">
          <ac:chgData name="Phillip Kaufman" userId="c001b2a046940d7c" providerId="LiveId" clId="{5CB25B10-5B1C-4017-B167-ED3104435743}" dt="2024-05-26T07:17:26.401" v="7667" actId="164"/>
          <ac:spMkLst>
            <pc:docMk/>
            <pc:sldMk cId="1841702003" sldId="987"/>
            <ac:spMk id="100" creationId="{F92E4E67-676D-FEBD-CCF7-3E4441982076}"/>
          </ac:spMkLst>
        </pc:spChg>
        <pc:spChg chg="mod">
          <ac:chgData name="Phillip Kaufman" userId="c001b2a046940d7c" providerId="LiveId" clId="{5CB25B10-5B1C-4017-B167-ED3104435743}" dt="2024-05-26T07:17:26.401" v="7667" actId="164"/>
          <ac:spMkLst>
            <pc:docMk/>
            <pc:sldMk cId="1841702003" sldId="987"/>
            <ac:spMk id="101" creationId="{48C4614F-48FB-37DC-4341-CF94FD012420}"/>
          </ac:spMkLst>
        </pc:spChg>
        <pc:spChg chg="mod">
          <ac:chgData name="Phillip Kaufman" userId="c001b2a046940d7c" providerId="LiveId" clId="{5CB25B10-5B1C-4017-B167-ED3104435743}" dt="2024-05-26T07:17:26.401" v="7667" actId="164"/>
          <ac:spMkLst>
            <pc:docMk/>
            <pc:sldMk cId="1841702003" sldId="987"/>
            <ac:spMk id="102" creationId="{FBCAE088-5C94-BEDD-D02F-A2CC23065241}"/>
          </ac:spMkLst>
        </pc:spChg>
        <pc:spChg chg="mod">
          <ac:chgData name="Phillip Kaufman" userId="c001b2a046940d7c" providerId="LiveId" clId="{5CB25B10-5B1C-4017-B167-ED3104435743}" dt="2024-05-26T07:17:26.401" v="7667" actId="164"/>
          <ac:spMkLst>
            <pc:docMk/>
            <pc:sldMk cId="1841702003" sldId="987"/>
            <ac:spMk id="103" creationId="{E4A0B493-9804-E2E5-7673-283D8242D6B6}"/>
          </ac:spMkLst>
        </pc:spChg>
        <pc:spChg chg="mod">
          <ac:chgData name="Phillip Kaufman" userId="c001b2a046940d7c" providerId="LiveId" clId="{5CB25B10-5B1C-4017-B167-ED3104435743}" dt="2024-05-26T07:17:26.401" v="7667" actId="164"/>
          <ac:spMkLst>
            <pc:docMk/>
            <pc:sldMk cId="1841702003" sldId="987"/>
            <ac:spMk id="104" creationId="{2C55C4D7-8819-0A7B-3554-68EB3A7F9BD5}"/>
          </ac:spMkLst>
        </pc:spChg>
        <pc:spChg chg="mod">
          <ac:chgData name="Phillip Kaufman" userId="c001b2a046940d7c" providerId="LiveId" clId="{5CB25B10-5B1C-4017-B167-ED3104435743}" dt="2024-05-26T07:17:26.401" v="7667" actId="164"/>
          <ac:spMkLst>
            <pc:docMk/>
            <pc:sldMk cId="1841702003" sldId="987"/>
            <ac:spMk id="105" creationId="{09E31177-7C8E-0A20-ECE6-6B56A3BFACBC}"/>
          </ac:spMkLst>
        </pc:spChg>
        <pc:spChg chg="mod">
          <ac:chgData name="Phillip Kaufman" userId="c001b2a046940d7c" providerId="LiveId" clId="{5CB25B10-5B1C-4017-B167-ED3104435743}" dt="2024-05-26T07:17:26.401" v="7667" actId="164"/>
          <ac:spMkLst>
            <pc:docMk/>
            <pc:sldMk cId="1841702003" sldId="987"/>
            <ac:spMk id="106" creationId="{5FF28D5E-7B39-983F-322A-A658B09391E9}"/>
          </ac:spMkLst>
        </pc:spChg>
        <pc:spChg chg="mod">
          <ac:chgData name="Phillip Kaufman" userId="c001b2a046940d7c" providerId="LiveId" clId="{5CB25B10-5B1C-4017-B167-ED3104435743}" dt="2024-05-26T07:17:26.401" v="7667" actId="164"/>
          <ac:spMkLst>
            <pc:docMk/>
            <pc:sldMk cId="1841702003" sldId="987"/>
            <ac:spMk id="107" creationId="{22731006-F020-43B9-DBD8-77BB7312B56D}"/>
          </ac:spMkLst>
        </pc:spChg>
        <pc:spChg chg="mod">
          <ac:chgData name="Phillip Kaufman" userId="c001b2a046940d7c" providerId="LiveId" clId="{5CB25B10-5B1C-4017-B167-ED3104435743}" dt="2024-05-26T07:17:26.401" v="7667" actId="164"/>
          <ac:spMkLst>
            <pc:docMk/>
            <pc:sldMk cId="1841702003" sldId="987"/>
            <ac:spMk id="108" creationId="{5E927141-09D2-163B-6382-5659F69501AD}"/>
          </ac:spMkLst>
        </pc:spChg>
        <pc:spChg chg="mod">
          <ac:chgData name="Phillip Kaufman" userId="c001b2a046940d7c" providerId="LiveId" clId="{5CB25B10-5B1C-4017-B167-ED3104435743}" dt="2024-05-26T07:17:26.401" v="7667" actId="164"/>
          <ac:spMkLst>
            <pc:docMk/>
            <pc:sldMk cId="1841702003" sldId="987"/>
            <ac:spMk id="109" creationId="{4AE287BF-8D19-D368-CA02-DC80BC383671}"/>
          </ac:spMkLst>
        </pc:spChg>
        <pc:spChg chg="mod">
          <ac:chgData name="Phillip Kaufman" userId="c001b2a046940d7c" providerId="LiveId" clId="{5CB25B10-5B1C-4017-B167-ED3104435743}" dt="2024-05-26T07:17:26.401" v="7667" actId="164"/>
          <ac:spMkLst>
            <pc:docMk/>
            <pc:sldMk cId="1841702003" sldId="987"/>
            <ac:spMk id="110" creationId="{8BED84E3-6410-684D-4DEF-EA3E8F8EC426}"/>
          </ac:spMkLst>
        </pc:spChg>
        <pc:spChg chg="mod">
          <ac:chgData name="Phillip Kaufman" userId="c001b2a046940d7c" providerId="LiveId" clId="{5CB25B10-5B1C-4017-B167-ED3104435743}" dt="2024-05-26T07:17:26.401" v="7667" actId="164"/>
          <ac:spMkLst>
            <pc:docMk/>
            <pc:sldMk cId="1841702003" sldId="987"/>
            <ac:spMk id="111" creationId="{9B68082B-3CA6-97A3-F804-E6A9E1CDF576}"/>
          </ac:spMkLst>
        </pc:spChg>
        <pc:spChg chg="mod">
          <ac:chgData name="Phillip Kaufman" userId="c001b2a046940d7c" providerId="LiveId" clId="{5CB25B10-5B1C-4017-B167-ED3104435743}" dt="2024-05-26T07:17:26.401" v="7667" actId="164"/>
          <ac:spMkLst>
            <pc:docMk/>
            <pc:sldMk cId="1841702003" sldId="987"/>
            <ac:spMk id="112" creationId="{DEB5B80F-B04D-9C96-CF13-D7B90371D418}"/>
          </ac:spMkLst>
        </pc:spChg>
        <pc:spChg chg="mod">
          <ac:chgData name="Phillip Kaufman" userId="c001b2a046940d7c" providerId="LiveId" clId="{5CB25B10-5B1C-4017-B167-ED3104435743}" dt="2024-05-26T07:17:26.401" v="7667" actId="164"/>
          <ac:spMkLst>
            <pc:docMk/>
            <pc:sldMk cId="1841702003" sldId="987"/>
            <ac:spMk id="113" creationId="{6A5464FC-F93D-BC44-E9D7-D3A6FE38B0E7}"/>
          </ac:spMkLst>
        </pc:spChg>
        <pc:spChg chg="mod">
          <ac:chgData name="Phillip Kaufman" userId="c001b2a046940d7c" providerId="LiveId" clId="{5CB25B10-5B1C-4017-B167-ED3104435743}" dt="2024-05-26T07:17:26.401" v="7667" actId="164"/>
          <ac:spMkLst>
            <pc:docMk/>
            <pc:sldMk cId="1841702003" sldId="987"/>
            <ac:spMk id="114" creationId="{FC74ABD2-4326-47AA-ABD1-4D8785840B4E}"/>
          </ac:spMkLst>
        </pc:spChg>
        <pc:spChg chg="mod">
          <ac:chgData name="Phillip Kaufman" userId="c001b2a046940d7c" providerId="LiveId" clId="{5CB25B10-5B1C-4017-B167-ED3104435743}" dt="2024-05-26T07:17:26.401" v="7667" actId="164"/>
          <ac:spMkLst>
            <pc:docMk/>
            <pc:sldMk cId="1841702003" sldId="987"/>
            <ac:spMk id="115" creationId="{4D089BDC-C7BD-98D1-3EBE-32491656C2B2}"/>
          </ac:spMkLst>
        </pc:spChg>
        <pc:spChg chg="mod">
          <ac:chgData name="Phillip Kaufman" userId="c001b2a046940d7c" providerId="LiveId" clId="{5CB25B10-5B1C-4017-B167-ED3104435743}" dt="2024-05-26T07:17:26.401" v="7667" actId="164"/>
          <ac:spMkLst>
            <pc:docMk/>
            <pc:sldMk cId="1841702003" sldId="987"/>
            <ac:spMk id="116" creationId="{C75B5C38-2459-79D0-FBF8-273325C20B98}"/>
          </ac:spMkLst>
        </pc:spChg>
        <pc:spChg chg="mod">
          <ac:chgData name="Phillip Kaufman" userId="c001b2a046940d7c" providerId="LiveId" clId="{5CB25B10-5B1C-4017-B167-ED3104435743}" dt="2024-05-26T07:17:26.401" v="7667" actId="164"/>
          <ac:spMkLst>
            <pc:docMk/>
            <pc:sldMk cId="1841702003" sldId="987"/>
            <ac:spMk id="117" creationId="{E018D915-0024-45A3-D82A-7ED34810611A}"/>
          </ac:spMkLst>
        </pc:spChg>
        <pc:spChg chg="mod">
          <ac:chgData name="Phillip Kaufman" userId="c001b2a046940d7c" providerId="LiveId" clId="{5CB25B10-5B1C-4017-B167-ED3104435743}" dt="2024-05-26T07:17:26.401" v="7667" actId="164"/>
          <ac:spMkLst>
            <pc:docMk/>
            <pc:sldMk cId="1841702003" sldId="987"/>
            <ac:spMk id="118" creationId="{8B54CD6B-4D63-49CE-4813-DD8D999F917A}"/>
          </ac:spMkLst>
        </pc:spChg>
        <pc:spChg chg="mod">
          <ac:chgData name="Phillip Kaufman" userId="c001b2a046940d7c" providerId="LiveId" clId="{5CB25B10-5B1C-4017-B167-ED3104435743}" dt="2024-05-26T07:17:26.401" v="7667" actId="164"/>
          <ac:spMkLst>
            <pc:docMk/>
            <pc:sldMk cId="1841702003" sldId="987"/>
            <ac:spMk id="119" creationId="{F9F55B5A-839D-4406-E01E-67073EDD1E1E}"/>
          </ac:spMkLst>
        </pc:spChg>
        <pc:spChg chg="mod">
          <ac:chgData name="Phillip Kaufman" userId="c001b2a046940d7c" providerId="LiveId" clId="{5CB25B10-5B1C-4017-B167-ED3104435743}" dt="2024-05-26T07:17:26.401" v="7667" actId="164"/>
          <ac:spMkLst>
            <pc:docMk/>
            <pc:sldMk cId="1841702003" sldId="987"/>
            <ac:spMk id="120" creationId="{827E5127-61F2-6644-07EA-BF82DF5C3CF3}"/>
          </ac:spMkLst>
        </pc:spChg>
        <pc:spChg chg="mod">
          <ac:chgData name="Phillip Kaufman" userId="c001b2a046940d7c" providerId="LiveId" clId="{5CB25B10-5B1C-4017-B167-ED3104435743}" dt="2024-05-26T07:17:26.401" v="7667" actId="164"/>
          <ac:spMkLst>
            <pc:docMk/>
            <pc:sldMk cId="1841702003" sldId="987"/>
            <ac:spMk id="121" creationId="{0023F656-003C-A6EC-B317-89E2BB92F964}"/>
          </ac:spMkLst>
        </pc:spChg>
        <pc:spChg chg="mod">
          <ac:chgData name="Phillip Kaufman" userId="c001b2a046940d7c" providerId="LiveId" clId="{5CB25B10-5B1C-4017-B167-ED3104435743}" dt="2024-05-26T07:17:26.401" v="7667" actId="164"/>
          <ac:spMkLst>
            <pc:docMk/>
            <pc:sldMk cId="1841702003" sldId="987"/>
            <ac:spMk id="122" creationId="{26770F95-1ACC-F1C1-C944-CAAC2780C904}"/>
          </ac:spMkLst>
        </pc:spChg>
        <pc:spChg chg="add del mod">
          <ac:chgData name="Phillip Kaufman" userId="c001b2a046940d7c" providerId="LiveId" clId="{5CB25B10-5B1C-4017-B167-ED3104435743}" dt="2024-05-26T07:17:26.401" v="7667" actId="164"/>
          <ac:spMkLst>
            <pc:docMk/>
            <pc:sldMk cId="1841702003" sldId="987"/>
            <ac:spMk id="123" creationId="{F0A88FE4-6DA2-E797-6942-55425957FC58}"/>
          </ac:spMkLst>
        </pc:spChg>
        <pc:spChg chg="mod">
          <ac:chgData name="Phillip Kaufman" userId="c001b2a046940d7c" providerId="LiveId" clId="{5CB25B10-5B1C-4017-B167-ED3104435743}" dt="2024-05-26T07:17:26.401" v="7667" actId="164"/>
          <ac:spMkLst>
            <pc:docMk/>
            <pc:sldMk cId="1841702003" sldId="987"/>
            <ac:spMk id="124" creationId="{79E63107-153D-D61B-1F1E-7F1262BB989D}"/>
          </ac:spMkLst>
        </pc:spChg>
        <pc:spChg chg="mod">
          <ac:chgData name="Phillip Kaufman" userId="c001b2a046940d7c" providerId="LiveId" clId="{5CB25B10-5B1C-4017-B167-ED3104435743}" dt="2024-05-26T07:17:26.401" v="7667" actId="164"/>
          <ac:spMkLst>
            <pc:docMk/>
            <pc:sldMk cId="1841702003" sldId="987"/>
            <ac:spMk id="125" creationId="{8CD5CF4E-424F-CE9B-4DC6-993B197A22F3}"/>
          </ac:spMkLst>
        </pc:spChg>
        <pc:spChg chg="mod">
          <ac:chgData name="Phillip Kaufman" userId="c001b2a046940d7c" providerId="LiveId" clId="{5CB25B10-5B1C-4017-B167-ED3104435743}" dt="2024-05-26T07:17:26.401" v="7667" actId="164"/>
          <ac:spMkLst>
            <pc:docMk/>
            <pc:sldMk cId="1841702003" sldId="987"/>
            <ac:spMk id="126" creationId="{62EBD753-E78E-3A6B-ED9F-70B232C84D2F}"/>
          </ac:spMkLst>
        </pc:spChg>
        <pc:spChg chg="mod">
          <ac:chgData name="Phillip Kaufman" userId="c001b2a046940d7c" providerId="LiveId" clId="{5CB25B10-5B1C-4017-B167-ED3104435743}" dt="2024-05-26T07:17:26.401" v="7667" actId="164"/>
          <ac:spMkLst>
            <pc:docMk/>
            <pc:sldMk cId="1841702003" sldId="987"/>
            <ac:spMk id="127" creationId="{4C483375-F67B-5F05-34A0-F8964592A4FB}"/>
          </ac:spMkLst>
        </pc:spChg>
        <pc:spChg chg="mod">
          <ac:chgData name="Phillip Kaufman" userId="c001b2a046940d7c" providerId="LiveId" clId="{5CB25B10-5B1C-4017-B167-ED3104435743}" dt="2024-05-26T07:17:26.401" v="7667" actId="164"/>
          <ac:spMkLst>
            <pc:docMk/>
            <pc:sldMk cId="1841702003" sldId="987"/>
            <ac:spMk id="128" creationId="{B15F30E9-C65A-62FE-783A-49C95C49FD26}"/>
          </ac:spMkLst>
        </pc:spChg>
        <pc:spChg chg="mod">
          <ac:chgData name="Phillip Kaufman" userId="c001b2a046940d7c" providerId="LiveId" clId="{5CB25B10-5B1C-4017-B167-ED3104435743}" dt="2024-05-26T07:17:26.401" v="7667" actId="164"/>
          <ac:spMkLst>
            <pc:docMk/>
            <pc:sldMk cId="1841702003" sldId="987"/>
            <ac:spMk id="129" creationId="{0E922684-0D40-C97E-78AA-F8CD1CF55F42}"/>
          </ac:spMkLst>
        </pc:spChg>
        <pc:spChg chg="mod">
          <ac:chgData name="Phillip Kaufman" userId="c001b2a046940d7c" providerId="LiveId" clId="{5CB25B10-5B1C-4017-B167-ED3104435743}" dt="2024-05-26T07:17:26.401" v="7667" actId="164"/>
          <ac:spMkLst>
            <pc:docMk/>
            <pc:sldMk cId="1841702003" sldId="987"/>
            <ac:spMk id="130" creationId="{744F90E9-6F5B-8868-F603-22A52F621961}"/>
          </ac:spMkLst>
        </pc:spChg>
        <pc:spChg chg="mod">
          <ac:chgData name="Phillip Kaufman" userId="c001b2a046940d7c" providerId="LiveId" clId="{5CB25B10-5B1C-4017-B167-ED3104435743}" dt="2024-05-26T07:17:26.401" v="7667" actId="164"/>
          <ac:spMkLst>
            <pc:docMk/>
            <pc:sldMk cId="1841702003" sldId="987"/>
            <ac:spMk id="131" creationId="{C5126D9E-E667-0B73-5949-55DE1FA64068}"/>
          </ac:spMkLst>
        </pc:spChg>
        <pc:spChg chg="mod">
          <ac:chgData name="Phillip Kaufman" userId="c001b2a046940d7c" providerId="LiveId" clId="{5CB25B10-5B1C-4017-B167-ED3104435743}" dt="2024-05-26T07:17:26.401" v="7667" actId="164"/>
          <ac:spMkLst>
            <pc:docMk/>
            <pc:sldMk cId="1841702003" sldId="987"/>
            <ac:spMk id="132" creationId="{0E5353CD-AD12-F99A-B698-AD20312D4236}"/>
          </ac:spMkLst>
        </pc:spChg>
        <pc:spChg chg="mod">
          <ac:chgData name="Phillip Kaufman" userId="c001b2a046940d7c" providerId="LiveId" clId="{5CB25B10-5B1C-4017-B167-ED3104435743}" dt="2024-05-26T07:17:26.401" v="7667" actId="164"/>
          <ac:spMkLst>
            <pc:docMk/>
            <pc:sldMk cId="1841702003" sldId="987"/>
            <ac:spMk id="133" creationId="{E75A97E1-8329-5F23-1429-D6B42D874682}"/>
          </ac:spMkLst>
        </pc:spChg>
        <pc:spChg chg="mod">
          <ac:chgData name="Phillip Kaufman" userId="c001b2a046940d7c" providerId="LiveId" clId="{5CB25B10-5B1C-4017-B167-ED3104435743}" dt="2024-05-26T07:17:26.401" v="7667" actId="164"/>
          <ac:spMkLst>
            <pc:docMk/>
            <pc:sldMk cId="1841702003" sldId="987"/>
            <ac:spMk id="134" creationId="{7E7779EC-1BAE-32D6-8B12-453A19B93079}"/>
          </ac:spMkLst>
        </pc:spChg>
        <pc:spChg chg="mod">
          <ac:chgData name="Phillip Kaufman" userId="c001b2a046940d7c" providerId="LiveId" clId="{5CB25B10-5B1C-4017-B167-ED3104435743}" dt="2024-05-26T07:17:26.401" v="7667" actId="164"/>
          <ac:spMkLst>
            <pc:docMk/>
            <pc:sldMk cId="1841702003" sldId="987"/>
            <ac:spMk id="135" creationId="{69F9C61C-5D54-3EFC-804B-5458A4B9B6AE}"/>
          </ac:spMkLst>
        </pc:spChg>
        <pc:spChg chg="mod">
          <ac:chgData name="Phillip Kaufman" userId="c001b2a046940d7c" providerId="LiveId" clId="{5CB25B10-5B1C-4017-B167-ED3104435743}" dt="2024-05-26T07:17:26.401" v="7667" actId="164"/>
          <ac:spMkLst>
            <pc:docMk/>
            <pc:sldMk cId="1841702003" sldId="987"/>
            <ac:spMk id="136" creationId="{25DAC274-55F2-3AE9-01DA-1A280CD7293E}"/>
          </ac:spMkLst>
        </pc:spChg>
        <pc:spChg chg="add mod">
          <ac:chgData name="Phillip Kaufman" userId="c001b2a046940d7c" providerId="LiveId" clId="{5CB25B10-5B1C-4017-B167-ED3104435743}" dt="2024-05-26T07:16:25.952" v="7659" actId="14100"/>
          <ac:spMkLst>
            <pc:docMk/>
            <pc:sldMk cId="1841702003" sldId="987"/>
            <ac:spMk id="137" creationId="{F0A88FE4-6DA2-E797-6942-55425957FC58}"/>
          </ac:spMkLst>
        </pc:spChg>
        <pc:spChg chg="mod topLvl">
          <ac:chgData name="Phillip Kaufman" userId="c001b2a046940d7c" providerId="LiveId" clId="{5CB25B10-5B1C-4017-B167-ED3104435743}" dt="2024-05-26T07:26:42.638" v="7814" actId="692"/>
          <ac:spMkLst>
            <pc:docMk/>
            <pc:sldMk cId="1841702003" sldId="987"/>
            <ac:spMk id="140" creationId="{FD672788-33C8-9F11-CB03-7A1A983B54AF}"/>
          </ac:spMkLst>
        </pc:spChg>
        <pc:spChg chg="mod topLvl">
          <ac:chgData name="Phillip Kaufman" userId="c001b2a046940d7c" providerId="LiveId" clId="{5CB25B10-5B1C-4017-B167-ED3104435743}" dt="2024-05-26T07:26:42.638" v="7814" actId="692"/>
          <ac:spMkLst>
            <pc:docMk/>
            <pc:sldMk cId="1841702003" sldId="987"/>
            <ac:spMk id="141" creationId="{9949CBCD-3457-2D20-F254-3863988E31C8}"/>
          </ac:spMkLst>
        </pc:spChg>
        <pc:spChg chg="mod topLvl">
          <ac:chgData name="Phillip Kaufman" userId="c001b2a046940d7c" providerId="LiveId" clId="{5CB25B10-5B1C-4017-B167-ED3104435743}" dt="2024-05-26T07:26:42.638" v="7814" actId="692"/>
          <ac:spMkLst>
            <pc:docMk/>
            <pc:sldMk cId="1841702003" sldId="987"/>
            <ac:spMk id="142" creationId="{F3F24129-B006-CAB8-5D9C-A9365B5C8C26}"/>
          </ac:spMkLst>
        </pc:spChg>
        <pc:spChg chg="mod topLvl">
          <ac:chgData name="Phillip Kaufman" userId="c001b2a046940d7c" providerId="LiveId" clId="{5CB25B10-5B1C-4017-B167-ED3104435743}" dt="2024-05-26T07:26:42.638" v="7814" actId="692"/>
          <ac:spMkLst>
            <pc:docMk/>
            <pc:sldMk cId="1841702003" sldId="987"/>
            <ac:spMk id="143" creationId="{703D8AEE-9F69-1343-C379-663A5A80CE74}"/>
          </ac:spMkLst>
        </pc:spChg>
        <pc:spChg chg="mod topLvl">
          <ac:chgData name="Phillip Kaufman" userId="c001b2a046940d7c" providerId="LiveId" clId="{5CB25B10-5B1C-4017-B167-ED3104435743}" dt="2024-05-26T07:26:42.638" v="7814" actId="692"/>
          <ac:spMkLst>
            <pc:docMk/>
            <pc:sldMk cId="1841702003" sldId="987"/>
            <ac:spMk id="144" creationId="{D619A196-A1D3-0CAF-F7F4-94F3FDF50D0E}"/>
          </ac:spMkLst>
        </pc:spChg>
        <pc:spChg chg="mod topLvl">
          <ac:chgData name="Phillip Kaufman" userId="c001b2a046940d7c" providerId="LiveId" clId="{5CB25B10-5B1C-4017-B167-ED3104435743}" dt="2024-05-26T07:26:42.638" v="7814" actId="692"/>
          <ac:spMkLst>
            <pc:docMk/>
            <pc:sldMk cId="1841702003" sldId="987"/>
            <ac:spMk id="145" creationId="{35CA741A-8911-D36E-4F9F-8213903F8AEE}"/>
          </ac:spMkLst>
        </pc:spChg>
        <pc:spChg chg="mod topLvl">
          <ac:chgData name="Phillip Kaufman" userId="c001b2a046940d7c" providerId="LiveId" clId="{5CB25B10-5B1C-4017-B167-ED3104435743}" dt="2024-05-26T07:26:42.638" v="7814" actId="692"/>
          <ac:spMkLst>
            <pc:docMk/>
            <pc:sldMk cId="1841702003" sldId="987"/>
            <ac:spMk id="146" creationId="{A08FE348-0156-6E24-5AC3-AE628388B048}"/>
          </ac:spMkLst>
        </pc:spChg>
        <pc:spChg chg="mod topLvl">
          <ac:chgData name="Phillip Kaufman" userId="c001b2a046940d7c" providerId="LiveId" clId="{5CB25B10-5B1C-4017-B167-ED3104435743}" dt="2024-05-26T07:26:42.638" v="7814" actId="692"/>
          <ac:spMkLst>
            <pc:docMk/>
            <pc:sldMk cId="1841702003" sldId="987"/>
            <ac:spMk id="147" creationId="{38DDAD4C-16AC-FD7B-08B7-41518D1157F5}"/>
          </ac:spMkLst>
        </pc:spChg>
        <pc:spChg chg="mod topLvl">
          <ac:chgData name="Phillip Kaufman" userId="c001b2a046940d7c" providerId="LiveId" clId="{5CB25B10-5B1C-4017-B167-ED3104435743}" dt="2024-05-26T07:26:42.638" v="7814" actId="692"/>
          <ac:spMkLst>
            <pc:docMk/>
            <pc:sldMk cId="1841702003" sldId="987"/>
            <ac:spMk id="148" creationId="{7B7422DC-D37F-B4C0-68A1-5B94FE0EC114}"/>
          </ac:spMkLst>
        </pc:spChg>
        <pc:spChg chg="mod topLvl">
          <ac:chgData name="Phillip Kaufman" userId="c001b2a046940d7c" providerId="LiveId" clId="{5CB25B10-5B1C-4017-B167-ED3104435743}" dt="2024-05-26T07:26:42.638" v="7814" actId="692"/>
          <ac:spMkLst>
            <pc:docMk/>
            <pc:sldMk cId="1841702003" sldId="987"/>
            <ac:spMk id="149" creationId="{9863A15B-25B3-6BAD-2207-50041C47A7D4}"/>
          </ac:spMkLst>
        </pc:spChg>
        <pc:spChg chg="mod topLvl">
          <ac:chgData name="Phillip Kaufman" userId="c001b2a046940d7c" providerId="LiveId" clId="{5CB25B10-5B1C-4017-B167-ED3104435743}" dt="2024-05-26T07:26:42.638" v="7814" actId="692"/>
          <ac:spMkLst>
            <pc:docMk/>
            <pc:sldMk cId="1841702003" sldId="987"/>
            <ac:spMk id="150" creationId="{F689226C-14FC-D3D6-BD7B-1D927A542AF6}"/>
          </ac:spMkLst>
        </pc:spChg>
        <pc:spChg chg="mod topLvl">
          <ac:chgData name="Phillip Kaufman" userId="c001b2a046940d7c" providerId="LiveId" clId="{5CB25B10-5B1C-4017-B167-ED3104435743}" dt="2024-05-26T07:26:42.638" v="7814" actId="692"/>
          <ac:spMkLst>
            <pc:docMk/>
            <pc:sldMk cId="1841702003" sldId="987"/>
            <ac:spMk id="151" creationId="{5809D3C7-BF8C-AA43-3621-A5B21BC3C155}"/>
          </ac:spMkLst>
        </pc:spChg>
        <pc:spChg chg="mod topLvl">
          <ac:chgData name="Phillip Kaufman" userId="c001b2a046940d7c" providerId="LiveId" clId="{5CB25B10-5B1C-4017-B167-ED3104435743}" dt="2024-05-26T07:26:42.638" v="7814" actId="692"/>
          <ac:spMkLst>
            <pc:docMk/>
            <pc:sldMk cId="1841702003" sldId="987"/>
            <ac:spMk id="152" creationId="{93091DB6-B9F1-AE40-EBB1-0833FB8620AC}"/>
          </ac:spMkLst>
        </pc:spChg>
        <pc:spChg chg="mod topLvl">
          <ac:chgData name="Phillip Kaufman" userId="c001b2a046940d7c" providerId="LiveId" clId="{5CB25B10-5B1C-4017-B167-ED3104435743}" dt="2024-05-26T07:26:42.638" v="7814" actId="692"/>
          <ac:spMkLst>
            <pc:docMk/>
            <pc:sldMk cId="1841702003" sldId="987"/>
            <ac:spMk id="153" creationId="{5D1EB24D-DC10-91DA-BC4F-605B6E1FBE0B}"/>
          </ac:spMkLst>
        </pc:spChg>
        <pc:spChg chg="mod topLvl">
          <ac:chgData name="Phillip Kaufman" userId="c001b2a046940d7c" providerId="LiveId" clId="{5CB25B10-5B1C-4017-B167-ED3104435743}" dt="2024-05-26T07:26:42.638" v="7814" actId="692"/>
          <ac:spMkLst>
            <pc:docMk/>
            <pc:sldMk cId="1841702003" sldId="987"/>
            <ac:spMk id="154" creationId="{5DCE07B7-A1A2-DEB6-F94C-47501856D3B6}"/>
          </ac:spMkLst>
        </pc:spChg>
        <pc:spChg chg="mod topLvl">
          <ac:chgData name="Phillip Kaufman" userId="c001b2a046940d7c" providerId="LiveId" clId="{5CB25B10-5B1C-4017-B167-ED3104435743}" dt="2024-05-26T07:26:42.638" v="7814" actId="692"/>
          <ac:spMkLst>
            <pc:docMk/>
            <pc:sldMk cId="1841702003" sldId="987"/>
            <ac:spMk id="155" creationId="{A6C11724-9DF3-999A-2F43-80EED041EE4F}"/>
          </ac:spMkLst>
        </pc:spChg>
        <pc:spChg chg="mod topLvl">
          <ac:chgData name="Phillip Kaufman" userId="c001b2a046940d7c" providerId="LiveId" clId="{5CB25B10-5B1C-4017-B167-ED3104435743}" dt="2024-05-26T07:26:42.638" v="7814" actId="692"/>
          <ac:spMkLst>
            <pc:docMk/>
            <pc:sldMk cId="1841702003" sldId="987"/>
            <ac:spMk id="156" creationId="{34419E02-2AE9-4028-452D-BCFDF0AF8BED}"/>
          </ac:spMkLst>
        </pc:spChg>
        <pc:spChg chg="mod topLvl">
          <ac:chgData name="Phillip Kaufman" userId="c001b2a046940d7c" providerId="LiveId" clId="{5CB25B10-5B1C-4017-B167-ED3104435743}" dt="2024-05-26T07:26:42.638" v="7814" actId="692"/>
          <ac:spMkLst>
            <pc:docMk/>
            <pc:sldMk cId="1841702003" sldId="987"/>
            <ac:spMk id="157" creationId="{73B24D9A-2D6F-549B-F686-C05BDF9DC2B4}"/>
          </ac:spMkLst>
        </pc:spChg>
        <pc:spChg chg="mod topLvl">
          <ac:chgData name="Phillip Kaufman" userId="c001b2a046940d7c" providerId="LiveId" clId="{5CB25B10-5B1C-4017-B167-ED3104435743}" dt="2024-05-26T07:26:42.638" v="7814" actId="692"/>
          <ac:spMkLst>
            <pc:docMk/>
            <pc:sldMk cId="1841702003" sldId="987"/>
            <ac:spMk id="158" creationId="{F4A5129F-C2F3-ED16-5B4C-5EFC628A03B8}"/>
          </ac:spMkLst>
        </pc:spChg>
        <pc:spChg chg="mod topLvl">
          <ac:chgData name="Phillip Kaufman" userId="c001b2a046940d7c" providerId="LiveId" clId="{5CB25B10-5B1C-4017-B167-ED3104435743}" dt="2024-05-26T07:26:42.638" v="7814" actId="692"/>
          <ac:spMkLst>
            <pc:docMk/>
            <pc:sldMk cId="1841702003" sldId="987"/>
            <ac:spMk id="159" creationId="{EE341709-AA93-DFED-5191-E233AC0F39DC}"/>
          </ac:spMkLst>
        </pc:spChg>
        <pc:spChg chg="mod topLvl">
          <ac:chgData name="Phillip Kaufman" userId="c001b2a046940d7c" providerId="LiveId" clId="{5CB25B10-5B1C-4017-B167-ED3104435743}" dt="2024-05-26T07:26:42.638" v="7814" actId="692"/>
          <ac:spMkLst>
            <pc:docMk/>
            <pc:sldMk cId="1841702003" sldId="987"/>
            <ac:spMk id="160" creationId="{AAC6435B-CC0D-3B1D-F563-5FA10789203D}"/>
          </ac:spMkLst>
        </pc:spChg>
        <pc:spChg chg="mod topLvl">
          <ac:chgData name="Phillip Kaufman" userId="c001b2a046940d7c" providerId="LiveId" clId="{5CB25B10-5B1C-4017-B167-ED3104435743}" dt="2024-05-26T07:26:42.638" v="7814" actId="692"/>
          <ac:spMkLst>
            <pc:docMk/>
            <pc:sldMk cId="1841702003" sldId="987"/>
            <ac:spMk id="161" creationId="{A05A12F1-4F4C-CDED-3B41-2E756E8BB9EA}"/>
          </ac:spMkLst>
        </pc:spChg>
        <pc:spChg chg="mod topLvl">
          <ac:chgData name="Phillip Kaufman" userId="c001b2a046940d7c" providerId="LiveId" clId="{5CB25B10-5B1C-4017-B167-ED3104435743}" dt="2024-05-26T07:26:42.638" v="7814" actId="692"/>
          <ac:spMkLst>
            <pc:docMk/>
            <pc:sldMk cId="1841702003" sldId="987"/>
            <ac:spMk id="162" creationId="{85E1D110-73D5-D352-8BDE-148CD857E042}"/>
          </ac:spMkLst>
        </pc:spChg>
        <pc:spChg chg="mod topLvl">
          <ac:chgData name="Phillip Kaufman" userId="c001b2a046940d7c" providerId="LiveId" clId="{5CB25B10-5B1C-4017-B167-ED3104435743}" dt="2024-05-26T07:26:42.638" v="7814" actId="692"/>
          <ac:spMkLst>
            <pc:docMk/>
            <pc:sldMk cId="1841702003" sldId="987"/>
            <ac:spMk id="163" creationId="{79C14BA4-DCA7-196B-6120-A3B497A04CB1}"/>
          </ac:spMkLst>
        </pc:spChg>
        <pc:spChg chg="mod topLvl">
          <ac:chgData name="Phillip Kaufman" userId="c001b2a046940d7c" providerId="LiveId" clId="{5CB25B10-5B1C-4017-B167-ED3104435743}" dt="2024-05-26T07:26:42.638" v="7814" actId="692"/>
          <ac:spMkLst>
            <pc:docMk/>
            <pc:sldMk cId="1841702003" sldId="987"/>
            <ac:spMk id="164" creationId="{127B38DE-D8DD-9A19-FCC1-ED2B876BD4F0}"/>
          </ac:spMkLst>
        </pc:spChg>
        <pc:spChg chg="mod topLvl">
          <ac:chgData name="Phillip Kaufman" userId="c001b2a046940d7c" providerId="LiveId" clId="{5CB25B10-5B1C-4017-B167-ED3104435743}" dt="2024-05-26T07:26:42.638" v="7814" actId="692"/>
          <ac:spMkLst>
            <pc:docMk/>
            <pc:sldMk cId="1841702003" sldId="987"/>
            <ac:spMk id="165" creationId="{F96853A0-CCED-AC20-318F-E3AF4F845884}"/>
          </ac:spMkLst>
        </pc:spChg>
        <pc:spChg chg="mod topLvl">
          <ac:chgData name="Phillip Kaufman" userId="c001b2a046940d7c" providerId="LiveId" clId="{5CB25B10-5B1C-4017-B167-ED3104435743}" dt="2024-05-26T07:26:42.638" v="7814" actId="692"/>
          <ac:spMkLst>
            <pc:docMk/>
            <pc:sldMk cId="1841702003" sldId="987"/>
            <ac:spMk id="166" creationId="{FD59E72E-ED20-420F-F5F4-D4337E4C78CA}"/>
          </ac:spMkLst>
        </pc:spChg>
        <pc:spChg chg="mod topLvl">
          <ac:chgData name="Phillip Kaufman" userId="c001b2a046940d7c" providerId="LiveId" clId="{5CB25B10-5B1C-4017-B167-ED3104435743}" dt="2024-05-26T07:26:42.638" v="7814" actId="692"/>
          <ac:spMkLst>
            <pc:docMk/>
            <pc:sldMk cId="1841702003" sldId="987"/>
            <ac:spMk id="167" creationId="{0A19FD04-1F36-438F-F08A-AF4D686C8813}"/>
          </ac:spMkLst>
        </pc:spChg>
        <pc:spChg chg="mod topLvl">
          <ac:chgData name="Phillip Kaufman" userId="c001b2a046940d7c" providerId="LiveId" clId="{5CB25B10-5B1C-4017-B167-ED3104435743}" dt="2024-05-26T07:26:42.638" v="7814" actId="692"/>
          <ac:spMkLst>
            <pc:docMk/>
            <pc:sldMk cId="1841702003" sldId="987"/>
            <ac:spMk id="168" creationId="{6B62C026-7B70-46DA-2EA7-A5932768D50F}"/>
          </ac:spMkLst>
        </pc:spChg>
        <pc:spChg chg="mod topLvl">
          <ac:chgData name="Phillip Kaufman" userId="c001b2a046940d7c" providerId="LiveId" clId="{5CB25B10-5B1C-4017-B167-ED3104435743}" dt="2024-05-26T07:26:42.638" v="7814" actId="692"/>
          <ac:spMkLst>
            <pc:docMk/>
            <pc:sldMk cId="1841702003" sldId="987"/>
            <ac:spMk id="169" creationId="{E222D301-0D1B-AF4B-08EC-2A9E85D45F58}"/>
          </ac:spMkLst>
        </pc:spChg>
        <pc:spChg chg="mod topLvl">
          <ac:chgData name="Phillip Kaufman" userId="c001b2a046940d7c" providerId="LiveId" clId="{5CB25B10-5B1C-4017-B167-ED3104435743}" dt="2024-05-26T07:26:42.638" v="7814" actId="692"/>
          <ac:spMkLst>
            <pc:docMk/>
            <pc:sldMk cId="1841702003" sldId="987"/>
            <ac:spMk id="170" creationId="{7E5C3EDC-4D61-CB58-608E-B8C555FCA381}"/>
          </ac:spMkLst>
        </pc:spChg>
        <pc:spChg chg="mod topLvl">
          <ac:chgData name="Phillip Kaufman" userId="c001b2a046940d7c" providerId="LiveId" clId="{5CB25B10-5B1C-4017-B167-ED3104435743}" dt="2024-05-26T07:26:42.638" v="7814" actId="692"/>
          <ac:spMkLst>
            <pc:docMk/>
            <pc:sldMk cId="1841702003" sldId="987"/>
            <ac:spMk id="171" creationId="{FEB5AB4F-BA5C-42CD-67C2-179488D5835E}"/>
          </ac:spMkLst>
        </pc:spChg>
        <pc:spChg chg="mod topLvl">
          <ac:chgData name="Phillip Kaufman" userId="c001b2a046940d7c" providerId="LiveId" clId="{5CB25B10-5B1C-4017-B167-ED3104435743}" dt="2024-05-26T07:26:42.638" v="7814" actId="692"/>
          <ac:spMkLst>
            <pc:docMk/>
            <pc:sldMk cId="1841702003" sldId="987"/>
            <ac:spMk id="172" creationId="{B3AA1A35-5A29-A93C-6F8F-04E879A90094}"/>
          </ac:spMkLst>
        </pc:spChg>
        <pc:spChg chg="mod topLvl">
          <ac:chgData name="Phillip Kaufman" userId="c001b2a046940d7c" providerId="LiveId" clId="{5CB25B10-5B1C-4017-B167-ED3104435743}" dt="2024-05-26T07:26:42.638" v="7814" actId="692"/>
          <ac:spMkLst>
            <pc:docMk/>
            <pc:sldMk cId="1841702003" sldId="987"/>
            <ac:spMk id="173" creationId="{19656471-94DE-AB1E-D293-CE8A61D92A32}"/>
          </ac:spMkLst>
        </pc:spChg>
        <pc:spChg chg="mod topLvl">
          <ac:chgData name="Phillip Kaufman" userId="c001b2a046940d7c" providerId="LiveId" clId="{5CB25B10-5B1C-4017-B167-ED3104435743}" dt="2024-05-26T07:26:42.638" v="7814" actId="692"/>
          <ac:spMkLst>
            <pc:docMk/>
            <pc:sldMk cId="1841702003" sldId="987"/>
            <ac:spMk id="174" creationId="{E5B4BBDC-542E-8807-4FE2-E929BAC197E9}"/>
          </ac:spMkLst>
        </pc:spChg>
        <pc:spChg chg="mod topLvl">
          <ac:chgData name="Phillip Kaufman" userId="c001b2a046940d7c" providerId="LiveId" clId="{5CB25B10-5B1C-4017-B167-ED3104435743}" dt="2024-05-26T07:26:42.638" v="7814" actId="692"/>
          <ac:spMkLst>
            <pc:docMk/>
            <pc:sldMk cId="1841702003" sldId="987"/>
            <ac:spMk id="175" creationId="{2099B8E3-07E2-6F5F-1F45-3C13B1A999FC}"/>
          </ac:spMkLst>
        </pc:spChg>
        <pc:spChg chg="mod topLvl">
          <ac:chgData name="Phillip Kaufman" userId="c001b2a046940d7c" providerId="LiveId" clId="{5CB25B10-5B1C-4017-B167-ED3104435743}" dt="2024-05-26T07:26:42.638" v="7814" actId="692"/>
          <ac:spMkLst>
            <pc:docMk/>
            <pc:sldMk cId="1841702003" sldId="987"/>
            <ac:spMk id="176" creationId="{8D367E06-5971-3885-08A8-E890ACC68FAC}"/>
          </ac:spMkLst>
        </pc:spChg>
        <pc:spChg chg="mod topLvl">
          <ac:chgData name="Phillip Kaufman" userId="c001b2a046940d7c" providerId="LiveId" clId="{5CB25B10-5B1C-4017-B167-ED3104435743}" dt="2024-05-26T07:26:42.638" v="7814" actId="692"/>
          <ac:spMkLst>
            <pc:docMk/>
            <pc:sldMk cId="1841702003" sldId="987"/>
            <ac:spMk id="177" creationId="{03A056C6-A3BA-B7AA-F131-6415D66E043B}"/>
          </ac:spMkLst>
        </pc:spChg>
        <pc:spChg chg="mod topLvl">
          <ac:chgData name="Phillip Kaufman" userId="c001b2a046940d7c" providerId="LiveId" clId="{5CB25B10-5B1C-4017-B167-ED3104435743}" dt="2024-05-26T07:26:42.638" v="7814" actId="692"/>
          <ac:spMkLst>
            <pc:docMk/>
            <pc:sldMk cId="1841702003" sldId="987"/>
            <ac:spMk id="178" creationId="{CDAE8F52-9D48-0B06-76D0-0A1FE8CE74A5}"/>
          </ac:spMkLst>
        </pc:spChg>
        <pc:spChg chg="mod topLvl">
          <ac:chgData name="Phillip Kaufman" userId="c001b2a046940d7c" providerId="LiveId" clId="{5CB25B10-5B1C-4017-B167-ED3104435743}" dt="2024-05-26T07:26:42.638" v="7814" actId="692"/>
          <ac:spMkLst>
            <pc:docMk/>
            <pc:sldMk cId="1841702003" sldId="987"/>
            <ac:spMk id="179" creationId="{007AA652-A712-2DA5-118F-FD1993D3881B}"/>
          </ac:spMkLst>
        </pc:spChg>
        <pc:spChg chg="mod topLvl">
          <ac:chgData name="Phillip Kaufman" userId="c001b2a046940d7c" providerId="LiveId" clId="{5CB25B10-5B1C-4017-B167-ED3104435743}" dt="2024-05-26T07:26:42.638" v="7814" actId="692"/>
          <ac:spMkLst>
            <pc:docMk/>
            <pc:sldMk cId="1841702003" sldId="987"/>
            <ac:spMk id="180" creationId="{9538AB85-D08F-EBF3-72A2-2816B350433B}"/>
          </ac:spMkLst>
        </pc:spChg>
        <pc:spChg chg="mod">
          <ac:chgData name="Phillip Kaufman" userId="c001b2a046940d7c" providerId="LiveId" clId="{5CB25B10-5B1C-4017-B167-ED3104435743}" dt="2024-05-26T07:27:19.561" v="7822"/>
          <ac:spMkLst>
            <pc:docMk/>
            <pc:sldMk cId="1841702003" sldId="987"/>
            <ac:spMk id="184" creationId="{FD672788-33C8-9F11-CB03-7A1A983B54AF}"/>
          </ac:spMkLst>
        </pc:spChg>
        <pc:spChg chg="mod">
          <ac:chgData name="Phillip Kaufman" userId="c001b2a046940d7c" providerId="LiveId" clId="{5CB25B10-5B1C-4017-B167-ED3104435743}" dt="2024-05-26T07:27:19.561" v="7822"/>
          <ac:spMkLst>
            <pc:docMk/>
            <pc:sldMk cId="1841702003" sldId="987"/>
            <ac:spMk id="185" creationId="{9949CBCD-3457-2D20-F254-3863988E31C8}"/>
          </ac:spMkLst>
        </pc:spChg>
        <pc:spChg chg="mod">
          <ac:chgData name="Phillip Kaufman" userId="c001b2a046940d7c" providerId="LiveId" clId="{5CB25B10-5B1C-4017-B167-ED3104435743}" dt="2024-05-26T07:27:19.561" v="7822"/>
          <ac:spMkLst>
            <pc:docMk/>
            <pc:sldMk cId="1841702003" sldId="987"/>
            <ac:spMk id="186" creationId="{F3F24129-B006-CAB8-5D9C-A9365B5C8C26}"/>
          </ac:spMkLst>
        </pc:spChg>
        <pc:spChg chg="mod">
          <ac:chgData name="Phillip Kaufman" userId="c001b2a046940d7c" providerId="LiveId" clId="{5CB25B10-5B1C-4017-B167-ED3104435743}" dt="2024-05-26T07:27:19.561" v="7822"/>
          <ac:spMkLst>
            <pc:docMk/>
            <pc:sldMk cId="1841702003" sldId="987"/>
            <ac:spMk id="187" creationId="{703D8AEE-9F69-1343-C379-663A5A80CE74}"/>
          </ac:spMkLst>
        </pc:spChg>
        <pc:spChg chg="mod">
          <ac:chgData name="Phillip Kaufman" userId="c001b2a046940d7c" providerId="LiveId" clId="{5CB25B10-5B1C-4017-B167-ED3104435743}" dt="2024-05-26T07:27:19.561" v="7822"/>
          <ac:spMkLst>
            <pc:docMk/>
            <pc:sldMk cId="1841702003" sldId="987"/>
            <ac:spMk id="188" creationId="{D619A196-A1D3-0CAF-F7F4-94F3FDF50D0E}"/>
          </ac:spMkLst>
        </pc:spChg>
        <pc:spChg chg="mod">
          <ac:chgData name="Phillip Kaufman" userId="c001b2a046940d7c" providerId="LiveId" clId="{5CB25B10-5B1C-4017-B167-ED3104435743}" dt="2024-05-26T07:27:19.561" v="7822"/>
          <ac:spMkLst>
            <pc:docMk/>
            <pc:sldMk cId="1841702003" sldId="987"/>
            <ac:spMk id="189" creationId="{35CA741A-8911-D36E-4F9F-8213903F8AEE}"/>
          </ac:spMkLst>
        </pc:spChg>
        <pc:spChg chg="mod">
          <ac:chgData name="Phillip Kaufman" userId="c001b2a046940d7c" providerId="LiveId" clId="{5CB25B10-5B1C-4017-B167-ED3104435743}" dt="2024-05-26T07:27:19.561" v="7822"/>
          <ac:spMkLst>
            <pc:docMk/>
            <pc:sldMk cId="1841702003" sldId="987"/>
            <ac:spMk id="190" creationId="{A08FE348-0156-6E24-5AC3-AE628388B048}"/>
          </ac:spMkLst>
        </pc:spChg>
        <pc:spChg chg="mod">
          <ac:chgData name="Phillip Kaufman" userId="c001b2a046940d7c" providerId="LiveId" clId="{5CB25B10-5B1C-4017-B167-ED3104435743}" dt="2024-05-26T07:27:19.561" v="7822"/>
          <ac:spMkLst>
            <pc:docMk/>
            <pc:sldMk cId="1841702003" sldId="987"/>
            <ac:spMk id="191" creationId="{38DDAD4C-16AC-FD7B-08B7-41518D1157F5}"/>
          </ac:spMkLst>
        </pc:spChg>
        <pc:spChg chg="mod">
          <ac:chgData name="Phillip Kaufman" userId="c001b2a046940d7c" providerId="LiveId" clId="{5CB25B10-5B1C-4017-B167-ED3104435743}" dt="2024-05-26T07:27:19.561" v="7822"/>
          <ac:spMkLst>
            <pc:docMk/>
            <pc:sldMk cId="1841702003" sldId="987"/>
            <ac:spMk id="192" creationId="{7B7422DC-D37F-B4C0-68A1-5B94FE0EC114}"/>
          </ac:spMkLst>
        </pc:spChg>
        <pc:spChg chg="mod">
          <ac:chgData name="Phillip Kaufman" userId="c001b2a046940d7c" providerId="LiveId" clId="{5CB25B10-5B1C-4017-B167-ED3104435743}" dt="2024-05-26T07:27:19.561" v="7822"/>
          <ac:spMkLst>
            <pc:docMk/>
            <pc:sldMk cId="1841702003" sldId="987"/>
            <ac:spMk id="193" creationId="{9863A15B-25B3-6BAD-2207-50041C47A7D4}"/>
          </ac:spMkLst>
        </pc:spChg>
        <pc:spChg chg="mod">
          <ac:chgData name="Phillip Kaufman" userId="c001b2a046940d7c" providerId="LiveId" clId="{5CB25B10-5B1C-4017-B167-ED3104435743}" dt="2024-05-26T07:27:19.561" v="7822"/>
          <ac:spMkLst>
            <pc:docMk/>
            <pc:sldMk cId="1841702003" sldId="987"/>
            <ac:spMk id="194" creationId="{F689226C-14FC-D3D6-BD7B-1D927A542AF6}"/>
          </ac:spMkLst>
        </pc:spChg>
        <pc:spChg chg="mod">
          <ac:chgData name="Phillip Kaufman" userId="c001b2a046940d7c" providerId="LiveId" clId="{5CB25B10-5B1C-4017-B167-ED3104435743}" dt="2024-05-26T07:27:19.561" v="7822"/>
          <ac:spMkLst>
            <pc:docMk/>
            <pc:sldMk cId="1841702003" sldId="987"/>
            <ac:spMk id="195" creationId="{5809D3C7-BF8C-AA43-3621-A5B21BC3C155}"/>
          </ac:spMkLst>
        </pc:spChg>
        <pc:spChg chg="mod">
          <ac:chgData name="Phillip Kaufman" userId="c001b2a046940d7c" providerId="LiveId" clId="{5CB25B10-5B1C-4017-B167-ED3104435743}" dt="2024-05-26T07:27:19.561" v="7822"/>
          <ac:spMkLst>
            <pc:docMk/>
            <pc:sldMk cId="1841702003" sldId="987"/>
            <ac:spMk id="196" creationId="{93091DB6-B9F1-AE40-EBB1-0833FB8620AC}"/>
          </ac:spMkLst>
        </pc:spChg>
        <pc:spChg chg="mod">
          <ac:chgData name="Phillip Kaufman" userId="c001b2a046940d7c" providerId="LiveId" clId="{5CB25B10-5B1C-4017-B167-ED3104435743}" dt="2024-05-26T07:27:19.561" v="7822"/>
          <ac:spMkLst>
            <pc:docMk/>
            <pc:sldMk cId="1841702003" sldId="987"/>
            <ac:spMk id="197" creationId="{5D1EB24D-DC10-91DA-BC4F-605B6E1FBE0B}"/>
          </ac:spMkLst>
        </pc:spChg>
        <pc:spChg chg="mod">
          <ac:chgData name="Phillip Kaufman" userId="c001b2a046940d7c" providerId="LiveId" clId="{5CB25B10-5B1C-4017-B167-ED3104435743}" dt="2024-05-26T07:27:19.561" v="7822"/>
          <ac:spMkLst>
            <pc:docMk/>
            <pc:sldMk cId="1841702003" sldId="987"/>
            <ac:spMk id="198" creationId="{5DCE07B7-A1A2-DEB6-F94C-47501856D3B6}"/>
          </ac:spMkLst>
        </pc:spChg>
        <pc:spChg chg="mod">
          <ac:chgData name="Phillip Kaufman" userId="c001b2a046940d7c" providerId="LiveId" clId="{5CB25B10-5B1C-4017-B167-ED3104435743}" dt="2024-05-26T07:27:19.561" v="7822"/>
          <ac:spMkLst>
            <pc:docMk/>
            <pc:sldMk cId="1841702003" sldId="987"/>
            <ac:spMk id="199" creationId="{A6C11724-9DF3-999A-2F43-80EED041EE4F}"/>
          </ac:spMkLst>
        </pc:spChg>
        <pc:spChg chg="mod">
          <ac:chgData name="Phillip Kaufman" userId="c001b2a046940d7c" providerId="LiveId" clId="{5CB25B10-5B1C-4017-B167-ED3104435743}" dt="2024-05-26T07:27:19.561" v="7822"/>
          <ac:spMkLst>
            <pc:docMk/>
            <pc:sldMk cId="1841702003" sldId="987"/>
            <ac:spMk id="200" creationId="{34419E02-2AE9-4028-452D-BCFDF0AF8BED}"/>
          </ac:spMkLst>
        </pc:spChg>
        <pc:spChg chg="mod">
          <ac:chgData name="Phillip Kaufman" userId="c001b2a046940d7c" providerId="LiveId" clId="{5CB25B10-5B1C-4017-B167-ED3104435743}" dt="2024-05-26T07:27:19.561" v="7822"/>
          <ac:spMkLst>
            <pc:docMk/>
            <pc:sldMk cId="1841702003" sldId="987"/>
            <ac:spMk id="201" creationId="{73B24D9A-2D6F-549B-F686-C05BDF9DC2B4}"/>
          </ac:spMkLst>
        </pc:spChg>
        <pc:spChg chg="mod">
          <ac:chgData name="Phillip Kaufman" userId="c001b2a046940d7c" providerId="LiveId" clId="{5CB25B10-5B1C-4017-B167-ED3104435743}" dt="2024-05-26T07:27:19.561" v="7822"/>
          <ac:spMkLst>
            <pc:docMk/>
            <pc:sldMk cId="1841702003" sldId="987"/>
            <ac:spMk id="202" creationId="{F4A5129F-C2F3-ED16-5B4C-5EFC628A03B8}"/>
          </ac:spMkLst>
        </pc:spChg>
        <pc:spChg chg="mod">
          <ac:chgData name="Phillip Kaufman" userId="c001b2a046940d7c" providerId="LiveId" clId="{5CB25B10-5B1C-4017-B167-ED3104435743}" dt="2024-05-26T07:27:19.561" v="7822"/>
          <ac:spMkLst>
            <pc:docMk/>
            <pc:sldMk cId="1841702003" sldId="987"/>
            <ac:spMk id="203" creationId="{EE341709-AA93-DFED-5191-E233AC0F39DC}"/>
          </ac:spMkLst>
        </pc:spChg>
        <pc:spChg chg="mod">
          <ac:chgData name="Phillip Kaufman" userId="c001b2a046940d7c" providerId="LiveId" clId="{5CB25B10-5B1C-4017-B167-ED3104435743}" dt="2024-05-26T07:27:19.561" v="7822"/>
          <ac:spMkLst>
            <pc:docMk/>
            <pc:sldMk cId="1841702003" sldId="987"/>
            <ac:spMk id="204" creationId="{AAC6435B-CC0D-3B1D-F563-5FA10789203D}"/>
          </ac:spMkLst>
        </pc:spChg>
        <pc:spChg chg="mod">
          <ac:chgData name="Phillip Kaufman" userId="c001b2a046940d7c" providerId="LiveId" clId="{5CB25B10-5B1C-4017-B167-ED3104435743}" dt="2024-05-26T07:27:19.561" v="7822"/>
          <ac:spMkLst>
            <pc:docMk/>
            <pc:sldMk cId="1841702003" sldId="987"/>
            <ac:spMk id="205" creationId="{A05A12F1-4F4C-CDED-3B41-2E756E8BB9EA}"/>
          </ac:spMkLst>
        </pc:spChg>
        <pc:spChg chg="mod">
          <ac:chgData name="Phillip Kaufman" userId="c001b2a046940d7c" providerId="LiveId" clId="{5CB25B10-5B1C-4017-B167-ED3104435743}" dt="2024-05-26T07:27:19.561" v="7822"/>
          <ac:spMkLst>
            <pc:docMk/>
            <pc:sldMk cId="1841702003" sldId="987"/>
            <ac:spMk id="206" creationId="{85E1D110-73D5-D352-8BDE-148CD857E042}"/>
          </ac:spMkLst>
        </pc:spChg>
        <pc:spChg chg="mod">
          <ac:chgData name="Phillip Kaufman" userId="c001b2a046940d7c" providerId="LiveId" clId="{5CB25B10-5B1C-4017-B167-ED3104435743}" dt="2024-05-26T07:27:19.561" v="7822"/>
          <ac:spMkLst>
            <pc:docMk/>
            <pc:sldMk cId="1841702003" sldId="987"/>
            <ac:spMk id="207" creationId="{79C14BA4-DCA7-196B-6120-A3B497A04CB1}"/>
          </ac:spMkLst>
        </pc:spChg>
        <pc:spChg chg="mod">
          <ac:chgData name="Phillip Kaufman" userId="c001b2a046940d7c" providerId="LiveId" clId="{5CB25B10-5B1C-4017-B167-ED3104435743}" dt="2024-05-26T07:27:19.561" v="7822"/>
          <ac:spMkLst>
            <pc:docMk/>
            <pc:sldMk cId="1841702003" sldId="987"/>
            <ac:spMk id="208" creationId="{127B38DE-D8DD-9A19-FCC1-ED2B876BD4F0}"/>
          </ac:spMkLst>
        </pc:spChg>
        <pc:spChg chg="mod">
          <ac:chgData name="Phillip Kaufman" userId="c001b2a046940d7c" providerId="LiveId" clId="{5CB25B10-5B1C-4017-B167-ED3104435743}" dt="2024-05-26T07:27:19.561" v="7822"/>
          <ac:spMkLst>
            <pc:docMk/>
            <pc:sldMk cId="1841702003" sldId="987"/>
            <ac:spMk id="209" creationId="{F96853A0-CCED-AC20-318F-E3AF4F845884}"/>
          </ac:spMkLst>
        </pc:spChg>
        <pc:spChg chg="mod">
          <ac:chgData name="Phillip Kaufman" userId="c001b2a046940d7c" providerId="LiveId" clId="{5CB25B10-5B1C-4017-B167-ED3104435743}" dt="2024-05-26T07:27:19.561" v="7822"/>
          <ac:spMkLst>
            <pc:docMk/>
            <pc:sldMk cId="1841702003" sldId="987"/>
            <ac:spMk id="210" creationId="{FD59E72E-ED20-420F-F5F4-D4337E4C78CA}"/>
          </ac:spMkLst>
        </pc:spChg>
        <pc:spChg chg="mod">
          <ac:chgData name="Phillip Kaufman" userId="c001b2a046940d7c" providerId="LiveId" clId="{5CB25B10-5B1C-4017-B167-ED3104435743}" dt="2024-05-26T07:27:19.561" v="7822"/>
          <ac:spMkLst>
            <pc:docMk/>
            <pc:sldMk cId="1841702003" sldId="987"/>
            <ac:spMk id="211" creationId="{0A19FD04-1F36-438F-F08A-AF4D686C8813}"/>
          </ac:spMkLst>
        </pc:spChg>
        <pc:spChg chg="mod">
          <ac:chgData name="Phillip Kaufman" userId="c001b2a046940d7c" providerId="LiveId" clId="{5CB25B10-5B1C-4017-B167-ED3104435743}" dt="2024-05-26T07:27:19.561" v="7822"/>
          <ac:spMkLst>
            <pc:docMk/>
            <pc:sldMk cId="1841702003" sldId="987"/>
            <ac:spMk id="212" creationId="{6B62C026-7B70-46DA-2EA7-A5932768D50F}"/>
          </ac:spMkLst>
        </pc:spChg>
        <pc:spChg chg="mod">
          <ac:chgData name="Phillip Kaufman" userId="c001b2a046940d7c" providerId="LiveId" clId="{5CB25B10-5B1C-4017-B167-ED3104435743}" dt="2024-05-26T07:27:19.561" v="7822"/>
          <ac:spMkLst>
            <pc:docMk/>
            <pc:sldMk cId="1841702003" sldId="987"/>
            <ac:spMk id="213" creationId="{E222D301-0D1B-AF4B-08EC-2A9E85D45F58}"/>
          </ac:spMkLst>
        </pc:spChg>
        <pc:spChg chg="mod">
          <ac:chgData name="Phillip Kaufman" userId="c001b2a046940d7c" providerId="LiveId" clId="{5CB25B10-5B1C-4017-B167-ED3104435743}" dt="2024-05-26T07:27:19.561" v="7822"/>
          <ac:spMkLst>
            <pc:docMk/>
            <pc:sldMk cId="1841702003" sldId="987"/>
            <ac:spMk id="214" creationId="{7E5C3EDC-4D61-CB58-608E-B8C555FCA381}"/>
          </ac:spMkLst>
        </pc:spChg>
        <pc:spChg chg="mod">
          <ac:chgData name="Phillip Kaufman" userId="c001b2a046940d7c" providerId="LiveId" clId="{5CB25B10-5B1C-4017-B167-ED3104435743}" dt="2024-05-26T07:27:19.561" v="7822"/>
          <ac:spMkLst>
            <pc:docMk/>
            <pc:sldMk cId="1841702003" sldId="987"/>
            <ac:spMk id="215" creationId="{FEB5AB4F-BA5C-42CD-67C2-179488D5835E}"/>
          </ac:spMkLst>
        </pc:spChg>
        <pc:spChg chg="mod">
          <ac:chgData name="Phillip Kaufman" userId="c001b2a046940d7c" providerId="LiveId" clId="{5CB25B10-5B1C-4017-B167-ED3104435743}" dt="2024-05-26T07:27:19.561" v="7822"/>
          <ac:spMkLst>
            <pc:docMk/>
            <pc:sldMk cId="1841702003" sldId="987"/>
            <ac:spMk id="216" creationId="{B3AA1A35-5A29-A93C-6F8F-04E879A90094}"/>
          </ac:spMkLst>
        </pc:spChg>
        <pc:spChg chg="mod">
          <ac:chgData name="Phillip Kaufman" userId="c001b2a046940d7c" providerId="LiveId" clId="{5CB25B10-5B1C-4017-B167-ED3104435743}" dt="2024-05-26T07:27:19.561" v="7822"/>
          <ac:spMkLst>
            <pc:docMk/>
            <pc:sldMk cId="1841702003" sldId="987"/>
            <ac:spMk id="217" creationId="{19656471-94DE-AB1E-D293-CE8A61D92A32}"/>
          </ac:spMkLst>
        </pc:spChg>
        <pc:spChg chg="mod">
          <ac:chgData name="Phillip Kaufman" userId="c001b2a046940d7c" providerId="LiveId" clId="{5CB25B10-5B1C-4017-B167-ED3104435743}" dt="2024-05-26T07:27:19.561" v="7822"/>
          <ac:spMkLst>
            <pc:docMk/>
            <pc:sldMk cId="1841702003" sldId="987"/>
            <ac:spMk id="218" creationId="{E5B4BBDC-542E-8807-4FE2-E929BAC197E9}"/>
          </ac:spMkLst>
        </pc:spChg>
        <pc:spChg chg="mod">
          <ac:chgData name="Phillip Kaufman" userId="c001b2a046940d7c" providerId="LiveId" clId="{5CB25B10-5B1C-4017-B167-ED3104435743}" dt="2024-05-26T07:27:19.561" v="7822"/>
          <ac:spMkLst>
            <pc:docMk/>
            <pc:sldMk cId="1841702003" sldId="987"/>
            <ac:spMk id="219" creationId="{2099B8E3-07E2-6F5F-1F45-3C13B1A999FC}"/>
          </ac:spMkLst>
        </pc:spChg>
        <pc:spChg chg="mod">
          <ac:chgData name="Phillip Kaufman" userId="c001b2a046940d7c" providerId="LiveId" clId="{5CB25B10-5B1C-4017-B167-ED3104435743}" dt="2024-05-26T07:27:19.561" v="7822"/>
          <ac:spMkLst>
            <pc:docMk/>
            <pc:sldMk cId="1841702003" sldId="987"/>
            <ac:spMk id="220" creationId="{8D367E06-5971-3885-08A8-E890ACC68FAC}"/>
          </ac:spMkLst>
        </pc:spChg>
        <pc:spChg chg="mod">
          <ac:chgData name="Phillip Kaufman" userId="c001b2a046940d7c" providerId="LiveId" clId="{5CB25B10-5B1C-4017-B167-ED3104435743}" dt="2024-05-26T07:27:19.561" v="7822"/>
          <ac:spMkLst>
            <pc:docMk/>
            <pc:sldMk cId="1841702003" sldId="987"/>
            <ac:spMk id="221" creationId="{03A056C6-A3BA-B7AA-F131-6415D66E043B}"/>
          </ac:spMkLst>
        </pc:spChg>
        <pc:spChg chg="mod">
          <ac:chgData name="Phillip Kaufman" userId="c001b2a046940d7c" providerId="LiveId" clId="{5CB25B10-5B1C-4017-B167-ED3104435743}" dt="2024-05-26T07:27:19.561" v="7822"/>
          <ac:spMkLst>
            <pc:docMk/>
            <pc:sldMk cId="1841702003" sldId="987"/>
            <ac:spMk id="222" creationId="{CDAE8F52-9D48-0B06-76D0-0A1FE8CE74A5}"/>
          </ac:spMkLst>
        </pc:spChg>
        <pc:spChg chg="mod">
          <ac:chgData name="Phillip Kaufman" userId="c001b2a046940d7c" providerId="LiveId" clId="{5CB25B10-5B1C-4017-B167-ED3104435743}" dt="2024-05-26T07:27:19.561" v="7822"/>
          <ac:spMkLst>
            <pc:docMk/>
            <pc:sldMk cId="1841702003" sldId="987"/>
            <ac:spMk id="223" creationId="{007AA652-A712-2DA5-118F-FD1993D3881B}"/>
          </ac:spMkLst>
        </pc:spChg>
        <pc:spChg chg="mod">
          <ac:chgData name="Phillip Kaufman" userId="c001b2a046940d7c" providerId="LiveId" clId="{5CB25B10-5B1C-4017-B167-ED3104435743}" dt="2024-05-26T07:27:19.561" v="7822"/>
          <ac:spMkLst>
            <pc:docMk/>
            <pc:sldMk cId="1841702003" sldId="987"/>
            <ac:spMk id="224" creationId="{9538AB85-D08F-EBF3-72A2-2816B350433B}"/>
          </ac:spMkLst>
        </pc:spChg>
        <pc:spChg chg="mod topLvl">
          <ac:chgData name="Phillip Kaufman" userId="c001b2a046940d7c" providerId="LiveId" clId="{5CB25B10-5B1C-4017-B167-ED3104435743}" dt="2024-05-27T03:12:58.158" v="7891" actId="1076"/>
          <ac:spMkLst>
            <pc:docMk/>
            <pc:sldMk cId="1841702003" sldId="987"/>
            <ac:spMk id="226" creationId="{AF2DA3AB-0D63-C0AA-14A4-6401462CDD40}"/>
          </ac:spMkLst>
        </pc:spChg>
        <pc:spChg chg="mod topLvl">
          <ac:chgData name="Phillip Kaufman" userId="c001b2a046940d7c" providerId="LiveId" clId="{5CB25B10-5B1C-4017-B167-ED3104435743}" dt="2024-05-27T03:12:58.158" v="7891" actId="1076"/>
          <ac:spMkLst>
            <pc:docMk/>
            <pc:sldMk cId="1841702003" sldId="987"/>
            <ac:spMk id="227" creationId="{7B9A3583-5506-FDAF-B467-7D40DE695EAB}"/>
          </ac:spMkLst>
        </pc:spChg>
        <pc:spChg chg="mod topLvl">
          <ac:chgData name="Phillip Kaufman" userId="c001b2a046940d7c" providerId="LiveId" clId="{5CB25B10-5B1C-4017-B167-ED3104435743}" dt="2024-05-27T03:12:58.158" v="7891" actId="1076"/>
          <ac:spMkLst>
            <pc:docMk/>
            <pc:sldMk cId="1841702003" sldId="987"/>
            <ac:spMk id="228" creationId="{FA5E1D0C-078C-8F64-4A61-49DC773B67BF}"/>
          </ac:spMkLst>
        </pc:spChg>
        <pc:spChg chg="mod topLvl">
          <ac:chgData name="Phillip Kaufman" userId="c001b2a046940d7c" providerId="LiveId" clId="{5CB25B10-5B1C-4017-B167-ED3104435743}" dt="2024-05-27T03:12:58.158" v="7891" actId="1076"/>
          <ac:spMkLst>
            <pc:docMk/>
            <pc:sldMk cId="1841702003" sldId="987"/>
            <ac:spMk id="229" creationId="{9C94AAED-1962-6083-CD19-69A534B3DA9A}"/>
          </ac:spMkLst>
        </pc:spChg>
        <pc:spChg chg="mod topLvl">
          <ac:chgData name="Phillip Kaufman" userId="c001b2a046940d7c" providerId="LiveId" clId="{5CB25B10-5B1C-4017-B167-ED3104435743}" dt="2024-05-27T03:12:58.158" v="7891" actId="1076"/>
          <ac:spMkLst>
            <pc:docMk/>
            <pc:sldMk cId="1841702003" sldId="987"/>
            <ac:spMk id="230" creationId="{4B2419B0-BB5B-82FD-B0FC-B2AA140D18CF}"/>
          </ac:spMkLst>
        </pc:spChg>
        <pc:spChg chg="mod topLvl">
          <ac:chgData name="Phillip Kaufman" userId="c001b2a046940d7c" providerId="LiveId" clId="{5CB25B10-5B1C-4017-B167-ED3104435743}" dt="2024-05-27T03:12:58.158" v="7891" actId="1076"/>
          <ac:spMkLst>
            <pc:docMk/>
            <pc:sldMk cId="1841702003" sldId="987"/>
            <ac:spMk id="231" creationId="{5940D005-51F9-9D70-0DC2-0E62BDE869BE}"/>
          </ac:spMkLst>
        </pc:spChg>
        <pc:spChg chg="mod topLvl">
          <ac:chgData name="Phillip Kaufman" userId="c001b2a046940d7c" providerId="LiveId" clId="{5CB25B10-5B1C-4017-B167-ED3104435743}" dt="2024-05-27T03:12:58.158" v="7891" actId="1076"/>
          <ac:spMkLst>
            <pc:docMk/>
            <pc:sldMk cId="1841702003" sldId="987"/>
            <ac:spMk id="232" creationId="{CB3031C9-35D3-9A50-9580-64FAC3574494}"/>
          </ac:spMkLst>
        </pc:spChg>
        <pc:spChg chg="mod topLvl">
          <ac:chgData name="Phillip Kaufman" userId="c001b2a046940d7c" providerId="LiveId" clId="{5CB25B10-5B1C-4017-B167-ED3104435743}" dt="2024-05-27T03:12:58.158" v="7891" actId="1076"/>
          <ac:spMkLst>
            <pc:docMk/>
            <pc:sldMk cId="1841702003" sldId="987"/>
            <ac:spMk id="233" creationId="{F9392876-CC2B-6A73-7988-716EC0F785B2}"/>
          </ac:spMkLst>
        </pc:spChg>
        <pc:spChg chg="mod topLvl">
          <ac:chgData name="Phillip Kaufman" userId="c001b2a046940d7c" providerId="LiveId" clId="{5CB25B10-5B1C-4017-B167-ED3104435743}" dt="2024-05-27T03:12:58.158" v="7891" actId="1076"/>
          <ac:spMkLst>
            <pc:docMk/>
            <pc:sldMk cId="1841702003" sldId="987"/>
            <ac:spMk id="234" creationId="{93D6E26B-961C-9F28-D7FC-45287BDF226A}"/>
          </ac:spMkLst>
        </pc:spChg>
        <pc:spChg chg="mod topLvl">
          <ac:chgData name="Phillip Kaufman" userId="c001b2a046940d7c" providerId="LiveId" clId="{5CB25B10-5B1C-4017-B167-ED3104435743}" dt="2024-05-27T03:12:58.158" v="7891" actId="1076"/>
          <ac:spMkLst>
            <pc:docMk/>
            <pc:sldMk cId="1841702003" sldId="987"/>
            <ac:spMk id="235" creationId="{10DDFB5B-577E-1365-224A-941E66D40752}"/>
          </ac:spMkLst>
        </pc:spChg>
        <pc:spChg chg="mod topLvl">
          <ac:chgData name="Phillip Kaufman" userId="c001b2a046940d7c" providerId="LiveId" clId="{5CB25B10-5B1C-4017-B167-ED3104435743}" dt="2024-05-27T03:12:58.158" v="7891" actId="1076"/>
          <ac:spMkLst>
            <pc:docMk/>
            <pc:sldMk cId="1841702003" sldId="987"/>
            <ac:spMk id="236" creationId="{41A99FDC-6FCE-BC71-1366-1BE2DA5078DB}"/>
          </ac:spMkLst>
        </pc:spChg>
        <pc:spChg chg="mod topLvl">
          <ac:chgData name="Phillip Kaufman" userId="c001b2a046940d7c" providerId="LiveId" clId="{5CB25B10-5B1C-4017-B167-ED3104435743}" dt="2024-05-27T03:12:58.158" v="7891" actId="1076"/>
          <ac:spMkLst>
            <pc:docMk/>
            <pc:sldMk cId="1841702003" sldId="987"/>
            <ac:spMk id="237" creationId="{C8B07624-21E1-03B3-8F51-DE72B013D767}"/>
          </ac:spMkLst>
        </pc:spChg>
        <pc:spChg chg="mod topLvl">
          <ac:chgData name="Phillip Kaufman" userId="c001b2a046940d7c" providerId="LiveId" clId="{5CB25B10-5B1C-4017-B167-ED3104435743}" dt="2024-05-27T03:12:58.158" v="7891" actId="1076"/>
          <ac:spMkLst>
            <pc:docMk/>
            <pc:sldMk cId="1841702003" sldId="987"/>
            <ac:spMk id="238" creationId="{F206F0C3-B47D-1D71-020E-272F17E762BD}"/>
          </ac:spMkLst>
        </pc:spChg>
        <pc:spChg chg="mod topLvl">
          <ac:chgData name="Phillip Kaufman" userId="c001b2a046940d7c" providerId="LiveId" clId="{5CB25B10-5B1C-4017-B167-ED3104435743}" dt="2024-05-27T03:12:58.158" v="7891" actId="1076"/>
          <ac:spMkLst>
            <pc:docMk/>
            <pc:sldMk cId="1841702003" sldId="987"/>
            <ac:spMk id="239" creationId="{C914CA3B-13F5-084C-B7D8-9EC6F3CF441D}"/>
          </ac:spMkLst>
        </pc:spChg>
        <pc:spChg chg="mod topLvl">
          <ac:chgData name="Phillip Kaufman" userId="c001b2a046940d7c" providerId="LiveId" clId="{5CB25B10-5B1C-4017-B167-ED3104435743}" dt="2024-05-27T03:12:58.158" v="7891" actId="1076"/>
          <ac:spMkLst>
            <pc:docMk/>
            <pc:sldMk cId="1841702003" sldId="987"/>
            <ac:spMk id="240" creationId="{E7E7CDDF-9F10-864B-2276-B561AC0C386B}"/>
          </ac:spMkLst>
        </pc:spChg>
        <pc:spChg chg="mod topLvl">
          <ac:chgData name="Phillip Kaufman" userId="c001b2a046940d7c" providerId="LiveId" clId="{5CB25B10-5B1C-4017-B167-ED3104435743}" dt="2024-05-27T03:12:58.158" v="7891" actId="1076"/>
          <ac:spMkLst>
            <pc:docMk/>
            <pc:sldMk cId="1841702003" sldId="987"/>
            <ac:spMk id="241" creationId="{CC4CBF26-D9B9-DA0A-C9DC-D64099615E9F}"/>
          </ac:spMkLst>
        </pc:spChg>
        <pc:spChg chg="mod topLvl">
          <ac:chgData name="Phillip Kaufman" userId="c001b2a046940d7c" providerId="LiveId" clId="{5CB25B10-5B1C-4017-B167-ED3104435743}" dt="2024-05-27T03:12:58.158" v="7891" actId="1076"/>
          <ac:spMkLst>
            <pc:docMk/>
            <pc:sldMk cId="1841702003" sldId="987"/>
            <ac:spMk id="242" creationId="{D47A3429-EDBA-F7E9-54AD-A232D7BCCF06}"/>
          </ac:spMkLst>
        </pc:spChg>
        <pc:spChg chg="mod topLvl">
          <ac:chgData name="Phillip Kaufman" userId="c001b2a046940d7c" providerId="LiveId" clId="{5CB25B10-5B1C-4017-B167-ED3104435743}" dt="2024-05-27T03:12:58.158" v="7891" actId="1076"/>
          <ac:spMkLst>
            <pc:docMk/>
            <pc:sldMk cId="1841702003" sldId="987"/>
            <ac:spMk id="243" creationId="{BC81C156-8055-FCC2-032E-DF99CF65B51A}"/>
          </ac:spMkLst>
        </pc:spChg>
        <pc:spChg chg="mod topLvl">
          <ac:chgData name="Phillip Kaufman" userId="c001b2a046940d7c" providerId="LiveId" clId="{5CB25B10-5B1C-4017-B167-ED3104435743}" dt="2024-05-27T03:12:58.158" v="7891" actId="1076"/>
          <ac:spMkLst>
            <pc:docMk/>
            <pc:sldMk cId="1841702003" sldId="987"/>
            <ac:spMk id="244" creationId="{F69D7475-B714-5CAB-D9D1-04A1CCC53514}"/>
          </ac:spMkLst>
        </pc:spChg>
        <pc:spChg chg="mod topLvl">
          <ac:chgData name="Phillip Kaufman" userId="c001b2a046940d7c" providerId="LiveId" clId="{5CB25B10-5B1C-4017-B167-ED3104435743}" dt="2024-05-27T03:12:58.158" v="7891" actId="1076"/>
          <ac:spMkLst>
            <pc:docMk/>
            <pc:sldMk cId="1841702003" sldId="987"/>
            <ac:spMk id="245" creationId="{870DED43-E1FD-92E6-8F90-D2FBC94E3D2E}"/>
          </ac:spMkLst>
        </pc:spChg>
        <pc:spChg chg="mod topLvl">
          <ac:chgData name="Phillip Kaufman" userId="c001b2a046940d7c" providerId="LiveId" clId="{5CB25B10-5B1C-4017-B167-ED3104435743}" dt="2024-05-27T03:12:58.158" v="7891" actId="1076"/>
          <ac:spMkLst>
            <pc:docMk/>
            <pc:sldMk cId="1841702003" sldId="987"/>
            <ac:spMk id="246" creationId="{94AD3C01-4060-0369-EDDA-F749D6D7AC7A}"/>
          </ac:spMkLst>
        </pc:spChg>
        <pc:spChg chg="mod topLvl">
          <ac:chgData name="Phillip Kaufman" userId="c001b2a046940d7c" providerId="LiveId" clId="{5CB25B10-5B1C-4017-B167-ED3104435743}" dt="2024-05-27T03:12:58.158" v="7891" actId="1076"/>
          <ac:spMkLst>
            <pc:docMk/>
            <pc:sldMk cId="1841702003" sldId="987"/>
            <ac:spMk id="247" creationId="{D971CB0E-D998-68DE-8211-C46C732A31E6}"/>
          </ac:spMkLst>
        </pc:spChg>
        <pc:spChg chg="mod topLvl">
          <ac:chgData name="Phillip Kaufman" userId="c001b2a046940d7c" providerId="LiveId" clId="{5CB25B10-5B1C-4017-B167-ED3104435743}" dt="2024-05-27T03:12:58.158" v="7891" actId="1076"/>
          <ac:spMkLst>
            <pc:docMk/>
            <pc:sldMk cId="1841702003" sldId="987"/>
            <ac:spMk id="248" creationId="{574CF9D5-696B-44E5-71DA-53A592B96E03}"/>
          </ac:spMkLst>
        </pc:spChg>
        <pc:spChg chg="mod topLvl">
          <ac:chgData name="Phillip Kaufman" userId="c001b2a046940d7c" providerId="LiveId" clId="{5CB25B10-5B1C-4017-B167-ED3104435743}" dt="2024-05-27T03:12:58.158" v="7891" actId="1076"/>
          <ac:spMkLst>
            <pc:docMk/>
            <pc:sldMk cId="1841702003" sldId="987"/>
            <ac:spMk id="249" creationId="{EB4B05C0-D41C-4E99-8F7C-DB3962E857D9}"/>
          </ac:spMkLst>
        </pc:spChg>
        <pc:spChg chg="mod topLvl">
          <ac:chgData name="Phillip Kaufman" userId="c001b2a046940d7c" providerId="LiveId" clId="{5CB25B10-5B1C-4017-B167-ED3104435743}" dt="2024-05-27T03:12:58.158" v="7891" actId="1076"/>
          <ac:spMkLst>
            <pc:docMk/>
            <pc:sldMk cId="1841702003" sldId="987"/>
            <ac:spMk id="250" creationId="{8C0690E1-9FAA-C5FF-0B0A-65FCCBC3A246}"/>
          </ac:spMkLst>
        </pc:spChg>
        <pc:spChg chg="mod topLvl">
          <ac:chgData name="Phillip Kaufman" userId="c001b2a046940d7c" providerId="LiveId" clId="{5CB25B10-5B1C-4017-B167-ED3104435743}" dt="2024-05-27T03:12:58.158" v="7891" actId="1076"/>
          <ac:spMkLst>
            <pc:docMk/>
            <pc:sldMk cId="1841702003" sldId="987"/>
            <ac:spMk id="251" creationId="{DC10778A-E5C5-88F0-7529-0BF0A3A6EBCD}"/>
          </ac:spMkLst>
        </pc:spChg>
        <pc:spChg chg="mod topLvl">
          <ac:chgData name="Phillip Kaufman" userId="c001b2a046940d7c" providerId="LiveId" clId="{5CB25B10-5B1C-4017-B167-ED3104435743}" dt="2024-05-27T03:12:58.158" v="7891" actId="1076"/>
          <ac:spMkLst>
            <pc:docMk/>
            <pc:sldMk cId="1841702003" sldId="987"/>
            <ac:spMk id="252" creationId="{5B0FB650-39CD-1D92-49D7-CC66748D6F50}"/>
          </ac:spMkLst>
        </pc:spChg>
        <pc:spChg chg="mod topLvl">
          <ac:chgData name="Phillip Kaufman" userId="c001b2a046940d7c" providerId="LiveId" clId="{5CB25B10-5B1C-4017-B167-ED3104435743}" dt="2024-05-27T03:12:58.158" v="7891" actId="1076"/>
          <ac:spMkLst>
            <pc:docMk/>
            <pc:sldMk cId="1841702003" sldId="987"/>
            <ac:spMk id="253" creationId="{BF313B56-170E-D692-F565-9DDD68A4ECA0}"/>
          </ac:spMkLst>
        </pc:spChg>
        <pc:spChg chg="mod topLvl">
          <ac:chgData name="Phillip Kaufman" userId="c001b2a046940d7c" providerId="LiveId" clId="{5CB25B10-5B1C-4017-B167-ED3104435743}" dt="2024-05-27T03:12:58.158" v="7891" actId="1076"/>
          <ac:spMkLst>
            <pc:docMk/>
            <pc:sldMk cId="1841702003" sldId="987"/>
            <ac:spMk id="254" creationId="{1781685E-2BE8-9FFC-B8F6-29CEB1326082}"/>
          </ac:spMkLst>
        </pc:spChg>
        <pc:spChg chg="mod topLvl">
          <ac:chgData name="Phillip Kaufman" userId="c001b2a046940d7c" providerId="LiveId" clId="{5CB25B10-5B1C-4017-B167-ED3104435743}" dt="2024-05-27T03:12:58.158" v="7891" actId="1076"/>
          <ac:spMkLst>
            <pc:docMk/>
            <pc:sldMk cId="1841702003" sldId="987"/>
            <ac:spMk id="255" creationId="{F06B0EBF-FA47-FE82-FA13-508B4F19162B}"/>
          </ac:spMkLst>
        </pc:spChg>
        <pc:spChg chg="mod topLvl">
          <ac:chgData name="Phillip Kaufman" userId="c001b2a046940d7c" providerId="LiveId" clId="{5CB25B10-5B1C-4017-B167-ED3104435743}" dt="2024-05-27T03:12:58.158" v="7891" actId="1076"/>
          <ac:spMkLst>
            <pc:docMk/>
            <pc:sldMk cId="1841702003" sldId="987"/>
            <ac:spMk id="256" creationId="{AC81A858-F33E-C925-FE63-644E97A58EB3}"/>
          </ac:spMkLst>
        </pc:spChg>
        <pc:spChg chg="mod topLvl">
          <ac:chgData name="Phillip Kaufman" userId="c001b2a046940d7c" providerId="LiveId" clId="{5CB25B10-5B1C-4017-B167-ED3104435743}" dt="2024-05-27T03:12:58.158" v="7891" actId="1076"/>
          <ac:spMkLst>
            <pc:docMk/>
            <pc:sldMk cId="1841702003" sldId="987"/>
            <ac:spMk id="257" creationId="{BA95CBE5-C05B-C657-D14A-FC628F9C342A}"/>
          </ac:spMkLst>
        </pc:spChg>
        <pc:spChg chg="mod topLvl">
          <ac:chgData name="Phillip Kaufman" userId="c001b2a046940d7c" providerId="LiveId" clId="{5CB25B10-5B1C-4017-B167-ED3104435743}" dt="2024-05-27T03:12:58.158" v="7891" actId="1076"/>
          <ac:spMkLst>
            <pc:docMk/>
            <pc:sldMk cId="1841702003" sldId="987"/>
            <ac:spMk id="258" creationId="{1489362E-8B99-D433-9DC5-6E2423D7FB1D}"/>
          </ac:spMkLst>
        </pc:spChg>
        <pc:spChg chg="mod topLvl">
          <ac:chgData name="Phillip Kaufman" userId="c001b2a046940d7c" providerId="LiveId" clId="{5CB25B10-5B1C-4017-B167-ED3104435743}" dt="2024-05-27T03:12:58.158" v="7891" actId="1076"/>
          <ac:spMkLst>
            <pc:docMk/>
            <pc:sldMk cId="1841702003" sldId="987"/>
            <ac:spMk id="259" creationId="{AA78FBF7-4BF0-BE4D-802A-5F68CBD40898}"/>
          </ac:spMkLst>
        </pc:spChg>
        <pc:spChg chg="mod topLvl">
          <ac:chgData name="Phillip Kaufman" userId="c001b2a046940d7c" providerId="LiveId" clId="{5CB25B10-5B1C-4017-B167-ED3104435743}" dt="2024-05-27T03:12:58.158" v="7891" actId="1076"/>
          <ac:spMkLst>
            <pc:docMk/>
            <pc:sldMk cId="1841702003" sldId="987"/>
            <ac:spMk id="260" creationId="{50F82827-0B77-1892-4918-26FCC0CD35F7}"/>
          </ac:spMkLst>
        </pc:spChg>
        <pc:spChg chg="mod topLvl">
          <ac:chgData name="Phillip Kaufman" userId="c001b2a046940d7c" providerId="LiveId" clId="{5CB25B10-5B1C-4017-B167-ED3104435743}" dt="2024-05-27T03:12:58.158" v="7891" actId="1076"/>
          <ac:spMkLst>
            <pc:docMk/>
            <pc:sldMk cId="1841702003" sldId="987"/>
            <ac:spMk id="261" creationId="{15813355-C46D-C510-0BB1-F7CC4D38EEE5}"/>
          </ac:spMkLst>
        </pc:spChg>
        <pc:spChg chg="mod topLvl">
          <ac:chgData name="Phillip Kaufman" userId="c001b2a046940d7c" providerId="LiveId" clId="{5CB25B10-5B1C-4017-B167-ED3104435743}" dt="2024-05-27T03:12:58.158" v="7891" actId="1076"/>
          <ac:spMkLst>
            <pc:docMk/>
            <pc:sldMk cId="1841702003" sldId="987"/>
            <ac:spMk id="262" creationId="{E2F53251-5693-2E32-9FED-1E8C35A8008F}"/>
          </ac:spMkLst>
        </pc:spChg>
        <pc:spChg chg="mod topLvl">
          <ac:chgData name="Phillip Kaufman" userId="c001b2a046940d7c" providerId="LiveId" clId="{5CB25B10-5B1C-4017-B167-ED3104435743}" dt="2024-05-27T03:12:58.158" v="7891" actId="1076"/>
          <ac:spMkLst>
            <pc:docMk/>
            <pc:sldMk cId="1841702003" sldId="987"/>
            <ac:spMk id="263" creationId="{C5EEDEC2-6296-CEC8-4EDF-82C663F55740}"/>
          </ac:spMkLst>
        </pc:spChg>
        <pc:spChg chg="mod topLvl">
          <ac:chgData name="Phillip Kaufman" userId="c001b2a046940d7c" providerId="LiveId" clId="{5CB25B10-5B1C-4017-B167-ED3104435743}" dt="2024-05-27T03:12:58.158" v="7891" actId="1076"/>
          <ac:spMkLst>
            <pc:docMk/>
            <pc:sldMk cId="1841702003" sldId="987"/>
            <ac:spMk id="264" creationId="{9F9A4980-12E1-461B-D1EE-38137963473C}"/>
          </ac:spMkLst>
        </pc:spChg>
        <pc:spChg chg="mod topLvl">
          <ac:chgData name="Phillip Kaufman" userId="c001b2a046940d7c" providerId="LiveId" clId="{5CB25B10-5B1C-4017-B167-ED3104435743}" dt="2024-05-27T03:12:58.158" v="7891" actId="1076"/>
          <ac:spMkLst>
            <pc:docMk/>
            <pc:sldMk cId="1841702003" sldId="987"/>
            <ac:spMk id="265" creationId="{6140C4B0-AF34-6F89-AA6D-1BCDE5E6FA2C}"/>
          </ac:spMkLst>
        </pc:spChg>
        <pc:spChg chg="mod topLvl">
          <ac:chgData name="Phillip Kaufman" userId="c001b2a046940d7c" providerId="LiveId" clId="{5CB25B10-5B1C-4017-B167-ED3104435743}" dt="2024-05-27T03:12:58.158" v="7891" actId="1076"/>
          <ac:spMkLst>
            <pc:docMk/>
            <pc:sldMk cId="1841702003" sldId="987"/>
            <ac:spMk id="266" creationId="{3D7F92BE-2661-B47C-BB57-A0725B82C633}"/>
          </ac:spMkLst>
        </pc:spChg>
        <pc:grpChg chg="add mod">
          <ac:chgData name="Phillip Kaufman" userId="c001b2a046940d7c" providerId="LiveId" clId="{5CB25B10-5B1C-4017-B167-ED3104435743}" dt="2024-05-26T07:14:09.510" v="7637" actId="164"/>
          <ac:grpSpMkLst>
            <pc:docMk/>
            <pc:sldMk cId="1841702003" sldId="987"/>
            <ac:grpSpMk id="4" creationId="{61383909-9C62-FE81-2C7D-9C30B9BA1709}"/>
          </ac:grpSpMkLst>
        </pc:grpChg>
        <pc:grpChg chg="del">
          <ac:chgData name="Phillip Kaufman" userId="c001b2a046940d7c" providerId="LiveId" clId="{5CB25B10-5B1C-4017-B167-ED3104435743}" dt="2024-05-26T07:17:09.289" v="7666" actId="478"/>
          <ac:grpSpMkLst>
            <pc:docMk/>
            <pc:sldMk cId="1841702003" sldId="987"/>
            <ac:grpSpMk id="12" creationId="{B0F2FAC9-3B0E-7B78-1C42-2A488439A7DA}"/>
          </ac:grpSpMkLst>
        </pc:grpChg>
        <pc:grpChg chg="del mod">
          <ac:chgData name="Phillip Kaufman" userId="c001b2a046940d7c" providerId="LiveId" clId="{5CB25B10-5B1C-4017-B167-ED3104435743}" dt="2024-05-26T07:17:08.035" v="7665" actId="478"/>
          <ac:grpSpMkLst>
            <pc:docMk/>
            <pc:sldMk cId="1841702003" sldId="987"/>
            <ac:grpSpMk id="13" creationId="{804AF3B8-BCFE-17BE-6FB8-1A91EAB17B24}"/>
          </ac:grpSpMkLst>
        </pc:grpChg>
        <pc:grpChg chg="add mod">
          <ac:chgData name="Phillip Kaufman" userId="c001b2a046940d7c" providerId="LiveId" clId="{5CB25B10-5B1C-4017-B167-ED3104435743}" dt="2024-05-27T03:12:16.176" v="7888" actId="164"/>
          <ac:grpSpMkLst>
            <pc:docMk/>
            <pc:sldMk cId="1841702003" sldId="987"/>
            <ac:grpSpMk id="14" creationId="{AE1E806D-ECB2-94BE-0AFA-B69F0AB84D43}"/>
          </ac:grpSpMkLst>
        </pc:grpChg>
        <pc:grpChg chg="add mod">
          <ac:chgData name="Phillip Kaufman" userId="c001b2a046940d7c" providerId="LiveId" clId="{5CB25B10-5B1C-4017-B167-ED3104435743}" dt="2024-05-26T07:14:25.525" v="7642" actId="164"/>
          <ac:grpSpMkLst>
            <pc:docMk/>
            <pc:sldMk cId="1841702003" sldId="987"/>
            <ac:grpSpMk id="95" creationId="{2226E1BD-B533-EA52-861D-A6E724259BB4}"/>
          </ac:grpSpMkLst>
        </pc:grpChg>
        <pc:grpChg chg="add del mod">
          <ac:chgData name="Phillip Kaufman" userId="c001b2a046940d7c" providerId="LiveId" clId="{5CB25B10-5B1C-4017-B167-ED3104435743}" dt="2024-05-26T07:27:11.494" v="7819" actId="478"/>
          <ac:grpSpMkLst>
            <pc:docMk/>
            <pc:sldMk cId="1841702003" sldId="987"/>
            <ac:grpSpMk id="138" creationId="{6D4E8F8C-4ADB-8006-1167-768D6810FBAF}"/>
          </ac:grpSpMkLst>
        </pc:grpChg>
        <pc:grpChg chg="add del mod">
          <ac:chgData name="Phillip Kaufman" userId="c001b2a046940d7c" providerId="LiveId" clId="{5CB25B10-5B1C-4017-B167-ED3104435743}" dt="2024-05-26T07:18:06.639" v="7675" actId="165"/>
          <ac:grpSpMkLst>
            <pc:docMk/>
            <pc:sldMk cId="1841702003" sldId="987"/>
            <ac:grpSpMk id="139" creationId="{41CFFF69-D067-88EC-7EF9-02BBFFF6BB68}"/>
          </ac:grpSpMkLst>
        </pc:grpChg>
        <pc:grpChg chg="add mod">
          <ac:chgData name="Phillip Kaufman" userId="c001b2a046940d7c" providerId="LiveId" clId="{5CB25B10-5B1C-4017-B167-ED3104435743}" dt="2024-05-26T07:24:32.416" v="7786" actId="164"/>
          <ac:grpSpMkLst>
            <pc:docMk/>
            <pc:sldMk cId="1841702003" sldId="987"/>
            <ac:grpSpMk id="181" creationId="{81C4E913-FD4C-ECBB-A85D-3F99C4231EDE}"/>
          </ac:grpSpMkLst>
        </pc:grpChg>
        <pc:grpChg chg="add del mod">
          <ac:chgData name="Phillip Kaufman" userId="c001b2a046940d7c" providerId="LiveId" clId="{5CB25B10-5B1C-4017-B167-ED3104435743}" dt="2024-05-26T07:27:18.087" v="7821" actId="21"/>
          <ac:grpSpMkLst>
            <pc:docMk/>
            <pc:sldMk cId="1841702003" sldId="987"/>
            <ac:grpSpMk id="182" creationId="{D233E78C-FAD4-2631-8CF1-56A599ACF2F8}"/>
          </ac:grpSpMkLst>
        </pc:grpChg>
        <pc:grpChg chg="add mod">
          <ac:chgData name="Phillip Kaufman" userId="c001b2a046940d7c" providerId="LiveId" clId="{5CB25B10-5B1C-4017-B167-ED3104435743}" dt="2024-05-27T03:09:36.304" v="7861" actId="1076"/>
          <ac:grpSpMkLst>
            <pc:docMk/>
            <pc:sldMk cId="1841702003" sldId="987"/>
            <ac:grpSpMk id="183" creationId="{D233E78C-FAD4-2631-8CF1-56A599ACF2F8}"/>
          </ac:grpSpMkLst>
        </pc:grpChg>
        <pc:grpChg chg="add del mod">
          <ac:chgData name="Phillip Kaufman" userId="c001b2a046940d7c" providerId="LiveId" clId="{5CB25B10-5B1C-4017-B167-ED3104435743}" dt="2024-05-26T07:29:20.061" v="7849" actId="165"/>
          <ac:grpSpMkLst>
            <pc:docMk/>
            <pc:sldMk cId="1841702003" sldId="987"/>
            <ac:grpSpMk id="225" creationId="{DC3899EC-A0F7-087D-0E42-54B941E0DFFF}"/>
          </ac:grpSpMkLst>
        </pc:grpChg>
      </pc:sldChg>
      <pc:sldChg chg="addSp delSp modSp add mod">
        <pc:chgData name="Phillip Kaufman" userId="c001b2a046940d7c" providerId="LiveId" clId="{5CB25B10-5B1C-4017-B167-ED3104435743}" dt="2024-05-27T07:22:07.957" v="8542" actId="166"/>
        <pc:sldMkLst>
          <pc:docMk/>
          <pc:sldMk cId="2687408676" sldId="988"/>
        </pc:sldMkLst>
        <pc:spChg chg="mod">
          <ac:chgData name="Phillip Kaufman" userId="c001b2a046940d7c" providerId="LiveId" clId="{5CB25B10-5B1C-4017-B167-ED3104435743}" dt="2024-05-26T07:27:20.786" v="7823"/>
          <ac:spMkLst>
            <pc:docMk/>
            <pc:sldMk cId="2687408676" sldId="988"/>
            <ac:spMk id="6" creationId="{442701BB-366F-3CC7-28AA-CF3E98CD5DA8}"/>
          </ac:spMkLst>
        </pc:spChg>
        <pc:spChg chg="del">
          <ac:chgData name="Phillip Kaufman" userId="c001b2a046940d7c" providerId="LiveId" clId="{5CB25B10-5B1C-4017-B167-ED3104435743}" dt="2024-05-26T07:27:27.486" v="7825" actId="478"/>
          <ac:spMkLst>
            <pc:docMk/>
            <pc:sldMk cId="2687408676" sldId="988"/>
            <ac:spMk id="10" creationId="{056A12C9-2D1E-5D8E-610D-2210C7633985}"/>
          </ac:spMkLst>
        </pc:spChg>
        <pc:spChg chg="mod">
          <ac:chgData name="Phillip Kaufman" userId="c001b2a046940d7c" providerId="LiveId" clId="{5CB25B10-5B1C-4017-B167-ED3104435743}" dt="2024-05-26T07:27:20.786" v="7823"/>
          <ac:spMkLst>
            <pc:docMk/>
            <pc:sldMk cId="2687408676" sldId="988"/>
            <ac:spMk id="11" creationId="{8C06EB47-3114-0703-26FC-536F4C371B97}"/>
          </ac:spMkLst>
        </pc:spChg>
        <pc:spChg chg="del">
          <ac:chgData name="Phillip Kaufman" userId="c001b2a046940d7c" providerId="LiveId" clId="{5CB25B10-5B1C-4017-B167-ED3104435743}" dt="2024-05-26T07:27:27.486" v="7825" actId="478"/>
          <ac:spMkLst>
            <pc:docMk/>
            <pc:sldMk cId="2687408676" sldId="988"/>
            <ac:spMk id="52" creationId="{B28C4449-26A5-46BA-1933-40CC4AB386DA}"/>
          </ac:spMkLst>
        </pc:spChg>
        <pc:spChg chg="del">
          <ac:chgData name="Phillip Kaufman" userId="c001b2a046940d7c" providerId="LiveId" clId="{5CB25B10-5B1C-4017-B167-ED3104435743}" dt="2024-05-26T07:27:27.486" v="7825" actId="478"/>
          <ac:spMkLst>
            <pc:docMk/>
            <pc:sldMk cId="2687408676" sldId="988"/>
            <ac:spMk id="53" creationId="{ED0DC72F-4BA1-D586-C1FE-097342A8AD0F}"/>
          </ac:spMkLst>
        </pc:spChg>
        <pc:spChg chg="del">
          <ac:chgData name="Phillip Kaufman" userId="c001b2a046940d7c" providerId="LiveId" clId="{5CB25B10-5B1C-4017-B167-ED3104435743}" dt="2024-05-26T07:27:28.294" v="7826" actId="478"/>
          <ac:spMkLst>
            <pc:docMk/>
            <pc:sldMk cId="2687408676" sldId="988"/>
            <ac:spMk id="54" creationId="{F6F1B436-C4D5-FB50-DDAE-5EB84750F808}"/>
          </ac:spMkLst>
        </pc:spChg>
        <pc:spChg chg="del">
          <ac:chgData name="Phillip Kaufman" userId="c001b2a046940d7c" providerId="LiveId" clId="{5CB25B10-5B1C-4017-B167-ED3104435743}" dt="2024-05-26T07:27:27.486" v="7825" actId="478"/>
          <ac:spMkLst>
            <pc:docMk/>
            <pc:sldMk cId="2687408676" sldId="988"/>
            <ac:spMk id="55" creationId="{74EC0EFD-102B-5398-93DE-3DCE3E40B669}"/>
          </ac:spMkLst>
        </pc:spChg>
        <pc:spChg chg="mod">
          <ac:chgData name="Phillip Kaufman" userId="c001b2a046940d7c" providerId="LiveId" clId="{5CB25B10-5B1C-4017-B167-ED3104435743}" dt="2024-05-26T07:27:20.786" v="7823"/>
          <ac:spMkLst>
            <pc:docMk/>
            <pc:sldMk cId="2687408676" sldId="988"/>
            <ac:spMk id="56" creationId="{1A45A22A-8B57-1DFD-CB07-56333D4E78A4}"/>
          </ac:spMkLst>
        </pc:spChg>
        <pc:spChg chg="mod">
          <ac:chgData name="Phillip Kaufman" userId="c001b2a046940d7c" providerId="LiveId" clId="{5CB25B10-5B1C-4017-B167-ED3104435743}" dt="2024-05-26T07:27:20.786" v="7823"/>
          <ac:spMkLst>
            <pc:docMk/>
            <pc:sldMk cId="2687408676" sldId="988"/>
            <ac:spMk id="57" creationId="{58461B00-D103-51AB-F337-CE5E7E1667E0}"/>
          </ac:spMkLst>
        </pc:spChg>
        <pc:spChg chg="mod">
          <ac:chgData name="Phillip Kaufman" userId="c001b2a046940d7c" providerId="LiveId" clId="{5CB25B10-5B1C-4017-B167-ED3104435743}" dt="2024-05-26T07:27:20.786" v="7823"/>
          <ac:spMkLst>
            <pc:docMk/>
            <pc:sldMk cId="2687408676" sldId="988"/>
            <ac:spMk id="58" creationId="{F5A4F18B-4AB0-6766-12F0-58CD90312C80}"/>
          </ac:spMkLst>
        </pc:spChg>
        <pc:spChg chg="mod">
          <ac:chgData name="Phillip Kaufman" userId="c001b2a046940d7c" providerId="LiveId" clId="{5CB25B10-5B1C-4017-B167-ED3104435743}" dt="2024-05-26T07:27:20.786" v="7823"/>
          <ac:spMkLst>
            <pc:docMk/>
            <pc:sldMk cId="2687408676" sldId="988"/>
            <ac:spMk id="59" creationId="{55E10640-E158-1063-DD8B-D47CF8C241C6}"/>
          </ac:spMkLst>
        </pc:spChg>
        <pc:spChg chg="mod">
          <ac:chgData name="Phillip Kaufman" userId="c001b2a046940d7c" providerId="LiveId" clId="{5CB25B10-5B1C-4017-B167-ED3104435743}" dt="2024-05-26T07:27:20.786" v="7823"/>
          <ac:spMkLst>
            <pc:docMk/>
            <pc:sldMk cId="2687408676" sldId="988"/>
            <ac:spMk id="60" creationId="{161521C3-11D8-DC0D-973C-88D0C5216BBA}"/>
          </ac:spMkLst>
        </pc:spChg>
        <pc:spChg chg="mod">
          <ac:chgData name="Phillip Kaufman" userId="c001b2a046940d7c" providerId="LiveId" clId="{5CB25B10-5B1C-4017-B167-ED3104435743}" dt="2024-05-26T07:27:20.786" v="7823"/>
          <ac:spMkLst>
            <pc:docMk/>
            <pc:sldMk cId="2687408676" sldId="988"/>
            <ac:spMk id="61" creationId="{57442558-01EB-9845-6D00-C40AAD87EF3E}"/>
          </ac:spMkLst>
        </pc:spChg>
        <pc:spChg chg="mod">
          <ac:chgData name="Phillip Kaufman" userId="c001b2a046940d7c" providerId="LiveId" clId="{5CB25B10-5B1C-4017-B167-ED3104435743}" dt="2024-05-26T07:27:20.786" v="7823"/>
          <ac:spMkLst>
            <pc:docMk/>
            <pc:sldMk cId="2687408676" sldId="988"/>
            <ac:spMk id="62" creationId="{65D33F0F-9154-1565-E969-DC11EB6F089C}"/>
          </ac:spMkLst>
        </pc:spChg>
        <pc:spChg chg="mod">
          <ac:chgData name="Phillip Kaufman" userId="c001b2a046940d7c" providerId="LiveId" clId="{5CB25B10-5B1C-4017-B167-ED3104435743}" dt="2024-05-26T07:27:20.786" v="7823"/>
          <ac:spMkLst>
            <pc:docMk/>
            <pc:sldMk cId="2687408676" sldId="988"/>
            <ac:spMk id="63" creationId="{01741964-DD25-DB2A-CE7B-A779858AB5E7}"/>
          </ac:spMkLst>
        </pc:spChg>
        <pc:spChg chg="mod">
          <ac:chgData name="Phillip Kaufman" userId="c001b2a046940d7c" providerId="LiveId" clId="{5CB25B10-5B1C-4017-B167-ED3104435743}" dt="2024-05-26T07:27:20.786" v="7823"/>
          <ac:spMkLst>
            <pc:docMk/>
            <pc:sldMk cId="2687408676" sldId="988"/>
            <ac:spMk id="64" creationId="{8DE58AED-DE40-DCA3-ACA1-FA67FB74CE8F}"/>
          </ac:spMkLst>
        </pc:spChg>
        <pc:spChg chg="mod">
          <ac:chgData name="Phillip Kaufman" userId="c001b2a046940d7c" providerId="LiveId" clId="{5CB25B10-5B1C-4017-B167-ED3104435743}" dt="2024-05-26T07:27:20.786" v="7823"/>
          <ac:spMkLst>
            <pc:docMk/>
            <pc:sldMk cId="2687408676" sldId="988"/>
            <ac:spMk id="65" creationId="{AFC3FD9C-972B-0F58-76D7-1044644955CA}"/>
          </ac:spMkLst>
        </pc:spChg>
        <pc:spChg chg="mod">
          <ac:chgData name="Phillip Kaufman" userId="c001b2a046940d7c" providerId="LiveId" clId="{5CB25B10-5B1C-4017-B167-ED3104435743}" dt="2024-05-26T07:27:20.786" v="7823"/>
          <ac:spMkLst>
            <pc:docMk/>
            <pc:sldMk cId="2687408676" sldId="988"/>
            <ac:spMk id="66" creationId="{47BB9C96-E646-EF56-853A-F1ED8C0475D9}"/>
          </ac:spMkLst>
        </pc:spChg>
        <pc:spChg chg="mod">
          <ac:chgData name="Phillip Kaufman" userId="c001b2a046940d7c" providerId="LiveId" clId="{5CB25B10-5B1C-4017-B167-ED3104435743}" dt="2024-05-26T07:27:20.786" v="7823"/>
          <ac:spMkLst>
            <pc:docMk/>
            <pc:sldMk cId="2687408676" sldId="988"/>
            <ac:spMk id="67" creationId="{275816F8-1CB3-51BB-E22B-99FABBF1273F}"/>
          </ac:spMkLst>
        </pc:spChg>
        <pc:spChg chg="mod">
          <ac:chgData name="Phillip Kaufman" userId="c001b2a046940d7c" providerId="LiveId" clId="{5CB25B10-5B1C-4017-B167-ED3104435743}" dt="2024-05-26T07:27:20.786" v="7823"/>
          <ac:spMkLst>
            <pc:docMk/>
            <pc:sldMk cId="2687408676" sldId="988"/>
            <ac:spMk id="68" creationId="{5EC7B553-848D-91F6-99CB-7E28C9F6F9BB}"/>
          </ac:spMkLst>
        </pc:spChg>
        <pc:spChg chg="mod">
          <ac:chgData name="Phillip Kaufman" userId="c001b2a046940d7c" providerId="LiveId" clId="{5CB25B10-5B1C-4017-B167-ED3104435743}" dt="2024-05-26T07:27:20.786" v="7823"/>
          <ac:spMkLst>
            <pc:docMk/>
            <pc:sldMk cId="2687408676" sldId="988"/>
            <ac:spMk id="69" creationId="{C81870DC-6733-EEA1-A786-90B21F1C1606}"/>
          </ac:spMkLst>
        </pc:spChg>
        <pc:spChg chg="mod">
          <ac:chgData name="Phillip Kaufman" userId="c001b2a046940d7c" providerId="LiveId" clId="{5CB25B10-5B1C-4017-B167-ED3104435743}" dt="2024-05-26T07:27:20.786" v="7823"/>
          <ac:spMkLst>
            <pc:docMk/>
            <pc:sldMk cId="2687408676" sldId="988"/>
            <ac:spMk id="70" creationId="{F1634206-78CB-3A6C-C2A5-65073CD6504B}"/>
          </ac:spMkLst>
        </pc:spChg>
        <pc:spChg chg="mod">
          <ac:chgData name="Phillip Kaufman" userId="c001b2a046940d7c" providerId="LiveId" clId="{5CB25B10-5B1C-4017-B167-ED3104435743}" dt="2024-05-26T07:27:20.786" v="7823"/>
          <ac:spMkLst>
            <pc:docMk/>
            <pc:sldMk cId="2687408676" sldId="988"/>
            <ac:spMk id="71" creationId="{79E8CC1E-5DB4-4D9B-D6F9-D762FEAE4F96}"/>
          </ac:spMkLst>
        </pc:spChg>
        <pc:spChg chg="mod">
          <ac:chgData name="Phillip Kaufman" userId="c001b2a046940d7c" providerId="LiveId" clId="{5CB25B10-5B1C-4017-B167-ED3104435743}" dt="2024-05-26T07:27:20.786" v="7823"/>
          <ac:spMkLst>
            <pc:docMk/>
            <pc:sldMk cId="2687408676" sldId="988"/>
            <ac:spMk id="72" creationId="{FC946FCF-EBCA-B3A8-6855-781955A1E3EA}"/>
          </ac:spMkLst>
        </pc:spChg>
        <pc:spChg chg="mod">
          <ac:chgData name="Phillip Kaufman" userId="c001b2a046940d7c" providerId="LiveId" clId="{5CB25B10-5B1C-4017-B167-ED3104435743}" dt="2024-05-26T07:27:20.786" v="7823"/>
          <ac:spMkLst>
            <pc:docMk/>
            <pc:sldMk cId="2687408676" sldId="988"/>
            <ac:spMk id="73" creationId="{333D8B9B-505C-11B8-B94F-0DED4B889DCB}"/>
          </ac:spMkLst>
        </pc:spChg>
        <pc:spChg chg="mod">
          <ac:chgData name="Phillip Kaufman" userId="c001b2a046940d7c" providerId="LiveId" clId="{5CB25B10-5B1C-4017-B167-ED3104435743}" dt="2024-05-26T07:27:20.786" v="7823"/>
          <ac:spMkLst>
            <pc:docMk/>
            <pc:sldMk cId="2687408676" sldId="988"/>
            <ac:spMk id="74" creationId="{F7C50D38-6725-1C70-A0F9-4274B693F43F}"/>
          </ac:spMkLst>
        </pc:spChg>
        <pc:spChg chg="mod">
          <ac:chgData name="Phillip Kaufman" userId="c001b2a046940d7c" providerId="LiveId" clId="{5CB25B10-5B1C-4017-B167-ED3104435743}" dt="2024-05-26T07:27:20.786" v="7823"/>
          <ac:spMkLst>
            <pc:docMk/>
            <pc:sldMk cId="2687408676" sldId="988"/>
            <ac:spMk id="75" creationId="{9C4FB3CB-A3A4-3F38-5041-C1D60D2AC186}"/>
          </ac:spMkLst>
        </pc:spChg>
        <pc:spChg chg="mod">
          <ac:chgData name="Phillip Kaufman" userId="c001b2a046940d7c" providerId="LiveId" clId="{5CB25B10-5B1C-4017-B167-ED3104435743}" dt="2024-05-26T07:27:20.786" v="7823"/>
          <ac:spMkLst>
            <pc:docMk/>
            <pc:sldMk cId="2687408676" sldId="988"/>
            <ac:spMk id="76" creationId="{0AA8EC13-0ECB-FCF6-6625-1305693CDDF2}"/>
          </ac:spMkLst>
        </pc:spChg>
        <pc:spChg chg="mod">
          <ac:chgData name="Phillip Kaufman" userId="c001b2a046940d7c" providerId="LiveId" clId="{5CB25B10-5B1C-4017-B167-ED3104435743}" dt="2024-05-26T07:27:20.786" v="7823"/>
          <ac:spMkLst>
            <pc:docMk/>
            <pc:sldMk cId="2687408676" sldId="988"/>
            <ac:spMk id="77" creationId="{22C4998A-0A35-8EFB-63D2-61BC1998D344}"/>
          </ac:spMkLst>
        </pc:spChg>
        <pc:spChg chg="mod">
          <ac:chgData name="Phillip Kaufman" userId="c001b2a046940d7c" providerId="LiveId" clId="{5CB25B10-5B1C-4017-B167-ED3104435743}" dt="2024-05-26T07:27:20.786" v="7823"/>
          <ac:spMkLst>
            <pc:docMk/>
            <pc:sldMk cId="2687408676" sldId="988"/>
            <ac:spMk id="78" creationId="{ABA2D8AA-3F6A-85BD-DF8C-4E1A041CC4A3}"/>
          </ac:spMkLst>
        </pc:spChg>
        <pc:spChg chg="mod">
          <ac:chgData name="Phillip Kaufman" userId="c001b2a046940d7c" providerId="LiveId" clId="{5CB25B10-5B1C-4017-B167-ED3104435743}" dt="2024-05-26T07:27:20.786" v="7823"/>
          <ac:spMkLst>
            <pc:docMk/>
            <pc:sldMk cId="2687408676" sldId="988"/>
            <ac:spMk id="79" creationId="{101B0AB9-0A3B-521E-F610-70902BBCBE30}"/>
          </ac:spMkLst>
        </pc:spChg>
        <pc:spChg chg="mod">
          <ac:chgData name="Phillip Kaufman" userId="c001b2a046940d7c" providerId="LiveId" clId="{5CB25B10-5B1C-4017-B167-ED3104435743}" dt="2024-05-26T07:27:20.786" v="7823"/>
          <ac:spMkLst>
            <pc:docMk/>
            <pc:sldMk cId="2687408676" sldId="988"/>
            <ac:spMk id="80" creationId="{89F9F4EA-628B-6531-B5BB-2EF8948E3CD9}"/>
          </ac:spMkLst>
        </pc:spChg>
        <pc:spChg chg="mod">
          <ac:chgData name="Phillip Kaufman" userId="c001b2a046940d7c" providerId="LiveId" clId="{5CB25B10-5B1C-4017-B167-ED3104435743}" dt="2024-05-26T07:27:20.786" v="7823"/>
          <ac:spMkLst>
            <pc:docMk/>
            <pc:sldMk cId="2687408676" sldId="988"/>
            <ac:spMk id="81" creationId="{C02D458D-B76A-8871-8344-D287354C2A5B}"/>
          </ac:spMkLst>
        </pc:spChg>
        <pc:spChg chg="mod">
          <ac:chgData name="Phillip Kaufman" userId="c001b2a046940d7c" providerId="LiveId" clId="{5CB25B10-5B1C-4017-B167-ED3104435743}" dt="2024-05-26T07:27:20.786" v="7823"/>
          <ac:spMkLst>
            <pc:docMk/>
            <pc:sldMk cId="2687408676" sldId="988"/>
            <ac:spMk id="82" creationId="{898F9325-B160-3D5B-D707-8B6D184CB6D4}"/>
          </ac:spMkLst>
        </pc:spChg>
        <pc:spChg chg="mod">
          <ac:chgData name="Phillip Kaufman" userId="c001b2a046940d7c" providerId="LiveId" clId="{5CB25B10-5B1C-4017-B167-ED3104435743}" dt="2024-05-26T07:27:20.786" v="7823"/>
          <ac:spMkLst>
            <pc:docMk/>
            <pc:sldMk cId="2687408676" sldId="988"/>
            <ac:spMk id="83" creationId="{D24545E4-D5B7-227D-6A1F-0C242A0B0FC8}"/>
          </ac:spMkLst>
        </pc:spChg>
        <pc:spChg chg="mod">
          <ac:chgData name="Phillip Kaufman" userId="c001b2a046940d7c" providerId="LiveId" clId="{5CB25B10-5B1C-4017-B167-ED3104435743}" dt="2024-05-26T07:27:20.786" v="7823"/>
          <ac:spMkLst>
            <pc:docMk/>
            <pc:sldMk cId="2687408676" sldId="988"/>
            <ac:spMk id="84" creationId="{CEA4D622-E0DC-8AE8-7CF5-C8055771AF87}"/>
          </ac:spMkLst>
        </pc:spChg>
        <pc:spChg chg="mod">
          <ac:chgData name="Phillip Kaufman" userId="c001b2a046940d7c" providerId="LiveId" clId="{5CB25B10-5B1C-4017-B167-ED3104435743}" dt="2024-05-26T07:27:20.786" v="7823"/>
          <ac:spMkLst>
            <pc:docMk/>
            <pc:sldMk cId="2687408676" sldId="988"/>
            <ac:spMk id="85" creationId="{D867DB91-A313-3C6A-8537-81A601ADED62}"/>
          </ac:spMkLst>
        </pc:spChg>
        <pc:spChg chg="mod">
          <ac:chgData name="Phillip Kaufman" userId="c001b2a046940d7c" providerId="LiveId" clId="{5CB25B10-5B1C-4017-B167-ED3104435743}" dt="2024-05-26T07:27:20.786" v="7823"/>
          <ac:spMkLst>
            <pc:docMk/>
            <pc:sldMk cId="2687408676" sldId="988"/>
            <ac:spMk id="86" creationId="{9B636DC2-B54F-40C0-DC0E-E8290AB4CCF3}"/>
          </ac:spMkLst>
        </pc:spChg>
        <pc:spChg chg="mod">
          <ac:chgData name="Phillip Kaufman" userId="c001b2a046940d7c" providerId="LiveId" clId="{5CB25B10-5B1C-4017-B167-ED3104435743}" dt="2024-05-26T07:27:20.786" v="7823"/>
          <ac:spMkLst>
            <pc:docMk/>
            <pc:sldMk cId="2687408676" sldId="988"/>
            <ac:spMk id="87" creationId="{7847CBF3-BD34-D810-E608-82EE6D90991D}"/>
          </ac:spMkLst>
        </pc:spChg>
        <pc:spChg chg="mod">
          <ac:chgData name="Phillip Kaufman" userId="c001b2a046940d7c" providerId="LiveId" clId="{5CB25B10-5B1C-4017-B167-ED3104435743}" dt="2024-05-26T07:27:20.786" v="7823"/>
          <ac:spMkLst>
            <pc:docMk/>
            <pc:sldMk cId="2687408676" sldId="988"/>
            <ac:spMk id="88" creationId="{2BA7DF37-0381-BA96-EDB7-790630703737}"/>
          </ac:spMkLst>
        </pc:spChg>
        <pc:spChg chg="mod">
          <ac:chgData name="Phillip Kaufman" userId="c001b2a046940d7c" providerId="LiveId" clId="{5CB25B10-5B1C-4017-B167-ED3104435743}" dt="2024-05-26T07:27:20.786" v="7823"/>
          <ac:spMkLst>
            <pc:docMk/>
            <pc:sldMk cId="2687408676" sldId="988"/>
            <ac:spMk id="89" creationId="{0A3845A2-0EFC-1E31-0294-5709BC0A6BB8}"/>
          </ac:spMkLst>
        </pc:spChg>
        <pc:spChg chg="mod">
          <ac:chgData name="Phillip Kaufman" userId="c001b2a046940d7c" providerId="LiveId" clId="{5CB25B10-5B1C-4017-B167-ED3104435743}" dt="2024-05-26T07:27:20.786" v="7823"/>
          <ac:spMkLst>
            <pc:docMk/>
            <pc:sldMk cId="2687408676" sldId="988"/>
            <ac:spMk id="90" creationId="{20AAF699-A71F-08B7-3DBD-887D4CC06CB7}"/>
          </ac:spMkLst>
        </pc:spChg>
        <pc:spChg chg="mod">
          <ac:chgData name="Phillip Kaufman" userId="c001b2a046940d7c" providerId="LiveId" clId="{5CB25B10-5B1C-4017-B167-ED3104435743}" dt="2024-05-26T07:27:20.786" v="7823"/>
          <ac:spMkLst>
            <pc:docMk/>
            <pc:sldMk cId="2687408676" sldId="988"/>
            <ac:spMk id="91" creationId="{84A306F0-B6AD-EDBE-5860-E0A95BF16874}"/>
          </ac:spMkLst>
        </pc:spChg>
        <pc:spChg chg="mod">
          <ac:chgData name="Phillip Kaufman" userId="c001b2a046940d7c" providerId="LiveId" clId="{5CB25B10-5B1C-4017-B167-ED3104435743}" dt="2024-05-26T07:27:20.786" v="7823"/>
          <ac:spMkLst>
            <pc:docMk/>
            <pc:sldMk cId="2687408676" sldId="988"/>
            <ac:spMk id="92" creationId="{3BF79EE7-9966-2B4B-583A-3BBF0AD70ED5}"/>
          </ac:spMkLst>
        </pc:spChg>
        <pc:spChg chg="mod">
          <ac:chgData name="Phillip Kaufman" userId="c001b2a046940d7c" providerId="LiveId" clId="{5CB25B10-5B1C-4017-B167-ED3104435743}" dt="2024-05-26T07:27:20.786" v="7823"/>
          <ac:spMkLst>
            <pc:docMk/>
            <pc:sldMk cId="2687408676" sldId="988"/>
            <ac:spMk id="93" creationId="{23A54A92-920C-FD7F-BA5B-EF17A27CB9BD}"/>
          </ac:spMkLst>
        </pc:spChg>
        <pc:spChg chg="mod">
          <ac:chgData name="Phillip Kaufman" userId="c001b2a046940d7c" providerId="LiveId" clId="{5CB25B10-5B1C-4017-B167-ED3104435743}" dt="2024-05-26T07:27:20.786" v="7823"/>
          <ac:spMkLst>
            <pc:docMk/>
            <pc:sldMk cId="2687408676" sldId="988"/>
            <ac:spMk id="94" creationId="{7ECB383A-19BD-8C54-57C0-B587BF6CB1FA}"/>
          </ac:spMkLst>
        </pc:spChg>
        <pc:grpChg chg="add mod ord">
          <ac:chgData name="Phillip Kaufman" userId="c001b2a046940d7c" providerId="LiveId" clId="{5CB25B10-5B1C-4017-B167-ED3104435743}" dt="2024-05-27T07:22:07.957" v="8542" actId="166"/>
          <ac:grpSpMkLst>
            <pc:docMk/>
            <pc:sldMk cId="2687408676" sldId="988"/>
            <ac:grpSpMk id="4" creationId="{4711A11C-29FB-0D47-D724-B44488C51E97}"/>
          </ac:grpSpMkLst>
        </pc:grpChg>
        <pc:grpChg chg="add mod">
          <ac:chgData name="Phillip Kaufman" userId="c001b2a046940d7c" providerId="LiveId" clId="{5CB25B10-5B1C-4017-B167-ED3104435743}" dt="2024-05-27T07:22:01.794" v="8541"/>
          <ac:grpSpMkLst>
            <pc:docMk/>
            <pc:sldMk cId="2687408676" sldId="988"/>
            <ac:grpSpMk id="10" creationId="{E5C7C7F2-A0F6-F081-CBEA-173518723690}"/>
          </ac:grpSpMkLst>
        </pc:grpChg>
        <pc:grpChg chg="del mod">
          <ac:chgData name="Phillip Kaufman" userId="c001b2a046940d7c" providerId="LiveId" clId="{5CB25B10-5B1C-4017-B167-ED3104435743}" dt="2024-05-27T07:22:01.477" v="8540" actId="478"/>
          <ac:grpSpMkLst>
            <pc:docMk/>
            <pc:sldMk cId="2687408676" sldId="988"/>
            <ac:grpSpMk id="13" creationId="{804AF3B8-BCFE-17BE-6FB8-1A91EAB17B24}"/>
          </ac:grpSpMkLst>
        </pc:grpChg>
        <pc:grpChg chg="mod">
          <ac:chgData name="Phillip Kaufman" userId="c001b2a046940d7c" providerId="LiveId" clId="{5CB25B10-5B1C-4017-B167-ED3104435743}" dt="2024-05-27T07:22:01.794" v="8541"/>
          <ac:grpSpMkLst>
            <pc:docMk/>
            <pc:sldMk cId="2687408676" sldId="988"/>
            <ac:grpSpMk id="52" creationId="{AA8FFCEE-EC09-97C1-70D2-D15211196982}"/>
          </ac:grpSpMkLst>
        </pc:grpChg>
        <pc:cxnChg chg="mod">
          <ac:chgData name="Phillip Kaufman" userId="c001b2a046940d7c" providerId="LiveId" clId="{5CB25B10-5B1C-4017-B167-ED3104435743}" dt="2024-05-26T07:28:33.693" v="7842" actId="1038"/>
          <ac:cxnSpMkLst>
            <pc:docMk/>
            <pc:sldMk cId="2687408676" sldId="988"/>
            <ac:cxnSpMk id="26" creationId="{E1F0F8B4-8465-86FB-915D-EEDEC1B6F6D8}"/>
          </ac:cxnSpMkLst>
        </pc:cxnChg>
        <pc:cxnChg chg="mod">
          <ac:chgData name="Phillip Kaufman" userId="c001b2a046940d7c" providerId="LiveId" clId="{5CB25B10-5B1C-4017-B167-ED3104435743}" dt="2024-05-27T07:22:01.794" v="8541"/>
          <ac:cxnSpMkLst>
            <pc:docMk/>
            <pc:sldMk cId="2687408676" sldId="988"/>
            <ac:cxnSpMk id="53" creationId="{9D0F622C-FAC7-AC5A-DE84-56E69E0E7C73}"/>
          </ac:cxnSpMkLst>
        </pc:cxnChg>
        <pc:cxnChg chg="mod">
          <ac:chgData name="Phillip Kaufman" userId="c001b2a046940d7c" providerId="LiveId" clId="{5CB25B10-5B1C-4017-B167-ED3104435743}" dt="2024-05-27T07:22:01.794" v="8541"/>
          <ac:cxnSpMkLst>
            <pc:docMk/>
            <pc:sldMk cId="2687408676" sldId="988"/>
            <ac:cxnSpMk id="54" creationId="{68377BFE-6C39-B3CF-55E1-FBEB3882163E}"/>
          </ac:cxnSpMkLst>
        </pc:cxnChg>
        <pc:cxnChg chg="mod">
          <ac:chgData name="Phillip Kaufman" userId="c001b2a046940d7c" providerId="LiveId" clId="{5CB25B10-5B1C-4017-B167-ED3104435743}" dt="2024-05-27T07:22:01.794" v="8541"/>
          <ac:cxnSpMkLst>
            <pc:docMk/>
            <pc:sldMk cId="2687408676" sldId="988"/>
            <ac:cxnSpMk id="55" creationId="{5A216447-4556-2E6B-BE22-592180812763}"/>
          </ac:cxnSpMkLst>
        </pc:cxnChg>
        <pc:cxnChg chg="mod">
          <ac:chgData name="Phillip Kaufman" userId="c001b2a046940d7c" providerId="LiveId" clId="{5CB25B10-5B1C-4017-B167-ED3104435743}" dt="2024-05-27T07:22:01.794" v="8541"/>
          <ac:cxnSpMkLst>
            <pc:docMk/>
            <pc:sldMk cId="2687408676" sldId="988"/>
            <ac:cxnSpMk id="95" creationId="{42C41131-5DF5-DE9D-5477-4D38760CB596}"/>
          </ac:cxnSpMkLst>
        </pc:cxnChg>
        <pc:cxnChg chg="mod">
          <ac:chgData name="Phillip Kaufman" userId="c001b2a046940d7c" providerId="LiveId" clId="{5CB25B10-5B1C-4017-B167-ED3104435743}" dt="2024-05-27T07:22:01.794" v="8541"/>
          <ac:cxnSpMkLst>
            <pc:docMk/>
            <pc:sldMk cId="2687408676" sldId="988"/>
            <ac:cxnSpMk id="96" creationId="{96C84333-FAFF-C80C-C3E4-CE5D42FB672F}"/>
          </ac:cxnSpMkLst>
        </pc:cxnChg>
        <pc:cxnChg chg="mod">
          <ac:chgData name="Phillip Kaufman" userId="c001b2a046940d7c" providerId="LiveId" clId="{5CB25B10-5B1C-4017-B167-ED3104435743}" dt="2024-05-27T07:22:01.794" v="8541"/>
          <ac:cxnSpMkLst>
            <pc:docMk/>
            <pc:sldMk cId="2687408676" sldId="988"/>
            <ac:cxnSpMk id="97" creationId="{30CF383D-33DF-DCC9-D043-18AE10D5586D}"/>
          </ac:cxnSpMkLst>
        </pc:cxnChg>
        <pc:cxnChg chg="mod">
          <ac:chgData name="Phillip Kaufman" userId="c001b2a046940d7c" providerId="LiveId" clId="{5CB25B10-5B1C-4017-B167-ED3104435743}" dt="2024-05-27T07:22:01.794" v="8541"/>
          <ac:cxnSpMkLst>
            <pc:docMk/>
            <pc:sldMk cId="2687408676" sldId="988"/>
            <ac:cxnSpMk id="98" creationId="{DD9B4707-A230-CF6F-301E-AE0BCF49D84A}"/>
          </ac:cxnSpMkLst>
        </pc:cxnChg>
        <pc:cxnChg chg="mod">
          <ac:chgData name="Phillip Kaufman" userId="c001b2a046940d7c" providerId="LiveId" clId="{5CB25B10-5B1C-4017-B167-ED3104435743}" dt="2024-05-27T07:22:01.794" v="8541"/>
          <ac:cxnSpMkLst>
            <pc:docMk/>
            <pc:sldMk cId="2687408676" sldId="988"/>
            <ac:cxnSpMk id="99" creationId="{B038A506-BED9-9269-7519-E9A444C7FCD1}"/>
          </ac:cxnSpMkLst>
        </pc:cxnChg>
        <pc:cxnChg chg="mod">
          <ac:chgData name="Phillip Kaufman" userId="c001b2a046940d7c" providerId="LiveId" clId="{5CB25B10-5B1C-4017-B167-ED3104435743}" dt="2024-05-27T07:22:01.794" v="8541"/>
          <ac:cxnSpMkLst>
            <pc:docMk/>
            <pc:sldMk cId="2687408676" sldId="988"/>
            <ac:cxnSpMk id="100" creationId="{08EE99DB-A605-A3F9-F8D4-2391FA54335B}"/>
          </ac:cxnSpMkLst>
        </pc:cxnChg>
        <pc:cxnChg chg="mod">
          <ac:chgData name="Phillip Kaufman" userId="c001b2a046940d7c" providerId="LiveId" clId="{5CB25B10-5B1C-4017-B167-ED3104435743}" dt="2024-05-27T07:22:01.794" v="8541"/>
          <ac:cxnSpMkLst>
            <pc:docMk/>
            <pc:sldMk cId="2687408676" sldId="988"/>
            <ac:cxnSpMk id="101" creationId="{BA36F195-634A-453C-4D17-49BB1C5342ED}"/>
          </ac:cxnSpMkLst>
        </pc:cxnChg>
        <pc:cxnChg chg="mod">
          <ac:chgData name="Phillip Kaufman" userId="c001b2a046940d7c" providerId="LiveId" clId="{5CB25B10-5B1C-4017-B167-ED3104435743}" dt="2024-05-27T07:22:01.794" v="8541"/>
          <ac:cxnSpMkLst>
            <pc:docMk/>
            <pc:sldMk cId="2687408676" sldId="988"/>
            <ac:cxnSpMk id="102" creationId="{310117D9-5FE1-4726-B59C-685F570567BF}"/>
          </ac:cxnSpMkLst>
        </pc:cxnChg>
        <pc:cxnChg chg="mod">
          <ac:chgData name="Phillip Kaufman" userId="c001b2a046940d7c" providerId="LiveId" clId="{5CB25B10-5B1C-4017-B167-ED3104435743}" dt="2024-05-27T07:22:01.794" v="8541"/>
          <ac:cxnSpMkLst>
            <pc:docMk/>
            <pc:sldMk cId="2687408676" sldId="988"/>
            <ac:cxnSpMk id="103" creationId="{49480FE8-D7C1-DAA2-8890-11F54FFAD5A5}"/>
          </ac:cxnSpMkLst>
        </pc:cxnChg>
        <pc:cxnChg chg="mod">
          <ac:chgData name="Phillip Kaufman" userId="c001b2a046940d7c" providerId="LiveId" clId="{5CB25B10-5B1C-4017-B167-ED3104435743}" dt="2024-05-27T07:22:01.794" v="8541"/>
          <ac:cxnSpMkLst>
            <pc:docMk/>
            <pc:sldMk cId="2687408676" sldId="988"/>
            <ac:cxnSpMk id="104" creationId="{207286BD-6CDB-C6D4-ED4D-5A1BFF5A6F27}"/>
          </ac:cxnSpMkLst>
        </pc:cxnChg>
        <pc:cxnChg chg="mod">
          <ac:chgData name="Phillip Kaufman" userId="c001b2a046940d7c" providerId="LiveId" clId="{5CB25B10-5B1C-4017-B167-ED3104435743}" dt="2024-05-27T07:22:01.794" v="8541"/>
          <ac:cxnSpMkLst>
            <pc:docMk/>
            <pc:sldMk cId="2687408676" sldId="988"/>
            <ac:cxnSpMk id="105" creationId="{692FBBEE-31EF-0387-C57B-6DB0E2DE1381}"/>
          </ac:cxnSpMkLst>
        </pc:cxnChg>
        <pc:cxnChg chg="mod">
          <ac:chgData name="Phillip Kaufman" userId="c001b2a046940d7c" providerId="LiveId" clId="{5CB25B10-5B1C-4017-B167-ED3104435743}" dt="2024-05-27T07:22:01.794" v="8541"/>
          <ac:cxnSpMkLst>
            <pc:docMk/>
            <pc:sldMk cId="2687408676" sldId="988"/>
            <ac:cxnSpMk id="106" creationId="{AD98F830-13FE-3F35-34D7-842361A122F8}"/>
          </ac:cxnSpMkLst>
        </pc:cxnChg>
        <pc:cxnChg chg="mod">
          <ac:chgData name="Phillip Kaufman" userId="c001b2a046940d7c" providerId="LiveId" clId="{5CB25B10-5B1C-4017-B167-ED3104435743}" dt="2024-05-27T07:22:01.794" v="8541"/>
          <ac:cxnSpMkLst>
            <pc:docMk/>
            <pc:sldMk cId="2687408676" sldId="988"/>
            <ac:cxnSpMk id="107" creationId="{A24DFD5A-9D1C-64EB-9150-3F451720553C}"/>
          </ac:cxnSpMkLst>
        </pc:cxnChg>
        <pc:cxnChg chg="mod">
          <ac:chgData name="Phillip Kaufman" userId="c001b2a046940d7c" providerId="LiveId" clId="{5CB25B10-5B1C-4017-B167-ED3104435743}" dt="2024-05-27T07:22:01.794" v="8541"/>
          <ac:cxnSpMkLst>
            <pc:docMk/>
            <pc:sldMk cId="2687408676" sldId="988"/>
            <ac:cxnSpMk id="108" creationId="{7188DA54-C924-3B99-4360-43193B4BA619}"/>
          </ac:cxnSpMkLst>
        </pc:cxnChg>
        <pc:cxnChg chg="mod">
          <ac:chgData name="Phillip Kaufman" userId="c001b2a046940d7c" providerId="LiveId" clId="{5CB25B10-5B1C-4017-B167-ED3104435743}" dt="2024-05-27T07:22:01.794" v="8541"/>
          <ac:cxnSpMkLst>
            <pc:docMk/>
            <pc:sldMk cId="2687408676" sldId="988"/>
            <ac:cxnSpMk id="109" creationId="{E19903A7-EFDC-9D28-8869-E438900A99CE}"/>
          </ac:cxnSpMkLst>
        </pc:cxnChg>
        <pc:cxnChg chg="mod">
          <ac:chgData name="Phillip Kaufman" userId="c001b2a046940d7c" providerId="LiveId" clId="{5CB25B10-5B1C-4017-B167-ED3104435743}" dt="2024-05-27T07:22:01.794" v="8541"/>
          <ac:cxnSpMkLst>
            <pc:docMk/>
            <pc:sldMk cId="2687408676" sldId="988"/>
            <ac:cxnSpMk id="110" creationId="{18BAF9AB-D846-C10B-EAD0-D4C49175BE88}"/>
          </ac:cxnSpMkLst>
        </pc:cxnChg>
        <pc:cxnChg chg="mod">
          <ac:chgData name="Phillip Kaufman" userId="c001b2a046940d7c" providerId="LiveId" clId="{5CB25B10-5B1C-4017-B167-ED3104435743}" dt="2024-05-27T07:22:01.794" v="8541"/>
          <ac:cxnSpMkLst>
            <pc:docMk/>
            <pc:sldMk cId="2687408676" sldId="988"/>
            <ac:cxnSpMk id="111" creationId="{A7A07E08-CCFF-3B4E-00C2-DCE726A58DCE}"/>
          </ac:cxnSpMkLst>
        </pc:cxnChg>
        <pc:cxnChg chg="mod">
          <ac:chgData name="Phillip Kaufman" userId="c001b2a046940d7c" providerId="LiveId" clId="{5CB25B10-5B1C-4017-B167-ED3104435743}" dt="2024-05-27T07:22:01.794" v="8541"/>
          <ac:cxnSpMkLst>
            <pc:docMk/>
            <pc:sldMk cId="2687408676" sldId="988"/>
            <ac:cxnSpMk id="112" creationId="{07E45E19-89A1-5DB1-541A-5A90148B6076}"/>
          </ac:cxnSpMkLst>
        </pc:cxnChg>
        <pc:cxnChg chg="mod">
          <ac:chgData name="Phillip Kaufman" userId="c001b2a046940d7c" providerId="LiveId" clId="{5CB25B10-5B1C-4017-B167-ED3104435743}" dt="2024-05-27T07:22:01.794" v="8541"/>
          <ac:cxnSpMkLst>
            <pc:docMk/>
            <pc:sldMk cId="2687408676" sldId="988"/>
            <ac:cxnSpMk id="113" creationId="{4503D07F-854F-5910-80C8-7410530A98A8}"/>
          </ac:cxnSpMkLst>
        </pc:cxnChg>
        <pc:cxnChg chg="mod">
          <ac:chgData name="Phillip Kaufman" userId="c001b2a046940d7c" providerId="LiveId" clId="{5CB25B10-5B1C-4017-B167-ED3104435743}" dt="2024-05-27T07:22:01.794" v="8541"/>
          <ac:cxnSpMkLst>
            <pc:docMk/>
            <pc:sldMk cId="2687408676" sldId="988"/>
            <ac:cxnSpMk id="114" creationId="{B1A6FF18-63B6-D8DA-1B4C-1C851BD90AEF}"/>
          </ac:cxnSpMkLst>
        </pc:cxnChg>
        <pc:cxnChg chg="mod">
          <ac:chgData name="Phillip Kaufman" userId="c001b2a046940d7c" providerId="LiveId" clId="{5CB25B10-5B1C-4017-B167-ED3104435743}" dt="2024-05-27T07:22:01.794" v="8541"/>
          <ac:cxnSpMkLst>
            <pc:docMk/>
            <pc:sldMk cId="2687408676" sldId="988"/>
            <ac:cxnSpMk id="115" creationId="{9C7FED19-2237-9342-2B3D-346F26FA4627}"/>
          </ac:cxnSpMkLst>
        </pc:cxnChg>
        <pc:cxnChg chg="mod">
          <ac:chgData name="Phillip Kaufman" userId="c001b2a046940d7c" providerId="LiveId" clId="{5CB25B10-5B1C-4017-B167-ED3104435743}" dt="2024-05-27T07:22:01.794" v="8541"/>
          <ac:cxnSpMkLst>
            <pc:docMk/>
            <pc:sldMk cId="2687408676" sldId="988"/>
            <ac:cxnSpMk id="116" creationId="{08978FAC-6D2A-125B-2483-F1AC3A26FAAF}"/>
          </ac:cxnSpMkLst>
        </pc:cxnChg>
        <pc:cxnChg chg="mod">
          <ac:chgData name="Phillip Kaufman" userId="c001b2a046940d7c" providerId="LiveId" clId="{5CB25B10-5B1C-4017-B167-ED3104435743}" dt="2024-05-27T07:22:01.794" v="8541"/>
          <ac:cxnSpMkLst>
            <pc:docMk/>
            <pc:sldMk cId="2687408676" sldId="988"/>
            <ac:cxnSpMk id="117" creationId="{B97B817D-0CED-893B-2BB3-369724D2D8D1}"/>
          </ac:cxnSpMkLst>
        </pc:cxnChg>
        <pc:cxnChg chg="mod">
          <ac:chgData name="Phillip Kaufman" userId="c001b2a046940d7c" providerId="LiveId" clId="{5CB25B10-5B1C-4017-B167-ED3104435743}" dt="2024-05-27T07:22:01.794" v="8541"/>
          <ac:cxnSpMkLst>
            <pc:docMk/>
            <pc:sldMk cId="2687408676" sldId="988"/>
            <ac:cxnSpMk id="118" creationId="{1BEB8296-C9C4-4773-4F47-A5495F255F4B}"/>
          </ac:cxnSpMkLst>
        </pc:cxnChg>
        <pc:cxnChg chg="mod">
          <ac:chgData name="Phillip Kaufman" userId="c001b2a046940d7c" providerId="LiveId" clId="{5CB25B10-5B1C-4017-B167-ED3104435743}" dt="2024-05-27T07:22:01.794" v="8541"/>
          <ac:cxnSpMkLst>
            <pc:docMk/>
            <pc:sldMk cId="2687408676" sldId="988"/>
            <ac:cxnSpMk id="119" creationId="{79CDE303-D165-B2A3-5A5B-5A0CCCCC2B27}"/>
          </ac:cxnSpMkLst>
        </pc:cxnChg>
        <pc:cxnChg chg="mod">
          <ac:chgData name="Phillip Kaufman" userId="c001b2a046940d7c" providerId="LiveId" clId="{5CB25B10-5B1C-4017-B167-ED3104435743}" dt="2024-05-27T07:22:01.794" v="8541"/>
          <ac:cxnSpMkLst>
            <pc:docMk/>
            <pc:sldMk cId="2687408676" sldId="988"/>
            <ac:cxnSpMk id="120" creationId="{1C149E39-E24B-EEDE-E220-E398792FFF1A}"/>
          </ac:cxnSpMkLst>
        </pc:cxnChg>
        <pc:cxnChg chg="mod">
          <ac:chgData name="Phillip Kaufman" userId="c001b2a046940d7c" providerId="LiveId" clId="{5CB25B10-5B1C-4017-B167-ED3104435743}" dt="2024-05-27T07:22:01.794" v="8541"/>
          <ac:cxnSpMkLst>
            <pc:docMk/>
            <pc:sldMk cId="2687408676" sldId="988"/>
            <ac:cxnSpMk id="121" creationId="{D0A22508-B12C-95BC-9D21-EBC686FAFA80}"/>
          </ac:cxnSpMkLst>
        </pc:cxnChg>
        <pc:cxnChg chg="mod">
          <ac:chgData name="Phillip Kaufman" userId="c001b2a046940d7c" providerId="LiveId" clId="{5CB25B10-5B1C-4017-B167-ED3104435743}" dt="2024-05-27T07:22:01.794" v="8541"/>
          <ac:cxnSpMkLst>
            <pc:docMk/>
            <pc:sldMk cId="2687408676" sldId="988"/>
            <ac:cxnSpMk id="122" creationId="{3E13B97A-C19A-35CF-5529-035B743D6050}"/>
          </ac:cxnSpMkLst>
        </pc:cxnChg>
        <pc:cxnChg chg="mod">
          <ac:chgData name="Phillip Kaufman" userId="c001b2a046940d7c" providerId="LiveId" clId="{5CB25B10-5B1C-4017-B167-ED3104435743}" dt="2024-05-27T07:22:01.794" v="8541"/>
          <ac:cxnSpMkLst>
            <pc:docMk/>
            <pc:sldMk cId="2687408676" sldId="988"/>
            <ac:cxnSpMk id="123" creationId="{42F0AA86-746A-F183-BD92-038028BC655A}"/>
          </ac:cxnSpMkLst>
        </pc:cxnChg>
      </pc:sldChg>
      <pc:sldChg chg="addSp modSp add del mod">
        <pc:chgData name="Phillip Kaufman" userId="c001b2a046940d7c" providerId="LiveId" clId="{5CB25B10-5B1C-4017-B167-ED3104435743}" dt="2024-05-27T06:34:17.025" v="8102" actId="47"/>
        <pc:sldMkLst>
          <pc:docMk/>
          <pc:sldMk cId="1350525286" sldId="989"/>
        </pc:sldMkLst>
        <pc:spChg chg="add mod">
          <ac:chgData name="Phillip Kaufman" userId="c001b2a046940d7c" providerId="LiveId" clId="{5CB25B10-5B1C-4017-B167-ED3104435743}" dt="2024-05-27T03:14:03.400" v="7914" actId="1076"/>
          <ac:spMkLst>
            <pc:docMk/>
            <pc:sldMk cId="1350525286" sldId="989"/>
            <ac:spMk id="4" creationId="{514DFD63-CBA6-117E-FC9C-433D66854605}"/>
          </ac:spMkLst>
        </pc:spChg>
        <pc:grpChg chg="mod">
          <ac:chgData name="Phillip Kaufman" userId="c001b2a046940d7c" providerId="LiveId" clId="{5CB25B10-5B1C-4017-B167-ED3104435743}" dt="2024-05-27T03:14:14.263" v="7916" actId="1076"/>
          <ac:grpSpMkLst>
            <pc:docMk/>
            <pc:sldMk cId="1350525286" sldId="989"/>
            <ac:grpSpMk id="30" creationId="{01B921DE-A510-2DE8-4B67-64509A7E4EDD}"/>
          </ac:grpSpMkLst>
        </pc:grpChg>
        <pc:grpChg chg="mod">
          <ac:chgData name="Phillip Kaufman" userId="c001b2a046940d7c" providerId="LiveId" clId="{5CB25B10-5B1C-4017-B167-ED3104435743}" dt="2024-05-27T03:14:17.210" v="7917" actId="1076"/>
          <ac:grpSpMkLst>
            <pc:docMk/>
            <pc:sldMk cId="1350525286" sldId="989"/>
            <ac:grpSpMk id="933" creationId="{AD5EB44E-57BE-D58D-54E3-31A465116C16}"/>
          </ac:grpSpMkLst>
        </pc:grpChg>
        <pc:grpChg chg="mod">
          <ac:chgData name="Phillip Kaufman" userId="c001b2a046940d7c" providerId="LiveId" clId="{5CB25B10-5B1C-4017-B167-ED3104435743}" dt="2024-05-27T03:14:10.166" v="7915" actId="1076"/>
          <ac:grpSpMkLst>
            <pc:docMk/>
            <pc:sldMk cId="1350525286" sldId="989"/>
            <ac:grpSpMk id="953" creationId="{5F1ED7FB-FB43-CAAB-1855-E976F70C9D36}"/>
          </ac:grpSpMkLst>
        </pc:grpChg>
      </pc:sldChg>
      <pc:sldChg chg="addSp delSp modSp add mod">
        <pc:chgData name="Phillip Kaufman" userId="c001b2a046940d7c" providerId="LiveId" clId="{5CB25B10-5B1C-4017-B167-ED3104435743}" dt="2024-05-27T07:22:48.417" v="8547" actId="166"/>
        <pc:sldMkLst>
          <pc:docMk/>
          <pc:sldMk cId="2851432807" sldId="990"/>
        </pc:sldMkLst>
        <pc:spChg chg="add mod">
          <ac:chgData name="Phillip Kaufman" userId="c001b2a046940d7c" providerId="LiveId" clId="{5CB25B10-5B1C-4017-B167-ED3104435743}" dt="2024-05-27T03:12:11.826" v="7887"/>
          <ac:spMkLst>
            <pc:docMk/>
            <pc:sldMk cId="2851432807" sldId="990"/>
            <ac:spMk id="10" creationId="{93660DB3-A5C2-3349-184B-5D68F6BC6E20}"/>
          </ac:spMkLst>
        </pc:spChg>
        <pc:spChg chg="mod">
          <ac:chgData name="Phillip Kaufman" userId="c001b2a046940d7c" providerId="LiveId" clId="{5CB25B10-5B1C-4017-B167-ED3104435743}" dt="2024-05-27T03:12:17.671" v="7889"/>
          <ac:spMkLst>
            <pc:docMk/>
            <pc:sldMk cId="2851432807" sldId="990"/>
            <ac:spMk id="53" creationId="{16132A60-6FD5-479C-273F-361A2738A7BD}"/>
          </ac:spMkLst>
        </pc:spChg>
        <pc:spChg chg="mod">
          <ac:chgData name="Phillip Kaufman" userId="c001b2a046940d7c" providerId="LiveId" clId="{5CB25B10-5B1C-4017-B167-ED3104435743}" dt="2024-05-27T03:12:17.671" v="7889"/>
          <ac:spMkLst>
            <pc:docMk/>
            <pc:sldMk cId="2851432807" sldId="990"/>
            <ac:spMk id="54" creationId="{A8D558E3-3340-D944-9B4A-E046E88E305D}"/>
          </ac:spMkLst>
        </pc:spChg>
        <pc:spChg chg="mod">
          <ac:chgData name="Phillip Kaufman" userId="c001b2a046940d7c" providerId="LiveId" clId="{5CB25B10-5B1C-4017-B167-ED3104435743}" dt="2024-05-27T03:12:17.671" v="7889"/>
          <ac:spMkLst>
            <pc:docMk/>
            <pc:sldMk cId="2851432807" sldId="990"/>
            <ac:spMk id="55" creationId="{32D9E12B-DDB4-3B19-1285-0A25CBDFD1AB}"/>
          </ac:spMkLst>
        </pc:spChg>
        <pc:spChg chg="mod">
          <ac:chgData name="Phillip Kaufman" userId="c001b2a046940d7c" providerId="LiveId" clId="{5CB25B10-5B1C-4017-B167-ED3104435743}" dt="2024-05-27T03:12:17.671" v="7889"/>
          <ac:spMkLst>
            <pc:docMk/>
            <pc:sldMk cId="2851432807" sldId="990"/>
            <ac:spMk id="95" creationId="{04ACB931-9852-C5D7-221C-47909BEBBD5E}"/>
          </ac:spMkLst>
        </pc:spChg>
        <pc:spChg chg="mod">
          <ac:chgData name="Phillip Kaufman" userId="c001b2a046940d7c" providerId="LiveId" clId="{5CB25B10-5B1C-4017-B167-ED3104435743}" dt="2024-05-27T03:12:17.671" v="7889"/>
          <ac:spMkLst>
            <pc:docMk/>
            <pc:sldMk cId="2851432807" sldId="990"/>
            <ac:spMk id="96" creationId="{1B4FD352-D7AA-ECBC-9CB9-6F8A48ACDB95}"/>
          </ac:spMkLst>
        </pc:spChg>
        <pc:grpChg chg="del">
          <ac:chgData name="Phillip Kaufman" userId="c001b2a046940d7c" providerId="LiveId" clId="{5CB25B10-5B1C-4017-B167-ED3104435743}" dt="2024-05-27T03:12:06.988" v="7886" actId="478"/>
          <ac:grpSpMkLst>
            <pc:docMk/>
            <pc:sldMk cId="2851432807" sldId="990"/>
            <ac:grpSpMk id="4" creationId="{4711A11C-29FB-0D47-D724-B44488C51E97}"/>
          </ac:grpSpMkLst>
        </pc:grpChg>
        <pc:grpChg chg="add mod">
          <ac:chgData name="Phillip Kaufman" userId="c001b2a046940d7c" providerId="LiveId" clId="{5CB25B10-5B1C-4017-B167-ED3104435743}" dt="2024-05-27T07:22:43.152" v="8546"/>
          <ac:grpSpMkLst>
            <pc:docMk/>
            <pc:sldMk cId="2851432807" sldId="990"/>
            <ac:grpSpMk id="4" creationId="{A1A4FA36-FFCC-4BAD-89CC-494998FC4399}"/>
          </ac:grpSpMkLst>
        </pc:grpChg>
        <pc:grpChg chg="mod">
          <ac:chgData name="Phillip Kaufman" userId="c001b2a046940d7c" providerId="LiveId" clId="{5CB25B10-5B1C-4017-B167-ED3104435743}" dt="2024-05-27T07:22:43.152" v="8546"/>
          <ac:grpSpMkLst>
            <pc:docMk/>
            <pc:sldMk cId="2851432807" sldId="990"/>
            <ac:grpSpMk id="6" creationId="{1F8A1ED3-17B2-E5EF-F339-6286F0ACD9D0}"/>
          </ac:grpSpMkLst>
        </pc:grpChg>
        <pc:grpChg chg="del">
          <ac:chgData name="Phillip Kaufman" userId="c001b2a046940d7c" providerId="LiveId" clId="{5CB25B10-5B1C-4017-B167-ED3104435743}" dt="2024-05-27T07:22:42.794" v="8545" actId="478"/>
          <ac:grpSpMkLst>
            <pc:docMk/>
            <pc:sldMk cId="2851432807" sldId="990"/>
            <ac:grpSpMk id="13" creationId="{804AF3B8-BCFE-17BE-6FB8-1A91EAB17B24}"/>
          </ac:grpSpMkLst>
        </pc:grpChg>
        <pc:grpChg chg="add mod ord">
          <ac:chgData name="Phillip Kaufman" userId="c001b2a046940d7c" providerId="LiveId" clId="{5CB25B10-5B1C-4017-B167-ED3104435743}" dt="2024-05-27T07:22:48.417" v="8547" actId="166"/>
          <ac:grpSpMkLst>
            <pc:docMk/>
            <pc:sldMk cId="2851432807" sldId="990"/>
            <ac:grpSpMk id="52" creationId="{80D9AC93-FB5B-9557-6EFE-9F2FD6862013}"/>
          </ac:grpSpMkLst>
        </pc:grpChg>
        <pc:cxnChg chg="mod">
          <ac:chgData name="Phillip Kaufman" userId="c001b2a046940d7c" providerId="LiveId" clId="{5CB25B10-5B1C-4017-B167-ED3104435743}" dt="2024-05-27T07:22:43.152" v="8546"/>
          <ac:cxnSpMkLst>
            <pc:docMk/>
            <pc:sldMk cId="2851432807" sldId="990"/>
            <ac:cxnSpMk id="10" creationId="{7956AA5A-4CE6-034C-2E71-DB35AD897FA0}"/>
          </ac:cxnSpMkLst>
        </pc:cxnChg>
        <pc:cxnChg chg="mod">
          <ac:chgData name="Phillip Kaufman" userId="c001b2a046940d7c" providerId="LiveId" clId="{5CB25B10-5B1C-4017-B167-ED3104435743}" dt="2024-05-27T07:22:43.152" v="8546"/>
          <ac:cxnSpMkLst>
            <pc:docMk/>
            <pc:sldMk cId="2851432807" sldId="990"/>
            <ac:cxnSpMk id="11" creationId="{DD273510-84DE-7A92-495E-7F05DF82C682}"/>
          </ac:cxnSpMkLst>
        </pc:cxnChg>
        <pc:cxnChg chg="mod">
          <ac:chgData name="Phillip Kaufman" userId="c001b2a046940d7c" providerId="LiveId" clId="{5CB25B10-5B1C-4017-B167-ED3104435743}" dt="2024-05-27T07:22:43.152" v="8546"/>
          <ac:cxnSpMkLst>
            <pc:docMk/>
            <pc:sldMk cId="2851432807" sldId="990"/>
            <ac:cxnSpMk id="56" creationId="{134A2AF2-5033-9C22-45B4-E42F6EE74917}"/>
          </ac:cxnSpMkLst>
        </pc:cxnChg>
        <pc:cxnChg chg="mod">
          <ac:chgData name="Phillip Kaufman" userId="c001b2a046940d7c" providerId="LiveId" clId="{5CB25B10-5B1C-4017-B167-ED3104435743}" dt="2024-05-27T07:22:43.152" v="8546"/>
          <ac:cxnSpMkLst>
            <pc:docMk/>
            <pc:sldMk cId="2851432807" sldId="990"/>
            <ac:cxnSpMk id="57" creationId="{E9F71F9F-4A51-0B9A-F0A3-62B86BCC9F2D}"/>
          </ac:cxnSpMkLst>
        </pc:cxnChg>
        <pc:cxnChg chg="mod">
          <ac:chgData name="Phillip Kaufman" userId="c001b2a046940d7c" providerId="LiveId" clId="{5CB25B10-5B1C-4017-B167-ED3104435743}" dt="2024-05-27T07:22:43.152" v="8546"/>
          <ac:cxnSpMkLst>
            <pc:docMk/>
            <pc:sldMk cId="2851432807" sldId="990"/>
            <ac:cxnSpMk id="58" creationId="{56738986-FE99-8CF1-838F-1AF849CE6398}"/>
          </ac:cxnSpMkLst>
        </pc:cxnChg>
        <pc:cxnChg chg="mod">
          <ac:chgData name="Phillip Kaufman" userId="c001b2a046940d7c" providerId="LiveId" clId="{5CB25B10-5B1C-4017-B167-ED3104435743}" dt="2024-05-27T07:22:43.152" v="8546"/>
          <ac:cxnSpMkLst>
            <pc:docMk/>
            <pc:sldMk cId="2851432807" sldId="990"/>
            <ac:cxnSpMk id="59" creationId="{7FE01587-83E8-F5A9-8885-04B8299A2A6F}"/>
          </ac:cxnSpMkLst>
        </pc:cxnChg>
        <pc:cxnChg chg="mod">
          <ac:chgData name="Phillip Kaufman" userId="c001b2a046940d7c" providerId="LiveId" clId="{5CB25B10-5B1C-4017-B167-ED3104435743}" dt="2024-05-27T07:22:43.152" v="8546"/>
          <ac:cxnSpMkLst>
            <pc:docMk/>
            <pc:sldMk cId="2851432807" sldId="990"/>
            <ac:cxnSpMk id="60" creationId="{C63EABE5-74D4-34D9-F400-921F09A948FC}"/>
          </ac:cxnSpMkLst>
        </pc:cxnChg>
        <pc:cxnChg chg="mod">
          <ac:chgData name="Phillip Kaufman" userId="c001b2a046940d7c" providerId="LiveId" clId="{5CB25B10-5B1C-4017-B167-ED3104435743}" dt="2024-05-27T07:22:43.152" v="8546"/>
          <ac:cxnSpMkLst>
            <pc:docMk/>
            <pc:sldMk cId="2851432807" sldId="990"/>
            <ac:cxnSpMk id="61" creationId="{31E8F4A6-35CC-8AE2-4F24-3AD7573612EA}"/>
          </ac:cxnSpMkLst>
        </pc:cxnChg>
        <pc:cxnChg chg="mod">
          <ac:chgData name="Phillip Kaufman" userId="c001b2a046940d7c" providerId="LiveId" clId="{5CB25B10-5B1C-4017-B167-ED3104435743}" dt="2024-05-27T07:22:43.152" v="8546"/>
          <ac:cxnSpMkLst>
            <pc:docMk/>
            <pc:sldMk cId="2851432807" sldId="990"/>
            <ac:cxnSpMk id="62" creationId="{CCCAE31C-E7EA-B5CF-86EC-325FC58FD848}"/>
          </ac:cxnSpMkLst>
        </pc:cxnChg>
        <pc:cxnChg chg="mod">
          <ac:chgData name="Phillip Kaufman" userId="c001b2a046940d7c" providerId="LiveId" clId="{5CB25B10-5B1C-4017-B167-ED3104435743}" dt="2024-05-27T07:22:43.152" v="8546"/>
          <ac:cxnSpMkLst>
            <pc:docMk/>
            <pc:sldMk cId="2851432807" sldId="990"/>
            <ac:cxnSpMk id="63" creationId="{85A39709-811D-2E73-F0FB-45D24D03496A}"/>
          </ac:cxnSpMkLst>
        </pc:cxnChg>
        <pc:cxnChg chg="mod">
          <ac:chgData name="Phillip Kaufman" userId="c001b2a046940d7c" providerId="LiveId" clId="{5CB25B10-5B1C-4017-B167-ED3104435743}" dt="2024-05-27T07:22:43.152" v="8546"/>
          <ac:cxnSpMkLst>
            <pc:docMk/>
            <pc:sldMk cId="2851432807" sldId="990"/>
            <ac:cxnSpMk id="64" creationId="{81A4C8C2-59CA-DF46-4103-7BFA5945D17C}"/>
          </ac:cxnSpMkLst>
        </pc:cxnChg>
        <pc:cxnChg chg="mod">
          <ac:chgData name="Phillip Kaufman" userId="c001b2a046940d7c" providerId="LiveId" clId="{5CB25B10-5B1C-4017-B167-ED3104435743}" dt="2024-05-27T07:22:43.152" v="8546"/>
          <ac:cxnSpMkLst>
            <pc:docMk/>
            <pc:sldMk cId="2851432807" sldId="990"/>
            <ac:cxnSpMk id="65" creationId="{2DA7C7C0-07F4-8430-CF1B-9E04ABD7EC87}"/>
          </ac:cxnSpMkLst>
        </pc:cxnChg>
        <pc:cxnChg chg="mod">
          <ac:chgData name="Phillip Kaufman" userId="c001b2a046940d7c" providerId="LiveId" clId="{5CB25B10-5B1C-4017-B167-ED3104435743}" dt="2024-05-27T07:22:43.152" v="8546"/>
          <ac:cxnSpMkLst>
            <pc:docMk/>
            <pc:sldMk cId="2851432807" sldId="990"/>
            <ac:cxnSpMk id="66" creationId="{B48820EC-EE82-E850-1D88-113A29AA0929}"/>
          </ac:cxnSpMkLst>
        </pc:cxnChg>
        <pc:cxnChg chg="mod">
          <ac:chgData name="Phillip Kaufman" userId="c001b2a046940d7c" providerId="LiveId" clId="{5CB25B10-5B1C-4017-B167-ED3104435743}" dt="2024-05-27T07:22:43.152" v="8546"/>
          <ac:cxnSpMkLst>
            <pc:docMk/>
            <pc:sldMk cId="2851432807" sldId="990"/>
            <ac:cxnSpMk id="67" creationId="{6EB5FB25-770E-FB94-935B-F57E32835732}"/>
          </ac:cxnSpMkLst>
        </pc:cxnChg>
        <pc:cxnChg chg="mod">
          <ac:chgData name="Phillip Kaufman" userId="c001b2a046940d7c" providerId="LiveId" clId="{5CB25B10-5B1C-4017-B167-ED3104435743}" dt="2024-05-27T07:22:43.152" v="8546"/>
          <ac:cxnSpMkLst>
            <pc:docMk/>
            <pc:sldMk cId="2851432807" sldId="990"/>
            <ac:cxnSpMk id="68" creationId="{D162492E-3D78-7BDD-E13A-DC2F889D8C8C}"/>
          </ac:cxnSpMkLst>
        </pc:cxnChg>
        <pc:cxnChg chg="mod">
          <ac:chgData name="Phillip Kaufman" userId="c001b2a046940d7c" providerId="LiveId" clId="{5CB25B10-5B1C-4017-B167-ED3104435743}" dt="2024-05-27T07:22:43.152" v="8546"/>
          <ac:cxnSpMkLst>
            <pc:docMk/>
            <pc:sldMk cId="2851432807" sldId="990"/>
            <ac:cxnSpMk id="69" creationId="{5518A2C8-07DE-8226-CBAA-871871FE147E}"/>
          </ac:cxnSpMkLst>
        </pc:cxnChg>
        <pc:cxnChg chg="mod">
          <ac:chgData name="Phillip Kaufman" userId="c001b2a046940d7c" providerId="LiveId" clId="{5CB25B10-5B1C-4017-B167-ED3104435743}" dt="2024-05-27T07:22:43.152" v="8546"/>
          <ac:cxnSpMkLst>
            <pc:docMk/>
            <pc:sldMk cId="2851432807" sldId="990"/>
            <ac:cxnSpMk id="70" creationId="{B8152F0D-CDA6-2E29-B97D-43D090936FF9}"/>
          </ac:cxnSpMkLst>
        </pc:cxnChg>
        <pc:cxnChg chg="mod">
          <ac:chgData name="Phillip Kaufman" userId="c001b2a046940d7c" providerId="LiveId" clId="{5CB25B10-5B1C-4017-B167-ED3104435743}" dt="2024-05-27T07:22:43.152" v="8546"/>
          <ac:cxnSpMkLst>
            <pc:docMk/>
            <pc:sldMk cId="2851432807" sldId="990"/>
            <ac:cxnSpMk id="71" creationId="{92BE74F1-4648-405B-BEF5-DC84A3E2B87D}"/>
          </ac:cxnSpMkLst>
        </pc:cxnChg>
        <pc:cxnChg chg="mod">
          <ac:chgData name="Phillip Kaufman" userId="c001b2a046940d7c" providerId="LiveId" clId="{5CB25B10-5B1C-4017-B167-ED3104435743}" dt="2024-05-27T07:22:43.152" v="8546"/>
          <ac:cxnSpMkLst>
            <pc:docMk/>
            <pc:sldMk cId="2851432807" sldId="990"/>
            <ac:cxnSpMk id="72" creationId="{3FDE7063-46F1-19F1-EE0C-483AF5BE1F65}"/>
          </ac:cxnSpMkLst>
        </pc:cxnChg>
        <pc:cxnChg chg="mod">
          <ac:chgData name="Phillip Kaufman" userId="c001b2a046940d7c" providerId="LiveId" clId="{5CB25B10-5B1C-4017-B167-ED3104435743}" dt="2024-05-27T07:22:43.152" v="8546"/>
          <ac:cxnSpMkLst>
            <pc:docMk/>
            <pc:sldMk cId="2851432807" sldId="990"/>
            <ac:cxnSpMk id="73" creationId="{A5B7D8EC-E985-B370-ECA9-AA4138EB5D57}"/>
          </ac:cxnSpMkLst>
        </pc:cxnChg>
        <pc:cxnChg chg="mod">
          <ac:chgData name="Phillip Kaufman" userId="c001b2a046940d7c" providerId="LiveId" clId="{5CB25B10-5B1C-4017-B167-ED3104435743}" dt="2024-05-27T07:22:43.152" v="8546"/>
          <ac:cxnSpMkLst>
            <pc:docMk/>
            <pc:sldMk cId="2851432807" sldId="990"/>
            <ac:cxnSpMk id="74" creationId="{726FC25F-0707-ECFC-8330-76D3E55C868D}"/>
          </ac:cxnSpMkLst>
        </pc:cxnChg>
        <pc:cxnChg chg="mod">
          <ac:chgData name="Phillip Kaufman" userId="c001b2a046940d7c" providerId="LiveId" clId="{5CB25B10-5B1C-4017-B167-ED3104435743}" dt="2024-05-27T07:22:43.152" v="8546"/>
          <ac:cxnSpMkLst>
            <pc:docMk/>
            <pc:sldMk cId="2851432807" sldId="990"/>
            <ac:cxnSpMk id="75" creationId="{235434C8-C3E5-1D43-1683-FAB155D2FEC5}"/>
          </ac:cxnSpMkLst>
        </pc:cxnChg>
        <pc:cxnChg chg="mod">
          <ac:chgData name="Phillip Kaufman" userId="c001b2a046940d7c" providerId="LiveId" clId="{5CB25B10-5B1C-4017-B167-ED3104435743}" dt="2024-05-27T07:22:43.152" v="8546"/>
          <ac:cxnSpMkLst>
            <pc:docMk/>
            <pc:sldMk cId="2851432807" sldId="990"/>
            <ac:cxnSpMk id="76" creationId="{102EF280-7A31-627A-5649-22F03210B303}"/>
          </ac:cxnSpMkLst>
        </pc:cxnChg>
        <pc:cxnChg chg="mod">
          <ac:chgData name="Phillip Kaufman" userId="c001b2a046940d7c" providerId="LiveId" clId="{5CB25B10-5B1C-4017-B167-ED3104435743}" dt="2024-05-27T07:22:43.152" v="8546"/>
          <ac:cxnSpMkLst>
            <pc:docMk/>
            <pc:sldMk cId="2851432807" sldId="990"/>
            <ac:cxnSpMk id="77" creationId="{7D11A559-015B-8719-499A-2ED2BA27DCF0}"/>
          </ac:cxnSpMkLst>
        </pc:cxnChg>
        <pc:cxnChg chg="mod">
          <ac:chgData name="Phillip Kaufman" userId="c001b2a046940d7c" providerId="LiveId" clId="{5CB25B10-5B1C-4017-B167-ED3104435743}" dt="2024-05-27T07:22:43.152" v="8546"/>
          <ac:cxnSpMkLst>
            <pc:docMk/>
            <pc:sldMk cId="2851432807" sldId="990"/>
            <ac:cxnSpMk id="78" creationId="{05B73605-BA03-C475-8C61-0D40BAF1DB5A}"/>
          </ac:cxnSpMkLst>
        </pc:cxnChg>
        <pc:cxnChg chg="mod">
          <ac:chgData name="Phillip Kaufman" userId="c001b2a046940d7c" providerId="LiveId" clId="{5CB25B10-5B1C-4017-B167-ED3104435743}" dt="2024-05-27T07:22:43.152" v="8546"/>
          <ac:cxnSpMkLst>
            <pc:docMk/>
            <pc:sldMk cId="2851432807" sldId="990"/>
            <ac:cxnSpMk id="79" creationId="{C4D67F07-867D-1AFE-76AC-0CDFFF1AA372}"/>
          </ac:cxnSpMkLst>
        </pc:cxnChg>
        <pc:cxnChg chg="mod">
          <ac:chgData name="Phillip Kaufman" userId="c001b2a046940d7c" providerId="LiveId" clId="{5CB25B10-5B1C-4017-B167-ED3104435743}" dt="2024-05-27T07:22:43.152" v="8546"/>
          <ac:cxnSpMkLst>
            <pc:docMk/>
            <pc:sldMk cId="2851432807" sldId="990"/>
            <ac:cxnSpMk id="80" creationId="{DB831B40-538A-B0B5-3EEB-D7E387E2E339}"/>
          </ac:cxnSpMkLst>
        </pc:cxnChg>
        <pc:cxnChg chg="mod">
          <ac:chgData name="Phillip Kaufman" userId="c001b2a046940d7c" providerId="LiveId" clId="{5CB25B10-5B1C-4017-B167-ED3104435743}" dt="2024-05-27T07:22:43.152" v="8546"/>
          <ac:cxnSpMkLst>
            <pc:docMk/>
            <pc:sldMk cId="2851432807" sldId="990"/>
            <ac:cxnSpMk id="81" creationId="{CC783FA5-BF43-0B87-E354-0B7DE4B07C82}"/>
          </ac:cxnSpMkLst>
        </pc:cxnChg>
        <pc:cxnChg chg="mod">
          <ac:chgData name="Phillip Kaufman" userId="c001b2a046940d7c" providerId="LiveId" clId="{5CB25B10-5B1C-4017-B167-ED3104435743}" dt="2024-05-27T07:22:43.152" v="8546"/>
          <ac:cxnSpMkLst>
            <pc:docMk/>
            <pc:sldMk cId="2851432807" sldId="990"/>
            <ac:cxnSpMk id="82" creationId="{F4E9F170-9281-2C90-4A1B-FCDB58B17CD5}"/>
          </ac:cxnSpMkLst>
        </pc:cxnChg>
        <pc:cxnChg chg="mod">
          <ac:chgData name="Phillip Kaufman" userId="c001b2a046940d7c" providerId="LiveId" clId="{5CB25B10-5B1C-4017-B167-ED3104435743}" dt="2024-05-27T07:22:43.152" v="8546"/>
          <ac:cxnSpMkLst>
            <pc:docMk/>
            <pc:sldMk cId="2851432807" sldId="990"/>
            <ac:cxnSpMk id="83" creationId="{E25C8D24-ABE6-4A54-A33C-BD12C32922E1}"/>
          </ac:cxnSpMkLst>
        </pc:cxnChg>
        <pc:cxnChg chg="mod">
          <ac:chgData name="Phillip Kaufman" userId="c001b2a046940d7c" providerId="LiveId" clId="{5CB25B10-5B1C-4017-B167-ED3104435743}" dt="2024-05-27T07:22:43.152" v="8546"/>
          <ac:cxnSpMkLst>
            <pc:docMk/>
            <pc:sldMk cId="2851432807" sldId="990"/>
            <ac:cxnSpMk id="84" creationId="{0ECBAFBD-2FC5-FC1B-8396-6E84F24E0E05}"/>
          </ac:cxnSpMkLst>
        </pc:cxnChg>
        <pc:cxnChg chg="mod">
          <ac:chgData name="Phillip Kaufman" userId="c001b2a046940d7c" providerId="LiveId" clId="{5CB25B10-5B1C-4017-B167-ED3104435743}" dt="2024-05-27T07:22:43.152" v="8546"/>
          <ac:cxnSpMkLst>
            <pc:docMk/>
            <pc:sldMk cId="2851432807" sldId="990"/>
            <ac:cxnSpMk id="85" creationId="{D2C26323-C48B-EBC6-CFFB-DF82762C9536}"/>
          </ac:cxnSpMkLst>
        </pc:cxnChg>
      </pc:sldChg>
      <pc:sldChg chg="addSp delSp modSp add mod">
        <pc:chgData name="Phillip Kaufman" userId="c001b2a046940d7c" providerId="LiveId" clId="{5CB25B10-5B1C-4017-B167-ED3104435743}" dt="2024-05-27T06:33:13.681" v="8095" actId="692"/>
        <pc:sldMkLst>
          <pc:docMk/>
          <pc:sldMk cId="3320864555" sldId="991"/>
        </pc:sldMkLst>
        <pc:spChg chg="add mod">
          <ac:chgData name="Phillip Kaufman" userId="c001b2a046940d7c" providerId="LiveId" clId="{5CB25B10-5B1C-4017-B167-ED3104435743}" dt="2024-05-27T06:31:38.603" v="8083"/>
          <ac:spMkLst>
            <pc:docMk/>
            <pc:sldMk cId="3320864555" sldId="991"/>
            <ac:spMk id="4" creationId="{A33D78F0-0B5B-FCE0-266F-CF615CC6A236}"/>
          </ac:spMkLst>
        </pc:spChg>
        <pc:spChg chg="add mod">
          <ac:chgData name="Phillip Kaufman" userId="c001b2a046940d7c" providerId="LiveId" clId="{5CB25B10-5B1C-4017-B167-ED3104435743}" dt="2024-05-27T06:31:38.603" v="8083"/>
          <ac:spMkLst>
            <pc:docMk/>
            <pc:sldMk cId="3320864555" sldId="991"/>
            <ac:spMk id="5" creationId="{AA203CDA-218E-9E00-F758-BA74A7838205}"/>
          </ac:spMkLst>
        </pc:spChg>
        <pc:spChg chg="add mod">
          <ac:chgData name="Phillip Kaufman" userId="c001b2a046940d7c" providerId="LiveId" clId="{5CB25B10-5B1C-4017-B167-ED3104435743}" dt="2024-05-27T06:31:38.603" v="8083"/>
          <ac:spMkLst>
            <pc:docMk/>
            <pc:sldMk cId="3320864555" sldId="991"/>
            <ac:spMk id="6" creationId="{81DC2468-7A1F-9D89-B8F3-23AC712004C4}"/>
          </ac:spMkLst>
        </pc:spChg>
        <pc:spChg chg="add mod">
          <ac:chgData name="Phillip Kaufman" userId="c001b2a046940d7c" providerId="LiveId" clId="{5CB25B10-5B1C-4017-B167-ED3104435743}" dt="2024-05-27T06:31:43.884" v="8085"/>
          <ac:spMkLst>
            <pc:docMk/>
            <pc:sldMk cId="3320864555" sldId="991"/>
            <ac:spMk id="7" creationId="{614BD6C8-AC49-2C61-6D83-0940B5741DE9}"/>
          </ac:spMkLst>
        </pc:spChg>
        <pc:spChg chg="add mod">
          <ac:chgData name="Phillip Kaufman" userId="c001b2a046940d7c" providerId="LiveId" clId="{5CB25B10-5B1C-4017-B167-ED3104435743}" dt="2024-05-27T06:33:13.681" v="8095" actId="692"/>
          <ac:spMkLst>
            <pc:docMk/>
            <pc:sldMk cId="3320864555" sldId="991"/>
            <ac:spMk id="8" creationId="{E7F143E7-B024-B6EF-48AC-B89062C6706B}"/>
          </ac:spMkLst>
        </pc:spChg>
        <pc:spChg chg="add mod">
          <ac:chgData name="Phillip Kaufman" userId="c001b2a046940d7c" providerId="LiveId" clId="{5CB25B10-5B1C-4017-B167-ED3104435743}" dt="2024-05-27T06:33:13.681" v="8095" actId="692"/>
          <ac:spMkLst>
            <pc:docMk/>
            <pc:sldMk cId="3320864555" sldId="991"/>
            <ac:spMk id="9" creationId="{260488F9-0CCE-A5A7-3712-EDFC455C3E0D}"/>
          </ac:spMkLst>
        </pc:spChg>
        <pc:spChg chg="mod">
          <ac:chgData name="Phillip Kaufman" userId="c001b2a046940d7c" providerId="LiveId" clId="{5CB25B10-5B1C-4017-B167-ED3104435743}" dt="2024-05-27T06:29:54.330" v="8035" actId="207"/>
          <ac:spMkLst>
            <pc:docMk/>
            <pc:sldMk cId="3320864555" sldId="991"/>
            <ac:spMk id="51" creationId="{BA0A3934-BE92-75E3-1F1F-A5B74B5FAA3E}"/>
          </ac:spMkLst>
        </pc:spChg>
        <pc:spChg chg="del">
          <ac:chgData name="Phillip Kaufman" userId="c001b2a046940d7c" providerId="LiveId" clId="{5CB25B10-5B1C-4017-B167-ED3104435743}" dt="2024-05-27T06:31:43.064" v="8084" actId="478"/>
          <ac:spMkLst>
            <pc:docMk/>
            <pc:sldMk cId="3320864555" sldId="991"/>
            <ac:spMk id="52" creationId="{A6CE3348-8BDF-349D-37DF-09C0C409C245}"/>
          </ac:spMkLst>
        </pc:spChg>
        <pc:spChg chg="mod">
          <ac:chgData name="Phillip Kaufman" userId="c001b2a046940d7c" providerId="LiveId" clId="{5CB25B10-5B1C-4017-B167-ED3104435743}" dt="2024-05-27T06:33:13.681" v="8095" actId="692"/>
          <ac:spMkLst>
            <pc:docMk/>
            <pc:sldMk cId="3320864555" sldId="991"/>
            <ac:spMk id="56" creationId="{C43E0518-3CB6-DA36-6724-EDBB17C3DB1A}"/>
          </ac:spMkLst>
        </pc:spChg>
        <pc:spChg chg="mod">
          <ac:chgData name="Phillip Kaufman" userId="c001b2a046940d7c" providerId="LiveId" clId="{5CB25B10-5B1C-4017-B167-ED3104435743}" dt="2024-05-27T06:33:13.681" v="8095" actId="692"/>
          <ac:spMkLst>
            <pc:docMk/>
            <pc:sldMk cId="3320864555" sldId="991"/>
            <ac:spMk id="57" creationId="{7468C436-BDD7-9EB8-7694-39CCF50EC30A}"/>
          </ac:spMkLst>
        </pc:spChg>
        <pc:spChg chg="mod">
          <ac:chgData name="Phillip Kaufman" userId="c001b2a046940d7c" providerId="LiveId" clId="{5CB25B10-5B1C-4017-B167-ED3104435743}" dt="2024-05-27T06:33:13.681" v="8095" actId="692"/>
          <ac:spMkLst>
            <pc:docMk/>
            <pc:sldMk cId="3320864555" sldId="991"/>
            <ac:spMk id="58" creationId="{9D5E2226-DBDC-AF73-E78F-BC82E435A1A7}"/>
          </ac:spMkLst>
        </pc:spChg>
        <pc:spChg chg="del mod">
          <ac:chgData name="Phillip Kaufman" userId="c001b2a046940d7c" providerId="LiveId" clId="{5CB25B10-5B1C-4017-B167-ED3104435743}" dt="2024-05-27T06:31:43.064" v="8084" actId="478"/>
          <ac:spMkLst>
            <pc:docMk/>
            <pc:sldMk cId="3320864555" sldId="991"/>
            <ac:spMk id="59" creationId="{337A3C4D-A5E0-2E11-55A8-6DD2BD42E03C}"/>
          </ac:spMkLst>
        </pc:spChg>
        <pc:spChg chg="del mod">
          <ac:chgData name="Phillip Kaufman" userId="c001b2a046940d7c" providerId="LiveId" clId="{5CB25B10-5B1C-4017-B167-ED3104435743}" dt="2024-05-27T06:31:43.064" v="8084" actId="478"/>
          <ac:spMkLst>
            <pc:docMk/>
            <pc:sldMk cId="3320864555" sldId="991"/>
            <ac:spMk id="61" creationId="{C3174A7A-E20B-F366-EA0E-C4919CFE3FAE}"/>
          </ac:spMkLst>
        </pc:spChg>
      </pc:sldChg>
      <pc:sldChg chg="modSp add mod">
        <pc:chgData name="Phillip Kaufman" userId="c001b2a046940d7c" providerId="LiveId" clId="{5CB25B10-5B1C-4017-B167-ED3104435743}" dt="2024-05-30T05:58:03.295" v="9524" actId="207"/>
        <pc:sldMkLst>
          <pc:docMk/>
          <pc:sldMk cId="2466340843" sldId="992"/>
        </pc:sldMkLst>
        <pc:spChg chg="mod">
          <ac:chgData name="Phillip Kaufman" userId="c001b2a046940d7c" providerId="LiveId" clId="{5CB25B10-5B1C-4017-B167-ED3104435743}" dt="2024-05-27T06:30:22.559" v="8038" actId="692"/>
          <ac:spMkLst>
            <pc:docMk/>
            <pc:sldMk cId="2466340843" sldId="992"/>
            <ac:spMk id="51" creationId="{BA0A3934-BE92-75E3-1F1F-A5B74B5FAA3E}"/>
          </ac:spMkLst>
        </pc:spChg>
        <pc:spChg chg="mod">
          <ac:chgData name="Phillip Kaufman" userId="c001b2a046940d7c" providerId="LiveId" clId="{5CB25B10-5B1C-4017-B167-ED3104435743}" dt="2024-05-27T06:31:26.024" v="8081" actId="1076"/>
          <ac:spMkLst>
            <pc:docMk/>
            <pc:sldMk cId="2466340843" sldId="992"/>
            <ac:spMk id="52" creationId="{A6CE3348-8BDF-349D-37DF-09C0C409C245}"/>
          </ac:spMkLst>
        </pc:spChg>
        <pc:spChg chg="mod">
          <ac:chgData name="Phillip Kaufman" userId="c001b2a046940d7c" providerId="LiveId" clId="{5CB25B10-5B1C-4017-B167-ED3104435743}" dt="2024-05-30T05:58:03.295" v="9524" actId="207"/>
          <ac:spMkLst>
            <pc:docMk/>
            <pc:sldMk cId="2466340843" sldId="992"/>
            <ac:spMk id="56" creationId="{C43E0518-3CB6-DA36-6724-EDBB17C3DB1A}"/>
          </ac:spMkLst>
        </pc:spChg>
        <pc:spChg chg="mod">
          <ac:chgData name="Phillip Kaufman" userId="c001b2a046940d7c" providerId="LiveId" clId="{5CB25B10-5B1C-4017-B167-ED3104435743}" dt="2024-05-30T05:58:03.295" v="9524" actId="207"/>
          <ac:spMkLst>
            <pc:docMk/>
            <pc:sldMk cId="2466340843" sldId="992"/>
            <ac:spMk id="57" creationId="{7468C436-BDD7-9EB8-7694-39CCF50EC30A}"/>
          </ac:spMkLst>
        </pc:spChg>
        <pc:spChg chg="mod">
          <ac:chgData name="Phillip Kaufman" userId="c001b2a046940d7c" providerId="LiveId" clId="{5CB25B10-5B1C-4017-B167-ED3104435743}" dt="2024-05-30T05:58:03.295" v="9524" actId="207"/>
          <ac:spMkLst>
            <pc:docMk/>
            <pc:sldMk cId="2466340843" sldId="992"/>
            <ac:spMk id="58" creationId="{9D5E2226-DBDC-AF73-E78F-BC82E435A1A7}"/>
          </ac:spMkLst>
        </pc:spChg>
        <pc:spChg chg="mod">
          <ac:chgData name="Phillip Kaufman" userId="c001b2a046940d7c" providerId="LiveId" clId="{5CB25B10-5B1C-4017-B167-ED3104435743}" dt="2024-05-30T05:58:03.295" v="9524" actId="207"/>
          <ac:spMkLst>
            <pc:docMk/>
            <pc:sldMk cId="2466340843" sldId="992"/>
            <ac:spMk id="59" creationId="{337A3C4D-A5E0-2E11-55A8-6DD2BD42E03C}"/>
          </ac:spMkLst>
        </pc:spChg>
        <pc:spChg chg="mod">
          <ac:chgData name="Phillip Kaufman" userId="c001b2a046940d7c" providerId="LiveId" clId="{5CB25B10-5B1C-4017-B167-ED3104435743}" dt="2024-05-30T05:58:03.295" v="9524" actId="207"/>
          <ac:spMkLst>
            <pc:docMk/>
            <pc:sldMk cId="2466340843" sldId="992"/>
            <ac:spMk id="61" creationId="{C3174A7A-E20B-F366-EA0E-C4919CFE3FAE}"/>
          </ac:spMkLst>
        </pc:spChg>
      </pc:sldChg>
      <pc:sldChg chg="addSp delSp modSp add mod ord">
        <pc:chgData name="Phillip Kaufman" userId="c001b2a046940d7c" providerId="LiveId" clId="{5CB25B10-5B1C-4017-B167-ED3104435743}" dt="2024-05-30T06:45:01.593" v="9864"/>
        <pc:sldMkLst>
          <pc:docMk/>
          <pc:sldMk cId="1966656965" sldId="993"/>
        </pc:sldMkLst>
        <pc:spChg chg="mod">
          <ac:chgData name="Phillip Kaufman" userId="c001b2a046940d7c" providerId="LiveId" clId="{5CB25B10-5B1C-4017-B167-ED3104435743}" dt="2024-05-29T01:26:31.534" v="9222" actId="20577"/>
          <ac:spMkLst>
            <pc:docMk/>
            <pc:sldMk cId="1966656965" sldId="993"/>
            <ac:spMk id="4" creationId="{C906E049-146D-F806-8B8D-69CC4A13F9E6}"/>
          </ac:spMkLst>
        </pc:spChg>
        <pc:spChg chg="add del mod">
          <ac:chgData name="Phillip Kaufman" userId="c001b2a046940d7c" providerId="LiveId" clId="{5CB25B10-5B1C-4017-B167-ED3104435743}" dt="2024-05-30T06:45:01.593" v="9864"/>
          <ac:spMkLst>
            <pc:docMk/>
            <pc:sldMk cId="1966656965" sldId="993"/>
            <ac:spMk id="8" creationId="{D8D84109-6555-29B8-1664-F1390071D604}"/>
          </ac:spMkLst>
        </pc:spChg>
        <pc:spChg chg="mod topLvl">
          <ac:chgData name="Phillip Kaufman" userId="c001b2a046940d7c" providerId="LiveId" clId="{5CB25B10-5B1C-4017-B167-ED3104435743}" dt="2024-05-27T06:46:04.148" v="8112" actId="165"/>
          <ac:spMkLst>
            <pc:docMk/>
            <pc:sldMk cId="1966656965" sldId="993"/>
            <ac:spMk id="17" creationId="{2AE7C604-82E1-22E4-5BA3-CF004E319064}"/>
          </ac:spMkLst>
        </pc:spChg>
        <pc:spChg chg="mod topLvl">
          <ac:chgData name="Phillip Kaufman" userId="c001b2a046940d7c" providerId="LiveId" clId="{5CB25B10-5B1C-4017-B167-ED3104435743}" dt="2024-05-27T06:46:04.148" v="8112" actId="165"/>
          <ac:spMkLst>
            <pc:docMk/>
            <pc:sldMk cId="1966656965" sldId="993"/>
            <ac:spMk id="18" creationId="{1E10F083-177D-0DB3-B34F-77E51C4BD780}"/>
          </ac:spMkLst>
        </pc:spChg>
        <pc:spChg chg="del mod topLvl">
          <ac:chgData name="Phillip Kaufman" userId="c001b2a046940d7c" providerId="LiveId" clId="{5CB25B10-5B1C-4017-B167-ED3104435743}" dt="2024-05-27T06:46:50.644" v="8122" actId="478"/>
          <ac:spMkLst>
            <pc:docMk/>
            <pc:sldMk cId="1966656965" sldId="993"/>
            <ac:spMk id="19" creationId="{FB29C77C-43D3-7496-22A2-E17137859A3E}"/>
          </ac:spMkLst>
        </pc:spChg>
        <pc:spChg chg="mod topLvl">
          <ac:chgData name="Phillip Kaufman" userId="c001b2a046940d7c" providerId="LiveId" clId="{5CB25B10-5B1C-4017-B167-ED3104435743}" dt="2024-05-27T06:52:33.498" v="8178" actId="206"/>
          <ac:spMkLst>
            <pc:docMk/>
            <pc:sldMk cId="1966656965" sldId="993"/>
            <ac:spMk id="21" creationId="{823699C4-8EA1-6C17-C83E-225FE53A921C}"/>
          </ac:spMkLst>
        </pc:spChg>
        <pc:spChg chg="mod topLvl">
          <ac:chgData name="Phillip Kaufman" userId="c001b2a046940d7c" providerId="LiveId" clId="{5CB25B10-5B1C-4017-B167-ED3104435743}" dt="2024-05-27T06:46:04.148" v="8112" actId="165"/>
          <ac:spMkLst>
            <pc:docMk/>
            <pc:sldMk cId="1966656965" sldId="993"/>
            <ac:spMk id="29" creationId="{4E9408F0-D22B-2264-425F-0A72738214F9}"/>
          </ac:spMkLst>
        </pc:spChg>
        <pc:spChg chg="mod topLvl">
          <ac:chgData name="Phillip Kaufman" userId="c001b2a046940d7c" providerId="LiveId" clId="{5CB25B10-5B1C-4017-B167-ED3104435743}" dt="2024-05-27T06:46:04.148" v="8112" actId="165"/>
          <ac:spMkLst>
            <pc:docMk/>
            <pc:sldMk cId="1966656965" sldId="993"/>
            <ac:spMk id="30" creationId="{282C853E-9472-9E78-B83D-5F79EA99DFFE}"/>
          </ac:spMkLst>
        </pc:spChg>
        <pc:spChg chg="mod topLvl">
          <ac:chgData name="Phillip Kaufman" userId="c001b2a046940d7c" providerId="LiveId" clId="{5CB25B10-5B1C-4017-B167-ED3104435743}" dt="2024-05-27T06:46:04.148" v="8112" actId="165"/>
          <ac:spMkLst>
            <pc:docMk/>
            <pc:sldMk cId="1966656965" sldId="993"/>
            <ac:spMk id="31" creationId="{ED3E8604-219C-D429-55B3-70BEABAF5375}"/>
          </ac:spMkLst>
        </pc:spChg>
        <pc:grpChg chg="del">
          <ac:chgData name="Phillip Kaufman" userId="c001b2a046940d7c" providerId="LiveId" clId="{5CB25B10-5B1C-4017-B167-ED3104435743}" dt="2024-05-27T06:46:04.148" v="8112" actId="165"/>
          <ac:grpSpMkLst>
            <pc:docMk/>
            <pc:sldMk cId="1966656965" sldId="993"/>
            <ac:grpSpMk id="7" creationId="{9EC1D2C3-7B90-C5F3-A14E-A578833886D3}"/>
          </ac:grpSpMkLst>
        </pc:grpChg>
        <pc:cxnChg chg="del mod">
          <ac:chgData name="Phillip Kaufman" userId="c001b2a046940d7c" providerId="LiveId" clId="{5CB25B10-5B1C-4017-B167-ED3104435743}" dt="2024-05-29T01:26:03.840" v="9217" actId="478"/>
          <ac:cxnSpMkLst>
            <pc:docMk/>
            <pc:sldMk cId="1966656965" sldId="993"/>
            <ac:cxnSpMk id="6" creationId="{898BA013-E847-5EA3-D1BA-49F3EA2FCA73}"/>
          </ac:cxnSpMkLst>
        </pc:cxnChg>
        <pc:cxnChg chg="mod topLvl">
          <ac:chgData name="Phillip Kaufman" userId="c001b2a046940d7c" providerId="LiveId" clId="{5CB25B10-5B1C-4017-B167-ED3104435743}" dt="2024-05-27T06:46:04.148" v="8112" actId="165"/>
          <ac:cxnSpMkLst>
            <pc:docMk/>
            <pc:sldMk cId="1966656965" sldId="993"/>
            <ac:cxnSpMk id="10" creationId="{4B4C3E15-BEE4-1356-DCF8-C05624ACDAEB}"/>
          </ac:cxnSpMkLst>
        </pc:cxnChg>
        <pc:cxnChg chg="del mod">
          <ac:chgData name="Phillip Kaufman" userId="c001b2a046940d7c" providerId="LiveId" clId="{5CB25B10-5B1C-4017-B167-ED3104435743}" dt="2024-05-29T01:26:06.614" v="9218" actId="478"/>
          <ac:cxnSpMkLst>
            <pc:docMk/>
            <pc:sldMk cId="1966656965" sldId="993"/>
            <ac:cxnSpMk id="11" creationId="{36DBCF39-F4F6-6C0E-9EB9-96B7CCFC26B2}"/>
          </ac:cxnSpMkLst>
        </pc:cxnChg>
        <pc:cxnChg chg="mod topLvl">
          <ac:chgData name="Phillip Kaufman" userId="c001b2a046940d7c" providerId="LiveId" clId="{5CB25B10-5B1C-4017-B167-ED3104435743}" dt="2024-05-27T06:46:04.148" v="8112" actId="165"/>
          <ac:cxnSpMkLst>
            <pc:docMk/>
            <pc:sldMk cId="1966656965" sldId="993"/>
            <ac:cxnSpMk id="16" creationId="{F5AAB8FF-31CC-4660-032C-54D633021042}"/>
          </ac:cxnSpMkLst>
        </pc:cxnChg>
        <pc:cxnChg chg="mod topLvl">
          <ac:chgData name="Phillip Kaufman" userId="c001b2a046940d7c" providerId="LiveId" clId="{5CB25B10-5B1C-4017-B167-ED3104435743}" dt="2024-05-27T06:47:18.198" v="8125" actId="14100"/>
          <ac:cxnSpMkLst>
            <pc:docMk/>
            <pc:sldMk cId="1966656965" sldId="993"/>
            <ac:cxnSpMk id="23" creationId="{0892F863-BE46-9187-7274-31FF0D4332E8}"/>
          </ac:cxnSpMkLst>
        </pc:cxnChg>
        <pc:cxnChg chg="mod topLvl">
          <ac:chgData name="Phillip Kaufman" userId="c001b2a046940d7c" providerId="LiveId" clId="{5CB25B10-5B1C-4017-B167-ED3104435743}" dt="2024-05-27T06:52:05.569" v="8170" actId="1076"/>
          <ac:cxnSpMkLst>
            <pc:docMk/>
            <pc:sldMk cId="1966656965" sldId="993"/>
            <ac:cxnSpMk id="24" creationId="{67112123-3B30-F479-3D61-BE599F92A173}"/>
          </ac:cxnSpMkLst>
        </pc:cxnChg>
        <pc:cxnChg chg="mod topLvl">
          <ac:chgData name="Phillip Kaufman" userId="c001b2a046940d7c" providerId="LiveId" clId="{5CB25B10-5B1C-4017-B167-ED3104435743}" dt="2024-05-27T06:53:08.843" v="8184" actId="14100"/>
          <ac:cxnSpMkLst>
            <pc:docMk/>
            <pc:sldMk cId="1966656965" sldId="993"/>
            <ac:cxnSpMk id="26" creationId="{1C133E07-F5C5-6012-C9B0-B2D3D39C6AE8}"/>
          </ac:cxnSpMkLst>
        </pc:cxnChg>
        <pc:cxnChg chg="mod topLvl">
          <ac:chgData name="Phillip Kaufman" userId="c001b2a046940d7c" providerId="LiveId" clId="{5CB25B10-5B1C-4017-B167-ED3104435743}" dt="2024-05-27T06:50:57.360" v="8162" actId="1076"/>
          <ac:cxnSpMkLst>
            <pc:docMk/>
            <pc:sldMk cId="1966656965" sldId="993"/>
            <ac:cxnSpMk id="27" creationId="{25735759-D22D-8A32-EE97-375E3219E586}"/>
          </ac:cxnSpMkLst>
        </pc:cxnChg>
      </pc:sldChg>
      <pc:sldChg chg="addSp delSp modSp add del mod">
        <pc:chgData name="Phillip Kaufman" userId="c001b2a046940d7c" providerId="LiveId" clId="{5CB25B10-5B1C-4017-B167-ED3104435743}" dt="2024-05-27T06:58:28.410" v="8240" actId="47"/>
        <pc:sldMkLst>
          <pc:docMk/>
          <pc:sldMk cId="3648252726" sldId="994"/>
        </pc:sldMkLst>
        <pc:spChg chg="add mod">
          <ac:chgData name="Phillip Kaufman" userId="c001b2a046940d7c" providerId="LiveId" clId="{5CB25B10-5B1C-4017-B167-ED3104435743}" dt="2024-05-27T06:58:02.108" v="8239" actId="206"/>
          <ac:spMkLst>
            <pc:docMk/>
            <pc:sldMk cId="3648252726" sldId="994"/>
            <ac:spMk id="5" creationId="{29C579FB-3755-0219-9E2E-95C94844A9BA}"/>
          </ac:spMkLst>
        </pc:spChg>
        <pc:spChg chg="mod topLvl">
          <ac:chgData name="Phillip Kaufman" userId="c001b2a046940d7c" providerId="LiveId" clId="{5CB25B10-5B1C-4017-B167-ED3104435743}" dt="2024-05-27T06:55:13.646" v="8203" actId="165"/>
          <ac:spMkLst>
            <pc:docMk/>
            <pc:sldMk cId="3648252726" sldId="994"/>
            <ac:spMk id="17" creationId="{2AE7C604-82E1-22E4-5BA3-CF004E319064}"/>
          </ac:spMkLst>
        </pc:spChg>
        <pc:spChg chg="mod topLvl">
          <ac:chgData name="Phillip Kaufman" userId="c001b2a046940d7c" providerId="LiveId" clId="{5CB25B10-5B1C-4017-B167-ED3104435743}" dt="2024-05-27T06:55:13.646" v="8203" actId="165"/>
          <ac:spMkLst>
            <pc:docMk/>
            <pc:sldMk cId="3648252726" sldId="994"/>
            <ac:spMk id="18" creationId="{1E10F083-177D-0DB3-B34F-77E51C4BD780}"/>
          </ac:spMkLst>
        </pc:spChg>
        <pc:spChg chg="del mod topLvl">
          <ac:chgData name="Phillip Kaufman" userId="c001b2a046940d7c" providerId="LiveId" clId="{5CB25B10-5B1C-4017-B167-ED3104435743}" dt="2024-05-27T06:56:14.146" v="8218" actId="478"/>
          <ac:spMkLst>
            <pc:docMk/>
            <pc:sldMk cId="3648252726" sldId="994"/>
            <ac:spMk id="19" creationId="{FB29C77C-43D3-7496-22A2-E17137859A3E}"/>
          </ac:spMkLst>
        </pc:spChg>
        <pc:spChg chg="mod topLvl">
          <ac:chgData name="Phillip Kaufman" userId="c001b2a046940d7c" providerId="LiveId" clId="{5CB25B10-5B1C-4017-B167-ED3104435743}" dt="2024-05-27T06:55:46.538" v="8211" actId="206"/>
          <ac:spMkLst>
            <pc:docMk/>
            <pc:sldMk cId="3648252726" sldId="994"/>
            <ac:spMk id="21" creationId="{823699C4-8EA1-6C17-C83E-225FE53A921C}"/>
          </ac:spMkLst>
        </pc:spChg>
        <pc:spChg chg="mod topLvl">
          <ac:chgData name="Phillip Kaufman" userId="c001b2a046940d7c" providerId="LiveId" clId="{5CB25B10-5B1C-4017-B167-ED3104435743}" dt="2024-05-27T06:55:13.646" v="8203" actId="165"/>
          <ac:spMkLst>
            <pc:docMk/>
            <pc:sldMk cId="3648252726" sldId="994"/>
            <ac:spMk id="29" creationId="{4E9408F0-D22B-2264-425F-0A72738214F9}"/>
          </ac:spMkLst>
        </pc:spChg>
        <pc:spChg chg="mod topLvl">
          <ac:chgData name="Phillip Kaufman" userId="c001b2a046940d7c" providerId="LiveId" clId="{5CB25B10-5B1C-4017-B167-ED3104435743}" dt="2024-05-27T06:55:13.646" v="8203" actId="165"/>
          <ac:spMkLst>
            <pc:docMk/>
            <pc:sldMk cId="3648252726" sldId="994"/>
            <ac:spMk id="30" creationId="{282C853E-9472-9E78-B83D-5F79EA99DFFE}"/>
          </ac:spMkLst>
        </pc:spChg>
        <pc:spChg chg="mod topLvl">
          <ac:chgData name="Phillip Kaufman" userId="c001b2a046940d7c" providerId="LiveId" clId="{5CB25B10-5B1C-4017-B167-ED3104435743}" dt="2024-05-27T06:55:13.646" v="8203" actId="165"/>
          <ac:spMkLst>
            <pc:docMk/>
            <pc:sldMk cId="3648252726" sldId="994"/>
            <ac:spMk id="31" creationId="{ED3E8604-219C-D429-55B3-70BEABAF5375}"/>
          </ac:spMkLst>
        </pc:spChg>
        <pc:grpChg chg="del">
          <ac:chgData name="Phillip Kaufman" userId="c001b2a046940d7c" providerId="LiveId" clId="{5CB25B10-5B1C-4017-B167-ED3104435743}" dt="2024-05-27T06:55:13.646" v="8203" actId="165"/>
          <ac:grpSpMkLst>
            <pc:docMk/>
            <pc:sldMk cId="3648252726" sldId="994"/>
            <ac:grpSpMk id="7" creationId="{9EC1D2C3-7B90-C5F3-A14E-A578833886D3}"/>
          </ac:grpSpMkLst>
        </pc:grpChg>
        <pc:cxnChg chg="mod">
          <ac:chgData name="Phillip Kaufman" userId="c001b2a046940d7c" providerId="LiveId" clId="{5CB25B10-5B1C-4017-B167-ED3104435743}" dt="2024-05-27T06:57:10.025" v="8229" actId="14100"/>
          <ac:cxnSpMkLst>
            <pc:docMk/>
            <pc:sldMk cId="3648252726" sldId="994"/>
            <ac:cxnSpMk id="6" creationId="{898BA013-E847-5EA3-D1BA-49F3EA2FCA73}"/>
          </ac:cxnSpMkLst>
        </pc:cxnChg>
        <pc:cxnChg chg="mod topLvl">
          <ac:chgData name="Phillip Kaufman" userId="c001b2a046940d7c" providerId="LiveId" clId="{5CB25B10-5B1C-4017-B167-ED3104435743}" dt="2024-05-27T06:55:13.646" v="8203" actId="165"/>
          <ac:cxnSpMkLst>
            <pc:docMk/>
            <pc:sldMk cId="3648252726" sldId="994"/>
            <ac:cxnSpMk id="10" creationId="{4B4C3E15-BEE4-1356-DCF8-C05624ACDAEB}"/>
          </ac:cxnSpMkLst>
        </pc:cxnChg>
        <pc:cxnChg chg="mod">
          <ac:chgData name="Phillip Kaufman" userId="c001b2a046940d7c" providerId="LiveId" clId="{5CB25B10-5B1C-4017-B167-ED3104435743}" dt="2024-05-27T06:57:13.151" v="8230" actId="1076"/>
          <ac:cxnSpMkLst>
            <pc:docMk/>
            <pc:sldMk cId="3648252726" sldId="994"/>
            <ac:cxnSpMk id="11" creationId="{36DBCF39-F4F6-6C0E-9EB9-96B7CCFC26B2}"/>
          </ac:cxnSpMkLst>
        </pc:cxnChg>
        <pc:cxnChg chg="mod topLvl">
          <ac:chgData name="Phillip Kaufman" userId="c001b2a046940d7c" providerId="LiveId" clId="{5CB25B10-5B1C-4017-B167-ED3104435743}" dt="2024-05-27T06:55:13.646" v="8203" actId="165"/>
          <ac:cxnSpMkLst>
            <pc:docMk/>
            <pc:sldMk cId="3648252726" sldId="994"/>
            <ac:cxnSpMk id="16" creationId="{F5AAB8FF-31CC-4660-032C-54D633021042}"/>
          </ac:cxnSpMkLst>
        </pc:cxnChg>
        <pc:cxnChg chg="mod topLvl">
          <ac:chgData name="Phillip Kaufman" userId="c001b2a046940d7c" providerId="LiveId" clId="{5CB25B10-5B1C-4017-B167-ED3104435743}" dt="2024-05-27T06:56:09.338" v="8216" actId="1076"/>
          <ac:cxnSpMkLst>
            <pc:docMk/>
            <pc:sldMk cId="3648252726" sldId="994"/>
            <ac:cxnSpMk id="23" creationId="{0892F863-BE46-9187-7274-31FF0D4332E8}"/>
          </ac:cxnSpMkLst>
        </pc:cxnChg>
        <pc:cxnChg chg="mod topLvl">
          <ac:chgData name="Phillip Kaufman" userId="c001b2a046940d7c" providerId="LiveId" clId="{5CB25B10-5B1C-4017-B167-ED3104435743}" dt="2024-05-27T06:56:05.816" v="8215" actId="1076"/>
          <ac:cxnSpMkLst>
            <pc:docMk/>
            <pc:sldMk cId="3648252726" sldId="994"/>
            <ac:cxnSpMk id="24" creationId="{67112123-3B30-F479-3D61-BE599F92A173}"/>
          </ac:cxnSpMkLst>
        </pc:cxnChg>
        <pc:cxnChg chg="mod topLvl">
          <ac:chgData name="Phillip Kaufman" userId="c001b2a046940d7c" providerId="LiveId" clId="{5CB25B10-5B1C-4017-B167-ED3104435743}" dt="2024-05-27T06:56:01.575" v="8214" actId="1076"/>
          <ac:cxnSpMkLst>
            <pc:docMk/>
            <pc:sldMk cId="3648252726" sldId="994"/>
            <ac:cxnSpMk id="26" creationId="{1C133E07-F5C5-6012-C9B0-B2D3D39C6AE8}"/>
          </ac:cxnSpMkLst>
        </pc:cxnChg>
        <pc:cxnChg chg="mod topLvl">
          <ac:chgData name="Phillip Kaufman" userId="c001b2a046940d7c" providerId="LiveId" clId="{5CB25B10-5B1C-4017-B167-ED3104435743}" dt="2024-05-27T06:55:55.475" v="8213" actId="1076"/>
          <ac:cxnSpMkLst>
            <pc:docMk/>
            <pc:sldMk cId="3648252726" sldId="994"/>
            <ac:cxnSpMk id="27" creationId="{25735759-D22D-8A32-EE97-375E3219E586}"/>
          </ac:cxnSpMkLst>
        </pc:cxnChg>
      </pc:sldChg>
      <pc:sldChg chg="addSp delSp modSp add mod ord">
        <pc:chgData name="Phillip Kaufman" userId="c001b2a046940d7c" providerId="LiveId" clId="{5CB25B10-5B1C-4017-B167-ED3104435743}" dt="2024-05-30T06:45:19.981" v="9866"/>
        <pc:sldMkLst>
          <pc:docMk/>
          <pc:sldMk cId="4147673875" sldId="994"/>
        </pc:sldMkLst>
        <pc:spChg chg="del">
          <ac:chgData name="Phillip Kaufman" userId="c001b2a046940d7c" providerId="LiveId" clId="{5CB25B10-5B1C-4017-B167-ED3104435743}" dt="2024-05-29T01:26:39.528" v="9223" actId="478"/>
          <ac:spMkLst>
            <pc:docMk/>
            <pc:sldMk cId="4147673875" sldId="994"/>
            <ac:spMk id="4" creationId="{C906E049-146D-F806-8B8D-69CC4A13F9E6}"/>
          </ac:spMkLst>
        </pc:spChg>
        <pc:spChg chg="add mod">
          <ac:chgData name="Phillip Kaufman" userId="c001b2a046940d7c" providerId="LiveId" clId="{5CB25B10-5B1C-4017-B167-ED3104435743}" dt="2024-05-29T01:26:39.831" v="9224"/>
          <ac:spMkLst>
            <pc:docMk/>
            <pc:sldMk cId="4147673875" sldId="994"/>
            <ac:spMk id="5" creationId="{8B15E560-F240-69E6-65F6-20CE964F5F09}"/>
          </ac:spMkLst>
        </pc:spChg>
        <pc:spChg chg="add mod">
          <ac:chgData name="Phillip Kaufman" userId="c001b2a046940d7c" providerId="LiveId" clId="{5CB25B10-5B1C-4017-B167-ED3104435743}" dt="2024-05-27T07:04:07.789" v="8310" actId="1076"/>
          <ac:spMkLst>
            <pc:docMk/>
            <pc:sldMk cId="4147673875" sldId="994"/>
            <ac:spMk id="5" creationId="{F9602B3E-E90D-127D-94BF-512385F15DDC}"/>
          </ac:spMkLst>
        </pc:spChg>
        <pc:spChg chg="add mod">
          <ac:chgData name="Phillip Kaufman" userId="c001b2a046940d7c" providerId="LiveId" clId="{5CB25B10-5B1C-4017-B167-ED3104435743}" dt="2024-05-29T01:25:37.111" v="9214" actId="206"/>
          <ac:spMkLst>
            <pc:docMk/>
            <pc:sldMk cId="4147673875" sldId="994"/>
            <ac:spMk id="7" creationId="{B843C8A5-97BC-9D2F-F149-7DDAFD464440}"/>
          </ac:spMkLst>
        </pc:spChg>
        <pc:spChg chg="del">
          <ac:chgData name="Phillip Kaufman" userId="c001b2a046940d7c" providerId="LiveId" clId="{5CB25B10-5B1C-4017-B167-ED3104435743}" dt="2024-05-27T07:04:00.717" v="8307" actId="478"/>
          <ac:spMkLst>
            <pc:docMk/>
            <pc:sldMk cId="4147673875" sldId="994"/>
            <ac:spMk id="8" creationId="{D8D84109-6555-29B8-1664-F1390071D604}"/>
          </ac:spMkLst>
        </pc:spChg>
        <pc:spChg chg="add mod">
          <ac:chgData name="Phillip Kaufman" userId="c001b2a046940d7c" providerId="LiveId" clId="{5CB25B10-5B1C-4017-B167-ED3104435743}" dt="2024-05-27T07:05:19.599" v="8324" actId="571"/>
          <ac:spMkLst>
            <pc:docMk/>
            <pc:sldMk cId="4147673875" sldId="994"/>
            <ac:spMk id="12" creationId="{D49336AB-50BD-3EBF-8D87-BA2DD2018968}"/>
          </ac:spMkLst>
        </pc:spChg>
        <pc:spChg chg="mod">
          <ac:chgData name="Phillip Kaufman" userId="c001b2a046940d7c" providerId="LiveId" clId="{5CB25B10-5B1C-4017-B167-ED3104435743}" dt="2024-05-27T07:04:37.211" v="8317" actId="206"/>
          <ac:spMkLst>
            <pc:docMk/>
            <pc:sldMk cId="4147673875" sldId="994"/>
            <ac:spMk id="21" creationId="{823699C4-8EA1-6C17-C83E-225FE53A921C}"/>
          </ac:spMkLst>
        </pc:spChg>
        <pc:cxnChg chg="del">
          <ac:chgData name="Phillip Kaufman" userId="c001b2a046940d7c" providerId="LiveId" clId="{5CB25B10-5B1C-4017-B167-ED3104435743}" dt="2024-05-29T01:25:59.937" v="9215" actId="478"/>
          <ac:cxnSpMkLst>
            <pc:docMk/>
            <pc:sldMk cId="4147673875" sldId="994"/>
            <ac:cxnSpMk id="6" creationId="{898BA013-E847-5EA3-D1BA-49F3EA2FCA73}"/>
          </ac:cxnSpMkLst>
        </pc:cxnChg>
        <pc:cxnChg chg="del">
          <ac:chgData name="Phillip Kaufman" userId="c001b2a046940d7c" providerId="LiveId" clId="{5CB25B10-5B1C-4017-B167-ED3104435743}" dt="2024-05-29T01:26:00.619" v="9216" actId="478"/>
          <ac:cxnSpMkLst>
            <pc:docMk/>
            <pc:sldMk cId="4147673875" sldId="994"/>
            <ac:cxnSpMk id="11" creationId="{36DBCF39-F4F6-6C0E-9EB9-96B7CCFC26B2}"/>
          </ac:cxnSpMkLst>
        </pc:cxnChg>
        <pc:cxnChg chg="mod">
          <ac:chgData name="Phillip Kaufman" userId="c001b2a046940d7c" providerId="LiveId" clId="{5CB25B10-5B1C-4017-B167-ED3104435743}" dt="2024-05-27T07:05:02.127" v="8320" actId="1076"/>
          <ac:cxnSpMkLst>
            <pc:docMk/>
            <pc:sldMk cId="4147673875" sldId="994"/>
            <ac:cxnSpMk id="23" creationId="{0892F863-BE46-9187-7274-31FF0D4332E8}"/>
          </ac:cxnSpMkLst>
        </pc:cxnChg>
        <pc:cxnChg chg="mod">
          <ac:chgData name="Phillip Kaufman" userId="c001b2a046940d7c" providerId="LiveId" clId="{5CB25B10-5B1C-4017-B167-ED3104435743}" dt="2024-05-27T07:05:04.186" v="8321" actId="1076"/>
          <ac:cxnSpMkLst>
            <pc:docMk/>
            <pc:sldMk cId="4147673875" sldId="994"/>
            <ac:cxnSpMk id="24" creationId="{67112123-3B30-F479-3D61-BE599F92A173}"/>
          </ac:cxnSpMkLst>
        </pc:cxnChg>
        <pc:cxnChg chg="mod">
          <ac:chgData name="Phillip Kaufman" userId="c001b2a046940d7c" providerId="LiveId" clId="{5CB25B10-5B1C-4017-B167-ED3104435743}" dt="2024-05-27T07:06:12.279" v="8338" actId="14100"/>
          <ac:cxnSpMkLst>
            <pc:docMk/>
            <pc:sldMk cId="4147673875" sldId="994"/>
            <ac:cxnSpMk id="26" creationId="{1C133E07-F5C5-6012-C9B0-B2D3D39C6AE8}"/>
          </ac:cxnSpMkLst>
        </pc:cxnChg>
      </pc:sldChg>
      <pc:sldChg chg="addSp delSp modSp add del mod">
        <pc:chgData name="Phillip Kaufman" userId="c001b2a046940d7c" providerId="LiveId" clId="{5CB25B10-5B1C-4017-B167-ED3104435743}" dt="2024-05-30T06:35:33.489" v="9763" actId="47"/>
        <pc:sldMkLst>
          <pc:docMk/>
          <pc:sldMk cId="21533446" sldId="995"/>
        </pc:sldMkLst>
        <pc:spChg chg="mod">
          <ac:chgData name="Phillip Kaufman" userId="c001b2a046940d7c" providerId="LiveId" clId="{5CB25B10-5B1C-4017-B167-ED3104435743}" dt="2024-05-30T06:18:42.151" v="9543"/>
          <ac:spMkLst>
            <pc:docMk/>
            <pc:sldMk cId="21533446" sldId="995"/>
            <ac:spMk id="10" creationId="{2968C46E-8222-F988-ACEE-4D34B703A721}"/>
          </ac:spMkLst>
        </pc:spChg>
        <pc:spChg chg="mod">
          <ac:chgData name="Phillip Kaufman" userId="c001b2a046940d7c" providerId="LiveId" clId="{5CB25B10-5B1C-4017-B167-ED3104435743}" dt="2024-05-30T06:18:42.151" v="9543"/>
          <ac:spMkLst>
            <pc:docMk/>
            <pc:sldMk cId="21533446" sldId="995"/>
            <ac:spMk id="11" creationId="{5A25F349-F46F-48F5-9E65-862F952304DC}"/>
          </ac:spMkLst>
        </pc:spChg>
        <pc:spChg chg="mod">
          <ac:chgData name="Phillip Kaufman" userId="c001b2a046940d7c" providerId="LiveId" clId="{5CB25B10-5B1C-4017-B167-ED3104435743}" dt="2024-05-30T06:18:37.916" v="9542" actId="165"/>
          <ac:spMkLst>
            <pc:docMk/>
            <pc:sldMk cId="21533446" sldId="995"/>
            <ac:spMk id="67" creationId="{AAD3BE37-B86E-9E04-1172-9424D99BAE8B}"/>
          </ac:spMkLst>
        </pc:spChg>
        <pc:spChg chg="mod">
          <ac:chgData name="Phillip Kaufman" userId="c001b2a046940d7c" providerId="LiveId" clId="{5CB25B10-5B1C-4017-B167-ED3104435743}" dt="2024-05-30T06:18:37.916" v="9542" actId="165"/>
          <ac:spMkLst>
            <pc:docMk/>
            <pc:sldMk cId="21533446" sldId="995"/>
            <ac:spMk id="70" creationId="{622DFA10-B8D5-A551-A3E9-EA66174F4135}"/>
          </ac:spMkLst>
        </pc:spChg>
        <pc:spChg chg="mod">
          <ac:chgData name="Phillip Kaufman" userId="c001b2a046940d7c" providerId="LiveId" clId="{5CB25B10-5B1C-4017-B167-ED3104435743}" dt="2024-05-30T06:18:37.916" v="9542" actId="165"/>
          <ac:spMkLst>
            <pc:docMk/>
            <pc:sldMk cId="21533446" sldId="995"/>
            <ac:spMk id="71" creationId="{EE264D0D-9B9F-BAA5-09B3-B58D08C6DFD9}"/>
          </ac:spMkLst>
        </pc:spChg>
        <pc:spChg chg="mod">
          <ac:chgData name="Phillip Kaufman" userId="c001b2a046940d7c" providerId="LiveId" clId="{5CB25B10-5B1C-4017-B167-ED3104435743}" dt="2024-05-30T06:18:37.916" v="9542" actId="165"/>
          <ac:spMkLst>
            <pc:docMk/>
            <pc:sldMk cId="21533446" sldId="995"/>
            <ac:spMk id="74" creationId="{8E4C4EF7-D177-C372-A6B4-7AC96EE1E71D}"/>
          </ac:spMkLst>
        </pc:spChg>
        <pc:spChg chg="mod">
          <ac:chgData name="Phillip Kaufman" userId="c001b2a046940d7c" providerId="LiveId" clId="{5CB25B10-5B1C-4017-B167-ED3104435743}" dt="2024-05-30T06:18:37.916" v="9542" actId="165"/>
          <ac:spMkLst>
            <pc:docMk/>
            <pc:sldMk cId="21533446" sldId="995"/>
            <ac:spMk id="75" creationId="{63CFA5E4-2A27-358B-ABE7-7E1E8A5A8A03}"/>
          </ac:spMkLst>
        </pc:spChg>
        <pc:spChg chg="mod">
          <ac:chgData name="Phillip Kaufman" userId="c001b2a046940d7c" providerId="LiveId" clId="{5CB25B10-5B1C-4017-B167-ED3104435743}" dt="2024-05-30T06:18:37.916" v="9542" actId="165"/>
          <ac:spMkLst>
            <pc:docMk/>
            <pc:sldMk cId="21533446" sldId="995"/>
            <ac:spMk id="78" creationId="{ADA55344-3164-00C4-4EF2-6984E2139E87}"/>
          </ac:spMkLst>
        </pc:spChg>
        <pc:spChg chg="mod">
          <ac:chgData name="Phillip Kaufman" userId="c001b2a046940d7c" providerId="LiveId" clId="{5CB25B10-5B1C-4017-B167-ED3104435743}" dt="2024-05-30T06:18:37.916" v="9542" actId="165"/>
          <ac:spMkLst>
            <pc:docMk/>
            <pc:sldMk cId="21533446" sldId="995"/>
            <ac:spMk id="79" creationId="{82A8F678-8BBA-1B89-6D4E-B7DE31A491BD}"/>
          </ac:spMkLst>
        </pc:spChg>
        <pc:spChg chg="mod">
          <ac:chgData name="Phillip Kaufman" userId="c001b2a046940d7c" providerId="LiveId" clId="{5CB25B10-5B1C-4017-B167-ED3104435743}" dt="2024-05-30T06:18:37.916" v="9542" actId="165"/>
          <ac:spMkLst>
            <pc:docMk/>
            <pc:sldMk cId="21533446" sldId="995"/>
            <ac:spMk id="82" creationId="{4B769F55-6E76-7459-79A8-A6C1F3606889}"/>
          </ac:spMkLst>
        </pc:spChg>
        <pc:spChg chg="mod">
          <ac:chgData name="Phillip Kaufman" userId="c001b2a046940d7c" providerId="LiveId" clId="{5CB25B10-5B1C-4017-B167-ED3104435743}" dt="2024-05-30T06:18:37.916" v="9542" actId="165"/>
          <ac:spMkLst>
            <pc:docMk/>
            <pc:sldMk cId="21533446" sldId="995"/>
            <ac:spMk id="83" creationId="{CAABC622-C3FF-6E94-8019-9C3CBAE01D89}"/>
          </ac:spMkLst>
        </pc:spChg>
        <pc:spChg chg="mod">
          <ac:chgData name="Phillip Kaufman" userId="c001b2a046940d7c" providerId="LiveId" clId="{5CB25B10-5B1C-4017-B167-ED3104435743}" dt="2024-05-30T06:18:37.916" v="9542" actId="165"/>
          <ac:spMkLst>
            <pc:docMk/>
            <pc:sldMk cId="21533446" sldId="995"/>
            <ac:spMk id="86" creationId="{BE702CB9-F0FB-0DDC-8BC9-1D958493D0AB}"/>
          </ac:spMkLst>
        </pc:spChg>
        <pc:spChg chg="mod">
          <ac:chgData name="Phillip Kaufman" userId="c001b2a046940d7c" providerId="LiveId" clId="{5CB25B10-5B1C-4017-B167-ED3104435743}" dt="2024-05-30T06:18:37.916" v="9542" actId="165"/>
          <ac:spMkLst>
            <pc:docMk/>
            <pc:sldMk cId="21533446" sldId="995"/>
            <ac:spMk id="141" creationId="{9C867F1C-FA74-607F-A232-E939D323E3C9}"/>
          </ac:spMkLst>
        </pc:spChg>
        <pc:spChg chg="mod">
          <ac:chgData name="Phillip Kaufman" userId="c001b2a046940d7c" providerId="LiveId" clId="{5CB25B10-5B1C-4017-B167-ED3104435743}" dt="2024-05-30T06:18:37.916" v="9542" actId="165"/>
          <ac:spMkLst>
            <pc:docMk/>
            <pc:sldMk cId="21533446" sldId="995"/>
            <ac:spMk id="142" creationId="{A16DE966-BC86-23F1-03F5-2949531776D2}"/>
          </ac:spMkLst>
        </pc:spChg>
        <pc:grpChg chg="del">
          <ac:chgData name="Phillip Kaufman" userId="c001b2a046940d7c" providerId="LiveId" clId="{5CB25B10-5B1C-4017-B167-ED3104435743}" dt="2024-05-30T06:18:37.916" v="9542" actId="165"/>
          <ac:grpSpMkLst>
            <pc:docMk/>
            <pc:sldMk cId="21533446" sldId="995"/>
            <ac:grpSpMk id="4" creationId="{40D3B6EF-502B-3296-B8F8-1BFC758BA87B}"/>
          </ac:grpSpMkLst>
        </pc:grpChg>
        <pc:grpChg chg="add mod">
          <ac:chgData name="Phillip Kaufman" userId="c001b2a046940d7c" providerId="LiveId" clId="{5CB25B10-5B1C-4017-B167-ED3104435743}" dt="2024-05-30T06:18:44.715" v="9545" actId="1076"/>
          <ac:grpSpMkLst>
            <pc:docMk/>
            <pc:sldMk cId="21533446" sldId="995"/>
            <ac:grpSpMk id="5" creationId="{90476EAA-B513-C66F-3970-06D954A99D18}"/>
          </ac:grpSpMkLst>
        </pc:grpChg>
        <pc:grpChg chg="mod">
          <ac:chgData name="Phillip Kaufman" userId="c001b2a046940d7c" providerId="LiveId" clId="{5CB25B10-5B1C-4017-B167-ED3104435743}" dt="2024-05-30T06:18:42.151" v="9543"/>
          <ac:grpSpMkLst>
            <pc:docMk/>
            <pc:sldMk cId="21533446" sldId="995"/>
            <ac:grpSpMk id="12" creationId="{96B7A6F5-2A5B-8C8B-11AB-D66735488219}"/>
          </ac:grpSpMkLst>
        </pc:grpChg>
        <pc:grpChg chg="mod topLvl">
          <ac:chgData name="Phillip Kaufman" userId="c001b2a046940d7c" providerId="LiveId" clId="{5CB25B10-5B1C-4017-B167-ED3104435743}" dt="2024-05-30T06:18:37.916" v="9542" actId="165"/>
          <ac:grpSpMkLst>
            <pc:docMk/>
            <pc:sldMk cId="21533446" sldId="995"/>
            <ac:grpSpMk id="29" creationId="{D24EA47A-E025-5919-0B85-8ACC2DEB1807}"/>
          </ac:grpSpMkLst>
        </pc:grpChg>
        <pc:grpChg chg="mod topLvl">
          <ac:chgData name="Phillip Kaufman" userId="c001b2a046940d7c" providerId="LiveId" clId="{5CB25B10-5B1C-4017-B167-ED3104435743}" dt="2024-05-30T06:18:37.916" v="9542" actId="165"/>
          <ac:grpSpMkLst>
            <pc:docMk/>
            <pc:sldMk cId="21533446" sldId="995"/>
            <ac:grpSpMk id="61" creationId="{9E8DE05C-E4E4-E239-11BD-532EA5709826}"/>
          </ac:grpSpMkLst>
        </pc:grpChg>
        <pc:grpChg chg="mod topLvl">
          <ac:chgData name="Phillip Kaufman" userId="c001b2a046940d7c" providerId="LiveId" clId="{5CB25B10-5B1C-4017-B167-ED3104435743}" dt="2024-05-30T06:18:37.916" v="9542" actId="165"/>
          <ac:grpSpMkLst>
            <pc:docMk/>
            <pc:sldMk cId="21533446" sldId="995"/>
            <ac:grpSpMk id="62" creationId="{471BFB4C-C385-0555-4CBC-EADF1D75D1F6}"/>
          </ac:grpSpMkLst>
        </pc:grpChg>
        <pc:grpChg chg="mod topLvl">
          <ac:chgData name="Phillip Kaufman" userId="c001b2a046940d7c" providerId="LiveId" clId="{5CB25B10-5B1C-4017-B167-ED3104435743}" dt="2024-05-30T06:18:37.916" v="9542" actId="165"/>
          <ac:grpSpMkLst>
            <pc:docMk/>
            <pc:sldMk cId="21533446" sldId="995"/>
            <ac:grpSpMk id="63" creationId="{BB2562B5-FBF0-8B81-CF24-339E99170E90}"/>
          </ac:grpSpMkLst>
        </pc:grpChg>
        <pc:grpChg chg="mod topLvl">
          <ac:chgData name="Phillip Kaufman" userId="c001b2a046940d7c" providerId="LiveId" clId="{5CB25B10-5B1C-4017-B167-ED3104435743}" dt="2024-05-30T06:18:37.916" v="9542" actId="165"/>
          <ac:grpSpMkLst>
            <pc:docMk/>
            <pc:sldMk cId="21533446" sldId="995"/>
            <ac:grpSpMk id="64" creationId="{1CDF1FFE-967E-9A37-AF5A-099BE798244B}"/>
          </ac:grpSpMkLst>
        </pc:grpChg>
        <pc:grpChg chg="mod topLvl">
          <ac:chgData name="Phillip Kaufman" userId="c001b2a046940d7c" providerId="LiveId" clId="{5CB25B10-5B1C-4017-B167-ED3104435743}" dt="2024-05-30T06:18:37.916" v="9542" actId="165"/>
          <ac:grpSpMkLst>
            <pc:docMk/>
            <pc:sldMk cId="21533446" sldId="995"/>
            <ac:grpSpMk id="65" creationId="{6E7D90E4-71D8-3197-2005-CD69E3181E9C}"/>
          </ac:grpSpMkLst>
        </pc:grpChg>
        <pc:grpChg chg="mod topLvl">
          <ac:chgData name="Phillip Kaufman" userId="c001b2a046940d7c" providerId="LiveId" clId="{5CB25B10-5B1C-4017-B167-ED3104435743}" dt="2024-05-30T06:18:37.916" v="9542" actId="165"/>
          <ac:grpSpMkLst>
            <pc:docMk/>
            <pc:sldMk cId="21533446" sldId="995"/>
            <ac:grpSpMk id="66" creationId="{2B46164F-BFB2-6413-3F0D-C165EE8F60CA}"/>
          </ac:grpSpMkLst>
        </pc:grpChg>
        <pc:grpChg chg="mod">
          <ac:chgData name="Phillip Kaufman" userId="c001b2a046940d7c" providerId="LiveId" clId="{5CB25B10-5B1C-4017-B167-ED3104435743}" dt="2024-05-30T06:18:37.916" v="9542" actId="165"/>
          <ac:grpSpMkLst>
            <pc:docMk/>
            <pc:sldMk cId="21533446" sldId="995"/>
            <ac:grpSpMk id="87" creationId="{DA11E212-6FC2-DBF8-A444-59BA7C9B3D6D}"/>
          </ac:grpSpMkLst>
        </pc:grpChg>
        <pc:grpChg chg="mod">
          <ac:chgData name="Phillip Kaufman" userId="c001b2a046940d7c" providerId="LiveId" clId="{5CB25B10-5B1C-4017-B167-ED3104435743}" dt="2024-05-30T06:18:37.916" v="9542" actId="165"/>
          <ac:grpSpMkLst>
            <pc:docMk/>
            <pc:sldMk cId="21533446" sldId="995"/>
            <ac:grpSpMk id="143" creationId="{40295473-E7B4-D1BA-5B04-539DB8DC5A1A}"/>
          </ac:grpSpMkLst>
        </pc:grpChg>
        <pc:cxnChg chg="mod">
          <ac:chgData name="Phillip Kaufman" userId="c001b2a046940d7c" providerId="LiveId" clId="{5CB25B10-5B1C-4017-B167-ED3104435743}" dt="2024-05-30T06:18:42.151" v="9543"/>
          <ac:cxnSpMkLst>
            <pc:docMk/>
            <pc:sldMk cId="21533446" sldId="995"/>
            <ac:cxnSpMk id="13" creationId="{CBE2F5B7-A136-8AA8-A3CC-758BCCE70CBA}"/>
          </ac:cxnSpMkLst>
        </pc:cxnChg>
        <pc:cxnChg chg="mod">
          <ac:chgData name="Phillip Kaufman" userId="c001b2a046940d7c" providerId="LiveId" clId="{5CB25B10-5B1C-4017-B167-ED3104435743}" dt="2024-05-30T06:18:42.151" v="9543"/>
          <ac:cxnSpMkLst>
            <pc:docMk/>
            <pc:sldMk cId="21533446" sldId="995"/>
            <ac:cxnSpMk id="14" creationId="{B5FD2CD0-E1DC-AE73-B837-788EA04E5E06}"/>
          </ac:cxnSpMkLst>
        </pc:cxnChg>
        <pc:cxnChg chg="mod">
          <ac:chgData name="Phillip Kaufman" userId="c001b2a046940d7c" providerId="LiveId" clId="{5CB25B10-5B1C-4017-B167-ED3104435743}" dt="2024-05-30T06:18:37.916" v="9542" actId="165"/>
          <ac:cxnSpMkLst>
            <pc:docMk/>
            <pc:sldMk cId="21533446" sldId="995"/>
            <ac:cxnSpMk id="68" creationId="{24304DDF-4C8C-8707-7F65-4D29D6931994}"/>
          </ac:cxnSpMkLst>
        </pc:cxnChg>
        <pc:cxnChg chg="mod">
          <ac:chgData name="Phillip Kaufman" userId="c001b2a046940d7c" providerId="LiveId" clId="{5CB25B10-5B1C-4017-B167-ED3104435743}" dt="2024-05-30T06:18:37.916" v="9542" actId="165"/>
          <ac:cxnSpMkLst>
            <pc:docMk/>
            <pc:sldMk cId="21533446" sldId="995"/>
            <ac:cxnSpMk id="69" creationId="{94781F75-4289-A8C2-DAA2-D8A31DD84852}"/>
          </ac:cxnSpMkLst>
        </pc:cxnChg>
        <pc:cxnChg chg="mod">
          <ac:chgData name="Phillip Kaufman" userId="c001b2a046940d7c" providerId="LiveId" clId="{5CB25B10-5B1C-4017-B167-ED3104435743}" dt="2024-05-30T06:18:37.916" v="9542" actId="165"/>
          <ac:cxnSpMkLst>
            <pc:docMk/>
            <pc:sldMk cId="21533446" sldId="995"/>
            <ac:cxnSpMk id="72" creationId="{86384668-9290-B0FC-49BE-1FC260A55945}"/>
          </ac:cxnSpMkLst>
        </pc:cxnChg>
        <pc:cxnChg chg="mod">
          <ac:chgData name="Phillip Kaufman" userId="c001b2a046940d7c" providerId="LiveId" clId="{5CB25B10-5B1C-4017-B167-ED3104435743}" dt="2024-05-30T06:18:37.916" v="9542" actId="165"/>
          <ac:cxnSpMkLst>
            <pc:docMk/>
            <pc:sldMk cId="21533446" sldId="995"/>
            <ac:cxnSpMk id="73" creationId="{B6872640-7693-2931-59D9-3D9E5D9AC7CB}"/>
          </ac:cxnSpMkLst>
        </pc:cxnChg>
        <pc:cxnChg chg="mod">
          <ac:chgData name="Phillip Kaufman" userId="c001b2a046940d7c" providerId="LiveId" clId="{5CB25B10-5B1C-4017-B167-ED3104435743}" dt="2024-05-30T06:18:37.916" v="9542" actId="165"/>
          <ac:cxnSpMkLst>
            <pc:docMk/>
            <pc:sldMk cId="21533446" sldId="995"/>
            <ac:cxnSpMk id="76" creationId="{EED40C26-056A-E3D6-5250-EF292C8A7BBB}"/>
          </ac:cxnSpMkLst>
        </pc:cxnChg>
        <pc:cxnChg chg="mod">
          <ac:chgData name="Phillip Kaufman" userId="c001b2a046940d7c" providerId="LiveId" clId="{5CB25B10-5B1C-4017-B167-ED3104435743}" dt="2024-05-30T06:18:37.916" v="9542" actId="165"/>
          <ac:cxnSpMkLst>
            <pc:docMk/>
            <pc:sldMk cId="21533446" sldId="995"/>
            <ac:cxnSpMk id="77" creationId="{49728372-A610-0BB9-BA6F-32D2E74EC4D1}"/>
          </ac:cxnSpMkLst>
        </pc:cxnChg>
        <pc:cxnChg chg="mod">
          <ac:chgData name="Phillip Kaufman" userId="c001b2a046940d7c" providerId="LiveId" clId="{5CB25B10-5B1C-4017-B167-ED3104435743}" dt="2024-05-30T06:18:37.916" v="9542" actId="165"/>
          <ac:cxnSpMkLst>
            <pc:docMk/>
            <pc:sldMk cId="21533446" sldId="995"/>
            <ac:cxnSpMk id="80" creationId="{1C3BE16B-3067-3185-D96A-AD72E7B55FDD}"/>
          </ac:cxnSpMkLst>
        </pc:cxnChg>
        <pc:cxnChg chg="mod">
          <ac:chgData name="Phillip Kaufman" userId="c001b2a046940d7c" providerId="LiveId" clId="{5CB25B10-5B1C-4017-B167-ED3104435743}" dt="2024-05-30T06:18:37.916" v="9542" actId="165"/>
          <ac:cxnSpMkLst>
            <pc:docMk/>
            <pc:sldMk cId="21533446" sldId="995"/>
            <ac:cxnSpMk id="81" creationId="{815E7B30-8E30-9AFF-9CDA-A1371CD36E75}"/>
          </ac:cxnSpMkLst>
        </pc:cxnChg>
        <pc:cxnChg chg="mod">
          <ac:chgData name="Phillip Kaufman" userId="c001b2a046940d7c" providerId="LiveId" clId="{5CB25B10-5B1C-4017-B167-ED3104435743}" dt="2024-05-30T06:18:37.916" v="9542" actId="165"/>
          <ac:cxnSpMkLst>
            <pc:docMk/>
            <pc:sldMk cId="21533446" sldId="995"/>
            <ac:cxnSpMk id="84" creationId="{31DE0E2A-9FA1-E4CC-74FE-CE775C981AC4}"/>
          </ac:cxnSpMkLst>
        </pc:cxnChg>
        <pc:cxnChg chg="mod">
          <ac:chgData name="Phillip Kaufman" userId="c001b2a046940d7c" providerId="LiveId" clId="{5CB25B10-5B1C-4017-B167-ED3104435743}" dt="2024-05-30T06:18:37.916" v="9542" actId="165"/>
          <ac:cxnSpMkLst>
            <pc:docMk/>
            <pc:sldMk cId="21533446" sldId="995"/>
            <ac:cxnSpMk id="85" creationId="{431F6738-70B2-91B7-FC09-1175CF35AC80}"/>
          </ac:cxnSpMkLst>
        </pc:cxnChg>
        <pc:cxnChg chg="mod">
          <ac:chgData name="Phillip Kaufman" userId="c001b2a046940d7c" providerId="LiveId" clId="{5CB25B10-5B1C-4017-B167-ED3104435743}" dt="2024-05-30T06:18:37.916" v="9542" actId="165"/>
          <ac:cxnSpMkLst>
            <pc:docMk/>
            <pc:sldMk cId="21533446" sldId="995"/>
            <ac:cxnSpMk id="88" creationId="{BD7B3A1E-6FF8-5F19-6919-C9AE0E3AA527}"/>
          </ac:cxnSpMkLst>
        </pc:cxnChg>
        <pc:cxnChg chg="mod">
          <ac:chgData name="Phillip Kaufman" userId="c001b2a046940d7c" providerId="LiveId" clId="{5CB25B10-5B1C-4017-B167-ED3104435743}" dt="2024-05-30T06:18:37.916" v="9542" actId="165"/>
          <ac:cxnSpMkLst>
            <pc:docMk/>
            <pc:sldMk cId="21533446" sldId="995"/>
            <ac:cxnSpMk id="89" creationId="{646211BD-6C0E-F888-D7DF-DDBFF7AC3C3E}"/>
          </ac:cxnSpMkLst>
        </pc:cxnChg>
        <pc:cxnChg chg="mod">
          <ac:chgData name="Phillip Kaufman" userId="c001b2a046940d7c" providerId="LiveId" clId="{5CB25B10-5B1C-4017-B167-ED3104435743}" dt="2024-05-30T06:18:37.916" v="9542" actId="165"/>
          <ac:cxnSpMkLst>
            <pc:docMk/>
            <pc:sldMk cId="21533446" sldId="995"/>
            <ac:cxnSpMk id="90" creationId="{8D75C474-C338-787D-3206-614B8F90D056}"/>
          </ac:cxnSpMkLst>
        </pc:cxnChg>
        <pc:cxnChg chg="mod">
          <ac:chgData name="Phillip Kaufman" userId="c001b2a046940d7c" providerId="LiveId" clId="{5CB25B10-5B1C-4017-B167-ED3104435743}" dt="2024-05-30T06:18:37.916" v="9542" actId="165"/>
          <ac:cxnSpMkLst>
            <pc:docMk/>
            <pc:sldMk cId="21533446" sldId="995"/>
            <ac:cxnSpMk id="91" creationId="{A187F57F-05F6-6CED-517A-A3BF4A499580}"/>
          </ac:cxnSpMkLst>
        </pc:cxnChg>
        <pc:cxnChg chg="mod">
          <ac:chgData name="Phillip Kaufman" userId="c001b2a046940d7c" providerId="LiveId" clId="{5CB25B10-5B1C-4017-B167-ED3104435743}" dt="2024-05-30T06:18:37.916" v="9542" actId="165"/>
          <ac:cxnSpMkLst>
            <pc:docMk/>
            <pc:sldMk cId="21533446" sldId="995"/>
            <ac:cxnSpMk id="92" creationId="{B0FE5189-BE16-B2A2-0C21-CFCDDAFB9C7A}"/>
          </ac:cxnSpMkLst>
        </pc:cxnChg>
        <pc:cxnChg chg="mod">
          <ac:chgData name="Phillip Kaufman" userId="c001b2a046940d7c" providerId="LiveId" clId="{5CB25B10-5B1C-4017-B167-ED3104435743}" dt="2024-05-30T06:18:37.916" v="9542" actId="165"/>
          <ac:cxnSpMkLst>
            <pc:docMk/>
            <pc:sldMk cId="21533446" sldId="995"/>
            <ac:cxnSpMk id="93" creationId="{7131CE1D-ACA9-83D6-68D5-2FCD95F7A4D0}"/>
          </ac:cxnSpMkLst>
        </pc:cxnChg>
        <pc:cxnChg chg="mod">
          <ac:chgData name="Phillip Kaufman" userId="c001b2a046940d7c" providerId="LiveId" clId="{5CB25B10-5B1C-4017-B167-ED3104435743}" dt="2024-05-30T06:18:37.916" v="9542" actId="165"/>
          <ac:cxnSpMkLst>
            <pc:docMk/>
            <pc:sldMk cId="21533446" sldId="995"/>
            <ac:cxnSpMk id="94" creationId="{E885ACE7-B1A3-D787-413E-458575E66209}"/>
          </ac:cxnSpMkLst>
        </pc:cxnChg>
        <pc:cxnChg chg="mod">
          <ac:chgData name="Phillip Kaufman" userId="c001b2a046940d7c" providerId="LiveId" clId="{5CB25B10-5B1C-4017-B167-ED3104435743}" dt="2024-05-30T06:18:37.916" v="9542" actId="165"/>
          <ac:cxnSpMkLst>
            <pc:docMk/>
            <pc:sldMk cId="21533446" sldId="995"/>
            <ac:cxnSpMk id="95" creationId="{FD4D97E6-B9E0-460F-11D1-A30CA1C9970B}"/>
          </ac:cxnSpMkLst>
        </pc:cxnChg>
        <pc:cxnChg chg="mod">
          <ac:chgData name="Phillip Kaufman" userId="c001b2a046940d7c" providerId="LiveId" clId="{5CB25B10-5B1C-4017-B167-ED3104435743}" dt="2024-05-30T06:18:37.916" v="9542" actId="165"/>
          <ac:cxnSpMkLst>
            <pc:docMk/>
            <pc:sldMk cId="21533446" sldId="995"/>
            <ac:cxnSpMk id="96" creationId="{85C6E3AF-F483-E491-AE63-B10FEC32C8C5}"/>
          </ac:cxnSpMkLst>
        </pc:cxnChg>
        <pc:cxnChg chg="mod">
          <ac:chgData name="Phillip Kaufman" userId="c001b2a046940d7c" providerId="LiveId" clId="{5CB25B10-5B1C-4017-B167-ED3104435743}" dt="2024-05-30T06:18:37.916" v="9542" actId="165"/>
          <ac:cxnSpMkLst>
            <pc:docMk/>
            <pc:sldMk cId="21533446" sldId="995"/>
            <ac:cxnSpMk id="97" creationId="{490C0A71-14A3-7F75-83C7-8CD132558421}"/>
          </ac:cxnSpMkLst>
        </pc:cxnChg>
        <pc:cxnChg chg="mod">
          <ac:chgData name="Phillip Kaufman" userId="c001b2a046940d7c" providerId="LiveId" clId="{5CB25B10-5B1C-4017-B167-ED3104435743}" dt="2024-05-30T06:18:37.916" v="9542" actId="165"/>
          <ac:cxnSpMkLst>
            <pc:docMk/>
            <pc:sldMk cId="21533446" sldId="995"/>
            <ac:cxnSpMk id="98" creationId="{88AF77B7-43F4-888C-0CFD-A6E86805B38F}"/>
          </ac:cxnSpMkLst>
        </pc:cxnChg>
        <pc:cxnChg chg="mod">
          <ac:chgData name="Phillip Kaufman" userId="c001b2a046940d7c" providerId="LiveId" clId="{5CB25B10-5B1C-4017-B167-ED3104435743}" dt="2024-05-30T06:18:37.916" v="9542" actId="165"/>
          <ac:cxnSpMkLst>
            <pc:docMk/>
            <pc:sldMk cId="21533446" sldId="995"/>
            <ac:cxnSpMk id="99" creationId="{A5A469EA-A0F2-530A-0988-8255DB365A47}"/>
          </ac:cxnSpMkLst>
        </pc:cxnChg>
        <pc:cxnChg chg="mod">
          <ac:chgData name="Phillip Kaufman" userId="c001b2a046940d7c" providerId="LiveId" clId="{5CB25B10-5B1C-4017-B167-ED3104435743}" dt="2024-05-30T06:18:37.916" v="9542" actId="165"/>
          <ac:cxnSpMkLst>
            <pc:docMk/>
            <pc:sldMk cId="21533446" sldId="995"/>
            <ac:cxnSpMk id="117" creationId="{21D0B4A3-ACA4-F27D-0553-A6C1AADC1F88}"/>
          </ac:cxnSpMkLst>
        </pc:cxnChg>
        <pc:cxnChg chg="mod">
          <ac:chgData name="Phillip Kaufman" userId="c001b2a046940d7c" providerId="LiveId" clId="{5CB25B10-5B1C-4017-B167-ED3104435743}" dt="2024-05-30T06:18:37.916" v="9542" actId="165"/>
          <ac:cxnSpMkLst>
            <pc:docMk/>
            <pc:sldMk cId="21533446" sldId="995"/>
            <ac:cxnSpMk id="121" creationId="{359D94DB-E6B9-E8F0-B3CA-95B77C5ED9D4}"/>
          </ac:cxnSpMkLst>
        </pc:cxnChg>
        <pc:cxnChg chg="mod">
          <ac:chgData name="Phillip Kaufman" userId="c001b2a046940d7c" providerId="LiveId" clId="{5CB25B10-5B1C-4017-B167-ED3104435743}" dt="2024-05-30T06:18:37.916" v="9542" actId="165"/>
          <ac:cxnSpMkLst>
            <pc:docMk/>
            <pc:sldMk cId="21533446" sldId="995"/>
            <ac:cxnSpMk id="122" creationId="{85E9101F-EBAC-62BA-5005-EF2340FA8CE3}"/>
          </ac:cxnSpMkLst>
        </pc:cxnChg>
        <pc:cxnChg chg="mod">
          <ac:chgData name="Phillip Kaufman" userId="c001b2a046940d7c" providerId="LiveId" clId="{5CB25B10-5B1C-4017-B167-ED3104435743}" dt="2024-05-30T06:18:37.916" v="9542" actId="165"/>
          <ac:cxnSpMkLst>
            <pc:docMk/>
            <pc:sldMk cId="21533446" sldId="995"/>
            <ac:cxnSpMk id="124" creationId="{FD39046F-8F08-9D98-D700-4639023690C4}"/>
          </ac:cxnSpMkLst>
        </pc:cxnChg>
        <pc:cxnChg chg="mod">
          <ac:chgData name="Phillip Kaufman" userId="c001b2a046940d7c" providerId="LiveId" clId="{5CB25B10-5B1C-4017-B167-ED3104435743}" dt="2024-05-30T06:18:37.916" v="9542" actId="165"/>
          <ac:cxnSpMkLst>
            <pc:docMk/>
            <pc:sldMk cId="21533446" sldId="995"/>
            <ac:cxnSpMk id="125" creationId="{CEE2A5F4-D290-5F73-0A03-83A8A83D9559}"/>
          </ac:cxnSpMkLst>
        </pc:cxnChg>
        <pc:cxnChg chg="mod">
          <ac:chgData name="Phillip Kaufman" userId="c001b2a046940d7c" providerId="LiveId" clId="{5CB25B10-5B1C-4017-B167-ED3104435743}" dt="2024-05-30T06:18:37.916" v="9542" actId="165"/>
          <ac:cxnSpMkLst>
            <pc:docMk/>
            <pc:sldMk cId="21533446" sldId="995"/>
            <ac:cxnSpMk id="126" creationId="{F0C014EB-DBA9-846D-394D-B05C108570FC}"/>
          </ac:cxnSpMkLst>
        </pc:cxnChg>
        <pc:cxnChg chg="mod">
          <ac:chgData name="Phillip Kaufman" userId="c001b2a046940d7c" providerId="LiveId" clId="{5CB25B10-5B1C-4017-B167-ED3104435743}" dt="2024-05-30T06:18:37.916" v="9542" actId="165"/>
          <ac:cxnSpMkLst>
            <pc:docMk/>
            <pc:sldMk cId="21533446" sldId="995"/>
            <ac:cxnSpMk id="127" creationId="{E3C28CA5-3720-E760-83D5-EA10F27B5382}"/>
          </ac:cxnSpMkLst>
        </pc:cxnChg>
        <pc:cxnChg chg="mod">
          <ac:chgData name="Phillip Kaufman" userId="c001b2a046940d7c" providerId="LiveId" clId="{5CB25B10-5B1C-4017-B167-ED3104435743}" dt="2024-05-30T06:18:37.916" v="9542" actId="165"/>
          <ac:cxnSpMkLst>
            <pc:docMk/>
            <pc:sldMk cId="21533446" sldId="995"/>
            <ac:cxnSpMk id="128" creationId="{9217C4D5-7634-DD5C-5033-F76F3FB0C69D}"/>
          </ac:cxnSpMkLst>
        </pc:cxnChg>
        <pc:cxnChg chg="mod">
          <ac:chgData name="Phillip Kaufman" userId="c001b2a046940d7c" providerId="LiveId" clId="{5CB25B10-5B1C-4017-B167-ED3104435743}" dt="2024-05-30T06:18:37.916" v="9542" actId="165"/>
          <ac:cxnSpMkLst>
            <pc:docMk/>
            <pc:sldMk cId="21533446" sldId="995"/>
            <ac:cxnSpMk id="129" creationId="{B72F56B7-DD37-6385-C643-914418D5C58B}"/>
          </ac:cxnSpMkLst>
        </pc:cxnChg>
        <pc:cxnChg chg="mod">
          <ac:chgData name="Phillip Kaufman" userId="c001b2a046940d7c" providerId="LiveId" clId="{5CB25B10-5B1C-4017-B167-ED3104435743}" dt="2024-05-30T06:18:37.916" v="9542" actId="165"/>
          <ac:cxnSpMkLst>
            <pc:docMk/>
            <pc:sldMk cId="21533446" sldId="995"/>
            <ac:cxnSpMk id="130" creationId="{37F1980B-7D86-4E35-EE46-A2204AAEA472}"/>
          </ac:cxnSpMkLst>
        </pc:cxnChg>
        <pc:cxnChg chg="mod">
          <ac:chgData name="Phillip Kaufman" userId="c001b2a046940d7c" providerId="LiveId" clId="{5CB25B10-5B1C-4017-B167-ED3104435743}" dt="2024-05-30T06:18:37.916" v="9542" actId="165"/>
          <ac:cxnSpMkLst>
            <pc:docMk/>
            <pc:sldMk cId="21533446" sldId="995"/>
            <ac:cxnSpMk id="131" creationId="{E6A5DEA5-FE28-16E6-E494-F945B5B7A529}"/>
          </ac:cxnSpMkLst>
        </pc:cxnChg>
        <pc:cxnChg chg="mod">
          <ac:chgData name="Phillip Kaufman" userId="c001b2a046940d7c" providerId="LiveId" clId="{5CB25B10-5B1C-4017-B167-ED3104435743}" dt="2024-05-30T06:18:37.916" v="9542" actId="165"/>
          <ac:cxnSpMkLst>
            <pc:docMk/>
            <pc:sldMk cId="21533446" sldId="995"/>
            <ac:cxnSpMk id="132" creationId="{9DC4A341-C511-E04A-F48A-E2ABE95DC861}"/>
          </ac:cxnSpMkLst>
        </pc:cxnChg>
        <pc:cxnChg chg="mod">
          <ac:chgData name="Phillip Kaufman" userId="c001b2a046940d7c" providerId="LiveId" clId="{5CB25B10-5B1C-4017-B167-ED3104435743}" dt="2024-05-30T06:18:37.916" v="9542" actId="165"/>
          <ac:cxnSpMkLst>
            <pc:docMk/>
            <pc:sldMk cId="21533446" sldId="995"/>
            <ac:cxnSpMk id="133" creationId="{3DDAA150-D40B-1152-7AB4-1D9FE24BFD55}"/>
          </ac:cxnSpMkLst>
        </pc:cxnChg>
        <pc:cxnChg chg="mod">
          <ac:chgData name="Phillip Kaufman" userId="c001b2a046940d7c" providerId="LiveId" clId="{5CB25B10-5B1C-4017-B167-ED3104435743}" dt="2024-05-30T06:18:37.916" v="9542" actId="165"/>
          <ac:cxnSpMkLst>
            <pc:docMk/>
            <pc:sldMk cId="21533446" sldId="995"/>
            <ac:cxnSpMk id="134" creationId="{AFEC7501-7F3A-8744-5E63-F2DCC523F40D}"/>
          </ac:cxnSpMkLst>
        </pc:cxnChg>
        <pc:cxnChg chg="mod">
          <ac:chgData name="Phillip Kaufman" userId="c001b2a046940d7c" providerId="LiveId" clId="{5CB25B10-5B1C-4017-B167-ED3104435743}" dt="2024-05-30T06:18:37.916" v="9542" actId="165"/>
          <ac:cxnSpMkLst>
            <pc:docMk/>
            <pc:sldMk cId="21533446" sldId="995"/>
            <ac:cxnSpMk id="135" creationId="{AA37C325-B424-EA43-DB05-BA67AE2501FB}"/>
          </ac:cxnSpMkLst>
        </pc:cxnChg>
        <pc:cxnChg chg="mod">
          <ac:chgData name="Phillip Kaufman" userId="c001b2a046940d7c" providerId="LiveId" clId="{5CB25B10-5B1C-4017-B167-ED3104435743}" dt="2024-05-30T06:18:37.916" v="9542" actId="165"/>
          <ac:cxnSpMkLst>
            <pc:docMk/>
            <pc:sldMk cId="21533446" sldId="995"/>
            <ac:cxnSpMk id="136" creationId="{72C77037-19FA-A757-7056-8B97525C9747}"/>
          </ac:cxnSpMkLst>
        </pc:cxnChg>
        <pc:cxnChg chg="mod">
          <ac:chgData name="Phillip Kaufman" userId="c001b2a046940d7c" providerId="LiveId" clId="{5CB25B10-5B1C-4017-B167-ED3104435743}" dt="2024-05-30T06:18:37.916" v="9542" actId="165"/>
          <ac:cxnSpMkLst>
            <pc:docMk/>
            <pc:sldMk cId="21533446" sldId="995"/>
            <ac:cxnSpMk id="137" creationId="{B5C0307A-040C-A0E3-6BA1-F2437A25DD50}"/>
          </ac:cxnSpMkLst>
        </pc:cxnChg>
        <pc:cxnChg chg="mod">
          <ac:chgData name="Phillip Kaufman" userId="c001b2a046940d7c" providerId="LiveId" clId="{5CB25B10-5B1C-4017-B167-ED3104435743}" dt="2024-05-30T06:18:37.916" v="9542" actId="165"/>
          <ac:cxnSpMkLst>
            <pc:docMk/>
            <pc:sldMk cId="21533446" sldId="995"/>
            <ac:cxnSpMk id="138" creationId="{BA254A8D-3C2E-0A9D-D8D8-27E4F92F8B65}"/>
          </ac:cxnSpMkLst>
        </pc:cxnChg>
        <pc:cxnChg chg="mod">
          <ac:chgData name="Phillip Kaufman" userId="c001b2a046940d7c" providerId="LiveId" clId="{5CB25B10-5B1C-4017-B167-ED3104435743}" dt="2024-05-30T06:18:37.916" v="9542" actId="165"/>
          <ac:cxnSpMkLst>
            <pc:docMk/>
            <pc:sldMk cId="21533446" sldId="995"/>
            <ac:cxnSpMk id="139" creationId="{94587B0E-22DD-F72F-B55E-E0648B31F3CA}"/>
          </ac:cxnSpMkLst>
        </pc:cxnChg>
        <pc:cxnChg chg="mod">
          <ac:chgData name="Phillip Kaufman" userId="c001b2a046940d7c" providerId="LiveId" clId="{5CB25B10-5B1C-4017-B167-ED3104435743}" dt="2024-05-30T06:18:37.916" v="9542" actId="165"/>
          <ac:cxnSpMkLst>
            <pc:docMk/>
            <pc:sldMk cId="21533446" sldId="995"/>
            <ac:cxnSpMk id="140" creationId="{C55294E5-E202-EE9B-B736-AB88C66A308C}"/>
          </ac:cxnSpMkLst>
        </pc:cxnChg>
        <pc:cxnChg chg="mod">
          <ac:chgData name="Phillip Kaufman" userId="c001b2a046940d7c" providerId="LiveId" clId="{5CB25B10-5B1C-4017-B167-ED3104435743}" dt="2024-05-30T06:18:37.916" v="9542" actId="165"/>
          <ac:cxnSpMkLst>
            <pc:docMk/>
            <pc:sldMk cId="21533446" sldId="995"/>
            <ac:cxnSpMk id="144" creationId="{AEFAF0CA-62FD-4715-C15D-E22CC740EC06}"/>
          </ac:cxnSpMkLst>
        </pc:cxnChg>
        <pc:cxnChg chg="mod">
          <ac:chgData name="Phillip Kaufman" userId="c001b2a046940d7c" providerId="LiveId" clId="{5CB25B10-5B1C-4017-B167-ED3104435743}" dt="2024-05-30T06:18:37.916" v="9542" actId="165"/>
          <ac:cxnSpMkLst>
            <pc:docMk/>
            <pc:sldMk cId="21533446" sldId="995"/>
            <ac:cxnSpMk id="145" creationId="{EB1E021F-3594-BFA8-DF8A-080E914050ED}"/>
          </ac:cxnSpMkLst>
        </pc:cxnChg>
      </pc:sldChg>
      <pc:sldChg chg="addSp delSp modSp add del mod">
        <pc:chgData name="Phillip Kaufman" userId="c001b2a046940d7c" providerId="LiveId" clId="{5CB25B10-5B1C-4017-B167-ED3104435743}" dt="2024-05-27T07:19:34.636" v="8498" actId="47"/>
        <pc:sldMkLst>
          <pc:docMk/>
          <pc:sldMk cId="795542909" sldId="995"/>
        </pc:sldMkLst>
        <pc:spChg chg="del">
          <ac:chgData name="Phillip Kaufman" userId="c001b2a046940d7c" providerId="LiveId" clId="{5CB25B10-5B1C-4017-B167-ED3104435743}" dt="2024-05-27T07:14:23.703" v="8422" actId="478"/>
          <ac:spMkLst>
            <pc:docMk/>
            <pc:sldMk cId="795542909" sldId="995"/>
            <ac:spMk id="8" creationId="{B357B8F7-7072-604B-ED3B-4FEE341C7ECF}"/>
          </ac:spMkLst>
        </pc:spChg>
        <pc:spChg chg="del">
          <ac:chgData name="Phillip Kaufman" userId="c001b2a046940d7c" providerId="LiveId" clId="{5CB25B10-5B1C-4017-B167-ED3104435743}" dt="2024-05-27T07:14:24.098" v="8423" actId="478"/>
          <ac:spMkLst>
            <pc:docMk/>
            <pc:sldMk cId="795542909" sldId="995"/>
            <ac:spMk id="9" creationId="{15FB747B-1BB3-DFD0-4C61-8CC8AE48872C}"/>
          </ac:spMkLst>
        </pc:spChg>
        <pc:grpChg chg="add mod">
          <ac:chgData name="Phillip Kaufman" userId="c001b2a046940d7c" providerId="LiveId" clId="{5CB25B10-5B1C-4017-B167-ED3104435743}" dt="2024-05-27T07:15:39.006" v="8444" actId="1076"/>
          <ac:grpSpMkLst>
            <pc:docMk/>
            <pc:sldMk cId="795542909" sldId="995"/>
            <ac:grpSpMk id="4" creationId="{A156B01A-99DA-5AA6-F76D-AC36FD474334}"/>
          </ac:grpSpMkLst>
        </pc:grpChg>
        <pc:grpChg chg="del">
          <ac:chgData name="Phillip Kaufman" userId="c001b2a046940d7c" providerId="LiveId" clId="{5CB25B10-5B1C-4017-B167-ED3104435743}" dt="2024-05-27T07:14:26.189" v="8424" actId="478"/>
          <ac:grpSpMkLst>
            <pc:docMk/>
            <pc:sldMk cId="795542909" sldId="995"/>
            <ac:grpSpMk id="5" creationId="{7ABD594B-7456-A9AF-B4A7-86D15332187C}"/>
          </ac:grpSpMkLst>
        </pc:grpChg>
        <pc:grpChg chg="mod">
          <ac:chgData name="Phillip Kaufman" userId="c001b2a046940d7c" providerId="LiveId" clId="{5CB25B10-5B1C-4017-B167-ED3104435743}" dt="2024-05-27T07:14:39.341" v="8425" actId="164"/>
          <ac:grpSpMkLst>
            <pc:docMk/>
            <pc:sldMk cId="795542909" sldId="995"/>
            <ac:grpSpMk id="7" creationId="{0E4E9382-058F-14A6-B951-D3D7EE27F24A}"/>
          </ac:grpSpMkLst>
        </pc:grpChg>
        <pc:grpChg chg="mod">
          <ac:chgData name="Phillip Kaufman" userId="c001b2a046940d7c" providerId="LiveId" clId="{5CB25B10-5B1C-4017-B167-ED3104435743}" dt="2024-05-27T07:14:39.341" v="8425" actId="164"/>
          <ac:grpSpMkLst>
            <pc:docMk/>
            <pc:sldMk cId="795542909" sldId="995"/>
            <ac:grpSpMk id="30" creationId="{2C4DD4FF-24F0-3029-474E-A3F54049BA12}"/>
          </ac:grpSpMkLst>
        </pc:grpChg>
        <pc:cxnChg chg="mod">
          <ac:chgData name="Phillip Kaufman" userId="c001b2a046940d7c" providerId="LiveId" clId="{5CB25B10-5B1C-4017-B167-ED3104435743}" dt="2024-05-27T07:18:30.188" v="8479" actId="692"/>
          <ac:cxnSpMkLst>
            <pc:docMk/>
            <pc:sldMk cId="795542909" sldId="995"/>
            <ac:cxnSpMk id="11" creationId="{A712DE21-6FF0-D640-B8D6-315BC465D9FD}"/>
          </ac:cxnSpMkLst>
        </pc:cxnChg>
        <pc:cxnChg chg="mod">
          <ac:chgData name="Phillip Kaufman" userId="c001b2a046940d7c" providerId="LiveId" clId="{5CB25B10-5B1C-4017-B167-ED3104435743}" dt="2024-05-27T07:18:30.188" v="8479" actId="692"/>
          <ac:cxnSpMkLst>
            <pc:docMk/>
            <pc:sldMk cId="795542909" sldId="995"/>
            <ac:cxnSpMk id="12" creationId="{66FDDAFA-0232-C40D-1009-F7BD107ABA1C}"/>
          </ac:cxnSpMkLst>
        </pc:cxnChg>
        <pc:cxnChg chg="mod">
          <ac:chgData name="Phillip Kaufman" userId="c001b2a046940d7c" providerId="LiveId" clId="{5CB25B10-5B1C-4017-B167-ED3104435743}" dt="2024-05-27T07:18:30.188" v="8479" actId="692"/>
          <ac:cxnSpMkLst>
            <pc:docMk/>
            <pc:sldMk cId="795542909" sldId="995"/>
            <ac:cxnSpMk id="13" creationId="{A5A9FE4C-051D-D410-B500-3F7016C5AC98}"/>
          </ac:cxnSpMkLst>
        </pc:cxnChg>
        <pc:cxnChg chg="mod">
          <ac:chgData name="Phillip Kaufman" userId="c001b2a046940d7c" providerId="LiveId" clId="{5CB25B10-5B1C-4017-B167-ED3104435743}" dt="2024-05-27T07:18:30.188" v="8479" actId="692"/>
          <ac:cxnSpMkLst>
            <pc:docMk/>
            <pc:sldMk cId="795542909" sldId="995"/>
            <ac:cxnSpMk id="14" creationId="{B70927E6-2960-897C-18E9-1AFFD6F4A733}"/>
          </ac:cxnSpMkLst>
        </pc:cxnChg>
        <pc:cxnChg chg="mod">
          <ac:chgData name="Phillip Kaufman" userId="c001b2a046940d7c" providerId="LiveId" clId="{5CB25B10-5B1C-4017-B167-ED3104435743}" dt="2024-05-27T07:18:30.188" v="8479" actId="692"/>
          <ac:cxnSpMkLst>
            <pc:docMk/>
            <pc:sldMk cId="795542909" sldId="995"/>
            <ac:cxnSpMk id="15" creationId="{11139BDC-9D70-F9E8-A69E-56890504E41B}"/>
          </ac:cxnSpMkLst>
        </pc:cxnChg>
        <pc:cxnChg chg="mod">
          <ac:chgData name="Phillip Kaufman" userId="c001b2a046940d7c" providerId="LiveId" clId="{5CB25B10-5B1C-4017-B167-ED3104435743}" dt="2024-05-27T07:18:30.188" v="8479" actId="692"/>
          <ac:cxnSpMkLst>
            <pc:docMk/>
            <pc:sldMk cId="795542909" sldId="995"/>
            <ac:cxnSpMk id="16" creationId="{98335BE9-7E0F-94BB-8C70-746A2E844EB7}"/>
          </ac:cxnSpMkLst>
        </pc:cxnChg>
        <pc:cxnChg chg="mod">
          <ac:chgData name="Phillip Kaufman" userId="c001b2a046940d7c" providerId="LiveId" clId="{5CB25B10-5B1C-4017-B167-ED3104435743}" dt="2024-05-27T07:18:30.188" v="8479" actId="692"/>
          <ac:cxnSpMkLst>
            <pc:docMk/>
            <pc:sldMk cId="795542909" sldId="995"/>
            <ac:cxnSpMk id="17" creationId="{9B057E7F-870E-F2AB-8464-5962E323B6A3}"/>
          </ac:cxnSpMkLst>
        </pc:cxnChg>
        <pc:cxnChg chg="mod">
          <ac:chgData name="Phillip Kaufman" userId="c001b2a046940d7c" providerId="LiveId" clId="{5CB25B10-5B1C-4017-B167-ED3104435743}" dt="2024-05-27T07:18:30.188" v="8479" actId="692"/>
          <ac:cxnSpMkLst>
            <pc:docMk/>
            <pc:sldMk cId="795542909" sldId="995"/>
            <ac:cxnSpMk id="18" creationId="{FD994909-DE31-944B-75CB-47C93CE97157}"/>
          </ac:cxnSpMkLst>
        </pc:cxnChg>
        <pc:cxnChg chg="mod">
          <ac:chgData name="Phillip Kaufman" userId="c001b2a046940d7c" providerId="LiveId" clId="{5CB25B10-5B1C-4017-B167-ED3104435743}" dt="2024-05-27T07:18:30.188" v="8479" actId="692"/>
          <ac:cxnSpMkLst>
            <pc:docMk/>
            <pc:sldMk cId="795542909" sldId="995"/>
            <ac:cxnSpMk id="19" creationId="{A7117613-752E-B1D8-762F-9817EA3ACA76}"/>
          </ac:cxnSpMkLst>
        </pc:cxnChg>
        <pc:cxnChg chg="mod">
          <ac:chgData name="Phillip Kaufman" userId="c001b2a046940d7c" providerId="LiveId" clId="{5CB25B10-5B1C-4017-B167-ED3104435743}" dt="2024-05-27T07:18:30.188" v="8479" actId="692"/>
          <ac:cxnSpMkLst>
            <pc:docMk/>
            <pc:sldMk cId="795542909" sldId="995"/>
            <ac:cxnSpMk id="20" creationId="{9CDA810C-1214-DB10-4339-D28E7F1715FF}"/>
          </ac:cxnSpMkLst>
        </pc:cxnChg>
        <pc:cxnChg chg="mod">
          <ac:chgData name="Phillip Kaufman" userId="c001b2a046940d7c" providerId="LiveId" clId="{5CB25B10-5B1C-4017-B167-ED3104435743}" dt="2024-05-27T07:18:30.188" v="8479" actId="692"/>
          <ac:cxnSpMkLst>
            <pc:docMk/>
            <pc:sldMk cId="795542909" sldId="995"/>
            <ac:cxnSpMk id="21" creationId="{7758DC80-929A-AC05-E8AC-3535F70BDCE9}"/>
          </ac:cxnSpMkLst>
        </pc:cxnChg>
        <pc:cxnChg chg="mod">
          <ac:chgData name="Phillip Kaufman" userId="c001b2a046940d7c" providerId="LiveId" clId="{5CB25B10-5B1C-4017-B167-ED3104435743}" dt="2024-05-27T07:18:30.188" v="8479" actId="692"/>
          <ac:cxnSpMkLst>
            <pc:docMk/>
            <pc:sldMk cId="795542909" sldId="995"/>
            <ac:cxnSpMk id="22" creationId="{BB4562E1-D236-E2C0-267C-11148F54F023}"/>
          </ac:cxnSpMkLst>
        </pc:cxnChg>
        <pc:cxnChg chg="mod">
          <ac:chgData name="Phillip Kaufman" userId="c001b2a046940d7c" providerId="LiveId" clId="{5CB25B10-5B1C-4017-B167-ED3104435743}" dt="2024-05-27T07:18:30.188" v="8479" actId="692"/>
          <ac:cxnSpMkLst>
            <pc:docMk/>
            <pc:sldMk cId="795542909" sldId="995"/>
            <ac:cxnSpMk id="23" creationId="{C6CE108E-8B9D-01B4-4C41-3B72A7F42015}"/>
          </ac:cxnSpMkLst>
        </pc:cxnChg>
        <pc:cxnChg chg="mod">
          <ac:chgData name="Phillip Kaufman" userId="c001b2a046940d7c" providerId="LiveId" clId="{5CB25B10-5B1C-4017-B167-ED3104435743}" dt="2024-05-27T07:18:30.188" v="8479" actId="692"/>
          <ac:cxnSpMkLst>
            <pc:docMk/>
            <pc:sldMk cId="795542909" sldId="995"/>
            <ac:cxnSpMk id="24" creationId="{23FFA505-7CB4-5C3B-5671-45DCE438D0F7}"/>
          </ac:cxnSpMkLst>
        </pc:cxnChg>
        <pc:cxnChg chg="mod">
          <ac:chgData name="Phillip Kaufman" userId="c001b2a046940d7c" providerId="LiveId" clId="{5CB25B10-5B1C-4017-B167-ED3104435743}" dt="2024-05-27T07:18:30.188" v="8479" actId="692"/>
          <ac:cxnSpMkLst>
            <pc:docMk/>
            <pc:sldMk cId="795542909" sldId="995"/>
            <ac:cxnSpMk id="25" creationId="{99B2F9C5-7E3D-74A7-930C-A21E2DEE0CE8}"/>
          </ac:cxnSpMkLst>
        </pc:cxnChg>
        <pc:cxnChg chg="mod">
          <ac:chgData name="Phillip Kaufman" userId="c001b2a046940d7c" providerId="LiveId" clId="{5CB25B10-5B1C-4017-B167-ED3104435743}" dt="2024-05-27T07:18:30.188" v="8479" actId="692"/>
          <ac:cxnSpMkLst>
            <pc:docMk/>
            <pc:sldMk cId="795542909" sldId="995"/>
            <ac:cxnSpMk id="26" creationId="{5820C95A-6308-8CB4-9DD5-6C28AB83FA06}"/>
          </ac:cxnSpMkLst>
        </pc:cxnChg>
        <pc:cxnChg chg="mod">
          <ac:chgData name="Phillip Kaufman" userId="c001b2a046940d7c" providerId="LiveId" clId="{5CB25B10-5B1C-4017-B167-ED3104435743}" dt="2024-05-27T07:18:30.188" v="8479" actId="692"/>
          <ac:cxnSpMkLst>
            <pc:docMk/>
            <pc:sldMk cId="795542909" sldId="995"/>
            <ac:cxnSpMk id="27" creationId="{347056B7-2782-0BEA-255E-71A8CF25F4D6}"/>
          </ac:cxnSpMkLst>
        </pc:cxnChg>
        <pc:cxnChg chg="mod">
          <ac:chgData name="Phillip Kaufman" userId="c001b2a046940d7c" providerId="LiveId" clId="{5CB25B10-5B1C-4017-B167-ED3104435743}" dt="2024-05-27T07:18:30.188" v="8479" actId="692"/>
          <ac:cxnSpMkLst>
            <pc:docMk/>
            <pc:sldMk cId="795542909" sldId="995"/>
            <ac:cxnSpMk id="28" creationId="{C10EBDBA-459B-9990-4060-FB9AAB80273B}"/>
          </ac:cxnSpMkLst>
        </pc:cxnChg>
        <pc:cxnChg chg="mod">
          <ac:chgData name="Phillip Kaufman" userId="c001b2a046940d7c" providerId="LiveId" clId="{5CB25B10-5B1C-4017-B167-ED3104435743}" dt="2024-05-27T07:18:30.188" v="8479" actId="692"/>
          <ac:cxnSpMkLst>
            <pc:docMk/>
            <pc:sldMk cId="795542909" sldId="995"/>
            <ac:cxnSpMk id="29" creationId="{B1561FBD-6162-7D78-EDB5-0045E6049D1A}"/>
          </ac:cxnSpMkLst>
        </pc:cxnChg>
        <pc:cxnChg chg="mod">
          <ac:chgData name="Phillip Kaufman" userId="c001b2a046940d7c" providerId="LiveId" clId="{5CB25B10-5B1C-4017-B167-ED3104435743}" dt="2024-05-27T07:18:30.188" v="8479" actId="692"/>
          <ac:cxnSpMkLst>
            <pc:docMk/>
            <pc:sldMk cId="795542909" sldId="995"/>
            <ac:cxnSpMk id="33" creationId="{253D8350-C2B7-88AC-DD73-E987346A7E4A}"/>
          </ac:cxnSpMkLst>
        </pc:cxnChg>
        <pc:cxnChg chg="mod">
          <ac:chgData name="Phillip Kaufman" userId="c001b2a046940d7c" providerId="LiveId" clId="{5CB25B10-5B1C-4017-B167-ED3104435743}" dt="2024-05-27T07:18:30.188" v="8479" actId="692"/>
          <ac:cxnSpMkLst>
            <pc:docMk/>
            <pc:sldMk cId="795542909" sldId="995"/>
            <ac:cxnSpMk id="34" creationId="{8859E14F-EA0C-AAF6-5C3F-EC23BD122E24}"/>
          </ac:cxnSpMkLst>
        </pc:cxnChg>
        <pc:cxnChg chg="mod">
          <ac:chgData name="Phillip Kaufman" userId="c001b2a046940d7c" providerId="LiveId" clId="{5CB25B10-5B1C-4017-B167-ED3104435743}" dt="2024-05-27T07:18:30.188" v="8479" actId="692"/>
          <ac:cxnSpMkLst>
            <pc:docMk/>
            <pc:sldMk cId="795542909" sldId="995"/>
            <ac:cxnSpMk id="37" creationId="{A5E92D17-E446-B02B-1AD1-9AC5F51EF3A1}"/>
          </ac:cxnSpMkLst>
        </pc:cxnChg>
        <pc:cxnChg chg="mod">
          <ac:chgData name="Phillip Kaufman" userId="c001b2a046940d7c" providerId="LiveId" clId="{5CB25B10-5B1C-4017-B167-ED3104435743}" dt="2024-05-27T07:18:30.188" v="8479" actId="692"/>
          <ac:cxnSpMkLst>
            <pc:docMk/>
            <pc:sldMk cId="795542909" sldId="995"/>
            <ac:cxnSpMk id="39" creationId="{B20F047F-1318-4E95-8486-0727CED963A8}"/>
          </ac:cxnSpMkLst>
        </pc:cxnChg>
        <pc:cxnChg chg="mod">
          <ac:chgData name="Phillip Kaufman" userId="c001b2a046940d7c" providerId="LiveId" clId="{5CB25B10-5B1C-4017-B167-ED3104435743}" dt="2024-05-27T07:18:30.188" v="8479" actId="692"/>
          <ac:cxnSpMkLst>
            <pc:docMk/>
            <pc:sldMk cId="795542909" sldId="995"/>
            <ac:cxnSpMk id="43" creationId="{FCBC0EAE-BD05-1776-5399-53C0972D7179}"/>
          </ac:cxnSpMkLst>
        </pc:cxnChg>
        <pc:cxnChg chg="mod">
          <ac:chgData name="Phillip Kaufman" userId="c001b2a046940d7c" providerId="LiveId" clId="{5CB25B10-5B1C-4017-B167-ED3104435743}" dt="2024-05-27T07:18:30.188" v="8479" actId="692"/>
          <ac:cxnSpMkLst>
            <pc:docMk/>
            <pc:sldMk cId="795542909" sldId="995"/>
            <ac:cxnSpMk id="46" creationId="{67253519-3AFB-34BC-ADBE-380DA7E635AA}"/>
          </ac:cxnSpMkLst>
        </pc:cxnChg>
        <pc:cxnChg chg="mod">
          <ac:chgData name="Phillip Kaufman" userId="c001b2a046940d7c" providerId="LiveId" clId="{5CB25B10-5B1C-4017-B167-ED3104435743}" dt="2024-05-27T07:18:30.188" v="8479" actId="692"/>
          <ac:cxnSpMkLst>
            <pc:docMk/>
            <pc:sldMk cId="795542909" sldId="995"/>
            <ac:cxnSpMk id="49" creationId="{B0DE6A9C-B3B4-3367-606F-CF92A4828A9C}"/>
          </ac:cxnSpMkLst>
        </pc:cxnChg>
        <pc:cxnChg chg="mod">
          <ac:chgData name="Phillip Kaufman" userId="c001b2a046940d7c" providerId="LiveId" clId="{5CB25B10-5B1C-4017-B167-ED3104435743}" dt="2024-05-27T07:18:30.188" v="8479" actId="692"/>
          <ac:cxnSpMkLst>
            <pc:docMk/>
            <pc:sldMk cId="795542909" sldId="995"/>
            <ac:cxnSpMk id="50" creationId="{C053C75D-51B1-FC09-66A1-206C4DC1DAE7}"/>
          </ac:cxnSpMkLst>
        </pc:cxnChg>
        <pc:cxnChg chg="mod">
          <ac:chgData name="Phillip Kaufman" userId="c001b2a046940d7c" providerId="LiveId" clId="{5CB25B10-5B1C-4017-B167-ED3104435743}" dt="2024-05-27T07:18:30.188" v="8479" actId="692"/>
          <ac:cxnSpMkLst>
            <pc:docMk/>
            <pc:sldMk cId="795542909" sldId="995"/>
            <ac:cxnSpMk id="51" creationId="{5590EBFF-B58D-11DA-C5AF-E3F2210B089C}"/>
          </ac:cxnSpMkLst>
        </pc:cxnChg>
        <pc:cxnChg chg="mod">
          <ac:chgData name="Phillip Kaufman" userId="c001b2a046940d7c" providerId="LiveId" clId="{5CB25B10-5B1C-4017-B167-ED3104435743}" dt="2024-05-27T07:18:30.188" v="8479" actId="692"/>
          <ac:cxnSpMkLst>
            <pc:docMk/>
            <pc:sldMk cId="795542909" sldId="995"/>
            <ac:cxnSpMk id="52" creationId="{E29C0643-EB7C-B874-19B7-6A9D97733DCC}"/>
          </ac:cxnSpMkLst>
        </pc:cxnChg>
        <pc:cxnChg chg="mod">
          <ac:chgData name="Phillip Kaufman" userId="c001b2a046940d7c" providerId="LiveId" clId="{5CB25B10-5B1C-4017-B167-ED3104435743}" dt="2024-05-27T07:18:30.188" v="8479" actId="692"/>
          <ac:cxnSpMkLst>
            <pc:docMk/>
            <pc:sldMk cId="795542909" sldId="995"/>
            <ac:cxnSpMk id="53" creationId="{A3A118F2-A249-D8CE-2063-2CCA667AC4CE}"/>
          </ac:cxnSpMkLst>
        </pc:cxnChg>
        <pc:cxnChg chg="mod">
          <ac:chgData name="Phillip Kaufman" userId="c001b2a046940d7c" providerId="LiveId" clId="{5CB25B10-5B1C-4017-B167-ED3104435743}" dt="2024-05-27T07:18:30.188" v="8479" actId="692"/>
          <ac:cxnSpMkLst>
            <pc:docMk/>
            <pc:sldMk cId="795542909" sldId="995"/>
            <ac:cxnSpMk id="54" creationId="{B9E32474-11A4-2CC7-C77B-CA0971DF36DA}"/>
          </ac:cxnSpMkLst>
        </pc:cxnChg>
        <pc:cxnChg chg="mod">
          <ac:chgData name="Phillip Kaufman" userId="c001b2a046940d7c" providerId="LiveId" clId="{5CB25B10-5B1C-4017-B167-ED3104435743}" dt="2024-05-27T07:18:30.188" v="8479" actId="692"/>
          <ac:cxnSpMkLst>
            <pc:docMk/>
            <pc:sldMk cId="795542909" sldId="995"/>
            <ac:cxnSpMk id="55" creationId="{EE7959D1-F193-71F3-A561-9500CC4959D5}"/>
          </ac:cxnSpMkLst>
        </pc:cxnChg>
        <pc:cxnChg chg="mod">
          <ac:chgData name="Phillip Kaufman" userId="c001b2a046940d7c" providerId="LiveId" clId="{5CB25B10-5B1C-4017-B167-ED3104435743}" dt="2024-05-27T07:18:30.188" v="8479" actId="692"/>
          <ac:cxnSpMkLst>
            <pc:docMk/>
            <pc:sldMk cId="795542909" sldId="995"/>
            <ac:cxnSpMk id="56" creationId="{B0FED93A-BAF5-0AB3-61FB-29530752FF0B}"/>
          </ac:cxnSpMkLst>
        </pc:cxnChg>
        <pc:cxnChg chg="mod">
          <ac:chgData name="Phillip Kaufman" userId="c001b2a046940d7c" providerId="LiveId" clId="{5CB25B10-5B1C-4017-B167-ED3104435743}" dt="2024-05-27T07:18:30.188" v="8479" actId="692"/>
          <ac:cxnSpMkLst>
            <pc:docMk/>
            <pc:sldMk cId="795542909" sldId="995"/>
            <ac:cxnSpMk id="57" creationId="{9C3C441B-9676-B8F0-6D86-19B91C1B0ACC}"/>
          </ac:cxnSpMkLst>
        </pc:cxnChg>
        <pc:cxnChg chg="mod">
          <ac:chgData name="Phillip Kaufman" userId="c001b2a046940d7c" providerId="LiveId" clId="{5CB25B10-5B1C-4017-B167-ED3104435743}" dt="2024-05-27T07:18:30.188" v="8479" actId="692"/>
          <ac:cxnSpMkLst>
            <pc:docMk/>
            <pc:sldMk cId="795542909" sldId="995"/>
            <ac:cxnSpMk id="58" creationId="{5F01DC7A-FC46-9671-7A0F-0D84CA9731F3}"/>
          </ac:cxnSpMkLst>
        </pc:cxnChg>
        <pc:cxnChg chg="mod">
          <ac:chgData name="Phillip Kaufman" userId="c001b2a046940d7c" providerId="LiveId" clId="{5CB25B10-5B1C-4017-B167-ED3104435743}" dt="2024-05-27T07:18:30.188" v="8479" actId="692"/>
          <ac:cxnSpMkLst>
            <pc:docMk/>
            <pc:sldMk cId="795542909" sldId="995"/>
            <ac:cxnSpMk id="59" creationId="{8004989B-72C3-5BF1-4951-E2A6D98CA34A}"/>
          </ac:cxnSpMkLst>
        </pc:cxnChg>
        <pc:cxnChg chg="mod">
          <ac:chgData name="Phillip Kaufman" userId="c001b2a046940d7c" providerId="LiveId" clId="{5CB25B10-5B1C-4017-B167-ED3104435743}" dt="2024-05-27T07:18:30.188" v="8479" actId="692"/>
          <ac:cxnSpMkLst>
            <pc:docMk/>
            <pc:sldMk cId="795542909" sldId="995"/>
            <ac:cxnSpMk id="60" creationId="{85C875F8-E5A3-DF4F-DF39-316DD7BCDBAC}"/>
          </ac:cxnSpMkLst>
        </pc:cxnChg>
        <pc:cxnChg chg="mod">
          <ac:chgData name="Phillip Kaufman" userId="c001b2a046940d7c" providerId="LiveId" clId="{5CB25B10-5B1C-4017-B167-ED3104435743}" dt="2024-05-27T07:18:30.188" v="8479" actId="692"/>
          <ac:cxnSpMkLst>
            <pc:docMk/>
            <pc:sldMk cId="795542909" sldId="995"/>
            <ac:cxnSpMk id="61" creationId="{2A16E1C6-548A-468A-CC3A-F49DF973BF5A}"/>
          </ac:cxnSpMkLst>
        </pc:cxnChg>
        <pc:cxnChg chg="mod">
          <ac:chgData name="Phillip Kaufman" userId="c001b2a046940d7c" providerId="LiveId" clId="{5CB25B10-5B1C-4017-B167-ED3104435743}" dt="2024-05-27T07:18:30.188" v="8479" actId="692"/>
          <ac:cxnSpMkLst>
            <pc:docMk/>
            <pc:sldMk cId="795542909" sldId="995"/>
            <ac:cxnSpMk id="62" creationId="{CB85A998-8FAC-C739-5050-322620A964CE}"/>
          </ac:cxnSpMkLst>
        </pc:cxnChg>
        <pc:cxnChg chg="mod">
          <ac:chgData name="Phillip Kaufman" userId="c001b2a046940d7c" providerId="LiveId" clId="{5CB25B10-5B1C-4017-B167-ED3104435743}" dt="2024-05-27T07:18:30.188" v="8479" actId="692"/>
          <ac:cxnSpMkLst>
            <pc:docMk/>
            <pc:sldMk cId="795542909" sldId="995"/>
            <ac:cxnSpMk id="63" creationId="{0F632180-7C58-2BCD-9F2B-A68467228112}"/>
          </ac:cxnSpMkLst>
        </pc:cxnChg>
        <pc:cxnChg chg="mod">
          <ac:chgData name="Phillip Kaufman" userId="c001b2a046940d7c" providerId="LiveId" clId="{5CB25B10-5B1C-4017-B167-ED3104435743}" dt="2024-05-27T07:18:30.188" v="8479" actId="692"/>
          <ac:cxnSpMkLst>
            <pc:docMk/>
            <pc:sldMk cId="795542909" sldId="995"/>
            <ac:cxnSpMk id="64" creationId="{84AD180E-6C7E-2014-595E-441678229DD3}"/>
          </ac:cxnSpMkLst>
        </pc:cxnChg>
        <pc:cxnChg chg="mod">
          <ac:chgData name="Phillip Kaufman" userId="c001b2a046940d7c" providerId="LiveId" clId="{5CB25B10-5B1C-4017-B167-ED3104435743}" dt="2024-05-27T07:18:30.188" v="8479" actId="692"/>
          <ac:cxnSpMkLst>
            <pc:docMk/>
            <pc:sldMk cId="795542909" sldId="995"/>
            <ac:cxnSpMk id="65" creationId="{31AC7817-EEA3-128C-47C5-1B9CF65CD9C6}"/>
          </ac:cxnSpMkLst>
        </pc:cxnChg>
        <pc:cxnChg chg="mod">
          <ac:chgData name="Phillip Kaufman" userId="c001b2a046940d7c" providerId="LiveId" clId="{5CB25B10-5B1C-4017-B167-ED3104435743}" dt="2024-05-27T07:18:30.188" v="8479" actId="692"/>
          <ac:cxnSpMkLst>
            <pc:docMk/>
            <pc:sldMk cId="795542909" sldId="995"/>
            <ac:cxnSpMk id="66" creationId="{209F3319-4E71-D8EA-4F6F-651A6D9888C3}"/>
          </ac:cxnSpMkLst>
        </pc:cxnChg>
        <pc:cxnChg chg="mod">
          <ac:chgData name="Phillip Kaufman" userId="c001b2a046940d7c" providerId="LiveId" clId="{5CB25B10-5B1C-4017-B167-ED3104435743}" dt="2024-05-27T07:18:30.188" v="8479" actId="692"/>
          <ac:cxnSpMkLst>
            <pc:docMk/>
            <pc:sldMk cId="795542909" sldId="995"/>
            <ac:cxnSpMk id="67" creationId="{22AA2638-7802-7A0A-6140-F474C9828680}"/>
          </ac:cxnSpMkLst>
        </pc:cxnChg>
        <pc:cxnChg chg="mod">
          <ac:chgData name="Phillip Kaufman" userId="c001b2a046940d7c" providerId="LiveId" clId="{5CB25B10-5B1C-4017-B167-ED3104435743}" dt="2024-05-27T07:18:30.188" v="8479" actId="692"/>
          <ac:cxnSpMkLst>
            <pc:docMk/>
            <pc:sldMk cId="795542909" sldId="995"/>
            <ac:cxnSpMk id="68" creationId="{46ADBD90-AB47-71AA-2A90-3C860158988F}"/>
          </ac:cxnSpMkLst>
        </pc:cxnChg>
        <pc:cxnChg chg="mod">
          <ac:chgData name="Phillip Kaufman" userId="c001b2a046940d7c" providerId="LiveId" clId="{5CB25B10-5B1C-4017-B167-ED3104435743}" dt="2024-05-27T07:18:30.188" v="8479" actId="692"/>
          <ac:cxnSpMkLst>
            <pc:docMk/>
            <pc:sldMk cId="795542909" sldId="995"/>
            <ac:cxnSpMk id="69" creationId="{193F0B72-E5D3-F184-3294-2BFD0B4FF345}"/>
          </ac:cxnSpMkLst>
        </pc:cxnChg>
        <pc:cxnChg chg="mod">
          <ac:chgData name="Phillip Kaufman" userId="c001b2a046940d7c" providerId="LiveId" clId="{5CB25B10-5B1C-4017-B167-ED3104435743}" dt="2024-05-27T07:18:30.188" v="8479" actId="692"/>
          <ac:cxnSpMkLst>
            <pc:docMk/>
            <pc:sldMk cId="795542909" sldId="995"/>
            <ac:cxnSpMk id="70" creationId="{BD04BE15-F2B6-9D66-2365-EDFFC7979927}"/>
          </ac:cxnSpMkLst>
        </pc:cxnChg>
        <pc:cxnChg chg="mod">
          <ac:chgData name="Phillip Kaufman" userId="c001b2a046940d7c" providerId="LiveId" clId="{5CB25B10-5B1C-4017-B167-ED3104435743}" dt="2024-05-27T07:18:30.188" v="8479" actId="692"/>
          <ac:cxnSpMkLst>
            <pc:docMk/>
            <pc:sldMk cId="795542909" sldId="995"/>
            <ac:cxnSpMk id="71" creationId="{11C67CAC-2B83-5917-173A-03E0E3E56B27}"/>
          </ac:cxnSpMkLst>
        </pc:cxnChg>
        <pc:cxnChg chg="mod">
          <ac:chgData name="Phillip Kaufman" userId="c001b2a046940d7c" providerId="LiveId" clId="{5CB25B10-5B1C-4017-B167-ED3104435743}" dt="2024-05-27T07:18:30.188" v="8479" actId="692"/>
          <ac:cxnSpMkLst>
            <pc:docMk/>
            <pc:sldMk cId="795542909" sldId="995"/>
            <ac:cxnSpMk id="72" creationId="{45165002-8F6E-78BB-74C1-8BB826F4369B}"/>
          </ac:cxnSpMkLst>
        </pc:cxnChg>
        <pc:cxnChg chg="mod">
          <ac:chgData name="Phillip Kaufman" userId="c001b2a046940d7c" providerId="LiveId" clId="{5CB25B10-5B1C-4017-B167-ED3104435743}" dt="2024-05-27T07:18:30.188" v="8479" actId="692"/>
          <ac:cxnSpMkLst>
            <pc:docMk/>
            <pc:sldMk cId="795542909" sldId="995"/>
            <ac:cxnSpMk id="73" creationId="{4EB5CAF0-4252-C6F2-CDC9-763E09023C30}"/>
          </ac:cxnSpMkLst>
        </pc:cxnChg>
        <pc:cxnChg chg="mod">
          <ac:chgData name="Phillip Kaufman" userId="c001b2a046940d7c" providerId="LiveId" clId="{5CB25B10-5B1C-4017-B167-ED3104435743}" dt="2024-05-27T07:18:30.188" v="8479" actId="692"/>
          <ac:cxnSpMkLst>
            <pc:docMk/>
            <pc:sldMk cId="795542909" sldId="995"/>
            <ac:cxnSpMk id="74" creationId="{19421FB4-DDC3-19EA-B085-E8E4E6AD5AFD}"/>
          </ac:cxnSpMkLst>
        </pc:cxnChg>
        <pc:cxnChg chg="mod">
          <ac:chgData name="Phillip Kaufman" userId="c001b2a046940d7c" providerId="LiveId" clId="{5CB25B10-5B1C-4017-B167-ED3104435743}" dt="2024-05-27T07:18:30.188" v="8479" actId="692"/>
          <ac:cxnSpMkLst>
            <pc:docMk/>
            <pc:sldMk cId="795542909" sldId="995"/>
            <ac:cxnSpMk id="75" creationId="{DB045AAC-A367-9EB0-864C-1CF0AFFD69F0}"/>
          </ac:cxnSpMkLst>
        </pc:cxnChg>
        <pc:cxnChg chg="mod">
          <ac:chgData name="Phillip Kaufman" userId="c001b2a046940d7c" providerId="LiveId" clId="{5CB25B10-5B1C-4017-B167-ED3104435743}" dt="2024-05-27T07:18:30.188" v="8479" actId="692"/>
          <ac:cxnSpMkLst>
            <pc:docMk/>
            <pc:sldMk cId="795542909" sldId="995"/>
            <ac:cxnSpMk id="76" creationId="{13592C7E-8913-5F2B-A658-D28D644F133D}"/>
          </ac:cxnSpMkLst>
        </pc:cxnChg>
        <pc:cxnChg chg="mod">
          <ac:chgData name="Phillip Kaufman" userId="c001b2a046940d7c" providerId="LiveId" clId="{5CB25B10-5B1C-4017-B167-ED3104435743}" dt="2024-05-27T07:18:30.188" v="8479" actId="692"/>
          <ac:cxnSpMkLst>
            <pc:docMk/>
            <pc:sldMk cId="795542909" sldId="995"/>
            <ac:cxnSpMk id="77" creationId="{6E07BA6D-B148-46E1-3809-28FDA6F3AF71}"/>
          </ac:cxnSpMkLst>
        </pc:cxnChg>
        <pc:cxnChg chg="mod">
          <ac:chgData name="Phillip Kaufman" userId="c001b2a046940d7c" providerId="LiveId" clId="{5CB25B10-5B1C-4017-B167-ED3104435743}" dt="2024-05-27T07:18:30.188" v="8479" actId="692"/>
          <ac:cxnSpMkLst>
            <pc:docMk/>
            <pc:sldMk cId="795542909" sldId="995"/>
            <ac:cxnSpMk id="78" creationId="{877E708C-1B1E-8A13-22FB-34FD63A84011}"/>
          </ac:cxnSpMkLst>
        </pc:cxnChg>
        <pc:cxnChg chg="mod">
          <ac:chgData name="Phillip Kaufman" userId="c001b2a046940d7c" providerId="LiveId" clId="{5CB25B10-5B1C-4017-B167-ED3104435743}" dt="2024-05-27T07:18:30.188" v="8479" actId="692"/>
          <ac:cxnSpMkLst>
            <pc:docMk/>
            <pc:sldMk cId="795542909" sldId="995"/>
            <ac:cxnSpMk id="79" creationId="{382C229D-79A3-6348-7EC7-CAE97656786E}"/>
          </ac:cxnSpMkLst>
        </pc:cxnChg>
        <pc:cxnChg chg="mod">
          <ac:chgData name="Phillip Kaufman" userId="c001b2a046940d7c" providerId="LiveId" clId="{5CB25B10-5B1C-4017-B167-ED3104435743}" dt="2024-05-27T07:18:30.188" v="8479" actId="692"/>
          <ac:cxnSpMkLst>
            <pc:docMk/>
            <pc:sldMk cId="795542909" sldId="995"/>
            <ac:cxnSpMk id="80" creationId="{6F9C0258-1C40-A395-2770-11CB5B38FB59}"/>
          </ac:cxnSpMkLst>
        </pc:cxnChg>
        <pc:cxnChg chg="mod">
          <ac:chgData name="Phillip Kaufman" userId="c001b2a046940d7c" providerId="LiveId" clId="{5CB25B10-5B1C-4017-B167-ED3104435743}" dt="2024-05-27T07:18:30.188" v="8479" actId="692"/>
          <ac:cxnSpMkLst>
            <pc:docMk/>
            <pc:sldMk cId="795542909" sldId="995"/>
            <ac:cxnSpMk id="81" creationId="{1199C4E3-82B3-C8C6-8358-C7B624FBAAAD}"/>
          </ac:cxnSpMkLst>
        </pc:cxnChg>
        <pc:cxnChg chg="mod">
          <ac:chgData name="Phillip Kaufman" userId="c001b2a046940d7c" providerId="LiveId" clId="{5CB25B10-5B1C-4017-B167-ED3104435743}" dt="2024-05-27T07:18:30.188" v="8479" actId="692"/>
          <ac:cxnSpMkLst>
            <pc:docMk/>
            <pc:sldMk cId="795542909" sldId="995"/>
            <ac:cxnSpMk id="82" creationId="{ECFFC939-992B-CF98-372D-79D067305841}"/>
          </ac:cxnSpMkLst>
        </pc:cxnChg>
        <pc:cxnChg chg="mod">
          <ac:chgData name="Phillip Kaufman" userId="c001b2a046940d7c" providerId="LiveId" clId="{5CB25B10-5B1C-4017-B167-ED3104435743}" dt="2024-05-27T07:18:30.188" v="8479" actId="692"/>
          <ac:cxnSpMkLst>
            <pc:docMk/>
            <pc:sldMk cId="795542909" sldId="995"/>
            <ac:cxnSpMk id="83" creationId="{4C271E39-4CA1-2505-80FB-852014D96C6D}"/>
          </ac:cxnSpMkLst>
        </pc:cxnChg>
        <pc:cxnChg chg="mod">
          <ac:chgData name="Phillip Kaufman" userId="c001b2a046940d7c" providerId="LiveId" clId="{5CB25B10-5B1C-4017-B167-ED3104435743}" dt="2024-05-27T07:18:30.188" v="8479" actId="692"/>
          <ac:cxnSpMkLst>
            <pc:docMk/>
            <pc:sldMk cId="795542909" sldId="995"/>
            <ac:cxnSpMk id="84" creationId="{CCA6ACEC-E3D5-2E03-D07A-17F763AD9216}"/>
          </ac:cxnSpMkLst>
        </pc:cxnChg>
        <pc:cxnChg chg="mod">
          <ac:chgData name="Phillip Kaufman" userId="c001b2a046940d7c" providerId="LiveId" clId="{5CB25B10-5B1C-4017-B167-ED3104435743}" dt="2024-05-27T07:18:30.188" v="8479" actId="692"/>
          <ac:cxnSpMkLst>
            <pc:docMk/>
            <pc:sldMk cId="795542909" sldId="995"/>
            <ac:cxnSpMk id="85" creationId="{8246C12D-FBF9-F549-5AE0-D29020299FAE}"/>
          </ac:cxnSpMkLst>
        </pc:cxnChg>
        <pc:cxnChg chg="mod">
          <ac:chgData name="Phillip Kaufman" userId="c001b2a046940d7c" providerId="LiveId" clId="{5CB25B10-5B1C-4017-B167-ED3104435743}" dt="2024-05-27T07:18:30.188" v="8479" actId="692"/>
          <ac:cxnSpMkLst>
            <pc:docMk/>
            <pc:sldMk cId="795542909" sldId="995"/>
            <ac:cxnSpMk id="86" creationId="{277A5F9D-F3F5-6A08-57E0-6C3796EB75FE}"/>
          </ac:cxnSpMkLst>
        </pc:cxnChg>
        <pc:cxnChg chg="mod">
          <ac:chgData name="Phillip Kaufman" userId="c001b2a046940d7c" providerId="LiveId" clId="{5CB25B10-5B1C-4017-B167-ED3104435743}" dt="2024-05-27T07:18:30.188" v="8479" actId="692"/>
          <ac:cxnSpMkLst>
            <pc:docMk/>
            <pc:sldMk cId="795542909" sldId="995"/>
            <ac:cxnSpMk id="87" creationId="{CD0385CD-945B-F490-29F7-1E7550EDFC6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field should be the previous rotated (with the same origin for the vectors)</a:t>
            </a:r>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264776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3174197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2247002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2129693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37</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42321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3340994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39</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3080736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42</a:t>
            </a:fld>
            <a:endParaRPr lang="en-US"/>
          </a:p>
        </p:txBody>
      </p:sp>
    </p:spTree>
    <p:extLst>
      <p:ext uri="{BB962C8B-B14F-4D97-AF65-F5344CB8AC3E}">
        <p14:creationId xmlns:p14="http://schemas.microsoft.com/office/powerpoint/2010/main" val="2032412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axis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43</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44</a:t>
            </a:fld>
            <a:endParaRPr lang="en-US"/>
          </a:p>
        </p:txBody>
      </p:sp>
    </p:spTree>
    <p:extLst>
      <p:ext uri="{BB962C8B-B14F-4D97-AF65-F5344CB8AC3E}">
        <p14:creationId xmlns:p14="http://schemas.microsoft.com/office/powerpoint/2010/main" val="1400364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45</a:t>
            </a:fld>
            <a:endParaRPr lang="en-US"/>
          </a:p>
        </p:txBody>
      </p:sp>
    </p:spTree>
    <p:extLst>
      <p:ext uri="{BB962C8B-B14F-4D97-AF65-F5344CB8AC3E}">
        <p14:creationId xmlns:p14="http://schemas.microsoft.com/office/powerpoint/2010/main" val="2228120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47</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52</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55</a:t>
            </a:fld>
            <a:endParaRPr lang="en-US"/>
          </a:p>
        </p:txBody>
      </p:sp>
    </p:spTree>
    <p:extLst>
      <p:ext uri="{BB962C8B-B14F-4D97-AF65-F5344CB8AC3E}">
        <p14:creationId xmlns:p14="http://schemas.microsoft.com/office/powerpoint/2010/main" val="132588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22</a:t>
            </a:fld>
            <a:endParaRPr lang="en-US"/>
          </a:p>
        </p:txBody>
      </p:sp>
    </p:spTree>
    <p:extLst>
      <p:ext uri="{BB962C8B-B14F-4D97-AF65-F5344CB8AC3E}">
        <p14:creationId xmlns:p14="http://schemas.microsoft.com/office/powerpoint/2010/main" val="290786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fix gradient. Select two colors for gradient and flow, color Sa and Sb accordingly</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187004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5/30/2024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5/30/2024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5/30/2024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5/30/2024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5/30/2024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5/30/2024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5/30/2024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5/30/2024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5/30/2024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5/30/2024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5/30/2024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5/30/2024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49.png"/><Relationship Id="rId3"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40.png"/><Relationship Id="rId1" Type="http://schemas.openxmlformats.org/officeDocument/2006/relationships/slideLayout" Target="../slideLayouts/slideLayout7.xml"/><Relationship Id="rId11" Type="http://schemas.openxmlformats.org/officeDocument/2006/relationships/image" Target="../media/image42.png"/><Relationship Id="rId10" Type="http://schemas.openxmlformats.org/officeDocument/2006/relationships/image" Target="../media/image45.png"/><Relationship Id="rId9" Type="http://schemas.openxmlformats.org/officeDocument/2006/relationships/image" Target="../media/image44.png"/><Relationship Id="rId14" Type="http://schemas.openxmlformats.org/officeDocument/2006/relationships/image" Target="../media/image69.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0.png"/><Relationship Id="rId7"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2.png"/><Relationship Id="rId10" Type="http://schemas.openxmlformats.org/officeDocument/2006/relationships/image" Target="../media/image69.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3.png"/><Relationship Id="rId7" Type="http://schemas.openxmlformats.org/officeDocument/2006/relationships/image" Target="../media/image48.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5.png"/><Relationship Id="rId10" Type="http://schemas.openxmlformats.org/officeDocument/2006/relationships/image" Target="../media/image69.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501.png"/><Relationship Id="rId10" Type="http://schemas.openxmlformats.org/officeDocument/2006/relationships/image" Target="../media/image69.png"/><Relationship Id="rId4" Type="http://schemas.openxmlformats.org/officeDocument/2006/relationships/image" Target="../media/image49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 Id="rId14" Type="http://schemas.openxmlformats.org/officeDocument/2006/relationships/image" Target="../media/image1110.png"/></Relationships>
</file>

<file path=ppt/slides/_rels/slide16.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3.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590.png"/><Relationship Id="rId5" Type="http://schemas.openxmlformats.org/officeDocument/2006/relationships/image" Target="../media/image62.png"/><Relationship Id="rId15" Type="http://schemas.openxmlformats.org/officeDocument/2006/relationships/image" Target="../media/image591.png"/><Relationship Id="rId10" Type="http://schemas.openxmlformats.org/officeDocument/2006/relationships/image" Target="../media/image93.png"/><Relationship Id="rId4" Type="http://schemas.openxmlformats.org/officeDocument/2006/relationships/image" Target="../media/image64.png"/><Relationship Id="rId9" Type="http://schemas.openxmlformats.org/officeDocument/2006/relationships/image" Target="../media/image92.png"/><Relationship Id="rId14" Type="http://schemas.openxmlformats.org/officeDocument/2006/relationships/image" Target="../media/image1110.png"/></Relationships>
</file>

<file path=ppt/slides/_rels/slide17.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00.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611.png"/><Relationship Id="rId4" Type="http://schemas.openxmlformats.org/officeDocument/2006/relationships/image" Target="../media/image70.png"/><Relationship Id="rId14" Type="http://schemas.openxmlformats.org/officeDocument/2006/relationships/image" Target="../media/image1110.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12" Type="http://schemas.openxmlformats.org/officeDocument/2006/relationships/image" Target="../media/image75.png"/><Relationship Id="rId2" Type="http://schemas.openxmlformats.org/officeDocument/2006/relationships/notesSlide" Target="../notesSlides/notesSlide5.xml"/><Relationship Id="rId16" Type="http://schemas.openxmlformats.org/officeDocument/2006/relationships/image" Target="../media/image620.png"/><Relationship Id="rId1" Type="http://schemas.openxmlformats.org/officeDocument/2006/relationships/slideLayout" Target="../slideLayouts/slideLayout7.xml"/><Relationship Id="rId5" Type="http://schemas.openxmlformats.org/officeDocument/2006/relationships/image" Target="../media/image71.png"/><Relationship Id="rId15" Type="http://schemas.openxmlformats.org/officeDocument/2006/relationships/image" Target="../media/image1110.png"/><Relationship Id="rId4" Type="http://schemas.openxmlformats.org/officeDocument/2006/relationships/image" Target="../media/image72.png"/><Relationship Id="rId9" Type="http://schemas.openxmlformats.org/officeDocument/2006/relationships/image" Target="../media/image74.png"/><Relationship Id="rId14" Type="http://schemas.openxmlformats.org/officeDocument/2006/relationships/image" Target="../media/image830.png"/></Relationships>
</file>

<file path=ppt/slides/_rels/slide19.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830.png"/><Relationship Id="rId26"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6.png"/><Relationship Id="rId25" Type="http://schemas.openxmlformats.org/officeDocument/2006/relationships/image" Target="../media/image89.png"/><Relationship Id="rId2" Type="http://schemas.openxmlformats.org/officeDocument/2006/relationships/notesSlide" Target="../notesSlides/notesSlide7.xml"/><Relationship Id="rId29"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84.png"/><Relationship Id="rId24" Type="http://schemas.openxmlformats.org/officeDocument/2006/relationships/image" Target="../media/image881.png"/><Relationship Id="rId5" Type="http://schemas.openxmlformats.org/officeDocument/2006/relationships/image" Target="../media/image83.png"/><Relationship Id="rId28" Type="http://schemas.openxmlformats.org/officeDocument/2006/relationships/image" Target="../media/image94.png"/><Relationship Id="rId10" Type="http://schemas.openxmlformats.org/officeDocument/2006/relationships/image" Target="../media/image73.png"/><Relationship Id="rId4" Type="http://schemas.openxmlformats.org/officeDocument/2006/relationships/image" Target="../media/image82.png"/><Relationship Id="rId9" Type="http://schemas.openxmlformats.org/officeDocument/2006/relationships/image" Target="../media/image88.png"/><Relationship Id="rId14" Type="http://schemas.openxmlformats.org/officeDocument/2006/relationships/image" Target="../media/image1110.png"/><Relationship Id="rId27" Type="http://schemas.openxmlformats.org/officeDocument/2006/relationships/image" Target="../media/image91.png"/></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26" Type="http://schemas.openxmlformats.org/officeDocument/2006/relationships/image" Target="../media/image95.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79.png"/><Relationship Id="rId25" Type="http://schemas.openxmlformats.org/officeDocument/2006/relationships/image" Target="../media/image98.png"/><Relationship Id="rId2" Type="http://schemas.openxmlformats.org/officeDocument/2006/relationships/notesSlide" Target="../notesSlides/notesSlide8.xml"/><Relationship Id="rId16"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68.png"/><Relationship Id="rId24" Type="http://schemas.openxmlformats.org/officeDocument/2006/relationships/image" Target="../media/image970.png"/><Relationship Id="rId15" Type="http://schemas.openxmlformats.org/officeDocument/2006/relationships/image" Target="../media/image109.png"/><Relationship Id="rId23" Type="http://schemas.openxmlformats.org/officeDocument/2006/relationships/image" Target="../media/image81.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76.png"/><Relationship Id="rId22" Type="http://schemas.openxmlformats.org/officeDocument/2006/relationships/image" Target="../media/image116.png"/></Relationships>
</file>

<file path=ppt/slides/_rels/slide2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4.png"/><Relationship Id="rId2" Type="http://schemas.openxmlformats.org/officeDocument/2006/relationships/image" Target="../media/image951.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6.png"/></Relationships>
</file>

<file path=ppt/slides/_rels/slide24.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1130.png"/><Relationship Id="rId4" Type="http://schemas.openxmlformats.org/officeDocument/2006/relationships/image" Target="../media/image1120.png"/></Relationships>
</file>

<file path=ppt/slides/_rels/slide25.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1141.png"/><Relationship Id="rId2" Type="http://schemas.openxmlformats.org/officeDocument/2006/relationships/notesSlide" Target="../notesSlides/notesSlide9.xml"/><Relationship Id="rId1" Type="http://schemas.openxmlformats.org/officeDocument/2006/relationships/slideLayout" Target="../slideLayouts/slideLayout7.xml"/><Relationship Id="rId11" Type="http://schemas.openxmlformats.org/officeDocument/2006/relationships/image" Target="../media/image950.png"/><Relationship Id="rId10" Type="http://schemas.openxmlformats.org/officeDocument/2006/relationships/image" Target="../media/image122.png"/><Relationship Id="rId14" Type="http://schemas.openxmlformats.org/officeDocument/2006/relationships/image" Target="../media/image1110.png"/><Relationship Id="rId4" Type="http://schemas.openxmlformats.org/officeDocument/2006/relationships/image" Target="../media/image710.png"/><Relationship Id="rId9" Type="http://schemas.openxmlformats.org/officeDocument/2006/relationships/image" Target="../media/image1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3" Type="http://schemas.openxmlformats.org/officeDocument/2006/relationships/image" Target="../media/image830.png"/><Relationship Id="rId18" Type="http://schemas.openxmlformats.org/officeDocument/2006/relationships/image" Target="../media/image890.png"/><Relationship Id="rId3" Type="http://schemas.openxmlformats.org/officeDocument/2006/relationships/image" Target="../media/image97.png"/><Relationship Id="rId21" Type="http://schemas.openxmlformats.org/officeDocument/2006/relationships/image" Target="../media/image940.png"/><Relationship Id="rId17" Type="http://schemas.openxmlformats.org/officeDocument/2006/relationships/image" Target="../media/image880.png"/><Relationship Id="rId2" Type="http://schemas.openxmlformats.org/officeDocument/2006/relationships/notesSlide" Target="../notesSlides/notesSlide10.xml"/><Relationship Id="rId16" Type="http://schemas.openxmlformats.org/officeDocument/2006/relationships/image" Target="../media/image740.png"/><Relationship Id="rId20" Type="http://schemas.openxmlformats.org/officeDocument/2006/relationships/image" Target="../media/image94.png"/><Relationship Id="rId1" Type="http://schemas.openxmlformats.org/officeDocument/2006/relationships/slideLayout" Target="../slideLayouts/slideLayout7.xml"/><Relationship Id="rId19" Type="http://schemas.openxmlformats.org/officeDocument/2006/relationships/image" Target="../media/image91.png"/><Relationship Id="rId14" Type="http://schemas.openxmlformats.org/officeDocument/2006/relationships/image" Target="../media/image1110.png"/></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8.png"/><Relationship Id="rId4" Type="http://schemas.openxmlformats.org/officeDocument/2006/relationships/image" Target="../media/image105.png"/></Relationships>
</file>

<file path=ppt/slides/_rels/slide2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117.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3.png"/><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50.png"/><Relationship Id="rId2" Type="http://schemas.openxmlformats.org/officeDocument/2006/relationships/image" Target="../media/image120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80.png"/><Relationship Id="rId7" Type="http://schemas.openxmlformats.org/officeDocument/2006/relationships/image" Target="../media/image122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38.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3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431.png"/><Relationship Id="rId4" Type="http://schemas.openxmlformats.org/officeDocument/2006/relationships/image" Target="../media/image13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124.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114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270.png"/><Relationship Id="rId5" Type="http://schemas.openxmlformats.org/officeDocument/2006/relationships/image" Target="../media/image1261.png"/><Relationship Id="rId4" Type="http://schemas.openxmlformats.org/officeDocument/2006/relationships/image" Target="../media/image1260.png"/></Relationships>
</file>

<file path=ppt/slides/_rels/slide41.xml.rels><?xml version="1.0" encoding="UTF-8" standalone="yes"?>
<Relationships xmlns="http://schemas.openxmlformats.org/package/2006/relationships"><Relationship Id="rId3" Type="http://schemas.openxmlformats.org/officeDocument/2006/relationships/image" Target="../media/image128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270.png"/><Relationship Id="rId5" Type="http://schemas.openxmlformats.org/officeDocument/2006/relationships/image" Target="../media/image1261.png"/><Relationship Id="rId4" Type="http://schemas.openxmlformats.org/officeDocument/2006/relationships/image" Target="../media/image1290.png"/></Relationships>
</file>

<file path=ppt/slides/_rels/slide42.xml.rels><?xml version="1.0" encoding="UTF-8" standalone="yes"?>
<Relationships xmlns="http://schemas.openxmlformats.org/package/2006/relationships"><Relationship Id="rId3" Type="http://schemas.openxmlformats.org/officeDocument/2006/relationships/image" Target="../media/image130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330.png"/><Relationship Id="rId5" Type="http://schemas.openxmlformats.org/officeDocument/2006/relationships/image" Target="../media/image1320.png"/><Relationship Id="rId4" Type="http://schemas.openxmlformats.org/officeDocument/2006/relationships/image" Target="../media/image13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47.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201.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26.png"/><Relationship Id="rId1" Type="http://schemas.openxmlformats.org/officeDocument/2006/relationships/slideLayout" Target="../slideLayouts/slideLayout7.xml"/><Relationship Id="rId11" Type="http://schemas.openxmlformats.org/officeDocument/2006/relationships/image" Target="../media/image200.png"/><Relationship Id="rId15" Type="http://schemas.openxmlformats.org/officeDocument/2006/relationships/image" Target="../media/image25.png"/><Relationship Id="rId19" Type="http://schemas.openxmlformats.org/officeDocument/2006/relationships/image" Target="../media/image29.png"/><Relationship Id="rId14" Type="http://schemas.openxmlformats.org/officeDocument/2006/relationships/image" Target="../media/image24.png"/></Relationships>
</file>

<file path=ppt/slides/_rels/slide50.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0.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52.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53.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5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55.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18" Type="http://schemas.openxmlformats.org/officeDocument/2006/relationships/image" Target="../media/image36.png"/><Relationship Id="rId21" Type="http://schemas.openxmlformats.org/officeDocument/2006/relationships/image" Target="../media/image39.png"/><Relationship Id="rId12" Type="http://schemas.openxmlformats.org/officeDocument/2006/relationships/image" Target="../media/image33.png"/><Relationship Id="rId17" Type="http://schemas.openxmlformats.org/officeDocument/2006/relationships/image" Target="../media/image31.png"/><Relationship Id="rId16" Type="http://schemas.openxmlformats.org/officeDocument/2006/relationships/image" Target="../media/image30.png"/><Relationship Id="rId20" Type="http://schemas.openxmlformats.org/officeDocument/2006/relationships/image" Target="../media/image38.png"/><Relationship Id="rId1" Type="http://schemas.openxmlformats.org/officeDocument/2006/relationships/slideLayout" Target="../slideLayouts/slideLayout7.xml"/><Relationship Id="rId11" Type="http://schemas.openxmlformats.org/officeDocument/2006/relationships/image" Target="../media/image32.png"/><Relationship Id="rId15" Type="http://schemas.openxmlformats.org/officeDocument/2006/relationships/image" Target="../media/image21.png"/><Relationship Id="rId10" Type="http://schemas.openxmlformats.org/officeDocument/2006/relationships/image" Target="../media/image311.png"/><Relationship Id="rId19" Type="http://schemas.openxmlformats.org/officeDocument/2006/relationships/image" Target="../media/image37.png"/><Relationship Id="rId9" Type="http://schemas.openxmlformats.org/officeDocument/2006/relationships/image" Target="../media/image30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30.png"/><Relationship Id="rId3" Type="http://schemas.openxmlformats.org/officeDocument/2006/relationships/image" Target="../media/image371.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391.png"/><Relationship Id="rId20" Type="http://schemas.openxmlformats.org/officeDocument/2006/relationships/image" Target="../media/image36.png"/><Relationship Id="rId1" Type="http://schemas.openxmlformats.org/officeDocument/2006/relationships/slideLayout" Target="../slideLayouts/slideLayout7.xml"/><Relationship Id="rId15" Type="http://schemas.openxmlformats.org/officeDocument/2006/relationships/image" Target="../media/image47.png"/><Relationship Id="rId19" Type="http://schemas.openxmlformats.org/officeDocument/2006/relationships/image" Target="../media/image31.png"/><Relationship Id="rId4" Type="http://schemas.openxmlformats.org/officeDocument/2006/relationships/image" Target="../media/image382.pn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1.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10.png"/><Relationship Id="rId9" Type="http://schemas.openxmlformats.org/officeDocument/2006/relationships/image" Target="../media/image281.png"/><Relationship Id="rId4" Type="http://schemas.openxmlformats.org/officeDocument/2006/relationships/image" Target="../media/image10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737121" y="3800009"/>
                <a:ext cx="5426037" cy="186063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br>
                  <a:rPr lang="en-US" sz="5400" b="0" dirty="0">
                    <a:solidFill>
                      <a:schemeClr val="accent6">
                        <a:lumMod val="75000"/>
                      </a:schemeClr>
                    </a:solidFill>
                  </a:rPr>
                </a:br>
                <a14:m>
                  <m:oMath xmlns:m="http://schemas.openxmlformats.org/officeDocument/2006/math">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737121" y="3800009"/>
                <a:ext cx="5426037" cy="1860638"/>
              </a:xfrm>
              <a:prstGeom prst="rect">
                <a:avLst/>
              </a:prstGeom>
              <a:blipFill>
                <a:blip r:embed="rId3"/>
                <a:stretch>
                  <a:fillRect t="-8824" r="-5618" b="-189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grpSp>
        <p:nvGrpSpPr>
          <p:cNvPr id="296" name="Group 295">
            <a:extLst>
              <a:ext uri="{FF2B5EF4-FFF2-40B4-BE49-F238E27FC236}">
                <a16:creationId xmlns:a16="http://schemas.microsoft.com/office/drawing/2014/main" id="{657DFB57-103B-E468-2F00-714A57D723B5}"/>
              </a:ext>
            </a:extLst>
          </p:cNvPr>
          <p:cNvGrpSpPr>
            <a:grpSpLocks noChangeAspect="1"/>
          </p:cNvGrpSpPr>
          <p:nvPr/>
        </p:nvGrpSpPr>
        <p:grpSpPr>
          <a:xfrm>
            <a:off x="8250656" y="101903"/>
            <a:ext cx="3669495" cy="3698838"/>
            <a:chOff x="8230933" y="465670"/>
            <a:chExt cx="3412500" cy="3439788"/>
          </a:xfrm>
        </p:grpSpPr>
        <p:grpSp>
          <p:nvGrpSpPr>
            <p:cNvPr id="297" name="Group 296">
              <a:extLst>
                <a:ext uri="{FF2B5EF4-FFF2-40B4-BE49-F238E27FC236}">
                  <a16:creationId xmlns:a16="http://schemas.microsoft.com/office/drawing/2014/main" id="{4FEDBC4C-799D-A6FE-A860-A0C0BAE138C1}"/>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339" name="TextBox 338">
                    <a:extLst>
                      <a:ext uri="{FF2B5EF4-FFF2-40B4-BE49-F238E27FC236}">
                        <a16:creationId xmlns:a16="http://schemas.microsoft.com/office/drawing/2014/main" id="{68790E4C-2D01-49D0-35C0-149E4492424E}"/>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39" name="TextBox 338">
                    <a:extLst>
                      <a:ext uri="{FF2B5EF4-FFF2-40B4-BE49-F238E27FC236}">
                        <a16:creationId xmlns:a16="http://schemas.microsoft.com/office/drawing/2014/main" id="{68790E4C-2D01-49D0-35C0-149E4492424E}"/>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1"/>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B20A031E-A6C4-189B-DC06-41E483720883}"/>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40" name="TextBox 339">
                    <a:extLst>
                      <a:ext uri="{FF2B5EF4-FFF2-40B4-BE49-F238E27FC236}">
                        <a16:creationId xmlns:a16="http://schemas.microsoft.com/office/drawing/2014/main" id="{B20A031E-A6C4-189B-DC06-41E483720883}"/>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2"/>
                    <a:stretch>
                      <a:fillRect l="-66667" r="-66667" b="-130303"/>
                    </a:stretch>
                  </a:blipFill>
                </p:spPr>
                <p:txBody>
                  <a:bodyPr/>
                  <a:lstStyle/>
                  <a:p>
                    <a:r>
                      <a:rPr lang="en-US">
                        <a:noFill/>
                      </a:rPr>
                      <a:t> </a:t>
                    </a:r>
                  </a:p>
                </p:txBody>
              </p:sp>
            </mc:Fallback>
          </mc:AlternateContent>
          <p:grpSp>
            <p:nvGrpSpPr>
              <p:cNvPr id="341" name="Group 340">
                <a:extLst>
                  <a:ext uri="{FF2B5EF4-FFF2-40B4-BE49-F238E27FC236}">
                    <a16:creationId xmlns:a16="http://schemas.microsoft.com/office/drawing/2014/main" id="{4EAAB8EF-BB96-8699-AB56-01B2DA832D87}"/>
                  </a:ext>
                </a:extLst>
              </p:cNvPr>
              <p:cNvGrpSpPr/>
              <p:nvPr/>
            </p:nvGrpSpPr>
            <p:grpSpPr>
              <a:xfrm>
                <a:off x="565964" y="883621"/>
                <a:ext cx="5486400" cy="5485835"/>
                <a:chOff x="3878442" y="1338439"/>
                <a:chExt cx="3840480" cy="3840480"/>
              </a:xfrm>
            </p:grpSpPr>
            <p:cxnSp>
              <p:nvCxnSpPr>
                <p:cNvPr id="342" name="Straight Connector 341">
                  <a:extLst>
                    <a:ext uri="{FF2B5EF4-FFF2-40B4-BE49-F238E27FC236}">
                      <a16:creationId xmlns:a16="http://schemas.microsoft.com/office/drawing/2014/main" id="{5736C3F5-D2A0-00CF-4149-351BF4F3F412}"/>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6A1E130-C346-EB48-AF8F-CF8E0D8C2D1F}"/>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8" name="Group 297">
              <a:extLst>
                <a:ext uri="{FF2B5EF4-FFF2-40B4-BE49-F238E27FC236}">
                  <a16:creationId xmlns:a16="http://schemas.microsoft.com/office/drawing/2014/main" id="{1E63F964-E50A-6C18-0D8A-132D2CCED128}"/>
                </a:ext>
              </a:extLst>
            </p:cNvPr>
            <p:cNvGrpSpPr/>
            <p:nvPr/>
          </p:nvGrpSpPr>
          <p:grpSpPr>
            <a:xfrm>
              <a:off x="8488839" y="832171"/>
              <a:ext cx="3038626" cy="2682037"/>
              <a:chOff x="1104341" y="1534369"/>
              <a:chExt cx="4018917" cy="3547288"/>
            </a:xfrm>
          </p:grpSpPr>
          <p:sp>
            <p:nvSpPr>
              <p:cNvPr id="333" name="Freeform 16">
                <a:extLst>
                  <a:ext uri="{FF2B5EF4-FFF2-40B4-BE49-F238E27FC236}">
                    <a16:creationId xmlns:a16="http://schemas.microsoft.com/office/drawing/2014/main" id="{2261079D-0EFA-3CCA-F987-B6AADC81D0F9}"/>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FACDF932-8DF0-2E2A-22A3-A7C843F4A1FF}"/>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34" name="TextBox 333">
                    <a:extLst>
                      <a:ext uri="{FF2B5EF4-FFF2-40B4-BE49-F238E27FC236}">
                        <a16:creationId xmlns:a16="http://schemas.microsoft.com/office/drawing/2014/main" id="{FACDF932-8DF0-2E2A-22A3-A7C843F4A1FF}"/>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13"/>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38677995-B616-9A9B-1DEC-4957E43B09F0}"/>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4"/>
                    <a:stretch>
                      <a:fillRect l="-18000" r="-14000" b="-6557"/>
                    </a:stretch>
                  </a:blipFill>
                </p:spPr>
                <p:txBody>
                  <a:bodyPr/>
                  <a:lstStyle/>
                  <a:p>
                    <a:r>
                      <a:rPr lang="en-US">
                        <a:noFill/>
                      </a:rPr>
                      <a:t> </a:t>
                    </a:r>
                  </a:p>
                </p:txBody>
              </p:sp>
            </mc:Fallback>
          </mc:AlternateContent>
          <p:sp>
            <p:nvSpPr>
              <p:cNvPr id="336" name="Freeform 19">
                <a:extLst>
                  <a:ext uri="{FF2B5EF4-FFF2-40B4-BE49-F238E27FC236}">
                    <a16:creationId xmlns:a16="http://schemas.microsoft.com/office/drawing/2014/main" id="{697F7985-38B9-6AEB-2657-E9D133D0DB43}"/>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Oval 336">
                <a:extLst>
                  <a:ext uri="{FF2B5EF4-FFF2-40B4-BE49-F238E27FC236}">
                    <a16:creationId xmlns:a16="http://schemas.microsoft.com/office/drawing/2014/main" id="{4F7673E3-FD23-A933-AD6D-481979B53397}"/>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62C4D82A-5B16-CBDE-CA03-208E33900849}"/>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0E0B6A55-6CEF-1C5F-7BD7-6078416503AB}"/>
                </a:ext>
              </a:extLst>
            </p:cNvPr>
            <p:cNvGrpSpPr/>
            <p:nvPr/>
          </p:nvGrpSpPr>
          <p:grpSpPr>
            <a:xfrm>
              <a:off x="8587196" y="885027"/>
              <a:ext cx="2672680" cy="2664760"/>
              <a:chOff x="4320934" y="1945939"/>
              <a:chExt cx="3533584" cy="3523111"/>
            </a:xfrm>
          </p:grpSpPr>
          <p:grpSp>
            <p:nvGrpSpPr>
              <p:cNvPr id="300" name="Group 299">
                <a:extLst>
                  <a:ext uri="{FF2B5EF4-FFF2-40B4-BE49-F238E27FC236}">
                    <a16:creationId xmlns:a16="http://schemas.microsoft.com/office/drawing/2014/main" id="{0DF20154-7021-0E73-17D9-3C2400DB702B}"/>
                  </a:ext>
                </a:extLst>
              </p:cNvPr>
              <p:cNvGrpSpPr/>
              <p:nvPr/>
            </p:nvGrpSpPr>
            <p:grpSpPr>
              <a:xfrm>
                <a:off x="4481077" y="2121268"/>
                <a:ext cx="3183077" cy="3187720"/>
                <a:chOff x="4481077" y="2121268"/>
                <a:chExt cx="3183077" cy="3187720"/>
              </a:xfrm>
            </p:grpSpPr>
            <p:cxnSp>
              <p:nvCxnSpPr>
                <p:cNvPr id="309" name="Straight Arrow Connector 308">
                  <a:extLst>
                    <a:ext uri="{FF2B5EF4-FFF2-40B4-BE49-F238E27FC236}">
                      <a16:creationId xmlns:a16="http://schemas.microsoft.com/office/drawing/2014/main" id="{9FFF2546-0261-F4EE-1F63-0CFCD14EC79D}"/>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D4989115-97F7-8587-6E96-6B1653CA515F}"/>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8B10C0F7-2DFE-4565-7446-B8669C7DEA69}"/>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0AD4FAB1-0C81-AFC9-3221-232BD0303D6E}"/>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3B96EA29-5097-B757-052A-8184CD31291A}"/>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86245F01-45B9-C802-66D7-E347E1985B04}"/>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FD7ED647-9C75-84E0-FF35-D42F41E5E68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03C4941E-CD14-DD4F-5DE9-DDE8D0915DAF}"/>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24B82ACC-E43A-B88F-F191-624AA5EDF6E7}"/>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1F87FF6B-275A-6C48-D409-226F7FB7CD92}"/>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244B1CD6-F0BE-1DCF-4505-9CB2C3D7F218}"/>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05F632B-F71A-71D3-BB59-59DF37B61193}"/>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14BAFA-4F14-5DA2-F09A-4FD7F8D82A53}"/>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377ABE44-1DE8-999B-D3F6-355BD2077A53}"/>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DACDE8A-4428-9FA7-8B93-058133914E48}"/>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7E842F7-FE61-7CC5-5362-F3D0A698A2F5}"/>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7781529B-A07C-1D70-4095-F2409180B21C}"/>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07CB5E29-697F-C32A-D649-CFF5E1DCB4A6}"/>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214C5327-B5D8-A285-F2B0-8B6C1BEBD071}"/>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A2A6F411-59A3-DF85-9932-B9235EA74D2F}"/>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0B82EF5-2F2D-9B88-E82B-7BD5438E428C}"/>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7B0C53E2-8702-C124-C08A-348159782FFF}"/>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A3B25950-C9B7-88E3-5843-64FDC03308E8}"/>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7367AC21-5B05-CD39-E1A0-D9C6B7999F32}"/>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1" name="Straight Arrow Connector 300">
                <a:extLst>
                  <a:ext uri="{FF2B5EF4-FFF2-40B4-BE49-F238E27FC236}">
                    <a16:creationId xmlns:a16="http://schemas.microsoft.com/office/drawing/2014/main" id="{4BAFCDAB-4DD9-12A6-A960-9CA97F1F3854}"/>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EEB0D1B-165F-CB7F-3978-D03F5E693505}"/>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DCEA9FAC-B107-BFF0-F41F-49F338CCF57D}"/>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9ABDCD2F-EA97-F359-BCF3-3025B04435A7}"/>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8CDCFCDF-78ED-5FF9-D604-226DA2ADD2D5}"/>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C737465-3FC1-D831-43BE-EF150BE7D5F7}"/>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499CB646-9898-2CEB-5155-1CE56BD5B284}"/>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58F466B5-053B-CB8A-ED7F-8D4CB430884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064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170487" y="1351290"/>
                <a:ext cx="5946051" cy="786626"/>
              </a:xfrm>
              <a:prstGeom prst="rect">
                <a:avLst/>
              </a:prstGeom>
              <a:noFill/>
            </p:spPr>
            <p:txBody>
              <a:bodyPr wrap="none" rtlCol="0">
                <a:spAutoFit/>
              </a:bodyPr>
              <a:lstStyle/>
              <a:p>
                <a:r>
                  <a:rPr lang="en-US" sz="4000" dirty="0"/>
                  <a:t>Suppose </a:t>
                </a:r>
                <a14:m>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𝑆</m:t>
                        </m:r>
                      </m:e>
                    </m:acc>
                  </m:oMath>
                </a14:m>
                <a:r>
                  <a:rPr lang="en-US" sz="4000" dirty="0"/>
                  <a:t> is </a:t>
                </a:r>
                <a:r>
                  <a:rPr lang="en-US" sz="4000" dirty="0" err="1"/>
                  <a:t>divergenceless</a:t>
                </a:r>
                <a:endParaRPr lang="en-US" sz="40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170487" y="1351290"/>
                <a:ext cx="5946051" cy="786626"/>
              </a:xfrm>
              <a:prstGeom prst="rect">
                <a:avLst/>
              </a:prstGeom>
              <a:blipFill>
                <a:blip r:embed="rId3"/>
                <a:stretch>
                  <a:fillRect l="-3590" t="-3876" r="-235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291900" y="2599966"/>
                <a:ext cx="8473923" cy="1323439"/>
              </a:xfrm>
              <a:prstGeom prst="rect">
                <a:avLst/>
              </a:prstGeom>
              <a:noFill/>
            </p:spPr>
            <p:txBody>
              <a:bodyPr wrap="none" rtlCol="0">
                <a:spAutoFit/>
              </a:bodyPr>
              <a:lstStyle/>
              <a:p>
                <a:r>
                  <a:rPr lang="en-US" sz="4000" dirty="0"/>
                  <a:t>The flow through any two lines </a:t>
                </a:r>
              </a:p>
              <a:p>
                <a:r>
                  <a:rPr lang="en-US" sz="4000" dirty="0"/>
                  <a:t>connecting </a:t>
                </a:r>
                <a14:m>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𝑂</m:t>
                    </m:r>
                    <m:r>
                      <a:rPr lang="en-US" sz="4000" b="0" i="1" smtClean="0">
                        <a:latin typeface="Cambria Math" panose="02040503050406030204" pitchFamily="18" charset="0"/>
                      </a:rPr>
                      <m:t>)</m:t>
                    </m:r>
                  </m:oMath>
                </a14:m>
                <a:r>
                  <a:rPr lang="en-US" sz="4000" dirty="0"/>
                  <a:t> and </a:t>
                </a:r>
                <a14:m>
                  <m:oMath xmlns:m="http://schemas.openxmlformats.org/officeDocument/2006/math">
                    <m:r>
                      <a:rPr lang="en-US" sz="4000" i="1">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𝑃</m:t>
                    </m:r>
                    <m:r>
                      <a:rPr lang="en-US" sz="4000" b="0" i="1" smtClean="0">
                        <a:latin typeface="Cambria Math" panose="02040503050406030204" pitchFamily="18" charset="0"/>
                      </a:rPr>
                      <m:t>)</m:t>
                    </m:r>
                  </m:oMath>
                </a14:m>
                <a:r>
                  <a:rPr lang="en-US" sz="4000" dirty="0"/>
                  <a:t> must equal </a:t>
                </a:r>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291900" y="2599966"/>
                <a:ext cx="8473923" cy="1323439"/>
              </a:xfrm>
              <a:prstGeom prst="rect">
                <a:avLst/>
              </a:prstGeom>
              <a:blipFill>
                <a:blip r:embed="rId4"/>
                <a:stretch>
                  <a:fillRect l="-2590" t="-8295" r="-1583" b="-18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291900" y="4480070"/>
                <a:ext cx="7367530" cy="1323439"/>
              </a:xfrm>
              <a:prstGeom prst="rect">
                <a:avLst/>
              </a:prstGeom>
              <a:noFill/>
            </p:spPr>
            <p:txBody>
              <a:bodyPr wrap="none" rtlCol="0">
                <a:spAutoFit/>
              </a:bodyPr>
              <a:lstStyle/>
              <a:p>
                <a:r>
                  <a:rPr lang="en-US" sz="4000" dirty="0"/>
                  <a:t>The flow between </a:t>
                </a:r>
                <a14:m>
                  <m:oMath xmlns:m="http://schemas.openxmlformats.org/officeDocument/2006/math">
                    <m:r>
                      <a:rPr lang="en-US" sz="4000" b="0" i="1" smtClean="0">
                        <a:latin typeface="Cambria Math" panose="02040503050406030204" pitchFamily="18" charset="0"/>
                      </a:rPr>
                      <m:t>𝑂</m:t>
                    </m:r>
                  </m:oMath>
                </a14:m>
                <a:r>
                  <a:rPr lang="en-US" sz="4000" dirty="0"/>
                  <a:t> and </a:t>
                </a:r>
                <a14:m>
                  <m:oMath xmlns:m="http://schemas.openxmlformats.org/officeDocument/2006/math">
                    <m:r>
                      <a:rPr lang="en-US" sz="4000" b="0" i="1" dirty="0" smtClean="0">
                        <a:latin typeface="Cambria Math" panose="02040503050406030204" pitchFamily="18" charset="0"/>
                      </a:rPr>
                      <m:t>𝑃</m:t>
                    </m:r>
                  </m:oMath>
                </a14:m>
                <a:r>
                  <a:rPr lang="en-US" sz="4000" dirty="0"/>
                  <a:t> is path </a:t>
                </a:r>
              </a:p>
              <a:p>
                <a:r>
                  <a:rPr lang="en-US" sz="4000" dirty="0"/>
                  <a:t>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291900" y="4480070"/>
                <a:ext cx="7367530" cy="1323439"/>
              </a:xfrm>
              <a:prstGeom prst="rect">
                <a:avLst/>
              </a:prstGeom>
              <a:blipFill>
                <a:blip r:embed="rId5"/>
                <a:stretch>
                  <a:fillRect l="-2980" t="-8295" r="-1987" b="-18894"/>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66DEB33D-5195-4D91-C903-E3EDBFE56AE7}"/>
              </a:ext>
            </a:extLst>
          </p:cNvPr>
          <p:cNvSpPr/>
          <p:nvPr/>
        </p:nvSpPr>
        <p:spPr>
          <a:xfrm>
            <a:off x="2121073" y="181354"/>
            <a:ext cx="4316823" cy="707886"/>
          </a:xfrm>
          <a:prstGeom prst="rect">
            <a:avLst/>
          </a:prstGeom>
        </p:spPr>
        <p:txBody>
          <a:bodyPr wrap="none">
            <a:spAutoFit/>
          </a:bodyPr>
          <a:lstStyle/>
          <a:p>
            <a:r>
              <a:rPr lang="en-US" sz="4000" dirty="0"/>
              <a:t>Prove the converse!</a:t>
            </a:r>
          </a:p>
        </p:txBody>
      </p:sp>
      <p:grpSp>
        <p:nvGrpSpPr>
          <p:cNvPr id="152" name="Group 151">
            <a:extLst>
              <a:ext uri="{FF2B5EF4-FFF2-40B4-BE49-F238E27FC236}">
                <a16:creationId xmlns:a16="http://schemas.microsoft.com/office/drawing/2014/main" id="{32E779A8-4B44-D219-1CE9-A37724D71AD3}"/>
              </a:ext>
            </a:extLst>
          </p:cNvPr>
          <p:cNvGrpSpPr>
            <a:grpSpLocks noChangeAspect="1"/>
          </p:cNvGrpSpPr>
          <p:nvPr/>
        </p:nvGrpSpPr>
        <p:grpSpPr>
          <a:xfrm>
            <a:off x="8250656" y="101903"/>
            <a:ext cx="3669495" cy="3698838"/>
            <a:chOff x="8230933" y="465670"/>
            <a:chExt cx="3412500" cy="3439788"/>
          </a:xfrm>
        </p:grpSpPr>
        <p:grpSp>
          <p:nvGrpSpPr>
            <p:cNvPr id="153" name="Group 152">
              <a:extLst>
                <a:ext uri="{FF2B5EF4-FFF2-40B4-BE49-F238E27FC236}">
                  <a16:creationId xmlns:a16="http://schemas.microsoft.com/office/drawing/2014/main" id="{CF6E53D2-B31F-EF7A-338A-3C8FC62E96C5}"/>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2501E767-E896-CEE5-2229-B22A2B29B367}"/>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5" name="TextBox 194">
                    <a:extLst>
                      <a:ext uri="{FF2B5EF4-FFF2-40B4-BE49-F238E27FC236}">
                        <a16:creationId xmlns:a16="http://schemas.microsoft.com/office/drawing/2014/main" id="{2501E767-E896-CEE5-2229-B22A2B29B36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7F1E7AB1-CEB9-DC91-3CD2-1DDDECBFF9A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6" name="TextBox 195">
                    <a:extLst>
                      <a:ext uri="{FF2B5EF4-FFF2-40B4-BE49-F238E27FC236}">
                        <a16:creationId xmlns:a16="http://schemas.microsoft.com/office/drawing/2014/main" id="{7F1E7AB1-CEB9-DC91-3CD2-1DDDECBFF9A8}"/>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197" name="Group 196">
                <a:extLst>
                  <a:ext uri="{FF2B5EF4-FFF2-40B4-BE49-F238E27FC236}">
                    <a16:creationId xmlns:a16="http://schemas.microsoft.com/office/drawing/2014/main" id="{E8B07962-1887-041E-0441-8D29B67849CB}"/>
                  </a:ext>
                </a:extLst>
              </p:cNvPr>
              <p:cNvGrpSpPr/>
              <p:nvPr/>
            </p:nvGrpSpPr>
            <p:grpSpPr>
              <a:xfrm>
                <a:off x="565964" y="883621"/>
                <a:ext cx="5486400" cy="5485835"/>
                <a:chOff x="3878442" y="1338439"/>
                <a:chExt cx="3840480" cy="3840480"/>
              </a:xfrm>
            </p:grpSpPr>
            <p:cxnSp>
              <p:nvCxnSpPr>
                <p:cNvPr id="198" name="Straight Connector 197">
                  <a:extLst>
                    <a:ext uri="{FF2B5EF4-FFF2-40B4-BE49-F238E27FC236}">
                      <a16:creationId xmlns:a16="http://schemas.microsoft.com/office/drawing/2014/main" id="{6673E16C-DD49-9116-2A31-D043717BB36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9C60686-E4AF-E17B-DCD3-856CF4C6C57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a:extLst>
                <a:ext uri="{FF2B5EF4-FFF2-40B4-BE49-F238E27FC236}">
                  <a16:creationId xmlns:a16="http://schemas.microsoft.com/office/drawing/2014/main" id="{D240EA5B-4BD5-2D16-CECC-B8FA0CEDE578}"/>
                </a:ext>
              </a:extLst>
            </p:cNvPr>
            <p:cNvGrpSpPr/>
            <p:nvPr/>
          </p:nvGrpSpPr>
          <p:grpSpPr>
            <a:xfrm>
              <a:off x="8488839" y="832171"/>
              <a:ext cx="3038626" cy="2682037"/>
              <a:chOff x="1104341" y="1534369"/>
              <a:chExt cx="4018917" cy="3547288"/>
            </a:xfrm>
          </p:grpSpPr>
          <p:sp>
            <p:nvSpPr>
              <p:cNvPr id="189" name="Freeform 16">
                <a:extLst>
                  <a:ext uri="{FF2B5EF4-FFF2-40B4-BE49-F238E27FC236}">
                    <a16:creationId xmlns:a16="http://schemas.microsoft.com/office/drawing/2014/main" id="{E9604103-33B2-3A42-1411-138A188EA5D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6605FE4F-315D-6F0D-1076-FE2925E19338}"/>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90" name="TextBox 189">
                    <a:extLst>
                      <a:ext uri="{FF2B5EF4-FFF2-40B4-BE49-F238E27FC236}">
                        <a16:creationId xmlns:a16="http://schemas.microsoft.com/office/drawing/2014/main" id="{6605FE4F-315D-6F0D-1076-FE2925E19338}"/>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8"/>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677777E7-12D5-ED13-D86A-1AFDE766A505}"/>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192" name="Freeform 19">
                <a:extLst>
                  <a:ext uri="{FF2B5EF4-FFF2-40B4-BE49-F238E27FC236}">
                    <a16:creationId xmlns:a16="http://schemas.microsoft.com/office/drawing/2014/main" id="{303CBBEE-E9BD-3C81-4D30-996CB7A034C0}"/>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434D828B-4F5B-D04A-3211-657B3E747F89}"/>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A5C4807-62E6-81CE-F06C-CA52ADA67609}"/>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48DC223D-8F1E-1171-F7D0-77B5AC97E62E}"/>
                </a:ext>
              </a:extLst>
            </p:cNvPr>
            <p:cNvGrpSpPr/>
            <p:nvPr/>
          </p:nvGrpSpPr>
          <p:grpSpPr>
            <a:xfrm>
              <a:off x="8587196" y="885027"/>
              <a:ext cx="2672680" cy="2664760"/>
              <a:chOff x="4320934" y="1945939"/>
              <a:chExt cx="3533584" cy="3523111"/>
            </a:xfrm>
          </p:grpSpPr>
          <p:grpSp>
            <p:nvGrpSpPr>
              <p:cNvPr id="156" name="Group 155">
                <a:extLst>
                  <a:ext uri="{FF2B5EF4-FFF2-40B4-BE49-F238E27FC236}">
                    <a16:creationId xmlns:a16="http://schemas.microsoft.com/office/drawing/2014/main" id="{4D0F7353-2DB5-EDA4-066D-E5D638DAB5DC}"/>
                  </a:ext>
                </a:extLst>
              </p:cNvPr>
              <p:cNvGrpSpPr/>
              <p:nvPr/>
            </p:nvGrpSpPr>
            <p:grpSpPr>
              <a:xfrm>
                <a:off x="4481077" y="2121268"/>
                <a:ext cx="3183077" cy="3187720"/>
                <a:chOff x="4481077" y="2121268"/>
                <a:chExt cx="3183077" cy="3187720"/>
              </a:xfrm>
            </p:grpSpPr>
            <p:cxnSp>
              <p:nvCxnSpPr>
                <p:cNvPr id="165" name="Straight Arrow Connector 164">
                  <a:extLst>
                    <a:ext uri="{FF2B5EF4-FFF2-40B4-BE49-F238E27FC236}">
                      <a16:creationId xmlns:a16="http://schemas.microsoft.com/office/drawing/2014/main" id="{0F31E5D6-1E64-2FB1-774D-C60A5265DB97}"/>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D921B59-2147-AE42-919A-A7794AE594A3}"/>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29287D6-5BEF-3811-3143-858618D75FC2}"/>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BD01B48-528B-37B9-5D96-50677EFC8206}"/>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B36124AF-E64F-F6B9-4742-2AA66390DD72}"/>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A7DF01F7-6746-4E69-D6F2-3E2DC7300EE0}"/>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DFBD1BE-80B1-8CFB-79D9-CD316D7A3C65}"/>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9E623488-AA69-2BCD-90B6-B1BD6F9B75C7}"/>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54B80673-B670-71EA-DB80-C59A5AD863DD}"/>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E1EB952F-DE14-C71D-AE81-4869B53522B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1144A9A3-6F38-FF8C-EF92-86BC9FC28B2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0ED550C9-7D09-8DC9-4CE4-835423DCBA0F}"/>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4D48A89-5733-0C36-87F4-5084186198C2}"/>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1E19E7BF-D654-6312-2A5D-1114B862DB39}"/>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B5DD7A8C-EB6A-200D-82C5-B0445BB30F1A}"/>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786E4EE1-A435-C5D4-3E34-67B693E9F0D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BB6FFA5-9B91-8B7B-AD3C-CF7BBB7D6C09}"/>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DD1EE259-3A4B-07AC-8720-8F72CCD1A085}"/>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4FD755E8-5D6D-31E9-E25D-F108E33380F1}"/>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78BE0A2-DE53-3A40-9A5D-41E17BE3BD2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398D876A-39F9-54A8-2F60-72CFCC93AE9F}"/>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AC8A9D67-13BE-1277-A491-519306F31AE2}"/>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6F5FBCED-153E-6432-9134-44E6920F08A4}"/>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07FBF6FB-A2F7-B983-1733-1DF9C5A260DF}"/>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57" name="Straight Arrow Connector 156">
                <a:extLst>
                  <a:ext uri="{FF2B5EF4-FFF2-40B4-BE49-F238E27FC236}">
                    <a16:creationId xmlns:a16="http://schemas.microsoft.com/office/drawing/2014/main" id="{C46B13EF-B220-9C55-24DB-126F77C87599}"/>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E84E927-6A73-3CCC-D891-7B432614BA8C}"/>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6B7117EA-89EE-F6C3-75B8-672BA1B0D437}"/>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573C654-E367-637B-22A9-3EB16641BA7A}"/>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1587CC11-34E7-9F3D-5A3D-8E04674D523C}"/>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4419690-A2BB-94DA-88D7-AE92846FF21A}"/>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F6182F5-9073-55D4-A2B7-8EB54B2854C6}"/>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F2AB9706-587A-1674-24C4-F0FF56CD647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7255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486970" y="400545"/>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486970" y="400545"/>
                <a:ext cx="4933723" cy="769441"/>
              </a:xfrm>
              <a:prstGeom prst="rect">
                <a:avLst/>
              </a:prstGeom>
              <a:blipFill>
                <a:blip r:embed="rId2"/>
                <a:stretch>
                  <a:fillRect l="-5068"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03527" y="3520067"/>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03527" y="3520067"/>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79927" y="1708229"/>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79927" y="1708229"/>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532698" y="4612204"/>
                <a:ext cx="8395182" cy="1446550"/>
              </a:xfrm>
              <a:prstGeom prst="rect">
                <a:avLst/>
              </a:prstGeom>
              <a:noFill/>
            </p:spPr>
            <p:txBody>
              <a:bodyPr wrap="none" rtlCol="0">
                <a:spAutoFit/>
              </a:bodyPr>
              <a:lstStyle/>
              <a:p>
                <a:pPr algn="ctr"/>
                <a:r>
                  <a:rPr lang="en-US" sz="4400" dirty="0">
                    <a:solidFill>
                      <a:schemeClr val="accent6">
                        <a:lumMod val="75000"/>
                      </a:schemeClr>
                    </a:solidFill>
                  </a:rPr>
                  <a:t>A </a:t>
                </a:r>
                <a:r>
                  <a:rPr lang="en-US" sz="4400" dirty="0" err="1">
                    <a:solidFill>
                      <a:schemeClr val="accent6">
                        <a:lumMod val="75000"/>
                      </a:schemeClr>
                    </a:solidFill>
                  </a:rPr>
                  <a:t>divergenceless</a:t>
                </a:r>
                <a:r>
                  <a:rPr lang="en-US" sz="4400" dirty="0">
                    <a:solidFill>
                      <a:schemeClr val="accent6">
                        <a:lumMod val="75000"/>
                      </a:schemeClr>
                    </a:solidFill>
                  </a:rPr>
                  <a:t> vector field admits</a:t>
                </a:r>
              </a:p>
              <a:p>
                <a:pPr algn="ctr"/>
                <a:r>
                  <a:rPr lang="en-US" sz="4400" dirty="0">
                    <a:solidFill>
                      <a:schemeClr val="accent6">
                        <a:lumMod val="75000"/>
                      </a:schemeClr>
                    </a:solidFill>
                  </a:rPr>
                  <a:t>a stream function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532698" y="4612204"/>
                <a:ext cx="8395182" cy="1446550"/>
              </a:xfrm>
              <a:prstGeom prst="rect">
                <a:avLst/>
              </a:prstGeom>
              <a:blipFill>
                <a:blip r:embed="rId5"/>
                <a:stretch>
                  <a:fillRect l="-2467" t="-8861" r="-2467" b="-19409"/>
                </a:stretch>
              </a:blipFill>
            </p:spPr>
            <p:txBody>
              <a:bodyPr/>
              <a:lstStyle/>
              <a:p>
                <a:r>
                  <a:rPr lang="en-US">
                    <a:noFill/>
                  </a:rPr>
                  <a:t> </a:t>
                </a:r>
              </a:p>
            </p:txBody>
          </p:sp>
        </mc:Fallback>
      </mc:AlternateContent>
      <p:grpSp>
        <p:nvGrpSpPr>
          <p:cNvPr id="248" name="Group 247">
            <a:extLst>
              <a:ext uri="{FF2B5EF4-FFF2-40B4-BE49-F238E27FC236}">
                <a16:creationId xmlns:a16="http://schemas.microsoft.com/office/drawing/2014/main" id="{ED77BB69-57D2-B734-0A17-11AB2A5784BF}"/>
              </a:ext>
            </a:extLst>
          </p:cNvPr>
          <p:cNvGrpSpPr>
            <a:grpSpLocks noChangeAspect="1"/>
          </p:cNvGrpSpPr>
          <p:nvPr/>
        </p:nvGrpSpPr>
        <p:grpSpPr>
          <a:xfrm>
            <a:off x="8250656" y="101903"/>
            <a:ext cx="3669495" cy="3698838"/>
            <a:chOff x="8230933" y="465670"/>
            <a:chExt cx="3412500" cy="3439788"/>
          </a:xfrm>
        </p:grpSpPr>
        <p:grpSp>
          <p:nvGrpSpPr>
            <p:cNvPr id="249" name="Group 248">
              <a:extLst>
                <a:ext uri="{FF2B5EF4-FFF2-40B4-BE49-F238E27FC236}">
                  <a16:creationId xmlns:a16="http://schemas.microsoft.com/office/drawing/2014/main" id="{8FD0FC00-812F-0937-F413-14BCBB151EE7}"/>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291" name="TextBox 290">
                    <a:extLst>
                      <a:ext uri="{FF2B5EF4-FFF2-40B4-BE49-F238E27FC236}">
                        <a16:creationId xmlns:a16="http://schemas.microsoft.com/office/drawing/2014/main" id="{2313BEF2-9939-8A38-D6F1-18E5EF5FA8D8}"/>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1" name="TextBox 290">
                    <a:extLst>
                      <a:ext uri="{FF2B5EF4-FFF2-40B4-BE49-F238E27FC236}">
                        <a16:creationId xmlns:a16="http://schemas.microsoft.com/office/drawing/2014/main" id="{2313BEF2-9939-8A38-D6F1-18E5EF5FA8D8}"/>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2" name="TextBox 291">
                    <a:extLst>
                      <a:ext uri="{FF2B5EF4-FFF2-40B4-BE49-F238E27FC236}">
                        <a16:creationId xmlns:a16="http://schemas.microsoft.com/office/drawing/2014/main" id="{BF8201CB-3835-63A1-FF7C-064C7804482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92" name="TextBox 291">
                    <a:extLst>
                      <a:ext uri="{FF2B5EF4-FFF2-40B4-BE49-F238E27FC236}">
                        <a16:creationId xmlns:a16="http://schemas.microsoft.com/office/drawing/2014/main" id="{BF8201CB-3835-63A1-FF7C-064C78044829}"/>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293" name="Group 292">
                <a:extLst>
                  <a:ext uri="{FF2B5EF4-FFF2-40B4-BE49-F238E27FC236}">
                    <a16:creationId xmlns:a16="http://schemas.microsoft.com/office/drawing/2014/main" id="{ED9DF8F2-E7C7-DE13-E59D-A7B71883477F}"/>
                  </a:ext>
                </a:extLst>
              </p:cNvPr>
              <p:cNvGrpSpPr/>
              <p:nvPr/>
            </p:nvGrpSpPr>
            <p:grpSpPr>
              <a:xfrm>
                <a:off x="565964" y="883621"/>
                <a:ext cx="5486400" cy="5485835"/>
                <a:chOff x="3878442" y="1338439"/>
                <a:chExt cx="3840480" cy="3840480"/>
              </a:xfrm>
            </p:grpSpPr>
            <p:cxnSp>
              <p:nvCxnSpPr>
                <p:cNvPr id="294" name="Straight Connector 293">
                  <a:extLst>
                    <a:ext uri="{FF2B5EF4-FFF2-40B4-BE49-F238E27FC236}">
                      <a16:creationId xmlns:a16="http://schemas.microsoft.com/office/drawing/2014/main" id="{2A112D82-27D4-957C-F07D-782BB0B3323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DF56594-6103-B6A1-7432-65E37ECF2E75}"/>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0" name="Group 249">
              <a:extLst>
                <a:ext uri="{FF2B5EF4-FFF2-40B4-BE49-F238E27FC236}">
                  <a16:creationId xmlns:a16="http://schemas.microsoft.com/office/drawing/2014/main" id="{7ACBA730-83D0-112F-B59E-4DCCBDBBE2A3}"/>
                </a:ext>
              </a:extLst>
            </p:cNvPr>
            <p:cNvGrpSpPr/>
            <p:nvPr/>
          </p:nvGrpSpPr>
          <p:grpSpPr>
            <a:xfrm>
              <a:off x="8488839" y="832171"/>
              <a:ext cx="3038626" cy="2682037"/>
              <a:chOff x="1104341" y="1534369"/>
              <a:chExt cx="4018917" cy="3547288"/>
            </a:xfrm>
          </p:grpSpPr>
          <p:sp>
            <p:nvSpPr>
              <p:cNvPr id="285" name="Freeform 16">
                <a:extLst>
                  <a:ext uri="{FF2B5EF4-FFF2-40B4-BE49-F238E27FC236}">
                    <a16:creationId xmlns:a16="http://schemas.microsoft.com/office/drawing/2014/main" id="{A42C6BA9-3814-F618-D86E-E6D001DB4C7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6" name="TextBox 285">
                    <a:extLst>
                      <a:ext uri="{FF2B5EF4-FFF2-40B4-BE49-F238E27FC236}">
                        <a16:creationId xmlns:a16="http://schemas.microsoft.com/office/drawing/2014/main" id="{7F2C6777-2490-19F7-601E-0294A3D56417}"/>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86" name="TextBox 285">
                    <a:extLst>
                      <a:ext uri="{FF2B5EF4-FFF2-40B4-BE49-F238E27FC236}">
                        <a16:creationId xmlns:a16="http://schemas.microsoft.com/office/drawing/2014/main" id="{7F2C6777-2490-19F7-601E-0294A3D56417}"/>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8"/>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 name="TextBox 286">
                    <a:extLst>
                      <a:ext uri="{FF2B5EF4-FFF2-40B4-BE49-F238E27FC236}">
                        <a16:creationId xmlns:a16="http://schemas.microsoft.com/office/drawing/2014/main" id="{752A5C7D-120E-BAE5-9257-62A8F18EDF22}"/>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288" name="Freeform 19">
                <a:extLst>
                  <a:ext uri="{FF2B5EF4-FFF2-40B4-BE49-F238E27FC236}">
                    <a16:creationId xmlns:a16="http://schemas.microsoft.com/office/drawing/2014/main" id="{C2EE5768-1020-1757-4414-5CF7FABE1CE1}"/>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Oval 288">
                <a:extLst>
                  <a:ext uri="{FF2B5EF4-FFF2-40B4-BE49-F238E27FC236}">
                    <a16:creationId xmlns:a16="http://schemas.microsoft.com/office/drawing/2014/main" id="{43590032-8086-C501-8B55-19CF7CEDB3E4}"/>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C2BA1F3C-427F-C1CE-65FD-0CCAB7013D5D}"/>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34621A60-BF37-E0C4-6BC7-5EE10E58DE1D}"/>
                </a:ext>
              </a:extLst>
            </p:cNvPr>
            <p:cNvGrpSpPr/>
            <p:nvPr/>
          </p:nvGrpSpPr>
          <p:grpSpPr>
            <a:xfrm>
              <a:off x="8587196" y="885027"/>
              <a:ext cx="2672680" cy="2664760"/>
              <a:chOff x="4320934" y="1945939"/>
              <a:chExt cx="3533584" cy="3523111"/>
            </a:xfrm>
          </p:grpSpPr>
          <p:grpSp>
            <p:nvGrpSpPr>
              <p:cNvPr id="252" name="Group 251">
                <a:extLst>
                  <a:ext uri="{FF2B5EF4-FFF2-40B4-BE49-F238E27FC236}">
                    <a16:creationId xmlns:a16="http://schemas.microsoft.com/office/drawing/2014/main" id="{CA1D6F7B-A97F-1BD5-E217-28638FEAE363}"/>
                  </a:ext>
                </a:extLst>
              </p:cNvPr>
              <p:cNvGrpSpPr/>
              <p:nvPr/>
            </p:nvGrpSpPr>
            <p:grpSpPr>
              <a:xfrm>
                <a:off x="4481077" y="2121268"/>
                <a:ext cx="3183077" cy="3187720"/>
                <a:chOff x="4481077" y="2121268"/>
                <a:chExt cx="3183077" cy="3187720"/>
              </a:xfrm>
            </p:grpSpPr>
            <p:cxnSp>
              <p:nvCxnSpPr>
                <p:cNvPr id="261" name="Straight Arrow Connector 260">
                  <a:extLst>
                    <a:ext uri="{FF2B5EF4-FFF2-40B4-BE49-F238E27FC236}">
                      <a16:creationId xmlns:a16="http://schemas.microsoft.com/office/drawing/2014/main" id="{478374BA-6B3F-B46E-1C6E-B22BC78E6211}"/>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93FF3EC-D1A9-D2E7-3D9D-685DDE5FD01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423E74C5-F5CA-3D8B-EE6C-2585E2428146}"/>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FCE3EBC-EFAE-F0FB-F321-4C6D6022631E}"/>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C9DF5076-C836-7DB1-A35C-871EC68A66B2}"/>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5EB1727-2BA0-FB3F-3418-749193B132BF}"/>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F1D44489-7A91-E4A1-F174-A92FA051DC3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20608966-BC37-62AC-581C-7CE7123FBF70}"/>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86033ACB-A34D-5CCC-FD61-45E209DA6D82}"/>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E937CB8B-3249-8A4A-B405-3F43F1720D50}"/>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14C71C20-2C99-0C63-1BB7-10A79CAA3A6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6E0422FB-61C8-E454-9D85-F4202CB42961}"/>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82C2743-E713-4EEC-4C18-CB1F10DA36B1}"/>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D7EE9371-0077-3AA1-8FEF-4688CCCFEA97}"/>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83F62310-DC86-8412-9F87-82021E14C9BE}"/>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965AD22B-3E1B-7872-79E9-9F98411A546B}"/>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ED8C2EBC-0300-00C1-816D-FA12D0BB6030}"/>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2A64F9C-BA93-353E-BD7D-5C03D38FE4C1}"/>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E83E054A-CD92-6CEE-86D6-612906E98326}"/>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747E8071-0F17-E6FD-DC72-4A3DC2098D75}"/>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2FDD8077-ED97-E660-9E95-1EB2E7F9B0E9}"/>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F3BA7AC-E69B-A3B4-A22A-1F84A9AA716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A2566006-684B-CBEE-548A-329DE53C63CA}"/>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615785BF-EE9C-9087-B22E-BF47DFB03801}"/>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53" name="Straight Arrow Connector 252">
                <a:extLst>
                  <a:ext uri="{FF2B5EF4-FFF2-40B4-BE49-F238E27FC236}">
                    <a16:creationId xmlns:a16="http://schemas.microsoft.com/office/drawing/2014/main" id="{340A1F54-5F3E-1E7A-744C-5773728F80B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D6561678-868C-DE67-6506-52C615CD97E3}"/>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F4E1C9E2-446A-1654-FDB6-DB83A8DB4F79}"/>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6244EB16-033E-FDBA-E1B2-1027BEEC25F5}"/>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FE5913B2-70E8-C5D8-A68F-3F2D0FB6CB4E}"/>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85460495-2C0A-522E-6CD1-A06EEBAEAE33}"/>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585087D7-8AAE-3114-54CF-B879CFE1B0C1}"/>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1895CADE-F5FE-76FA-7114-0887919C2130}"/>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667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3616035"/>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3616035"/>
                <a:ext cx="8165249" cy="1446550"/>
              </a:xfrm>
              <a:prstGeom prst="rect">
                <a:avLst/>
              </a:prstGeom>
              <a:blipFill>
                <a:blip r:embed="rId3"/>
                <a:stretch>
                  <a:fillRect l="-2612" t="-8439" r="-2537"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D1A539D5-D594-3AFC-DB1A-F03078163554}"/>
                  </a:ext>
                </a:extLst>
              </p:cNvPr>
              <p:cNvSpPr txBox="1"/>
              <p:nvPr/>
            </p:nvSpPr>
            <p:spPr>
              <a:xfrm>
                <a:off x="504370" y="102885"/>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tx1"/>
                    </a:solidFill>
                  </a:rPr>
                  <a:t>HM-1D </a:t>
                </a:r>
                <a14:m>
                  <m:oMath xmlns:m="http://schemas.openxmlformats.org/officeDocument/2006/math">
                    <m:r>
                      <a:rPr lang="en-US" sz="4400" b="0" i="1" smtClean="0">
                        <a:solidFill>
                          <a:schemeClr val="tx1"/>
                        </a:solidFill>
                        <a:latin typeface="Cambria Math" panose="02040503050406030204" pitchFamily="18" charset="0"/>
                      </a:rPr>
                      <m:t>⇒</m:t>
                    </m:r>
                  </m:oMath>
                </a14:m>
                <a:r>
                  <a:rPr lang="en-US" sz="4400" b="0" dirty="0">
                    <a:solidFill>
                      <a:schemeClr val="tx1"/>
                    </a:solidFill>
                  </a:rPr>
                  <a:t> </a:t>
                </a:r>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endParaRPr lang="en-US" sz="4400" dirty="0">
                  <a:solidFill>
                    <a:schemeClr val="tx1"/>
                  </a:solidFill>
                </a:endParaRPr>
              </a:p>
            </p:txBody>
          </p:sp>
        </mc:Choice>
        <mc:Fallback xmlns="">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504370" y="102885"/>
                <a:ext cx="6850367" cy="856068"/>
              </a:xfrm>
              <a:prstGeom prst="rect">
                <a:avLst/>
              </a:prstGeom>
              <a:blipFill>
                <a:blip r:embed="rId4"/>
                <a:stretch>
                  <a:fillRect l="-3651" t="-4286" r="-26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20">
                <a:extLst>
                  <a:ext uri="{FF2B5EF4-FFF2-40B4-BE49-F238E27FC236}">
                    <a16:creationId xmlns:a16="http://schemas.microsoft.com/office/drawing/2014/main" id="{E6C74CF9-CB90-3741-8D2A-8E0B8330FCF3}"/>
                  </a:ext>
                </a:extLst>
              </p:cNvPr>
              <p:cNvSpPr txBox="1"/>
              <p:nvPr/>
            </p:nvSpPr>
            <p:spPr>
              <a:xfrm>
                <a:off x="504369" y="1349918"/>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r>
                  <a:rPr lang="en-US" sz="4400" dirty="0">
                    <a:solidFill>
                      <a:schemeClr val="tx1"/>
                    </a:solidFill>
                  </a:rPr>
                  <a:t> </a:t>
                </a:r>
                <a14:m>
                  <m:oMath xmlns:m="http://schemas.openxmlformats.org/officeDocument/2006/math">
                    <m:r>
                      <a:rPr lang="en-US" sz="4400" i="1">
                        <a:solidFill>
                          <a:schemeClr val="tx1"/>
                        </a:solidFill>
                        <a:latin typeface="Cambria Math" panose="02040503050406030204" pitchFamily="18" charset="0"/>
                      </a:rPr>
                      <m:t>⇒</m:t>
                    </m:r>
                  </m:oMath>
                </a14:m>
                <a:r>
                  <a:rPr lang="en-US" sz="4400" dirty="0">
                    <a:solidFill>
                      <a:schemeClr val="tx1"/>
                    </a:solidFill>
                  </a:rPr>
                  <a:t> HM-1D</a:t>
                </a:r>
              </a:p>
            </p:txBody>
          </p:sp>
        </mc:Choice>
        <mc:Fallback xmlns="">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504369" y="1349918"/>
                <a:ext cx="6850367" cy="856068"/>
              </a:xfrm>
              <a:prstGeom prst="rect">
                <a:avLst/>
              </a:prstGeom>
              <a:blipFill>
                <a:blip r:embed="rId5"/>
                <a:stretch>
                  <a:fillRect t="-3546" r="-267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2846330"/>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2846330"/>
                <a:ext cx="2813785" cy="769441"/>
              </a:xfrm>
              <a:prstGeom prst="rect">
                <a:avLst/>
              </a:prstGeom>
              <a:blipFill>
                <a:blip r:embed="rId6"/>
                <a:stretch>
                  <a:fillRect l="-8894" t="-16667" b="-37302"/>
                </a:stretch>
              </a:blipFill>
            </p:spPr>
            <p:txBody>
              <a:bodyPr/>
              <a:lstStyle/>
              <a:p>
                <a:r>
                  <a:rPr lang="en-US">
                    <a:noFill/>
                  </a:rPr>
                  <a:t> </a:t>
                </a:r>
              </a:p>
            </p:txBody>
          </p:sp>
        </mc:Fallback>
      </mc:AlternateContent>
      <p:grpSp>
        <p:nvGrpSpPr>
          <p:cNvPr id="398" name="Group 397">
            <a:extLst>
              <a:ext uri="{FF2B5EF4-FFF2-40B4-BE49-F238E27FC236}">
                <a16:creationId xmlns:a16="http://schemas.microsoft.com/office/drawing/2014/main" id="{AFE58831-AF42-E970-2692-3A7EC63A0A6A}"/>
              </a:ext>
            </a:extLst>
          </p:cNvPr>
          <p:cNvGrpSpPr>
            <a:grpSpLocks noChangeAspect="1"/>
          </p:cNvGrpSpPr>
          <p:nvPr/>
        </p:nvGrpSpPr>
        <p:grpSpPr>
          <a:xfrm>
            <a:off x="8250656" y="101903"/>
            <a:ext cx="3669495" cy="3698838"/>
            <a:chOff x="8230933" y="465670"/>
            <a:chExt cx="3412500" cy="3439788"/>
          </a:xfrm>
        </p:grpSpPr>
        <p:grpSp>
          <p:nvGrpSpPr>
            <p:cNvPr id="399" name="Group 398">
              <a:extLst>
                <a:ext uri="{FF2B5EF4-FFF2-40B4-BE49-F238E27FC236}">
                  <a16:creationId xmlns:a16="http://schemas.microsoft.com/office/drawing/2014/main" id="{8B6001D2-374F-2641-CC47-2296EEC87C84}"/>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441" name="TextBox 440">
                    <a:extLst>
                      <a:ext uri="{FF2B5EF4-FFF2-40B4-BE49-F238E27FC236}">
                        <a16:creationId xmlns:a16="http://schemas.microsoft.com/office/drawing/2014/main" id="{3D8A3C7E-AA51-4A84-A50E-7218A29375E1}"/>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41" name="TextBox 440">
                    <a:extLst>
                      <a:ext uri="{FF2B5EF4-FFF2-40B4-BE49-F238E27FC236}">
                        <a16:creationId xmlns:a16="http://schemas.microsoft.com/office/drawing/2014/main" id="{3D8A3C7E-AA51-4A84-A50E-7218A29375E1}"/>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3"/>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2" name="TextBox 441">
                    <a:extLst>
                      <a:ext uri="{FF2B5EF4-FFF2-40B4-BE49-F238E27FC236}">
                        <a16:creationId xmlns:a16="http://schemas.microsoft.com/office/drawing/2014/main" id="{A803F141-8284-80DC-C2B3-B76949ED56E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42" name="TextBox 441">
                    <a:extLst>
                      <a:ext uri="{FF2B5EF4-FFF2-40B4-BE49-F238E27FC236}">
                        <a16:creationId xmlns:a16="http://schemas.microsoft.com/office/drawing/2014/main" id="{A803F141-8284-80DC-C2B3-B76949ED56EB}"/>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443" name="Group 442">
                <a:extLst>
                  <a:ext uri="{FF2B5EF4-FFF2-40B4-BE49-F238E27FC236}">
                    <a16:creationId xmlns:a16="http://schemas.microsoft.com/office/drawing/2014/main" id="{727B31CC-D5D9-EFD4-3FCC-06D5810728DA}"/>
                  </a:ext>
                </a:extLst>
              </p:cNvPr>
              <p:cNvGrpSpPr/>
              <p:nvPr/>
            </p:nvGrpSpPr>
            <p:grpSpPr>
              <a:xfrm>
                <a:off x="565964" y="883621"/>
                <a:ext cx="5486400" cy="5485835"/>
                <a:chOff x="3878442" y="1338439"/>
                <a:chExt cx="3840480" cy="3840480"/>
              </a:xfrm>
            </p:grpSpPr>
            <p:cxnSp>
              <p:nvCxnSpPr>
                <p:cNvPr id="444" name="Straight Connector 443">
                  <a:extLst>
                    <a:ext uri="{FF2B5EF4-FFF2-40B4-BE49-F238E27FC236}">
                      <a16:creationId xmlns:a16="http://schemas.microsoft.com/office/drawing/2014/main" id="{799306E3-3AF9-0187-43BD-2DD8816C8D8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2890818-36B1-DF31-2546-E02E33A0834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0" name="Group 399">
              <a:extLst>
                <a:ext uri="{FF2B5EF4-FFF2-40B4-BE49-F238E27FC236}">
                  <a16:creationId xmlns:a16="http://schemas.microsoft.com/office/drawing/2014/main" id="{411D58C8-07E7-CEB3-15B3-73323CDFE85E}"/>
                </a:ext>
              </a:extLst>
            </p:cNvPr>
            <p:cNvGrpSpPr/>
            <p:nvPr/>
          </p:nvGrpSpPr>
          <p:grpSpPr>
            <a:xfrm>
              <a:off x="8488839" y="832171"/>
              <a:ext cx="3038626" cy="2682037"/>
              <a:chOff x="1104341" y="1534369"/>
              <a:chExt cx="4018917" cy="3547288"/>
            </a:xfrm>
          </p:grpSpPr>
          <p:sp>
            <p:nvSpPr>
              <p:cNvPr id="435" name="Freeform 16">
                <a:extLst>
                  <a:ext uri="{FF2B5EF4-FFF2-40B4-BE49-F238E27FC236}">
                    <a16:creationId xmlns:a16="http://schemas.microsoft.com/office/drawing/2014/main" id="{05ACAE92-F38B-CDBF-880B-AA1B628A38AC}"/>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36" name="TextBox 435">
                    <a:extLst>
                      <a:ext uri="{FF2B5EF4-FFF2-40B4-BE49-F238E27FC236}">
                        <a16:creationId xmlns:a16="http://schemas.microsoft.com/office/drawing/2014/main" id="{C9572F00-A2F2-270E-FD7C-1BD05CD76F0A}"/>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436" name="TextBox 435">
                    <a:extLst>
                      <a:ext uri="{FF2B5EF4-FFF2-40B4-BE49-F238E27FC236}">
                        <a16:creationId xmlns:a16="http://schemas.microsoft.com/office/drawing/2014/main" id="{C9572F00-A2F2-270E-FD7C-1BD05CD76F0A}"/>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4"/>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7" name="TextBox 436">
                    <a:extLst>
                      <a:ext uri="{FF2B5EF4-FFF2-40B4-BE49-F238E27FC236}">
                        <a16:creationId xmlns:a16="http://schemas.microsoft.com/office/drawing/2014/main" id="{AD19D1B0-C14A-29E2-E666-C524A18707AE}"/>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438" name="Freeform 19">
                <a:extLst>
                  <a:ext uri="{FF2B5EF4-FFF2-40B4-BE49-F238E27FC236}">
                    <a16:creationId xmlns:a16="http://schemas.microsoft.com/office/drawing/2014/main" id="{5B4F5311-28FD-91C2-01A1-8CDFFC6DB64A}"/>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Oval 438">
                <a:extLst>
                  <a:ext uri="{FF2B5EF4-FFF2-40B4-BE49-F238E27FC236}">
                    <a16:creationId xmlns:a16="http://schemas.microsoft.com/office/drawing/2014/main" id="{AACE593A-A341-2415-4793-22122B55AE4B}"/>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5CF85BAD-F17F-3FFD-2928-D93D3BEF3565}"/>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1" name="Group 400">
              <a:extLst>
                <a:ext uri="{FF2B5EF4-FFF2-40B4-BE49-F238E27FC236}">
                  <a16:creationId xmlns:a16="http://schemas.microsoft.com/office/drawing/2014/main" id="{C6F2DBE9-DAB0-9F67-5D87-0CB87758D88E}"/>
                </a:ext>
              </a:extLst>
            </p:cNvPr>
            <p:cNvGrpSpPr/>
            <p:nvPr/>
          </p:nvGrpSpPr>
          <p:grpSpPr>
            <a:xfrm>
              <a:off x="8587196" y="885027"/>
              <a:ext cx="2672680" cy="2664760"/>
              <a:chOff x="4320934" y="1945939"/>
              <a:chExt cx="3533584" cy="3523111"/>
            </a:xfrm>
          </p:grpSpPr>
          <p:grpSp>
            <p:nvGrpSpPr>
              <p:cNvPr id="402" name="Group 401">
                <a:extLst>
                  <a:ext uri="{FF2B5EF4-FFF2-40B4-BE49-F238E27FC236}">
                    <a16:creationId xmlns:a16="http://schemas.microsoft.com/office/drawing/2014/main" id="{2005F982-E23C-8FFF-6C25-F7CBE52E5325}"/>
                  </a:ext>
                </a:extLst>
              </p:cNvPr>
              <p:cNvGrpSpPr/>
              <p:nvPr/>
            </p:nvGrpSpPr>
            <p:grpSpPr>
              <a:xfrm>
                <a:off x="4481077" y="2121268"/>
                <a:ext cx="3183077" cy="3187720"/>
                <a:chOff x="4481077" y="2121268"/>
                <a:chExt cx="3183077" cy="3187720"/>
              </a:xfrm>
            </p:grpSpPr>
            <p:cxnSp>
              <p:nvCxnSpPr>
                <p:cNvPr id="411" name="Straight Arrow Connector 410">
                  <a:extLst>
                    <a:ext uri="{FF2B5EF4-FFF2-40B4-BE49-F238E27FC236}">
                      <a16:creationId xmlns:a16="http://schemas.microsoft.com/office/drawing/2014/main" id="{79BC3846-3AD0-268F-5C8B-AF19E78C9D92}"/>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2" name="Straight Arrow Connector 411">
                  <a:extLst>
                    <a:ext uri="{FF2B5EF4-FFF2-40B4-BE49-F238E27FC236}">
                      <a16:creationId xmlns:a16="http://schemas.microsoft.com/office/drawing/2014/main" id="{9DF821CB-D51E-7155-C495-A2048886020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9FCB537A-310A-7EAA-E311-3E5131477698}"/>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213CD0B7-4F8B-47EF-6A4F-73959EBEA1EC}"/>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a:extLst>
                    <a:ext uri="{FF2B5EF4-FFF2-40B4-BE49-F238E27FC236}">
                      <a16:creationId xmlns:a16="http://schemas.microsoft.com/office/drawing/2014/main" id="{0C950C28-9707-78ED-3E25-63711C99320D}"/>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Straight Arrow Connector 415">
                  <a:extLst>
                    <a:ext uri="{FF2B5EF4-FFF2-40B4-BE49-F238E27FC236}">
                      <a16:creationId xmlns:a16="http://schemas.microsoft.com/office/drawing/2014/main" id="{F0025759-89F2-3FB8-DC18-0B89312FC22A}"/>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69455273-D992-0D3B-65CF-3C91E7C2C133}"/>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525BC8D9-7424-599C-0692-E09736186A33}"/>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id="{D56ABEFF-E0B6-9F9D-C951-BF455EA4C677}"/>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0" name="Straight Arrow Connector 419">
                  <a:extLst>
                    <a:ext uri="{FF2B5EF4-FFF2-40B4-BE49-F238E27FC236}">
                      <a16:creationId xmlns:a16="http://schemas.microsoft.com/office/drawing/2014/main" id="{E1AEB985-F17C-6590-A0BF-21A11954FB2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1" name="Straight Arrow Connector 420">
                  <a:extLst>
                    <a:ext uri="{FF2B5EF4-FFF2-40B4-BE49-F238E27FC236}">
                      <a16:creationId xmlns:a16="http://schemas.microsoft.com/office/drawing/2014/main" id="{1E0C679F-BBF6-7D14-E944-939FA358258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694E653A-F8A7-788E-8131-3344A317EC5B}"/>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3" name="Straight Arrow Connector 422">
                  <a:extLst>
                    <a:ext uri="{FF2B5EF4-FFF2-40B4-BE49-F238E27FC236}">
                      <a16:creationId xmlns:a16="http://schemas.microsoft.com/office/drawing/2014/main" id="{6A081B8C-F504-1847-5F50-DA5048296F9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01F116D0-419B-E0FC-4ED0-A44530427C6F}"/>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03B7B9EE-536A-374B-866D-75F0D197112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C70F446C-8B7F-0F0B-B572-A71E02710BE3}"/>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A9431D2D-CD1D-FFE0-5DAB-2784E54E0614}"/>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E17C738-D639-3B3E-D12F-9367341798D0}"/>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27DE537A-380E-021E-C236-05B19929D332}"/>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804732F5-D0A4-825A-E0E2-5B64309EE3D3}"/>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EA1A06A5-6DF2-6297-F85F-496684A44BC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7A477C1-789F-AE74-180A-F4AAE69D83DE}"/>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3BAECF03-8ECF-E250-16D4-416A82DF0D5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DB00BB2C-C861-8743-78C5-61B778D7E178}"/>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03" name="Straight Arrow Connector 402">
                <a:extLst>
                  <a:ext uri="{FF2B5EF4-FFF2-40B4-BE49-F238E27FC236}">
                    <a16:creationId xmlns:a16="http://schemas.microsoft.com/office/drawing/2014/main" id="{0F6A3A04-92D6-40B0-95D7-5776D26F7608}"/>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4" name="Straight Arrow Connector 403">
                <a:extLst>
                  <a:ext uri="{FF2B5EF4-FFF2-40B4-BE49-F238E27FC236}">
                    <a16:creationId xmlns:a16="http://schemas.microsoft.com/office/drawing/2014/main" id="{DEA21AFD-14D9-C9CE-5B7F-152CFEFC8538}"/>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66786997-1B50-FA19-DA93-C36E883546CE}"/>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F66B93A2-8F8F-C343-D425-AB8A1DA1C2F1}"/>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7" name="Straight Arrow Connector 406">
                <a:extLst>
                  <a:ext uri="{FF2B5EF4-FFF2-40B4-BE49-F238E27FC236}">
                    <a16:creationId xmlns:a16="http://schemas.microsoft.com/office/drawing/2014/main" id="{DFD0FB49-A087-17AC-AECC-A71D6D86A322}"/>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8" name="Straight Arrow Connector 407">
                <a:extLst>
                  <a:ext uri="{FF2B5EF4-FFF2-40B4-BE49-F238E27FC236}">
                    <a16:creationId xmlns:a16="http://schemas.microsoft.com/office/drawing/2014/main" id="{D988EC7E-9369-4E91-64E7-0225ECF51200}"/>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6E03B359-DAB0-39FD-3E13-8A51DC1AF9C9}"/>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35DB7584-9274-F55A-ACDC-A3045028D49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326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159342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860590"/>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860590"/>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138826" y="187012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138826" y="187012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106881"/>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106881"/>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82393" y="4394365"/>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82393" y="4394365"/>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557665"/>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cxnSp>
        <p:nvCxnSpPr>
          <p:cNvPr id="118" name="Straight Arrow Connector 117">
            <a:extLst>
              <a:ext uri="{FF2B5EF4-FFF2-40B4-BE49-F238E27FC236}">
                <a16:creationId xmlns:a16="http://schemas.microsoft.com/office/drawing/2014/main" id="{C272475F-1B11-4CD1-56A0-1470BFD3DE05}"/>
              </a:ext>
            </a:extLst>
          </p:cNvPr>
          <p:cNvCxnSpPr>
            <a:cxnSpLocks/>
          </p:cNvCxnSpPr>
          <p:nvPr/>
        </p:nvCxnSpPr>
        <p:spPr>
          <a:xfrm flipH="1" flipV="1">
            <a:off x="7199434" y="2671616"/>
            <a:ext cx="849331" cy="800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625169" y="3462505"/>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7005966" y="4785096"/>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7506130" y="4402893"/>
            <a:ext cx="1329210" cy="369332"/>
          </a:xfrm>
          <a:prstGeom prst="rect">
            <a:avLst/>
          </a:prstGeom>
          <a:noFill/>
        </p:spPr>
        <p:txBody>
          <a:bodyPr wrap="none" rtlCol="0">
            <a:spAutoFit/>
          </a:bodyPr>
          <a:lstStyle/>
          <a:p>
            <a:r>
              <a:rPr lang="en-US" dirty="0"/>
              <a:t>Phase space</a:t>
            </a:r>
          </a:p>
        </p:txBody>
      </p:sp>
      <p:grpSp>
        <p:nvGrpSpPr>
          <p:cNvPr id="4" name="Group 3">
            <a:extLst>
              <a:ext uri="{FF2B5EF4-FFF2-40B4-BE49-F238E27FC236}">
                <a16:creationId xmlns:a16="http://schemas.microsoft.com/office/drawing/2014/main" id="{40D3B6EF-502B-3296-B8F8-1BFC758BA87B}"/>
              </a:ext>
            </a:extLst>
          </p:cNvPr>
          <p:cNvGrpSpPr/>
          <p:nvPr/>
        </p:nvGrpSpPr>
        <p:grpSpPr>
          <a:xfrm>
            <a:off x="8639026" y="456959"/>
            <a:ext cx="3412500" cy="3439788"/>
            <a:chOff x="8639026" y="456959"/>
            <a:chExt cx="3412500" cy="3439788"/>
          </a:xfrm>
        </p:grpSpPr>
        <p:grpSp>
          <p:nvGrpSpPr>
            <p:cNvPr id="29" name="Group 28">
              <a:extLst>
                <a:ext uri="{FF2B5EF4-FFF2-40B4-BE49-F238E27FC236}">
                  <a16:creationId xmlns:a16="http://schemas.microsoft.com/office/drawing/2014/main" id="{D24EA47A-E025-5919-0B85-8ACC2DEB1807}"/>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867F1C-FA74-607F-A232-E939D323E3C9}"/>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16DE966-BC86-23F1-03F5-2949531776D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143" name="Group 142">
                <a:extLst>
                  <a:ext uri="{FF2B5EF4-FFF2-40B4-BE49-F238E27FC236}">
                    <a16:creationId xmlns:a16="http://schemas.microsoft.com/office/drawing/2014/main" id="{40295473-E7B4-D1BA-5B04-539DB8DC5A1A}"/>
                  </a:ext>
                </a:extLst>
              </p:cNvPr>
              <p:cNvGrpSpPr/>
              <p:nvPr/>
            </p:nvGrpSpPr>
            <p:grpSpPr>
              <a:xfrm>
                <a:off x="565964" y="883621"/>
                <a:ext cx="5486400" cy="5485835"/>
                <a:chOff x="3878442" y="1338439"/>
                <a:chExt cx="3840480" cy="3840480"/>
              </a:xfrm>
            </p:grpSpPr>
            <p:cxnSp>
              <p:nvCxnSpPr>
                <p:cNvPr id="144" name="Straight Connector 143">
                  <a:extLst>
                    <a:ext uri="{FF2B5EF4-FFF2-40B4-BE49-F238E27FC236}">
                      <a16:creationId xmlns:a16="http://schemas.microsoft.com/office/drawing/2014/main" id="{AEFAF0CA-62FD-4715-C15D-E22CC740EC06}"/>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B1E021F-3594-BFA8-DF8A-080E914050E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1" name="Group 60">
              <a:extLst>
                <a:ext uri="{FF2B5EF4-FFF2-40B4-BE49-F238E27FC236}">
                  <a16:creationId xmlns:a16="http://schemas.microsoft.com/office/drawing/2014/main" id="{9E8DE05C-E4E4-E239-11BD-532EA5709826}"/>
                </a:ext>
              </a:extLst>
            </p:cNvPr>
            <p:cNvGrpSpPr/>
            <p:nvPr/>
          </p:nvGrpSpPr>
          <p:grpSpPr>
            <a:xfrm>
              <a:off x="9006828" y="883030"/>
              <a:ext cx="2672680" cy="2664760"/>
              <a:chOff x="4320934" y="1945939"/>
              <a:chExt cx="3533584" cy="3523111"/>
            </a:xfrm>
          </p:grpSpPr>
          <p:grpSp>
            <p:nvGrpSpPr>
              <p:cNvPr id="87" name="Group 86">
                <a:extLst>
                  <a:ext uri="{FF2B5EF4-FFF2-40B4-BE49-F238E27FC236}">
                    <a16:creationId xmlns:a16="http://schemas.microsoft.com/office/drawing/2014/main" id="{DA11E212-6FC2-DBF8-A444-59BA7C9B3D6D}"/>
                  </a:ext>
                </a:extLst>
              </p:cNvPr>
              <p:cNvGrpSpPr/>
              <p:nvPr/>
            </p:nvGrpSpPr>
            <p:grpSpPr>
              <a:xfrm>
                <a:off x="4481077" y="2121268"/>
                <a:ext cx="3183077" cy="3187720"/>
                <a:chOff x="4481077" y="2121268"/>
                <a:chExt cx="3183077" cy="3187720"/>
              </a:xfrm>
            </p:grpSpPr>
            <p:cxnSp>
              <p:nvCxnSpPr>
                <p:cNvPr id="96" name="Straight Arrow Connector 95">
                  <a:extLst>
                    <a:ext uri="{FF2B5EF4-FFF2-40B4-BE49-F238E27FC236}">
                      <a16:creationId xmlns:a16="http://schemas.microsoft.com/office/drawing/2014/main" id="{85C6E3AF-F483-E491-AE63-B10FEC32C8C5}"/>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90C0A71-14A3-7F75-83C7-8CD132558421}"/>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8AF77B7-43F4-888C-0CFD-A6E86805B38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5A469EA-A0F2-530A-0988-8255DB365A4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1D0B4A3-ACA4-F27D-0553-A6C1AADC1F88}"/>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59D94DB-E6B9-E8F0-B3CA-95B77C5ED9D4}"/>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5E9101F-EBAC-62BA-5005-EF2340FA8CE3}"/>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D39046F-8F08-9D98-D700-4639023690C4}"/>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EE2A5F4-D290-5F73-0A03-83A8A83D955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0C014EB-DBA9-846D-394D-B05C108570FC}"/>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E3C28CA5-3720-E760-83D5-EA10F27B538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9217C4D5-7634-DD5C-5033-F76F3FB0C69D}"/>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72F56B7-DD37-6385-C643-914418D5C58B}"/>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7F1980B-7D86-4E35-EE46-A2204AAEA472}"/>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6A5DEA5-FE28-16E6-E494-F945B5B7A529}"/>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DC4A341-C511-E04A-F48A-E2ABE95DC86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DDAA150-D40B-1152-7AB4-1D9FE24BFD55}"/>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FEC7501-7F3A-8744-5E63-F2DCC523F40D}"/>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AA37C325-B424-EA43-DB05-BA67AE2501FB}"/>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2C77037-19FA-A757-7056-8B97525C9747}"/>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5C0307A-040C-A0E3-6BA1-F2437A25DD5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A254A8D-3C2E-0A9D-D8D8-27E4F92F8B65}"/>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94587B0E-22DD-F72F-B55E-E0648B31F3CA}"/>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55294E5-E202-EE9B-B736-AB88C66A308C}"/>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a:extLst>
                  <a:ext uri="{FF2B5EF4-FFF2-40B4-BE49-F238E27FC236}">
                    <a16:creationId xmlns:a16="http://schemas.microsoft.com/office/drawing/2014/main" id="{BD7B3A1E-6FF8-5F19-6919-C9AE0E3AA527}"/>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46211BD-6C0E-F888-D7DF-DDBFF7AC3C3E}"/>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D75C474-C338-787D-3206-614B8F90D05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187F57F-05F6-6CED-517A-A3BF4A499580}"/>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0FE5189-BE16-B2A2-0C21-CFCDDAFB9C7A}"/>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131CE1D-ACA9-83D6-68D5-2FCD95F7A4D0}"/>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885ACE7-B1A3-D787-413E-458575E66209}"/>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FD4D97E6-B9E0-460F-11D1-A30CA1C9970B}"/>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471BFB4C-C385-0555-4CBC-EADF1D75D1F6}"/>
                </a:ext>
              </a:extLst>
            </p:cNvPr>
            <p:cNvGrpSpPr>
              <a:grpSpLocks noChangeAspect="1"/>
            </p:cNvGrpSpPr>
            <p:nvPr/>
          </p:nvGrpSpPr>
          <p:grpSpPr>
            <a:xfrm rot="19800000">
              <a:off x="10214046" y="1131120"/>
              <a:ext cx="852468" cy="614570"/>
              <a:chOff x="8500759" y="3280789"/>
              <a:chExt cx="747971" cy="539234"/>
            </a:xfrm>
          </p:grpSpPr>
          <p:sp>
            <p:nvSpPr>
              <p:cNvPr id="83" name="Parallelogram 82">
                <a:extLst>
                  <a:ext uri="{FF2B5EF4-FFF2-40B4-BE49-F238E27FC236}">
                    <a16:creationId xmlns:a16="http://schemas.microsoft.com/office/drawing/2014/main" id="{CAABC622-C3FF-6E94-8019-9C3CBAE01D89}"/>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31DE0E2A-9FA1-E4CC-74FE-CE775C981AC4}"/>
                  </a:ext>
                </a:extLst>
              </p:cNvPr>
              <p:cNvCxnSpPr>
                <a:cxnSpLocks/>
                <a:stCxn id="86"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31F6738-70B2-91B7-FC09-1175CF35AC80}"/>
                  </a:ext>
                </a:extLst>
              </p:cNvPr>
              <p:cNvCxnSpPr>
                <a:cxnSpLocks/>
                <a:stCxn id="86"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E702CB9-F0FB-0DDC-8BC9-1D958493D0AB}"/>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BB2562B5-FBF0-8B81-CF24-339E99170E90}"/>
                </a:ext>
              </a:extLst>
            </p:cNvPr>
            <p:cNvGrpSpPr>
              <a:grpSpLocks noChangeAspect="1"/>
            </p:cNvGrpSpPr>
            <p:nvPr/>
          </p:nvGrpSpPr>
          <p:grpSpPr>
            <a:xfrm>
              <a:off x="10575092" y="1399732"/>
              <a:ext cx="852468" cy="614570"/>
              <a:chOff x="8500759" y="3280789"/>
              <a:chExt cx="747971" cy="539234"/>
            </a:xfrm>
          </p:grpSpPr>
          <p:sp>
            <p:nvSpPr>
              <p:cNvPr id="79" name="Parallelogram 78">
                <a:extLst>
                  <a:ext uri="{FF2B5EF4-FFF2-40B4-BE49-F238E27FC236}">
                    <a16:creationId xmlns:a16="http://schemas.microsoft.com/office/drawing/2014/main" id="{82A8F678-8BBA-1B89-6D4E-B7DE31A491BD}"/>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1C3BE16B-3067-3185-D96A-AD72E7B55FDD}"/>
                  </a:ext>
                </a:extLst>
              </p:cNvPr>
              <p:cNvCxnSpPr>
                <a:cxnSpLocks/>
                <a:stCxn id="82"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15E7B30-8E30-9AFF-9CDA-A1371CD36E75}"/>
                  </a:ext>
                </a:extLst>
              </p:cNvPr>
              <p:cNvCxnSpPr>
                <a:cxnSpLocks/>
                <a:stCxn id="82"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4B769F55-6E76-7459-79A8-A6C1F3606889}"/>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CDF1FFE-967E-9A37-AF5A-099BE798244B}"/>
                </a:ext>
              </a:extLst>
            </p:cNvPr>
            <p:cNvGrpSpPr>
              <a:grpSpLocks noChangeAspect="1"/>
            </p:cNvGrpSpPr>
            <p:nvPr/>
          </p:nvGrpSpPr>
          <p:grpSpPr>
            <a:xfrm rot="1808578">
              <a:off x="10762027" y="1798812"/>
              <a:ext cx="852468" cy="614570"/>
              <a:chOff x="8500759" y="3280789"/>
              <a:chExt cx="747971" cy="539234"/>
            </a:xfrm>
          </p:grpSpPr>
          <p:sp>
            <p:nvSpPr>
              <p:cNvPr id="75" name="Parallelogram 74">
                <a:extLst>
                  <a:ext uri="{FF2B5EF4-FFF2-40B4-BE49-F238E27FC236}">
                    <a16:creationId xmlns:a16="http://schemas.microsoft.com/office/drawing/2014/main" id="{63CFA5E4-2A27-358B-ABE7-7E1E8A5A8A0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EED40C26-056A-E3D6-5250-EF292C8A7BBB}"/>
                  </a:ext>
                </a:extLst>
              </p:cNvPr>
              <p:cNvCxnSpPr>
                <a:cxnSpLocks/>
                <a:stCxn id="78"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9728372-A610-0BB9-BA6F-32D2E74EC4D1}"/>
                  </a:ext>
                </a:extLst>
              </p:cNvPr>
              <p:cNvCxnSpPr>
                <a:cxnSpLocks/>
                <a:stCxn id="78"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ADA55344-3164-00C4-4EF2-6984E2139E87}"/>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6E7D90E4-71D8-3197-2005-CD69E3181E9C}"/>
                </a:ext>
              </a:extLst>
            </p:cNvPr>
            <p:cNvGrpSpPr>
              <a:grpSpLocks noChangeAspect="1"/>
            </p:cNvGrpSpPr>
            <p:nvPr/>
          </p:nvGrpSpPr>
          <p:grpSpPr>
            <a:xfrm rot="3600000">
              <a:off x="10754926" y="2258193"/>
              <a:ext cx="852468" cy="614570"/>
              <a:chOff x="8500759" y="3280789"/>
              <a:chExt cx="747971" cy="539234"/>
            </a:xfrm>
          </p:grpSpPr>
          <p:sp>
            <p:nvSpPr>
              <p:cNvPr id="71" name="Parallelogram 70">
                <a:extLst>
                  <a:ext uri="{FF2B5EF4-FFF2-40B4-BE49-F238E27FC236}">
                    <a16:creationId xmlns:a16="http://schemas.microsoft.com/office/drawing/2014/main" id="{EE264D0D-9B9F-BAA5-09B3-B58D08C6DFD9}"/>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86384668-9290-B0FC-49BE-1FC260A55945}"/>
                  </a:ext>
                </a:extLst>
              </p:cNvPr>
              <p:cNvCxnSpPr>
                <a:cxnSpLocks/>
                <a:stCxn id="74"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6872640-7693-2931-59D9-3D9E5D9AC7CB}"/>
                  </a:ext>
                </a:extLst>
              </p:cNvPr>
              <p:cNvCxnSpPr>
                <a:cxnSpLocks/>
                <a:stCxn id="74"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8E4C4EF7-D177-C372-A6B4-7AC96EE1E71D}"/>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2B46164F-BFB2-6413-3F0D-C165EE8F60CA}"/>
                </a:ext>
              </a:extLst>
            </p:cNvPr>
            <p:cNvGrpSpPr>
              <a:grpSpLocks noChangeAspect="1"/>
            </p:cNvGrpSpPr>
            <p:nvPr/>
          </p:nvGrpSpPr>
          <p:grpSpPr>
            <a:xfrm rot="5400000">
              <a:off x="10501020" y="2654737"/>
              <a:ext cx="852468" cy="614570"/>
              <a:chOff x="8500759" y="3280789"/>
              <a:chExt cx="747971" cy="539234"/>
            </a:xfrm>
          </p:grpSpPr>
          <p:sp>
            <p:nvSpPr>
              <p:cNvPr id="67" name="Parallelogram 66">
                <a:extLst>
                  <a:ext uri="{FF2B5EF4-FFF2-40B4-BE49-F238E27FC236}">
                    <a16:creationId xmlns:a16="http://schemas.microsoft.com/office/drawing/2014/main" id="{AAD3BE37-B86E-9E04-1172-9424D99BAE8B}"/>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24304DDF-4C8C-8707-7F65-4D29D6931994}"/>
                  </a:ext>
                </a:extLst>
              </p:cNvPr>
              <p:cNvCxnSpPr>
                <a:cxnSpLocks/>
                <a:stCxn id="70"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781F75-4289-A8C2-DAA2-D8A31DD84852}"/>
                  </a:ext>
                </a:extLst>
              </p:cNvPr>
              <p:cNvCxnSpPr>
                <a:cxnSpLocks/>
                <a:stCxn id="70"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622DFA10-B8D5-A551-A3E9-EA66174F413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1457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65021"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65021"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212695"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212695"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716071" y="2162379"/>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716071" y="2162379"/>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48125" y="4786487"/>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1D7F04AC-7D98-EF9E-540D-CCA2B62309E7}"/>
                  </a:ext>
                </a:extLst>
              </p:cNvPr>
              <p:cNvSpPr txBox="1"/>
              <p:nvPr/>
            </p:nvSpPr>
            <p:spPr>
              <a:xfrm>
                <a:off x="4581525" y="5065782"/>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xmlns="">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81525" y="5065782"/>
                <a:ext cx="1766253" cy="707886"/>
              </a:xfrm>
              <a:prstGeom prst="rect">
                <a:avLst/>
              </a:prstGeom>
              <a:blipFill>
                <a:blip r:embed="rId15"/>
                <a:stretch>
                  <a:fillRect t="-15517" r="-11419" b="-36207"/>
                </a:stretch>
              </a:blipFill>
            </p:spPr>
            <p:txBody>
              <a:bodyPr/>
              <a:lstStyle/>
              <a:p>
                <a:r>
                  <a:rPr lang="en-US">
                    <a:noFill/>
                  </a:rPr>
                  <a:t> </a:t>
                </a:r>
              </a:p>
            </p:txBody>
          </p:sp>
        </mc:Fallback>
      </mc:AlternateContent>
      <p:grpSp>
        <p:nvGrpSpPr>
          <p:cNvPr id="196" name="Group 195">
            <a:extLst>
              <a:ext uri="{FF2B5EF4-FFF2-40B4-BE49-F238E27FC236}">
                <a16:creationId xmlns:a16="http://schemas.microsoft.com/office/drawing/2014/main" id="{D9C259FE-F0A6-C4E3-9409-9BFB34FEC81E}"/>
              </a:ext>
            </a:extLst>
          </p:cNvPr>
          <p:cNvGrpSpPr/>
          <p:nvPr/>
        </p:nvGrpSpPr>
        <p:grpSpPr>
          <a:xfrm>
            <a:off x="8639026" y="456959"/>
            <a:ext cx="3412500" cy="3439788"/>
            <a:chOff x="8639026" y="456959"/>
            <a:chExt cx="3412500" cy="3439788"/>
          </a:xfrm>
        </p:grpSpPr>
        <p:grpSp>
          <p:nvGrpSpPr>
            <p:cNvPr id="197" name="Group 196">
              <a:extLst>
                <a:ext uri="{FF2B5EF4-FFF2-40B4-BE49-F238E27FC236}">
                  <a16:creationId xmlns:a16="http://schemas.microsoft.com/office/drawing/2014/main" id="{0218F1F6-CEDA-1181-EBD5-BB2444D0E7D0}"/>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4E258535-B124-18DF-1BB6-4FA5A0E33CB4}"/>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3271A7A1-93B4-C399-90F7-C8EBEE55D13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59" name="Group 258">
                <a:extLst>
                  <a:ext uri="{FF2B5EF4-FFF2-40B4-BE49-F238E27FC236}">
                    <a16:creationId xmlns:a16="http://schemas.microsoft.com/office/drawing/2014/main" id="{3BEF2B80-A036-EDD3-D9CF-FDD405B4B1DE}"/>
                  </a:ext>
                </a:extLst>
              </p:cNvPr>
              <p:cNvGrpSpPr/>
              <p:nvPr/>
            </p:nvGrpSpPr>
            <p:grpSpPr>
              <a:xfrm>
                <a:off x="565964" y="883621"/>
                <a:ext cx="5486400" cy="5485835"/>
                <a:chOff x="3878442" y="1338439"/>
                <a:chExt cx="3840480" cy="3840480"/>
              </a:xfrm>
            </p:grpSpPr>
            <p:cxnSp>
              <p:nvCxnSpPr>
                <p:cNvPr id="260" name="Straight Connector 259">
                  <a:extLst>
                    <a:ext uri="{FF2B5EF4-FFF2-40B4-BE49-F238E27FC236}">
                      <a16:creationId xmlns:a16="http://schemas.microsoft.com/office/drawing/2014/main" id="{EBB06444-9246-0AA5-5CF0-180334F63E12}"/>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91D4D90-11DD-323F-67B4-1B32EE344B2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8" name="Group 197">
              <a:extLst>
                <a:ext uri="{FF2B5EF4-FFF2-40B4-BE49-F238E27FC236}">
                  <a16:creationId xmlns:a16="http://schemas.microsoft.com/office/drawing/2014/main" id="{59FE06B2-52B3-91DC-102D-02069F8952B1}"/>
                </a:ext>
              </a:extLst>
            </p:cNvPr>
            <p:cNvGrpSpPr/>
            <p:nvPr/>
          </p:nvGrpSpPr>
          <p:grpSpPr>
            <a:xfrm>
              <a:off x="9006828" y="883030"/>
              <a:ext cx="2672680" cy="2664760"/>
              <a:chOff x="4320934" y="1945939"/>
              <a:chExt cx="3533584" cy="3523111"/>
            </a:xfrm>
          </p:grpSpPr>
          <p:grpSp>
            <p:nvGrpSpPr>
              <p:cNvPr id="224" name="Group 223">
                <a:extLst>
                  <a:ext uri="{FF2B5EF4-FFF2-40B4-BE49-F238E27FC236}">
                    <a16:creationId xmlns:a16="http://schemas.microsoft.com/office/drawing/2014/main" id="{C2BD05E7-065E-AEF2-CA26-740FF1870D19}"/>
                  </a:ext>
                </a:extLst>
              </p:cNvPr>
              <p:cNvGrpSpPr/>
              <p:nvPr/>
            </p:nvGrpSpPr>
            <p:grpSpPr>
              <a:xfrm>
                <a:off x="4481077" y="2121268"/>
                <a:ext cx="3183077" cy="3187720"/>
                <a:chOff x="4481077" y="2121268"/>
                <a:chExt cx="3183077" cy="3187720"/>
              </a:xfrm>
            </p:grpSpPr>
            <p:cxnSp>
              <p:nvCxnSpPr>
                <p:cNvPr id="233" name="Straight Arrow Connector 232">
                  <a:extLst>
                    <a:ext uri="{FF2B5EF4-FFF2-40B4-BE49-F238E27FC236}">
                      <a16:creationId xmlns:a16="http://schemas.microsoft.com/office/drawing/2014/main" id="{53835976-4800-5DDD-C5E0-6F196437E82B}"/>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ED0956B-32B4-8472-DA7E-48A6A1E2395D}"/>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E169EDC-1990-9BF0-EEC8-64D1F03B6C45}"/>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0EEA2E5A-8882-C2ED-59B6-5508D1AF8BC1}"/>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5FE9FFB-6456-C942-034C-A8BC95AF1F74}"/>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93CA4FCA-28D3-6792-B523-4C848D93067A}"/>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03CDC4D9-86F8-0EEC-4087-8EE150D8B28E}"/>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3513C9FE-965D-EDF0-A668-4A9ED0AFF5D4}"/>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5482EA3B-AD10-3EAA-E171-B07C8FF28F9C}"/>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6678BEE-94B3-0607-08E7-E00C3C562147}"/>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45A648A4-CC41-2FA9-384C-FADD0E84E03F}"/>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60AB1F99-DF16-97CE-B6B5-F267265039E4}"/>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4B7E26D6-7C68-F430-4475-BAAE1F258823}"/>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BB6E4-C0F6-08ED-6F15-D0AD703164C9}"/>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E0DFC478-A330-1E37-3789-60105C1B4A1D}"/>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E264E0A0-BF78-47F0-8350-54E5841816BF}"/>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9E3BB628-B647-F2F8-1406-1483E55FB56B}"/>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CF549DBA-A3C4-DD57-AF1E-08D27CC64184}"/>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F688DF1-04BF-DAB1-93A1-968445337B17}"/>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43593CF8-A819-557C-774D-ED903891C6CC}"/>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65524D8E-895F-7A86-D315-4621AF72A3BD}"/>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C9E32111-3622-672B-F6A9-A9AB4353EBE4}"/>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BBCE73AF-458D-3BF1-1A2E-0D1587A37E19}"/>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423261D7-5525-B532-D01E-3F2A259FAA68}"/>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25" name="Straight Arrow Connector 224">
                <a:extLst>
                  <a:ext uri="{FF2B5EF4-FFF2-40B4-BE49-F238E27FC236}">
                    <a16:creationId xmlns:a16="http://schemas.microsoft.com/office/drawing/2014/main" id="{0BB0DC9D-6D83-85A7-7B6A-910ECCACDA3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7571C43F-69EC-D87C-1190-E0D26B59912F}"/>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1EA0351E-68D9-6081-3BAC-1BE0B6C1DA22}"/>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B042E597-706B-2256-1F62-5E3768762D8F}"/>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32EC3416-0E91-3F8F-AFFC-CB3F388C1EFD}"/>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B9DC832-C331-07D7-E066-E2BA69B6F944}"/>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00F0303-C79B-F706-60F2-77C86D16E825}"/>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35E3A88-F163-819A-A9F9-1BF4676A017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AECB3553-49E4-B16D-6C9C-F3057360F378}"/>
                </a:ext>
              </a:extLst>
            </p:cNvPr>
            <p:cNvGrpSpPr>
              <a:grpSpLocks noChangeAspect="1"/>
            </p:cNvGrpSpPr>
            <p:nvPr/>
          </p:nvGrpSpPr>
          <p:grpSpPr>
            <a:xfrm rot="19800000">
              <a:off x="10214046" y="1131120"/>
              <a:ext cx="852468" cy="614570"/>
              <a:chOff x="8500759" y="3280789"/>
              <a:chExt cx="747971" cy="539234"/>
            </a:xfrm>
          </p:grpSpPr>
          <p:sp>
            <p:nvSpPr>
              <p:cNvPr id="220" name="Parallelogram 219">
                <a:extLst>
                  <a:ext uri="{FF2B5EF4-FFF2-40B4-BE49-F238E27FC236}">
                    <a16:creationId xmlns:a16="http://schemas.microsoft.com/office/drawing/2014/main" id="{63653DE4-0889-438A-4943-A5D2F86F034B}"/>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Arrow Connector 220">
                <a:extLst>
                  <a:ext uri="{FF2B5EF4-FFF2-40B4-BE49-F238E27FC236}">
                    <a16:creationId xmlns:a16="http://schemas.microsoft.com/office/drawing/2014/main" id="{1D73880A-6D4B-512C-E689-2460A3B87D4B}"/>
                  </a:ext>
                </a:extLst>
              </p:cNvPr>
              <p:cNvCxnSpPr>
                <a:cxnSpLocks/>
                <a:stCxn id="223"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7A9AE85-CE66-36C3-3ABF-AE1723F92469}"/>
                  </a:ext>
                </a:extLst>
              </p:cNvPr>
              <p:cNvCxnSpPr>
                <a:cxnSpLocks/>
                <a:stCxn id="223"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23" name="Oval 222">
                <a:extLst>
                  <a:ext uri="{FF2B5EF4-FFF2-40B4-BE49-F238E27FC236}">
                    <a16:creationId xmlns:a16="http://schemas.microsoft.com/office/drawing/2014/main" id="{FBA06471-937A-4F94-36AD-F4D4419CECC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6583C3C0-C6CA-3C63-F762-8EE148CF0476}"/>
                </a:ext>
              </a:extLst>
            </p:cNvPr>
            <p:cNvGrpSpPr>
              <a:grpSpLocks noChangeAspect="1"/>
            </p:cNvGrpSpPr>
            <p:nvPr/>
          </p:nvGrpSpPr>
          <p:grpSpPr>
            <a:xfrm>
              <a:off x="10575092" y="1399732"/>
              <a:ext cx="852468" cy="614570"/>
              <a:chOff x="8500759" y="3280789"/>
              <a:chExt cx="747971" cy="539234"/>
            </a:xfrm>
          </p:grpSpPr>
          <p:sp>
            <p:nvSpPr>
              <p:cNvPr id="216" name="Parallelogram 215">
                <a:extLst>
                  <a:ext uri="{FF2B5EF4-FFF2-40B4-BE49-F238E27FC236}">
                    <a16:creationId xmlns:a16="http://schemas.microsoft.com/office/drawing/2014/main" id="{1B80682B-22C6-6EAB-866B-8C8EF4712EE2}"/>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Arrow Connector 216">
                <a:extLst>
                  <a:ext uri="{FF2B5EF4-FFF2-40B4-BE49-F238E27FC236}">
                    <a16:creationId xmlns:a16="http://schemas.microsoft.com/office/drawing/2014/main" id="{AFA2D72D-E2D2-920A-2B3B-099ECD567C4A}"/>
                  </a:ext>
                </a:extLst>
              </p:cNvPr>
              <p:cNvCxnSpPr>
                <a:cxnSpLocks/>
                <a:stCxn id="219"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1E982D1D-79B7-120B-2249-21DEE9D70463}"/>
                  </a:ext>
                </a:extLst>
              </p:cNvPr>
              <p:cNvCxnSpPr>
                <a:cxnSpLocks/>
                <a:stCxn id="219"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0436C517-2ABF-F2B3-9AD2-070487EE3E6E}"/>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9C3E1785-366C-54CD-A1A6-0256E614B6CB}"/>
                </a:ext>
              </a:extLst>
            </p:cNvPr>
            <p:cNvGrpSpPr>
              <a:grpSpLocks noChangeAspect="1"/>
            </p:cNvGrpSpPr>
            <p:nvPr/>
          </p:nvGrpSpPr>
          <p:grpSpPr>
            <a:xfrm rot="1808578">
              <a:off x="10762027" y="1798812"/>
              <a:ext cx="852468" cy="614570"/>
              <a:chOff x="8500759" y="3280789"/>
              <a:chExt cx="747971" cy="539234"/>
            </a:xfrm>
          </p:grpSpPr>
          <p:sp>
            <p:nvSpPr>
              <p:cNvPr id="212" name="Parallelogram 211">
                <a:extLst>
                  <a:ext uri="{FF2B5EF4-FFF2-40B4-BE49-F238E27FC236}">
                    <a16:creationId xmlns:a16="http://schemas.microsoft.com/office/drawing/2014/main" id="{F76D37FF-BB23-AEF9-3997-B9197823EA3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Arrow Connector 212">
                <a:extLst>
                  <a:ext uri="{FF2B5EF4-FFF2-40B4-BE49-F238E27FC236}">
                    <a16:creationId xmlns:a16="http://schemas.microsoft.com/office/drawing/2014/main" id="{429FBFA0-E185-CEF9-EF49-1447C296E1C7}"/>
                  </a:ext>
                </a:extLst>
              </p:cNvPr>
              <p:cNvCxnSpPr>
                <a:cxnSpLocks/>
                <a:stCxn id="21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2B2A82C7-ED8C-EEF4-F815-E1810C17E702}"/>
                  </a:ext>
                </a:extLst>
              </p:cNvPr>
              <p:cNvCxnSpPr>
                <a:cxnSpLocks/>
                <a:stCxn id="21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23CF5803-856B-8CCF-B1CD-8FCFE20BCBA4}"/>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33B379C-60B1-F469-DCA9-E678EE9770EB}"/>
                </a:ext>
              </a:extLst>
            </p:cNvPr>
            <p:cNvGrpSpPr>
              <a:grpSpLocks noChangeAspect="1"/>
            </p:cNvGrpSpPr>
            <p:nvPr/>
          </p:nvGrpSpPr>
          <p:grpSpPr>
            <a:xfrm rot="3600000">
              <a:off x="10754926" y="2258193"/>
              <a:ext cx="852468" cy="614570"/>
              <a:chOff x="8500759" y="3280789"/>
              <a:chExt cx="747971" cy="539234"/>
            </a:xfrm>
          </p:grpSpPr>
          <p:sp>
            <p:nvSpPr>
              <p:cNvPr id="208" name="Parallelogram 207">
                <a:extLst>
                  <a:ext uri="{FF2B5EF4-FFF2-40B4-BE49-F238E27FC236}">
                    <a16:creationId xmlns:a16="http://schemas.microsoft.com/office/drawing/2014/main" id="{AE76EDE4-F4AA-3172-0AF1-0E1A21B4CE72}"/>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9" name="Straight Arrow Connector 208">
                <a:extLst>
                  <a:ext uri="{FF2B5EF4-FFF2-40B4-BE49-F238E27FC236}">
                    <a16:creationId xmlns:a16="http://schemas.microsoft.com/office/drawing/2014/main" id="{5632B8C6-C5B8-1A74-AFAF-4154A560C170}"/>
                  </a:ext>
                </a:extLst>
              </p:cNvPr>
              <p:cNvCxnSpPr>
                <a:cxnSpLocks/>
                <a:stCxn id="211"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965D382-3EC5-E2AF-557E-8FBBA2970E17}"/>
                  </a:ext>
                </a:extLst>
              </p:cNvPr>
              <p:cNvCxnSpPr>
                <a:cxnSpLocks/>
                <a:stCxn id="211"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D1554033-A4DF-E35B-0702-03E344840B34}"/>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D00E75A3-F09E-EC96-0B25-3CC0CAB95315}"/>
                </a:ext>
              </a:extLst>
            </p:cNvPr>
            <p:cNvGrpSpPr>
              <a:grpSpLocks noChangeAspect="1"/>
            </p:cNvGrpSpPr>
            <p:nvPr/>
          </p:nvGrpSpPr>
          <p:grpSpPr>
            <a:xfrm rot="5400000">
              <a:off x="10501020" y="2654737"/>
              <a:ext cx="852468" cy="614570"/>
              <a:chOff x="8500759" y="3280789"/>
              <a:chExt cx="747971" cy="539234"/>
            </a:xfrm>
          </p:grpSpPr>
          <p:sp>
            <p:nvSpPr>
              <p:cNvPr id="204" name="Parallelogram 203">
                <a:extLst>
                  <a:ext uri="{FF2B5EF4-FFF2-40B4-BE49-F238E27FC236}">
                    <a16:creationId xmlns:a16="http://schemas.microsoft.com/office/drawing/2014/main" id="{BF69A491-023F-A502-7950-A49F6919C0B2}"/>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a:extLst>
                  <a:ext uri="{FF2B5EF4-FFF2-40B4-BE49-F238E27FC236}">
                    <a16:creationId xmlns:a16="http://schemas.microsoft.com/office/drawing/2014/main" id="{7EC2B521-3776-4059-373B-A992774CDC90}"/>
                  </a:ext>
                </a:extLst>
              </p:cNvPr>
              <p:cNvCxnSpPr>
                <a:cxnSpLocks/>
                <a:stCxn id="207"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8CA65AB4-0BD0-87C2-FAFA-C247DF6BE923}"/>
                  </a:ext>
                </a:extLst>
              </p:cNvPr>
              <p:cNvCxnSpPr>
                <a:cxnSpLocks/>
                <a:stCxn id="207"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7" name="Oval 206">
                <a:extLst>
                  <a:ext uri="{FF2B5EF4-FFF2-40B4-BE49-F238E27FC236}">
                    <a16:creationId xmlns:a16="http://schemas.microsoft.com/office/drawing/2014/main" id="{6354668A-CDD9-97A3-7388-FF64CEDC6AE4}"/>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7531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125410" y="206415"/>
                <a:ext cx="9403536"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125410" y="206415"/>
                <a:ext cx="9403536"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3308" y="4137802"/>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39346" y="4790271"/>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39346" y="4790271"/>
                <a:ext cx="4420377" cy="790409"/>
              </a:xfrm>
              <a:prstGeom prst="rect">
                <a:avLst/>
              </a:prstGeom>
              <a:blipFill>
                <a:blip r:embed="rId3"/>
                <a:stretch>
                  <a:fillRect t="-6977" r="-3448" b="-29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2018982"/>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𝑆</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=0</m:t>
                    </m:r>
                  </m:oMath>
                </a14:m>
                <a:endParaRPr lang="en-US" sz="4000" dirty="0">
                  <a:solidFill>
                    <a:schemeClr val="tx1"/>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2018982"/>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25939" y="3355576"/>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25939" y="3355576"/>
                <a:ext cx="5178021" cy="769441"/>
              </a:xfrm>
              <a:prstGeom prst="rect">
                <a:avLst/>
              </a:prstGeom>
              <a:blipFill>
                <a:blip r:embed="rId6"/>
                <a:stretch>
                  <a:fillRect l="-4829" t="-15748" b="-36220"/>
                </a:stretch>
              </a:blipFill>
            </p:spPr>
            <p:txBody>
              <a:bodyPr/>
              <a:lstStyle/>
              <a:p>
                <a:r>
                  <a:rPr lang="en-US">
                    <a:noFill/>
                  </a:rPr>
                  <a:t> </a:t>
                </a:r>
              </a:p>
            </p:txBody>
          </p:sp>
        </mc:Fallback>
      </mc:AlternateContent>
      <p:grpSp>
        <p:nvGrpSpPr>
          <p:cNvPr id="112" name="Group 111">
            <a:extLst>
              <a:ext uri="{FF2B5EF4-FFF2-40B4-BE49-F238E27FC236}">
                <a16:creationId xmlns:a16="http://schemas.microsoft.com/office/drawing/2014/main" id="{B71DB887-8EFF-A782-8E5C-A5EAC8425FBC}"/>
              </a:ext>
            </a:extLst>
          </p:cNvPr>
          <p:cNvGrpSpPr/>
          <p:nvPr/>
        </p:nvGrpSpPr>
        <p:grpSpPr>
          <a:xfrm>
            <a:off x="8639026" y="456959"/>
            <a:ext cx="3412500" cy="3439788"/>
            <a:chOff x="8639026" y="456959"/>
            <a:chExt cx="3412500" cy="3439788"/>
          </a:xfrm>
        </p:grpSpPr>
        <p:grpSp>
          <p:nvGrpSpPr>
            <p:cNvPr id="36" name="Group 35">
              <a:extLst>
                <a:ext uri="{FF2B5EF4-FFF2-40B4-BE49-F238E27FC236}">
                  <a16:creationId xmlns:a16="http://schemas.microsoft.com/office/drawing/2014/main" id="{FA59AC88-5A2E-CA59-C871-7225DC463866}"/>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FA0C9B5-2787-121B-BC28-DD93FFD4230D}"/>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860CB7D-E131-2835-E7C9-97439B09D2C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2467CCF3-B56F-4DC1-EE3A-6C8123B41985}"/>
                  </a:ext>
                </a:extLst>
              </p:cNvPr>
              <p:cNvGrpSpPr/>
              <p:nvPr/>
            </p:nvGrpSpPr>
            <p:grpSpPr>
              <a:xfrm>
                <a:off x="565964" y="883621"/>
                <a:ext cx="5486400" cy="5485835"/>
                <a:chOff x="3878442" y="1338439"/>
                <a:chExt cx="3840480" cy="3840480"/>
              </a:xfrm>
            </p:grpSpPr>
            <p:cxnSp>
              <p:nvCxnSpPr>
                <p:cNvPr id="75" name="Straight Connector 74">
                  <a:extLst>
                    <a:ext uri="{FF2B5EF4-FFF2-40B4-BE49-F238E27FC236}">
                      <a16:creationId xmlns:a16="http://schemas.microsoft.com/office/drawing/2014/main" id="{218AC630-6A6F-0386-CB26-178C1924986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4C7ACCD-9684-C9AC-84B5-881C642525B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7" name="Group 76">
              <a:extLst>
                <a:ext uri="{FF2B5EF4-FFF2-40B4-BE49-F238E27FC236}">
                  <a16:creationId xmlns:a16="http://schemas.microsoft.com/office/drawing/2014/main" id="{7A6C7238-1370-8A5C-203C-8BA5EA3A332C}"/>
                </a:ext>
              </a:extLst>
            </p:cNvPr>
            <p:cNvGrpSpPr/>
            <p:nvPr/>
          </p:nvGrpSpPr>
          <p:grpSpPr>
            <a:xfrm>
              <a:off x="9006828" y="883030"/>
              <a:ext cx="2672680" cy="2664760"/>
              <a:chOff x="4320934" y="1945939"/>
              <a:chExt cx="3533584" cy="3523111"/>
            </a:xfrm>
          </p:grpSpPr>
          <p:grpSp>
            <p:nvGrpSpPr>
              <p:cNvPr id="78" name="Group 77">
                <a:extLst>
                  <a:ext uri="{FF2B5EF4-FFF2-40B4-BE49-F238E27FC236}">
                    <a16:creationId xmlns:a16="http://schemas.microsoft.com/office/drawing/2014/main" id="{FB40758B-7979-DD50-4521-1663FD1671CA}"/>
                  </a:ext>
                </a:extLst>
              </p:cNvPr>
              <p:cNvGrpSpPr/>
              <p:nvPr/>
            </p:nvGrpSpPr>
            <p:grpSpPr>
              <a:xfrm>
                <a:off x="4481077" y="2121268"/>
                <a:ext cx="3183077" cy="3187720"/>
                <a:chOff x="4481077" y="2121268"/>
                <a:chExt cx="3183077" cy="3187720"/>
              </a:xfrm>
            </p:grpSpPr>
            <p:cxnSp>
              <p:nvCxnSpPr>
                <p:cNvPr id="87" name="Straight Arrow Connector 86">
                  <a:extLst>
                    <a:ext uri="{FF2B5EF4-FFF2-40B4-BE49-F238E27FC236}">
                      <a16:creationId xmlns:a16="http://schemas.microsoft.com/office/drawing/2014/main" id="{972BF06D-3300-1ADA-4ED4-D1669AB37D2D}"/>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CE27C3E-F447-26A3-FAB3-78D09216809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3B044D5-C96B-94E0-6F2F-A2BC63314A9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124629A-D55C-5CF6-294B-4031178BF179}"/>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BCE0234-B5B7-829B-062C-FDB98FC86B96}"/>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7B428E3-BF9C-F6F1-EE39-0A04A75274ED}"/>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93A1658-09B6-0DC7-B215-11DB715FBA4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950D4DE-ED28-D88B-4817-A78D79D8CC6A}"/>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083C6A4-2F5E-F533-7F75-F13EE1622F72}"/>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65CB04D-7F07-492C-5143-A95B0DD2ABB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E7D1D2C-D884-4169-9ACC-BC985B3B3476}"/>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5A9FF3B-E621-0F85-CB8A-77C5ED90E364}"/>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03695F5E-AC89-A360-57A6-1856521A511C}"/>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155F1BC-3B60-8A90-F40A-CBD70061A8A1}"/>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39F1F80-94C4-F3AD-2E28-939CD8435AA4}"/>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75FCA34-876A-8F09-C579-31ABC1C871F6}"/>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7D0312F-26EE-C16D-3793-7BDB59D55A55}"/>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1FAEA0D-F8D5-4635-B579-19481EC321B6}"/>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1451809-9FBE-A791-8330-43BA78D6427A}"/>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F6B1B5A-AF9F-6C2D-8013-C479E50F7F00}"/>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4C8C00B-7D29-C6F2-0F09-3A4C3D63B8E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EB36A0-6F66-4D0B-FCD0-13F5008A49F7}"/>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C31851-3EA7-12F7-539B-CECE552F98C4}"/>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14CB5D1-CE00-2DAE-68CA-3C7092A8C9A5}"/>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9" name="Straight Arrow Connector 78">
                <a:extLst>
                  <a:ext uri="{FF2B5EF4-FFF2-40B4-BE49-F238E27FC236}">
                    <a16:creationId xmlns:a16="http://schemas.microsoft.com/office/drawing/2014/main" id="{6A8D64D7-FAD5-17FC-5BD8-CA7B5BD01A01}"/>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1607A4A-97D6-1B93-C655-30E0FC8350E7}"/>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BD28ECD-445F-3666-DF17-AF66DF52D903}"/>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8A5D1AA-0FC2-5FB7-B414-AB7234DE6F6C}"/>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3E4EA2B-EF04-909A-DFA4-244C7D8462C0}"/>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EC2881-6428-AC97-7B2A-8F9436422226}"/>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1321697-928C-47AC-D0BE-367245C56BEF}"/>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A6885DA-9EC5-7706-24D7-EC44E2A2313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A2C5E2CF-227D-DEB8-1BDD-6A1E94A35CBA}"/>
                </a:ext>
              </a:extLst>
            </p:cNvPr>
            <p:cNvGrpSpPr>
              <a:grpSpLocks noChangeAspect="1"/>
            </p:cNvGrpSpPr>
            <p:nvPr/>
          </p:nvGrpSpPr>
          <p:grpSpPr>
            <a:xfrm rot="19800000">
              <a:off x="10214046" y="1131120"/>
              <a:ext cx="852468" cy="614570"/>
              <a:chOff x="8500759" y="3280789"/>
              <a:chExt cx="747971" cy="539234"/>
            </a:xfrm>
          </p:grpSpPr>
          <p:sp>
            <p:nvSpPr>
              <p:cNvPr id="32" name="Parallelogram 31">
                <a:extLst>
                  <a:ext uri="{FF2B5EF4-FFF2-40B4-BE49-F238E27FC236}">
                    <a16:creationId xmlns:a16="http://schemas.microsoft.com/office/drawing/2014/main" id="{0CA510F4-30AD-4FBE-B73F-F9816EDF373F}"/>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654E5484-8D3C-F693-3EA0-17E5870DC3D1}"/>
                  </a:ext>
                </a:extLst>
              </p:cNvPr>
              <p:cNvCxnSpPr>
                <a:cxnSpLocks/>
                <a:stCxn id="35"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D8CD142-D3B4-7712-E960-501496EFC55A}"/>
                  </a:ext>
                </a:extLst>
              </p:cNvPr>
              <p:cNvCxnSpPr>
                <a:cxnSpLocks/>
                <a:stCxn id="35"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C8F71ED-1720-1EC3-0F2B-889B88FD5DD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ACAB186-D517-46FC-7E84-7863A284C99D}"/>
                </a:ext>
              </a:extLst>
            </p:cNvPr>
            <p:cNvGrpSpPr>
              <a:grpSpLocks noChangeAspect="1"/>
            </p:cNvGrpSpPr>
            <p:nvPr/>
          </p:nvGrpSpPr>
          <p:grpSpPr>
            <a:xfrm>
              <a:off x="10575092" y="1399732"/>
              <a:ext cx="852468" cy="614570"/>
              <a:chOff x="8500759" y="3280789"/>
              <a:chExt cx="747971" cy="539234"/>
            </a:xfrm>
          </p:grpSpPr>
          <p:sp>
            <p:nvSpPr>
              <p:cNvPr id="28" name="Parallelogram 27">
                <a:extLst>
                  <a:ext uri="{FF2B5EF4-FFF2-40B4-BE49-F238E27FC236}">
                    <a16:creationId xmlns:a16="http://schemas.microsoft.com/office/drawing/2014/main" id="{4BFE337A-AA7D-8E70-1CFF-EE04B6D9C68A}"/>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9C18D248-1740-BC31-03EE-2443D01864AB}"/>
                  </a:ext>
                </a:extLst>
              </p:cNvPr>
              <p:cNvCxnSpPr>
                <a:cxnSpLocks/>
                <a:stCxn id="31"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1A0225A-30F8-0B4C-41DE-1E2FB456B334}"/>
                  </a:ext>
                </a:extLst>
              </p:cNvPr>
              <p:cNvCxnSpPr>
                <a:cxnSpLocks/>
                <a:stCxn id="31"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DD27CF5-395D-DBDC-52E3-C3F5B3FFDB58}"/>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50DF0D2-6649-5A55-DBA9-38E38CDF8BE2}"/>
                </a:ext>
              </a:extLst>
            </p:cNvPr>
            <p:cNvGrpSpPr>
              <a:grpSpLocks noChangeAspect="1"/>
            </p:cNvGrpSpPr>
            <p:nvPr/>
          </p:nvGrpSpPr>
          <p:grpSpPr>
            <a:xfrm rot="1808578">
              <a:off x="10762027" y="1798812"/>
              <a:ext cx="852468" cy="614570"/>
              <a:chOff x="8500759" y="3280789"/>
              <a:chExt cx="747971" cy="539234"/>
            </a:xfrm>
          </p:grpSpPr>
          <p:sp>
            <p:nvSpPr>
              <p:cNvPr id="24" name="Parallelogram 23">
                <a:extLst>
                  <a:ext uri="{FF2B5EF4-FFF2-40B4-BE49-F238E27FC236}">
                    <a16:creationId xmlns:a16="http://schemas.microsoft.com/office/drawing/2014/main" id="{2A469E72-4D29-2BE2-8EA1-B37CC4FCF469}"/>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CCE7155C-401C-8488-2AD8-233DCE305541}"/>
                  </a:ext>
                </a:extLst>
              </p:cNvPr>
              <p:cNvCxnSpPr>
                <a:cxnSpLocks/>
                <a:stCxn id="2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0546A9-5E2F-1147-4038-50EBB2D500E1}"/>
                  </a:ext>
                </a:extLst>
              </p:cNvPr>
              <p:cNvCxnSpPr>
                <a:cxnSpLocks/>
                <a:stCxn id="2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3DE89A7-7041-D172-3CE5-AC272FAB085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767EBA4-BDD0-9E64-A6CC-76BEF06DC2C1}"/>
                </a:ext>
              </a:extLst>
            </p:cNvPr>
            <p:cNvGrpSpPr>
              <a:grpSpLocks noChangeAspect="1"/>
            </p:cNvGrpSpPr>
            <p:nvPr/>
          </p:nvGrpSpPr>
          <p:grpSpPr>
            <a:xfrm rot="3600000">
              <a:off x="10754926" y="2258193"/>
              <a:ext cx="852468" cy="614570"/>
              <a:chOff x="8500759" y="3280789"/>
              <a:chExt cx="747971" cy="539234"/>
            </a:xfrm>
          </p:grpSpPr>
          <p:sp>
            <p:nvSpPr>
              <p:cNvPr id="20" name="Parallelogram 19">
                <a:extLst>
                  <a:ext uri="{FF2B5EF4-FFF2-40B4-BE49-F238E27FC236}">
                    <a16:creationId xmlns:a16="http://schemas.microsoft.com/office/drawing/2014/main" id="{736BEFE4-821A-46F5-D3CD-DE5EB4B076CC}"/>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5180B91-4249-D575-36C2-C06071FC4B4C}"/>
                  </a:ext>
                </a:extLst>
              </p:cNvPr>
              <p:cNvCxnSpPr>
                <a:cxnSpLocks/>
                <a:stCxn id="23"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5FAA45A-4461-1165-BD41-7FBC464586B8}"/>
                  </a:ext>
                </a:extLst>
              </p:cNvPr>
              <p:cNvCxnSpPr>
                <a:cxnSpLocks/>
                <a:stCxn id="23"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015D98E-E699-3F8A-6A42-E4F3448F7D21}"/>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E66FF19-6CB2-A99F-52DF-4C973001CFC0}"/>
                </a:ext>
              </a:extLst>
            </p:cNvPr>
            <p:cNvGrpSpPr>
              <a:grpSpLocks noChangeAspect="1"/>
            </p:cNvGrpSpPr>
            <p:nvPr/>
          </p:nvGrpSpPr>
          <p:grpSpPr>
            <a:xfrm rot="5400000">
              <a:off x="10501020" y="2654737"/>
              <a:ext cx="852468" cy="614570"/>
              <a:chOff x="8500759" y="3280789"/>
              <a:chExt cx="747971" cy="539234"/>
            </a:xfrm>
          </p:grpSpPr>
          <p:sp>
            <p:nvSpPr>
              <p:cNvPr id="16" name="Parallelogram 15">
                <a:extLst>
                  <a:ext uri="{FF2B5EF4-FFF2-40B4-BE49-F238E27FC236}">
                    <a16:creationId xmlns:a16="http://schemas.microsoft.com/office/drawing/2014/main" id="{A86AAA85-633F-AC89-5F8B-512A0B4A33D8}"/>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605A0C0-935A-4409-C30B-52322F8FAA6B}"/>
                  </a:ext>
                </a:extLst>
              </p:cNvPr>
              <p:cNvCxnSpPr>
                <a:cxnSpLocks/>
                <a:stCxn id="19"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855FDA-4049-4894-6665-88BC393F7E87}"/>
                  </a:ext>
                </a:extLst>
              </p:cNvPr>
              <p:cNvCxnSpPr>
                <a:cxnSpLocks/>
                <a:stCxn id="19"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0D1C4EB-D676-8322-9FA6-5CCA27EC690A}"/>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3206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747"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5"/>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p:grpSp>
        <p:nvGrpSpPr>
          <p:cNvPr id="209" name="Group 208">
            <a:extLst>
              <a:ext uri="{FF2B5EF4-FFF2-40B4-BE49-F238E27FC236}">
                <a16:creationId xmlns:a16="http://schemas.microsoft.com/office/drawing/2014/main" id="{4CD779BF-18F0-8DCC-CEDD-48DA5361264C}"/>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AF27CBF0-1C2B-C449-3943-C1003B45E5B4}"/>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4"/>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6C068195-D985-1B16-1140-BA3C15DA5AC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5"/>
                  <a:stretch>
                    <a:fillRect l="-29268" r="-24390" b="-52000"/>
                  </a:stretch>
                </a:blipFill>
              </p:spPr>
              <p:txBody>
                <a:bodyPr/>
                <a:lstStyle/>
                <a:p>
                  <a:r>
                    <a:rPr lang="en-US">
                      <a:noFill/>
                    </a:rPr>
                    <a:t> </a:t>
                  </a:r>
                </a:p>
              </p:txBody>
            </p:sp>
          </mc:Fallback>
        </mc:AlternateContent>
        <p:grpSp>
          <p:nvGrpSpPr>
            <p:cNvPr id="271" name="Group 270">
              <a:extLst>
                <a:ext uri="{FF2B5EF4-FFF2-40B4-BE49-F238E27FC236}">
                  <a16:creationId xmlns:a16="http://schemas.microsoft.com/office/drawing/2014/main" id="{0FDD553B-5808-971D-8778-0443301D8D0A}"/>
                </a:ext>
              </a:extLst>
            </p:cNvPr>
            <p:cNvGrpSpPr/>
            <p:nvPr/>
          </p:nvGrpSpPr>
          <p:grpSpPr>
            <a:xfrm>
              <a:off x="565964" y="883621"/>
              <a:ext cx="5486400" cy="5485835"/>
              <a:chOff x="3878442" y="1338439"/>
              <a:chExt cx="3840480" cy="3840480"/>
            </a:xfrm>
          </p:grpSpPr>
          <p:cxnSp>
            <p:nvCxnSpPr>
              <p:cNvPr id="272" name="Straight Connector 271">
                <a:extLst>
                  <a:ext uri="{FF2B5EF4-FFF2-40B4-BE49-F238E27FC236}">
                    <a16:creationId xmlns:a16="http://schemas.microsoft.com/office/drawing/2014/main" id="{1C817988-01DF-1C00-8E6C-5A138064616C}"/>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889EEFD-2049-9213-893C-A08305D42BE2}"/>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81A8C403-68CB-BE33-B5A9-344820E1CCA1}"/>
              </a:ext>
            </a:extLst>
          </p:cNvPr>
          <p:cNvGrpSpPr/>
          <p:nvPr/>
        </p:nvGrpSpPr>
        <p:grpSpPr>
          <a:xfrm>
            <a:off x="9006828" y="883030"/>
            <a:ext cx="2672680" cy="2664760"/>
            <a:chOff x="4320934" y="1945939"/>
            <a:chExt cx="3533584" cy="3523111"/>
          </a:xfrm>
        </p:grpSpPr>
        <p:grpSp>
          <p:nvGrpSpPr>
            <p:cNvPr id="236" name="Group 235">
              <a:extLst>
                <a:ext uri="{FF2B5EF4-FFF2-40B4-BE49-F238E27FC236}">
                  <a16:creationId xmlns:a16="http://schemas.microsoft.com/office/drawing/2014/main" id="{BA2B0C94-2B06-B741-D7DA-8AB278C00836}"/>
                </a:ext>
              </a:extLst>
            </p:cNvPr>
            <p:cNvGrpSpPr/>
            <p:nvPr/>
          </p:nvGrpSpPr>
          <p:grpSpPr>
            <a:xfrm>
              <a:off x="4481077" y="2121268"/>
              <a:ext cx="3183077" cy="3187720"/>
              <a:chOff x="4481077" y="2121268"/>
              <a:chExt cx="3183077" cy="3187720"/>
            </a:xfrm>
          </p:grpSpPr>
          <p:cxnSp>
            <p:nvCxnSpPr>
              <p:cNvPr id="245" name="Straight Arrow Connector 244">
                <a:extLst>
                  <a:ext uri="{FF2B5EF4-FFF2-40B4-BE49-F238E27FC236}">
                    <a16:creationId xmlns:a16="http://schemas.microsoft.com/office/drawing/2014/main" id="{2311DFE7-C51C-A14F-1867-15C2B3BF68E9}"/>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6EA769C-8C95-FC37-1190-D2CAFD27AD9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7B539B2-BEE7-0554-E048-3AF98D8940CA}"/>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DDFE9D80-BEDA-F8F1-0A65-DFDBC716CB14}"/>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F733B106-686B-88D4-530C-63D3175CB74A}"/>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D5337C4-F528-1C4E-A3E9-9007B6492DCB}"/>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7F896CE1-06C0-5FF6-EAA5-C8906EF10C5F}"/>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641C93A-356A-04FD-5348-4802E612DFD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2DCE6592-5C88-D8AD-58F5-BA83178BBCF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38DBCFC4-5656-ED56-E6F5-45F77BD10DCE}"/>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550B57AA-61A9-18AA-9F53-339D9101A1BC}"/>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A3A97E2-E4A9-5BEE-E972-51D5DF4338DC}"/>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EEAC98F1-8CE6-8B60-934D-CD7281F13C46}"/>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A5D8F313-51E4-9C1E-F086-B413263D7558}"/>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418AB587-E757-86AA-566A-49587FE28E7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116AAD1D-B26E-1C0D-8DC6-BAA7E82F6499}"/>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A99D70C-9270-FA02-3A4A-4751707CEB3B}"/>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1311C1D-052A-FFE7-22D6-D46E825DBC7A}"/>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FE0AB50-B6D8-8EF6-EC2F-12E74FD723A4}"/>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EDA8DE14-CE40-239F-166E-81FA9CBA7E0E}"/>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683242D-3039-F9D3-A42B-8447DC53521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4B2B0099-65F9-9636-D7A2-8B76188A7EF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9D567344-28AC-FA6D-137F-78EBEB297B8C}"/>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569F5112-4075-FD5D-95BB-A765D5F963B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525DBA8B-945C-950C-2F6A-B3583648C70E}"/>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BBBB7411-E71C-1D8D-F202-413B8CB00A7D}"/>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3F5D5DC1-E3E6-CA6F-A7BB-07BB52B4A5EA}"/>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7EBB97A-519B-A6ED-B4CE-D5349A358412}"/>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D140164F-ECDC-77FA-5D0B-CFF995A951DC}"/>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B44A0D5B-A119-F81F-0FDF-B9AE35131401}"/>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2AF7A930-7D88-4D80-37BC-235B16547857}"/>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464D117-F3C1-4D60-D5E3-E4A1B4B84E70}"/>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4B72F42-EB0E-D6E0-AA65-8AD9365B12D8}"/>
              </a:ext>
            </a:extLst>
          </p:cNvPr>
          <p:cNvGrpSpPr/>
          <p:nvPr/>
        </p:nvGrpSpPr>
        <p:grpSpPr>
          <a:xfrm>
            <a:off x="10533702" y="871604"/>
            <a:ext cx="1336383" cy="2476824"/>
            <a:chOff x="10183415" y="808904"/>
            <a:chExt cx="1336383" cy="2476824"/>
          </a:xfrm>
        </p:grpSpPr>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8D31723-655B-57B3-DC08-53C0AF735D41}"/>
                    </a:ext>
                  </a:extLst>
                </p:cNvPr>
                <p:cNvSpPr txBox="1"/>
                <p:nvPr/>
              </p:nvSpPr>
              <p:spPr>
                <a:xfrm>
                  <a:off x="11012874" y="8089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52" name="TextBox 51">
                  <a:extLst>
                    <a:ext uri="{FF2B5EF4-FFF2-40B4-BE49-F238E27FC236}">
                      <a16:creationId xmlns:a16="http://schemas.microsoft.com/office/drawing/2014/main" id="{88D31723-655B-57B3-DC08-53C0AF735D41}"/>
                    </a:ext>
                  </a:extLst>
                </p:cNvPr>
                <p:cNvSpPr txBox="1">
                  <a:spLocks noRot="1" noChangeAspect="1" noMove="1" noResize="1" noEditPoints="1" noAdjustHandles="1" noChangeArrowheads="1" noChangeShapeType="1" noTextEdit="1"/>
                </p:cNvSpPr>
                <p:nvPr/>
              </p:nvSpPr>
              <p:spPr>
                <a:xfrm>
                  <a:off x="11012874" y="808904"/>
                  <a:ext cx="4712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CEC64E8-75BE-07C1-41FA-E1C59581DEE9}"/>
                    </a:ext>
                  </a:extLst>
                </p:cNvPr>
                <p:cNvSpPr txBox="1"/>
                <p:nvPr/>
              </p:nvSpPr>
              <p:spPr>
                <a:xfrm>
                  <a:off x="11048580" y="2254345"/>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53" name="TextBox 52">
                  <a:extLst>
                    <a:ext uri="{FF2B5EF4-FFF2-40B4-BE49-F238E27FC236}">
                      <a16:creationId xmlns:a16="http://schemas.microsoft.com/office/drawing/2014/main" id="{0CEC64E8-75BE-07C1-41FA-E1C59581DEE9}"/>
                    </a:ext>
                  </a:extLst>
                </p:cNvPr>
                <p:cNvSpPr txBox="1">
                  <a:spLocks noRot="1" noChangeAspect="1" noMove="1" noResize="1" noEditPoints="1" noAdjustHandles="1" noChangeArrowheads="1" noChangeShapeType="1" noTextEdit="1"/>
                </p:cNvSpPr>
                <p:nvPr/>
              </p:nvSpPr>
              <p:spPr>
                <a:xfrm>
                  <a:off x="11048580" y="2254345"/>
                  <a:ext cx="471218" cy="471539"/>
                </a:xfrm>
                <a:prstGeom prst="rect">
                  <a:avLst/>
                </a:prstGeom>
                <a:blipFill>
                  <a:blip r:embed="rId16"/>
                  <a:stretch>
                    <a:fillRect t="-5195" r="-14286"/>
                  </a:stretch>
                </a:blipFill>
              </p:spPr>
              <p:txBody>
                <a:bodyPr/>
                <a:lstStyle/>
                <a:p>
                  <a:r>
                    <a:rPr lang="en-US">
                      <a:noFill/>
                    </a:rPr>
                    <a:t> </a:t>
                  </a:r>
                </a:p>
              </p:txBody>
            </p:sp>
          </mc:Fallback>
        </mc:AlternateContent>
        <p:sp>
          <p:nvSpPr>
            <p:cNvPr id="60" name="Freeform 76">
              <a:extLst>
                <a:ext uri="{FF2B5EF4-FFF2-40B4-BE49-F238E27FC236}">
                  <a16:creationId xmlns:a16="http://schemas.microsoft.com/office/drawing/2014/main" id="{930A9234-D102-F001-719F-72B9F752CC7C}"/>
                </a:ext>
              </a:extLst>
            </p:cNvPr>
            <p:cNvSpPr>
              <a:spLocks noChangeAspect="1"/>
            </p:cNvSpPr>
            <p:nvPr/>
          </p:nvSpPr>
          <p:spPr>
            <a:xfrm>
              <a:off x="10183415" y="9711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61" name="Freeform 76">
              <a:extLst>
                <a:ext uri="{FF2B5EF4-FFF2-40B4-BE49-F238E27FC236}">
                  <a16:creationId xmlns:a16="http://schemas.microsoft.com/office/drawing/2014/main" id="{C38D1E4C-CFEF-D52B-57AA-0BCABC4F435A}"/>
                </a:ext>
              </a:extLst>
            </p:cNvPr>
            <p:cNvSpPr>
              <a:spLocks noChangeAspect="1"/>
            </p:cNvSpPr>
            <p:nvPr/>
          </p:nvSpPr>
          <p:spPr>
            <a:xfrm rot="5400000">
              <a:off x="10210111" y="2323591"/>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spTree>
    <p:extLst>
      <p:ext uri="{BB962C8B-B14F-4D97-AF65-F5344CB8AC3E}">
        <p14:creationId xmlns:p14="http://schemas.microsoft.com/office/powerpoint/2010/main" val="69959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8492389" cy="769441"/>
          </a:xfrm>
          <a:prstGeom prst="rect">
            <a:avLst/>
          </a:prstGeom>
          <a:noFill/>
        </p:spPr>
        <p:txBody>
          <a:bodyPr wrap="none" rtlCol="0">
            <a:spAutoFit/>
          </a:bodyPr>
          <a:lstStyle/>
          <a:p>
            <a:r>
              <a:rPr lang="en-US" sz="4400" dirty="0">
                <a:solidFill>
                  <a:schemeClr val="accent6">
                    <a:lumMod val="75000"/>
                  </a:schemeClr>
                </a:solidFill>
              </a:rPr>
              <a:t>Densities are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36374" y="321445"/>
            <a:ext cx="9919252" cy="646331"/>
          </a:xfrm>
          <a:prstGeom prst="rect">
            <a:avLst/>
          </a:prstGeom>
          <a:noFill/>
        </p:spPr>
        <p:txBody>
          <a:bodyPr wrap="square" rtlCol="0">
            <a:spAutoFit/>
          </a:bodyPr>
          <a:lstStyle/>
          <a:p>
            <a:pPr algn="ctr"/>
            <a:r>
              <a:rPr lang="en-US" sz="3600" dirty="0"/>
              <a:t>Single Dimension Hamiltonian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2C8AF0-5822-CA3F-FFDD-3066CF9D2E2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56D3E4D-9E42-777C-53BE-34E39F57D372}"/>
              </a:ext>
            </a:extLst>
          </p:cNvPr>
          <p:cNvSpPr>
            <a:spLocks noGrp="1"/>
          </p:cNvSpPr>
          <p:nvPr>
            <p:ph type="sldNum" sz="quarter" idx="12"/>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289478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401" name="Group 400">
            <a:extLst>
              <a:ext uri="{FF2B5EF4-FFF2-40B4-BE49-F238E27FC236}">
                <a16:creationId xmlns:a16="http://schemas.microsoft.com/office/drawing/2014/main" id="{5C06B120-ED74-7D12-F029-D2050092FE6F}"/>
              </a:ext>
            </a:extLst>
          </p:cNvPr>
          <p:cNvGrpSpPr/>
          <p:nvPr/>
        </p:nvGrpSpPr>
        <p:grpSpPr>
          <a:xfrm>
            <a:off x="8745909" y="510559"/>
            <a:ext cx="3412500" cy="3439788"/>
            <a:chOff x="565964" y="763198"/>
            <a:chExt cx="5530036" cy="5606258"/>
          </a:xfrm>
        </p:grpSpPr>
        <mc:AlternateContent xmlns:mc="http://schemas.openxmlformats.org/markup-compatibility/2006" xmlns:a14="http://schemas.microsoft.com/office/drawing/2010/main">
          <mc:Choice Requires="a14">
            <p:sp>
              <p:nvSpPr>
                <p:cNvPr id="436" name="TextBox 435">
                  <a:extLst>
                    <a:ext uri="{FF2B5EF4-FFF2-40B4-BE49-F238E27FC236}">
                      <a16:creationId xmlns:a16="http://schemas.microsoft.com/office/drawing/2014/main" id="{02AC0F11-6901-F307-2967-5EDB64C9F3B6}"/>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7" name="TextBox 436">
                  <a:extLst>
                    <a:ext uri="{FF2B5EF4-FFF2-40B4-BE49-F238E27FC236}">
                      <a16:creationId xmlns:a16="http://schemas.microsoft.com/office/drawing/2014/main" id="{981F8C5F-2C9C-4464-6EA8-6130D13D843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438" name="Group 437">
              <a:extLst>
                <a:ext uri="{FF2B5EF4-FFF2-40B4-BE49-F238E27FC236}">
                  <a16:creationId xmlns:a16="http://schemas.microsoft.com/office/drawing/2014/main" id="{6059CED4-DCE5-6AF6-9274-AFD82D69CD9B}"/>
                </a:ext>
              </a:extLst>
            </p:cNvPr>
            <p:cNvGrpSpPr/>
            <p:nvPr/>
          </p:nvGrpSpPr>
          <p:grpSpPr>
            <a:xfrm>
              <a:off x="565964" y="883621"/>
              <a:ext cx="5486400" cy="5485835"/>
              <a:chOff x="3878442" y="1338439"/>
              <a:chExt cx="3840480" cy="3840480"/>
            </a:xfrm>
          </p:grpSpPr>
          <p:cxnSp>
            <p:nvCxnSpPr>
              <p:cNvPr id="439" name="Straight Connector 438">
                <a:extLst>
                  <a:ext uri="{FF2B5EF4-FFF2-40B4-BE49-F238E27FC236}">
                    <a16:creationId xmlns:a16="http://schemas.microsoft.com/office/drawing/2014/main" id="{9192E0AF-002B-0712-980A-4B6E573F4C77}"/>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B2AAA8C-433F-A79F-F472-4A86988A677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2" name="Group 401">
            <a:extLst>
              <a:ext uri="{FF2B5EF4-FFF2-40B4-BE49-F238E27FC236}">
                <a16:creationId xmlns:a16="http://schemas.microsoft.com/office/drawing/2014/main" id="{B5871C51-5C95-D5FF-3395-59C8361285E1}"/>
              </a:ext>
            </a:extLst>
          </p:cNvPr>
          <p:cNvGrpSpPr/>
          <p:nvPr/>
        </p:nvGrpSpPr>
        <p:grpSpPr>
          <a:xfrm>
            <a:off x="9116921" y="935016"/>
            <a:ext cx="2672680" cy="2664760"/>
            <a:chOff x="4320934" y="1945939"/>
            <a:chExt cx="3533584" cy="3523111"/>
          </a:xfrm>
        </p:grpSpPr>
        <p:grpSp>
          <p:nvGrpSpPr>
            <p:cNvPr id="403" name="Group 402">
              <a:extLst>
                <a:ext uri="{FF2B5EF4-FFF2-40B4-BE49-F238E27FC236}">
                  <a16:creationId xmlns:a16="http://schemas.microsoft.com/office/drawing/2014/main" id="{F0AB6891-612D-B9A1-751F-7395C33EE526}"/>
                </a:ext>
              </a:extLst>
            </p:cNvPr>
            <p:cNvGrpSpPr/>
            <p:nvPr/>
          </p:nvGrpSpPr>
          <p:grpSpPr>
            <a:xfrm>
              <a:off x="4481077" y="2121268"/>
              <a:ext cx="3183077" cy="3187720"/>
              <a:chOff x="4481077" y="2121268"/>
              <a:chExt cx="3183077" cy="3187720"/>
            </a:xfrm>
          </p:grpSpPr>
          <p:cxnSp>
            <p:nvCxnSpPr>
              <p:cNvPr id="412" name="Straight Arrow Connector 411">
                <a:extLst>
                  <a:ext uri="{FF2B5EF4-FFF2-40B4-BE49-F238E27FC236}">
                    <a16:creationId xmlns:a16="http://schemas.microsoft.com/office/drawing/2014/main" id="{4ECCA631-9397-A93E-8593-14A1BB25E9DA}"/>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FFE60965-1458-53A8-292A-3C4E1596636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F70F499B-70CF-750F-2DE3-BA8FE0A45676}"/>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a:extLst>
                  <a:ext uri="{FF2B5EF4-FFF2-40B4-BE49-F238E27FC236}">
                    <a16:creationId xmlns:a16="http://schemas.microsoft.com/office/drawing/2014/main" id="{B0C58E67-FE53-A64D-7E54-8930271681E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Straight Arrow Connector 415">
                <a:extLst>
                  <a:ext uri="{FF2B5EF4-FFF2-40B4-BE49-F238E27FC236}">
                    <a16:creationId xmlns:a16="http://schemas.microsoft.com/office/drawing/2014/main" id="{863F9BC8-F7CD-99A9-12C8-F3AB8DDF2504}"/>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B943DFBF-9DDA-B45A-B83E-C1FAA4986512}"/>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8FE688C3-0722-3D3A-0BBA-58AD8B46CEF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id="{3A543322-49B3-830C-6765-B6FDFAA0C89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0" name="Straight Arrow Connector 419">
                <a:extLst>
                  <a:ext uri="{FF2B5EF4-FFF2-40B4-BE49-F238E27FC236}">
                    <a16:creationId xmlns:a16="http://schemas.microsoft.com/office/drawing/2014/main" id="{B5168741-209B-5574-852B-55CA57E642A0}"/>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1" name="Straight Arrow Connector 420">
                <a:extLst>
                  <a:ext uri="{FF2B5EF4-FFF2-40B4-BE49-F238E27FC236}">
                    <a16:creationId xmlns:a16="http://schemas.microsoft.com/office/drawing/2014/main" id="{F0EE648E-A625-6375-2588-AD67283EBB5F}"/>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5213A4DD-6987-A913-34E1-E7402A12F67E}"/>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3" name="Straight Arrow Connector 422">
                <a:extLst>
                  <a:ext uri="{FF2B5EF4-FFF2-40B4-BE49-F238E27FC236}">
                    <a16:creationId xmlns:a16="http://schemas.microsoft.com/office/drawing/2014/main" id="{28ED9AF6-0D0D-AA8C-1D9D-4544EEFD1863}"/>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DBAC5C2C-A657-D632-3C6F-E0ECEA615311}"/>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9A9CB52C-2664-CE32-E808-57BD3FA10203}"/>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760EE052-BD4F-462E-D156-FD5988EAC7DE}"/>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EC5A7DB9-28F3-BB4B-377F-5AA30FBDD62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97340344-A4D5-70CB-7D47-E8391DC577DA}"/>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5C045D9B-4509-0025-26F9-3F01DAA792DC}"/>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83AD4907-9E01-6C6E-067A-7D6094552A7F}"/>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7F8EA328-0E68-2877-1A03-BF43B6BAEA6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DFE19D08-D1A9-1683-5989-70595718A9A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F0B9EE81-BE80-3E8E-7EB7-7DB7466BF53E}"/>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DA451AAB-1E6B-C91E-1244-627E3FDBAD3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01BFF2AB-7E06-48E6-6F52-ED48B0EEF780}"/>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04" name="Straight Arrow Connector 403">
              <a:extLst>
                <a:ext uri="{FF2B5EF4-FFF2-40B4-BE49-F238E27FC236}">
                  <a16:creationId xmlns:a16="http://schemas.microsoft.com/office/drawing/2014/main" id="{4BDE502A-87F6-6958-8C47-72BB0F28635A}"/>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D13A1898-80ED-4629-D73D-05469AA98146}"/>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1CD40A30-14B5-E660-53AA-E9B0F3A3BD64}"/>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7" name="Straight Arrow Connector 406">
              <a:extLst>
                <a:ext uri="{FF2B5EF4-FFF2-40B4-BE49-F238E27FC236}">
                  <a16:creationId xmlns:a16="http://schemas.microsoft.com/office/drawing/2014/main" id="{65D577BD-609D-30C3-0ECD-3F816393D1A3}"/>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8" name="Straight Arrow Connector 407">
              <a:extLst>
                <a:ext uri="{FF2B5EF4-FFF2-40B4-BE49-F238E27FC236}">
                  <a16:creationId xmlns:a16="http://schemas.microsoft.com/office/drawing/2014/main" id="{41F320E6-CDBD-1DE3-B30B-5F9D6522F639}"/>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E3384A7C-455D-D5D9-6328-A51F8ABD660C}"/>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AADD1F53-F887-16B7-BD9F-2FB61508673C}"/>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1" name="Straight Arrow Connector 410">
              <a:extLst>
                <a:ext uri="{FF2B5EF4-FFF2-40B4-BE49-F238E27FC236}">
                  <a16:creationId xmlns:a16="http://schemas.microsoft.com/office/drawing/2014/main" id="{FD974838-25AF-0D9C-7BC3-5E65654B7D4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83" name="Group 382">
            <a:extLst>
              <a:ext uri="{FF2B5EF4-FFF2-40B4-BE49-F238E27FC236}">
                <a16:creationId xmlns:a16="http://schemas.microsoft.com/office/drawing/2014/main" id="{C5361D35-809B-56F5-70D4-6DBC96ED33EC}"/>
              </a:ext>
            </a:extLst>
          </p:cNvPr>
          <p:cNvGrpSpPr/>
          <p:nvPr/>
        </p:nvGrpSpPr>
        <p:grpSpPr>
          <a:xfrm>
            <a:off x="10557938" y="1264496"/>
            <a:ext cx="1018661" cy="999420"/>
            <a:chOff x="10451055" y="1420446"/>
            <a:chExt cx="1018661" cy="999420"/>
          </a:xfrm>
        </p:grpSpPr>
        <p:grpSp>
          <p:nvGrpSpPr>
            <p:cNvPr id="393" name="Group 392">
              <a:extLst>
                <a:ext uri="{FF2B5EF4-FFF2-40B4-BE49-F238E27FC236}">
                  <a16:creationId xmlns:a16="http://schemas.microsoft.com/office/drawing/2014/main" id="{2B0895EF-6571-0F9E-B215-2DBA1D5898E1}"/>
                </a:ext>
              </a:extLst>
            </p:cNvPr>
            <p:cNvGrpSpPr>
              <a:grpSpLocks noChangeAspect="1"/>
            </p:cNvGrpSpPr>
            <p:nvPr/>
          </p:nvGrpSpPr>
          <p:grpSpPr>
            <a:xfrm>
              <a:off x="10575092" y="1609282"/>
              <a:ext cx="852468" cy="614570"/>
              <a:chOff x="8500759" y="3280789"/>
              <a:chExt cx="747971" cy="539234"/>
            </a:xfrm>
          </p:grpSpPr>
          <p:sp>
            <p:nvSpPr>
              <p:cNvPr id="397" name="Parallelogram 396">
                <a:extLst>
                  <a:ext uri="{FF2B5EF4-FFF2-40B4-BE49-F238E27FC236}">
                    <a16:creationId xmlns:a16="http://schemas.microsoft.com/office/drawing/2014/main" id="{495CB8F9-4721-87A5-5F62-433640FD00A2}"/>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Arrow Connector 397">
                <a:extLst>
                  <a:ext uri="{FF2B5EF4-FFF2-40B4-BE49-F238E27FC236}">
                    <a16:creationId xmlns:a16="http://schemas.microsoft.com/office/drawing/2014/main" id="{2ECCAA8D-CD57-1FCD-F31D-0C853FFBBE6E}"/>
                  </a:ext>
                </a:extLst>
              </p:cNvPr>
              <p:cNvCxnSpPr>
                <a:cxnSpLocks/>
                <a:stCxn id="40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5092C6E-0F1F-865D-AEEC-7B5EAEBB7D54}"/>
                  </a:ext>
                </a:extLst>
              </p:cNvPr>
              <p:cNvCxnSpPr>
                <a:cxnSpLocks/>
                <a:stCxn id="40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0" name="Oval 399">
                <a:extLst>
                  <a:ext uri="{FF2B5EF4-FFF2-40B4-BE49-F238E27FC236}">
                    <a16:creationId xmlns:a16="http://schemas.microsoft.com/office/drawing/2014/main" id="{BDFE5584-FEEC-477C-ACA5-B571E42BAB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4" name="TextBox 393">
                  <a:extLst>
                    <a:ext uri="{FF2B5EF4-FFF2-40B4-BE49-F238E27FC236}">
                      <a16:creationId xmlns:a16="http://schemas.microsoft.com/office/drawing/2014/main" id="{E09C78F8-8E21-EAD5-A237-05166537EC84}"/>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42D30C48-A35F-E0A1-DC99-6A1E9FD129E7}"/>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BBBB4475-277A-E03E-A7C6-AF02ECC51488}"/>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84" name="Group 383">
            <a:extLst>
              <a:ext uri="{FF2B5EF4-FFF2-40B4-BE49-F238E27FC236}">
                <a16:creationId xmlns:a16="http://schemas.microsoft.com/office/drawing/2014/main" id="{72D03821-9E1D-46C2-79B3-468E59C5106E}"/>
              </a:ext>
            </a:extLst>
          </p:cNvPr>
          <p:cNvGrpSpPr/>
          <p:nvPr/>
        </p:nvGrpSpPr>
        <p:grpSpPr>
          <a:xfrm rot="10210914">
            <a:off x="10541577" y="2216954"/>
            <a:ext cx="1091719" cy="1056416"/>
            <a:chOff x="9327151" y="1446220"/>
            <a:chExt cx="1091719" cy="1056416"/>
          </a:xfrm>
        </p:grpSpPr>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A1DB58F7-E182-54E9-52B5-FCC44844E6A7}"/>
                    </a:ext>
                  </a:extLst>
                </p:cNvPr>
                <p:cNvSpPr txBox="1"/>
                <p:nvPr/>
              </p:nvSpPr>
              <p:spPr>
                <a:xfrm rot="11396272">
                  <a:off x="9877440" y="184065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77440" y="1840651"/>
                  <a:ext cx="541430" cy="523220"/>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6" name="TextBox 385">
                  <a:extLst>
                    <a:ext uri="{FF2B5EF4-FFF2-40B4-BE49-F238E27FC236}">
                      <a16:creationId xmlns:a16="http://schemas.microsoft.com/office/drawing/2014/main" id="{A93470B3-6534-827F-0ADC-234AEAFD5189}"/>
                    </a:ext>
                  </a:extLst>
                </p:cNvPr>
                <p:cNvSpPr txBox="1"/>
                <p:nvPr/>
              </p:nvSpPr>
              <p:spPr>
                <a:xfrm rot="11389086">
                  <a:off x="9327151" y="1979416"/>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27151" y="1979416"/>
                  <a:ext cx="472501" cy="523220"/>
                </a:xfrm>
                <a:prstGeom prst="rect">
                  <a:avLst/>
                </a:prstGeom>
                <a:blipFill>
                  <a:blip r:embed="rId28"/>
                  <a:stretch>
                    <a:fillRect/>
                  </a:stretch>
                </a:blipFill>
              </p:spPr>
              <p:txBody>
                <a:bodyPr/>
                <a:lstStyle/>
                <a:p>
                  <a:r>
                    <a:rPr lang="en-US">
                      <a:noFill/>
                    </a:rPr>
                    <a:t> </a:t>
                  </a:r>
                </a:p>
              </p:txBody>
            </p:sp>
          </mc:Fallback>
        </mc:AlternateContent>
        <p:grpSp>
          <p:nvGrpSpPr>
            <p:cNvPr id="387" name="Group 386">
              <a:extLst>
                <a:ext uri="{FF2B5EF4-FFF2-40B4-BE49-F238E27FC236}">
                  <a16:creationId xmlns:a16="http://schemas.microsoft.com/office/drawing/2014/main" id="{03CA102C-8DFD-0B24-FD56-505034F8FBA8}"/>
                </a:ext>
              </a:extLst>
            </p:cNvPr>
            <p:cNvGrpSpPr>
              <a:grpSpLocks noChangeAspect="1"/>
            </p:cNvGrpSpPr>
            <p:nvPr/>
          </p:nvGrpSpPr>
          <p:grpSpPr>
            <a:xfrm rot="16200000">
              <a:off x="9491148" y="1593033"/>
              <a:ext cx="852468" cy="614570"/>
              <a:chOff x="8500759" y="3280789"/>
              <a:chExt cx="747971" cy="539234"/>
            </a:xfrm>
          </p:grpSpPr>
          <p:sp>
            <p:nvSpPr>
              <p:cNvPr id="389" name="Parallelogram 388">
                <a:extLst>
                  <a:ext uri="{FF2B5EF4-FFF2-40B4-BE49-F238E27FC236}">
                    <a16:creationId xmlns:a16="http://schemas.microsoft.com/office/drawing/2014/main" id="{0CC8CCDB-B785-3A68-F064-F93C7FB54F8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0" name="Straight Arrow Connector 389">
                <a:extLst>
                  <a:ext uri="{FF2B5EF4-FFF2-40B4-BE49-F238E27FC236}">
                    <a16:creationId xmlns:a16="http://schemas.microsoft.com/office/drawing/2014/main" id="{D3464A3F-7ED5-6898-7ACA-12EA3EA6CECB}"/>
                  </a:ext>
                </a:extLst>
              </p:cNvPr>
              <p:cNvCxnSpPr>
                <a:cxnSpLocks/>
                <a:stCxn id="39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5B70B971-110A-7C99-F183-B7F1F2B3938E}"/>
                  </a:ext>
                </a:extLst>
              </p:cNvPr>
              <p:cNvCxnSpPr>
                <a:cxnSpLocks/>
                <a:stCxn id="39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2" name="Oval 391">
                <a:extLst>
                  <a:ext uri="{FF2B5EF4-FFF2-40B4-BE49-F238E27FC236}">
                    <a16:creationId xmlns:a16="http://schemas.microsoft.com/office/drawing/2014/main" id="{DF71B369-9189-A20D-54CF-EC25B628B23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388" name="TextBox 387">
                  <a:extLst>
                    <a:ext uri="{FF2B5EF4-FFF2-40B4-BE49-F238E27FC236}">
                      <a16:creationId xmlns:a16="http://schemas.microsoft.com/office/drawing/2014/main" id="{BB7CA906-B0A8-1F17-F8E4-250C0BAA93B9}"/>
                    </a:ext>
                  </a:extLst>
                </p:cNvPr>
                <p:cNvSpPr txBox="1"/>
                <p:nvPr/>
              </p:nvSpPr>
              <p:spPr>
                <a:xfrm rot="17838669">
                  <a:off x="9509940"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30"/>
                  <a:ext cx="814197" cy="307777"/>
                </a:xfrm>
                <a:prstGeom prst="rect">
                  <a:avLst/>
                </a:prstGeom>
                <a:blipFill>
                  <a:blip r:embed="rId29"/>
                  <a:stretch>
                    <a:fillRect b="-17361"/>
                  </a:stretch>
                </a:blipFill>
              </p:spPr>
              <p:txBody>
                <a:bodyPr/>
                <a:lstStyle/>
                <a:p>
                  <a:r>
                    <a:rPr lang="en-US">
                      <a:noFill/>
                    </a:rPr>
                    <a:t> </a:t>
                  </a:r>
                </a:p>
              </p:txBody>
            </p:sp>
          </mc:Fallback>
        </mc:AlternateContent>
      </p:grpSp>
    </p:spTree>
    <p:extLst>
      <p:ext uri="{BB962C8B-B14F-4D97-AF65-F5344CB8AC3E}">
        <p14:creationId xmlns:p14="http://schemas.microsoft.com/office/powerpoint/2010/main" val="203927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904" name="Group 903">
            <a:extLst>
              <a:ext uri="{FF2B5EF4-FFF2-40B4-BE49-F238E27FC236}">
                <a16:creationId xmlns:a16="http://schemas.microsoft.com/office/drawing/2014/main" id="{A9DFE58E-8DB7-53EA-6B68-466752A063B6}"/>
              </a:ext>
            </a:extLst>
          </p:cNvPr>
          <p:cNvGrpSpPr/>
          <p:nvPr/>
        </p:nvGrpSpPr>
        <p:grpSpPr>
          <a:xfrm>
            <a:off x="780848" y="659673"/>
            <a:ext cx="2144271" cy="1882917"/>
            <a:chOff x="780848" y="659673"/>
            <a:chExt cx="2144271" cy="1882917"/>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780848" y="862678"/>
              <a:ext cx="2091657" cy="1153320"/>
              <a:chOff x="8475555" y="3284495"/>
              <a:chExt cx="771391" cy="425338"/>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0" name="Straight Arrow Connector 779">
                <a:extLst>
                  <a:ext uri="{FF2B5EF4-FFF2-40B4-BE49-F238E27FC236}">
                    <a16:creationId xmlns:a16="http://schemas.microsoft.com/office/drawing/2014/main" id="{C351A6B5-98EA-7CDC-40E7-C7C86AF7EAF0}"/>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680000">
                  <a:off x="1199184" y="1773149"/>
                  <a:ext cx="74623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𝑤</m:t>
                        </m:r>
                      </m:oMath>
                    </m:oMathPara>
                  </a14:m>
                  <a:endParaRPr lang="en-US" sz="44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680000">
                  <a:off x="1199184" y="1773149"/>
                  <a:ext cx="7462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680000">
                  <a:off x="792177" y="65967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oMath>
                    </m:oMathPara>
                  </a14:m>
                  <a:endParaRPr lang="en-US" sz="44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680000">
                  <a:off x="792177" y="659673"/>
                  <a:ext cx="635622"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680000">
                  <a:off x="1114687" y="1266427"/>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r>
                          <a:rPr lang="en-US" sz="3600" b="0" i="1" smtClean="0">
                            <a:latin typeface="Cambria Math" panose="02040503050406030204" pitchFamily="18" charset="0"/>
                          </a:rPr>
                          <m:t>𝑣</m:t>
                        </m:r>
                        <m:r>
                          <a:rPr lang="en-US" sz="3600" b="0" i="1" smtClean="0">
                            <a:latin typeface="Cambria Math" panose="02040503050406030204" pitchFamily="18" charset="0"/>
                          </a:rPr>
                          <m:t>,</m:t>
                        </m:r>
                        <m:r>
                          <a:rPr lang="en-US" sz="3600" b="0" i="1" smtClean="0">
                            <a:latin typeface="Cambria Math" panose="02040503050406030204" pitchFamily="18" charset="0"/>
                          </a:rPr>
                          <m:t>𝑤</m:t>
                        </m:r>
                        <m:r>
                          <a:rPr lang="en-US" sz="3600" b="0" i="1" smtClean="0">
                            <a:latin typeface="Cambria Math" panose="02040503050406030204" pitchFamily="18" charset="0"/>
                          </a:rPr>
                          <m:t>)</m:t>
                        </m:r>
                      </m:oMath>
                    </m:oMathPara>
                  </a14:m>
                  <a:endParaRPr lang="en-US" sz="36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680000">
                  <a:off x="1114687" y="1266427"/>
                  <a:ext cx="1810432" cy="646331"/>
                </a:xfrm>
                <a:prstGeom prst="rect">
                  <a:avLst/>
                </a:prstGeom>
                <a:blipFill>
                  <a:blip r:embed="rId8"/>
                  <a:stretch>
                    <a:fillRect/>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689075" y="5295427"/>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4665672" y="5229651"/>
            <a:ext cx="4469365" cy="1323439"/>
          </a:xfrm>
          <a:prstGeom prst="rect">
            <a:avLst/>
          </a:prstGeom>
          <a:noFill/>
        </p:spPr>
        <p:txBody>
          <a:bodyPr wrap="none" rtlCol="0">
            <a:spAutoFit/>
          </a:bodyPr>
          <a:lstStyle/>
          <a:p>
            <a:pPr algn="ctr"/>
            <a:r>
              <a:rPr lang="en-US" sz="4000" dirty="0">
                <a:solidFill>
                  <a:srgbClr val="C00000"/>
                </a:solidFill>
              </a:rPr>
              <a:t>Different orientation</a:t>
            </a:r>
            <a:br>
              <a:rPr lang="en-US" sz="4000" dirty="0">
                <a:solidFill>
                  <a:srgbClr val="C00000"/>
                </a:solidFill>
              </a:rPr>
            </a:br>
            <a:r>
              <a:rPr lang="en-US" sz="40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grpSp>
        <p:nvGrpSpPr>
          <p:cNvPr id="933" name="Group 932">
            <a:extLst>
              <a:ext uri="{FF2B5EF4-FFF2-40B4-BE49-F238E27FC236}">
                <a16:creationId xmlns:a16="http://schemas.microsoft.com/office/drawing/2014/main" id="{AD5EB44E-57BE-D58D-54E3-31A465116C16}"/>
              </a:ext>
            </a:extLst>
          </p:cNvPr>
          <p:cNvGrpSpPr/>
          <p:nvPr/>
        </p:nvGrpSpPr>
        <p:grpSpPr>
          <a:xfrm>
            <a:off x="3724438" y="754118"/>
            <a:ext cx="2230110" cy="1872754"/>
            <a:chOff x="2818911" y="1296250"/>
            <a:chExt cx="2230110" cy="1872754"/>
          </a:xfrm>
        </p:grpSpPr>
        <p:grpSp>
          <p:nvGrpSpPr>
            <p:cNvPr id="925" name="Group 924">
              <a:extLst>
                <a:ext uri="{FF2B5EF4-FFF2-40B4-BE49-F238E27FC236}">
                  <a16:creationId xmlns:a16="http://schemas.microsoft.com/office/drawing/2014/main" id="{49CCD372-962F-AE02-0AEC-F55D671FD516}"/>
                </a:ext>
              </a:extLst>
            </p:cNvPr>
            <p:cNvGrpSpPr>
              <a:grpSpLocks noChangeAspect="1"/>
            </p:cNvGrpSpPr>
            <p:nvPr/>
          </p:nvGrpSpPr>
          <p:grpSpPr>
            <a:xfrm rot="10800000">
              <a:off x="2818911" y="1821836"/>
              <a:ext cx="2091657" cy="1153320"/>
              <a:chOff x="8475555" y="3284495"/>
              <a:chExt cx="771391" cy="425338"/>
            </a:xfrm>
          </p:grpSpPr>
          <p:sp>
            <p:nvSpPr>
              <p:cNvPr id="929" name="Parallelogram 928">
                <a:extLst>
                  <a:ext uri="{FF2B5EF4-FFF2-40B4-BE49-F238E27FC236}">
                    <a16:creationId xmlns:a16="http://schemas.microsoft.com/office/drawing/2014/main" id="{C60BF34D-8D75-B616-520D-C12E3C1003CA}"/>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0" name="Straight Arrow Connector 929">
                <a:extLst>
                  <a:ext uri="{FF2B5EF4-FFF2-40B4-BE49-F238E27FC236}">
                    <a16:creationId xmlns:a16="http://schemas.microsoft.com/office/drawing/2014/main" id="{C25FD0DC-BCF5-A541-A113-21A1943C599D}"/>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E45FD0C0-2ECB-071D-0581-52131C989597}"/>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2" name="Oval 931">
                <a:extLst>
                  <a:ext uri="{FF2B5EF4-FFF2-40B4-BE49-F238E27FC236}">
                    <a16:creationId xmlns:a16="http://schemas.microsoft.com/office/drawing/2014/main" id="{F6C538EA-0264-4CC4-C667-FEDEDE1522B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6" name="TextBox 925">
                  <a:extLst>
                    <a:ext uri="{FF2B5EF4-FFF2-40B4-BE49-F238E27FC236}">
                      <a16:creationId xmlns:a16="http://schemas.microsoft.com/office/drawing/2014/main" id="{295BF3CC-3365-B9FB-A5C8-EA57A2D24E73}"/>
                    </a:ext>
                  </a:extLst>
                </p:cNvPr>
                <p:cNvSpPr txBox="1"/>
                <p:nvPr/>
              </p:nvSpPr>
              <p:spPr>
                <a:xfrm rot="1680000">
                  <a:off x="3897087" y="1296250"/>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oMath>
                    </m:oMathPara>
                  </a14:m>
                  <a:endParaRPr lang="en-US" sz="4400" dirty="0"/>
                </a:p>
              </p:txBody>
            </p:sp>
          </mc:Choice>
          <mc:Fallback xmlns="">
            <p:sp>
              <p:nvSpPr>
                <p:cNvPr id="926" name="TextBox 925">
                  <a:extLst>
                    <a:ext uri="{FF2B5EF4-FFF2-40B4-BE49-F238E27FC236}">
                      <a16:creationId xmlns:a16="http://schemas.microsoft.com/office/drawing/2014/main" id="{295BF3CC-3365-B9FB-A5C8-EA57A2D24E73}"/>
                    </a:ext>
                  </a:extLst>
                </p:cNvPr>
                <p:cNvSpPr txBox="1">
                  <a:spLocks noRot="1" noChangeAspect="1" noMove="1" noResize="1" noEditPoints="1" noAdjustHandles="1" noChangeArrowheads="1" noChangeShapeType="1" noTextEdit="1"/>
                </p:cNvSpPr>
                <p:nvPr/>
              </p:nvSpPr>
              <p:spPr>
                <a:xfrm rot="1680000">
                  <a:off x="3897087" y="1296250"/>
                  <a:ext cx="746230"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28AE600-07BA-F735-07FA-6ADA1477B311}"/>
                    </a:ext>
                  </a:extLst>
                </p:cNvPr>
                <p:cNvSpPr txBox="1"/>
                <p:nvPr/>
              </p:nvSpPr>
              <p:spPr>
                <a:xfrm rot="1680000">
                  <a:off x="4413398" y="2399563"/>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oMath>
                    </m:oMathPara>
                  </a14:m>
                  <a:endParaRPr lang="en-US" sz="4400" dirty="0"/>
                </a:p>
              </p:txBody>
            </p:sp>
          </mc:Choice>
          <mc:Fallback xmlns="">
            <p:sp>
              <p:nvSpPr>
                <p:cNvPr id="927" name="TextBox 926">
                  <a:extLst>
                    <a:ext uri="{FF2B5EF4-FFF2-40B4-BE49-F238E27FC236}">
                      <a16:creationId xmlns:a16="http://schemas.microsoft.com/office/drawing/2014/main" id="{C28AE600-07BA-F735-07FA-6ADA1477B311}"/>
                    </a:ext>
                  </a:extLst>
                </p:cNvPr>
                <p:cNvSpPr txBox="1">
                  <a:spLocks noRot="1" noChangeAspect="1" noMove="1" noResize="1" noEditPoints="1" noAdjustHandles="1" noChangeArrowheads="1" noChangeShapeType="1" noTextEdit="1"/>
                </p:cNvSpPr>
                <p:nvPr/>
              </p:nvSpPr>
              <p:spPr>
                <a:xfrm rot="1680000">
                  <a:off x="4413398" y="2399563"/>
                  <a:ext cx="635623"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8" name="TextBox 927">
                  <a:extLst>
                    <a:ext uri="{FF2B5EF4-FFF2-40B4-BE49-F238E27FC236}">
                      <a16:creationId xmlns:a16="http://schemas.microsoft.com/office/drawing/2014/main" id="{BACD419E-4164-3E53-F146-654AECCEA592}"/>
                    </a:ext>
                  </a:extLst>
                </p:cNvPr>
                <p:cNvSpPr txBox="1"/>
                <p:nvPr/>
              </p:nvSpPr>
              <p:spPr>
                <a:xfrm rot="1680000">
                  <a:off x="2883617" y="1924773"/>
                  <a:ext cx="181043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p:sp>
              <p:nvSpPr>
                <p:cNvPr id="928" name="TextBox 927">
                  <a:extLst>
                    <a:ext uri="{FF2B5EF4-FFF2-40B4-BE49-F238E27FC236}">
                      <a16:creationId xmlns:a16="http://schemas.microsoft.com/office/drawing/2014/main" id="{BACD419E-4164-3E53-F146-654AECCEA592}"/>
                    </a:ext>
                  </a:extLst>
                </p:cNvPr>
                <p:cNvSpPr txBox="1">
                  <a:spLocks noRot="1" noChangeAspect="1" noMove="1" noResize="1" noEditPoints="1" noAdjustHandles="1" noChangeArrowheads="1" noChangeShapeType="1" noTextEdit="1"/>
                </p:cNvSpPr>
                <p:nvPr/>
              </p:nvSpPr>
              <p:spPr>
                <a:xfrm rot="1680000">
                  <a:off x="2883617" y="1924773"/>
                  <a:ext cx="1810431" cy="646331"/>
                </a:xfrm>
                <a:prstGeom prst="rect">
                  <a:avLst/>
                </a:prstGeom>
                <a:blipFill>
                  <a:blip r:embed="rId11"/>
                  <a:stretch>
                    <a:fillRect/>
                  </a:stretch>
                </a:blipFill>
              </p:spPr>
              <p:txBody>
                <a:bodyPr/>
                <a:lstStyle/>
                <a:p>
                  <a:r>
                    <a:rPr lang="en-US">
                      <a:noFill/>
                    </a:rPr>
                    <a:t> </a:t>
                  </a:r>
                </a:p>
              </p:txBody>
            </p:sp>
          </mc:Fallback>
        </mc:AlternateContent>
      </p:grpSp>
      <p:grpSp>
        <p:nvGrpSpPr>
          <p:cNvPr id="953" name="Group 952">
            <a:extLst>
              <a:ext uri="{FF2B5EF4-FFF2-40B4-BE49-F238E27FC236}">
                <a16:creationId xmlns:a16="http://schemas.microsoft.com/office/drawing/2014/main" id="{5F1ED7FB-FB43-CAAB-1855-E976F70C9D36}"/>
              </a:ext>
            </a:extLst>
          </p:cNvPr>
          <p:cNvGrpSpPr/>
          <p:nvPr/>
        </p:nvGrpSpPr>
        <p:grpSpPr>
          <a:xfrm>
            <a:off x="9293175" y="444938"/>
            <a:ext cx="3103381" cy="3313197"/>
            <a:chOff x="7082047" y="969092"/>
            <a:chExt cx="3103381" cy="3313197"/>
          </a:xfrm>
        </p:grpSpPr>
        <p:grpSp>
          <p:nvGrpSpPr>
            <p:cNvPr id="935" name="Group 934">
              <a:extLst>
                <a:ext uri="{FF2B5EF4-FFF2-40B4-BE49-F238E27FC236}">
                  <a16:creationId xmlns:a16="http://schemas.microsoft.com/office/drawing/2014/main" id="{7FDADF8C-EF03-FA64-532A-808FD69544CC}"/>
                </a:ext>
              </a:extLst>
            </p:cNvPr>
            <p:cNvGrpSpPr>
              <a:grpSpLocks noChangeAspect="1"/>
            </p:cNvGrpSpPr>
            <p:nvPr/>
          </p:nvGrpSpPr>
          <p:grpSpPr>
            <a:xfrm rot="2700215" flipH="1">
              <a:off x="6496155" y="2140411"/>
              <a:ext cx="3313197" cy="970560"/>
              <a:chOff x="8461590" y="3461057"/>
              <a:chExt cx="1223922" cy="357937"/>
            </a:xfrm>
          </p:grpSpPr>
          <p:sp>
            <p:nvSpPr>
              <p:cNvPr id="939" name="Parallelogram 938">
                <a:extLst>
                  <a:ext uri="{FF2B5EF4-FFF2-40B4-BE49-F238E27FC236}">
                    <a16:creationId xmlns:a16="http://schemas.microsoft.com/office/drawing/2014/main" id="{69DFD797-2619-1F30-949A-D286B3564615}"/>
                  </a:ext>
                </a:extLst>
              </p:cNvPr>
              <p:cNvSpPr>
                <a:spLocks/>
              </p:cNvSpPr>
              <p:nvPr/>
            </p:nvSpPr>
            <p:spPr>
              <a:xfrm rot="1668758">
                <a:off x="8503259" y="3661572"/>
                <a:ext cx="1182253" cy="15742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0" name="Straight Arrow Connector 939">
                <a:extLst>
                  <a:ext uri="{FF2B5EF4-FFF2-40B4-BE49-F238E27FC236}">
                    <a16:creationId xmlns:a16="http://schemas.microsoft.com/office/drawing/2014/main" id="{DB7AE2AF-70A4-347F-CD8B-AB5B6B1C5B79}"/>
                  </a:ext>
                </a:extLst>
              </p:cNvPr>
              <p:cNvCxnSpPr>
                <a:cxnSpLocks noChangeAspect="1"/>
              </p:cNvCxnSpPr>
              <p:nvPr/>
            </p:nvCxnSpPr>
            <p:spPr>
              <a:xfrm rot="2700215" flipH="1" flipV="1">
                <a:off x="8588708" y="3387356"/>
                <a:ext cx="10134" cy="15753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F281F79D-6A27-6B97-8E41-98012C758BFE}"/>
                  </a:ext>
                </a:extLst>
              </p:cNvPr>
              <p:cNvCxnSpPr>
                <a:cxnSpLocks/>
              </p:cNvCxnSpPr>
              <p:nvPr/>
            </p:nvCxnSpPr>
            <p:spPr>
              <a:xfrm rot="1680000">
                <a:off x="8461590" y="3797383"/>
                <a:ext cx="114847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2" name="Oval 941">
                <a:extLst>
                  <a:ext uri="{FF2B5EF4-FFF2-40B4-BE49-F238E27FC236}">
                    <a16:creationId xmlns:a16="http://schemas.microsoft.com/office/drawing/2014/main" id="{D7727AA1-550B-D0C4-155A-54743365E91D}"/>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77557F3E-C0CB-2ECB-12B8-D59C2B50932E}"/>
                    </a:ext>
                  </a:extLst>
                </p:cNvPr>
                <p:cNvSpPr txBox="1"/>
                <p:nvPr/>
              </p:nvSpPr>
              <p:spPr>
                <a:xfrm rot="900000">
                  <a:off x="9439198" y="283621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47" name="TextBox 946">
                  <a:extLst>
                    <a:ext uri="{FF2B5EF4-FFF2-40B4-BE49-F238E27FC236}">
                      <a16:creationId xmlns:a16="http://schemas.microsoft.com/office/drawing/2014/main" id="{77557F3E-C0CB-2ECB-12B8-D59C2B50932E}"/>
                    </a:ext>
                  </a:extLst>
                </p:cNvPr>
                <p:cNvSpPr txBox="1">
                  <a:spLocks noRot="1" noChangeAspect="1" noMove="1" noResize="1" noEditPoints="1" noAdjustHandles="1" noChangeArrowheads="1" noChangeShapeType="1" noTextEdit="1"/>
                </p:cNvSpPr>
                <p:nvPr/>
              </p:nvSpPr>
              <p:spPr>
                <a:xfrm rot="900000">
                  <a:off x="9439198" y="2836219"/>
                  <a:ext cx="74623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1" name="TextBox 950">
                  <a:extLst>
                    <a:ext uri="{FF2B5EF4-FFF2-40B4-BE49-F238E27FC236}">
                      <a16:creationId xmlns:a16="http://schemas.microsoft.com/office/drawing/2014/main" id="{44E494B8-5038-365E-A4C9-735BB6777AD8}"/>
                    </a:ext>
                  </a:extLst>
                </p:cNvPr>
                <p:cNvSpPr txBox="1"/>
                <p:nvPr/>
              </p:nvSpPr>
              <p:spPr>
                <a:xfrm rot="883877">
                  <a:off x="7531148" y="2947428"/>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1" name="TextBox 950">
                  <a:extLst>
                    <a:ext uri="{FF2B5EF4-FFF2-40B4-BE49-F238E27FC236}">
                      <a16:creationId xmlns:a16="http://schemas.microsoft.com/office/drawing/2014/main" id="{44E494B8-5038-365E-A4C9-735BB6777AD8}"/>
                    </a:ext>
                  </a:extLst>
                </p:cNvPr>
                <p:cNvSpPr txBox="1">
                  <a:spLocks noRot="1" noChangeAspect="1" noMove="1" noResize="1" noEditPoints="1" noAdjustHandles="1" noChangeArrowheads="1" noChangeShapeType="1" noTextEdit="1"/>
                </p:cNvSpPr>
                <p:nvPr/>
              </p:nvSpPr>
              <p:spPr>
                <a:xfrm rot="883877">
                  <a:off x="7531148" y="2947428"/>
                  <a:ext cx="635623"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2" name="TextBox 951">
                  <a:extLst>
                    <a:ext uri="{FF2B5EF4-FFF2-40B4-BE49-F238E27FC236}">
                      <a16:creationId xmlns:a16="http://schemas.microsoft.com/office/drawing/2014/main" id="{E3278C46-6784-DF5F-E0A9-E2F725EA2344}"/>
                    </a:ext>
                  </a:extLst>
                </p:cNvPr>
                <p:cNvSpPr txBox="1"/>
                <p:nvPr/>
              </p:nvSpPr>
              <p:spPr>
                <a:xfrm rot="983162">
                  <a:off x="7082047" y="2391396"/>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p:sp>
              <p:nvSpPr>
                <p:cNvPr id="952" name="TextBox 951">
                  <a:extLst>
                    <a:ext uri="{FF2B5EF4-FFF2-40B4-BE49-F238E27FC236}">
                      <a16:creationId xmlns:a16="http://schemas.microsoft.com/office/drawing/2014/main" id="{E3278C46-6784-DF5F-E0A9-E2F725EA2344}"/>
                    </a:ext>
                  </a:extLst>
                </p:cNvPr>
                <p:cNvSpPr txBox="1">
                  <a:spLocks noRot="1" noChangeAspect="1" noMove="1" noResize="1" noEditPoints="1" noAdjustHandles="1" noChangeArrowheads="1" noChangeShapeType="1" noTextEdit="1"/>
                </p:cNvSpPr>
                <p:nvPr/>
              </p:nvSpPr>
              <p:spPr>
                <a:xfrm rot="983162">
                  <a:off x="7082047" y="2391396"/>
                  <a:ext cx="1810432" cy="646331"/>
                </a:xfrm>
                <a:prstGeom prst="rect">
                  <a:avLst/>
                </a:prstGeom>
                <a:blipFill>
                  <a:blip r:embed="rId14"/>
                  <a:stretch>
                    <a:fillRect/>
                  </a:stretch>
                </a:blipFill>
              </p:spPr>
              <p:txBody>
                <a:bodyPr/>
                <a:lstStyle/>
                <a:p>
                  <a:r>
                    <a:rPr lang="en-US">
                      <a:noFill/>
                    </a:rPr>
                    <a:t> </a:t>
                  </a:r>
                </a:p>
              </p:txBody>
            </p:sp>
          </mc:Fallback>
        </mc:AlternateContent>
      </p:grpSp>
      <p:grpSp>
        <p:nvGrpSpPr>
          <p:cNvPr id="954" name="Group 953">
            <a:extLst>
              <a:ext uri="{FF2B5EF4-FFF2-40B4-BE49-F238E27FC236}">
                <a16:creationId xmlns:a16="http://schemas.microsoft.com/office/drawing/2014/main" id="{31E544C7-67F1-4E57-E75A-06DF672B6A71}"/>
              </a:ext>
            </a:extLst>
          </p:cNvPr>
          <p:cNvGrpSpPr/>
          <p:nvPr/>
        </p:nvGrpSpPr>
        <p:grpSpPr>
          <a:xfrm rot="19353232">
            <a:off x="907914" y="2165813"/>
            <a:ext cx="3088851" cy="3195584"/>
            <a:chOff x="6457255" y="1770091"/>
            <a:chExt cx="3088851" cy="3195584"/>
          </a:xfrm>
        </p:grpSpPr>
        <p:grpSp>
          <p:nvGrpSpPr>
            <p:cNvPr id="955" name="Group 954">
              <a:extLst>
                <a:ext uri="{FF2B5EF4-FFF2-40B4-BE49-F238E27FC236}">
                  <a16:creationId xmlns:a16="http://schemas.microsoft.com/office/drawing/2014/main" id="{F407E09B-60DF-BB22-0640-6D9D7F0F42FB}"/>
                </a:ext>
              </a:extLst>
            </p:cNvPr>
            <p:cNvGrpSpPr>
              <a:grpSpLocks noChangeAspect="1"/>
            </p:cNvGrpSpPr>
            <p:nvPr/>
          </p:nvGrpSpPr>
          <p:grpSpPr>
            <a:xfrm rot="2700215" flipH="1">
              <a:off x="6202762" y="2258074"/>
              <a:ext cx="3135715" cy="2159749"/>
              <a:chOff x="8408109" y="3527167"/>
              <a:chExt cx="1158357" cy="796505"/>
            </a:xfrm>
          </p:grpSpPr>
          <p:sp>
            <p:nvSpPr>
              <p:cNvPr id="959" name="Parallelogram 958">
                <a:extLst>
                  <a:ext uri="{FF2B5EF4-FFF2-40B4-BE49-F238E27FC236}">
                    <a16:creationId xmlns:a16="http://schemas.microsoft.com/office/drawing/2014/main" id="{CA510DE6-D1E7-CC27-5E59-E32F112FDEE6}"/>
                  </a:ext>
                </a:extLst>
              </p:cNvPr>
              <p:cNvSpPr>
                <a:spLocks/>
              </p:cNvSpPr>
              <p:nvPr/>
            </p:nvSpPr>
            <p:spPr>
              <a:xfrm rot="1668758">
                <a:off x="8553105" y="3649219"/>
                <a:ext cx="1013361" cy="674453"/>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8" name="Straight Arrow Connector 767">
                <a:extLst>
                  <a:ext uri="{FF2B5EF4-FFF2-40B4-BE49-F238E27FC236}">
                    <a16:creationId xmlns:a16="http://schemas.microsoft.com/office/drawing/2014/main" id="{E9B6D92F-3068-4086-3C65-E0D78D0C4376}"/>
                  </a:ext>
                </a:extLst>
              </p:cNvPr>
              <p:cNvCxnSpPr>
                <a:cxnSpLocks noChangeAspect="1"/>
              </p:cNvCxnSpPr>
              <p:nvPr/>
            </p:nvCxnSpPr>
            <p:spPr>
              <a:xfrm flipV="1">
                <a:off x="8474727" y="3527167"/>
                <a:ext cx="445395" cy="5058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02BBA54F-6412-FB50-2685-F17701F295D2}"/>
                  </a:ext>
                </a:extLst>
              </p:cNvPr>
              <p:cNvCxnSpPr>
                <a:cxnSpLocks/>
              </p:cNvCxnSpPr>
              <p:nvPr/>
            </p:nvCxnSpPr>
            <p:spPr>
              <a:xfrm rot="1680000">
                <a:off x="8408109" y="4247432"/>
                <a:ext cx="84446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0" name="Oval 769">
                <a:extLst>
                  <a:ext uri="{FF2B5EF4-FFF2-40B4-BE49-F238E27FC236}">
                    <a16:creationId xmlns:a16="http://schemas.microsoft.com/office/drawing/2014/main" id="{8EAC630F-3D0F-9D7A-9F4C-98FB8660664F}"/>
                  </a:ext>
                </a:extLst>
              </p:cNvPr>
              <p:cNvSpPr>
                <a:spLocks noChangeAspect="1"/>
              </p:cNvSpPr>
              <p:nvPr/>
            </p:nvSpPr>
            <p:spPr>
              <a:xfrm>
                <a:off x="8422931" y="4013239"/>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56" name="TextBox 955">
                  <a:extLst>
                    <a:ext uri="{FF2B5EF4-FFF2-40B4-BE49-F238E27FC236}">
                      <a16:creationId xmlns:a16="http://schemas.microsoft.com/office/drawing/2014/main" id="{6161DFED-A29F-6452-5FAD-854E35F97BED}"/>
                    </a:ext>
                  </a:extLst>
                </p:cNvPr>
                <p:cNvSpPr txBox="1"/>
                <p:nvPr/>
              </p:nvSpPr>
              <p:spPr>
                <a:xfrm rot="900000">
                  <a:off x="8799876" y="3328892"/>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56" name="TextBox 955">
                  <a:extLst>
                    <a:ext uri="{FF2B5EF4-FFF2-40B4-BE49-F238E27FC236}">
                      <a16:creationId xmlns:a16="http://schemas.microsoft.com/office/drawing/2014/main" id="{6161DFED-A29F-6452-5FAD-854E35F97BED}"/>
                    </a:ext>
                  </a:extLst>
                </p:cNvPr>
                <p:cNvSpPr txBox="1">
                  <a:spLocks noRot="1" noChangeAspect="1" noMove="1" noResize="1" noEditPoints="1" noAdjustHandles="1" noChangeArrowheads="1" noChangeShapeType="1" noTextEdit="1"/>
                </p:cNvSpPr>
                <p:nvPr/>
              </p:nvSpPr>
              <p:spPr>
                <a:xfrm rot="900000">
                  <a:off x="8799876" y="3328892"/>
                  <a:ext cx="746230"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7" name="TextBox 956">
                  <a:extLst>
                    <a:ext uri="{FF2B5EF4-FFF2-40B4-BE49-F238E27FC236}">
                      <a16:creationId xmlns:a16="http://schemas.microsoft.com/office/drawing/2014/main" id="{2C0CC129-F6BB-BC79-3F5E-4D1D50B8B3EF}"/>
                    </a:ext>
                  </a:extLst>
                </p:cNvPr>
                <p:cNvSpPr txBox="1"/>
                <p:nvPr/>
              </p:nvSpPr>
              <p:spPr>
                <a:xfrm rot="883877">
                  <a:off x="7139625" y="4196234"/>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7" name="TextBox 956">
                  <a:extLst>
                    <a:ext uri="{FF2B5EF4-FFF2-40B4-BE49-F238E27FC236}">
                      <a16:creationId xmlns:a16="http://schemas.microsoft.com/office/drawing/2014/main" id="{2C0CC129-F6BB-BC79-3F5E-4D1D50B8B3EF}"/>
                    </a:ext>
                  </a:extLst>
                </p:cNvPr>
                <p:cNvSpPr txBox="1">
                  <a:spLocks noRot="1" noChangeAspect="1" noMove="1" noResize="1" noEditPoints="1" noAdjustHandles="1" noChangeArrowheads="1" noChangeShapeType="1" noTextEdit="1"/>
                </p:cNvSpPr>
                <p:nvPr/>
              </p:nvSpPr>
              <p:spPr>
                <a:xfrm rot="883877">
                  <a:off x="7139625" y="4196234"/>
                  <a:ext cx="635623" cy="76944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8" name="TextBox 957">
                  <a:extLst>
                    <a:ext uri="{FF2B5EF4-FFF2-40B4-BE49-F238E27FC236}">
                      <a16:creationId xmlns:a16="http://schemas.microsoft.com/office/drawing/2014/main" id="{C874F3CF-8CBA-2894-3651-0EE4F6670853}"/>
                    </a:ext>
                  </a:extLst>
                </p:cNvPr>
                <p:cNvSpPr txBox="1"/>
                <p:nvPr/>
              </p:nvSpPr>
              <p:spPr>
                <a:xfrm rot="983162">
                  <a:off x="6457255" y="2878143"/>
                  <a:ext cx="2167645"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𝜔</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r>
                          <a:rPr lang="en-US" sz="4400" b="0" i="1" smtClean="0">
                            <a:latin typeface="Cambria Math" panose="02040503050406030204" pitchFamily="18" charset="0"/>
                          </a:rPr>
                          <m:t>)</m:t>
                        </m:r>
                      </m:oMath>
                    </m:oMathPara>
                  </a14:m>
                  <a:endParaRPr lang="en-US" sz="4400" dirty="0"/>
                </a:p>
              </p:txBody>
            </p:sp>
          </mc:Choice>
          <mc:Fallback>
            <p:sp>
              <p:nvSpPr>
                <p:cNvPr id="958" name="TextBox 957">
                  <a:extLst>
                    <a:ext uri="{FF2B5EF4-FFF2-40B4-BE49-F238E27FC236}">
                      <a16:creationId xmlns:a16="http://schemas.microsoft.com/office/drawing/2014/main" id="{C874F3CF-8CBA-2894-3651-0EE4F6670853}"/>
                    </a:ext>
                  </a:extLst>
                </p:cNvPr>
                <p:cNvSpPr txBox="1">
                  <a:spLocks noRot="1" noChangeAspect="1" noMove="1" noResize="1" noEditPoints="1" noAdjustHandles="1" noChangeArrowheads="1" noChangeShapeType="1" noTextEdit="1"/>
                </p:cNvSpPr>
                <p:nvPr/>
              </p:nvSpPr>
              <p:spPr>
                <a:xfrm rot="983162">
                  <a:off x="6457255" y="2878143"/>
                  <a:ext cx="2167645" cy="769441"/>
                </a:xfrm>
                <a:prstGeom prst="rect">
                  <a:avLst/>
                </a:prstGeom>
                <a:blipFill>
                  <a:blip r:embed="rId17"/>
                  <a:stretch>
                    <a:fillRect/>
                  </a:stretch>
                </a:blipFill>
              </p:spPr>
              <p:txBody>
                <a:bodyPr/>
                <a:lstStyle/>
                <a:p>
                  <a:r>
                    <a:rPr lang="en-US">
                      <a:noFill/>
                    </a:rPr>
                    <a:t> </a:t>
                  </a:r>
                </a:p>
              </p:txBody>
            </p:sp>
          </mc:Fallback>
        </mc:AlternateContent>
      </p:grpSp>
      <p:grpSp>
        <p:nvGrpSpPr>
          <p:cNvPr id="794" name="Group 793">
            <a:extLst>
              <a:ext uri="{FF2B5EF4-FFF2-40B4-BE49-F238E27FC236}">
                <a16:creationId xmlns:a16="http://schemas.microsoft.com/office/drawing/2014/main" id="{6A576746-214B-C2A0-72F1-13F2CCD583AD}"/>
              </a:ext>
            </a:extLst>
          </p:cNvPr>
          <p:cNvGrpSpPr/>
          <p:nvPr/>
        </p:nvGrpSpPr>
        <p:grpSpPr>
          <a:xfrm>
            <a:off x="5993471" y="3537544"/>
            <a:ext cx="2272260" cy="1818987"/>
            <a:chOff x="5579420" y="3734133"/>
            <a:chExt cx="2272260" cy="1818987"/>
          </a:xfrm>
        </p:grpSpPr>
        <p:grpSp>
          <p:nvGrpSpPr>
            <p:cNvPr id="773" name="Group 772">
              <a:extLst>
                <a:ext uri="{FF2B5EF4-FFF2-40B4-BE49-F238E27FC236}">
                  <a16:creationId xmlns:a16="http://schemas.microsoft.com/office/drawing/2014/main" id="{7E001044-4B56-5B19-A868-7CE3818BCE75}"/>
                </a:ext>
              </a:extLst>
            </p:cNvPr>
            <p:cNvGrpSpPr>
              <a:grpSpLocks noChangeAspect="1"/>
            </p:cNvGrpSpPr>
            <p:nvPr/>
          </p:nvGrpSpPr>
          <p:grpSpPr>
            <a:xfrm flipH="1">
              <a:off x="5579420" y="3912630"/>
              <a:ext cx="2095588" cy="1153320"/>
              <a:chOff x="8475555" y="3284495"/>
              <a:chExt cx="771391" cy="425338"/>
            </a:xfrm>
          </p:grpSpPr>
          <p:sp>
            <p:nvSpPr>
              <p:cNvPr id="786" name="Parallelogram 785">
                <a:extLst>
                  <a:ext uri="{FF2B5EF4-FFF2-40B4-BE49-F238E27FC236}">
                    <a16:creationId xmlns:a16="http://schemas.microsoft.com/office/drawing/2014/main" id="{093C48D9-64FB-D8D2-CBB0-331F7A9A0AB3}"/>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7" name="Straight Arrow Connector 786">
                <a:extLst>
                  <a:ext uri="{FF2B5EF4-FFF2-40B4-BE49-F238E27FC236}">
                    <a16:creationId xmlns:a16="http://schemas.microsoft.com/office/drawing/2014/main" id="{24427947-16D6-23FF-C941-4495A08E2431}"/>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EE500E85-E198-AFE8-EB6A-2E7B236B1506}"/>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9" name="Oval 788">
                <a:extLst>
                  <a:ext uri="{FF2B5EF4-FFF2-40B4-BE49-F238E27FC236}">
                    <a16:creationId xmlns:a16="http://schemas.microsoft.com/office/drawing/2014/main" id="{15B1598C-CBC2-FD75-BA2C-810DFD246550}"/>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90" name="TextBox 789">
                  <a:extLst>
                    <a:ext uri="{FF2B5EF4-FFF2-40B4-BE49-F238E27FC236}">
                      <a16:creationId xmlns:a16="http://schemas.microsoft.com/office/drawing/2014/main" id="{C0CD93C3-09DB-CAAF-81E1-6E3F1A8E9D97}"/>
                    </a:ext>
                  </a:extLst>
                </p:cNvPr>
                <p:cNvSpPr txBox="1"/>
                <p:nvPr/>
              </p:nvSpPr>
              <p:spPr>
                <a:xfrm rot="19920000">
                  <a:off x="6707564" y="478367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790" name="TextBox 789">
                  <a:extLst>
                    <a:ext uri="{FF2B5EF4-FFF2-40B4-BE49-F238E27FC236}">
                      <a16:creationId xmlns:a16="http://schemas.microsoft.com/office/drawing/2014/main" id="{C0CD93C3-09DB-CAAF-81E1-6E3F1A8E9D97}"/>
                    </a:ext>
                  </a:extLst>
                </p:cNvPr>
                <p:cNvSpPr txBox="1">
                  <a:spLocks noRot="1" noChangeAspect="1" noMove="1" noResize="1" noEditPoints="1" noAdjustHandles="1" noChangeArrowheads="1" noChangeShapeType="1" noTextEdit="1"/>
                </p:cNvSpPr>
                <p:nvPr/>
              </p:nvSpPr>
              <p:spPr>
                <a:xfrm rot="19920000">
                  <a:off x="6707564" y="4783679"/>
                  <a:ext cx="746230" cy="76944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CB1BC59B-F7F0-F6C4-54FA-E560256E6F56}"/>
                    </a:ext>
                  </a:extLst>
                </p:cNvPr>
                <p:cNvSpPr txBox="1"/>
                <p:nvPr/>
              </p:nvSpPr>
              <p:spPr>
                <a:xfrm rot="19920000">
                  <a:off x="7216058" y="373413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791" name="TextBox 790">
                  <a:extLst>
                    <a:ext uri="{FF2B5EF4-FFF2-40B4-BE49-F238E27FC236}">
                      <a16:creationId xmlns:a16="http://schemas.microsoft.com/office/drawing/2014/main" id="{CB1BC59B-F7F0-F6C4-54FA-E560256E6F56}"/>
                    </a:ext>
                  </a:extLst>
                </p:cNvPr>
                <p:cNvSpPr txBox="1">
                  <a:spLocks noRot="1" noChangeAspect="1" noMove="1" noResize="1" noEditPoints="1" noAdjustHandles="1" noChangeArrowheads="1" noChangeShapeType="1" noTextEdit="1"/>
                </p:cNvSpPr>
                <p:nvPr/>
              </p:nvSpPr>
              <p:spPr>
                <a:xfrm rot="19920000">
                  <a:off x="7216058" y="3734133"/>
                  <a:ext cx="635622" cy="76944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2" name="TextBox 791">
                  <a:extLst>
                    <a:ext uri="{FF2B5EF4-FFF2-40B4-BE49-F238E27FC236}">
                      <a16:creationId xmlns:a16="http://schemas.microsoft.com/office/drawing/2014/main" id="{A37BCAB8-72AD-4A1C-1E40-E7541965E459}"/>
                    </a:ext>
                  </a:extLst>
                </p:cNvPr>
                <p:cNvSpPr txBox="1"/>
                <p:nvPr/>
              </p:nvSpPr>
              <p:spPr>
                <a:xfrm rot="19920000">
                  <a:off x="5624266" y="4240719"/>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p:sp>
              <p:nvSpPr>
                <p:cNvPr id="792" name="TextBox 791">
                  <a:extLst>
                    <a:ext uri="{FF2B5EF4-FFF2-40B4-BE49-F238E27FC236}">
                      <a16:creationId xmlns:a16="http://schemas.microsoft.com/office/drawing/2014/main" id="{A37BCAB8-72AD-4A1C-1E40-E7541965E459}"/>
                    </a:ext>
                  </a:extLst>
                </p:cNvPr>
                <p:cNvSpPr txBox="1">
                  <a:spLocks noRot="1" noChangeAspect="1" noMove="1" noResize="1" noEditPoints="1" noAdjustHandles="1" noChangeArrowheads="1" noChangeShapeType="1" noTextEdit="1"/>
                </p:cNvSpPr>
                <p:nvPr/>
              </p:nvSpPr>
              <p:spPr>
                <a:xfrm rot="19920000">
                  <a:off x="5624266" y="4240719"/>
                  <a:ext cx="1810432" cy="646331"/>
                </a:xfrm>
                <a:prstGeom prst="rect">
                  <a:avLst/>
                </a:prstGeom>
                <a:blipFill>
                  <a:blip r:embed="rId2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1B921DE-A510-2DE8-4B67-64509A7E4EDD}"/>
              </a:ext>
            </a:extLst>
          </p:cNvPr>
          <p:cNvGrpSpPr/>
          <p:nvPr/>
        </p:nvGrpSpPr>
        <p:grpSpPr>
          <a:xfrm>
            <a:off x="6035459" y="995495"/>
            <a:ext cx="2461051" cy="2018623"/>
            <a:chOff x="7841728" y="2227586"/>
            <a:chExt cx="2461051" cy="2018623"/>
          </a:xfrm>
        </p:grpSpPr>
        <p:grpSp>
          <p:nvGrpSpPr>
            <p:cNvPr id="27" name="Group 26">
              <a:extLst>
                <a:ext uri="{FF2B5EF4-FFF2-40B4-BE49-F238E27FC236}">
                  <a16:creationId xmlns:a16="http://schemas.microsoft.com/office/drawing/2014/main" id="{D1D90610-0F85-FB92-59D4-82BF248EAB1B}"/>
                </a:ext>
              </a:extLst>
            </p:cNvPr>
            <p:cNvGrpSpPr>
              <a:grpSpLocks noChangeAspect="1"/>
            </p:cNvGrpSpPr>
            <p:nvPr/>
          </p:nvGrpSpPr>
          <p:grpSpPr>
            <a:xfrm>
              <a:off x="8016779" y="2227586"/>
              <a:ext cx="2286000" cy="1896292"/>
              <a:chOff x="8673882" y="2953743"/>
              <a:chExt cx="1579879" cy="1310549"/>
            </a:xfrm>
          </p:grpSpPr>
          <p:sp>
            <p:nvSpPr>
              <p:cNvPr id="16" name="Freeform: Shape 15">
                <a:extLst>
                  <a:ext uri="{FF2B5EF4-FFF2-40B4-BE49-F238E27FC236}">
                    <a16:creationId xmlns:a16="http://schemas.microsoft.com/office/drawing/2014/main" id="{9BAA51D1-D327-CCE7-8733-C26F2216468D}"/>
                  </a:ext>
                </a:extLst>
              </p:cNvPr>
              <p:cNvSpPr/>
              <p:nvPr/>
            </p:nvSpPr>
            <p:spPr>
              <a:xfrm>
                <a:off x="8685793" y="2970403"/>
                <a:ext cx="1554480" cy="1280160"/>
              </a:xfrm>
              <a:custGeom>
                <a:avLst/>
                <a:gdLst>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566 h 1142435"/>
                  <a:gd name="connsiteX1" fmla="*/ 305199 w 1300381"/>
                  <a:gd name="connsiteY1" fmla="*/ 605691 h 1142435"/>
                  <a:gd name="connsiteX2" fmla="*/ 1261578 w 1300381"/>
                  <a:gd name="connsiteY2" fmla="*/ 1142285 h 1142435"/>
                  <a:gd name="connsiteX3" fmla="*/ 1007882 w 1300381"/>
                  <a:gd name="connsiteY3" fmla="*/ 554586 h 1142435"/>
                  <a:gd name="connsiteX4" fmla="*/ 36902 w 1300381"/>
                  <a:gd name="connsiteY4" fmla="*/ 1566 h 1142435"/>
                  <a:gd name="connsiteX0" fmla="*/ 36902 w 1300381"/>
                  <a:gd name="connsiteY0" fmla="*/ 0 h 1140869"/>
                  <a:gd name="connsiteX1" fmla="*/ 305199 w 1300381"/>
                  <a:gd name="connsiteY1" fmla="*/ 604125 h 1140869"/>
                  <a:gd name="connsiteX2" fmla="*/ 1261578 w 1300381"/>
                  <a:gd name="connsiteY2" fmla="*/ 1140719 h 1140869"/>
                  <a:gd name="connsiteX3" fmla="*/ 1007882 w 1300381"/>
                  <a:gd name="connsiteY3" fmla="*/ 553020 h 1140869"/>
                  <a:gd name="connsiteX4" fmla="*/ 36902 w 1300381"/>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2311"/>
                  <a:gd name="connsiteX1" fmla="*/ 268297 w 1263479"/>
                  <a:gd name="connsiteY1" fmla="*/ 604125 h 1142311"/>
                  <a:gd name="connsiteX2" fmla="*/ 1224676 w 1263479"/>
                  <a:gd name="connsiteY2" fmla="*/ 1140719 h 1142311"/>
                  <a:gd name="connsiteX3" fmla="*/ 970980 w 1263479"/>
                  <a:gd name="connsiteY3" fmla="*/ 553020 h 1142311"/>
                  <a:gd name="connsiteX4" fmla="*/ 0 w 1263479"/>
                  <a:gd name="connsiteY4" fmla="*/ 0 h 1142311"/>
                  <a:gd name="connsiteX0" fmla="*/ 0 w 1263479"/>
                  <a:gd name="connsiteY0" fmla="*/ 0 h 1140719"/>
                  <a:gd name="connsiteX1" fmla="*/ 268297 w 1263479"/>
                  <a:gd name="connsiteY1" fmla="*/ 604125 h 1140719"/>
                  <a:gd name="connsiteX2" fmla="*/ 1224676 w 1263479"/>
                  <a:gd name="connsiteY2" fmla="*/ 1140719 h 1140719"/>
                  <a:gd name="connsiteX3" fmla="*/ 970980 w 1263479"/>
                  <a:gd name="connsiteY3" fmla="*/ 553020 h 1140719"/>
                  <a:gd name="connsiteX4" fmla="*/ 0 w 1263479"/>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76" h="1140719">
                    <a:moveTo>
                      <a:pt x="0" y="0"/>
                    </a:moveTo>
                    <a:cubicBezTo>
                      <a:pt x="273469" y="599865"/>
                      <a:pt x="3954" y="5172"/>
                      <a:pt x="268297" y="604125"/>
                    </a:cubicBezTo>
                    <a:cubicBezTo>
                      <a:pt x="1235323" y="1142849"/>
                      <a:pt x="269818" y="603517"/>
                      <a:pt x="1224676" y="1140719"/>
                    </a:cubicBezTo>
                    <a:cubicBezTo>
                      <a:pt x="969459" y="549979"/>
                      <a:pt x="1226502" y="1148019"/>
                      <a:pt x="970980" y="553020"/>
                    </a:cubicBezTo>
                    <a:cubicBezTo>
                      <a:pt x="7300" y="-1826"/>
                      <a:pt x="922005" y="524427"/>
                      <a:pt x="0" y="0"/>
                    </a:cubicBez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066BB1E-7E50-4866-969F-2E9102E36E25}"/>
                  </a:ext>
                </a:extLst>
              </p:cNvPr>
              <p:cNvGrpSpPr/>
              <p:nvPr/>
            </p:nvGrpSpPr>
            <p:grpSpPr>
              <a:xfrm>
                <a:off x="8673882" y="2953743"/>
                <a:ext cx="1579879" cy="1310549"/>
                <a:chOff x="8673882" y="2953743"/>
                <a:chExt cx="1579879" cy="1310549"/>
              </a:xfrm>
            </p:grpSpPr>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973762" y="3595021"/>
                  <a:ext cx="114257" cy="10671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0" name="Straight Arrow Connector 879">
                  <a:extLst>
                    <a:ext uri="{FF2B5EF4-FFF2-40B4-BE49-F238E27FC236}">
                      <a16:creationId xmlns:a16="http://schemas.microsoft.com/office/drawing/2014/main" id="{CE7537D3-19AC-21D7-3424-2C54D7D5F74E}"/>
                    </a:ext>
                  </a:extLst>
                </p:cNvPr>
                <p:cNvCxnSpPr>
                  <a:cxnSpLocks noChangeAspect="1"/>
                  <a:stCxn id="16" idx="1"/>
                </p:cNvCxnSpPr>
                <p:nvPr/>
              </p:nvCxnSpPr>
              <p:spPr>
                <a:xfrm flipH="1" flipV="1">
                  <a:off x="8673882" y="2953743"/>
                  <a:ext cx="352460" cy="6946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noChangeAspect="1"/>
                </p:cNvCxnSpPr>
                <p:nvPr/>
              </p:nvCxnSpPr>
              <p:spPr>
                <a:xfrm>
                  <a:off x="9028167" y="3648376"/>
                  <a:ext cx="1225594" cy="6159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276113">
                  <a:off x="8697557" y="3476768"/>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276113">
                  <a:off x="8697557" y="3476768"/>
                  <a:ext cx="746230" cy="76944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21083212">
                  <a:off x="7841728" y="2507880"/>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21083212">
                  <a:off x="7841728" y="2507880"/>
                  <a:ext cx="635623" cy="76944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8338696" y="2853690"/>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8338696" y="2853690"/>
                  <a:ext cx="1810432" cy="646331"/>
                </a:xfrm>
                <a:prstGeom prst="rect">
                  <a:avLst/>
                </a:prstGeom>
                <a:blipFill>
                  <a:blip r:embed="rId26"/>
                  <a:stretch>
                    <a:fillRect/>
                  </a:stretch>
                </a:blipFill>
              </p:spPr>
              <p:txBody>
                <a:bodyPr/>
                <a:lstStyle/>
                <a:p>
                  <a:r>
                    <a:rPr lang="en-US">
                      <a:noFill/>
                    </a:rPr>
                    <a:t> </a:t>
                  </a:r>
                </a:p>
              </p:txBody>
            </p:sp>
          </mc:Fallback>
        </mc:AlternateContent>
      </p:grpSp>
      <p:sp>
        <p:nvSpPr>
          <p:cNvPr id="15" name="Freeform: Shape 14">
            <a:extLst>
              <a:ext uri="{FF2B5EF4-FFF2-40B4-BE49-F238E27FC236}">
                <a16:creationId xmlns:a16="http://schemas.microsoft.com/office/drawing/2014/main" id="{0EEA63FE-E916-21AC-C3F0-8978F2EF88D1}"/>
              </a:ext>
            </a:extLst>
          </p:cNvPr>
          <p:cNvSpPr>
            <a:spLocks/>
          </p:cNvSpPr>
          <p:nvPr/>
        </p:nvSpPr>
        <p:spPr>
          <a:xfrm rot="1548496" flipH="1">
            <a:off x="4457648" y="2239670"/>
            <a:ext cx="169637" cy="2607"/>
          </a:xfrm>
          <a:custGeom>
            <a:avLst/>
            <a:gdLst>
              <a:gd name="connsiteX0" fmla="*/ 169637 w 169637"/>
              <a:gd name="connsiteY0" fmla="*/ 0 h 2607"/>
              <a:gd name="connsiteX1" fmla="*/ 2801 w 169637"/>
              <a:gd name="connsiteY1" fmla="*/ 2564 h 2607"/>
              <a:gd name="connsiteX2" fmla="*/ 0 w 169637"/>
              <a:gd name="connsiteY2" fmla="*/ 2606 h 2607"/>
              <a:gd name="connsiteX3" fmla="*/ 166167 w 169637"/>
              <a:gd name="connsiteY3" fmla="*/ 2607 h 2607"/>
              <a:gd name="connsiteX4" fmla="*/ 169637 w 169637"/>
              <a:gd name="connsiteY4" fmla="*/ 0 h 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7" h="2607">
                <a:moveTo>
                  <a:pt x="169637" y="0"/>
                </a:moveTo>
                <a:cubicBezTo>
                  <a:pt x="110412" y="919"/>
                  <a:pt x="54877" y="1773"/>
                  <a:pt x="2801" y="2564"/>
                </a:cubicBezTo>
                <a:lnTo>
                  <a:pt x="0" y="2606"/>
                </a:lnTo>
                <a:lnTo>
                  <a:pt x="166167" y="2607"/>
                </a:lnTo>
                <a:lnTo>
                  <a:pt x="169637" y="0"/>
                </a:ln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5402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1826784" y="987950"/>
                <a:ext cx="8361263" cy="13249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𝑓</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𝑓</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𝑔</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𝑔</m:t>
                                </m:r>
                              </m:e>
                            </m:mr>
                          </m:m>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𝑓</m:t>
                          </m:r>
                          <m:r>
                            <a:rPr lang="en-US" sz="3600" i="1">
                              <a:latin typeface="Cambria Math" panose="02040503050406030204" pitchFamily="18" charset="0"/>
                            </a:rPr>
                            <m:t>,</m:t>
                          </m:r>
                          <m:r>
                            <a:rPr lang="en-US" sz="3600" i="1">
                              <a:latin typeface="Cambria Math" panose="02040503050406030204" pitchFamily="18" charset="0"/>
                            </a:rPr>
                            <m:t>𝑔</m:t>
                          </m:r>
                        </m:e>
                      </m:d>
                    </m:oMath>
                  </m:oMathPara>
                </a14:m>
                <a:endParaRPr lang="en-US" sz="36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1826784" y="987950"/>
                <a:ext cx="8361263" cy="13249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19730" y="3903692"/>
                <a:ext cx="6351675" cy="107837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𝑎𝑏</m:t>
                          </m:r>
                        </m:sup>
                      </m:sSup>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𝑞𝑝</m:t>
                                    </m:r>
                                  </m:sup>
                                </m:sSup>
                              </m:e>
                            </m:m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𝑝𝑝</m:t>
                                    </m:r>
                                  </m:sup>
                                </m:sSup>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0</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0</m:t>
                                </m:r>
                              </m:e>
                            </m:mr>
                          </m:m>
                        </m:e>
                      </m:d>
                    </m:oMath>
                  </m:oMathPara>
                </a14:m>
                <a:endParaRPr lang="en-US" sz="36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9730" y="3903692"/>
                <a:ext cx="6351675" cy="10783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63DC16-84B0-3645-9D5D-3B4C5B32A909}"/>
                  </a:ext>
                </a:extLst>
              </p:cNvPr>
              <p:cNvSpPr txBox="1"/>
              <p:nvPr/>
            </p:nvSpPr>
            <p:spPr>
              <a:xfrm>
                <a:off x="180956" y="56504"/>
                <a:ext cx="3054153" cy="707886"/>
              </a:xfrm>
              <a:prstGeom prst="rect">
                <a:avLst/>
              </a:prstGeom>
              <a:noFill/>
            </p:spPr>
            <p:txBody>
              <a:bodyPr wrap="square" rtlCol="0">
                <a:spAutoFit/>
              </a:bodyPr>
              <a:lstStyle/>
              <a:p>
                <a:r>
                  <a:rPr lang="en-US" sz="2000" dirty="0"/>
                  <a:t>Jacobian transformation to two other variables </a:t>
                </a:r>
                <a14:m>
                  <m:oMath xmlns:m="http://schemas.openxmlformats.org/officeDocument/2006/math">
                    <m:r>
                      <a:rPr lang="en-US" sz="2000" b="0" i="1" smtClean="0">
                        <a:latin typeface="Cambria Math" panose="02040503050406030204" pitchFamily="18" charset="0"/>
                      </a:rPr>
                      <m:t>𝑓</m:t>
                    </m:r>
                  </m:oMath>
                </a14:m>
                <a:r>
                  <a:rPr lang="en-US" sz="2000" dirty="0"/>
                  <a:t> and </a:t>
                </a:r>
                <a14:m>
                  <m:oMath xmlns:m="http://schemas.openxmlformats.org/officeDocument/2006/math">
                    <m:r>
                      <a:rPr lang="en-US" sz="2000" b="0" i="1" smtClean="0">
                        <a:latin typeface="Cambria Math" panose="02040503050406030204" pitchFamily="18" charset="0"/>
                      </a:rPr>
                      <m:t>𝑔</m:t>
                    </m:r>
                  </m:oMath>
                </a14:m>
                <a:endParaRPr lang="en-US" sz="2000" dirty="0"/>
              </a:p>
            </p:txBody>
          </p:sp>
        </mc:Choice>
        <mc:Fallback xmlns="">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180956" y="56504"/>
                <a:ext cx="3054153" cy="707886"/>
              </a:xfrm>
              <a:prstGeom prst="rect">
                <a:avLst/>
              </a:prstGeom>
              <a:blipFill>
                <a:blip r:embed="rId5"/>
                <a:stretch>
                  <a:fillRect l="-2196" t="-4310" r="-599" b="-1465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1245759" y="829196"/>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766447" y="992076"/>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98437" y="378220"/>
            <a:ext cx="2995773" cy="584775"/>
          </a:xfrm>
          <a:prstGeom prst="rect">
            <a:avLst/>
          </a:prstGeom>
          <a:noFill/>
        </p:spPr>
        <p:txBody>
          <a:bodyPr wrap="square" rtlCol="0">
            <a:spAutoFit/>
          </a:bodyPr>
          <a:lstStyle/>
          <a:p>
            <a:r>
              <a:rPr lang="en-US" sz="3200" dirty="0">
                <a:solidFill>
                  <a:schemeClr val="accent6">
                    <a:lumMod val="75000"/>
                  </a:schemeClr>
                </a:solidFill>
              </a:rPr>
              <a:t>Poisson bracket!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6941366" y="3519852"/>
                <a:ext cx="2314801" cy="400110"/>
              </a:xfrm>
              <a:prstGeom prst="rect">
                <a:avLst/>
              </a:prstGeom>
              <a:noFill/>
            </p:spPr>
            <p:txBody>
              <a:bodyPr wrap="none">
                <a:spAutoFit/>
              </a:bodyPr>
              <a:lstStyle/>
              <a:p>
                <a:r>
                  <a:rPr lang="en-US" sz="2000" dirty="0"/>
                  <a:t>is the inverse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𝑎𝑏</m:t>
                        </m:r>
                      </m:sub>
                    </m:sSub>
                  </m:oMath>
                </a14:m>
                <a:endParaRPr lang="en-US" sz="2000" dirty="0"/>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941366" y="3519852"/>
                <a:ext cx="2314801" cy="400110"/>
              </a:xfrm>
              <a:prstGeom prst="rect">
                <a:avLst/>
              </a:prstGeom>
              <a:blipFill>
                <a:blip r:embed="rId6"/>
                <a:stretch>
                  <a:fillRect l="-2902" t="-7576" b="-25758"/>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410647" y="3802655"/>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1D1C47-253A-6983-DB3F-0A109D98478E}"/>
                  </a:ext>
                </a:extLst>
              </p:cNvPr>
              <p:cNvSpPr txBox="1"/>
              <p:nvPr/>
            </p:nvSpPr>
            <p:spPr>
              <a:xfrm>
                <a:off x="6499527" y="3998877"/>
                <a:ext cx="3266920" cy="74962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𝑏𝑐</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m:oMathPara>
                </a14:m>
                <a:endParaRPr lang="en-US" sz="2400" dirty="0"/>
              </a:p>
            </p:txBody>
          </p:sp>
        </mc:Choice>
        <mc:Fallback xmlns="">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499527" y="3998877"/>
                <a:ext cx="3266920" cy="749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xmlns:a14="http://schemas.microsoft.com/office/drawing/2010/main">
        <mc:Choice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761176"/>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761176"/>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58C6E9-2CEB-948D-BCFE-C41FBD675FF9}"/>
              </a:ext>
            </a:extLst>
          </p:cNvPr>
          <p:cNvGrpSpPr/>
          <p:nvPr/>
        </p:nvGrpSpPr>
        <p:grpSpPr>
          <a:xfrm>
            <a:off x="8382606" y="389309"/>
            <a:ext cx="3412500" cy="3439788"/>
            <a:chOff x="565964" y="763198"/>
            <a:chExt cx="5530036" cy="560625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5E2BCE-189D-DA2F-D9AA-25EE01AC3D8D}"/>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2241B9-AFBE-BD10-AD10-96CEAB09ABB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7DBAD28-A46D-CBC4-63CC-A8DFADF4AEE8}"/>
                </a:ext>
              </a:extLst>
            </p:cNvPr>
            <p:cNvGrpSpPr/>
            <p:nvPr/>
          </p:nvGrpSpPr>
          <p:grpSpPr>
            <a:xfrm>
              <a:off x="565964" y="883621"/>
              <a:ext cx="5486400" cy="5485835"/>
              <a:chOff x="3878442" y="1338439"/>
              <a:chExt cx="3840480" cy="3840480"/>
            </a:xfrm>
          </p:grpSpPr>
          <p:cxnSp>
            <p:nvCxnSpPr>
              <p:cNvPr id="11" name="Straight Connector 10">
                <a:extLst>
                  <a:ext uri="{FF2B5EF4-FFF2-40B4-BE49-F238E27FC236}">
                    <a16:creationId xmlns:a16="http://schemas.microsoft.com/office/drawing/2014/main" id="{EEF8C79C-E32D-9F2E-31DF-E4CE78D2AA16}"/>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243163-0892-9BEE-4F0D-25668FF9F2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794912" y="755534"/>
                <a:ext cx="650370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oMath>
                  </m:oMathPara>
                </a14:m>
                <a:endParaRPr lang="en-US" sz="3600"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794912" y="755534"/>
                <a:ext cx="6503703" cy="15454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393180" y="4719246"/>
                <a:ext cx="8703216" cy="1446550"/>
              </a:xfrm>
              <a:prstGeom prst="rect">
                <a:avLst/>
              </a:prstGeom>
              <a:noFill/>
            </p:spPr>
            <p:txBody>
              <a:bodyPr wrap="none" rtlCol="0">
                <a:spAutoFit/>
              </a:bodyPr>
              <a:lstStyle/>
              <a:p>
                <a:r>
                  <a:rPr lang="en-US" sz="4400" dirty="0">
                    <a:solidFill>
                      <a:schemeClr val="accent6">
                        <a:lumMod val="75000"/>
                      </a:schemeClr>
                    </a:solidFill>
                  </a:rPr>
                  <a:t>The rotated displacement field is</a:t>
                </a:r>
              </a:p>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393180" y="4719246"/>
                <a:ext cx="8703216" cy="1446550"/>
              </a:xfrm>
              <a:prstGeom prst="rect">
                <a:avLst/>
              </a:prstGeom>
              <a:blipFill>
                <a:blip r:embed="rId4"/>
                <a:stretch>
                  <a:fillRect l="-2801" t="-8439" r="-1961" b="-19409"/>
                </a:stretch>
              </a:blipFill>
            </p:spPr>
            <p:txBody>
              <a:bodyPr/>
              <a:lstStyle/>
              <a:p>
                <a:r>
                  <a:rPr lang="en-US">
                    <a:noFill/>
                  </a:rPr>
                  <a:t> </a:t>
                </a:r>
              </a:p>
            </p:txBody>
          </p:sp>
        </mc:Fallback>
      </mc:AlternateContent>
      <p:sp>
        <p:nvSpPr>
          <p:cNvPr id="8" name="Freeform 76">
            <a:extLst>
              <a:ext uri="{FF2B5EF4-FFF2-40B4-BE49-F238E27FC236}">
                <a16:creationId xmlns:a16="http://schemas.microsoft.com/office/drawing/2014/main" id="{B357B8F7-7072-604B-ED3B-4FEE341C7ECF}"/>
              </a:ext>
            </a:extLst>
          </p:cNvPr>
          <p:cNvSpPr>
            <a:spLocks noChangeAspect="1"/>
          </p:cNvSpPr>
          <p:nvPr/>
        </p:nvSpPr>
        <p:spPr>
          <a:xfrm>
            <a:off x="10183415" y="9711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9" name="Freeform 76">
            <a:extLst>
              <a:ext uri="{FF2B5EF4-FFF2-40B4-BE49-F238E27FC236}">
                <a16:creationId xmlns:a16="http://schemas.microsoft.com/office/drawing/2014/main" id="{15FB747B-1BB3-DFD0-4C61-8CC8AE48872C}"/>
              </a:ext>
            </a:extLst>
          </p:cNvPr>
          <p:cNvSpPr>
            <a:spLocks noChangeAspect="1"/>
          </p:cNvSpPr>
          <p:nvPr/>
        </p:nvSpPr>
        <p:spPr>
          <a:xfrm rot="5400000">
            <a:off x="10210111" y="2323591"/>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xmlns="">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9"/>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2590709" cy="369332"/>
          </a:xfrm>
          <a:prstGeom prst="rect">
            <a:avLst/>
          </a:prstGeom>
          <a:noFill/>
        </p:spPr>
        <p:txBody>
          <a:bodyPr wrap="none" rtlCol="0">
            <a:spAutoFit/>
          </a:bodyPr>
          <a:lstStyle/>
          <a:p>
            <a:r>
              <a:rPr lang="en-US" dirty="0"/>
              <a:t>Flow THROUGH the curve</a:t>
            </a:r>
          </a:p>
        </p:txBody>
      </p:sp>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351740" y="3032761"/>
            <a:ext cx="645683" cy="32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300630" cy="369332"/>
          </a:xfrm>
          <a:prstGeom prst="rect">
            <a:avLst/>
          </a:prstGeom>
          <a:noFill/>
        </p:spPr>
        <p:txBody>
          <a:bodyPr wrap="none" rtlCol="0">
            <a:spAutoFit/>
          </a:bodyPr>
          <a:lstStyle/>
          <a:p>
            <a:r>
              <a:rPr lang="en-US" dirty="0"/>
              <a:t>Flow ALONG the curve</a:t>
            </a:r>
          </a:p>
        </p:txBody>
      </p:sp>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xmlns="">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20">
                <a:extLst>
                  <a:ext uri="{FF2B5EF4-FFF2-40B4-BE49-F238E27FC236}">
                    <a16:creationId xmlns:a16="http://schemas.microsoft.com/office/drawing/2014/main" id="{5700D942-A6ED-B232-416D-55F720D47B1F}"/>
                  </a:ext>
                </a:extLst>
              </p:cNvPr>
              <p:cNvSpPr txBox="1"/>
              <p:nvPr/>
            </p:nvSpPr>
            <p:spPr>
              <a:xfrm>
                <a:off x="2798328" y="4085418"/>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2798328" y="4085418"/>
                <a:ext cx="2616422" cy="769441"/>
              </a:xfrm>
              <a:prstGeom prst="rect">
                <a:avLst/>
              </a:prstGeom>
              <a:blipFill>
                <a:blip r:embed="rId11"/>
                <a:stretch>
                  <a:fillRect l="-9324" t="-15873" b="-37302"/>
                </a:stretch>
              </a:blipFill>
            </p:spPr>
            <p:txBody>
              <a:bodyPr/>
              <a:lstStyle/>
              <a:p>
                <a:r>
                  <a:rPr lang="en-US">
                    <a:noFill/>
                  </a:rPr>
                  <a:t> </a:t>
                </a:r>
              </a:p>
            </p:txBody>
          </p:sp>
        </mc:Fallback>
      </mc:AlternateContent>
      <p:grpSp>
        <p:nvGrpSpPr>
          <p:cNvPr id="94" name="Group 93">
            <a:extLst>
              <a:ext uri="{FF2B5EF4-FFF2-40B4-BE49-F238E27FC236}">
                <a16:creationId xmlns:a16="http://schemas.microsoft.com/office/drawing/2014/main" id="{D7366541-05D7-E9D9-DB05-D9D50341D472}"/>
              </a:ext>
            </a:extLst>
          </p:cNvPr>
          <p:cNvGrpSpPr/>
          <p:nvPr/>
        </p:nvGrpSpPr>
        <p:grpSpPr>
          <a:xfrm>
            <a:off x="8751907" y="816690"/>
            <a:ext cx="2672680" cy="2664760"/>
            <a:chOff x="4320934" y="1945939"/>
            <a:chExt cx="3533584" cy="3523111"/>
          </a:xfrm>
        </p:grpSpPr>
        <p:grpSp>
          <p:nvGrpSpPr>
            <p:cNvPr id="130" name="Group 129">
              <a:extLst>
                <a:ext uri="{FF2B5EF4-FFF2-40B4-BE49-F238E27FC236}">
                  <a16:creationId xmlns:a16="http://schemas.microsoft.com/office/drawing/2014/main" id="{A2681201-81CA-C8A8-1558-33B786D4065D}"/>
                </a:ext>
              </a:extLst>
            </p:cNvPr>
            <p:cNvGrpSpPr/>
            <p:nvPr/>
          </p:nvGrpSpPr>
          <p:grpSpPr>
            <a:xfrm>
              <a:off x="4481077" y="2121268"/>
              <a:ext cx="3183077" cy="3187720"/>
              <a:chOff x="4481077" y="2121268"/>
              <a:chExt cx="3183077" cy="3187720"/>
            </a:xfrm>
          </p:grpSpPr>
          <p:cxnSp>
            <p:nvCxnSpPr>
              <p:cNvPr id="139" name="Straight Arrow Connector 138">
                <a:extLst>
                  <a:ext uri="{FF2B5EF4-FFF2-40B4-BE49-F238E27FC236}">
                    <a16:creationId xmlns:a16="http://schemas.microsoft.com/office/drawing/2014/main" id="{92A817CA-0E1F-775D-CFB6-A627D374959C}"/>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32411EA-3621-0A5B-1321-4C6782C8DB2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AE11E94-DED8-FD7C-EC0B-947EB32476FE}"/>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EBBF55E-504F-710A-121A-412D51A58960}"/>
                  </a:ext>
                </a:extLst>
              </p:cNvPr>
              <p:cNvCxnSpPr>
                <a:cxnSpLocks/>
              </p:cNvCxnSpPr>
              <p:nvPr/>
            </p:nvCxnSpPr>
            <p:spPr>
              <a:xfrm rot="5400000" flipH="1">
                <a:off x="5223267" y="3683106"/>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0729AD43-16E6-17A5-44F8-E791DCA07CC2}"/>
                  </a:ext>
                </a:extLst>
              </p:cNvPr>
              <p:cNvCxnSpPr>
                <a:cxnSpLocks noChangeAspect="1"/>
              </p:cNvCxnSpPr>
              <p:nvPr/>
            </p:nvCxnSpPr>
            <p:spPr>
              <a:xfrm rot="5400000">
                <a:off x="6500125" y="4160083"/>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85413B1-A017-7BE7-F201-17B5323DF985}"/>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AE0D431-CD7D-6F8E-97A5-A4482D234EC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B3A3947-D8A9-6399-C504-D45F5264AAAB}"/>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D70136DE-67BF-A4C6-E356-3C4AE31D3011}"/>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C92EF7AF-DD7E-C0F9-DF5D-21E5E1C7D800}"/>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0AE40DE-1BEB-EFB7-F3F1-531CB4181965}"/>
                  </a:ext>
                </a:extLst>
              </p:cNvPr>
              <p:cNvCxnSpPr>
                <a:cxnSpLocks/>
              </p:cNvCxnSpPr>
              <p:nvPr/>
            </p:nvCxnSpPr>
            <p:spPr>
              <a:xfrm rot="5400000">
                <a:off x="7017205" y="4219770"/>
                <a:ext cx="312931"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763B01F-7941-D082-2D9A-63EB8F2C8972}"/>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C6824AF-A798-DD48-25E9-B18D57FA98CB}"/>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ECA2ACA-C525-D84B-0FDA-867E9C085646}"/>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EA747AF-FFF6-277E-5B4C-271A59AE858C}"/>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998C950-A226-6950-0693-B2B0AB3C047D}"/>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FC96305-3076-CBD2-FBF3-13E5256DB491}"/>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A66D00F-89B7-CB84-BDC7-3DB1C9610443}"/>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7834E52-DFE6-EFFA-FB49-31849626E984}"/>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3488B07C-B8F4-16EB-9954-FC568FB1BDDA}"/>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8780328-79AB-1D49-23B8-4FE8BD0D264E}"/>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73854735-8C49-C6DF-0F10-72EF2BF04707}"/>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DB29328-95BF-CF57-8FD2-D805548D843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36CAAD9-408C-A0D1-0176-33725361FE42}"/>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31" name="Straight Arrow Connector 130">
              <a:extLst>
                <a:ext uri="{FF2B5EF4-FFF2-40B4-BE49-F238E27FC236}">
                  <a16:creationId xmlns:a16="http://schemas.microsoft.com/office/drawing/2014/main" id="{BFFF498F-A554-F5A2-0DBA-9DDA44620047}"/>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1153A38-13B0-CBE5-71C0-DEEF8751AEEF}"/>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A78046D-DD99-1D4F-1B0F-E14B3C35668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E1D75A3-57E9-35EE-9099-4F727BE45F2B}"/>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18AC4D9-E205-B975-DAA6-EAF4393FCEC6}"/>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962577E-1507-286E-4319-376E4E467AAC}"/>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0B68F9E-792A-D63C-2EC5-8BE6BA78CC2B}"/>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F1F400A-3BE4-C7A6-65F3-39407D474E9C}"/>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209C4096-38D8-3F27-7B90-10CA445B5384}"/>
              </a:ext>
            </a:extLst>
          </p:cNvPr>
          <p:cNvGrpSpPr>
            <a:grpSpLocks noChangeAspect="1"/>
          </p:cNvGrpSpPr>
          <p:nvPr/>
        </p:nvGrpSpPr>
        <p:grpSpPr>
          <a:xfrm>
            <a:off x="8270421" y="352516"/>
            <a:ext cx="3622484" cy="3612966"/>
            <a:chOff x="3682509" y="1334112"/>
            <a:chExt cx="4783256" cy="4771181"/>
          </a:xfrm>
        </p:grpSpPr>
        <p:grpSp>
          <p:nvGrpSpPr>
            <p:cNvPr id="96" name="Group 95">
              <a:extLst>
                <a:ext uri="{FF2B5EF4-FFF2-40B4-BE49-F238E27FC236}">
                  <a16:creationId xmlns:a16="http://schemas.microsoft.com/office/drawing/2014/main" id="{4C445ABA-A899-89E0-CE76-FAC63E0C1135}"/>
                </a:ext>
              </a:extLst>
            </p:cNvPr>
            <p:cNvGrpSpPr/>
            <p:nvPr/>
          </p:nvGrpSpPr>
          <p:grpSpPr>
            <a:xfrm>
              <a:off x="3682509" y="1334112"/>
              <a:ext cx="4783256" cy="4771181"/>
              <a:chOff x="1804665" y="1406975"/>
              <a:chExt cx="3348279" cy="3339826"/>
            </a:xfrm>
          </p:grpSpPr>
          <p:grpSp>
            <p:nvGrpSpPr>
              <p:cNvPr id="98" name="Group 97">
                <a:extLst>
                  <a:ext uri="{FF2B5EF4-FFF2-40B4-BE49-F238E27FC236}">
                    <a16:creationId xmlns:a16="http://schemas.microsoft.com/office/drawing/2014/main" id="{E820FF8B-4696-FE6C-99DF-BFEBCAAC349C}"/>
                  </a:ext>
                </a:extLst>
              </p:cNvPr>
              <p:cNvGrpSpPr>
                <a:grpSpLocks/>
              </p:cNvGrpSpPr>
              <p:nvPr/>
            </p:nvGrpSpPr>
            <p:grpSpPr>
              <a:xfrm>
                <a:off x="2002824" y="1597989"/>
                <a:ext cx="2933044" cy="2522206"/>
                <a:chOff x="1312455" y="1331239"/>
                <a:chExt cx="2933044" cy="2522206"/>
              </a:xfrm>
            </p:grpSpPr>
            <p:cxnSp>
              <p:nvCxnSpPr>
                <p:cNvPr id="107" name="Straight Arrow Connector 106">
                  <a:extLst>
                    <a:ext uri="{FF2B5EF4-FFF2-40B4-BE49-F238E27FC236}">
                      <a16:creationId xmlns:a16="http://schemas.microsoft.com/office/drawing/2014/main" id="{D1EB80DB-72FC-34E9-34D3-69AD60042947}"/>
                    </a:ext>
                  </a:extLst>
                </p:cNvPr>
                <p:cNvCxnSpPr>
                  <a:cxnSpLocks/>
                </p:cNvCxnSpPr>
                <p:nvPr/>
              </p:nvCxnSpPr>
              <p:spPr>
                <a:xfrm flipV="1">
                  <a:off x="2785630" y="2132342"/>
                  <a:ext cx="0" cy="15891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3882948-D93B-0FDC-CF8D-AFDBE97D66EF}"/>
                    </a:ext>
                  </a:extLst>
                </p:cNvPr>
                <p:cNvCxnSpPr>
                  <a:cxnSpLocks/>
                </p:cNvCxnSpPr>
                <p:nvPr/>
              </p:nvCxnSpPr>
              <p:spPr>
                <a:xfrm>
                  <a:off x="3292513" y="2798103"/>
                  <a:ext cx="158188" cy="289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A5812C2-C45E-C24E-8A87-41AA6C96327A}"/>
                    </a:ext>
                  </a:extLst>
                </p:cNvPr>
                <p:cNvCxnSpPr>
                  <a:cxnSpLocks/>
                </p:cNvCxnSpPr>
                <p:nvPr/>
              </p:nvCxnSpPr>
              <p:spPr>
                <a:xfrm>
                  <a:off x="2785630" y="3319298"/>
                  <a:ext cx="0" cy="15891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7EC676D-61B6-EB42-E117-4D45BEA4E309}"/>
                    </a:ext>
                  </a:extLst>
                </p:cNvPr>
                <p:cNvCxnSpPr>
                  <a:cxnSpLocks/>
                </p:cNvCxnSpPr>
                <p:nvPr/>
              </p:nvCxnSpPr>
              <p:spPr>
                <a:xfrm flipH="1">
                  <a:off x="2108306" y="2801109"/>
                  <a:ext cx="161876"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0DFBA5A-90C0-4D41-9C08-FD305212A95B}"/>
                    </a:ext>
                  </a:extLst>
                </p:cNvPr>
                <p:cNvCxnSpPr>
                  <a:cxnSpLocks noChangeAspect="1"/>
                </p:cNvCxnSpPr>
                <p:nvPr/>
              </p:nvCxnSpPr>
              <p:spPr>
                <a:xfrm>
                  <a:off x="3153629" y="3158890"/>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C997AA8-9AFB-27D3-BE77-CA69C8160E3F}"/>
                    </a:ext>
                  </a:extLst>
                </p:cNvPr>
                <p:cNvCxnSpPr>
                  <a:cxnSpLocks/>
                </p:cNvCxnSpPr>
                <p:nvPr/>
              </p:nvCxnSpPr>
              <p:spPr>
                <a:xfrm flipH="1">
                  <a:off x="2287007" y="3148378"/>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8789158-BD4F-8B4E-75D8-0CE2B505138E}"/>
                    </a:ext>
                  </a:extLst>
                </p:cNvPr>
                <p:cNvCxnSpPr>
                  <a:cxnSpLocks/>
                </p:cNvCxnSpPr>
                <p:nvPr/>
              </p:nvCxnSpPr>
              <p:spPr>
                <a:xfrm flipH="1" flipV="1">
                  <a:off x="2297045" y="2340023"/>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AA2ADF2-0EB3-F8AE-8018-396B37EE93D1}"/>
                    </a:ext>
                  </a:extLst>
                </p:cNvPr>
                <p:cNvCxnSpPr>
                  <a:cxnSpLocks/>
                </p:cNvCxnSpPr>
                <p:nvPr/>
              </p:nvCxnSpPr>
              <p:spPr>
                <a:xfrm flipV="1">
                  <a:off x="3149896" y="2337590"/>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84CF5ED-A86B-984A-B49A-E554C13733A1}"/>
                    </a:ext>
                  </a:extLst>
                </p:cNvPr>
                <p:cNvCxnSpPr>
                  <a:cxnSpLocks/>
                </p:cNvCxnSpPr>
                <p:nvPr/>
              </p:nvCxnSpPr>
              <p:spPr>
                <a:xfrm>
                  <a:off x="3897485" y="2801067"/>
                  <a:ext cx="348014"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B0533E7-9880-E07F-9915-BE0F60A2DB8B}"/>
                    </a:ext>
                  </a:extLst>
                </p:cNvPr>
                <p:cNvCxnSpPr>
                  <a:cxnSpLocks noChangeAspect="1"/>
                </p:cNvCxnSpPr>
                <p:nvPr/>
              </p:nvCxnSpPr>
              <p:spPr>
                <a:xfrm flipH="1">
                  <a:off x="1312455" y="2798886"/>
                  <a:ext cx="355923" cy="147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C00787A-F7FE-A1D3-8136-2F234423EC5A}"/>
                    </a:ext>
                  </a:extLst>
                </p:cNvPr>
                <p:cNvCxnSpPr>
                  <a:cxnSpLocks/>
                </p:cNvCxnSpPr>
                <p:nvPr/>
              </p:nvCxnSpPr>
              <p:spPr>
                <a:xfrm flipH="1">
                  <a:off x="1737281" y="3600345"/>
                  <a:ext cx="262893" cy="253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D894F4-A54C-2449-F8A7-2056567D8B83}"/>
                    </a:ext>
                  </a:extLst>
                </p:cNvPr>
                <p:cNvCxnSpPr>
                  <a:cxnSpLocks noChangeAspect="1"/>
                </p:cNvCxnSpPr>
                <p:nvPr/>
              </p:nvCxnSpPr>
              <p:spPr>
                <a:xfrm flipH="1" flipV="1">
                  <a:off x="1761968" y="1758536"/>
                  <a:ext cx="235202" cy="25607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DAD910-0F26-EC19-D76F-BC19A495C9D1}"/>
                    </a:ext>
                  </a:extLst>
                </p:cNvPr>
                <p:cNvCxnSpPr>
                  <a:cxnSpLocks noChangeAspect="1"/>
                </p:cNvCxnSpPr>
                <p:nvPr/>
              </p:nvCxnSpPr>
              <p:spPr>
                <a:xfrm flipV="1">
                  <a:off x="3566930" y="1756460"/>
                  <a:ext cx="236136" cy="25310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6D9FAC-C826-E18E-B1E3-B7A8A21A1A59}"/>
                    </a:ext>
                  </a:extLst>
                </p:cNvPr>
                <p:cNvCxnSpPr>
                  <a:cxnSpLocks noChangeAspect="1"/>
                </p:cNvCxnSpPr>
                <p:nvPr/>
              </p:nvCxnSpPr>
              <p:spPr>
                <a:xfrm rot="1320000" flipV="1">
                  <a:off x="3189332" y="1799841"/>
                  <a:ext cx="0" cy="23836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587553B-3BCA-77C7-85CA-CDA6A9AFA742}"/>
                    </a:ext>
                  </a:extLst>
                </p:cNvPr>
                <p:cNvCxnSpPr>
                  <a:cxnSpLocks noChangeAspect="1"/>
                </p:cNvCxnSpPr>
                <p:nvPr/>
              </p:nvCxnSpPr>
              <p:spPr>
                <a:xfrm>
                  <a:off x="3553260" y="3179895"/>
                  <a:ext cx="221301" cy="9266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8EB0723-78AF-211E-FC2D-923B3E5E2FD2}"/>
                    </a:ext>
                  </a:extLst>
                </p:cNvPr>
                <p:cNvCxnSpPr>
                  <a:cxnSpLocks noChangeAspect="1"/>
                </p:cNvCxnSpPr>
                <p:nvPr/>
              </p:nvCxnSpPr>
              <p:spPr>
                <a:xfrm flipH="1">
                  <a:off x="2336811" y="3583497"/>
                  <a:ext cx="87697" cy="21705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1EF1748-2CEA-CBB6-775B-A078C4F0E409}"/>
                    </a:ext>
                  </a:extLst>
                </p:cNvPr>
                <p:cNvCxnSpPr>
                  <a:cxnSpLocks noChangeAspect="1"/>
                </p:cNvCxnSpPr>
                <p:nvPr/>
              </p:nvCxnSpPr>
              <p:spPr>
                <a:xfrm rot="1320000" flipH="1">
                  <a:off x="1758471" y="2442020"/>
                  <a:ext cx="237282" cy="9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72176F83-D48D-E122-2570-DD0B07A841FF}"/>
                    </a:ext>
                  </a:extLst>
                </p:cNvPr>
                <p:cNvCxnSpPr>
                  <a:cxnSpLocks noChangeAspect="1"/>
                </p:cNvCxnSpPr>
                <p:nvPr/>
              </p:nvCxnSpPr>
              <p:spPr>
                <a:xfrm>
                  <a:off x="3170542" y="3569286"/>
                  <a:ext cx="91782" cy="216225"/>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7257C17-E73D-C00F-138B-EC6D032B23E1}"/>
                    </a:ext>
                  </a:extLst>
                </p:cNvPr>
                <p:cNvCxnSpPr>
                  <a:cxnSpLocks noChangeAspect="1"/>
                </p:cNvCxnSpPr>
                <p:nvPr/>
              </p:nvCxnSpPr>
              <p:spPr>
                <a:xfrm flipH="1">
                  <a:off x="1782190" y="3153038"/>
                  <a:ext cx="216225" cy="9178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46C0F2A-8A53-1AF5-CBF7-6B001CA316B1}"/>
                    </a:ext>
                  </a:extLst>
                </p:cNvPr>
                <p:cNvCxnSpPr>
                  <a:cxnSpLocks noChangeAspect="1"/>
                </p:cNvCxnSpPr>
                <p:nvPr/>
              </p:nvCxnSpPr>
              <p:spPr>
                <a:xfrm flipH="1" flipV="1">
                  <a:off x="2360650" y="1797748"/>
                  <a:ext cx="91833" cy="216098"/>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6ED5E51-7F0A-0447-18E9-28E8EE0E8ABB}"/>
                    </a:ext>
                  </a:extLst>
                </p:cNvPr>
                <p:cNvCxnSpPr>
                  <a:cxnSpLocks noChangeAspect="1"/>
                </p:cNvCxnSpPr>
                <p:nvPr/>
              </p:nvCxnSpPr>
              <p:spPr>
                <a:xfrm rot="1320000" flipV="1">
                  <a:off x="3608891" y="2373660"/>
                  <a:ext cx="166098" cy="1660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79500A99-066D-290F-0504-601B60907E5B}"/>
                    </a:ext>
                  </a:extLst>
                </p:cNvPr>
                <p:cNvCxnSpPr>
                  <a:cxnSpLocks noChangeAspect="1"/>
                </p:cNvCxnSpPr>
                <p:nvPr/>
              </p:nvCxnSpPr>
              <p:spPr>
                <a:xfrm flipV="1">
                  <a:off x="2785222" y="1331239"/>
                  <a:ext cx="0" cy="35755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AC3E6CD-A72A-BE93-6C4D-9B9598C2DC86}"/>
                    </a:ext>
                  </a:extLst>
                </p:cNvPr>
                <p:cNvCxnSpPr>
                  <a:cxnSpLocks/>
                </p:cNvCxnSpPr>
                <p:nvPr/>
              </p:nvCxnSpPr>
              <p:spPr>
                <a:xfrm>
                  <a:off x="3571643" y="3595395"/>
                  <a:ext cx="237282" cy="25310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DEA90A62-FA54-A51C-E9BD-5D75D7840962}"/>
                  </a:ext>
                </a:extLst>
              </p:cNvPr>
              <p:cNvCxnSpPr>
                <a:cxnSpLocks noChangeAspect="1"/>
              </p:cNvCxnSpPr>
              <p:nvPr/>
            </p:nvCxnSpPr>
            <p:spPr>
              <a:xfrm rot="1320000" flipV="1">
                <a:off x="4089934" y="1411630"/>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57AE4BB-1C04-308D-9D49-A42D2A49798E}"/>
                  </a:ext>
                </a:extLst>
              </p:cNvPr>
              <p:cNvCxnSpPr>
                <a:cxnSpLocks noChangeAspect="1"/>
              </p:cNvCxnSpPr>
              <p:nvPr/>
            </p:nvCxnSpPr>
            <p:spPr>
              <a:xfrm rot="4020000" flipV="1">
                <a:off x="4924344" y="2274849"/>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54DB94C-7306-1AD6-DA56-828D2BBD6CA8}"/>
                  </a:ext>
                </a:extLst>
              </p:cNvPr>
              <p:cNvCxnSpPr>
                <a:cxnSpLocks noChangeAspect="1"/>
              </p:cNvCxnSpPr>
              <p:nvPr/>
            </p:nvCxnSpPr>
            <p:spPr>
              <a:xfrm rot="6720000" flipV="1">
                <a:off x="4890338" y="3496468"/>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8DD2121-C4C6-D05D-6C43-F9CD5724BA8B}"/>
                  </a:ext>
                </a:extLst>
              </p:cNvPr>
              <p:cNvCxnSpPr>
                <a:cxnSpLocks noChangeAspect="1"/>
              </p:cNvCxnSpPr>
              <p:nvPr/>
            </p:nvCxnSpPr>
            <p:spPr>
              <a:xfrm rot="9420000" flipV="1">
                <a:off x="4157307" y="4247195"/>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DF8FD43-C409-6966-682F-B3948AED3E00}"/>
                  </a:ext>
                </a:extLst>
              </p:cNvPr>
              <p:cNvCxnSpPr>
                <a:cxnSpLocks noChangeAspect="1"/>
              </p:cNvCxnSpPr>
              <p:nvPr/>
            </p:nvCxnSpPr>
            <p:spPr>
              <a:xfrm rot="12120000" flipV="1">
                <a:off x="2887365" y="4289601"/>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B27221A-9D1B-B11E-C708-E0F1DA124FD5}"/>
                  </a:ext>
                </a:extLst>
              </p:cNvPr>
              <p:cNvCxnSpPr>
                <a:cxnSpLocks noChangeAspect="1"/>
              </p:cNvCxnSpPr>
              <p:nvPr/>
            </p:nvCxnSpPr>
            <p:spPr>
              <a:xfrm rot="14820000" flipV="1">
                <a:off x="2044966" y="3468657"/>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77B0542-D269-9845-DB1D-6242E08B8624}"/>
                  </a:ext>
                </a:extLst>
              </p:cNvPr>
              <p:cNvCxnSpPr>
                <a:cxnSpLocks noChangeAspect="1"/>
              </p:cNvCxnSpPr>
              <p:nvPr/>
            </p:nvCxnSpPr>
            <p:spPr>
              <a:xfrm rot="17520000" flipV="1">
                <a:off x="2033265" y="2246902"/>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BDCF3A6-95B8-AF0E-25BD-5DBB073E395A}"/>
                  </a:ext>
                </a:extLst>
              </p:cNvPr>
              <p:cNvCxnSpPr>
                <a:cxnSpLocks noChangeAspect="1"/>
              </p:cNvCxnSpPr>
              <p:nvPr/>
            </p:nvCxnSpPr>
            <p:spPr>
              <a:xfrm rot="20220000" flipV="1">
                <a:off x="2867187" y="1406975"/>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7" name="Straight Arrow Connector 96">
              <a:extLst>
                <a:ext uri="{FF2B5EF4-FFF2-40B4-BE49-F238E27FC236}">
                  <a16:creationId xmlns:a16="http://schemas.microsoft.com/office/drawing/2014/main" id="{880D6CDC-E614-1AB2-6025-58803371C35E}"/>
                </a:ext>
              </a:extLst>
            </p:cNvPr>
            <p:cNvCxnSpPr>
              <a:cxnSpLocks noChangeAspect="1"/>
            </p:cNvCxnSpPr>
            <p:nvPr/>
          </p:nvCxnSpPr>
          <p:spPr>
            <a:xfrm rot="10800000" flipV="1">
              <a:off x="6074182" y="5322623"/>
              <a:ext cx="0" cy="5107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621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63716" y="289101"/>
            <a:ext cx="7997716" cy="1077218"/>
          </a:xfrm>
          <a:prstGeom prst="rect">
            <a:avLst/>
          </a:prstGeom>
          <a:noFill/>
        </p:spPr>
        <p:txBody>
          <a:bodyPr wrap="square" rtlCol="0">
            <a:spAutoFit/>
          </a:bodyPr>
          <a:lstStyle/>
          <a:p>
            <a:pPr algn="ctr"/>
            <a:r>
              <a:rPr lang="en-US" sz="3200" dirty="0"/>
              <a:t>Note: Hamiltonian mechanics is about transporting areas/densities, not just points!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2279" b="-12931"/>
                </a:stretch>
              </a:blipFill>
            </p:spPr>
            <p:txBody>
              <a:bodyPr/>
              <a:lstStyle/>
              <a:p>
                <a:r>
                  <a:rPr lang="en-US">
                    <a:noFill/>
                  </a:rPr>
                  <a:t> </a:t>
                </a:r>
              </a:p>
            </p:txBody>
          </p:sp>
        </mc:Fallback>
      </mc:AlternateContent>
      <p:grpSp>
        <p:nvGrpSpPr>
          <p:cNvPr id="145" name="Group 144">
            <a:extLst>
              <a:ext uri="{FF2B5EF4-FFF2-40B4-BE49-F238E27FC236}">
                <a16:creationId xmlns:a16="http://schemas.microsoft.com/office/drawing/2014/main" id="{6944C52F-4823-055B-2685-9F04785ECBAA}"/>
              </a:ext>
            </a:extLst>
          </p:cNvPr>
          <p:cNvGrpSpPr/>
          <p:nvPr/>
        </p:nvGrpSpPr>
        <p:grpSpPr>
          <a:xfrm>
            <a:off x="8745909" y="510559"/>
            <a:ext cx="3412500" cy="3439788"/>
            <a:chOff x="8639026" y="666509"/>
            <a:chExt cx="3412500" cy="3439788"/>
          </a:xfrm>
        </p:grpSpPr>
        <p:grpSp>
          <p:nvGrpSpPr>
            <p:cNvPr id="146" name="Group 145">
              <a:extLst>
                <a:ext uri="{FF2B5EF4-FFF2-40B4-BE49-F238E27FC236}">
                  <a16:creationId xmlns:a16="http://schemas.microsoft.com/office/drawing/2014/main" id="{FE91FC5B-C3A0-B587-D2AD-EEF79D755043}"/>
                </a:ext>
              </a:extLst>
            </p:cNvPr>
            <p:cNvGrpSpPr/>
            <p:nvPr/>
          </p:nvGrpSpPr>
          <p:grpSpPr>
            <a:xfrm>
              <a:off x="8639026" y="666509"/>
              <a:ext cx="3412500" cy="3439788"/>
              <a:chOff x="8639026" y="666509"/>
              <a:chExt cx="3412500" cy="3439788"/>
            </a:xfrm>
          </p:grpSpPr>
          <p:grpSp>
            <p:nvGrpSpPr>
              <p:cNvPr id="165" name="Group 164">
                <a:extLst>
                  <a:ext uri="{FF2B5EF4-FFF2-40B4-BE49-F238E27FC236}">
                    <a16:creationId xmlns:a16="http://schemas.microsoft.com/office/drawing/2014/main" id="{EF2ED62C-7692-4073-7D7A-882CADC78DEE}"/>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FF9D9CC8-1550-3CF9-6280-DDCF08A6E833}"/>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56E09F83-AA63-8945-91D8-6354D2DDC4A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62" name="Group 261">
                  <a:extLst>
                    <a:ext uri="{FF2B5EF4-FFF2-40B4-BE49-F238E27FC236}">
                      <a16:creationId xmlns:a16="http://schemas.microsoft.com/office/drawing/2014/main" id="{AF5F4627-B7A2-056C-EED5-12E0A15969BC}"/>
                    </a:ext>
                  </a:extLst>
                </p:cNvPr>
                <p:cNvGrpSpPr/>
                <p:nvPr/>
              </p:nvGrpSpPr>
              <p:grpSpPr>
                <a:xfrm>
                  <a:off x="565964" y="883621"/>
                  <a:ext cx="5486400" cy="5485835"/>
                  <a:chOff x="3878442" y="1338439"/>
                  <a:chExt cx="3840480" cy="3840480"/>
                </a:xfrm>
              </p:grpSpPr>
              <p:cxnSp>
                <p:nvCxnSpPr>
                  <p:cNvPr id="263" name="Straight Connector 262">
                    <a:extLst>
                      <a:ext uri="{FF2B5EF4-FFF2-40B4-BE49-F238E27FC236}">
                        <a16:creationId xmlns:a16="http://schemas.microsoft.com/office/drawing/2014/main" id="{096DEAC7-696B-1AE6-0039-78C90D6992E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8C29E9A-FA60-391E-3F26-2A71F332BD7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6" name="Group 165">
                <a:extLst>
                  <a:ext uri="{FF2B5EF4-FFF2-40B4-BE49-F238E27FC236}">
                    <a16:creationId xmlns:a16="http://schemas.microsoft.com/office/drawing/2014/main" id="{5EF6E8C5-57AE-9982-95A7-7CF414B34756}"/>
                  </a:ext>
                </a:extLst>
              </p:cNvPr>
              <p:cNvGrpSpPr/>
              <p:nvPr/>
            </p:nvGrpSpPr>
            <p:grpSpPr>
              <a:xfrm>
                <a:off x="9010038" y="1090966"/>
                <a:ext cx="2672680" cy="2664760"/>
                <a:chOff x="4320934" y="1945939"/>
                <a:chExt cx="3533584" cy="3523111"/>
              </a:xfrm>
            </p:grpSpPr>
            <p:grpSp>
              <p:nvGrpSpPr>
                <p:cNvPr id="167" name="Group 166">
                  <a:extLst>
                    <a:ext uri="{FF2B5EF4-FFF2-40B4-BE49-F238E27FC236}">
                      <a16:creationId xmlns:a16="http://schemas.microsoft.com/office/drawing/2014/main" id="{07E8176F-814D-B418-D2AD-2F82C1C23D56}"/>
                    </a:ext>
                  </a:extLst>
                </p:cNvPr>
                <p:cNvGrpSpPr/>
                <p:nvPr/>
              </p:nvGrpSpPr>
              <p:grpSpPr>
                <a:xfrm>
                  <a:off x="4481077" y="2121268"/>
                  <a:ext cx="3183077" cy="3187720"/>
                  <a:chOff x="4481077" y="2121268"/>
                  <a:chExt cx="3183077" cy="3187720"/>
                </a:xfrm>
              </p:grpSpPr>
              <p:cxnSp>
                <p:nvCxnSpPr>
                  <p:cNvPr id="236" name="Straight Arrow Connector 235">
                    <a:extLst>
                      <a:ext uri="{FF2B5EF4-FFF2-40B4-BE49-F238E27FC236}">
                        <a16:creationId xmlns:a16="http://schemas.microsoft.com/office/drawing/2014/main" id="{9A7360C2-38A7-8D51-A899-248897682068}"/>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E96F0BCB-EC29-EFE7-5B7E-BEA0DC3BCAF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30F6031A-8834-003F-D8B9-817D15C1FA85}"/>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69EB4FBE-58E3-F803-33F7-02A4598BD85D}"/>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C97ED8B8-3C24-51B7-AC5C-4506999B7359}"/>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54C0BFF5-CF27-3E4D-E3DF-D4142FD00728}"/>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0FACF35-C126-1DDA-3331-836900CB3F4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7912835B-4D4E-8DCC-B200-292F2184E5FA}"/>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ECE037FF-9594-8FD9-3328-926C4ED56E5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2D84085-4447-33F8-E3CA-528E3A7A3789}"/>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5D506BD5-AF0E-2979-1419-CE64AEA4212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0D721FD8-5C0E-91B5-EFE4-294626E52F41}"/>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EF72BAC0-B67F-1F6C-EBCD-94BA3319C16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15117A43-298F-84FC-3205-F5D9EE01873B}"/>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098FA718-93B1-6BED-4217-EC461ED2D842}"/>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FAFBCFCE-1428-DEDB-0379-1E260E618B3E}"/>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418EF5E7-8B6B-417E-CB52-2B4843020482}"/>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A483E1B7-8000-AE71-BEE6-6E0CFE570352}"/>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93E58041-874E-2025-B455-B2595FB51C23}"/>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288B33AF-DBA2-AA63-D685-4D4561523BB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926EE6CA-A671-C859-4B7E-F44D418B964E}"/>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C3355939-D582-A7AA-640B-880DDA28F2D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4220ADF-5D2A-2B0A-AD1C-3E4A22CC7BAD}"/>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820106C8-BF33-122C-E744-2E998E6A0B8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68" name="Straight Arrow Connector 167">
                  <a:extLst>
                    <a:ext uri="{FF2B5EF4-FFF2-40B4-BE49-F238E27FC236}">
                      <a16:creationId xmlns:a16="http://schemas.microsoft.com/office/drawing/2014/main" id="{83FBDF68-3B42-FDA4-76E0-21BD8B6137EA}"/>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14B81BB6-5379-8D64-3CA9-BA605ED772CA}"/>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0260A0D4-AC3E-1A1F-1810-2A6476C263D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D5439A5-F112-CE32-5179-80EAB36E8CAB}"/>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172CCF89-0821-B169-F148-480D3264E7B2}"/>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4F7FFE9C-17A0-A500-4070-1EEDFE4119D2}"/>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FFF3741B-3967-D517-5F1E-7D128D1F340E}"/>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E2B88524-C8F7-AA26-00C4-F85653B3EFB1}"/>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47" name="Group 146">
              <a:extLst>
                <a:ext uri="{FF2B5EF4-FFF2-40B4-BE49-F238E27FC236}">
                  <a16:creationId xmlns:a16="http://schemas.microsoft.com/office/drawing/2014/main" id="{E047E504-BDFA-EB22-7692-0EFB3F1D831A}"/>
                </a:ext>
              </a:extLst>
            </p:cNvPr>
            <p:cNvGrpSpPr/>
            <p:nvPr/>
          </p:nvGrpSpPr>
          <p:grpSpPr>
            <a:xfrm>
              <a:off x="10451055" y="1420446"/>
              <a:ext cx="1018661" cy="999420"/>
              <a:chOff x="10451055" y="1420446"/>
              <a:chExt cx="1018661" cy="999420"/>
            </a:xfrm>
          </p:grpSpPr>
          <p:grpSp>
            <p:nvGrpSpPr>
              <p:cNvPr id="157" name="Group 156">
                <a:extLst>
                  <a:ext uri="{FF2B5EF4-FFF2-40B4-BE49-F238E27FC236}">
                    <a16:creationId xmlns:a16="http://schemas.microsoft.com/office/drawing/2014/main" id="{C5B5FA5B-8FCF-12C4-8F75-F5692C0B1E71}"/>
                  </a:ext>
                </a:extLst>
              </p:cNvPr>
              <p:cNvGrpSpPr>
                <a:grpSpLocks noChangeAspect="1"/>
              </p:cNvGrpSpPr>
              <p:nvPr/>
            </p:nvGrpSpPr>
            <p:grpSpPr>
              <a:xfrm>
                <a:off x="10575092" y="1609282"/>
                <a:ext cx="852468" cy="614570"/>
                <a:chOff x="8500759" y="3280789"/>
                <a:chExt cx="747971" cy="539234"/>
              </a:xfrm>
            </p:grpSpPr>
            <p:sp>
              <p:nvSpPr>
                <p:cNvPr id="161" name="Parallelogram 160">
                  <a:extLst>
                    <a:ext uri="{FF2B5EF4-FFF2-40B4-BE49-F238E27FC236}">
                      <a16:creationId xmlns:a16="http://schemas.microsoft.com/office/drawing/2014/main" id="{FD6E3A6E-998B-1613-D37D-46371220CC0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Arrow Connector 161">
                  <a:extLst>
                    <a:ext uri="{FF2B5EF4-FFF2-40B4-BE49-F238E27FC236}">
                      <a16:creationId xmlns:a16="http://schemas.microsoft.com/office/drawing/2014/main" id="{3C426DBF-9DE7-CB43-0D6E-33C11F7E79B4}"/>
                    </a:ext>
                  </a:extLst>
                </p:cNvPr>
                <p:cNvCxnSpPr>
                  <a:cxnSpLocks/>
                  <a:stCxn id="164"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9E85A2E-A584-CAD2-02B4-2BFEB9B79D8F}"/>
                    </a:ext>
                  </a:extLst>
                </p:cNvPr>
                <p:cNvCxnSpPr>
                  <a:cxnSpLocks/>
                  <a:stCxn id="164"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D839DD6A-EAD0-704C-7FD7-C192C6978C27}"/>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DC233250-6F8B-6A28-017E-3BDD28A699F5}"/>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42" name="TextBox 41">
                    <a:extLst>
                      <a:ext uri="{FF2B5EF4-FFF2-40B4-BE49-F238E27FC236}">
                        <a16:creationId xmlns:a16="http://schemas.microsoft.com/office/drawing/2014/main" id="{ED473032-A54C-5A8A-5BBE-FB28219A419F}"/>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432DEB5A-E646-1EEA-7DE6-6FF54042CB7E}"/>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43" name="TextBox 42">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A00945D3-22B7-AC6B-B898-5F6094D2184B}"/>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44" name="TextBox 43">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18"/>
                    <a:stretch>
                      <a:fillRect/>
                    </a:stretch>
                  </a:blipFill>
                </p:spPr>
                <p:txBody>
                  <a:bodyPr/>
                  <a:lstStyle/>
                  <a:p>
                    <a:r>
                      <a:rPr lang="en-US">
                        <a:noFill/>
                      </a:rPr>
                      <a:t> </a:t>
                    </a:r>
                  </a:p>
                </p:txBody>
              </p:sp>
            </mc:Fallback>
          </mc:AlternateContent>
        </p:grpSp>
        <p:grpSp>
          <p:nvGrpSpPr>
            <p:cNvPr id="148" name="Group 147">
              <a:extLst>
                <a:ext uri="{FF2B5EF4-FFF2-40B4-BE49-F238E27FC236}">
                  <a16:creationId xmlns:a16="http://schemas.microsoft.com/office/drawing/2014/main" id="{7E78FA6F-DA22-1F48-4014-DB1D575D90C3}"/>
                </a:ext>
              </a:extLst>
            </p:cNvPr>
            <p:cNvGrpSpPr/>
            <p:nvPr/>
          </p:nvGrpSpPr>
          <p:grpSpPr>
            <a:xfrm rot="10210914">
              <a:off x="10434694" y="2372904"/>
              <a:ext cx="1091719" cy="1056416"/>
              <a:chOff x="9327151" y="1446220"/>
              <a:chExt cx="1091719" cy="1056416"/>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D2FEAF17-2145-E487-7B2D-ADF20C2FD70C}"/>
                      </a:ext>
                    </a:extLst>
                  </p:cNvPr>
                  <p:cNvSpPr txBox="1"/>
                  <p:nvPr/>
                </p:nvSpPr>
                <p:spPr>
                  <a:xfrm rot="11396272">
                    <a:off x="9877440" y="184065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149" name="TextBox 148">
                    <a:extLst>
                      <a:ext uri="{FF2B5EF4-FFF2-40B4-BE49-F238E27FC236}">
                        <a16:creationId xmlns:a16="http://schemas.microsoft.com/office/drawing/2014/main" id="{D2FEAF17-2145-E487-7B2D-ADF20C2FD70C}"/>
                      </a:ext>
                    </a:extLst>
                  </p:cNvPr>
                  <p:cNvSpPr txBox="1">
                    <a:spLocks noRot="1" noChangeAspect="1" noMove="1" noResize="1" noEditPoints="1" noAdjustHandles="1" noChangeArrowheads="1" noChangeShapeType="1" noTextEdit="1"/>
                  </p:cNvSpPr>
                  <p:nvPr/>
                </p:nvSpPr>
                <p:spPr>
                  <a:xfrm rot="11396272">
                    <a:off x="9877440" y="1840651"/>
                    <a:ext cx="5414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F7D728A9-4C28-5D05-DD0C-FFB10DFC5190}"/>
                      </a:ext>
                    </a:extLst>
                  </p:cNvPr>
                  <p:cNvSpPr txBox="1"/>
                  <p:nvPr/>
                </p:nvSpPr>
                <p:spPr>
                  <a:xfrm rot="11389086">
                    <a:off x="9327151" y="1979416"/>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150" name="TextBox 149">
                    <a:extLst>
                      <a:ext uri="{FF2B5EF4-FFF2-40B4-BE49-F238E27FC236}">
                        <a16:creationId xmlns:a16="http://schemas.microsoft.com/office/drawing/2014/main" id="{F7D728A9-4C28-5D05-DD0C-FFB10DFC5190}"/>
                      </a:ext>
                    </a:extLst>
                  </p:cNvPr>
                  <p:cNvSpPr txBox="1">
                    <a:spLocks noRot="1" noChangeAspect="1" noMove="1" noResize="1" noEditPoints="1" noAdjustHandles="1" noChangeArrowheads="1" noChangeShapeType="1" noTextEdit="1"/>
                  </p:cNvSpPr>
                  <p:nvPr/>
                </p:nvSpPr>
                <p:spPr>
                  <a:xfrm rot="11389086">
                    <a:off x="9327151" y="1979416"/>
                    <a:ext cx="472501" cy="523220"/>
                  </a:xfrm>
                  <a:prstGeom prst="rect">
                    <a:avLst/>
                  </a:prstGeom>
                  <a:blipFill>
                    <a:blip r:embed="rId20"/>
                    <a:stretch>
                      <a:fillRect/>
                    </a:stretch>
                  </a:blipFill>
                </p:spPr>
                <p:txBody>
                  <a:bodyPr/>
                  <a:lstStyle/>
                  <a:p>
                    <a:r>
                      <a:rPr lang="en-US">
                        <a:noFill/>
                      </a:rPr>
                      <a:t> </a:t>
                    </a:r>
                  </a:p>
                </p:txBody>
              </p:sp>
            </mc:Fallback>
          </mc:AlternateContent>
          <p:grpSp>
            <p:nvGrpSpPr>
              <p:cNvPr id="151" name="Group 150">
                <a:extLst>
                  <a:ext uri="{FF2B5EF4-FFF2-40B4-BE49-F238E27FC236}">
                    <a16:creationId xmlns:a16="http://schemas.microsoft.com/office/drawing/2014/main" id="{C9782752-4BA9-F420-9DA7-2D20CF39676D}"/>
                  </a:ext>
                </a:extLst>
              </p:cNvPr>
              <p:cNvGrpSpPr>
                <a:grpSpLocks noChangeAspect="1"/>
              </p:cNvGrpSpPr>
              <p:nvPr/>
            </p:nvGrpSpPr>
            <p:grpSpPr>
              <a:xfrm rot="16200000">
                <a:off x="9491147" y="1593033"/>
                <a:ext cx="852468" cy="614570"/>
                <a:chOff x="8500759" y="3280789"/>
                <a:chExt cx="747971" cy="539234"/>
              </a:xfrm>
            </p:grpSpPr>
            <p:sp>
              <p:nvSpPr>
                <p:cNvPr id="153" name="Parallelogram 152">
                  <a:extLst>
                    <a:ext uri="{FF2B5EF4-FFF2-40B4-BE49-F238E27FC236}">
                      <a16:creationId xmlns:a16="http://schemas.microsoft.com/office/drawing/2014/main" id="{F5934194-941E-BEEB-98B1-4A364897A8B0}"/>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9F94B97B-0BEA-1E74-22AB-65E150816436}"/>
                    </a:ext>
                  </a:extLst>
                </p:cNvPr>
                <p:cNvCxnSpPr>
                  <a:cxnSpLocks/>
                  <a:stCxn id="156"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028D2EE-0A93-2167-569D-1581B14F37FF}"/>
                    </a:ext>
                  </a:extLst>
                </p:cNvPr>
                <p:cNvCxnSpPr>
                  <a:cxnSpLocks/>
                  <a:stCxn id="156"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BAB11DB2-E1A4-86C5-785F-2AF62DC5C438}"/>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3BDE43BB-AA4E-C730-3E5D-3B0CBF8BF683}"/>
                      </a:ext>
                    </a:extLst>
                  </p:cNvPr>
                  <p:cNvSpPr txBox="1"/>
                  <p:nvPr/>
                </p:nvSpPr>
                <p:spPr>
                  <a:xfrm rot="17838669">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17838669">
                    <a:off x="9509941" y="1699430"/>
                    <a:ext cx="814197" cy="307777"/>
                  </a:xfrm>
                  <a:prstGeom prst="rect">
                    <a:avLst/>
                  </a:prstGeom>
                  <a:blipFill>
                    <a:blip r:embed="rId21"/>
                    <a:stretch>
                      <a:fillRect r="-12500" b="-13986"/>
                    </a:stretch>
                  </a:blipFill>
                </p:spPr>
                <p:txBody>
                  <a:bodyPr/>
                  <a:lstStyle/>
                  <a:p>
                    <a:r>
                      <a:rPr lang="en-US">
                        <a:noFill/>
                      </a:rPr>
                      <a:t> </a:t>
                    </a:r>
                  </a:p>
                </p:txBody>
              </p:sp>
            </mc:Fallback>
          </mc:AlternateContent>
        </p:grpSp>
      </p:grpSp>
      <p:cxnSp>
        <p:nvCxnSpPr>
          <p:cNvPr id="5" name="Straight Arrow Connector 4">
            <a:extLst>
              <a:ext uri="{FF2B5EF4-FFF2-40B4-BE49-F238E27FC236}">
                <a16:creationId xmlns:a16="http://schemas.microsoft.com/office/drawing/2014/main" id="{8DB3A7F5-E7E2-FC05-6CDA-A6DC16B990C4}"/>
              </a:ext>
            </a:extLst>
          </p:cNvPr>
          <p:cNvCxnSpPr/>
          <p:nvPr/>
        </p:nvCxnSpPr>
        <p:spPr>
          <a:xfrm flipH="1" flipV="1">
            <a:off x="4767943" y="1366319"/>
            <a:ext cx="505572" cy="28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688D45-F366-7DD1-623C-E31F2005D52F}"/>
              </a:ext>
            </a:extLst>
          </p:cNvPr>
          <p:cNvSpPr txBox="1"/>
          <p:nvPr/>
        </p:nvSpPr>
        <p:spPr>
          <a:xfrm>
            <a:off x="5047203" y="1632525"/>
            <a:ext cx="3686971" cy="369332"/>
          </a:xfrm>
          <a:prstGeom prst="rect">
            <a:avLst/>
          </a:prstGeom>
          <a:noFill/>
        </p:spPr>
        <p:txBody>
          <a:bodyPr wrap="none" rtlCol="0">
            <a:spAutoFit/>
          </a:bodyPr>
          <a:lstStyle/>
          <a:p>
            <a:r>
              <a:rPr lang="en-US" dirty="0"/>
              <a:t>that is what differential equations do</a:t>
            </a:r>
          </a:p>
        </p:txBody>
      </p:sp>
      <p:sp>
        <p:nvSpPr>
          <p:cNvPr id="14" name="TextBox 13">
            <a:extLst>
              <a:ext uri="{FF2B5EF4-FFF2-40B4-BE49-F238E27FC236}">
                <a16:creationId xmlns:a16="http://schemas.microsoft.com/office/drawing/2014/main" id="{71E65A6C-7890-CFEC-946D-EE05320A1C01}"/>
              </a:ext>
            </a:extLst>
          </p:cNvPr>
          <p:cNvSpPr txBox="1"/>
          <p:nvPr/>
        </p:nvSpPr>
        <p:spPr>
          <a:xfrm>
            <a:off x="777550" y="2482620"/>
            <a:ext cx="7364864" cy="830997"/>
          </a:xfrm>
          <a:prstGeom prst="rect">
            <a:avLst/>
          </a:prstGeom>
          <a:noFill/>
        </p:spPr>
        <p:txBody>
          <a:bodyPr wrap="square" rtlCol="0">
            <a:spAutoFit/>
          </a:bodyPr>
          <a:lstStyle/>
          <a:p>
            <a:r>
              <a:rPr lang="en-US" sz="2400" dirty="0"/>
              <a:t>Objects are considered point-like if/when their size is negligible compared to the scale of the problem</a:t>
            </a:r>
          </a:p>
        </p:txBody>
      </p:sp>
    </p:spTree>
    <p:extLst>
      <p:ext uri="{BB962C8B-B14F-4D97-AF65-F5344CB8AC3E}">
        <p14:creationId xmlns:p14="http://schemas.microsoft.com/office/powerpoint/2010/main" val="58083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3134" b="-1293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2E3800-1F34-BCF1-2067-E007967A7B43}"/>
              </a:ext>
            </a:extLst>
          </p:cNvPr>
          <p:cNvPicPr>
            <a:picLocks noChangeAspect="1"/>
          </p:cNvPicPr>
          <p:nvPr/>
        </p:nvPicPr>
        <p:blipFill>
          <a:blip r:embed="rId4"/>
          <a:stretch>
            <a:fillRect/>
          </a:stretch>
        </p:blipFill>
        <p:spPr>
          <a:xfrm>
            <a:off x="249863" y="254557"/>
            <a:ext cx="3328364" cy="2297860"/>
          </a:xfrm>
          <a:prstGeom prst="rect">
            <a:avLst/>
          </a:prstGeom>
        </p:spPr>
      </p:pic>
      <p:sp>
        <p:nvSpPr>
          <p:cNvPr id="9" name="TextBox 8">
            <a:extLst>
              <a:ext uri="{FF2B5EF4-FFF2-40B4-BE49-F238E27FC236}">
                <a16:creationId xmlns:a16="http://schemas.microsoft.com/office/drawing/2014/main" id="{EC242CA0-771E-3A0E-E215-81562CD0D12F}"/>
              </a:ext>
            </a:extLst>
          </p:cNvPr>
          <p:cNvSpPr txBox="1"/>
          <p:nvPr/>
        </p:nvSpPr>
        <p:spPr>
          <a:xfrm>
            <a:off x="793745" y="2802579"/>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i="1" dirty="0"/>
              <a:t> Statistical Mechanics</a:t>
            </a:r>
            <a:endParaRPr lang="en-US" sz="1400" b="0" i="1" u="none" strike="noStrike" dirty="0">
              <a:effectLst/>
            </a:endParaRPr>
          </a:p>
        </p:txBody>
      </p:sp>
      <p:sp>
        <p:nvSpPr>
          <p:cNvPr id="10" name="TextBox 9">
            <a:extLst>
              <a:ext uri="{FF2B5EF4-FFF2-40B4-BE49-F238E27FC236}">
                <a16:creationId xmlns:a16="http://schemas.microsoft.com/office/drawing/2014/main" id="{596AB23F-CBF5-2F66-EAA5-22677EF0EF47}"/>
              </a:ext>
            </a:extLst>
          </p:cNvPr>
          <p:cNvSpPr txBox="1"/>
          <p:nvPr/>
        </p:nvSpPr>
        <p:spPr>
          <a:xfrm>
            <a:off x="9306323" y="3478659"/>
            <a:ext cx="2410403" cy="523220"/>
          </a:xfrm>
          <a:prstGeom prst="rect">
            <a:avLst/>
          </a:prstGeom>
          <a:noFill/>
        </p:spPr>
        <p:txBody>
          <a:bodyPr wrap="none" rtlCol="0">
            <a:spAutoFit/>
          </a:bodyPr>
          <a:lstStyle/>
          <a:p>
            <a:pPr algn="ctr"/>
            <a:r>
              <a:rPr lang="en-US" sz="1400" b="0" i="0" u="none" strike="noStrike" dirty="0">
                <a:effectLst/>
              </a:rPr>
              <a:t>Wendt, J. F. (Ed.). (2008)</a:t>
            </a:r>
          </a:p>
          <a:p>
            <a:pPr algn="ctr"/>
            <a:r>
              <a:rPr lang="en-US" sz="1400" b="0" i="1" u="none" strike="noStrike" dirty="0">
                <a:effectLst/>
              </a:rPr>
              <a:t>Computational Fluid Dynamics</a:t>
            </a:r>
            <a:endParaRPr lang="en-US" sz="1100" dirty="0"/>
          </a:p>
        </p:txBody>
      </p:sp>
      <p:pic>
        <p:nvPicPr>
          <p:cNvPr id="11" name="Picture 10">
            <a:extLst>
              <a:ext uri="{FF2B5EF4-FFF2-40B4-BE49-F238E27FC236}">
                <a16:creationId xmlns:a16="http://schemas.microsoft.com/office/drawing/2014/main" id="{0B581FCF-72C3-78A3-A37D-03A3AB548514}"/>
              </a:ext>
            </a:extLst>
          </p:cNvPr>
          <p:cNvPicPr>
            <a:picLocks noChangeAspect="1"/>
          </p:cNvPicPr>
          <p:nvPr/>
        </p:nvPicPr>
        <p:blipFill>
          <a:blip r:embed="rId5"/>
          <a:stretch>
            <a:fillRect/>
          </a:stretch>
        </p:blipFill>
        <p:spPr>
          <a:xfrm>
            <a:off x="8362651" y="254587"/>
            <a:ext cx="3671543" cy="2956784"/>
          </a:xfrm>
          <a:prstGeom prst="rect">
            <a:avLst/>
          </a:prstGeom>
        </p:spPr>
      </p:pic>
      <p:sp>
        <p:nvSpPr>
          <p:cNvPr id="12" name="TextBox 11">
            <a:extLst>
              <a:ext uri="{FF2B5EF4-FFF2-40B4-BE49-F238E27FC236}">
                <a16:creationId xmlns:a16="http://schemas.microsoft.com/office/drawing/2014/main" id="{1687894E-A655-4BED-B2A0-62C7F3F082EF}"/>
              </a:ext>
            </a:extLst>
          </p:cNvPr>
          <p:cNvSpPr txBox="1"/>
          <p:nvPr/>
        </p:nvSpPr>
        <p:spPr>
          <a:xfrm>
            <a:off x="4197855" y="661464"/>
            <a:ext cx="3545168" cy="1815882"/>
          </a:xfrm>
          <a:prstGeom prst="rect">
            <a:avLst/>
          </a:prstGeom>
          <a:noFill/>
        </p:spPr>
        <p:txBody>
          <a:bodyPr wrap="square" rtlCol="0">
            <a:spAutoFit/>
          </a:bodyPr>
          <a:lstStyle/>
          <a:p>
            <a:r>
              <a:rPr lang="en-US" sz="2800" dirty="0"/>
              <a:t>This matches what is done in fluid mechanics and continuum mechanics</a:t>
            </a:r>
          </a:p>
        </p:txBody>
      </p:sp>
    </p:spTree>
    <p:extLst>
      <p:ext uri="{BB962C8B-B14F-4D97-AF65-F5344CB8AC3E}">
        <p14:creationId xmlns:p14="http://schemas.microsoft.com/office/powerpoint/2010/main" val="3424559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29</a:t>
            </a:fld>
            <a:endParaRPr lang="en-US"/>
          </a:p>
        </p:txBody>
      </p: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3"/>
          <a:stretch>
            <a:fillRect/>
          </a:stretch>
        </p:blipFill>
        <p:spPr>
          <a:xfrm>
            <a:off x="586552" y="4526342"/>
            <a:ext cx="6630332" cy="671339"/>
          </a:xfrm>
          <a:prstGeom prst="rect">
            <a:avLst/>
          </a:prstGeom>
        </p:spPr>
      </p:pic>
      <p:pic>
        <p:nvPicPr>
          <p:cNvPr id="7" name="Picture 6">
            <a:extLst>
              <a:ext uri="{FF2B5EF4-FFF2-40B4-BE49-F238E27FC236}">
                <a16:creationId xmlns:a16="http://schemas.microsoft.com/office/drawing/2014/main" id="{13CA66D9-6E76-03D1-96FA-FDEE303FA26B}"/>
              </a:ext>
            </a:extLst>
          </p:cNvPr>
          <p:cNvPicPr>
            <a:picLocks noChangeAspect="1"/>
          </p:cNvPicPr>
          <p:nvPr/>
        </p:nvPicPr>
        <p:blipFill>
          <a:blip r:embed="rId4"/>
          <a:stretch>
            <a:fillRect/>
          </a:stretch>
        </p:blipFill>
        <p:spPr>
          <a:xfrm>
            <a:off x="5534759" y="1166866"/>
            <a:ext cx="6040216" cy="759708"/>
          </a:xfrm>
          <a:prstGeom prst="rect">
            <a:avLst/>
          </a:prstGeom>
        </p:spPr>
      </p:pic>
      <p:sp>
        <p:nvSpPr>
          <p:cNvPr id="4" name="TextBox 3">
            <a:extLst>
              <a:ext uri="{FF2B5EF4-FFF2-40B4-BE49-F238E27FC236}">
                <a16:creationId xmlns:a16="http://schemas.microsoft.com/office/drawing/2014/main" id="{8006A9B1-188A-07A4-F0FC-42014E210EC1}"/>
              </a:ext>
            </a:extLst>
          </p:cNvPr>
          <p:cNvSpPr txBox="1"/>
          <p:nvPr/>
        </p:nvSpPr>
        <p:spPr>
          <a:xfrm>
            <a:off x="7322032" y="5060758"/>
            <a:ext cx="1748299" cy="523220"/>
          </a:xfrm>
          <a:prstGeom prst="rect">
            <a:avLst/>
          </a:prstGeom>
          <a:noFill/>
        </p:spPr>
        <p:txBody>
          <a:bodyPr wrap="none" rtlCol="0">
            <a:spAutoFit/>
          </a:bodyPr>
          <a:lstStyle/>
          <a:p>
            <a:pPr algn="r"/>
            <a:r>
              <a:rPr lang="en-US" sz="1400" dirty="0" err="1"/>
              <a:t>Styer</a:t>
            </a:r>
            <a:r>
              <a:rPr lang="en-US" sz="1400" dirty="0"/>
              <a:t>, D. F. (2023)</a:t>
            </a:r>
          </a:p>
          <a:p>
            <a:pPr algn="r"/>
            <a:r>
              <a:rPr lang="en-US" sz="1400" dirty="0"/>
              <a:t> </a:t>
            </a:r>
            <a:r>
              <a:rPr lang="en-US" sz="1400" i="1" dirty="0"/>
              <a:t>Statistical Mechanics</a:t>
            </a:r>
            <a:endParaRPr lang="en-US" sz="1400" b="0" i="1" u="none" strike="noStrike" dirty="0">
              <a:effectLst/>
            </a:endParaRPr>
          </a:p>
        </p:txBody>
      </p:sp>
      <p:sp>
        <p:nvSpPr>
          <p:cNvPr id="6" name="TextBox 5">
            <a:extLst>
              <a:ext uri="{FF2B5EF4-FFF2-40B4-BE49-F238E27FC236}">
                <a16:creationId xmlns:a16="http://schemas.microsoft.com/office/drawing/2014/main" id="{8ABFA496-1A89-61CD-CF8C-BA8EA6F87C8C}"/>
              </a:ext>
            </a:extLst>
          </p:cNvPr>
          <p:cNvSpPr txBox="1"/>
          <p:nvPr/>
        </p:nvSpPr>
        <p:spPr>
          <a:xfrm>
            <a:off x="1290404" y="1557242"/>
            <a:ext cx="3086229" cy="738664"/>
          </a:xfrm>
          <a:prstGeom prst="rect">
            <a:avLst/>
          </a:prstGeom>
          <a:noFill/>
        </p:spPr>
        <p:txBody>
          <a:bodyPr wrap="none" rtlCol="0">
            <a:spAutoFit/>
          </a:bodyPr>
          <a:lstStyle/>
          <a:p>
            <a:r>
              <a:rPr lang="en-US" sz="1400" b="0" i="0" u="none" strike="noStrike" dirty="0" err="1">
                <a:effectLst/>
              </a:rPr>
              <a:t>Swendsen</a:t>
            </a:r>
            <a:r>
              <a:rPr lang="en-US" sz="1400" b="0" i="0" u="none" strike="noStrike" dirty="0">
                <a:effectLst/>
              </a:rPr>
              <a:t>, R. H. (2012)</a:t>
            </a:r>
            <a:br>
              <a:rPr lang="en-US" sz="1400" b="0" i="0" u="none" strike="noStrike" dirty="0">
                <a:effectLst/>
              </a:rPr>
            </a:br>
            <a:r>
              <a:rPr lang="en-US" sz="1400" b="0" i="1" u="none" strike="noStrike" dirty="0">
                <a:effectLst/>
              </a:rPr>
              <a:t>An Introduction to Statistical Mechanics</a:t>
            </a:r>
            <a:br>
              <a:rPr lang="en-US" sz="1400" b="0" i="1" u="none" strike="noStrike" dirty="0">
                <a:effectLst/>
              </a:rPr>
            </a:br>
            <a:r>
              <a:rPr lang="en-US" sz="1400" b="0" i="1" u="none" strike="noStrike" dirty="0">
                <a:effectLst/>
              </a:rPr>
              <a:t>and Thermodynamics</a:t>
            </a:r>
            <a:endParaRPr lang="en-US" sz="1100" dirty="0"/>
          </a:p>
        </p:txBody>
      </p:sp>
      <p:pic>
        <p:nvPicPr>
          <p:cNvPr id="9" name="Picture 8">
            <a:extLst>
              <a:ext uri="{FF2B5EF4-FFF2-40B4-BE49-F238E27FC236}">
                <a16:creationId xmlns:a16="http://schemas.microsoft.com/office/drawing/2014/main" id="{0DE2254E-ED83-F953-F274-B4E81BE16FD9}"/>
              </a:ext>
            </a:extLst>
          </p:cNvPr>
          <p:cNvPicPr>
            <a:picLocks noChangeAspect="1"/>
          </p:cNvPicPr>
          <p:nvPr/>
        </p:nvPicPr>
        <p:blipFill>
          <a:blip r:embed="rId5"/>
          <a:stretch>
            <a:fillRect/>
          </a:stretch>
        </p:blipFill>
        <p:spPr>
          <a:xfrm>
            <a:off x="5514694" y="2074377"/>
            <a:ext cx="6040216" cy="1563073"/>
          </a:xfrm>
          <a:prstGeom prst="rect">
            <a:avLst/>
          </a:prstGeom>
        </p:spPr>
      </p:pic>
      <p:sp>
        <p:nvSpPr>
          <p:cNvPr id="5" name="TextBox 4">
            <a:extLst>
              <a:ext uri="{FF2B5EF4-FFF2-40B4-BE49-F238E27FC236}">
                <a16:creationId xmlns:a16="http://schemas.microsoft.com/office/drawing/2014/main" id="{72F7952F-1FD4-0C80-0A71-CF762936C100}"/>
              </a:ext>
            </a:extLst>
          </p:cNvPr>
          <p:cNvSpPr txBox="1"/>
          <p:nvPr/>
        </p:nvSpPr>
        <p:spPr>
          <a:xfrm>
            <a:off x="324997" y="302388"/>
            <a:ext cx="11542006" cy="523220"/>
          </a:xfrm>
          <a:prstGeom prst="rect">
            <a:avLst/>
          </a:prstGeom>
          <a:noFill/>
        </p:spPr>
        <p:txBody>
          <a:bodyPr wrap="none" rtlCol="0">
            <a:spAutoFit/>
          </a:bodyPr>
          <a:lstStyle/>
          <a:p>
            <a:r>
              <a:rPr lang="en-US" sz="2800" dirty="0"/>
              <a:t>Note: in statistical mechanics volumes of phase space are used to count states</a:t>
            </a:r>
          </a:p>
        </p:txBody>
      </p:sp>
    </p:spTree>
    <p:extLst>
      <p:ext uri="{BB962C8B-B14F-4D97-AF65-F5344CB8AC3E}">
        <p14:creationId xmlns:p14="http://schemas.microsoft.com/office/powerpoint/2010/main" val="8066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6878" y="311416"/>
            <a:ext cx="5531665" cy="5605272"/>
            <a:chOff x="564335" y="764184"/>
            <a:chExt cx="5531665"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64335"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E8170B-91FE-51F9-1F86-3B7F2E54264C}"/>
                  </a:ext>
                </a:extLst>
              </p:cNvPr>
              <p:cNvSpPr txBox="1"/>
              <p:nvPr/>
            </p:nvSpPr>
            <p:spPr>
              <a:xfrm>
                <a:off x="343199" y="884887"/>
                <a:ext cx="11529182" cy="523220"/>
              </a:xfrm>
              <a:prstGeom prst="rect">
                <a:avLst/>
              </a:prstGeom>
              <a:noFill/>
            </p:spPr>
            <p:txBody>
              <a:bodyPr wrap="none" rtlCol="0">
                <a:spAutoFit/>
              </a:bodyPr>
              <a:lstStyle/>
              <a:p>
                <a:r>
                  <a:rPr lang="en-US" sz="2800" dirty="0"/>
                  <a:t>Hamiltonian mechanics preserves volumes </a:t>
                </a:r>
                <a14:m>
                  <m:oMath xmlns:m="http://schemas.openxmlformats.org/officeDocument/2006/math">
                    <m:r>
                      <a:rPr lang="en-US" sz="2800" b="0" i="1" smtClean="0">
                        <a:latin typeface="Cambria Math" panose="02040503050406030204" pitchFamily="18" charset="0"/>
                      </a:rPr>
                      <m:t>⇒</m:t>
                    </m:r>
                  </m:oMath>
                </a14:m>
                <a:r>
                  <a:rPr lang="en-US" sz="2800" dirty="0"/>
                  <a:t> preserves the number of states</a:t>
                </a:r>
              </a:p>
            </p:txBody>
          </p:sp>
        </mc:Choice>
        <mc:Fallback>
          <p:sp>
            <p:nvSpPr>
              <p:cNvPr id="6" name="TextBox 5">
                <a:extLst>
                  <a:ext uri="{FF2B5EF4-FFF2-40B4-BE49-F238E27FC236}">
                    <a16:creationId xmlns:a16="http://schemas.microsoft.com/office/drawing/2014/main" id="{5FE8170B-91FE-51F9-1F86-3B7F2E54264C}"/>
                  </a:ext>
                </a:extLst>
              </p:cNvPr>
              <p:cNvSpPr txBox="1">
                <a:spLocks noRot="1" noChangeAspect="1" noMove="1" noResize="1" noEditPoints="1" noAdjustHandles="1" noChangeArrowheads="1" noChangeShapeType="1" noTextEdit="1"/>
              </p:cNvSpPr>
              <p:nvPr/>
            </p:nvSpPr>
            <p:spPr>
              <a:xfrm>
                <a:off x="343199" y="884887"/>
                <a:ext cx="11529182" cy="523220"/>
              </a:xfrm>
              <a:prstGeom prst="rect">
                <a:avLst/>
              </a:prstGeom>
              <a:blipFill>
                <a:blip r:embed="rId3"/>
                <a:stretch>
                  <a:fillRect l="-1057"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A7EA6FA-8750-F5E2-BF9D-C47CE89BE1D0}"/>
                  </a:ext>
                </a:extLst>
              </p:cNvPr>
              <p:cNvSpPr txBox="1"/>
              <p:nvPr/>
            </p:nvSpPr>
            <p:spPr>
              <a:xfrm>
                <a:off x="1795001" y="1738913"/>
                <a:ext cx="8919237" cy="523220"/>
              </a:xfrm>
              <a:prstGeom prst="rect">
                <a:avLst/>
              </a:prstGeom>
              <a:noFill/>
            </p:spPr>
            <p:txBody>
              <a:bodyPr wrap="none"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a:t> for each initial state there is one and only one final state </a:t>
                </a:r>
              </a:p>
            </p:txBody>
          </p:sp>
        </mc:Choice>
        <mc:Fallback>
          <p:sp>
            <p:nvSpPr>
              <p:cNvPr id="9" name="TextBox 8">
                <a:extLst>
                  <a:ext uri="{FF2B5EF4-FFF2-40B4-BE49-F238E27FC236}">
                    <a16:creationId xmlns:a16="http://schemas.microsoft.com/office/drawing/2014/main" id="{2A7EA6FA-8750-F5E2-BF9D-C47CE89BE1D0}"/>
                  </a:ext>
                </a:extLst>
              </p:cNvPr>
              <p:cNvSpPr txBox="1">
                <a:spLocks noRot="1" noChangeAspect="1" noMove="1" noResize="1" noEditPoints="1" noAdjustHandles="1" noChangeArrowheads="1" noChangeShapeType="1" noTextEdit="1"/>
              </p:cNvSpPr>
              <p:nvPr/>
            </p:nvSpPr>
            <p:spPr>
              <a:xfrm>
                <a:off x="1795001" y="1738913"/>
                <a:ext cx="8919237" cy="523220"/>
              </a:xfrm>
              <a:prstGeom prst="rect">
                <a:avLst/>
              </a:prstGeom>
              <a:blipFill>
                <a:blip r:embed="rId4"/>
                <a:stretch>
                  <a:fillRect t="-10465" r="-410" b="-3255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0B572DD-BD48-372C-9089-0C25554C6283}"/>
              </a:ext>
            </a:extLst>
          </p:cNvPr>
          <p:cNvSpPr txBox="1"/>
          <p:nvPr/>
        </p:nvSpPr>
        <p:spPr>
          <a:xfrm>
            <a:off x="343199" y="3934147"/>
            <a:ext cx="8784841" cy="1569660"/>
          </a:xfrm>
          <a:prstGeom prst="rect">
            <a:avLst/>
          </a:prstGeom>
          <a:noFill/>
        </p:spPr>
        <p:txBody>
          <a:bodyPr wrap="none" rtlCol="0">
            <a:spAutoFit/>
          </a:bodyPr>
          <a:lstStyle/>
          <a:p>
            <a:pPr algn="ctr"/>
            <a:r>
              <a:rPr lang="en-US" sz="4800" dirty="0">
                <a:solidFill>
                  <a:schemeClr val="accent6">
                    <a:lumMod val="75000"/>
                  </a:schemeClr>
                </a:solidFill>
              </a:rPr>
              <a:t>The evolution is deterministic and </a:t>
            </a:r>
          </a:p>
          <a:p>
            <a:pPr algn="ctr"/>
            <a:r>
              <a:rPr lang="en-US" sz="4800" dirty="0">
                <a:solidFill>
                  <a:schemeClr val="accent6">
                    <a:lumMod val="75000"/>
                  </a:schemeClr>
                </a:solidFill>
              </a:rPr>
              <a:t>reversable (DR-EV)</a:t>
            </a:r>
          </a:p>
        </p:txBody>
      </p:sp>
      <mc:AlternateContent xmlns:mc="http://schemas.openxmlformats.org/markup-compatibility/2006">
        <mc:Choice xmlns:a14="http://schemas.microsoft.com/office/drawing/2010/main" Requires="a14">
          <p:sp>
            <p:nvSpPr>
              <p:cNvPr id="5" name="TextBox 20">
                <a:extLst>
                  <a:ext uri="{FF2B5EF4-FFF2-40B4-BE49-F238E27FC236}">
                    <a16:creationId xmlns:a16="http://schemas.microsoft.com/office/drawing/2014/main" id="{C3CCA690-EEA4-9130-1927-CF315276631C}"/>
                  </a:ext>
                </a:extLst>
              </p:cNvPr>
              <p:cNvSpPr txBox="1"/>
              <p:nvPr/>
            </p:nvSpPr>
            <p:spPr>
              <a:xfrm>
                <a:off x="3103663" y="3164706"/>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p:sp>
            <p:nvSpPr>
              <p:cNvPr id="5" name="TextBox 20">
                <a:extLst>
                  <a:ext uri="{FF2B5EF4-FFF2-40B4-BE49-F238E27FC236}">
                    <a16:creationId xmlns:a16="http://schemas.microsoft.com/office/drawing/2014/main" id="{C3CCA690-EEA4-9130-1927-CF315276631C}"/>
                  </a:ext>
                </a:extLst>
              </p:cNvPr>
              <p:cNvSpPr txBox="1">
                <a:spLocks noRot="1" noChangeAspect="1" noMove="1" noResize="1" noEditPoints="1" noAdjustHandles="1" noChangeArrowheads="1" noChangeShapeType="1" noTextEdit="1"/>
              </p:cNvSpPr>
              <p:nvPr/>
            </p:nvSpPr>
            <p:spPr>
              <a:xfrm>
                <a:off x="3103663" y="3164706"/>
                <a:ext cx="2729209" cy="769441"/>
              </a:xfrm>
              <a:prstGeom prst="rect">
                <a:avLst/>
              </a:prstGeom>
              <a:blipFill>
                <a:blip r:embed="rId5"/>
                <a:stretch>
                  <a:fillRect l="-8929" t="-15873" b="-37302"/>
                </a:stretch>
              </a:blipFill>
            </p:spPr>
            <p:txBody>
              <a:bodyPr/>
              <a:lstStyle/>
              <a:p>
                <a:r>
                  <a:rPr lang="en-US">
                    <a:noFill/>
                  </a:rPr>
                  <a:t> </a:t>
                </a:r>
              </a:p>
            </p:txBody>
          </p:sp>
        </mc:Fallback>
      </mc:AlternateContent>
    </p:spTree>
    <p:extLst>
      <p:ext uri="{BB962C8B-B14F-4D97-AF65-F5344CB8AC3E}">
        <p14:creationId xmlns:p14="http://schemas.microsoft.com/office/powerpoint/2010/main" val="7110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28646" cy="1077218"/>
          </a:xfrm>
          <a:prstGeom prst="rect">
            <a:avLst/>
          </a:prstGeom>
          <a:noFill/>
        </p:spPr>
        <p:txBody>
          <a:bodyPr wrap="none" rtlCol="0">
            <a:spAutoFit/>
          </a:bodyPr>
          <a:lstStyle/>
          <a:p>
            <a:r>
              <a:rPr lang="en-US" sz="3200" dirty="0"/>
              <a:t>This explains why we are unable to model </a:t>
            </a:r>
          </a:p>
          <a:p>
            <a:r>
              <a:rPr lang="en-US" sz="3200" dirty="0"/>
              <a:t>systems that are dissipative </a:t>
            </a:r>
          </a:p>
        </p:txBody>
      </p:sp>
      <p:sp>
        <p:nvSpPr>
          <p:cNvPr id="4" name="TextBox 3">
            <a:extLst>
              <a:ext uri="{FF2B5EF4-FFF2-40B4-BE49-F238E27FC236}">
                <a16:creationId xmlns:a16="http://schemas.microsoft.com/office/drawing/2014/main" id="{E1A1F6D8-E622-CE8B-98E6-357986E58008}"/>
              </a:ext>
            </a:extLst>
          </p:cNvPr>
          <p:cNvSpPr txBox="1"/>
          <p:nvPr/>
        </p:nvSpPr>
        <p:spPr>
          <a:xfrm>
            <a:off x="331449" y="2942578"/>
            <a:ext cx="7063537" cy="1077218"/>
          </a:xfrm>
          <a:prstGeom prst="rect">
            <a:avLst/>
          </a:prstGeom>
          <a:noFill/>
        </p:spPr>
        <p:txBody>
          <a:bodyPr wrap="none" rtlCol="0">
            <a:spAutoFit/>
          </a:bodyPr>
          <a:lstStyle/>
          <a:p>
            <a:r>
              <a:rPr lang="en-US" sz="3200" dirty="0"/>
              <a:t>given enough time which will cause the </a:t>
            </a:r>
          </a:p>
          <a:p>
            <a:r>
              <a:rPr lang="en-US" sz="3200" dirty="0"/>
              <a:t>density to concentrate over 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515255" y="1501601"/>
            <a:ext cx="7337200" cy="1077218"/>
          </a:xfrm>
          <a:prstGeom prst="rect">
            <a:avLst/>
          </a:prstGeom>
          <a:noFill/>
        </p:spPr>
        <p:txBody>
          <a:bodyPr wrap="none" rtlCol="0">
            <a:spAutoFit/>
          </a:bodyPr>
          <a:lstStyle/>
          <a:p>
            <a:r>
              <a:rPr lang="en-US" sz="3200" dirty="0"/>
              <a:t>A dissipative system will have an attractor: </a:t>
            </a:r>
          </a:p>
          <a:p>
            <a:r>
              <a:rPr lang="en-US" sz="3200" dirty="0"/>
              <a:t>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6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0" y="109459"/>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61837" y="601085"/>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61837" y="601085"/>
                <a:ext cx="5254195" cy="954107"/>
              </a:xfrm>
              <a:prstGeom prst="rect">
                <a:avLst/>
              </a:prstGeom>
              <a:blipFill>
                <a:blip r:embed="rId3"/>
                <a:stretch>
                  <a:fillRect l="-2439" t="-6410" r="-15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61837"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61837" y="1530670"/>
                <a:ext cx="5156925" cy="954107"/>
              </a:xfrm>
              <a:prstGeom prst="rect">
                <a:avLst/>
              </a:prstGeom>
              <a:blipFill>
                <a:blip r:embed="rId4"/>
                <a:stretch>
                  <a:fillRect l="-2482" t="-5732" r="-1418"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61837"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61837" y="2348813"/>
                <a:ext cx="3689600" cy="523220"/>
              </a:xfrm>
              <a:prstGeom prst="rect">
                <a:avLst/>
              </a:prstGeom>
              <a:blipFill>
                <a:blip r:embed="rId5"/>
                <a:stretch>
                  <a:fillRect t="-10465" r="-214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4486"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4486" y="2830376"/>
                <a:ext cx="4769126" cy="523220"/>
              </a:xfrm>
              <a:prstGeom prst="rect">
                <a:avLst/>
              </a:prstGeom>
              <a:blipFill>
                <a:blip r:embed="rId6"/>
                <a:stretch>
                  <a:fillRect t="-10465" r="-1533"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3992075" y="2214960"/>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6811040" y="31968"/>
            <a:ext cx="5369719" cy="2515198"/>
            <a:chOff x="1775401" y="1758024"/>
            <a:chExt cx="6663052" cy="3121001"/>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6"/>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665654"/>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333021"/>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431275"/>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22060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69639"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4" name="Group 3">
            <a:extLst>
              <a:ext uri="{FF2B5EF4-FFF2-40B4-BE49-F238E27FC236}">
                <a16:creationId xmlns:a16="http://schemas.microsoft.com/office/drawing/2014/main" id="{5CDB8D28-2DB2-2976-1B33-74F21A18C39E}"/>
              </a:ext>
            </a:extLst>
          </p:cNvPr>
          <p:cNvGrpSpPr/>
          <p:nvPr/>
        </p:nvGrpSpPr>
        <p:grpSpPr>
          <a:xfrm>
            <a:off x="6811040" y="31968"/>
            <a:ext cx="5369719" cy="2515198"/>
            <a:chOff x="1775401" y="1758024"/>
            <a:chExt cx="6663052" cy="3121001"/>
          </a:xfrm>
        </p:grpSpPr>
        <p:sp>
          <p:nvSpPr>
            <p:cNvPr id="11" name="Oval 10">
              <a:extLst>
                <a:ext uri="{FF2B5EF4-FFF2-40B4-BE49-F238E27FC236}">
                  <a16:creationId xmlns:a16="http://schemas.microsoft.com/office/drawing/2014/main" id="{7C4621EB-BA3F-D265-AC23-B635B0AA7F31}"/>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3" name="TextBox 12">
              <a:extLst>
                <a:ext uri="{FF2B5EF4-FFF2-40B4-BE49-F238E27FC236}">
                  <a16:creationId xmlns:a16="http://schemas.microsoft.com/office/drawing/2014/main" id="{86ABA61A-FE13-91F0-7C93-4E2DDE6A6FB4}"/>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5" name="TextBox 14">
              <a:extLst>
                <a:ext uri="{FF2B5EF4-FFF2-40B4-BE49-F238E27FC236}">
                  <a16:creationId xmlns:a16="http://schemas.microsoft.com/office/drawing/2014/main" id="{C8C13A5B-0C73-B198-FFFA-DEC570813BD4}"/>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6" name="Freeform: Shape 15">
              <a:extLst>
                <a:ext uri="{FF2B5EF4-FFF2-40B4-BE49-F238E27FC236}">
                  <a16:creationId xmlns:a16="http://schemas.microsoft.com/office/drawing/2014/main" id="{0421D2BA-3B53-A22E-DC3F-63EFE065AC0A}"/>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8268201" y="705811"/>
            <a:ext cx="1805463" cy="54867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4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900049" y="116491"/>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061886" y="608117"/>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061886" y="608117"/>
                <a:ext cx="5254195" cy="954107"/>
              </a:xfrm>
              <a:prstGeom prst="rect">
                <a:avLst/>
              </a:prstGeom>
              <a:blipFill>
                <a:blip r:embed="rId3"/>
                <a:stretch>
                  <a:fillRect l="-2320" t="-6410" r="-1508"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061886"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061886" y="1530670"/>
                <a:ext cx="5156925" cy="954107"/>
              </a:xfrm>
              <a:prstGeom prst="rect">
                <a:avLst/>
              </a:prstGeom>
              <a:blipFill>
                <a:blip r:embed="rId4"/>
                <a:stretch>
                  <a:fillRect l="-2364" t="-5732" r="-1537"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061886"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061886" y="2348813"/>
                <a:ext cx="3689600" cy="523220"/>
              </a:xfrm>
              <a:prstGeom prst="rect">
                <a:avLst/>
              </a:prstGeom>
              <a:blipFill>
                <a:blip r:embed="rId5"/>
                <a:stretch>
                  <a:fillRect t="-10465" r="-231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94535"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94535" y="2830376"/>
                <a:ext cx="4769126" cy="523220"/>
              </a:xfrm>
              <a:prstGeom prst="rect">
                <a:avLst/>
              </a:prstGeom>
              <a:blipFill>
                <a:blip r:embed="rId6"/>
                <a:stretch>
                  <a:fillRect t="-10465" r="-1662"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4944331" y="2287064"/>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8184892" y="130842"/>
            <a:ext cx="3298029" cy="2437707"/>
            <a:chOff x="1775401" y="1854179"/>
            <a:chExt cx="4092382" cy="3024846"/>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18" name="TextBox 17">
              <a:extLst>
                <a:ext uri="{FF2B5EF4-FFF2-40B4-BE49-F238E27FC236}">
                  <a16:creationId xmlns:a16="http://schemas.microsoft.com/office/drawing/2014/main" id="{E0401BD1-C9A3-0BD0-0993-6DE62F834E6F}"/>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750035"/>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417402"/>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515656"/>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380407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1495159" y="433787"/>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69639"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19" name="Group 18">
            <a:extLst>
              <a:ext uri="{FF2B5EF4-FFF2-40B4-BE49-F238E27FC236}">
                <a16:creationId xmlns:a16="http://schemas.microsoft.com/office/drawing/2014/main" id="{DDB06F89-8E60-4866-D75A-70730F9204AB}"/>
              </a:ext>
            </a:extLst>
          </p:cNvPr>
          <p:cNvGrpSpPr/>
          <p:nvPr/>
        </p:nvGrpSpPr>
        <p:grpSpPr>
          <a:xfrm>
            <a:off x="8184892" y="130842"/>
            <a:ext cx="3298029" cy="2437707"/>
            <a:chOff x="1775401" y="1854179"/>
            <a:chExt cx="4092382" cy="3024846"/>
          </a:xfrm>
        </p:grpSpPr>
        <p:sp>
          <p:nvSpPr>
            <p:cNvPr id="20" name="Oval 19">
              <a:extLst>
                <a:ext uri="{FF2B5EF4-FFF2-40B4-BE49-F238E27FC236}">
                  <a16:creationId xmlns:a16="http://schemas.microsoft.com/office/drawing/2014/main" id="{6990ADC8-64B9-608A-7470-78386EE24099}"/>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21" name="TextBox 20">
              <a:extLst>
                <a:ext uri="{FF2B5EF4-FFF2-40B4-BE49-F238E27FC236}">
                  <a16:creationId xmlns:a16="http://schemas.microsoft.com/office/drawing/2014/main" id="{F7637A5F-22BC-4CDD-A295-8FA3082CD2BF}"/>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22" name="TextBox 21">
              <a:extLst>
                <a:ext uri="{FF2B5EF4-FFF2-40B4-BE49-F238E27FC236}">
                  <a16:creationId xmlns:a16="http://schemas.microsoft.com/office/drawing/2014/main" id="{C82AD4FC-F55A-474E-6B4A-83BD53D86E0E}"/>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23" name="Freeform: Shape 22">
              <a:extLst>
                <a:ext uri="{FF2B5EF4-FFF2-40B4-BE49-F238E27FC236}">
                  <a16:creationId xmlns:a16="http://schemas.microsoft.com/office/drawing/2014/main" id="{A20E6D8F-8A19-CEF0-14F4-62ABE757F528}"/>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10017594" y="791285"/>
            <a:ext cx="1211644" cy="762745"/>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63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601466"/>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601466"/>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56753" y="1573742"/>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11" name="TextBox 10">
            <a:extLst>
              <a:ext uri="{FF2B5EF4-FFF2-40B4-BE49-F238E27FC236}">
                <a16:creationId xmlns:a16="http://schemas.microsoft.com/office/drawing/2014/main" id="{65489261-8296-6E86-DF27-67E71F379262}"/>
              </a:ext>
            </a:extLst>
          </p:cNvPr>
          <p:cNvSpPr txBox="1"/>
          <p:nvPr/>
        </p:nvSpPr>
        <p:spPr>
          <a:xfrm>
            <a:off x="0" y="4203472"/>
            <a:ext cx="9600257" cy="1446550"/>
          </a:xfrm>
          <a:prstGeom prst="rect">
            <a:avLst/>
          </a:prstGeom>
          <a:noFill/>
        </p:spPr>
        <p:txBody>
          <a:bodyPr wrap="none" rtlCol="0">
            <a:spAutoFit/>
          </a:bodyPr>
          <a:lstStyle/>
          <a:p>
            <a:r>
              <a:rPr lang="en-US" sz="4400" dirty="0">
                <a:solidFill>
                  <a:schemeClr val="accent6">
                    <a:lumMod val="75000"/>
                  </a:schemeClr>
                </a:solidFill>
              </a:rPr>
              <a:t>The evolution is deterministic and </a:t>
            </a:r>
          </a:p>
          <a:p>
            <a:r>
              <a:rPr lang="en-US" sz="4400" dirty="0">
                <a:solidFill>
                  <a:schemeClr val="accent6">
                    <a:lumMod val="75000"/>
                  </a:schemeClr>
                </a:solidFill>
              </a:rPr>
              <a:t>thermodynamically Reversible (DR-THER)</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9F7AD9E3-E411-1430-CE53-BAA16E7564EE}"/>
                  </a:ext>
                </a:extLst>
              </p:cNvPr>
              <p:cNvSpPr txBox="1"/>
              <p:nvPr/>
            </p:nvSpPr>
            <p:spPr>
              <a:xfrm>
                <a:off x="3034528" y="3483951"/>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9F7AD9E3-E411-1430-CE53-BAA16E7564EE}"/>
                  </a:ext>
                </a:extLst>
              </p:cNvPr>
              <p:cNvSpPr txBox="1">
                <a:spLocks noRot="1" noChangeAspect="1" noMove="1" noResize="1" noEditPoints="1" noAdjustHandles="1" noChangeArrowheads="1" noChangeShapeType="1" noTextEdit="1"/>
              </p:cNvSpPr>
              <p:nvPr/>
            </p:nvSpPr>
            <p:spPr>
              <a:xfrm>
                <a:off x="3034528" y="3483951"/>
                <a:ext cx="2729209" cy="769441"/>
              </a:xfrm>
              <a:prstGeom prst="rect">
                <a:avLst/>
              </a:prstGeom>
              <a:blipFill>
                <a:blip r:embed="rId3"/>
                <a:stretch>
                  <a:fillRect l="-9172"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1248410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38</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2249991"/>
            <a:ext cx="6618691" cy="817553"/>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8691" h="817553">
                <a:moveTo>
                  <a:pt x="0" y="817553"/>
                </a:moveTo>
                <a:cubicBezTo>
                  <a:pt x="93855" y="770252"/>
                  <a:pt x="462408" y="805545"/>
                  <a:pt x="698262" y="722935"/>
                </a:cubicBezTo>
                <a:cubicBezTo>
                  <a:pt x="934116" y="640325"/>
                  <a:pt x="641154" y="440874"/>
                  <a:pt x="1415126" y="321895"/>
                </a:cubicBezTo>
                <a:cubicBezTo>
                  <a:pt x="2189098" y="202916"/>
                  <a:pt x="5077191" y="-51022"/>
                  <a:pt x="5342092" y="9062"/>
                </a:cubicBezTo>
                <a:cubicBezTo>
                  <a:pt x="5606993" y="69146"/>
                  <a:pt x="5710639" y="533265"/>
                  <a:pt x="5923405" y="655369"/>
                </a:cubicBezTo>
                <a:cubicBezTo>
                  <a:pt x="6136171" y="777473"/>
                  <a:pt x="6507315" y="667991"/>
                  <a:pt x="6618691" y="741685"/>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1256754" y="3128493"/>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489643" y="3112739"/>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783693" y="3142000"/>
            <a:ext cx="325124" cy="29704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B843C8A5-97BC-9D2F-F149-7DDAFD464440}"/>
              </a:ext>
            </a:extLst>
          </p:cNvPr>
          <p:cNvSpPr/>
          <p:nvPr/>
        </p:nvSpPr>
        <p:spPr>
          <a:xfrm>
            <a:off x="220641" y="4252985"/>
            <a:ext cx="6618691" cy="180796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 name="connsiteX0" fmla="*/ 0 w 6618691"/>
              <a:gd name="connsiteY0" fmla="*/ 1176277 h 1176277"/>
              <a:gd name="connsiteX1" fmla="*/ 698262 w 6618691"/>
              <a:gd name="connsiteY1" fmla="*/ 1081659 h 1176277"/>
              <a:gd name="connsiteX2" fmla="*/ 1415126 w 6618691"/>
              <a:gd name="connsiteY2" fmla="*/ 680619 h 1176277"/>
              <a:gd name="connsiteX3" fmla="*/ 1932478 w 6618691"/>
              <a:gd name="connsiteY3" fmla="*/ 7139 h 1176277"/>
              <a:gd name="connsiteX4" fmla="*/ 5342092 w 6618691"/>
              <a:gd name="connsiteY4" fmla="*/ 367786 h 1176277"/>
              <a:gd name="connsiteX5" fmla="*/ 5923405 w 6618691"/>
              <a:gd name="connsiteY5" fmla="*/ 1014093 h 1176277"/>
              <a:gd name="connsiteX6" fmla="*/ 6618691 w 6618691"/>
              <a:gd name="connsiteY6" fmla="*/ 1100409 h 1176277"/>
              <a:gd name="connsiteX0" fmla="*/ 0 w 6618691"/>
              <a:gd name="connsiteY0" fmla="*/ 1184365 h 1184365"/>
              <a:gd name="connsiteX1" fmla="*/ 698262 w 6618691"/>
              <a:gd name="connsiteY1" fmla="*/ 1089747 h 1184365"/>
              <a:gd name="connsiteX2" fmla="*/ 1415126 w 6618691"/>
              <a:gd name="connsiteY2" fmla="*/ 688707 h 1184365"/>
              <a:gd name="connsiteX3" fmla="*/ 1932478 w 6618691"/>
              <a:gd name="connsiteY3" fmla="*/ 15227 h 1184365"/>
              <a:gd name="connsiteX4" fmla="*/ 2396435 w 6618691"/>
              <a:gd name="connsiteY4" fmla="*/ 506210 h 1184365"/>
              <a:gd name="connsiteX5" fmla="*/ 5342092 w 6618691"/>
              <a:gd name="connsiteY5" fmla="*/ 375874 h 1184365"/>
              <a:gd name="connsiteX6" fmla="*/ 5923405 w 6618691"/>
              <a:gd name="connsiteY6" fmla="*/ 1022181 h 1184365"/>
              <a:gd name="connsiteX7" fmla="*/ 6618691 w 6618691"/>
              <a:gd name="connsiteY7" fmla="*/ 1108497 h 1184365"/>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4708 h 1184708"/>
              <a:gd name="connsiteX1" fmla="*/ 698262 w 6618691"/>
              <a:gd name="connsiteY1" fmla="*/ 1090090 h 1184708"/>
              <a:gd name="connsiteX2" fmla="*/ 1415126 w 6618691"/>
              <a:gd name="connsiteY2" fmla="*/ 689050 h 1184708"/>
              <a:gd name="connsiteX3" fmla="*/ 1932478 w 6618691"/>
              <a:gd name="connsiteY3" fmla="*/ 15570 h 1184708"/>
              <a:gd name="connsiteX4" fmla="*/ 2396435 w 6618691"/>
              <a:gd name="connsiteY4" fmla="*/ 506553 h 1184708"/>
              <a:gd name="connsiteX5" fmla="*/ 3301826 w 6618691"/>
              <a:gd name="connsiteY5" fmla="*/ 803845 h 1184708"/>
              <a:gd name="connsiteX6" fmla="*/ 5342092 w 6618691"/>
              <a:gd name="connsiteY6" fmla="*/ 376217 h 1184708"/>
              <a:gd name="connsiteX7" fmla="*/ 5923405 w 6618691"/>
              <a:gd name="connsiteY7" fmla="*/ 1022524 h 1184708"/>
              <a:gd name="connsiteX8" fmla="*/ 6618691 w 6618691"/>
              <a:gd name="connsiteY8" fmla="*/ 1108840 h 1184708"/>
              <a:gd name="connsiteX0" fmla="*/ 0 w 6618691"/>
              <a:gd name="connsiteY0" fmla="*/ 1192540 h 1192540"/>
              <a:gd name="connsiteX1" fmla="*/ 698262 w 6618691"/>
              <a:gd name="connsiteY1" fmla="*/ 1097922 h 1192540"/>
              <a:gd name="connsiteX2" fmla="*/ 1415126 w 6618691"/>
              <a:gd name="connsiteY2" fmla="*/ 696882 h 1192540"/>
              <a:gd name="connsiteX3" fmla="*/ 1932478 w 6618691"/>
              <a:gd name="connsiteY3" fmla="*/ 23402 h 1192540"/>
              <a:gd name="connsiteX4" fmla="*/ 2396435 w 6618691"/>
              <a:gd name="connsiteY4" fmla="*/ 514385 h 1192540"/>
              <a:gd name="connsiteX5" fmla="*/ 3301826 w 6618691"/>
              <a:gd name="connsiteY5" fmla="*/ 811677 h 1192540"/>
              <a:gd name="connsiteX6" fmla="*/ 5328579 w 6618691"/>
              <a:gd name="connsiteY6" fmla="*/ 1172 h 1192540"/>
              <a:gd name="connsiteX7" fmla="*/ 5923405 w 6618691"/>
              <a:gd name="connsiteY7" fmla="*/ 1030356 h 1192540"/>
              <a:gd name="connsiteX8" fmla="*/ 6618691 w 6618691"/>
              <a:gd name="connsiteY8" fmla="*/ 1116672 h 1192540"/>
              <a:gd name="connsiteX0" fmla="*/ 0 w 6618691"/>
              <a:gd name="connsiteY0" fmla="*/ 1196811 h 1196811"/>
              <a:gd name="connsiteX1" fmla="*/ 698262 w 6618691"/>
              <a:gd name="connsiteY1" fmla="*/ 1102193 h 1196811"/>
              <a:gd name="connsiteX2" fmla="*/ 1415126 w 6618691"/>
              <a:gd name="connsiteY2" fmla="*/ 701153 h 1196811"/>
              <a:gd name="connsiteX3" fmla="*/ 1932478 w 6618691"/>
              <a:gd name="connsiteY3" fmla="*/ 27673 h 1196811"/>
              <a:gd name="connsiteX4" fmla="*/ 2396435 w 6618691"/>
              <a:gd name="connsiteY4" fmla="*/ 518656 h 1196811"/>
              <a:gd name="connsiteX5" fmla="*/ 3301826 w 6618691"/>
              <a:gd name="connsiteY5" fmla="*/ 815948 h 1196811"/>
              <a:gd name="connsiteX6" fmla="*/ 4130642 w 6618691"/>
              <a:gd name="connsiteY6" fmla="*/ 635770 h 1196811"/>
              <a:gd name="connsiteX7" fmla="*/ 5328579 w 6618691"/>
              <a:gd name="connsiteY7" fmla="*/ 5443 h 1196811"/>
              <a:gd name="connsiteX8" fmla="*/ 5923405 w 6618691"/>
              <a:gd name="connsiteY8" fmla="*/ 1034627 h 1196811"/>
              <a:gd name="connsiteX9" fmla="*/ 6618691 w 6618691"/>
              <a:gd name="connsiteY9" fmla="*/ 1120943 h 1196811"/>
              <a:gd name="connsiteX0" fmla="*/ 0 w 6618691"/>
              <a:gd name="connsiteY0" fmla="*/ 1231882 h 1231882"/>
              <a:gd name="connsiteX1" fmla="*/ 698262 w 6618691"/>
              <a:gd name="connsiteY1" fmla="*/ 1137264 h 1231882"/>
              <a:gd name="connsiteX2" fmla="*/ 1415126 w 6618691"/>
              <a:gd name="connsiteY2" fmla="*/ 736224 h 1231882"/>
              <a:gd name="connsiteX3" fmla="*/ 1932478 w 6618691"/>
              <a:gd name="connsiteY3" fmla="*/ 62744 h 1231882"/>
              <a:gd name="connsiteX4" fmla="*/ 2396435 w 6618691"/>
              <a:gd name="connsiteY4" fmla="*/ 553727 h 1231882"/>
              <a:gd name="connsiteX5" fmla="*/ 3301826 w 6618691"/>
              <a:gd name="connsiteY5" fmla="*/ 851019 h 1231882"/>
              <a:gd name="connsiteX6" fmla="*/ 4130642 w 6618691"/>
              <a:gd name="connsiteY6" fmla="*/ 670841 h 1231882"/>
              <a:gd name="connsiteX7" fmla="*/ 4355863 w 6618691"/>
              <a:gd name="connsiteY7" fmla="*/ 251930 h 1231882"/>
              <a:gd name="connsiteX8" fmla="*/ 5328579 w 6618691"/>
              <a:gd name="connsiteY8" fmla="*/ 40514 h 1231882"/>
              <a:gd name="connsiteX9" fmla="*/ 5923405 w 6618691"/>
              <a:gd name="connsiteY9" fmla="*/ 1069698 h 1231882"/>
              <a:gd name="connsiteX10" fmla="*/ 6618691 w 6618691"/>
              <a:gd name="connsiteY10" fmla="*/ 1156014 h 1231882"/>
              <a:gd name="connsiteX0" fmla="*/ 0 w 6618691"/>
              <a:gd name="connsiteY0" fmla="*/ 1419758 h 1419758"/>
              <a:gd name="connsiteX1" fmla="*/ 698262 w 6618691"/>
              <a:gd name="connsiteY1" fmla="*/ 1325140 h 1419758"/>
              <a:gd name="connsiteX2" fmla="*/ 1415126 w 6618691"/>
              <a:gd name="connsiteY2" fmla="*/ 924100 h 1419758"/>
              <a:gd name="connsiteX3" fmla="*/ 1932478 w 6618691"/>
              <a:gd name="connsiteY3" fmla="*/ 250620 h 1419758"/>
              <a:gd name="connsiteX4" fmla="*/ 2396435 w 6618691"/>
              <a:gd name="connsiteY4" fmla="*/ 741603 h 1419758"/>
              <a:gd name="connsiteX5" fmla="*/ 3301826 w 6618691"/>
              <a:gd name="connsiteY5" fmla="*/ 1038895 h 1419758"/>
              <a:gd name="connsiteX6" fmla="*/ 4130642 w 6618691"/>
              <a:gd name="connsiteY6" fmla="*/ 858717 h 1419758"/>
              <a:gd name="connsiteX7" fmla="*/ 4355863 w 6618691"/>
              <a:gd name="connsiteY7" fmla="*/ 439806 h 1419758"/>
              <a:gd name="connsiteX8" fmla="*/ 5351101 w 6618691"/>
              <a:gd name="connsiteY8" fmla="*/ 25691 h 1419758"/>
              <a:gd name="connsiteX9" fmla="*/ 5923405 w 6618691"/>
              <a:gd name="connsiteY9" fmla="*/ 1257574 h 1419758"/>
              <a:gd name="connsiteX10" fmla="*/ 6618691 w 6618691"/>
              <a:gd name="connsiteY10" fmla="*/ 1343890 h 1419758"/>
              <a:gd name="connsiteX0" fmla="*/ 0 w 6618691"/>
              <a:gd name="connsiteY0" fmla="*/ 1421102 h 1421102"/>
              <a:gd name="connsiteX1" fmla="*/ 698262 w 6618691"/>
              <a:gd name="connsiteY1" fmla="*/ 1326484 h 1421102"/>
              <a:gd name="connsiteX2" fmla="*/ 1415126 w 6618691"/>
              <a:gd name="connsiteY2" fmla="*/ 925444 h 1421102"/>
              <a:gd name="connsiteX3" fmla="*/ 1932478 w 6618691"/>
              <a:gd name="connsiteY3" fmla="*/ 251964 h 1421102"/>
              <a:gd name="connsiteX4" fmla="*/ 2396435 w 6618691"/>
              <a:gd name="connsiteY4" fmla="*/ 742947 h 1421102"/>
              <a:gd name="connsiteX5" fmla="*/ 3301826 w 6618691"/>
              <a:gd name="connsiteY5" fmla="*/ 1040239 h 1421102"/>
              <a:gd name="connsiteX6" fmla="*/ 4130642 w 6618691"/>
              <a:gd name="connsiteY6" fmla="*/ 860061 h 1421102"/>
              <a:gd name="connsiteX7" fmla="*/ 4355863 w 6618691"/>
              <a:gd name="connsiteY7" fmla="*/ 441150 h 1421102"/>
              <a:gd name="connsiteX8" fmla="*/ 5351101 w 6618691"/>
              <a:gd name="connsiteY8" fmla="*/ 27035 h 1421102"/>
              <a:gd name="connsiteX9" fmla="*/ 5621608 w 6618691"/>
              <a:gd name="connsiteY9" fmla="*/ 1285945 h 1421102"/>
              <a:gd name="connsiteX10" fmla="*/ 6618691 w 6618691"/>
              <a:gd name="connsiteY10" fmla="*/ 1345234 h 1421102"/>
              <a:gd name="connsiteX0" fmla="*/ 0 w 6618691"/>
              <a:gd name="connsiteY0" fmla="*/ 1425389 h 1425389"/>
              <a:gd name="connsiteX1" fmla="*/ 698262 w 6618691"/>
              <a:gd name="connsiteY1" fmla="*/ 1330771 h 1425389"/>
              <a:gd name="connsiteX2" fmla="*/ 1415126 w 6618691"/>
              <a:gd name="connsiteY2" fmla="*/ 929731 h 1425389"/>
              <a:gd name="connsiteX3" fmla="*/ 1932478 w 6618691"/>
              <a:gd name="connsiteY3" fmla="*/ 256251 h 1425389"/>
              <a:gd name="connsiteX4" fmla="*/ 2396435 w 6618691"/>
              <a:gd name="connsiteY4" fmla="*/ 747234 h 1425389"/>
              <a:gd name="connsiteX5" fmla="*/ 3301826 w 6618691"/>
              <a:gd name="connsiteY5" fmla="*/ 1044526 h 1425389"/>
              <a:gd name="connsiteX6" fmla="*/ 4130642 w 6618691"/>
              <a:gd name="connsiteY6" fmla="*/ 864348 h 1425389"/>
              <a:gd name="connsiteX7" fmla="*/ 4355863 w 6618691"/>
              <a:gd name="connsiteY7" fmla="*/ 445437 h 1425389"/>
              <a:gd name="connsiteX8" fmla="*/ 5283535 w 6618691"/>
              <a:gd name="connsiteY8" fmla="*/ 26818 h 1425389"/>
              <a:gd name="connsiteX9" fmla="*/ 5621608 w 6618691"/>
              <a:gd name="connsiteY9" fmla="*/ 1290232 h 1425389"/>
              <a:gd name="connsiteX10" fmla="*/ 6618691 w 6618691"/>
              <a:gd name="connsiteY10" fmla="*/ 1349521 h 1425389"/>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91938 w 6618691"/>
              <a:gd name="connsiteY3" fmla="*/ 277327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82929 w 6618691"/>
              <a:gd name="connsiteY3" fmla="*/ 101654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830409 h 1830409"/>
              <a:gd name="connsiteX1" fmla="*/ 698262 w 6618691"/>
              <a:gd name="connsiteY1" fmla="*/ 1735791 h 1830409"/>
              <a:gd name="connsiteX2" fmla="*/ 1415126 w 6618691"/>
              <a:gd name="connsiteY2" fmla="*/ 1334751 h 1830409"/>
              <a:gd name="connsiteX3" fmla="*/ 1878425 w 6618691"/>
              <a:gd name="connsiteY3" fmla="*/ 3623 h 1830409"/>
              <a:gd name="connsiteX4" fmla="*/ 2396435 w 6618691"/>
              <a:gd name="connsiteY4" fmla="*/ 1152254 h 1830409"/>
              <a:gd name="connsiteX5" fmla="*/ 3301826 w 6618691"/>
              <a:gd name="connsiteY5" fmla="*/ 1449546 h 1830409"/>
              <a:gd name="connsiteX6" fmla="*/ 4130642 w 6618691"/>
              <a:gd name="connsiteY6" fmla="*/ 1269368 h 1830409"/>
              <a:gd name="connsiteX7" fmla="*/ 4427934 w 6618691"/>
              <a:gd name="connsiteY7" fmla="*/ 746855 h 1830409"/>
              <a:gd name="connsiteX8" fmla="*/ 5283535 w 6618691"/>
              <a:gd name="connsiteY8" fmla="*/ 431838 h 1830409"/>
              <a:gd name="connsiteX9" fmla="*/ 5621608 w 6618691"/>
              <a:gd name="connsiteY9" fmla="*/ 1695252 h 1830409"/>
              <a:gd name="connsiteX10" fmla="*/ 6618691 w 6618691"/>
              <a:gd name="connsiteY10" fmla="*/ 1754541 h 1830409"/>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7934 w 6618691"/>
              <a:gd name="connsiteY7" fmla="*/ 703897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085598 w 6618691"/>
              <a:gd name="connsiteY6" fmla="*/ 1091277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4085598 w 6618691"/>
              <a:gd name="connsiteY7" fmla="*/ 1091277 h 1787451"/>
              <a:gd name="connsiteX8" fmla="*/ 4423430 w 6618691"/>
              <a:gd name="connsiteY8" fmla="*/ 613808 h 1787451"/>
              <a:gd name="connsiteX9" fmla="*/ 5297048 w 6618691"/>
              <a:gd name="connsiteY9" fmla="*/ 321314 h 1787451"/>
              <a:gd name="connsiteX10" fmla="*/ 5621608 w 6618691"/>
              <a:gd name="connsiteY10" fmla="*/ 1652294 h 1787451"/>
              <a:gd name="connsiteX11" fmla="*/ 6618691 w 6618691"/>
              <a:gd name="connsiteY11"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3720738 w 6618691"/>
              <a:gd name="connsiteY7" fmla="*/ 1293980 h 1787451"/>
              <a:gd name="connsiteX8" fmla="*/ 4085598 w 6618691"/>
              <a:gd name="connsiteY8" fmla="*/ 1091277 h 1787451"/>
              <a:gd name="connsiteX9" fmla="*/ 4423430 w 6618691"/>
              <a:gd name="connsiteY9" fmla="*/ 613808 h 1787451"/>
              <a:gd name="connsiteX10" fmla="*/ 5297048 w 6618691"/>
              <a:gd name="connsiteY10" fmla="*/ 321314 h 1787451"/>
              <a:gd name="connsiteX11" fmla="*/ 5621608 w 6618691"/>
              <a:gd name="connsiteY11" fmla="*/ 1652294 h 1787451"/>
              <a:gd name="connsiteX12" fmla="*/ 6618691 w 6618691"/>
              <a:gd name="connsiteY12" fmla="*/ 1711583 h 1787451"/>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284 h 1790284"/>
              <a:gd name="connsiteX1" fmla="*/ 698262 w 6618691"/>
              <a:gd name="connsiteY1" fmla="*/ 1695666 h 1790284"/>
              <a:gd name="connsiteX2" fmla="*/ 1415126 w 6618691"/>
              <a:gd name="connsiteY2" fmla="*/ 1294626 h 1790284"/>
              <a:gd name="connsiteX3" fmla="*/ 1878425 w 6618691"/>
              <a:gd name="connsiteY3" fmla="*/ 22056 h 1790284"/>
              <a:gd name="connsiteX4" fmla="*/ 2346886 w 6618691"/>
              <a:gd name="connsiteY4" fmla="*/ 1107624 h 1790284"/>
              <a:gd name="connsiteX5" fmla="*/ 2801834 w 6618691"/>
              <a:gd name="connsiteY5" fmla="*/ 1359875 h 1790284"/>
              <a:gd name="connsiteX6" fmla="*/ 3301826 w 6618691"/>
              <a:gd name="connsiteY6" fmla="*/ 1409421 h 1790284"/>
              <a:gd name="connsiteX7" fmla="*/ 3720738 w 6618691"/>
              <a:gd name="connsiteY7" fmla="*/ 1296813 h 1790284"/>
              <a:gd name="connsiteX8" fmla="*/ 4085598 w 6618691"/>
              <a:gd name="connsiteY8" fmla="*/ 1094110 h 1790284"/>
              <a:gd name="connsiteX9" fmla="*/ 4423430 w 6618691"/>
              <a:gd name="connsiteY9" fmla="*/ 616641 h 1790284"/>
              <a:gd name="connsiteX10" fmla="*/ 5297048 w 6618691"/>
              <a:gd name="connsiteY10" fmla="*/ 324147 h 1790284"/>
              <a:gd name="connsiteX11" fmla="*/ 5621608 w 6618691"/>
              <a:gd name="connsiteY11" fmla="*/ 1655127 h 1790284"/>
              <a:gd name="connsiteX12" fmla="*/ 6618691 w 6618691"/>
              <a:gd name="connsiteY12" fmla="*/ 1714416 h 1790284"/>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46886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4085598 w 6618691"/>
              <a:gd name="connsiteY7" fmla="*/ 1111791 h 1807965"/>
              <a:gd name="connsiteX8" fmla="*/ 4423430 w 6618691"/>
              <a:gd name="connsiteY8" fmla="*/ 634322 h 1807965"/>
              <a:gd name="connsiteX9" fmla="*/ 5297048 w 6618691"/>
              <a:gd name="connsiteY9" fmla="*/ 341828 h 1807965"/>
              <a:gd name="connsiteX10" fmla="*/ 5621608 w 6618691"/>
              <a:gd name="connsiteY10" fmla="*/ 1672808 h 1807965"/>
              <a:gd name="connsiteX11" fmla="*/ 6618691 w 6618691"/>
              <a:gd name="connsiteY11"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301826 w 6618691"/>
              <a:gd name="connsiteY5" fmla="*/ 1427102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8691" h="1807965">
                <a:moveTo>
                  <a:pt x="0" y="1807965"/>
                </a:moveTo>
                <a:cubicBezTo>
                  <a:pt x="93855" y="1760664"/>
                  <a:pt x="462408" y="1795957"/>
                  <a:pt x="698262" y="1713347"/>
                </a:cubicBezTo>
                <a:cubicBezTo>
                  <a:pt x="934116" y="1630737"/>
                  <a:pt x="1220684" y="1594245"/>
                  <a:pt x="1415126" y="1312307"/>
                </a:cubicBezTo>
                <a:cubicBezTo>
                  <a:pt x="1609568" y="1030369"/>
                  <a:pt x="1494158" y="183515"/>
                  <a:pt x="1864912" y="21719"/>
                </a:cubicBezTo>
                <a:cubicBezTo>
                  <a:pt x="2258188" y="-162599"/>
                  <a:pt x="2171964" y="879813"/>
                  <a:pt x="2310850" y="1125305"/>
                </a:cubicBezTo>
                <a:cubicBezTo>
                  <a:pt x="2550336" y="1359536"/>
                  <a:pt x="2539504" y="1485337"/>
                  <a:pt x="3180528" y="1483085"/>
                </a:cubicBezTo>
                <a:cubicBezTo>
                  <a:pt x="3821552" y="1480833"/>
                  <a:pt x="3805935" y="1370425"/>
                  <a:pt x="4085598" y="1111791"/>
                </a:cubicBezTo>
                <a:cubicBezTo>
                  <a:pt x="4365261" y="853157"/>
                  <a:pt x="4667821" y="164349"/>
                  <a:pt x="5194411" y="323166"/>
                </a:cubicBezTo>
                <a:cubicBezTo>
                  <a:pt x="5721001" y="481983"/>
                  <a:pt x="5408842" y="1550704"/>
                  <a:pt x="5621608" y="1672808"/>
                </a:cubicBezTo>
                <a:cubicBezTo>
                  <a:pt x="5834374" y="1794912"/>
                  <a:pt x="6507315" y="1658403"/>
                  <a:pt x="6618691" y="173209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B15E560-F240-69E6-65F6-20CE964F5F09}"/>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p:spTree>
    <p:extLst>
      <p:ext uri="{BB962C8B-B14F-4D97-AF65-F5344CB8AC3E}">
        <p14:creationId xmlns:p14="http://schemas.microsoft.com/office/powerpoint/2010/main" val="4147673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39</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4041336"/>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2647011" y="32497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2647011" y="3249768"/>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log</m:t>
                        </m:r>
                      </m:fName>
                      <m:e>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e>
                    </m:func>
                    <m:r>
                      <a:rPr lang="en-US" sz="4000" b="0" i="0" smtClean="0">
                        <a:solidFill>
                          <a:schemeClr val="tx1"/>
                        </a:solidFill>
                        <a:latin typeface="Cambria Math" panose="02040503050406030204" pitchFamily="18" charset="0"/>
                      </a:rPr>
                      <m:t>=0</m:t>
                    </m:r>
                    <m:r>
                      <a:rPr lang="en-US" sz="4000" i="1" dirty="0">
                        <a:solidFill>
                          <a:schemeClr val="tx1"/>
                        </a:solidFill>
                        <a:latin typeface="Cambria Math" panose="02040503050406030204" pitchFamily="18" charset="0"/>
                        <a:ea typeface="Cambria Math" panose="02040503050406030204" pitchFamily="18" charset="0"/>
                      </a:rPr>
                      <m:t>⟺</m:t>
                    </m:r>
                    <m:r>
                      <a:rPr lang="en-US" sz="4000" i="1" smtClean="0">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ea typeface="Cambria Math" panose="02040503050406030204" pitchFamily="18" charset="0"/>
                          </a:rPr>
                        </m:ctrlPr>
                      </m:dPr>
                      <m:e>
                        <m:r>
                          <a:rPr lang="en-US" sz="4000" i="1">
                            <a:solidFill>
                              <a:schemeClr val="tx1"/>
                            </a:solidFill>
                            <a:latin typeface="Cambria Math" panose="02040503050406030204" pitchFamily="18" charset="0"/>
                            <a:ea typeface="Cambria Math" panose="02040503050406030204" pitchFamily="18" charset="0"/>
                          </a:rPr>
                          <m:t>𝜌</m:t>
                        </m:r>
                        <m:d>
                          <m:dPr>
                            <m:ctrlPr>
                              <a:rPr lang="en-US" sz="4000" i="1">
                                <a:solidFill>
                                  <a:schemeClr val="tx1"/>
                                </a:solidFill>
                                <a:latin typeface="Cambria Math" panose="02040503050406030204" pitchFamily="18" charset="0"/>
                                <a:ea typeface="Cambria Math" panose="02040503050406030204" pitchFamily="18" charset="0"/>
                              </a:rPr>
                            </m:ctrlPr>
                          </m:dPr>
                          <m:e>
                            <m:sSup>
                              <m:sSupPr>
                                <m:ctrlPr>
                                  <a:rPr lang="en-US" sz="4000" i="1">
                                    <a:solidFill>
                                      <a:schemeClr val="tx1"/>
                                    </a:solidFill>
                                    <a:latin typeface="Cambria Math" panose="02040503050406030204" pitchFamily="18" charset="0"/>
                                    <a:ea typeface="Cambria Math" panose="02040503050406030204" pitchFamily="18" charset="0"/>
                                  </a:rPr>
                                </m:ctrlPr>
                              </m:sSupPr>
                              <m:e>
                                <m:r>
                                  <a:rPr lang="en-US" sz="4000" i="1">
                                    <a:solidFill>
                                      <a:schemeClr val="tx1"/>
                                    </a:solidFill>
                                    <a:latin typeface="Cambria Math" panose="02040503050406030204" pitchFamily="18" charset="0"/>
                                    <a:ea typeface="Cambria Math" panose="02040503050406030204" pitchFamily="18" charset="0"/>
                                  </a:rPr>
                                  <m:t>𝜉</m:t>
                                </m:r>
                              </m:e>
                              <m:sup>
                                <m:r>
                                  <a:rPr lang="en-US" sz="4000" i="1">
                                    <a:solidFill>
                                      <a:schemeClr val="tx1"/>
                                    </a:solidFill>
                                    <a:latin typeface="Cambria Math" panose="02040503050406030204" pitchFamily="18" charset="0"/>
                                    <a:ea typeface="Cambria Math" panose="02040503050406030204" pitchFamily="18" charset="0"/>
                                  </a:rPr>
                                  <m:t>𝑎</m:t>
                                </m:r>
                              </m:sup>
                            </m:sSup>
                          </m:e>
                        </m:d>
                      </m:e>
                    </m:d>
                    <m:r>
                      <a:rPr lang="en-US" sz="4000" i="1">
                        <a:solidFill>
                          <a:schemeClr val="tx1"/>
                        </a:solidFill>
                        <a:latin typeface="Cambria Math" panose="02040503050406030204" pitchFamily="18" charset="0"/>
                        <a:ea typeface="Cambria Math" panose="02040503050406030204" pitchFamily="18" charset="0"/>
                      </a:rPr>
                      <m:t> </m:t>
                    </m:r>
                    <m:r>
                      <a:rPr lang="en-US" sz="4000" i="1">
                        <a:solidFill>
                          <a:schemeClr val="tx1"/>
                        </a:solidFill>
                        <a:latin typeface="Cambria Math" panose="02040503050406030204" pitchFamily="18" charset="0"/>
                      </a:rPr>
                      <m:t>=</m:t>
                    </m:r>
                    <m:r>
                      <a:rPr lang="en-US" sz="4000" i="1">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rPr>
                        </m:ctrlPr>
                      </m:d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𝜌</m:t>
                            </m:r>
                          </m:e>
                        </m:acc>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𝑏</m:t>
                                </m:r>
                              </m:sup>
                            </m:sSup>
                          </m:e>
                        </m:d>
                      </m:e>
                    </m:d>
                  </m:oMath>
                </a14:m>
                <a:endParaRPr lang="en-US" sz="4000" dirty="0">
                  <a:solidFill>
                    <a:schemeClr val="tx1"/>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p:grpSp>
        <p:nvGrpSpPr>
          <p:cNvPr id="63" name="Group 62">
            <a:extLst>
              <a:ext uri="{FF2B5EF4-FFF2-40B4-BE49-F238E27FC236}">
                <a16:creationId xmlns:a16="http://schemas.microsoft.com/office/drawing/2014/main" id="{5FB7871A-58DF-B723-54CA-B60278C92296}"/>
              </a:ext>
            </a:extLst>
          </p:cNvPr>
          <p:cNvGrpSpPr/>
          <p:nvPr/>
        </p:nvGrpSpPr>
        <p:grpSpPr>
          <a:xfrm>
            <a:off x="306878" y="311416"/>
            <a:ext cx="5531665" cy="5605272"/>
            <a:chOff x="306878" y="311416"/>
            <a:chExt cx="5531665" cy="5605272"/>
          </a:xfrm>
        </p:grpSpPr>
        <p:grpSp>
          <p:nvGrpSpPr>
            <p:cNvPr id="20" name="Group 19">
              <a:extLst>
                <a:ext uri="{FF2B5EF4-FFF2-40B4-BE49-F238E27FC236}">
                  <a16:creationId xmlns:a16="http://schemas.microsoft.com/office/drawing/2014/main" id="{B4AB1579-565B-44D8-A30F-CEEF20614E8B}"/>
                </a:ext>
              </a:extLst>
            </p:cNvPr>
            <p:cNvGrpSpPr/>
            <p:nvPr/>
          </p:nvGrpSpPr>
          <p:grpSpPr>
            <a:xfrm>
              <a:off x="306878" y="311416"/>
              <a:ext cx="5531665" cy="5605272"/>
              <a:chOff x="306878" y="311416"/>
              <a:chExt cx="5531665" cy="5605272"/>
            </a:xfrm>
          </p:grpSpPr>
          <p:sp>
            <p:nvSpPr>
              <p:cNvPr id="16" name="Rectangle 15">
                <a:extLst>
                  <a:ext uri="{FF2B5EF4-FFF2-40B4-BE49-F238E27FC236}">
                    <a16:creationId xmlns:a16="http://schemas.microsoft.com/office/drawing/2014/main" id="{CDE04F20-67CA-FE45-4044-F854D693CF3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grpSp>
        <p:grpSp>
          <p:nvGrpSpPr>
            <p:cNvPr id="5" name="Group 4">
              <a:extLst>
                <a:ext uri="{FF2B5EF4-FFF2-40B4-BE49-F238E27FC236}">
                  <a16:creationId xmlns:a16="http://schemas.microsoft.com/office/drawing/2014/main" id="{BFF55684-2D5E-8911-07E8-42EC17C3933A}"/>
                </a:ext>
              </a:extLst>
            </p:cNvPr>
            <p:cNvGrpSpPr/>
            <p:nvPr/>
          </p:nvGrpSpPr>
          <p:grpSpPr>
            <a:xfrm>
              <a:off x="667471" y="804296"/>
              <a:ext cx="4783256" cy="4770688"/>
              <a:chOff x="1804665" y="1406975"/>
              <a:chExt cx="3348279" cy="3339826"/>
            </a:xfrm>
          </p:grpSpPr>
          <p:grpSp>
            <p:nvGrpSpPr>
              <p:cNvPr id="11" name="Group 10">
                <a:extLst>
                  <a:ext uri="{FF2B5EF4-FFF2-40B4-BE49-F238E27FC236}">
                    <a16:creationId xmlns:a16="http://schemas.microsoft.com/office/drawing/2014/main" id="{9F5BDD80-E7EE-B970-17EF-DEA97262B515}"/>
                  </a:ext>
                </a:extLst>
              </p:cNvPr>
              <p:cNvGrpSpPr>
                <a:grpSpLocks/>
              </p:cNvGrpSpPr>
              <p:nvPr/>
            </p:nvGrpSpPr>
            <p:grpSpPr>
              <a:xfrm>
                <a:off x="2002824" y="1597989"/>
                <a:ext cx="2933044" cy="2522206"/>
                <a:chOff x="1312455" y="1331239"/>
                <a:chExt cx="2933044" cy="2522206"/>
              </a:xfrm>
            </p:grpSpPr>
            <p:cxnSp>
              <p:nvCxnSpPr>
                <p:cNvPr id="36" name="Straight Arrow Connector 35">
                  <a:extLst>
                    <a:ext uri="{FF2B5EF4-FFF2-40B4-BE49-F238E27FC236}">
                      <a16:creationId xmlns:a16="http://schemas.microsoft.com/office/drawing/2014/main" id="{C3C0F19C-8688-0653-A5B5-A1366460B989}"/>
                    </a:ext>
                  </a:extLst>
                </p:cNvPr>
                <p:cNvCxnSpPr>
                  <a:cxnSpLocks/>
                </p:cNvCxnSpPr>
                <p:nvPr/>
              </p:nvCxnSpPr>
              <p:spPr>
                <a:xfrm flipV="1">
                  <a:off x="2785630" y="213234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BEEF99-47C3-AE17-EA13-AE97B823249D}"/>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53A0A7-1E96-C727-045B-39E004A5BA4C}"/>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0E0B5F-9E2B-FACB-1D9E-084C2DAE6BE1}"/>
                    </a:ext>
                  </a:extLst>
                </p:cNvPr>
                <p:cNvCxnSpPr>
                  <a:cxnSpLocks/>
                </p:cNvCxnSpPr>
                <p:nvPr/>
              </p:nvCxnSpPr>
              <p:spPr>
                <a:xfrm flipH="1">
                  <a:off x="210830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7CFC8-0FFF-5838-A500-20645E91879D}"/>
                    </a:ext>
                  </a:extLst>
                </p:cNvPr>
                <p:cNvCxnSpPr>
                  <a:cxnSpLocks noChangeAspect="1"/>
                </p:cNvCxnSpPr>
                <p:nvPr/>
              </p:nvCxnSpPr>
              <p:spPr>
                <a:xfrm>
                  <a:off x="3153629" y="31588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A5153-49E1-92D3-52BB-D635E859CDBC}"/>
                    </a:ext>
                  </a:extLst>
                </p:cNvPr>
                <p:cNvCxnSpPr>
                  <a:cxnSpLocks/>
                </p:cNvCxnSpPr>
                <p:nvPr/>
              </p:nvCxnSpPr>
              <p:spPr>
                <a:xfrm flipH="1">
                  <a:off x="2287007" y="314837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29063C0-005C-6042-9549-0070162634D9}"/>
                    </a:ext>
                  </a:extLst>
                </p:cNvPr>
                <p:cNvCxnSpPr>
                  <a:cxnSpLocks/>
                </p:cNvCxnSpPr>
                <p:nvPr/>
              </p:nvCxnSpPr>
              <p:spPr>
                <a:xfrm flipH="1" flipV="1">
                  <a:off x="2297045" y="23400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068761-955B-8F89-7ECC-96BED9916268}"/>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EA9680-B25C-2429-8C6A-7DB3EB035C6C}"/>
                    </a:ext>
                  </a:extLst>
                </p:cNvPr>
                <p:cNvCxnSpPr>
                  <a:cxnSpLocks/>
                </p:cNvCxnSpPr>
                <p:nvPr/>
              </p:nvCxnSpPr>
              <p:spPr>
                <a:xfrm>
                  <a:off x="389748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5BED9E-740D-A830-7120-597712B2DA7A}"/>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C8B830-B46A-EC0D-695C-40EA74B7E5D8}"/>
                    </a:ext>
                  </a:extLst>
                </p:cNvPr>
                <p:cNvCxnSpPr>
                  <a:cxnSpLocks/>
                </p:cNvCxnSpPr>
                <p:nvPr/>
              </p:nvCxnSpPr>
              <p:spPr>
                <a:xfrm flipH="1">
                  <a:off x="1737281" y="36003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11FFA7-C705-79DA-8357-646F88F4B872}"/>
                    </a:ext>
                  </a:extLst>
                </p:cNvPr>
                <p:cNvCxnSpPr>
                  <a:cxnSpLocks noChangeAspect="1"/>
                </p:cNvCxnSpPr>
                <p:nvPr/>
              </p:nvCxnSpPr>
              <p:spPr>
                <a:xfrm flipH="1" flipV="1">
                  <a:off x="1761968" y="17585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657306-5353-8831-DB9B-8D6262D8FCC3}"/>
                    </a:ext>
                  </a:extLst>
                </p:cNvPr>
                <p:cNvCxnSpPr>
                  <a:cxnSpLocks noChangeAspect="1"/>
                </p:cNvCxnSpPr>
                <p:nvPr/>
              </p:nvCxnSpPr>
              <p:spPr>
                <a:xfrm flipV="1">
                  <a:off x="3566930" y="17564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493334-3E78-0B14-36A8-C08E517A29A2}"/>
                    </a:ext>
                  </a:extLst>
                </p:cNvPr>
                <p:cNvCxnSpPr>
                  <a:cxnSpLocks noChangeAspect="1"/>
                </p:cNvCxnSpPr>
                <p:nvPr/>
              </p:nvCxnSpPr>
              <p:spPr>
                <a:xfrm rot="1320000" flipV="1">
                  <a:off x="3189332" y="17998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6326CB1-BC6C-2BEA-C41F-2767E31A00FC}"/>
                    </a:ext>
                  </a:extLst>
                </p:cNvPr>
                <p:cNvCxnSpPr>
                  <a:cxnSpLocks noChangeAspect="1"/>
                </p:cNvCxnSpPr>
                <p:nvPr/>
              </p:nvCxnSpPr>
              <p:spPr>
                <a:xfrm>
                  <a:off x="3553260" y="317989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1151E6A-FC95-6613-B41F-D508704BEA41}"/>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C017BC-DAF5-BF58-04CD-6152CFC0214A}"/>
                    </a:ext>
                  </a:extLst>
                </p:cNvPr>
                <p:cNvCxnSpPr>
                  <a:cxnSpLocks noChangeAspect="1"/>
                </p:cNvCxnSpPr>
                <p:nvPr/>
              </p:nvCxnSpPr>
              <p:spPr>
                <a:xfrm rot="1320000" flipH="1">
                  <a:off x="1758471" y="244202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2EA28F-E371-3328-F058-F337B8C9526C}"/>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76959B-58B3-BE66-5CA6-554276EC06D8}"/>
                    </a:ext>
                  </a:extLst>
                </p:cNvPr>
                <p:cNvCxnSpPr>
                  <a:cxnSpLocks noChangeAspect="1"/>
                </p:cNvCxnSpPr>
                <p:nvPr/>
              </p:nvCxnSpPr>
              <p:spPr>
                <a:xfrm flipH="1">
                  <a:off x="1782190" y="315303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EF4C9E-6816-5D00-5CFF-0B4646CAEC7E}"/>
                    </a:ext>
                  </a:extLst>
                </p:cNvPr>
                <p:cNvCxnSpPr>
                  <a:cxnSpLocks noChangeAspect="1"/>
                </p:cNvCxnSpPr>
                <p:nvPr/>
              </p:nvCxnSpPr>
              <p:spPr>
                <a:xfrm flipH="1" flipV="1">
                  <a:off x="2360650" y="17977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75EEFF-7C1C-46BF-F085-D2876F639B85}"/>
                    </a:ext>
                  </a:extLst>
                </p:cNvPr>
                <p:cNvCxnSpPr>
                  <a:cxnSpLocks noChangeAspect="1"/>
                </p:cNvCxnSpPr>
                <p:nvPr/>
              </p:nvCxnSpPr>
              <p:spPr>
                <a:xfrm rot="1320000" flipV="1">
                  <a:off x="360889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0767CB-B73D-6849-4768-5B9D1A6D448E}"/>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6E322BE-86EB-120B-E194-127108CF4E37}"/>
                    </a:ext>
                  </a:extLst>
                </p:cNvPr>
                <p:cNvCxnSpPr>
                  <a:cxnSpLocks/>
                </p:cNvCxnSpPr>
                <p:nvPr/>
              </p:nvCxnSpPr>
              <p:spPr>
                <a:xfrm>
                  <a:off x="3571643" y="359539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55B0DE53-BE6B-EB71-6687-184B74E63872}"/>
                  </a:ext>
                </a:extLst>
              </p:cNvPr>
              <p:cNvCxnSpPr>
                <a:cxnSpLocks noChangeAspect="1"/>
              </p:cNvCxnSpPr>
              <p:nvPr/>
            </p:nvCxnSpPr>
            <p:spPr>
              <a:xfrm rot="1320000" flipV="1">
                <a:off x="4089934" y="141163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1270EC-ACEB-D1D5-9042-47327B9B4317}"/>
                  </a:ext>
                </a:extLst>
              </p:cNvPr>
              <p:cNvCxnSpPr>
                <a:cxnSpLocks noChangeAspect="1"/>
              </p:cNvCxnSpPr>
              <p:nvPr/>
            </p:nvCxnSpPr>
            <p:spPr>
              <a:xfrm rot="4020000" flipV="1">
                <a:off x="4924344" y="22748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4D4064-3D0D-813A-CD7C-436CDC32A5C2}"/>
                  </a:ext>
                </a:extLst>
              </p:cNvPr>
              <p:cNvCxnSpPr>
                <a:cxnSpLocks noChangeAspect="1"/>
              </p:cNvCxnSpPr>
              <p:nvPr/>
            </p:nvCxnSpPr>
            <p:spPr>
              <a:xfrm rot="6720000" flipV="1">
                <a:off x="4890338" y="349646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3062DC-6884-5B21-9843-F8B1171805F7}"/>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B511AE-6AE5-E41C-6706-ECC7407DC82B}"/>
                  </a:ext>
                </a:extLst>
              </p:cNvPr>
              <p:cNvCxnSpPr>
                <a:cxnSpLocks noChangeAspect="1"/>
              </p:cNvCxnSpPr>
              <p:nvPr/>
            </p:nvCxnSpPr>
            <p:spPr>
              <a:xfrm rot="12120000" flipV="1">
                <a:off x="2887365" y="428960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5B21F3-81BC-DD22-7903-B596D9D5BD52}"/>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44B596-7AC5-54ED-2033-1D62D0E285F6}"/>
                  </a:ext>
                </a:extLst>
              </p:cNvPr>
              <p:cNvCxnSpPr>
                <a:cxnSpLocks noChangeAspect="1"/>
              </p:cNvCxnSpPr>
              <p:nvPr/>
            </p:nvCxnSpPr>
            <p:spPr>
              <a:xfrm rot="17520000" flipV="1">
                <a:off x="2033265" y="224690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319405-762F-259E-BEF6-C7960C0F6FC9}"/>
                  </a:ext>
                </a:extLst>
              </p:cNvPr>
              <p:cNvCxnSpPr>
                <a:cxnSpLocks noChangeAspect="1"/>
              </p:cNvCxnSpPr>
              <p:nvPr/>
            </p:nvCxnSpPr>
            <p:spPr>
              <a:xfrm rot="20220000" flipV="1">
                <a:off x="2867187" y="14069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cxnSp>
        <p:nvCxnSpPr>
          <p:cNvPr id="6" name="Straight Arrow Connector 5">
            <a:extLst>
              <a:ext uri="{FF2B5EF4-FFF2-40B4-BE49-F238E27FC236}">
                <a16:creationId xmlns:a16="http://schemas.microsoft.com/office/drawing/2014/main" id="{78F7DC32-4A40-C656-F637-622BFF5BB670}"/>
              </a:ext>
            </a:extLst>
          </p:cNvPr>
          <p:cNvCxnSpPr>
            <a:cxnSpLocks noChangeAspect="1"/>
          </p:cNvCxnSpPr>
          <p:nvPr/>
        </p:nvCxnSpPr>
        <p:spPr>
          <a:xfrm rot="10800000" flipV="1">
            <a:off x="3054640" y="4783387"/>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CFDC5D2-BB3C-E0CD-0BED-0BD1267C772A}"/>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59" name="TextBox 58">
                <a:extLst>
                  <a:ext uri="{FF2B5EF4-FFF2-40B4-BE49-F238E27FC236}">
                    <a16:creationId xmlns:a16="http://schemas.microsoft.com/office/drawing/2014/main" id="{ACFDC5D2-BB3C-E0CD-0BED-0BD1267C772A}"/>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096000" y="4938984"/>
                <a:ext cx="3052695" cy="956352"/>
              </a:xfrm>
              <a:prstGeom prst="rect">
                <a:avLst/>
              </a:prstGeom>
              <a:noFill/>
            </p:spPr>
            <p:txBody>
              <a:bodyPr wrap="none" rtlCol="0">
                <a:spAutoFit/>
              </a:bodyPr>
              <a:lstStyle/>
              <a:p>
                <a:pPr algn="ctr"/>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𝑚</m:t>
                        </m:r>
                      </m:den>
                    </m:f>
                    <m:r>
                      <a:rPr lang="en-US" sz="3600" b="0" i="1" smtClean="0">
                        <a:latin typeface="Cambria Math" panose="02040503050406030204" pitchFamily="18" charset="0"/>
                      </a:rPr>
                      <m:t>+</m:t>
                    </m:r>
                    <m:r>
                      <a:rPr lang="en-US" sz="3600" b="0" i="1" smtClean="0">
                        <a:latin typeface="Cambria Math" panose="02040503050406030204" pitchFamily="18" charset="0"/>
                      </a:rPr>
                      <m:t>𝑘</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2</m:t>
                        </m:r>
                      </m:sup>
                    </m:sSup>
                  </m:oMath>
                </a14:m>
                <a:r>
                  <a:rPr lang="en-US" sz="36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096000" y="4938984"/>
                <a:ext cx="3052695" cy="95635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5DEB253C-643F-ECF7-2432-B0662EE3889E}"/>
              </a:ext>
            </a:extLst>
          </p:cNvPr>
          <p:cNvGrpSpPr/>
          <p:nvPr/>
        </p:nvGrpSpPr>
        <p:grpSpPr>
          <a:xfrm>
            <a:off x="9194977" y="798217"/>
            <a:ext cx="2672680" cy="2664760"/>
            <a:chOff x="4320934" y="1945939"/>
            <a:chExt cx="3533584" cy="3523111"/>
          </a:xfrm>
        </p:grpSpPr>
        <p:grpSp>
          <p:nvGrpSpPr>
            <p:cNvPr id="88" name="Group 87">
              <a:extLst>
                <a:ext uri="{FF2B5EF4-FFF2-40B4-BE49-F238E27FC236}">
                  <a16:creationId xmlns:a16="http://schemas.microsoft.com/office/drawing/2014/main" id="{488FA1D9-3AEA-B0DE-68F8-B94FD9543BD1}"/>
                </a:ext>
              </a:extLst>
            </p:cNvPr>
            <p:cNvGrpSpPr/>
            <p:nvPr/>
          </p:nvGrpSpPr>
          <p:grpSpPr>
            <a:xfrm>
              <a:off x="4481077" y="2121268"/>
              <a:ext cx="3183077" cy="3187720"/>
              <a:chOff x="4481077" y="2121268"/>
              <a:chExt cx="3183077" cy="3187720"/>
            </a:xfrm>
          </p:grpSpPr>
          <p:cxnSp>
            <p:nvCxnSpPr>
              <p:cNvPr id="97" name="Straight Arrow Connector 96">
                <a:extLst>
                  <a:ext uri="{FF2B5EF4-FFF2-40B4-BE49-F238E27FC236}">
                    <a16:creationId xmlns:a16="http://schemas.microsoft.com/office/drawing/2014/main" id="{DEFE4904-4363-117E-A02A-2ADD53C2B95A}"/>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4D7C2A5-ED33-C8E5-D86A-83551E363C80}"/>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50A4041-E3FC-3E08-EF8D-1F5968767AA9}"/>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77BC5AA-7BF3-BE42-4B78-602DE7893163}"/>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4B67D38-405F-BA60-A7B9-77252F20ADD1}"/>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4E198BD-F0CC-CE09-DDF5-1C3EF66FDB3B}"/>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7617325-AC7A-512F-58D7-2D259F3CBA04}"/>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9D02B40-45D1-EC11-F67E-B94653A1E41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B99B2F0-4F56-26E0-C9E0-632F97C0AA8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76333C1-B5C1-0CF7-CB06-0B24E3255F31}"/>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637F6B8-54C5-D62A-C807-0DAAD044458D}"/>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E6BBD17-5042-875D-5D3D-305ABF899FE5}"/>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72C5152-E41D-DE7D-6AB6-DB12DD455CE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54CE227-FD45-843D-B5B8-047F3F80282E}"/>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5567C1A-0C0A-7A59-D001-CDB51603F65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84E693D-47D7-4F87-4D12-5A472B01381A}"/>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90F767D-8698-EE28-BC36-4829DF81A03C}"/>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D69054C-E79A-78A1-2365-F753246EE38D}"/>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6EDF165-D1B6-A480-5DEC-4B43D48A06EA}"/>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7ABCB6D-70C8-11D4-0EA1-342E4B2190F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3D3374E-AB6B-74D5-91B4-C1C31A572D67}"/>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7190AC3-E344-FCF9-773D-6B02940004E9}"/>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639EF482-295D-4321-2DB8-21D0790A6B50}"/>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E16C7AFB-6B98-93F7-BA2B-D86DC23C40E7}"/>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9D470B48-3A9A-A321-808D-038E18136EFC}"/>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F0CF34-7361-B9E1-74C3-41CD51A660A8}"/>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07C42A0-F310-57A0-B783-3D34DE8DD93C}"/>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C182A68-5059-E1B1-4DA1-A9A8DB8435B6}"/>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5D429F8-D5A5-361F-AB20-77561DC623B7}"/>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592788A-BD4F-E74B-AF73-13FFBEAD12D3}"/>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46E70BE-93DE-4A41-E9BC-8EA1F619725E}"/>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B915E2F-3F2D-5547-2DCB-31446C4B0C64}"/>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14C35A86-A9AF-96AF-720A-DAB48205094A}"/>
              </a:ext>
            </a:extLst>
          </p:cNvPr>
          <p:cNvGrpSpPr/>
          <p:nvPr/>
        </p:nvGrpSpPr>
        <p:grpSpPr>
          <a:xfrm>
            <a:off x="9879618" y="1498058"/>
            <a:ext cx="1280160" cy="1280160"/>
            <a:chOff x="9879618" y="1498058"/>
            <a:chExt cx="1280160" cy="1280160"/>
          </a:xfrm>
        </p:grpSpPr>
        <p:sp>
          <p:nvSpPr>
            <p:cNvPr id="10" name="Oval 9">
              <a:extLst>
                <a:ext uri="{FF2B5EF4-FFF2-40B4-BE49-F238E27FC236}">
                  <a16:creationId xmlns:a16="http://schemas.microsoft.com/office/drawing/2014/main" id="{056A12C9-2D1E-5D8E-610D-2210C7633985}"/>
                </a:ext>
              </a:extLst>
            </p:cNvPr>
            <p:cNvSpPr/>
            <p:nvPr/>
          </p:nvSpPr>
          <p:spPr>
            <a:xfrm rot="5400000">
              <a:off x="9879618" y="1863818"/>
              <a:ext cx="1280160" cy="548640"/>
            </a:xfrm>
            <a:prstGeom prst="ellipse">
              <a:avLst/>
            </a:prstGeom>
            <a:noFill/>
            <a:ln w="2540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28C4449-26A5-46BA-1933-40CC4AB386DA}"/>
                </a:ext>
              </a:extLst>
            </p:cNvPr>
            <p:cNvSpPr/>
            <p:nvPr/>
          </p:nvSpPr>
          <p:spPr>
            <a:xfrm rot="7200000">
              <a:off x="9879618" y="1863818"/>
              <a:ext cx="1280160" cy="548640"/>
            </a:xfrm>
            <a:prstGeom prst="ellipse">
              <a:avLst/>
            </a:prstGeom>
            <a:noFill/>
            <a:ln w="2540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D0DC72F-4BA1-D586-C1FE-097342A8AD0F}"/>
                </a:ext>
              </a:extLst>
            </p:cNvPr>
            <p:cNvSpPr/>
            <p:nvPr/>
          </p:nvSpPr>
          <p:spPr>
            <a:xfrm rot="9000000">
              <a:off x="9879618" y="1863818"/>
              <a:ext cx="1280160" cy="5486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6F1B436-C4D5-FB50-DDAE-5EB84750F808}"/>
                </a:ext>
              </a:extLst>
            </p:cNvPr>
            <p:cNvSpPr/>
            <p:nvPr/>
          </p:nvSpPr>
          <p:spPr>
            <a:xfrm>
              <a:off x="9879618" y="1863818"/>
              <a:ext cx="1280160" cy="548640"/>
            </a:xfrm>
            <a:prstGeom prst="ellipse">
              <a:avLst/>
            </a:prstGeom>
            <a:noFill/>
            <a:ln w="2540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4EC0EFD-102B-5398-93DE-3DCE3E40B669}"/>
                </a:ext>
              </a:extLst>
            </p:cNvPr>
            <p:cNvSpPr/>
            <p:nvPr/>
          </p:nvSpPr>
          <p:spPr>
            <a:xfrm rot="1800000">
              <a:off x="9879618" y="1863818"/>
              <a:ext cx="1280160" cy="548640"/>
            </a:xfrm>
            <a:prstGeom prst="ellipse">
              <a:avLst/>
            </a:prstGeom>
            <a:noFill/>
            <a:ln w="2540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5D41DF0-1DCC-32E3-5F2A-9B1AFA67D6E7}"/>
              </a:ext>
            </a:extLst>
          </p:cNvPr>
          <p:cNvGrpSpPr/>
          <p:nvPr/>
        </p:nvGrpSpPr>
        <p:grpSpPr>
          <a:xfrm>
            <a:off x="7774175" y="2429744"/>
            <a:ext cx="1280160" cy="640080"/>
            <a:chOff x="7774175" y="2429744"/>
            <a:chExt cx="1280160" cy="640080"/>
          </a:xfrm>
        </p:grpSpPr>
        <p:sp>
          <p:nvSpPr>
            <p:cNvPr id="4" name="Oval 3">
              <a:extLst>
                <a:ext uri="{FF2B5EF4-FFF2-40B4-BE49-F238E27FC236}">
                  <a16:creationId xmlns:a16="http://schemas.microsoft.com/office/drawing/2014/main" id="{30AE73B7-383D-2179-2B3A-5D53ED9FE2B0}"/>
                </a:ext>
              </a:extLst>
            </p:cNvPr>
            <p:cNvSpPr/>
            <p:nvPr/>
          </p:nvSpPr>
          <p:spPr>
            <a:xfrm rot="9000000">
              <a:off x="7774175" y="2475464"/>
              <a:ext cx="1280160" cy="5486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187AD8A-9C65-365E-295D-16514575B533}"/>
                </a:ext>
              </a:extLst>
            </p:cNvPr>
            <p:cNvCxnSpPr>
              <a:stCxn id="4" idx="6"/>
              <a:endCxn id="4" idx="2"/>
            </p:cNvCxnSpPr>
            <p:nvPr/>
          </p:nvCxnSpPr>
          <p:spPr>
            <a:xfrm flipV="1">
              <a:off x="7859929" y="2429744"/>
              <a:ext cx="1108652" cy="6400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B49713-AF3A-2814-D2E5-306CD29B4D16}"/>
                </a:ext>
              </a:extLst>
            </p:cNvPr>
            <p:cNvCxnSpPr>
              <a:stCxn id="4" idx="4"/>
              <a:endCxn id="4" idx="0"/>
            </p:cNvCxnSpPr>
            <p:nvPr/>
          </p:nvCxnSpPr>
          <p:spPr>
            <a:xfrm>
              <a:off x="8277095" y="2512216"/>
              <a:ext cx="274320" cy="47513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F7E6C26-92EE-C763-BC3C-665B7E2A2784}"/>
              </a:ext>
            </a:extLst>
          </p:cNvPr>
          <p:cNvGrpSpPr/>
          <p:nvPr/>
        </p:nvGrpSpPr>
        <p:grpSpPr>
          <a:xfrm>
            <a:off x="10918494" y="1335139"/>
            <a:ext cx="652666" cy="367851"/>
            <a:chOff x="8615339" y="3013196"/>
            <a:chExt cx="652666" cy="367851"/>
          </a:xfrm>
        </p:grpSpPr>
        <p:sp>
          <p:nvSpPr>
            <p:cNvPr id="18" name="Oval 17">
              <a:extLst>
                <a:ext uri="{FF2B5EF4-FFF2-40B4-BE49-F238E27FC236}">
                  <a16:creationId xmlns:a16="http://schemas.microsoft.com/office/drawing/2014/main" id="{A5411012-CFAC-887C-F1BE-5DA9D1E15325}"/>
                </a:ext>
              </a:extLst>
            </p:cNvPr>
            <p:cNvSpPr/>
            <p:nvPr/>
          </p:nvSpPr>
          <p:spPr>
            <a:xfrm rot="9000000">
              <a:off x="8615339" y="3013196"/>
              <a:ext cx="652666" cy="367851"/>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BD16176-C674-7907-81B9-8D3B0F1FC3AF}"/>
                </a:ext>
              </a:extLst>
            </p:cNvPr>
            <p:cNvCxnSpPr>
              <a:cxnSpLocks/>
              <a:stCxn id="18" idx="6"/>
              <a:endCxn id="18" idx="2"/>
            </p:cNvCxnSpPr>
            <p:nvPr/>
          </p:nvCxnSpPr>
          <p:spPr>
            <a:xfrm flipV="1">
              <a:off x="8659059" y="3033955"/>
              <a:ext cx="565225" cy="32633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62260EE-3FA4-2AAA-FB4B-A9A8E132FFC7}"/>
                </a:ext>
              </a:extLst>
            </p:cNvPr>
            <p:cNvCxnSpPr>
              <a:cxnSpLocks/>
              <a:stCxn id="18" idx="4"/>
              <a:endCxn id="18" idx="0"/>
            </p:cNvCxnSpPr>
            <p:nvPr/>
          </p:nvCxnSpPr>
          <p:spPr>
            <a:xfrm>
              <a:off x="8849709" y="3037837"/>
              <a:ext cx="183926" cy="31856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5560DBA5-2DAB-29BA-FB09-F4E77EEB7F2C}"/>
              </a:ext>
            </a:extLst>
          </p:cNvPr>
          <p:cNvGrpSpPr/>
          <p:nvPr/>
        </p:nvGrpSpPr>
        <p:grpSpPr>
          <a:xfrm>
            <a:off x="11061216" y="1682114"/>
            <a:ext cx="652666" cy="367851"/>
            <a:chOff x="8615339" y="3013196"/>
            <a:chExt cx="652666" cy="367851"/>
          </a:xfrm>
        </p:grpSpPr>
        <p:sp>
          <p:nvSpPr>
            <p:cNvPr id="35" name="Oval 34">
              <a:extLst>
                <a:ext uri="{FF2B5EF4-FFF2-40B4-BE49-F238E27FC236}">
                  <a16:creationId xmlns:a16="http://schemas.microsoft.com/office/drawing/2014/main" id="{B0DF2496-48A7-47A8-E40B-9B57A86D97D6}"/>
                </a:ext>
              </a:extLst>
            </p:cNvPr>
            <p:cNvSpPr/>
            <p:nvPr/>
          </p:nvSpPr>
          <p:spPr>
            <a:xfrm rot="9712138">
              <a:off x="8615339" y="3013196"/>
              <a:ext cx="652666" cy="367851"/>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7BE6012-D81D-2FAA-FC6E-15D6532582BA}"/>
                </a:ext>
              </a:extLst>
            </p:cNvPr>
            <p:cNvCxnSpPr>
              <a:cxnSpLocks/>
              <a:stCxn id="35" idx="6"/>
              <a:endCxn id="35" idx="2"/>
            </p:cNvCxnSpPr>
            <p:nvPr/>
          </p:nvCxnSpPr>
          <p:spPr>
            <a:xfrm flipV="1">
              <a:off x="8631542" y="3095569"/>
              <a:ext cx="620260" cy="20310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F54E-8169-BC74-2BE5-7CB8CE3CE293}"/>
                </a:ext>
              </a:extLst>
            </p:cNvPr>
            <p:cNvCxnSpPr>
              <a:cxnSpLocks/>
              <a:stCxn id="35" idx="4"/>
              <a:endCxn id="35" idx="0"/>
            </p:cNvCxnSpPr>
            <p:nvPr/>
          </p:nvCxnSpPr>
          <p:spPr>
            <a:xfrm>
              <a:off x="8884436" y="3022328"/>
              <a:ext cx="114472" cy="34958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7560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5C7C7F2-A0F6-F081-CBEA-173518723690}"/>
              </a:ext>
            </a:extLst>
          </p:cNvPr>
          <p:cNvGrpSpPr/>
          <p:nvPr/>
        </p:nvGrpSpPr>
        <p:grpSpPr>
          <a:xfrm>
            <a:off x="9194977" y="798217"/>
            <a:ext cx="2672680" cy="2664760"/>
            <a:chOff x="4320934" y="1945939"/>
            <a:chExt cx="3533584" cy="3523111"/>
          </a:xfrm>
        </p:grpSpPr>
        <p:grpSp>
          <p:nvGrpSpPr>
            <p:cNvPr id="52" name="Group 51">
              <a:extLst>
                <a:ext uri="{FF2B5EF4-FFF2-40B4-BE49-F238E27FC236}">
                  <a16:creationId xmlns:a16="http://schemas.microsoft.com/office/drawing/2014/main" id="{AA8FFCEE-EC09-97C1-70D2-D15211196982}"/>
                </a:ext>
              </a:extLst>
            </p:cNvPr>
            <p:cNvGrpSpPr/>
            <p:nvPr/>
          </p:nvGrpSpPr>
          <p:grpSpPr>
            <a:xfrm>
              <a:off x="4481077" y="2121268"/>
              <a:ext cx="3183077" cy="3187720"/>
              <a:chOff x="4481077" y="2121268"/>
              <a:chExt cx="3183077" cy="3187720"/>
            </a:xfrm>
          </p:grpSpPr>
          <p:cxnSp>
            <p:nvCxnSpPr>
              <p:cNvPr id="100" name="Straight Arrow Connector 99">
                <a:extLst>
                  <a:ext uri="{FF2B5EF4-FFF2-40B4-BE49-F238E27FC236}">
                    <a16:creationId xmlns:a16="http://schemas.microsoft.com/office/drawing/2014/main" id="{08EE99DB-A605-A3F9-F8D4-2391FA54335B}"/>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A36F195-634A-453C-4D17-49BB1C5342ED}"/>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10117D9-5FE1-4726-B59C-685F570567B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9480FE8-D7C1-DAA2-8890-11F54FFAD5A5}"/>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07286BD-6CDB-C6D4-ED4D-5A1BFF5A6F27}"/>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2FBBEE-31EF-0387-C57B-6DB0E2DE1381}"/>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D98F830-13FE-3F35-34D7-842361A122F8}"/>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24DFD5A-9D1C-64EB-9150-3F451720553C}"/>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188DA54-C924-3B99-4360-43193B4BA61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19903A7-EFDC-9D28-8869-E438900A99CE}"/>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8BAF9AB-D846-C10B-EAD0-D4C49175BE88}"/>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7A07E08-CCFF-3B4E-00C2-DCE726A58DCE}"/>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7E45E19-89A1-5DB1-541A-5A90148B6076}"/>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503D07F-854F-5910-80C8-7410530A98A8}"/>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1A6FF18-63B6-D8DA-1B4C-1C851BD90AEF}"/>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C7FED19-2237-9342-2B3D-346F26FA4627}"/>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8978FAC-6D2A-125B-2483-F1AC3A26FAAF}"/>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7B817D-0CED-893B-2BB3-369724D2D8D1}"/>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BEB8296-C9C4-4773-4F47-A5495F255F4B}"/>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9CDE303-D165-B2A3-5A5B-5A0CCCCC2B27}"/>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C149E39-E24B-EEDE-E220-E398792FFF1A}"/>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0A22508-B12C-95BC-9D21-EBC686FAFA80}"/>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13B97A-C19A-35CF-5529-035B743D6050}"/>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2F0AA86-746A-F183-BD92-038028BC655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9D0F622C-FAC7-AC5A-DE84-56E69E0E7C73}"/>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8377BFE-6C39-B3CF-55E1-FBEB3882163E}"/>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A216447-4556-2E6B-BE22-592180812763}"/>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2C41131-5DF5-DE9D-5477-4D38760CB596}"/>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4333-FAFF-C80C-C3E4-CE5D42FB672F}"/>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0CF383D-33DF-DCC9-D043-18AE10D5586D}"/>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D9B4707-A230-CF6F-301E-AE0BCF49D84A}"/>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038A506-BED9-9269-7519-E9A444C7FCD1}"/>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4711A11C-29FB-0D47-D724-B44488C51E97}"/>
              </a:ext>
            </a:extLst>
          </p:cNvPr>
          <p:cNvGrpSpPr>
            <a:grpSpLocks noChangeAspect="1"/>
          </p:cNvGrpSpPr>
          <p:nvPr/>
        </p:nvGrpSpPr>
        <p:grpSpPr>
          <a:xfrm>
            <a:off x="9877813" y="1530062"/>
            <a:ext cx="1283770" cy="1216152"/>
            <a:chOff x="2559472" y="538155"/>
            <a:chExt cx="4826202" cy="4572000"/>
          </a:xfrm>
        </p:grpSpPr>
        <p:sp>
          <p:nvSpPr>
            <p:cNvPr id="6" name="Freeform: Shape 5">
              <a:extLst>
                <a:ext uri="{FF2B5EF4-FFF2-40B4-BE49-F238E27FC236}">
                  <a16:creationId xmlns:a16="http://schemas.microsoft.com/office/drawing/2014/main" id="{442701BB-366F-3CC7-28AA-CF3E98CD5DA8}"/>
                </a:ext>
              </a:extLst>
            </p:cNvPr>
            <p:cNvSpPr/>
            <p:nvPr/>
          </p:nvSpPr>
          <p:spPr>
            <a:xfrm rot="9000000">
              <a:off x="4615348" y="1022461"/>
              <a:ext cx="1150049" cy="672201"/>
            </a:xfrm>
            <a:custGeom>
              <a:avLst/>
              <a:gdLst>
                <a:gd name="connsiteX0" fmla="*/ 2333 w 306335"/>
                <a:gd name="connsiteY0" fmla="*/ 176719 h 179052"/>
                <a:gd name="connsiteX1" fmla="*/ 394 w 306335"/>
                <a:gd name="connsiteY1" fmla="*/ 163418 h 179052"/>
                <a:gd name="connsiteX2" fmla="*/ 4314 w 306335"/>
                <a:gd name="connsiteY2" fmla="*/ 75430 h 179052"/>
                <a:gd name="connsiteX3" fmla="*/ 18330 w 306335"/>
                <a:gd name="connsiteY3" fmla="*/ 0 h 179052"/>
                <a:gd name="connsiteX4" fmla="*/ 40729 w 306335"/>
                <a:gd name="connsiteY4" fmla="*/ 7920 h 179052"/>
                <a:gd name="connsiteX5" fmla="*/ 149455 w 306335"/>
                <a:gd name="connsiteY5" fmla="*/ 33213 h 179052"/>
                <a:gd name="connsiteX6" fmla="*/ 245308 w 306335"/>
                <a:gd name="connsiteY6" fmla="*/ 45965 h 179052"/>
                <a:gd name="connsiteX7" fmla="*/ 304278 w 306335"/>
                <a:gd name="connsiteY7" fmla="*/ 122600 h 179052"/>
                <a:gd name="connsiteX8" fmla="*/ 306335 w 306335"/>
                <a:gd name="connsiteY8" fmla="*/ 124799 h 179052"/>
                <a:gd name="connsiteX9" fmla="*/ 202410 w 306335"/>
                <a:gd name="connsiteY9" fmla="*/ 156383 h 179052"/>
                <a:gd name="connsiteX10" fmla="*/ 15635 w 306335"/>
                <a:gd name="connsiteY10" fmla="*/ 178659 h 179052"/>
                <a:gd name="connsiteX11" fmla="*/ 2333 w 306335"/>
                <a:gd name="connsiteY11" fmla="*/ 176719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5" h="179052">
                  <a:moveTo>
                    <a:pt x="2333" y="176719"/>
                  </a:moveTo>
                  <a:lnTo>
                    <a:pt x="394" y="163418"/>
                  </a:lnTo>
                  <a:cubicBezTo>
                    <a:pt x="-742" y="136197"/>
                    <a:pt x="583" y="106714"/>
                    <a:pt x="4314" y="75430"/>
                  </a:cubicBezTo>
                  <a:lnTo>
                    <a:pt x="18330" y="0"/>
                  </a:lnTo>
                  <a:lnTo>
                    <a:pt x="40729" y="7920"/>
                  </a:lnTo>
                  <a:cubicBezTo>
                    <a:pt x="74781" y="17780"/>
                    <a:pt x="111166" y="26272"/>
                    <a:pt x="149455" y="33213"/>
                  </a:cubicBezTo>
                  <a:lnTo>
                    <a:pt x="245308" y="45965"/>
                  </a:lnTo>
                  <a:lnTo>
                    <a:pt x="304278" y="122600"/>
                  </a:lnTo>
                  <a:lnTo>
                    <a:pt x="306335" y="124799"/>
                  </a:lnTo>
                  <a:lnTo>
                    <a:pt x="202410" y="156383"/>
                  </a:lnTo>
                  <a:cubicBezTo>
                    <a:pt x="133569" y="173358"/>
                    <a:pt x="70075" y="180930"/>
                    <a:pt x="15635" y="178659"/>
                  </a:cubicBezTo>
                  <a:lnTo>
                    <a:pt x="2333" y="1767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C06EB47-3114-0703-26FC-536F4C371B97}"/>
                </a:ext>
              </a:extLst>
            </p:cNvPr>
            <p:cNvSpPr/>
            <p:nvPr/>
          </p:nvSpPr>
          <p:spPr>
            <a:xfrm rot="9000000">
              <a:off x="5836540" y="1223886"/>
              <a:ext cx="739454" cy="824236"/>
            </a:xfrm>
            <a:custGeom>
              <a:avLst/>
              <a:gdLst>
                <a:gd name="connsiteX0" fmla="*/ 10550 w 196966"/>
                <a:gd name="connsiteY0" fmla="*/ 153374 h 219549"/>
                <a:gd name="connsiteX1" fmla="*/ 0 w 196966"/>
                <a:gd name="connsiteY1" fmla="*/ 145044 h 219549"/>
                <a:gd name="connsiteX2" fmla="*/ 4972 w 196966"/>
                <a:gd name="connsiteY2" fmla="*/ 132555 h 219549"/>
                <a:gd name="connsiteX3" fmla="*/ 52362 w 196966"/>
                <a:gd name="connsiteY3" fmla="*/ 58315 h 219549"/>
                <a:gd name="connsiteX4" fmla="*/ 102214 w 196966"/>
                <a:gd name="connsiteY4" fmla="*/ 0 h 219549"/>
                <a:gd name="connsiteX5" fmla="*/ 117651 w 196966"/>
                <a:gd name="connsiteY5" fmla="*/ 18057 h 219549"/>
                <a:gd name="connsiteX6" fmla="*/ 196966 w 196966"/>
                <a:gd name="connsiteY6" fmla="*/ 92267 h 219549"/>
                <a:gd name="connsiteX7" fmla="*/ 165382 w 196966"/>
                <a:gd name="connsiteY7" fmla="*/ 196192 h 219549"/>
                <a:gd name="connsiteX8" fmla="*/ 161042 w 196966"/>
                <a:gd name="connsiteY8" fmla="*/ 219549 h 219549"/>
                <a:gd name="connsiteX9" fmla="*/ 88711 w 196966"/>
                <a:gd name="connsiteY9" fmla="*/ 193972 h 219549"/>
                <a:gd name="connsiteX10" fmla="*/ 10550 w 196966"/>
                <a:gd name="connsiteY10" fmla="*/ 153374 h 21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49">
                  <a:moveTo>
                    <a:pt x="10550" y="153374"/>
                  </a:moveTo>
                  <a:lnTo>
                    <a:pt x="0" y="145044"/>
                  </a:lnTo>
                  <a:lnTo>
                    <a:pt x="4972" y="132555"/>
                  </a:lnTo>
                  <a:cubicBezTo>
                    <a:pt x="17598" y="108413"/>
                    <a:pt x="33489" y="83542"/>
                    <a:pt x="52362" y="58315"/>
                  </a:cubicBezTo>
                  <a:lnTo>
                    <a:pt x="102214" y="0"/>
                  </a:lnTo>
                  <a:lnTo>
                    <a:pt x="117651" y="18057"/>
                  </a:lnTo>
                  <a:lnTo>
                    <a:pt x="196966" y="92267"/>
                  </a:lnTo>
                  <a:lnTo>
                    <a:pt x="165382" y="196192"/>
                  </a:lnTo>
                  <a:lnTo>
                    <a:pt x="161042" y="219549"/>
                  </a:lnTo>
                  <a:lnTo>
                    <a:pt x="88711" y="193972"/>
                  </a:lnTo>
                  <a:cubicBezTo>
                    <a:pt x="59752" y="181562"/>
                    <a:pt x="33556" y="167967"/>
                    <a:pt x="10550" y="153374"/>
                  </a:cubicBez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A45A22A-8B57-1DFD-CB07-56333D4E78A4}"/>
                </a:ext>
              </a:extLst>
            </p:cNvPr>
            <p:cNvSpPr/>
            <p:nvPr/>
          </p:nvSpPr>
          <p:spPr>
            <a:xfrm rot="9000000">
              <a:off x="3926301" y="1363202"/>
              <a:ext cx="692789" cy="497476"/>
            </a:xfrm>
            <a:custGeom>
              <a:avLst/>
              <a:gdLst>
                <a:gd name="connsiteX0" fmla="*/ 92269 w 184536"/>
                <a:gd name="connsiteY0" fmla="*/ 132511 h 132511"/>
                <a:gd name="connsiteX1" fmla="*/ 74210 w 184536"/>
                <a:gd name="connsiteY1" fmla="*/ 117073 h 132511"/>
                <a:gd name="connsiteX2" fmla="*/ 0 w 184536"/>
                <a:gd name="connsiteY2" fmla="*/ 37759 h 132511"/>
                <a:gd name="connsiteX3" fmla="*/ 2881 w 184536"/>
                <a:gd name="connsiteY3" fmla="*/ 36883 h 132511"/>
                <a:gd name="connsiteX4" fmla="*/ 92268 w 184536"/>
                <a:gd name="connsiteY4" fmla="*/ 0 h 132511"/>
                <a:gd name="connsiteX5" fmla="*/ 181655 w 184536"/>
                <a:gd name="connsiteY5" fmla="*/ 36883 h 132511"/>
                <a:gd name="connsiteX6" fmla="*/ 184536 w 184536"/>
                <a:gd name="connsiteY6" fmla="*/ 37759 h 132511"/>
                <a:gd name="connsiteX7" fmla="*/ 110326 w 184536"/>
                <a:gd name="connsiteY7" fmla="*/ 117074 h 132511"/>
                <a:gd name="connsiteX8" fmla="*/ 92269 w 184536"/>
                <a:gd name="connsiteY8" fmla="*/ 132511 h 13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536" h="132511">
                  <a:moveTo>
                    <a:pt x="92269" y="132511"/>
                  </a:moveTo>
                  <a:lnTo>
                    <a:pt x="74210" y="117073"/>
                  </a:lnTo>
                  <a:lnTo>
                    <a:pt x="0" y="37759"/>
                  </a:lnTo>
                  <a:lnTo>
                    <a:pt x="2881" y="36883"/>
                  </a:lnTo>
                  <a:lnTo>
                    <a:pt x="92268" y="0"/>
                  </a:lnTo>
                  <a:lnTo>
                    <a:pt x="181655" y="36883"/>
                  </a:lnTo>
                  <a:lnTo>
                    <a:pt x="184536" y="37759"/>
                  </a:lnTo>
                  <a:lnTo>
                    <a:pt x="110326" y="117074"/>
                  </a:lnTo>
                  <a:lnTo>
                    <a:pt x="92269" y="13251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58461B00-D103-51AB-F337-CE5E7E1667E0}"/>
                </a:ext>
              </a:extLst>
            </p:cNvPr>
            <p:cNvSpPr/>
            <p:nvPr/>
          </p:nvSpPr>
          <p:spPr>
            <a:xfrm rot="9000000">
              <a:off x="4736320" y="1669685"/>
              <a:ext cx="472491" cy="272793"/>
            </a:xfrm>
            <a:custGeom>
              <a:avLst/>
              <a:gdLst>
                <a:gd name="connsiteX0" fmla="*/ 45223 w 125856"/>
                <a:gd name="connsiteY0" fmla="*/ 66997 h 72663"/>
                <a:gd name="connsiteX1" fmla="*/ 30275 w 125856"/>
                <a:gd name="connsiteY1" fmla="*/ 47571 h 72663"/>
                <a:gd name="connsiteX2" fmla="*/ 0 w 125856"/>
                <a:gd name="connsiteY2" fmla="*/ 0 h 72663"/>
                <a:gd name="connsiteX3" fmla="*/ 61358 w 125856"/>
                <a:gd name="connsiteY3" fmla="*/ 39050 h 72663"/>
                <a:gd name="connsiteX4" fmla="*/ 125856 w 125856"/>
                <a:gd name="connsiteY4" fmla="*/ 72663 h 72663"/>
                <a:gd name="connsiteX5" fmla="*/ 69520 w 125856"/>
                <a:gd name="connsiteY5" fmla="*/ 70229 h 72663"/>
                <a:gd name="connsiteX6" fmla="*/ 45223 w 125856"/>
                <a:gd name="connsiteY6" fmla="*/ 66997 h 7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6" h="72663">
                  <a:moveTo>
                    <a:pt x="45223" y="66997"/>
                  </a:moveTo>
                  <a:lnTo>
                    <a:pt x="30275" y="47571"/>
                  </a:lnTo>
                  <a:lnTo>
                    <a:pt x="0" y="0"/>
                  </a:lnTo>
                  <a:lnTo>
                    <a:pt x="61358" y="39050"/>
                  </a:lnTo>
                  <a:lnTo>
                    <a:pt x="125856" y="72663"/>
                  </a:lnTo>
                  <a:lnTo>
                    <a:pt x="69520" y="70229"/>
                  </a:lnTo>
                  <a:lnTo>
                    <a:pt x="45223" y="66997"/>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F5A4F18B-4AB0-6766-12F0-58CD90312C80}"/>
                </a:ext>
              </a:extLst>
            </p:cNvPr>
            <p:cNvSpPr/>
            <p:nvPr/>
          </p:nvSpPr>
          <p:spPr>
            <a:xfrm rot="9000000">
              <a:off x="4157509" y="1818450"/>
              <a:ext cx="545582" cy="132937"/>
            </a:xfrm>
            <a:custGeom>
              <a:avLst/>
              <a:gdLst>
                <a:gd name="connsiteX0" fmla="*/ 0 w 145325"/>
                <a:gd name="connsiteY0" fmla="*/ 1 h 35410"/>
                <a:gd name="connsiteX1" fmla="*/ 72662 w 145325"/>
                <a:gd name="connsiteY1" fmla="*/ 3140 h 35410"/>
                <a:gd name="connsiteX2" fmla="*/ 145325 w 145325"/>
                <a:gd name="connsiteY2" fmla="*/ 0 h 35410"/>
                <a:gd name="connsiteX3" fmla="*/ 95319 w 145325"/>
                <a:gd name="connsiteY3" fmla="*/ 26060 h 35410"/>
                <a:gd name="connsiteX4" fmla="*/ 72662 w 145325"/>
                <a:gd name="connsiteY4" fmla="*/ 35410 h 35410"/>
                <a:gd name="connsiteX5" fmla="*/ 50004 w 145325"/>
                <a:gd name="connsiteY5" fmla="*/ 26061 h 35410"/>
                <a:gd name="connsiteX6" fmla="*/ 0 w 145325"/>
                <a:gd name="connsiteY6" fmla="*/ 1 h 3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25" h="35410">
                  <a:moveTo>
                    <a:pt x="0" y="1"/>
                  </a:moveTo>
                  <a:lnTo>
                    <a:pt x="72662" y="3140"/>
                  </a:lnTo>
                  <a:lnTo>
                    <a:pt x="145325" y="0"/>
                  </a:lnTo>
                  <a:lnTo>
                    <a:pt x="95319" y="26060"/>
                  </a:lnTo>
                  <a:lnTo>
                    <a:pt x="72662" y="35410"/>
                  </a:lnTo>
                  <a:lnTo>
                    <a:pt x="50004" y="26061"/>
                  </a:lnTo>
                  <a:lnTo>
                    <a:pt x="0" y="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55E10640-E158-1063-DD8B-D47CF8C241C6}"/>
                </a:ext>
              </a:extLst>
            </p:cNvPr>
            <p:cNvSpPr/>
            <p:nvPr/>
          </p:nvSpPr>
          <p:spPr>
            <a:xfrm rot="9000000">
              <a:off x="5395006" y="1619284"/>
              <a:ext cx="547482" cy="745284"/>
            </a:xfrm>
            <a:custGeom>
              <a:avLst/>
              <a:gdLst>
                <a:gd name="connsiteX0" fmla="*/ 145831 w 145831"/>
                <a:gd name="connsiteY0" fmla="*/ 198519 h 198519"/>
                <a:gd name="connsiteX1" fmla="*/ 98260 w 145831"/>
                <a:gd name="connsiteY1" fmla="*/ 168244 h 198519"/>
                <a:gd name="connsiteX2" fmla="*/ 2199 w 145831"/>
                <a:gd name="connsiteY2" fmla="*/ 94326 h 198519"/>
                <a:gd name="connsiteX3" fmla="*/ 0 w 145831"/>
                <a:gd name="connsiteY3" fmla="*/ 92269 h 198519"/>
                <a:gd name="connsiteX4" fmla="*/ 876 w 145831"/>
                <a:gd name="connsiteY4" fmla="*/ 89388 h 198519"/>
                <a:gd name="connsiteX5" fmla="*/ 37759 w 145831"/>
                <a:gd name="connsiteY5" fmla="*/ 0 h 198519"/>
                <a:gd name="connsiteX6" fmla="*/ 47109 w 145831"/>
                <a:gd name="connsiteY6" fmla="*/ 22658 h 198519"/>
                <a:gd name="connsiteX7" fmla="*/ 106781 w 145831"/>
                <a:gd name="connsiteY7" fmla="*/ 137161 h 198519"/>
                <a:gd name="connsiteX8" fmla="*/ 145831 w 145831"/>
                <a:gd name="connsiteY8" fmla="*/ 198519 h 19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9">
                  <a:moveTo>
                    <a:pt x="145831" y="198519"/>
                  </a:moveTo>
                  <a:lnTo>
                    <a:pt x="98260" y="168244"/>
                  </a:lnTo>
                  <a:cubicBezTo>
                    <a:pt x="64002" y="144245"/>
                    <a:pt x="31888" y="119481"/>
                    <a:pt x="2199" y="94326"/>
                  </a:cubicBezTo>
                  <a:lnTo>
                    <a:pt x="0" y="92269"/>
                  </a:lnTo>
                  <a:lnTo>
                    <a:pt x="876" y="89388"/>
                  </a:lnTo>
                  <a:lnTo>
                    <a:pt x="37759" y="0"/>
                  </a:lnTo>
                  <a:lnTo>
                    <a:pt x="47109" y="22658"/>
                  </a:lnTo>
                  <a:cubicBezTo>
                    <a:pt x="64778" y="60571"/>
                    <a:pt x="84687" y="98893"/>
                    <a:pt x="106781" y="137161"/>
                  </a:cubicBezTo>
                  <a:lnTo>
                    <a:pt x="145831" y="1985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161521C3-11D8-DC0D-973C-88D0C5216BBA}"/>
                </a:ext>
              </a:extLst>
            </p:cNvPr>
            <p:cNvSpPr/>
            <p:nvPr/>
          </p:nvSpPr>
          <p:spPr>
            <a:xfrm rot="9000000">
              <a:off x="3019405" y="1943878"/>
              <a:ext cx="1150046" cy="672201"/>
            </a:xfrm>
            <a:custGeom>
              <a:avLst/>
              <a:gdLst>
                <a:gd name="connsiteX0" fmla="*/ 0 w 306334"/>
                <a:gd name="connsiteY0" fmla="*/ 124799 h 179052"/>
                <a:gd name="connsiteX1" fmla="*/ 2057 w 306334"/>
                <a:gd name="connsiteY1" fmla="*/ 122600 h 179052"/>
                <a:gd name="connsiteX2" fmla="*/ 61028 w 306334"/>
                <a:gd name="connsiteY2" fmla="*/ 45964 h 179052"/>
                <a:gd name="connsiteX3" fmla="*/ 156880 w 306334"/>
                <a:gd name="connsiteY3" fmla="*/ 33213 h 179052"/>
                <a:gd name="connsiteX4" fmla="*/ 265607 w 306334"/>
                <a:gd name="connsiteY4" fmla="*/ 7921 h 179052"/>
                <a:gd name="connsiteX5" fmla="*/ 288005 w 306334"/>
                <a:gd name="connsiteY5" fmla="*/ 0 h 179052"/>
                <a:gd name="connsiteX6" fmla="*/ 302021 w 306334"/>
                <a:gd name="connsiteY6" fmla="*/ 75430 h 179052"/>
                <a:gd name="connsiteX7" fmla="*/ 305941 w 306334"/>
                <a:gd name="connsiteY7" fmla="*/ 163417 h 179052"/>
                <a:gd name="connsiteX8" fmla="*/ 304002 w 306334"/>
                <a:gd name="connsiteY8" fmla="*/ 176719 h 179052"/>
                <a:gd name="connsiteX9" fmla="*/ 290700 w 306334"/>
                <a:gd name="connsiteY9" fmla="*/ 178659 h 179052"/>
                <a:gd name="connsiteX10" fmla="*/ 103925 w 306334"/>
                <a:gd name="connsiteY10" fmla="*/ 156383 h 179052"/>
                <a:gd name="connsiteX11" fmla="*/ 0 w 306334"/>
                <a:gd name="connsiteY11" fmla="*/ 124799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4" h="179052">
                  <a:moveTo>
                    <a:pt x="0" y="124799"/>
                  </a:moveTo>
                  <a:lnTo>
                    <a:pt x="2057" y="122600"/>
                  </a:lnTo>
                  <a:lnTo>
                    <a:pt x="61028" y="45964"/>
                  </a:lnTo>
                  <a:lnTo>
                    <a:pt x="156880" y="33213"/>
                  </a:lnTo>
                  <a:cubicBezTo>
                    <a:pt x="195169" y="26272"/>
                    <a:pt x="231554" y="17780"/>
                    <a:pt x="265607" y="7921"/>
                  </a:cubicBezTo>
                  <a:lnTo>
                    <a:pt x="288005" y="0"/>
                  </a:lnTo>
                  <a:lnTo>
                    <a:pt x="302021" y="75430"/>
                  </a:lnTo>
                  <a:cubicBezTo>
                    <a:pt x="305752" y="106714"/>
                    <a:pt x="307077" y="136197"/>
                    <a:pt x="305941" y="163417"/>
                  </a:cubicBezTo>
                  <a:lnTo>
                    <a:pt x="304002" y="176719"/>
                  </a:lnTo>
                  <a:lnTo>
                    <a:pt x="290700" y="178659"/>
                  </a:lnTo>
                  <a:cubicBezTo>
                    <a:pt x="236259" y="180931"/>
                    <a:pt x="172765" y="173358"/>
                    <a:pt x="103925" y="156383"/>
                  </a:cubicBezTo>
                  <a:lnTo>
                    <a:pt x="0" y="124799"/>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57442558-01EB-9845-6D00-C40AAD87EF3E}"/>
                </a:ext>
              </a:extLst>
            </p:cNvPr>
            <p:cNvSpPr/>
            <p:nvPr/>
          </p:nvSpPr>
          <p:spPr>
            <a:xfrm rot="9000000">
              <a:off x="6248659" y="1937691"/>
              <a:ext cx="739454" cy="824243"/>
            </a:xfrm>
            <a:custGeom>
              <a:avLst/>
              <a:gdLst>
                <a:gd name="connsiteX0" fmla="*/ 102214 w 196966"/>
                <a:gd name="connsiteY0" fmla="*/ 219551 h 219551"/>
                <a:gd name="connsiteX1" fmla="*/ 52361 w 196966"/>
                <a:gd name="connsiteY1" fmla="*/ 161234 h 219551"/>
                <a:gd name="connsiteX2" fmla="*/ 4972 w 196966"/>
                <a:gd name="connsiteY2" fmla="*/ 86995 h 219551"/>
                <a:gd name="connsiteX3" fmla="*/ 0 w 196966"/>
                <a:gd name="connsiteY3" fmla="*/ 74505 h 219551"/>
                <a:gd name="connsiteX4" fmla="*/ 10551 w 196966"/>
                <a:gd name="connsiteY4" fmla="*/ 66174 h 219551"/>
                <a:gd name="connsiteX5" fmla="*/ 88710 w 196966"/>
                <a:gd name="connsiteY5" fmla="*/ 25576 h 219551"/>
                <a:gd name="connsiteX6" fmla="*/ 161042 w 196966"/>
                <a:gd name="connsiteY6" fmla="*/ 0 h 219551"/>
                <a:gd name="connsiteX7" fmla="*/ 165382 w 196966"/>
                <a:gd name="connsiteY7" fmla="*/ 23357 h 219551"/>
                <a:gd name="connsiteX8" fmla="*/ 196966 w 196966"/>
                <a:gd name="connsiteY8" fmla="*/ 127282 h 219551"/>
                <a:gd name="connsiteX9" fmla="*/ 117652 w 196966"/>
                <a:gd name="connsiteY9" fmla="*/ 201492 h 219551"/>
                <a:gd name="connsiteX10" fmla="*/ 102214 w 196966"/>
                <a:gd name="connsiteY10" fmla="*/ 219551 h 21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51">
                  <a:moveTo>
                    <a:pt x="102214" y="219551"/>
                  </a:moveTo>
                  <a:lnTo>
                    <a:pt x="52361" y="161234"/>
                  </a:lnTo>
                  <a:cubicBezTo>
                    <a:pt x="33488" y="136007"/>
                    <a:pt x="17598" y="111136"/>
                    <a:pt x="4972" y="86995"/>
                  </a:cubicBezTo>
                  <a:lnTo>
                    <a:pt x="0" y="74505"/>
                  </a:lnTo>
                  <a:lnTo>
                    <a:pt x="10551" y="66174"/>
                  </a:lnTo>
                  <a:cubicBezTo>
                    <a:pt x="33556" y="51581"/>
                    <a:pt x="59752" y="37987"/>
                    <a:pt x="88710" y="25576"/>
                  </a:cubicBezTo>
                  <a:lnTo>
                    <a:pt x="161042" y="0"/>
                  </a:lnTo>
                  <a:lnTo>
                    <a:pt x="165382" y="23357"/>
                  </a:lnTo>
                  <a:lnTo>
                    <a:pt x="196966" y="127282"/>
                  </a:lnTo>
                  <a:lnTo>
                    <a:pt x="117652" y="201492"/>
                  </a:lnTo>
                  <a:lnTo>
                    <a:pt x="102214" y="219551"/>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5D33F0F-9154-1565-E969-DC11EB6F089C}"/>
                </a:ext>
              </a:extLst>
            </p:cNvPr>
            <p:cNvSpPr/>
            <p:nvPr/>
          </p:nvSpPr>
          <p:spPr>
            <a:xfrm rot="9000000">
              <a:off x="3854648" y="2178727"/>
              <a:ext cx="472488" cy="272785"/>
            </a:xfrm>
            <a:custGeom>
              <a:avLst/>
              <a:gdLst>
                <a:gd name="connsiteX0" fmla="*/ 0 w 125855"/>
                <a:gd name="connsiteY0" fmla="*/ 72661 h 72661"/>
                <a:gd name="connsiteX1" fmla="*/ 64497 w 125855"/>
                <a:gd name="connsiteY1" fmla="*/ 39049 h 72661"/>
                <a:gd name="connsiteX2" fmla="*/ 125855 w 125855"/>
                <a:gd name="connsiteY2" fmla="*/ 0 h 72661"/>
                <a:gd name="connsiteX3" fmla="*/ 95580 w 125855"/>
                <a:gd name="connsiteY3" fmla="*/ 47570 h 72661"/>
                <a:gd name="connsiteX4" fmla="*/ 80633 w 125855"/>
                <a:gd name="connsiteY4" fmla="*/ 66995 h 72661"/>
                <a:gd name="connsiteX5" fmla="*/ 56335 w 125855"/>
                <a:gd name="connsiteY5" fmla="*/ 70227 h 72661"/>
                <a:gd name="connsiteX6" fmla="*/ 0 w 125855"/>
                <a:gd name="connsiteY6" fmla="*/ 72661 h 7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5" h="72661">
                  <a:moveTo>
                    <a:pt x="0" y="72661"/>
                  </a:moveTo>
                  <a:lnTo>
                    <a:pt x="64497" y="39049"/>
                  </a:lnTo>
                  <a:lnTo>
                    <a:pt x="125855" y="0"/>
                  </a:lnTo>
                  <a:lnTo>
                    <a:pt x="95580" y="47570"/>
                  </a:lnTo>
                  <a:lnTo>
                    <a:pt x="80633" y="66995"/>
                  </a:lnTo>
                  <a:lnTo>
                    <a:pt x="56335" y="70227"/>
                  </a:lnTo>
                  <a:lnTo>
                    <a:pt x="0" y="7266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01741964-DD25-DB2A-CE7B-A779858AB5E7}"/>
                </a:ext>
              </a:extLst>
            </p:cNvPr>
            <p:cNvSpPr/>
            <p:nvPr/>
          </p:nvSpPr>
          <p:spPr>
            <a:xfrm rot="9000000">
              <a:off x="5767650" y="2264722"/>
              <a:ext cx="547482" cy="745281"/>
            </a:xfrm>
            <a:custGeom>
              <a:avLst/>
              <a:gdLst>
                <a:gd name="connsiteX0" fmla="*/ 37759 w 145831"/>
                <a:gd name="connsiteY0" fmla="*/ 198518 h 198518"/>
                <a:gd name="connsiteX1" fmla="*/ 876 w 145831"/>
                <a:gd name="connsiteY1" fmla="*/ 109132 h 198518"/>
                <a:gd name="connsiteX2" fmla="*/ 0 w 145831"/>
                <a:gd name="connsiteY2" fmla="*/ 106251 h 198518"/>
                <a:gd name="connsiteX3" fmla="*/ 2199 w 145831"/>
                <a:gd name="connsiteY3" fmla="*/ 104194 h 198518"/>
                <a:gd name="connsiteX4" fmla="*/ 98260 w 145831"/>
                <a:gd name="connsiteY4" fmla="*/ 30276 h 198518"/>
                <a:gd name="connsiteX5" fmla="*/ 145831 w 145831"/>
                <a:gd name="connsiteY5" fmla="*/ 0 h 198518"/>
                <a:gd name="connsiteX6" fmla="*/ 106781 w 145831"/>
                <a:gd name="connsiteY6" fmla="*/ 61359 h 198518"/>
                <a:gd name="connsiteX7" fmla="*/ 47108 w 145831"/>
                <a:gd name="connsiteY7" fmla="*/ 175861 h 198518"/>
                <a:gd name="connsiteX8" fmla="*/ 37759 w 145831"/>
                <a:gd name="connsiteY8" fmla="*/ 198518 h 19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8">
                  <a:moveTo>
                    <a:pt x="37759" y="198518"/>
                  </a:moveTo>
                  <a:lnTo>
                    <a:pt x="876" y="109132"/>
                  </a:lnTo>
                  <a:lnTo>
                    <a:pt x="0" y="106251"/>
                  </a:lnTo>
                  <a:lnTo>
                    <a:pt x="2199" y="104194"/>
                  </a:lnTo>
                  <a:cubicBezTo>
                    <a:pt x="31888" y="79039"/>
                    <a:pt x="64002" y="54275"/>
                    <a:pt x="98260" y="30276"/>
                  </a:cubicBezTo>
                  <a:lnTo>
                    <a:pt x="145831" y="0"/>
                  </a:lnTo>
                  <a:lnTo>
                    <a:pt x="106781" y="61359"/>
                  </a:lnTo>
                  <a:cubicBezTo>
                    <a:pt x="84687" y="99627"/>
                    <a:pt x="64777" y="137949"/>
                    <a:pt x="47108" y="175861"/>
                  </a:cubicBezTo>
                  <a:lnTo>
                    <a:pt x="37759" y="19851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DE58AED-DE40-DCA3-ACA1-FA67FB74CE8F}"/>
                </a:ext>
              </a:extLst>
            </p:cNvPr>
            <p:cNvSpPr/>
            <p:nvPr/>
          </p:nvSpPr>
          <p:spPr>
            <a:xfrm rot="9000000">
              <a:off x="3630007" y="2638304"/>
              <a:ext cx="547482" cy="745281"/>
            </a:xfrm>
            <a:custGeom>
              <a:avLst/>
              <a:gdLst>
                <a:gd name="connsiteX0" fmla="*/ 0 w 145831"/>
                <a:gd name="connsiteY0" fmla="*/ 198518 h 198518"/>
                <a:gd name="connsiteX1" fmla="*/ 39050 w 145831"/>
                <a:gd name="connsiteY1" fmla="*/ 137159 h 198518"/>
                <a:gd name="connsiteX2" fmla="*/ 98723 w 145831"/>
                <a:gd name="connsiteY2" fmla="*/ 22657 h 198518"/>
                <a:gd name="connsiteX3" fmla="*/ 108072 w 145831"/>
                <a:gd name="connsiteY3" fmla="*/ 0 h 198518"/>
                <a:gd name="connsiteX4" fmla="*/ 144955 w 145831"/>
                <a:gd name="connsiteY4" fmla="*/ 89386 h 198518"/>
                <a:gd name="connsiteX5" fmla="*/ 145831 w 145831"/>
                <a:gd name="connsiteY5" fmla="*/ 92267 h 198518"/>
                <a:gd name="connsiteX6" fmla="*/ 143632 w 145831"/>
                <a:gd name="connsiteY6" fmla="*/ 94324 h 198518"/>
                <a:gd name="connsiteX7" fmla="*/ 47571 w 145831"/>
                <a:gd name="connsiteY7" fmla="*/ 168242 h 198518"/>
                <a:gd name="connsiteX8" fmla="*/ 0 w 145831"/>
                <a:gd name="connsiteY8" fmla="*/ 198518 h 19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8">
                  <a:moveTo>
                    <a:pt x="0" y="198518"/>
                  </a:moveTo>
                  <a:lnTo>
                    <a:pt x="39050" y="137159"/>
                  </a:lnTo>
                  <a:cubicBezTo>
                    <a:pt x="61144" y="98891"/>
                    <a:pt x="81054" y="60569"/>
                    <a:pt x="98723" y="22657"/>
                  </a:cubicBezTo>
                  <a:lnTo>
                    <a:pt x="108072" y="0"/>
                  </a:lnTo>
                  <a:lnTo>
                    <a:pt x="144955" y="89386"/>
                  </a:lnTo>
                  <a:lnTo>
                    <a:pt x="145831" y="92267"/>
                  </a:lnTo>
                  <a:lnTo>
                    <a:pt x="143632" y="94324"/>
                  </a:lnTo>
                  <a:cubicBezTo>
                    <a:pt x="113943" y="119479"/>
                    <a:pt x="81829" y="144243"/>
                    <a:pt x="47571" y="168242"/>
                  </a:cubicBezTo>
                  <a:lnTo>
                    <a:pt x="0" y="19851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AFC3FD9C-972B-0F58-76D7-1044644955CA}"/>
                </a:ext>
              </a:extLst>
            </p:cNvPr>
            <p:cNvSpPr/>
            <p:nvPr/>
          </p:nvSpPr>
          <p:spPr>
            <a:xfrm rot="9000000">
              <a:off x="2957029" y="2886372"/>
              <a:ext cx="739450" cy="824243"/>
            </a:xfrm>
            <a:custGeom>
              <a:avLst/>
              <a:gdLst>
                <a:gd name="connsiteX0" fmla="*/ 35924 w 196965"/>
                <a:gd name="connsiteY0" fmla="*/ 219551 h 219551"/>
                <a:gd name="connsiteX1" fmla="*/ 31584 w 196965"/>
                <a:gd name="connsiteY1" fmla="*/ 196194 h 219551"/>
                <a:gd name="connsiteX2" fmla="*/ 0 w 196965"/>
                <a:gd name="connsiteY2" fmla="*/ 92269 h 219551"/>
                <a:gd name="connsiteX3" fmla="*/ 79314 w 196965"/>
                <a:gd name="connsiteY3" fmla="*/ 18059 h 219551"/>
                <a:gd name="connsiteX4" fmla="*/ 94752 w 196965"/>
                <a:gd name="connsiteY4" fmla="*/ 0 h 219551"/>
                <a:gd name="connsiteX5" fmla="*/ 144605 w 196965"/>
                <a:gd name="connsiteY5" fmla="*/ 58317 h 219551"/>
                <a:gd name="connsiteX6" fmla="*/ 191994 w 196965"/>
                <a:gd name="connsiteY6" fmla="*/ 132556 h 219551"/>
                <a:gd name="connsiteX7" fmla="*/ 196965 w 196965"/>
                <a:gd name="connsiteY7" fmla="*/ 145046 h 219551"/>
                <a:gd name="connsiteX8" fmla="*/ 186416 w 196965"/>
                <a:gd name="connsiteY8" fmla="*/ 153376 h 219551"/>
                <a:gd name="connsiteX9" fmla="*/ 108256 w 196965"/>
                <a:gd name="connsiteY9" fmla="*/ 193974 h 219551"/>
                <a:gd name="connsiteX10" fmla="*/ 35924 w 196965"/>
                <a:gd name="connsiteY10" fmla="*/ 219551 h 21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5" h="219551">
                  <a:moveTo>
                    <a:pt x="35924" y="219551"/>
                  </a:moveTo>
                  <a:lnTo>
                    <a:pt x="31584" y="196194"/>
                  </a:lnTo>
                  <a:lnTo>
                    <a:pt x="0" y="92269"/>
                  </a:lnTo>
                  <a:lnTo>
                    <a:pt x="79314" y="18059"/>
                  </a:lnTo>
                  <a:lnTo>
                    <a:pt x="94752" y="0"/>
                  </a:lnTo>
                  <a:lnTo>
                    <a:pt x="144605" y="58317"/>
                  </a:lnTo>
                  <a:cubicBezTo>
                    <a:pt x="163478" y="83544"/>
                    <a:pt x="179368" y="108415"/>
                    <a:pt x="191994" y="132556"/>
                  </a:cubicBezTo>
                  <a:lnTo>
                    <a:pt x="196965" y="145046"/>
                  </a:lnTo>
                  <a:lnTo>
                    <a:pt x="186416" y="153376"/>
                  </a:lnTo>
                  <a:cubicBezTo>
                    <a:pt x="163410" y="167970"/>
                    <a:pt x="137214" y="181564"/>
                    <a:pt x="108256" y="193974"/>
                  </a:cubicBezTo>
                  <a:lnTo>
                    <a:pt x="35924" y="219551"/>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47BB9C96-E646-EF56-853A-F1ED8C0475D9}"/>
                </a:ext>
              </a:extLst>
            </p:cNvPr>
            <p:cNvSpPr/>
            <p:nvPr/>
          </p:nvSpPr>
          <p:spPr>
            <a:xfrm rot="9000000">
              <a:off x="5775687" y="3032227"/>
              <a:ext cx="1150049" cy="672201"/>
            </a:xfrm>
            <a:custGeom>
              <a:avLst/>
              <a:gdLst>
                <a:gd name="connsiteX0" fmla="*/ 18330 w 306335"/>
                <a:gd name="connsiteY0" fmla="*/ 179052 h 179052"/>
                <a:gd name="connsiteX1" fmla="*/ 4315 w 306335"/>
                <a:gd name="connsiteY1" fmla="*/ 103621 h 179052"/>
                <a:gd name="connsiteX2" fmla="*/ 394 w 306335"/>
                <a:gd name="connsiteY2" fmla="*/ 15634 h 179052"/>
                <a:gd name="connsiteX3" fmla="*/ 2334 w 306335"/>
                <a:gd name="connsiteY3" fmla="*/ 2333 h 179052"/>
                <a:gd name="connsiteX4" fmla="*/ 15635 w 306335"/>
                <a:gd name="connsiteY4" fmla="*/ 393 h 179052"/>
                <a:gd name="connsiteX5" fmla="*/ 202410 w 306335"/>
                <a:gd name="connsiteY5" fmla="*/ 22669 h 179052"/>
                <a:gd name="connsiteX6" fmla="*/ 306335 w 306335"/>
                <a:gd name="connsiteY6" fmla="*/ 54253 h 179052"/>
                <a:gd name="connsiteX7" fmla="*/ 304278 w 306335"/>
                <a:gd name="connsiteY7" fmla="*/ 56452 h 179052"/>
                <a:gd name="connsiteX8" fmla="*/ 245307 w 306335"/>
                <a:gd name="connsiteY8" fmla="*/ 133088 h 179052"/>
                <a:gd name="connsiteX9" fmla="*/ 149455 w 306335"/>
                <a:gd name="connsiteY9" fmla="*/ 145839 h 179052"/>
                <a:gd name="connsiteX10" fmla="*/ 40728 w 306335"/>
                <a:gd name="connsiteY10" fmla="*/ 171131 h 179052"/>
                <a:gd name="connsiteX11" fmla="*/ 18330 w 306335"/>
                <a:gd name="connsiteY11" fmla="*/ 179052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5" h="179052">
                  <a:moveTo>
                    <a:pt x="18330" y="179052"/>
                  </a:moveTo>
                  <a:lnTo>
                    <a:pt x="4315" y="103621"/>
                  </a:lnTo>
                  <a:cubicBezTo>
                    <a:pt x="584" y="72338"/>
                    <a:pt x="-742" y="42854"/>
                    <a:pt x="394" y="15634"/>
                  </a:cubicBezTo>
                  <a:lnTo>
                    <a:pt x="2334" y="2333"/>
                  </a:lnTo>
                  <a:lnTo>
                    <a:pt x="15635" y="393"/>
                  </a:lnTo>
                  <a:cubicBezTo>
                    <a:pt x="70076" y="-1878"/>
                    <a:pt x="133569" y="5694"/>
                    <a:pt x="202410" y="22669"/>
                  </a:cubicBezTo>
                  <a:lnTo>
                    <a:pt x="306335" y="54253"/>
                  </a:lnTo>
                  <a:lnTo>
                    <a:pt x="304278" y="56452"/>
                  </a:lnTo>
                  <a:lnTo>
                    <a:pt x="245307" y="133088"/>
                  </a:lnTo>
                  <a:lnTo>
                    <a:pt x="149455" y="145839"/>
                  </a:lnTo>
                  <a:cubicBezTo>
                    <a:pt x="111166" y="152780"/>
                    <a:pt x="74781" y="161272"/>
                    <a:pt x="40728" y="171131"/>
                  </a:cubicBezTo>
                  <a:lnTo>
                    <a:pt x="18330" y="179052"/>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275816F8-1CB3-51BB-E22B-99FABBF1273F}"/>
                </a:ext>
              </a:extLst>
            </p:cNvPr>
            <p:cNvSpPr/>
            <p:nvPr/>
          </p:nvSpPr>
          <p:spPr>
            <a:xfrm rot="9000000">
              <a:off x="5618003" y="3196801"/>
              <a:ext cx="472488" cy="272785"/>
            </a:xfrm>
            <a:custGeom>
              <a:avLst/>
              <a:gdLst>
                <a:gd name="connsiteX0" fmla="*/ 0 w 125855"/>
                <a:gd name="connsiteY0" fmla="*/ 72661 h 72661"/>
                <a:gd name="connsiteX1" fmla="*/ 30275 w 125855"/>
                <a:gd name="connsiteY1" fmla="*/ 25091 h 72661"/>
                <a:gd name="connsiteX2" fmla="*/ 45222 w 125855"/>
                <a:gd name="connsiteY2" fmla="*/ 5666 h 72661"/>
                <a:gd name="connsiteX3" fmla="*/ 69520 w 125855"/>
                <a:gd name="connsiteY3" fmla="*/ 2434 h 72661"/>
                <a:gd name="connsiteX4" fmla="*/ 125855 w 125855"/>
                <a:gd name="connsiteY4" fmla="*/ 0 h 72661"/>
                <a:gd name="connsiteX5" fmla="*/ 61358 w 125855"/>
                <a:gd name="connsiteY5" fmla="*/ 33612 h 72661"/>
                <a:gd name="connsiteX6" fmla="*/ 0 w 125855"/>
                <a:gd name="connsiteY6" fmla="*/ 72661 h 7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5" h="72661">
                  <a:moveTo>
                    <a:pt x="0" y="72661"/>
                  </a:moveTo>
                  <a:lnTo>
                    <a:pt x="30275" y="25091"/>
                  </a:lnTo>
                  <a:lnTo>
                    <a:pt x="45222" y="5666"/>
                  </a:lnTo>
                  <a:lnTo>
                    <a:pt x="69520" y="2434"/>
                  </a:lnTo>
                  <a:lnTo>
                    <a:pt x="125855" y="0"/>
                  </a:lnTo>
                  <a:lnTo>
                    <a:pt x="61358" y="33612"/>
                  </a:lnTo>
                  <a:lnTo>
                    <a:pt x="0" y="7266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5EC7B553-848D-91F6-99CB-7E28C9F6F9BB}"/>
                </a:ext>
              </a:extLst>
            </p:cNvPr>
            <p:cNvSpPr/>
            <p:nvPr/>
          </p:nvSpPr>
          <p:spPr>
            <a:xfrm rot="9000000">
              <a:off x="4002647" y="3283737"/>
              <a:ext cx="547482" cy="745284"/>
            </a:xfrm>
            <a:custGeom>
              <a:avLst/>
              <a:gdLst>
                <a:gd name="connsiteX0" fmla="*/ 108072 w 145831"/>
                <a:gd name="connsiteY0" fmla="*/ 198519 h 198519"/>
                <a:gd name="connsiteX1" fmla="*/ 98722 w 145831"/>
                <a:gd name="connsiteY1" fmla="*/ 175861 h 198519"/>
                <a:gd name="connsiteX2" fmla="*/ 39050 w 145831"/>
                <a:gd name="connsiteY2" fmla="*/ 61358 h 198519"/>
                <a:gd name="connsiteX3" fmla="*/ 0 w 145831"/>
                <a:gd name="connsiteY3" fmla="*/ 0 h 198519"/>
                <a:gd name="connsiteX4" fmla="*/ 47571 w 145831"/>
                <a:gd name="connsiteY4" fmla="*/ 30275 h 198519"/>
                <a:gd name="connsiteX5" fmla="*/ 143632 w 145831"/>
                <a:gd name="connsiteY5" fmla="*/ 104193 h 198519"/>
                <a:gd name="connsiteX6" fmla="*/ 145831 w 145831"/>
                <a:gd name="connsiteY6" fmla="*/ 106250 h 198519"/>
                <a:gd name="connsiteX7" fmla="*/ 144955 w 145831"/>
                <a:gd name="connsiteY7" fmla="*/ 109131 h 198519"/>
                <a:gd name="connsiteX8" fmla="*/ 108072 w 145831"/>
                <a:gd name="connsiteY8" fmla="*/ 198519 h 19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9">
                  <a:moveTo>
                    <a:pt x="108072" y="198519"/>
                  </a:moveTo>
                  <a:lnTo>
                    <a:pt x="98722" y="175861"/>
                  </a:lnTo>
                  <a:cubicBezTo>
                    <a:pt x="81053" y="137948"/>
                    <a:pt x="61144" y="99626"/>
                    <a:pt x="39050" y="61358"/>
                  </a:cubicBezTo>
                  <a:lnTo>
                    <a:pt x="0" y="0"/>
                  </a:lnTo>
                  <a:lnTo>
                    <a:pt x="47571" y="30275"/>
                  </a:lnTo>
                  <a:cubicBezTo>
                    <a:pt x="81829" y="54274"/>
                    <a:pt x="113943" y="79038"/>
                    <a:pt x="143632" y="104193"/>
                  </a:cubicBezTo>
                  <a:lnTo>
                    <a:pt x="145831" y="106250"/>
                  </a:lnTo>
                  <a:lnTo>
                    <a:pt x="144955" y="109131"/>
                  </a:lnTo>
                  <a:lnTo>
                    <a:pt x="108072" y="1985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C81870DC-6733-EEA1-A786-90B21F1C1606}"/>
                </a:ext>
              </a:extLst>
            </p:cNvPr>
            <p:cNvSpPr/>
            <p:nvPr/>
          </p:nvSpPr>
          <p:spPr>
            <a:xfrm rot="9000000">
              <a:off x="5242047" y="3696923"/>
              <a:ext cx="545582" cy="132937"/>
            </a:xfrm>
            <a:custGeom>
              <a:avLst/>
              <a:gdLst>
                <a:gd name="connsiteX0" fmla="*/ 0 w 145325"/>
                <a:gd name="connsiteY0" fmla="*/ 35410 h 35410"/>
                <a:gd name="connsiteX1" fmla="*/ 50006 w 145325"/>
                <a:gd name="connsiteY1" fmla="*/ 9350 h 35410"/>
                <a:gd name="connsiteX2" fmla="*/ 72663 w 145325"/>
                <a:gd name="connsiteY2" fmla="*/ 0 h 35410"/>
                <a:gd name="connsiteX3" fmla="*/ 95321 w 145325"/>
                <a:gd name="connsiteY3" fmla="*/ 9349 h 35410"/>
                <a:gd name="connsiteX4" fmla="*/ 145325 w 145325"/>
                <a:gd name="connsiteY4" fmla="*/ 35409 h 35410"/>
                <a:gd name="connsiteX5" fmla="*/ 72663 w 145325"/>
                <a:gd name="connsiteY5" fmla="*/ 32270 h 35410"/>
                <a:gd name="connsiteX6" fmla="*/ 0 w 145325"/>
                <a:gd name="connsiteY6" fmla="*/ 35410 h 3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25" h="35410">
                  <a:moveTo>
                    <a:pt x="0" y="35410"/>
                  </a:moveTo>
                  <a:lnTo>
                    <a:pt x="50006" y="9350"/>
                  </a:lnTo>
                  <a:lnTo>
                    <a:pt x="72663" y="0"/>
                  </a:lnTo>
                  <a:lnTo>
                    <a:pt x="95321" y="9349"/>
                  </a:lnTo>
                  <a:lnTo>
                    <a:pt x="145325" y="35409"/>
                  </a:lnTo>
                  <a:lnTo>
                    <a:pt x="72663" y="32270"/>
                  </a:lnTo>
                  <a:lnTo>
                    <a:pt x="0" y="35410"/>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9">
              <a:extLst>
                <a:ext uri="{FF2B5EF4-FFF2-40B4-BE49-F238E27FC236}">
                  <a16:creationId xmlns:a16="http://schemas.microsoft.com/office/drawing/2014/main" id="{F1634206-78CB-3A6C-C2A5-65073CD6504B}"/>
                </a:ext>
              </a:extLst>
            </p:cNvPr>
            <p:cNvSpPr/>
            <p:nvPr/>
          </p:nvSpPr>
          <p:spPr>
            <a:xfrm rot="9000000">
              <a:off x="3369145" y="3600188"/>
              <a:ext cx="739454" cy="824239"/>
            </a:xfrm>
            <a:custGeom>
              <a:avLst/>
              <a:gdLst>
                <a:gd name="connsiteX0" fmla="*/ 94752 w 196966"/>
                <a:gd name="connsiteY0" fmla="*/ 219550 h 219550"/>
                <a:gd name="connsiteX1" fmla="*/ 79315 w 196966"/>
                <a:gd name="connsiteY1" fmla="*/ 201493 h 219550"/>
                <a:gd name="connsiteX2" fmla="*/ 0 w 196966"/>
                <a:gd name="connsiteY2" fmla="*/ 127283 h 219550"/>
                <a:gd name="connsiteX3" fmla="*/ 31584 w 196966"/>
                <a:gd name="connsiteY3" fmla="*/ 23358 h 219550"/>
                <a:gd name="connsiteX4" fmla="*/ 35924 w 196966"/>
                <a:gd name="connsiteY4" fmla="*/ 0 h 219550"/>
                <a:gd name="connsiteX5" fmla="*/ 108256 w 196966"/>
                <a:gd name="connsiteY5" fmla="*/ 25577 h 219550"/>
                <a:gd name="connsiteX6" fmla="*/ 186416 w 196966"/>
                <a:gd name="connsiteY6" fmla="*/ 66176 h 219550"/>
                <a:gd name="connsiteX7" fmla="*/ 196966 w 196966"/>
                <a:gd name="connsiteY7" fmla="*/ 74506 h 219550"/>
                <a:gd name="connsiteX8" fmla="*/ 191994 w 196966"/>
                <a:gd name="connsiteY8" fmla="*/ 86995 h 219550"/>
                <a:gd name="connsiteX9" fmla="*/ 144604 w 196966"/>
                <a:gd name="connsiteY9" fmla="*/ 161235 h 219550"/>
                <a:gd name="connsiteX10" fmla="*/ 94752 w 196966"/>
                <a:gd name="connsiteY10" fmla="*/ 219550 h 21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50">
                  <a:moveTo>
                    <a:pt x="94752" y="219550"/>
                  </a:moveTo>
                  <a:lnTo>
                    <a:pt x="79315" y="201493"/>
                  </a:lnTo>
                  <a:lnTo>
                    <a:pt x="0" y="127283"/>
                  </a:lnTo>
                  <a:lnTo>
                    <a:pt x="31584" y="23358"/>
                  </a:lnTo>
                  <a:lnTo>
                    <a:pt x="35924" y="0"/>
                  </a:lnTo>
                  <a:lnTo>
                    <a:pt x="108256" y="25577"/>
                  </a:lnTo>
                  <a:cubicBezTo>
                    <a:pt x="137214" y="37988"/>
                    <a:pt x="163410" y="51582"/>
                    <a:pt x="186416" y="66176"/>
                  </a:cubicBezTo>
                  <a:lnTo>
                    <a:pt x="196966" y="74506"/>
                  </a:lnTo>
                  <a:lnTo>
                    <a:pt x="191994" y="86995"/>
                  </a:lnTo>
                  <a:cubicBezTo>
                    <a:pt x="179367" y="111137"/>
                    <a:pt x="163478" y="136008"/>
                    <a:pt x="144604" y="161235"/>
                  </a:cubicBezTo>
                  <a:lnTo>
                    <a:pt x="94752" y="21955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79E8CC1E-5DB4-4D9B-D6F9-D762FEAE4F96}"/>
                </a:ext>
              </a:extLst>
            </p:cNvPr>
            <p:cNvSpPr/>
            <p:nvPr/>
          </p:nvSpPr>
          <p:spPr>
            <a:xfrm rot="9000000">
              <a:off x="5326048" y="3787629"/>
              <a:ext cx="692789" cy="497479"/>
            </a:xfrm>
            <a:custGeom>
              <a:avLst/>
              <a:gdLst>
                <a:gd name="connsiteX0" fmla="*/ 0 w 184536"/>
                <a:gd name="connsiteY0" fmla="*/ 94753 h 132512"/>
                <a:gd name="connsiteX1" fmla="*/ 74210 w 184536"/>
                <a:gd name="connsiteY1" fmla="*/ 15438 h 132512"/>
                <a:gd name="connsiteX2" fmla="*/ 92268 w 184536"/>
                <a:gd name="connsiteY2" fmla="*/ 0 h 132512"/>
                <a:gd name="connsiteX3" fmla="*/ 110326 w 184536"/>
                <a:gd name="connsiteY3" fmla="*/ 15438 h 132512"/>
                <a:gd name="connsiteX4" fmla="*/ 184536 w 184536"/>
                <a:gd name="connsiteY4" fmla="*/ 94753 h 132512"/>
                <a:gd name="connsiteX5" fmla="*/ 181655 w 184536"/>
                <a:gd name="connsiteY5" fmla="*/ 95629 h 132512"/>
                <a:gd name="connsiteX6" fmla="*/ 92268 w 184536"/>
                <a:gd name="connsiteY6" fmla="*/ 132512 h 132512"/>
                <a:gd name="connsiteX7" fmla="*/ 2881 w 184536"/>
                <a:gd name="connsiteY7" fmla="*/ 95629 h 132512"/>
                <a:gd name="connsiteX8" fmla="*/ 0 w 184536"/>
                <a:gd name="connsiteY8" fmla="*/ 94753 h 13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536" h="132512">
                  <a:moveTo>
                    <a:pt x="0" y="94753"/>
                  </a:moveTo>
                  <a:lnTo>
                    <a:pt x="74210" y="15438"/>
                  </a:lnTo>
                  <a:lnTo>
                    <a:pt x="92268" y="0"/>
                  </a:lnTo>
                  <a:lnTo>
                    <a:pt x="110326" y="15438"/>
                  </a:lnTo>
                  <a:lnTo>
                    <a:pt x="184536" y="94753"/>
                  </a:lnTo>
                  <a:lnTo>
                    <a:pt x="181655" y="95629"/>
                  </a:lnTo>
                  <a:lnTo>
                    <a:pt x="92268" y="132512"/>
                  </a:lnTo>
                  <a:lnTo>
                    <a:pt x="2881" y="95629"/>
                  </a:lnTo>
                  <a:lnTo>
                    <a:pt x="0" y="94753"/>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FC946FCF-EBCA-B3A8-6855-781955A1E3EA}"/>
                </a:ext>
              </a:extLst>
            </p:cNvPr>
            <p:cNvSpPr/>
            <p:nvPr/>
          </p:nvSpPr>
          <p:spPr>
            <a:xfrm rot="9000000">
              <a:off x="4736324" y="3705832"/>
              <a:ext cx="472491" cy="272793"/>
            </a:xfrm>
            <a:custGeom>
              <a:avLst/>
              <a:gdLst>
                <a:gd name="connsiteX0" fmla="*/ 125856 w 125856"/>
                <a:gd name="connsiteY0" fmla="*/ 72663 h 72663"/>
                <a:gd name="connsiteX1" fmla="*/ 64498 w 125856"/>
                <a:gd name="connsiteY1" fmla="*/ 33613 h 72663"/>
                <a:gd name="connsiteX2" fmla="*/ 0 w 125856"/>
                <a:gd name="connsiteY2" fmla="*/ 0 h 72663"/>
                <a:gd name="connsiteX3" fmla="*/ 56336 w 125856"/>
                <a:gd name="connsiteY3" fmla="*/ 2434 h 72663"/>
                <a:gd name="connsiteX4" fmla="*/ 80633 w 125856"/>
                <a:gd name="connsiteY4" fmla="*/ 5666 h 72663"/>
                <a:gd name="connsiteX5" fmla="*/ 95581 w 125856"/>
                <a:gd name="connsiteY5" fmla="*/ 25092 h 72663"/>
                <a:gd name="connsiteX6" fmla="*/ 125856 w 125856"/>
                <a:gd name="connsiteY6" fmla="*/ 72663 h 7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6" h="72663">
                  <a:moveTo>
                    <a:pt x="125856" y="72663"/>
                  </a:moveTo>
                  <a:lnTo>
                    <a:pt x="64498" y="33613"/>
                  </a:lnTo>
                  <a:lnTo>
                    <a:pt x="0" y="0"/>
                  </a:lnTo>
                  <a:lnTo>
                    <a:pt x="56336" y="2434"/>
                  </a:lnTo>
                  <a:lnTo>
                    <a:pt x="80633" y="5666"/>
                  </a:lnTo>
                  <a:lnTo>
                    <a:pt x="95581" y="25092"/>
                  </a:lnTo>
                  <a:lnTo>
                    <a:pt x="125856" y="72663"/>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333D8B9B-505C-11B8-B94F-0DED4B889DCB}"/>
                </a:ext>
              </a:extLst>
            </p:cNvPr>
            <p:cNvSpPr/>
            <p:nvPr/>
          </p:nvSpPr>
          <p:spPr>
            <a:xfrm rot="9000000">
              <a:off x="4179745" y="3953648"/>
              <a:ext cx="1150046" cy="672197"/>
            </a:xfrm>
            <a:custGeom>
              <a:avLst/>
              <a:gdLst>
                <a:gd name="connsiteX0" fmla="*/ 61027 w 306334"/>
                <a:gd name="connsiteY0" fmla="*/ 133087 h 179051"/>
                <a:gd name="connsiteX1" fmla="*/ 2057 w 306334"/>
                <a:gd name="connsiteY1" fmla="*/ 56452 h 179051"/>
                <a:gd name="connsiteX2" fmla="*/ 0 w 306334"/>
                <a:gd name="connsiteY2" fmla="*/ 54253 h 179051"/>
                <a:gd name="connsiteX3" fmla="*/ 103925 w 306334"/>
                <a:gd name="connsiteY3" fmla="*/ 22669 h 179051"/>
                <a:gd name="connsiteX4" fmla="*/ 290699 w 306334"/>
                <a:gd name="connsiteY4" fmla="*/ 393 h 179051"/>
                <a:gd name="connsiteX5" fmla="*/ 304002 w 306334"/>
                <a:gd name="connsiteY5" fmla="*/ 2332 h 179051"/>
                <a:gd name="connsiteX6" fmla="*/ 305941 w 306334"/>
                <a:gd name="connsiteY6" fmla="*/ 15634 h 179051"/>
                <a:gd name="connsiteX7" fmla="*/ 302021 w 306334"/>
                <a:gd name="connsiteY7" fmla="*/ 103622 h 179051"/>
                <a:gd name="connsiteX8" fmla="*/ 288005 w 306334"/>
                <a:gd name="connsiteY8" fmla="*/ 179051 h 179051"/>
                <a:gd name="connsiteX9" fmla="*/ 265607 w 306334"/>
                <a:gd name="connsiteY9" fmla="*/ 171131 h 179051"/>
                <a:gd name="connsiteX10" fmla="*/ 156880 w 306334"/>
                <a:gd name="connsiteY10" fmla="*/ 145839 h 179051"/>
                <a:gd name="connsiteX11" fmla="*/ 61027 w 306334"/>
                <a:gd name="connsiteY11" fmla="*/ 133087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4" h="179051">
                  <a:moveTo>
                    <a:pt x="61027" y="133087"/>
                  </a:moveTo>
                  <a:lnTo>
                    <a:pt x="2057" y="56452"/>
                  </a:lnTo>
                  <a:lnTo>
                    <a:pt x="0" y="54253"/>
                  </a:lnTo>
                  <a:lnTo>
                    <a:pt x="103925" y="22669"/>
                  </a:lnTo>
                  <a:cubicBezTo>
                    <a:pt x="172765" y="5694"/>
                    <a:pt x="236259" y="-1879"/>
                    <a:pt x="290699" y="393"/>
                  </a:cubicBezTo>
                  <a:lnTo>
                    <a:pt x="304002" y="2332"/>
                  </a:lnTo>
                  <a:lnTo>
                    <a:pt x="305941" y="15634"/>
                  </a:lnTo>
                  <a:cubicBezTo>
                    <a:pt x="307077" y="42855"/>
                    <a:pt x="305752" y="72338"/>
                    <a:pt x="302021" y="103622"/>
                  </a:cubicBezTo>
                  <a:lnTo>
                    <a:pt x="288005" y="179051"/>
                  </a:lnTo>
                  <a:lnTo>
                    <a:pt x="265607" y="171131"/>
                  </a:lnTo>
                  <a:cubicBezTo>
                    <a:pt x="231554" y="161272"/>
                    <a:pt x="195169" y="152780"/>
                    <a:pt x="156880" y="145839"/>
                  </a:cubicBezTo>
                  <a:lnTo>
                    <a:pt x="61027" y="133087"/>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F7C50D38-6725-1C70-A0F9-4274B693F43F}"/>
                </a:ext>
              </a:extLst>
            </p:cNvPr>
            <p:cNvSpPr/>
            <p:nvPr/>
          </p:nvSpPr>
          <p:spPr>
            <a:xfrm rot="9000000">
              <a:off x="4013640" y="538155"/>
              <a:ext cx="1487689" cy="851559"/>
            </a:xfrm>
            <a:custGeom>
              <a:avLst/>
              <a:gdLst>
                <a:gd name="connsiteX0" fmla="*/ 76230 w 396271"/>
                <a:gd name="connsiteY0" fmla="*/ 209977 h 226827"/>
                <a:gd name="connsiteX1" fmla="*/ 8908 w 396271"/>
                <a:gd name="connsiteY1" fmla="*/ 113026 h 226827"/>
                <a:gd name="connsiteX2" fmla="*/ 0 w 396271"/>
                <a:gd name="connsiteY2" fmla="*/ 51920 h 226827"/>
                <a:gd name="connsiteX3" fmla="*/ 13302 w 396271"/>
                <a:gd name="connsiteY3" fmla="*/ 53860 h 226827"/>
                <a:gd name="connsiteX4" fmla="*/ 200077 w 396271"/>
                <a:gd name="connsiteY4" fmla="*/ 31584 h 226827"/>
                <a:gd name="connsiteX5" fmla="*/ 304002 w 396271"/>
                <a:gd name="connsiteY5" fmla="*/ 0 h 226827"/>
                <a:gd name="connsiteX6" fmla="*/ 378212 w 396271"/>
                <a:gd name="connsiteY6" fmla="*/ 79314 h 226827"/>
                <a:gd name="connsiteX7" fmla="*/ 396271 w 396271"/>
                <a:gd name="connsiteY7" fmla="*/ 94752 h 226827"/>
                <a:gd name="connsiteX8" fmla="*/ 337954 w 396271"/>
                <a:gd name="connsiteY8" fmla="*/ 144605 h 226827"/>
                <a:gd name="connsiteX9" fmla="*/ 76230 w 396271"/>
                <a:gd name="connsiteY9" fmla="*/ 209977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71" h="226827">
                  <a:moveTo>
                    <a:pt x="76230" y="209977"/>
                  </a:moveTo>
                  <a:cubicBezTo>
                    <a:pt x="43428" y="191039"/>
                    <a:pt x="21135" y="157486"/>
                    <a:pt x="8908" y="113026"/>
                  </a:cubicBezTo>
                  <a:lnTo>
                    <a:pt x="0" y="51920"/>
                  </a:lnTo>
                  <a:lnTo>
                    <a:pt x="13302" y="53860"/>
                  </a:lnTo>
                  <a:cubicBezTo>
                    <a:pt x="67742" y="56131"/>
                    <a:pt x="131236" y="48559"/>
                    <a:pt x="200077" y="31584"/>
                  </a:cubicBezTo>
                  <a:lnTo>
                    <a:pt x="304002" y="0"/>
                  </a:lnTo>
                  <a:lnTo>
                    <a:pt x="378212" y="79314"/>
                  </a:lnTo>
                  <a:lnTo>
                    <a:pt x="396271" y="94752"/>
                  </a:lnTo>
                  <a:lnTo>
                    <a:pt x="337954" y="144605"/>
                  </a:lnTo>
                  <a:cubicBezTo>
                    <a:pt x="237046" y="220097"/>
                    <a:pt x="141833" y="247852"/>
                    <a:pt x="76230" y="209977"/>
                  </a:cubicBez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9C4FB3CB-A3A4-3F38-5041-C1D60D2AC186}"/>
                </a:ext>
              </a:extLst>
            </p:cNvPr>
            <p:cNvSpPr/>
            <p:nvPr/>
          </p:nvSpPr>
          <p:spPr>
            <a:xfrm rot="9000000">
              <a:off x="5652872" y="579617"/>
              <a:ext cx="716696" cy="943151"/>
            </a:xfrm>
            <a:custGeom>
              <a:avLst/>
              <a:gdLst>
                <a:gd name="connsiteX0" fmla="*/ 55756 w 190904"/>
                <a:gd name="connsiteY0" fmla="*/ 216371 h 251224"/>
                <a:gd name="connsiteX1" fmla="*/ 16852 w 190904"/>
                <a:gd name="connsiteY1" fmla="*/ 174995 h 251224"/>
                <a:gd name="connsiteX2" fmla="*/ 7024 w 190904"/>
                <a:gd name="connsiteY2" fmla="*/ 57372 h 251224"/>
                <a:gd name="connsiteX3" fmla="*/ 29862 w 190904"/>
                <a:gd name="connsiteY3" fmla="*/ 0 h 251224"/>
                <a:gd name="connsiteX4" fmla="*/ 40412 w 190904"/>
                <a:gd name="connsiteY4" fmla="*/ 8330 h 251224"/>
                <a:gd name="connsiteX5" fmla="*/ 118573 w 190904"/>
                <a:gd name="connsiteY5" fmla="*/ 48928 h 251224"/>
                <a:gd name="connsiteX6" fmla="*/ 190904 w 190904"/>
                <a:gd name="connsiteY6" fmla="*/ 74505 h 251224"/>
                <a:gd name="connsiteX7" fmla="*/ 176888 w 190904"/>
                <a:gd name="connsiteY7" fmla="*/ 149935 h 251224"/>
                <a:gd name="connsiteX8" fmla="*/ 172968 w 190904"/>
                <a:gd name="connsiteY8" fmla="*/ 237923 h 251224"/>
                <a:gd name="connsiteX9" fmla="*/ 174907 w 190904"/>
                <a:gd name="connsiteY9" fmla="*/ 251224 h 251224"/>
                <a:gd name="connsiteX10" fmla="*/ 113802 w 190904"/>
                <a:gd name="connsiteY10" fmla="*/ 242316 h 251224"/>
                <a:gd name="connsiteX11" fmla="*/ 55756 w 190904"/>
                <a:gd name="connsiteY11" fmla="*/ 216371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904" h="251224">
                  <a:moveTo>
                    <a:pt x="55756" y="216371"/>
                  </a:moveTo>
                  <a:cubicBezTo>
                    <a:pt x="39443" y="205169"/>
                    <a:pt x="26321" y="191395"/>
                    <a:pt x="16852" y="174995"/>
                  </a:cubicBezTo>
                  <a:cubicBezTo>
                    <a:pt x="-2086" y="142193"/>
                    <a:pt x="-4616" y="101989"/>
                    <a:pt x="7024" y="57372"/>
                  </a:cubicBezTo>
                  <a:lnTo>
                    <a:pt x="29862" y="0"/>
                  </a:lnTo>
                  <a:lnTo>
                    <a:pt x="40412" y="8330"/>
                  </a:lnTo>
                  <a:cubicBezTo>
                    <a:pt x="63418" y="22923"/>
                    <a:pt x="89614" y="36518"/>
                    <a:pt x="118573" y="48928"/>
                  </a:cubicBezTo>
                  <a:lnTo>
                    <a:pt x="190904" y="74505"/>
                  </a:lnTo>
                  <a:lnTo>
                    <a:pt x="176888" y="149935"/>
                  </a:lnTo>
                  <a:cubicBezTo>
                    <a:pt x="173157" y="181219"/>
                    <a:pt x="171832" y="210702"/>
                    <a:pt x="172968" y="237923"/>
                  </a:cubicBezTo>
                  <a:lnTo>
                    <a:pt x="174907" y="251224"/>
                  </a:lnTo>
                  <a:lnTo>
                    <a:pt x="113802" y="242316"/>
                  </a:lnTo>
                  <a:cubicBezTo>
                    <a:pt x="91572" y="236203"/>
                    <a:pt x="72069" y="227573"/>
                    <a:pt x="55756" y="216371"/>
                  </a:cubicBez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0AA8EC13-0ECB-FCF6-6625-1305693CDDF2}"/>
                </a:ext>
              </a:extLst>
            </p:cNvPr>
            <p:cNvSpPr/>
            <p:nvPr/>
          </p:nvSpPr>
          <p:spPr>
            <a:xfrm rot="9000000">
              <a:off x="2725270" y="1281994"/>
              <a:ext cx="1487682" cy="851559"/>
            </a:xfrm>
            <a:custGeom>
              <a:avLst/>
              <a:gdLst>
                <a:gd name="connsiteX0" fmla="*/ 132555 w 396269"/>
                <a:gd name="connsiteY0" fmla="*/ 191994 h 226827"/>
                <a:gd name="connsiteX1" fmla="*/ 58315 w 396269"/>
                <a:gd name="connsiteY1" fmla="*/ 144604 h 226827"/>
                <a:gd name="connsiteX2" fmla="*/ 0 w 396269"/>
                <a:gd name="connsiteY2" fmla="*/ 94752 h 226827"/>
                <a:gd name="connsiteX3" fmla="*/ 18057 w 396269"/>
                <a:gd name="connsiteY3" fmla="*/ 79315 h 226827"/>
                <a:gd name="connsiteX4" fmla="*/ 92267 w 396269"/>
                <a:gd name="connsiteY4" fmla="*/ 0 h 226827"/>
                <a:gd name="connsiteX5" fmla="*/ 196192 w 396269"/>
                <a:gd name="connsiteY5" fmla="*/ 31584 h 226827"/>
                <a:gd name="connsiteX6" fmla="*/ 382967 w 396269"/>
                <a:gd name="connsiteY6" fmla="*/ 53860 h 226827"/>
                <a:gd name="connsiteX7" fmla="*/ 396269 w 396269"/>
                <a:gd name="connsiteY7" fmla="*/ 51920 h 226827"/>
                <a:gd name="connsiteX8" fmla="*/ 387360 w 396269"/>
                <a:gd name="connsiteY8" fmla="*/ 113025 h 226827"/>
                <a:gd name="connsiteX9" fmla="*/ 320039 w 396269"/>
                <a:gd name="connsiteY9" fmla="*/ 209976 h 226827"/>
                <a:gd name="connsiteX10" fmla="*/ 132555 w 396269"/>
                <a:gd name="connsiteY10" fmla="*/ 191994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69" h="226827">
                  <a:moveTo>
                    <a:pt x="132555" y="191994"/>
                  </a:moveTo>
                  <a:cubicBezTo>
                    <a:pt x="108413" y="179367"/>
                    <a:pt x="83542" y="163478"/>
                    <a:pt x="58315" y="144604"/>
                  </a:cubicBezTo>
                  <a:lnTo>
                    <a:pt x="0" y="94752"/>
                  </a:lnTo>
                  <a:lnTo>
                    <a:pt x="18057" y="79315"/>
                  </a:lnTo>
                  <a:lnTo>
                    <a:pt x="92267" y="0"/>
                  </a:lnTo>
                  <a:lnTo>
                    <a:pt x="196192" y="31584"/>
                  </a:lnTo>
                  <a:cubicBezTo>
                    <a:pt x="265032" y="48559"/>
                    <a:pt x="328526" y="56132"/>
                    <a:pt x="382967" y="53860"/>
                  </a:cubicBezTo>
                  <a:lnTo>
                    <a:pt x="396269" y="51920"/>
                  </a:lnTo>
                  <a:lnTo>
                    <a:pt x="387360" y="113025"/>
                  </a:lnTo>
                  <a:cubicBezTo>
                    <a:pt x="375133" y="157485"/>
                    <a:pt x="352840" y="191038"/>
                    <a:pt x="320039" y="209976"/>
                  </a:cubicBezTo>
                  <a:cubicBezTo>
                    <a:pt x="270837" y="238383"/>
                    <a:pt x="204979" y="229873"/>
                    <a:pt x="132555" y="191994"/>
                  </a:cubicBez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22C4998A-0A35-8EFB-63D2-61BC1998D344}"/>
                </a:ext>
              </a:extLst>
            </p:cNvPr>
            <p:cNvSpPr/>
            <p:nvPr/>
          </p:nvSpPr>
          <p:spPr>
            <a:xfrm rot="9000000">
              <a:off x="6349655" y="1266752"/>
              <a:ext cx="754520" cy="1089062"/>
            </a:xfrm>
            <a:custGeom>
              <a:avLst/>
              <a:gdLst>
                <a:gd name="connsiteX0" fmla="*/ 98765 w 200979"/>
                <a:gd name="connsiteY0" fmla="*/ 290090 h 290090"/>
                <a:gd name="connsiteX1" fmla="*/ 50301 w 200979"/>
                <a:gd name="connsiteY1" fmla="*/ 251823 h 290090"/>
                <a:gd name="connsiteX2" fmla="*/ 0 w 200979"/>
                <a:gd name="connsiteY2" fmla="*/ 145045 h 290090"/>
                <a:gd name="connsiteX3" fmla="*/ 50301 w 200979"/>
                <a:gd name="connsiteY3" fmla="*/ 38267 h 290090"/>
                <a:gd name="connsiteX4" fmla="*/ 98765 w 200979"/>
                <a:gd name="connsiteY4" fmla="*/ 0 h 290090"/>
                <a:gd name="connsiteX5" fmla="*/ 103737 w 200979"/>
                <a:gd name="connsiteY5" fmla="*/ 12490 h 290090"/>
                <a:gd name="connsiteX6" fmla="*/ 151126 w 200979"/>
                <a:gd name="connsiteY6" fmla="*/ 86729 h 290090"/>
                <a:gd name="connsiteX7" fmla="*/ 200979 w 200979"/>
                <a:gd name="connsiteY7" fmla="*/ 145046 h 290090"/>
                <a:gd name="connsiteX8" fmla="*/ 151127 w 200979"/>
                <a:gd name="connsiteY8" fmla="*/ 203361 h 290090"/>
                <a:gd name="connsiteX9" fmla="*/ 103737 w 200979"/>
                <a:gd name="connsiteY9" fmla="*/ 277601 h 290090"/>
                <a:gd name="connsiteX10" fmla="*/ 98765 w 200979"/>
                <a:gd name="connsiteY10" fmla="*/ 290090 h 29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979" h="290090">
                  <a:moveTo>
                    <a:pt x="98765" y="290090"/>
                  </a:moveTo>
                  <a:lnTo>
                    <a:pt x="50301" y="251823"/>
                  </a:lnTo>
                  <a:cubicBezTo>
                    <a:pt x="17911" y="219004"/>
                    <a:pt x="0" y="182920"/>
                    <a:pt x="0" y="145045"/>
                  </a:cubicBezTo>
                  <a:cubicBezTo>
                    <a:pt x="0" y="107169"/>
                    <a:pt x="17911" y="71086"/>
                    <a:pt x="50301" y="38267"/>
                  </a:cubicBezTo>
                  <a:lnTo>
                    <a:pt x="98765" y="0"/>
                  </a:lnTo>
                  <a:lnTo>
                    <a:pt x="103737" y="12490"/>
                  </a:lnTo>
                  <a:cubicBezTo>
                    <a:pt x="116363" y="36631"/>
                    <a:pt x="132253" y="61502"/>
                    <a:pt x="151126" y="86729"/>
                  </a:cubicBezTo>
                  <a:lnTo>
                    <a:pt x="200979" y="145046"/>
                  </a:lnTo>
                  <a:lnTo>
                    <a:pt x="151127" y="203361"/>
                  </a:lnTo>
                  <a:cubicBezTo>
                    <a:pt x="132254" y="228588"/>
                    <a:pt x="116363" y="253459"/>
                    <a:pt x="103737" y="277601"/>
                  </a:cubicBezTo>
                  <a:lnTo>
                    <a:pt x="98765" y="29009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BA2D8AA-3F6A-85BD-DF8C-4E1A041CC4A3}"/>
                </a:ext>
              </a:extLst>
            </p:cNvPr>
            <p:cNvSpPr/>
            <p:nvPr/>
          </p:nvSpPr>
          <p:spPr>
            <a:xfrm rot="9000000">
              <a:off x="5078089" y="1416545"/>
              <a:ext cx="852126" cy="650408"/>
            </a:xfrm>
            <a:custGeom>
              <a:avLst/>
              <a:gdLst>
                <a:gd name="connsiteX0" fmla="*/ 0 w 226978"/>
                <a:gd name="connsiteY0" fmla="*/ 127282 h 173247"/>
                <a:gd name="connsiteX1" fmla="*/ 4340 w 226978"/>
                <a:gd name="connsiteY1" fmla="*/ 103925 h 173247"/>
                <a:gd name="connsiteX2" fmla="*/ 35924 w 226978"/>
                <a:gd name="connsiteY2" fmla="*/ 0 h 173247"/>
                <a:gd name="connsiteX3" fmla="*/ 38123 w 226978"/>
                <a:gd name="connsiteY3" fmla="*/ 2057 h 173247"/>
                <a:gd name="connsiteX4" fmla="*/ 134184 w 226978"/>
                <a:gd name="connsiteY4" fmla="*/ 75975 h 173247"/>
                <a:gd name="connsiteX5" fmla="*/ 181755 w 226978"/>
                <a:gd name="connsiteY5" fmla="*/ 106250 h 173247"/>
                <a:gd name="connsiteX6" fmla="*/ 212030 w 226978"/>
                <a:gd name="connsiteY6" fmla="*/ 153821 h 173247"/>
                <a:gd name="connsiteX7" fmla="*/ 226978 w 226978"/>
                <a:gd name="connsiteY7" fmla="*/ 173247 h 173247"/>
                <a:gd name="connsiteX8" fmla="*/ 131125 w 226978"/>
                <a:gd name="connsiteY8" fmla="*/ 160495 h 173247"/>
                <a:gd name="connsiteX9" fmla="*/ 22399 w 226978"/>
                <a:gd name="connsiteY9" fmla="*/ 135202 h 173247"/>
                <a:gd name="connsiteX10" fmla="*/ 0 w 226978"/>
                <a:gd name="connsiteY10" fmla="*/ 127282 h 17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8" h="173247">
                  <a:moveTo>
                    <a:pt x="0" y="127282"/>
                  </a:moveTo>
                  <a:lnTo>
                    <a:pt x="4340" y="103925"/>
                  </a:lnTo>
                  <a:lnTo>
                    <a:pt x="35924" y="0"/>
                  </a:lnTo>
                  <a:lnTo>
                    <a:pt x="38123" y="2057"/>
                  </a:lnTo>
                  <a:cubicBezTo>
                    <a:pt x="67812" y="27212"/>
                    <a:pt x="99926" y="51976"/>
                    <a:pt x="134184" y="75975"/>
                  </a:cubicBezTo>
                  <a:lnTo>
                    <a:pt x="181755" y="106250"/>
                  </a:lnTo>
                  <a:lnTo>
                    <a:pt x="212030" y="153821"/>
                  </a:lnTo>
                  <a:lnTo>
                    <a:pt x="226978" y="173247"/>
                  </a:lnTo>
                  <a:lnTo>
                    <a:pt x="131125" y="160495"/>
                  </a:lnTo>
                  <a:cubicBezTo>
                    <a:pt x="92836" y="153554"/>
                    <a:pt x="56451" y="145062"/>
                    <a:pt x="22399" y="135202"/>
                  </a:cubicBezTo>
                  <a:lnTo>
                    <a:pt x="0" y="127282"/>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101B0AB9-0A3B-521E-F610-70902BBCBE30}"/>
                </a:ext>
              </a:extLst>
            </p:cNvPr>
            <p:cNvSpPr/>
            <p:nvPr/>
          </p:nvSpPr>
          <p:spPr>
            <a:xfrm rot="9000000">
              <a:off x="4361626" y="1540889"/>
              <a:ext cx="575503" cy="295960"/>
            </a:xfrm>
            <a:custGeom>
              <a:avLst/>
              <a:gdLst>
                <a:gd name="connsiteX0" fmla="*/ 61027 w 153295"/>
                <a:gd name="connsiteY0" fmla="*/ 78834 h 78834"/>
                <a:gd name="connsiteX1" fmla="*/ 58970 w 153295"/>
                <a:gd name="connsiteY1" fmla="*/ 76635 h 78834"/>
                <a:gd name="connsiteX2" fmla="*/ 0 w 153295"/>
                <a:gd name="connsiteY2" fmla="*/ 0 h 78834"/>
                <a:gd name="connsiteX3" fmla="*/ 24297 w 153295"/>
                <a:gd name="connsiteY3" fmla="*/ 3232 h 78834"/>
                <a:gd name="connsiteX4" fmla="*/ 80633 w 153295"/>
                <a:gd name="connsiteY4" fmla="*/ 5666 h 78834"/>
                <a:gd name="connsiteX5" fmla="*/ 130637 w 153295"/>
                <a:gd name="connsiteY5" fmla="*/ 31726 h 78834"/>
                <a:gd name="connsiteX6" fmla="*/ 153295 w 153295"/>
                <a:gd name="connsiteY6" fmla="*/ 41075 h 78834"/>
                <a:gd name="connsiteX7" fmla="*/ 63908 w 153295"/>
                <a:gd name="connsiteY7" fmla="*/ 77958 h 78834"/>
                <a:gd name="connsiteX8" fmla="*/ 61027 w 153295"/>
                <a:gd name="connsiteY8" fmla="*/ 78834 h 7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5" h="78834">
                  <a:moveTo>
                    <a:pt x="61027" y="78834"/>
                  </a:moveTo>
                  <a:lnTo>
                    <a:pt x="58970" y="76635"/>
                  </a:lnTo>
                  <a:lnTo>
                    <a:pt x="0" y="0"/>
                  </a:lnTo>
                  <a:lnTo>
                    <a:pt x="24297" y="3232"/>
                  </a:lnTo>
                  <a:lnTo>
                    <a:pt x="80633" y="5666"/>
                  </a:lnTo>
                  <a:lnTo>
                    <a:pt x="130637" y="31726"/>
                  </a:lnTo>
                  <a:lnTo>
                    <a:pt x="153295" y="41075"/>
                  </a:lnTo>
                  <a:lnTo>
                    <a:pt x="63908" y="77958"/>
                  </a:lnTo>
                  <a:lnTo>
                    <a:pt x="61027" y="78834"/>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89F9F4EA-628B-6531-B5BB-2EF8948E3CD9}"/>
                </a:ext>
              </a:extLst>
            </p:cNvPr>
            <p:cNvSpPr/>
            <p:nvPr/>
          </p:nvSpPr>
          <p:spPr>
            <a:xfrm rot="9000000">
              <a:off x="3821562" y="1794295"/>
              <a:ext cx="2302014" cy="2059716"/>
            </a:xfrm>
            <a:custGeom>
              <a:avLst/>
              <a:gdLst>
                <a:gd name="connsiteX0" fmla="*/ 169430 w 613180"/>
                <a:gd name="connsiteY0" fmla="*/ 511888 h 548640"/>
                <a:gd name="connsiteX1" fmla="*/ 108072 w 613180"/>
                <a:gd name="connsiteY1" fmla="*/ 472838 h 548640"/>
                <a:gd name="connsiteX2" fmla="*/ 69022 w 613180"/>
                <a:gd name="connsiteY2" fmla="*/ 411480 h 548640"/>
                <a:gd name="connsiteX3" fmla="*/ 9350 w 613180"/>
                <a:gd name="connsiteY3" fmla="*/ 296977 h 548640"/>
                <a:gd name="connsiteX4" fmla="*/ 0 w 613180"/>
                <a:gd name="connsiteY4" fmla="*/ 274319 h 548640"/>
                <a:gd name="connsiteX5" fmla="*/ 9349 w 613180"/>
                <a:gd name="connsiteY5" fmla="*/ 251662 h 548640"/>
                <a:gd name="connsiteX6" fmla="*/ 69022 w 613180"/>
                <a:gd name="connsiteY6" fmla="*/ 137160 h 548640"/>
                <a:gd name="connsiteX7" fmla="*/ 108072 w 613180"/>
                <a:gd name="connsiteY7" fmla="*/ 75801 h 548640"/>
                <a:gd name="connsiteX8" fmla="*/ 169430 w 613180"/>
                <a:gd name="connsiteY8" fmla="*/ 36752 h 548640"/>
                <a:gd name="connsiteX9" fmla="*/ 233927 w 613180"/>
                <a:gd name="connsiteY9" fmla="*/ 3140 h 548640"/>
                <a:gd name="connsiteX10" fmla="*/ 306590 w 613180"/>
                <a:gd name="connsiteY10" fmla="*/ 0 h 548640"/>
                <a:gd name="connsiteX11" fmla="*/ 379252 w 613180"/>
                <a:gd name="connsiteY11" fmla="*/ 3139 h 548640"/>
                <a:gd name="connsiteX12" fmla="*/ 443750 w 613180"/>
                <a:gd name="connsiteY12" fmla="*/ 36752 h 548640"/>
                <a:gd name="connsiteX13" fmla="*/ 505108 w 613180"/>
                <a:gd name="connsiteY13" fmla="*/ 75802 h 548640"/>
                <a:gd name="connsiteX14" fmla="*/ 544158 w 613180"/>
                <a:gd name="connsiteY14" fmla="*/ 137160 h 548640"/>
                <a:gd name="connsiteX15" fmla="*/ 603830 w 613180"/>
                <a:gd name="connsiteY15" fmla="*/ 251663 h 548640"/>
                <a:gd name="connsiteX16" fmla="*/ 613180 w 613180"/>
                <a:gd name="connsiteY16" fmla="*/ 274321 h 548640"/>
                <a:gd name="connsiteX17" fmla="*/ 603831 w 613180"/>
                <a:gd name="connsiteY17" fmla="*/ 296978 h 548640"/>
                <a:gd name="connsiteX18" fmla="*/ 544158 w 613180"/>
                <a:gd name="connsiteY18" fmla="*/ 411480 h 548640"/>
                <a:gd name="connsiteX19" fmla="*/ 505108 w 613180"/>
                <a:gd name="connsiteY19" fmla="*/ 472839 h 548640"/>
                <a:gd name="connsiteX20" fmla="*/ 443750 w 613180"/>
                <a:gd name="connsiteY20" fmla="*/ 511888 h 548640"/>
                <a:gd name="connsiteX21" fmla="*/ 379253 w 613180"/>
                <a:gd name="connsiteY21" fmla="*/ 545500 h 548640"/>
                <a:gd name="connsiteX22" fmla="*/ 306590 w 613180"/>
                <a:gd name="connsiteY22" fmla="*/ 548640 h 548640"/>
                <a:gd name="connsiteX23" fmla="*/ 233928 w 613180"/>
                <a:gd name="connsiteY23" fmla="*/ 545501 h 548640"/>
                <a:gd name="connsiteX24" fmla="*/ 169430 w 613180"/>
                <a:gd name="connsiteY24" fmla="*/ 511888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3180" h="548640">
                  <a:moveTo>
                    <a:pt x="169430" y="511888"/>
                  </a:moveTo>
                  <a:lnTo>
                    <a:pt x="108072" y="472838"/>
                  </a:lnTo>
                  <a:lnTo>
                    <a:pt x="69022" y="411480"/>
                  </a:lnTo>
                  <a:cubicBezTo>
                    <a:pt x="46928" y="373212"/>
                    <a:pt x="27019" y="334890"/>
                    <a:pt x="9350" y="296977"/>
                  </a:cubicBezTo>
                  <a:lnTo>
                    <a:pt x="0" y="274319"/>
                  </a:lnTo>
                  <a:lnTo>
                    <a:pt x="9349" y="251662"/>
                  </a:lnTo>
                  <a:cubicBezTo>
                    <a:pt x="27018" y="213750"/>
                    <a:pt x="46928" y="175428"/>
                    <a:pt x="69022" y="137160"/>
                  </a:cubicBezTo>
                  <a:lnTo>
                    <a:pt x="108072" y="75801"/>
                  </a:lnTo>
                  <a:lnTo>
                    <a:pt x="169430" y="36752"/>
                  </a:lnTo>
                  <a:lnTo>
                    <a:pt x="233927" y="3140"/>
                  </a:lnTo>
                  <a:lnTo>
                    <a:pt x="306590" y="0"/>
                  </a:lnTo>
                  <a:lnTo>
                    <a:pt x="379252" y="3139"/>
                  </a:lnTo>
                  <a:lnTo>
                    <a:pt x="443750" y="36752"/>
                  </a:lnTo>
                  <a:lnTo>
                    <a:pt x="505108" y="75802"/>
                  </a:lnTo>
                  <a:lnTo>
                    <a:pt x="544158" y="137160"/>
                  </a:lnTo>
                  <a:cubicBezTo>
                    <a:pt x="566252" y="175428"/>
                    <a:pt x="586161" y="213750"/>
                    <a:pt x="603830" y="251663"/>
                  </a:cubicBezTo>
                  <a:lnTo>
                    <a:pt x="613180" y="274321"/>
                  </a:lnTo>
                  <a:lnTo>
                    <a:pt x="603831" y="296978"/>
                  </a:lnTo>
                  <a:cubicBezTo>
                    <a:pt x="586162" y="334890"/>
                    <a:pt x="566252" y="373212"/>
                    <a:pt x="544158" y="411480"/>
                  </a:cubicBezTo>
                  <a:lnTo>
                    <a:pt x="505108" y="472839"/>
                  </a:lnTo>
                  <a:lnTo>
                    <a:pt x="443750" y="511888"/>
                  </a:lnTo>
                  <a:lnTo>
                    <a:pt x="379253" y="545500"/>
                  </a:lnTo>
                  <a:lnTo>
                    <a:pt x="306590" y="548640"/>
                  </a:lnTo>
                  <a:lnTo>
                    <a:pt x="233928" y="545501"/>
                  </a:lnTo>
                  <a:lnTo>
                    <a:pt x="169430" y="51188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C02D458D-B76A-8871-8344-D287354C2A5B}"/>
                </a:ext>
              </a:extLst>
            </p:cNvPr>
            <p:cNvSpPr/>
            <p:nvPr/>
          </p:nvSpPr>
          <p:spPr>
            <a:xfrm rot="9000000">
              <a:off x="3863219" y="1828639"/>
              <a:ext cx="575507" cy="295964"/>
            </a:xfrm>
            <a:custGeom>
              <a:avLst/>
              <a:gdLst>
                <a:gd name="connsiteX0" fmla="*/ 0 w 153296"/>
                <a:gd name="connsiteY0" fmla="*/ 41076 h 78835"/>
                <a:gd name="connsiteX1" fmla="*/ 22657 w 153296"/>
                <a:gd name="connsiteY1" fmla="*/ 31726 h 78835"/>
                <a:gd name="connsiteX2" fmla="*/ 72663 w 153296"/>
                <a:gd name="connsiteY2" fmla="*/ 5666 h 78835"/>
                <a:gd name="connsiteX3" fmla="*/ 128998 w 153296"/>
                <a:gd name="connsiteY3" fmla="*/ 3232 h 78835"/>
                <a:gd name="connsiteX4" fmla="*/ 153296 w 153296"/>
                <a:gd name="connsiteY4" fmla="*/ 0 h 78835"/>
                <a:gd name="connsiteX5" fmla="*/ 94325 w 153296"/>
                <a:gd name="connsiteY5" fmla="*/ 76636 h 78835"/>
                <a:gd name="connsiteX6" fmla="*/ 92268 w 153296"/>
                <a:gd name="connsiteY6" fmla="*/ 78835 h 78835"/>
                <a:gd name="connsiteX7" fmla="*/ 89387 w 153296"/>
                <a:gd name="connsiteY7" fmla="*/ 77959 h 78835"/>
                <a:gd name="connsiteX8" fmla="*/ 0 w 153296"/>
                <a:gd name="connsiteY8" fmla="*/ 41076 h 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6" h="78835">
                  <a:moveTo>
                    <a:pt x="0" y="41076"/>
                  </a:moveTo>
                  <a:lnTo>
                    <a:pt x="22657" y="31726"/>
                  </a:lnTo>
                  <a:lnTo>
                    <a:pt x="72663" y="5666"/>
                  </a:lnTo>
                  <a:lnTo>
                    <a:pt x="128998" y="3232"/>
                  </a:lnTo>
                  <a:lnTo>
                    <a:pt x="153296" y="0"/>
                  </a:lnTo>
                  <a:lnTo>
                    <a:pt x="94325" y="76636"/>
                  </a:lnTo>
                  <a:lnTo>
                    <a:pt x="92268" y="78835"/>
                  </a:lnTo>
                  <a:lnTo>
                    <a:pt x="89387" y="77959"/>
                  </a:lnTo>
                  <a:lnTo>
                    <a:pt x="0" y="4107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898F9325-B160-3D5B-D707-8B6D184CB6D4}"/>
                </a:ext>
              </a:extLst>
            </p:cNvPr>
            <p:cNvSpPr/>
            <p:nvPr/>
          </p:nvSpPr>
          <p:spPr>
            <a:xfrm rot="9000000">
              <a:off x="5936045" y="1777889"/>
              <a:ext cx="497476" cy="692789"/>
            </a:xfrm>
            <a:custGeom>
              <a:avLst/>
              <a:gdLst>
                <a:gd name="connsiteX0" fmla="*/ 94752 w 132511"/>
                <a:gd name="connsiteY0" fmla="*/ 184536 h 184536"/>
                <a:gd name="connsiteX1" fmla="*/ 15437 w 132511"/>
                <a:gd name="connsiteY1" fmla="*/ 110326 h 184536"/>
                <a:gd name="connsiteX2" fmla="*/ 0 w 132511"/>
                <a:gd name="connsiteY2" fmla="*/ 92269 h 184536"/>
                <a:gd name="connsiteX3" fmla="*/ 15438 w 132511"/>
                <a:gd name="connsiteY3" fmla="*/ 74210 h 184536"/>
                <a:gd name="connsiteX4" fmla="*/ 94752 w 132511"/>
                <a:gd name="connsiteY4" fmla="*/ 0 h 184536"/>
                <a:gd name="connsiteX5" fmla="*/ 95628 w 132511"/>
                <a:gd name="connsiteY5" fmla="*/ 2881 h 184536"/>
                <a:gd name="connsiteX6" fmla="*/ 132511 w 132511"/>
                <a:gd name="connsiteY6" fmla="*/ 92267 h 184536"/>
                <a:gd name="connsiteX7" fmla="*/ 95628 w 132511"/>
                <a:gd name="connsiteY7" fmla="*/ 181655 h 184536"/>
                <a:gd name="connsiteX8" fmla="*/ 94752 w 132511"/>
                <a:gd name="connsiteY8" fmla="*/ 184536 h 18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11" h="184536">
                  <a:moveTo>
                    <a:pt x="94752" y="184536"/>
                  </a:moveTo>
                  <a:lnTo>
                    <a:pt x="15437" y="110326"/>
                  </a:lnTo>
                  <a:lnTo>
                    <a:pt x="0" y="92269"/>
                  </a:lnTo>
                  <a:lnTo>
                    <a:pt x="15438" y="74210"/>
                  </a:lnTo>
                  <a:lnTo>
                    <a:pt x="94752" y="0"/>
                  </a:lnTo>
                  <a:lnTo>
                    <a:pt x="95628" y="2881"/>
                  </a:lnTo>
                  <a:lnTo>
                    <a:pt x="132511" y="92267"/>
                  </a:lnTo>
                  <a:lnTo>
                    <a:pt x="95628" y="181655"/>
                  </a:lnTo>
                  <a:lnTo>
                    <a:pt x="94752" y="184536"/>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D24545E4-D5B7-227D-6A1F-0C242A0B0FC8}"/>
                </a:ext>
              </a:extLst>
            </p:cNvPr>
            <p:cNvSpPr/>
            <p:nvPr/>
          </p:nvSpPr>
          <p:spPr>
            <a:xfrm rot="9000000">
              <a:off x="3343327" y="2418115"/>
              <a:ext cx="852122" cy="650404"/>
            </a:xfrm>
            <a:custGeom>
              <a:avLst/>
              <a:gdLst>
                <a:gd name="connsiteX0" fmla="*/ 0 w 226977"/>
                <a:gd name="connsiteY0" fmla="*/ 173246 h 173246"/>
                <a:gd name="connsiteX1" fmla="*/ 14947 w 226977"/>
                <a:gd name="connsiteY1" fmla="*/ 153821 h 173246"/>
                <a:gd name="connsiteX2" fmla="*/ 45222 w 226977"/>
                <a:gd name="connsiteY2" fmla="*/ 106251 h 173246"/>
                <a:gd name="connsiteX3" fmla="*/ 92793 w 226977"/>
                <a:gd name="connsiteY3" fmla="*/ 75975 h 173246"/>
                <a:gd name="connsiteX4" fmla="*/ 188854 w 226977"/>
                <a:gd name="connsiteY4" fmla="*/ 2057 h 173246"/>
                <a:gd name="connsiteX5" fmla="*/ 191053 w 226977"/>
                <a:gd name="connsiteY5" fmla="*/ 0 h 173246"/>
                <a:gd name="connsiteX6" fmla="*/ 222637 w 226977"/>
                <a:gd name="connsiteY6" fmla="*/ 103925 h 173246"/>
                <a:gd name="connsiteX7" fmla="*/ 226977 w 226977"/>
                <a:gd name="connsiteY7" fmla="*/ 127282 h 173246"/>
                <a:gd name="connsiteX8" fmla="*/ 204579 w 226977"/>
                <a:gd name="connsiteY8" fmla="*/ 135203 h 173246"/>
                <a:gd name="connsiteX9" fmla="*/ 95852 w 226977"/>
                <a:gd name="connsiteY9" fmla="*/ 160495 h 173246"/>
                <a:gd name="connsiteX10" fmla="*/ 0 w 226977"/>
                <a:gd name="connsiteY10" fmla="*/ 173246 h 17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7" h="173246">
                  <a:moveTo>
                    <a:pt x="0" y="173246"/>
                  </a:moveTo>
                  <a:lnTo>
                    <a:pt x="14947" y="153821"/>
                  </a:lnTo>
                  <a:lnTo>
                    <a:pt x="45222" y="106251"/>
                  </a:lnTo>
                  <a:lnTo>
                    <a:pt x="92793" y="75975"/>
                  </a:lnTo>
                  <a:cubicBezTo>
                    <a:pt x="127051" y="51976"/>
                    <a:pt x="159165" y="27212"/>
                    <a:pt x="188854" y="2057"/>
                  </a:cubicBezTo>
                  <a:lnTo>
                    <a:pt x="191053" y="0"/>
                  </a:lnTo>
                  <a:lnTo>
                    <a:pt x="222637" y="103925"/>
                  </a:lnTo>
                  <a:lnTo>
                    <a:pt x="226977" y="127282"/>
                  </a:lnTo>
                  <a:lnTo>
                    <a:pt x="204579" y="135203"/>
                  </a:lnTo>
                  <a:cubicBezTo>
                    <a:pt x="170526" y="145062"/>
                    <a:pt x="134141" y="153554"/>
                    <a:pt x="95852" y="160495"/>
                  </a:cubicBezTo>
                  <a:lnTo>
                    <a:pt x="0" y="17324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CEA4D622-E0DC-8AE8-7CF5-C8055771AF87}"/>
                </a:ext>
              </a:extLst>
            </p:cNvPr>
            <p:cNvSpPr/>
            <p:nvPr/>
          </p:nvSpPr>
          <p:spPr>
            <a:xfrm rot="9000000">
              <a:off x="2559472" y="2365594"/>
              <a:ext cx="716692" cy="943151"/>
            </a:xfrm>
            <a:custGeom>
              <a:avLst/>
              <a:gdLst>
                <a:gd name="connsiteX0" fmla="*/ 15997 w 190903"/>
                <a:gd name="connsiteY0" fmla="*/ 251224 h 251224"/>
                <a:gd name="connsiteX1" fmla="*/ 17936 w 190903"/>
                <a:gd name="connsiteY1" fmla="*/ 237922 h 251224"/>
                <a:gd name="connsiteX2" fmla="*/ 14016 w 190903"/>
                <a:gd name="connsiteY2" fmla="*/ 149935 h 251224"/>
                <a:gd name="connsiteX3" fmla="*/ 0 w 190903"/>
                <a:gd name="connsiteY3" fmla="*/ 74505 h 251224"/>
                <a:gd name="connsiteX4" fmla="*/ 72332 w 190903"/>
                <a:gd name="connsiteY4" fmla="*/ 48928 h 251224"/>
                <a:gd name="connsiteX5" fmla="*/ 150492 w 190903"/>
                <a:gd name="connsiteY5" fmla="*/ 8330 h 251224"/>
                <a:gd name="connsiteX6" fmla="*/ 161041 w 190903"/>
                <a:gd name="connsiteY6" fmla="*/ 0 h 251224"/>
                <a:gd name="connsiteX7" fmla="*/ 183880 w 190903"/>
                <a:gd name="connsiteY7" fmla="*/ 57372 h 251224"/>
                <a:gd name="connsiteX8" fmla="*/ 174053 w 190903"/>
                <a:gd name="connsiteY8" fmla="*/ 174995 h 251224"/>
                <a:gd name="connsiteX9" fmla="*/ 77102 w 190903"/>
                <a:gd name="connsiteY9" fmla="*/ 242317 h 251224"/>
                <a:gd name="connsiteX10" fmla="*/ 15997 w 190903"/>
                <a:gd name="connsiteY10" fmla="*/ 251224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3" h="251224">
                  <a:moveTo>
                    <a:pt x="15997" y="251224"/>
                  </a:moveTo>
                  <a:lnTo>
                    <a:pt x="17936" y="237922"/>
                  </a:lnTo>
                  <a:cubicBezTo>
                    <a:pt x="19072" y="210702"/>
                    <a:pt x="17747" y="181219"/>
                    <a:pt x="14016" y="149935"/>
                  </a:cubicBezTo>
                  <a:lnTo>
                    <a:pt x="0" y="74505"/>
                  </a:lnTo>
                  <a:lnTo>
                    <a:pt x="72332" y="48928"/>
                  </a:lnTo>
                  <a:cubicBezTo>
                    <a:pt x="101290" y="36518"/>
                    <a:pt x="127486" y="22924"/>
                    <a:pt x="150492" y="8330"/>
                  </a:cubicBezTo>
                  <a:lnTo>
                    <a:pt x="161041" y="0"/>
                  </a:lnTo>
                  <a:lnTo>
                    <a:pt x="183880" y="57372"/>
                  </a:lnTo>
                  <a:cubicBezTo>
                    <a:pt x="195520" y="101990"/>
                    <a:pt x="192990" y="142194"/>
                    <a:pt x="174053" y="174995"/>
                  </a:cubicBezTo>
                  <a:cubicBezTo>
                    <a:pt x="155115" y="207796"/>
                    <a:pt x="121562" y="230089"/>
                    <a:pt x="77102" y="242317"/>
                  </a:cubicBezTo>
                  <a:lnTo>
                    <a:pt x="15997" y="251224"/>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D867DB91-A313-3C6A-8537-81A601ADED62}"/>
                </a:ext>
              </a:extLst>
            </p:cNvPr>
            <p:cNvSpPr/>
            <p:nvPr/>
          </p:nvSpPr>
          <p:spPr>
            <a:xfrm rot="9000000">
              <a:off x="6668978" y="2339562"/>
              <a:ext cx="716696" cy="943151"/>
            </a:xfrm>
            <a:custGeom>
              <a:avLst/>
              <a:gdLst>
                <a:gd name="connsiteX0" fmla="*/ 29862 w 190904"/>
                <a:gd name="connsiteY0" fmla="*/ 251224 h 251224"/>
                <a:gd name="connsiteX1" fmla="*/ 7024 w 190904"/>
                <a:gd name="connsiteY1" fmla="*/ 193852 h 251224"/>
                <a:gd name="connsiteX2" fmla="*/ 16851 w 190904"/>
                <a:gd name="connsiteY2" fmla="*/ 76229 h 251224"/>
                <a:gd name="connsiteX3" fmla="*/ 113802 w 190904"/>
                <a:gd name="connsiteY3" fmla="*/ 8907 h 251224"/>
                <a:gd name="connsiteX4" fmla="*/ 174908 w 190904"/>
                <a:gd name="connsiteY4" fmla="*/ 0 h 251224"/>
                <a:gd name="connsiteX5" fmla="*/ 172968 w 190904"/>
                <a:gd name="connsiteY5" fmla="*/ 13301 h 251224"/>
                <a:gd name="connsiteX6" fmla="*/ 176889 w 190904"/>
                <a:gd name="connsiteY6" fmla="*/ 101288 h 251224"/>
                <a:gd name="connsiteX7" fmla="*/ 190904 w 190904"/>
                <a:gd name="connsiteY7" fmla="*/ 176719 h 251224"/>
                <a:gd name="connsiteX8" fmla="*/ 118572 w 190904"/>
                <a:gd name="connsiteY8" fmla="*/ 202295 h 251224"/>
                <a:gd name="connsiteX9" fmla="*/ 40413 w 190904"/>
                <a:gd name="connsiteY9" fmla="*/ 242893 h 251224"/>
                <a:gd name="connsiteX10" fmla="*/ 29862 w 190904"/>
                <a:gd name="connsiteY10" fmla="*/ 251224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4" h="251224">
                  <a:moveTo>
                    <a:pt x="29862" y="251224"/>
                  </a:moveTo>
                  <a:lnTo>
                    <a:pt x="7024" y="193852"/>
                  </a:lnTo>
                  <a:cubicBezTo>
                    <a:pt x="-4616" y="149234"/>
                    <a:pt x="-2086" y="109030"/>
                    <a:pt x="16851" y="76229"/>
                  </a:cubicBezTo>
                  <a:cubicBezTo>
                    <a:pt x="35789" y="43428"/>
                    <a:pt x="69342" y="21135"/>
                    <a:pt x="113802" y="8907"/>
                  </a:cubicBezTo>
                  <a:lnTo>
                    <a:pt x="174908" y="0"/>
                  </a:lnTo>
                  <a:lnTo>
                    <a:pt x="172968" y="13301"/>
                  </a:lnTo>
                  <a:cubicBezTo>
                    <a:pt x="171832" y="40521"/>
                    <a:pt x="173158" y="70005"/>
                    <a:pt x="176889" y="101288"/>
                  </a:cubicBezTo>
                  <a:lnTo>
                    <a:pt x="190904" y="176719"/>
                  </a:lnTo>
                  <a:lnTo>
                    <a:pt x="118572" y="202295"/>
                  </a:lnTo>
                  <a:cubicBezTo>
                    <a:pt x="89614" y="214706"/>
                    <a:pt x="63418" y="228300"/>
                    <a:pt x="40413" y="242893"/>
                  </a:cubicBezTo>
                  <a:lnTo>
                    <a:pt x="29862" y="251224"/>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9B636DC2-B54F-40C0-DC0E-E8290AB4CCF3}"/>
                </a:ext>
              </a:extLst>
            </p:cNvPr>
            <p:cNvSpPr/>
            <p:nvPr/>
          </p:nvSpPr>
          <p:spPr>
            <a:xfrm rot="9000000">
              <a:off x="5749693" y="2579787"/>
              <a:ext cx="852122" cy="650404"/>
            </a:xfrm>
            <a:custGeom>
              <a:avLst/>
              <a:gdLst>
                <a:gd name="connsiteX0" fmla="*/ 35924 w 226977"/>
                <a:gd name="connsiteY0" fmla="*/ 173246 h 173246"/>
                <a:gd name="connsiteX1" fmla="*/ 4340 w 226977"/>
                <a:gd name="connsiteY1" fmla="*/ 69321 h 173246"/>
                <a:gd name="connsiteX2" fmla="*/ 0 w 226977"/>
                <a:gd name="connsiteY2" fmla="*/ 45964 h 173246"/>
                <a:gd name="connsiteX3" fmla="*/ 22398 w 226977"/>
                <a:gd name="connsiteY3" fmla="*/ 38043 h 173246"/>
                <a:gd name="connsiteX4" fmla="*/ 131125 w 226977"/>
                <a:gd name="connsiteY4" fmla="*/ 12751 h 173246"/>
                <a:gd name="connsiteX5" fmla="*/ 226977 w 226977"/>
                <a:gd name="connsiteY5" fmla="*/ 0 h 173246"/>
                <a:gd name="connsiteX6" fmla="*/ 212030 w 226977"/>
                <a:gd name="connsiteY6" fmla="*/ 19425 h 173246"/>
                <a:gd name="connsiteX7" fmla="*/ 181755 w 226977"/>
                <a:gd name="connsiteY7" fmla="*/ 66995 h 173246"/>
                <a:gd name="connsiteX8" fmla="*/ 134184 w 226977"/>
                <a:gd name="connsiteY8" fmla="*/ 97271 h 173246"/>
                <a:gd name="connsiteX9" fmla="*/ 38123 w 226977"/>
                <a:gd name="connsiteY9" fmla="*/ 171189 h 173246"/>
                <a:gd name="connsiteX10" fmla="*/ 35924 w 226977"/>
                <a:gd name="connsiteY10" fmla="*/ 173246 h 17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7" h="173246">
                  <a:moveTo>
                    <a:pt x="35924" y="173246"/>
                  </a:moveTo>
                  <a:lnTo>
                    <a:pt x="4340" y="69321"/>
                  </a:lnTo>
                  <a:lnTo>
                    <a:pt x="0" y="45964"/>
                  </a:lnTo>
                  <a:lnTo>
                    <a:pt x="22398" y="38043"/>
                  </a:lnTo>
                  <a:cubicBezTo>
                    <a:pt x="56451" y="28184"/>
                    <a:pt x="92836" y="19692"/>
                    <a:pt x="131125" y="12751"/>
                  </a:cubicBezTo>
                  <a:lnTo>
                    <a:pt x="226977" y="0"/>
                  </a:lnTo>
                  <a:lnTo>
                    <a:pt x="212030" y="19425"/>
                  </a:lnTo>
                  <a:lnTo>
                    <a:pt x="181755" y="66995"/>
                  </a:lnTo>
                  <a:lnTo>
                    <a:pt x="134184" y="97271"/>
                  </a:lnTo>
                  <a:cubicBezTo>
                    <a:pt x="99926" y="121270"/>
                    <a:pt x="67812" y="146034"/>
                    <a:pt x="38123" y="171189"/>
                  </a:cubicBezTo>
                  <a:lnTo>
                    <a:pt x="35924" y="17324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7847CBF3-BD34-D810-E608-82EE6D90991D}"/>
                </a:ext>
              </a:extLst>
            </p:cNvPr>
            <p:cNvSpPr/>
            <p:nvPr/>
          </p:nvSpPr>
          <p:spPr>
            <a:xfrm rot="9000000">
              <a:off x="3511618" y="3177632"/>
              <a:ext cx="497476" cy="692789"/>
            </a:xfrm>
            <a:custGeom>
              <a:avLst/>
              <a:gdLst>
                <a:gd name="connsiteX0" fmla="*/ 37759 w 132511"/>
                <a:gd name="connsiteY0" fmla="*/ 184536 h 184536"/>
                <a:gd name="connsiteX1" fmla="*/ 36883 w 132511"/>
                <a:gd name="connsiteY1" fmla="*/ 181655 h 184536"/>
                <a:gd name="connsiteX2" fmla="*/ 0 w 132511"/>
                <a:gd name="connsiteY2" fmla="*/ 92269 h 184536"/>
                <a:gd name="connsiteX3" fmla="*/ 36883 w 132511"/>
                <a:gd name="connsiteY3" fmla="*/ 2881 h 184536"/>
                <a:gd name="connsiteX4" fmla="*/ 37759 w 132511"/>
                <a:gd name="connsiteY4" fmla="*/ 0 h 184536"/>
                <a:gd name="connsiteX5" fmla="*/ 117074 w 132511"/>
                <a:gd name="connsiteY5" fmla="*/ 74210 h 184536"/>
                <a:gd name="connsiteX6" fmla="*/ 132511 w 132511"/>
                <a:gd name="connsiteY6" fmla="*/ 92267 h 184536"/>
                <a:gd name="connsiteX7" fmla="*/ 117073 w 132511"/>
                <a:gd name="connsiteY7" fmla="*/ 110326 h 184536"/>
                <a:gd name="connsiteX8" fmla="*/ 37759 w 132511"/>
                <a:gd name="connsiteY8" fmla="*/ 184536 h 18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11" h="184536">
                  <a:moveTo>
                    <a:pt x="37759" y="184536"/>
                  </a:moveTo>
                  <a:lnTo>
                    <a:pt x="36883" y="181655"/>
                  </a:lnTo>
                  <a:lnTo>
                    <a:pt x="0" y="92269"/>
                  </a:lnTo>
                  <a:lnTo>
                    <a:pt x="36883" y="2881"/>
                  </a:lnTo>
                  <a:lnTo>
                    <a:pt x="37759" y="0"/>
                  </a:lnTo>
                  <a:lnTo>
                    <a:pt x="117074" y="74210"/>
                  </a:lnTo>
                  <a:lnTo>
                    <a:pt x="132511" y="92267"/>
                  </a:lnTo>
                  <a:lnTo>
                    <a:pt x="117073" y="110326"/>
                  </a:lnTo>
                  <a:lnTo>
                    <a:pt x="37759" y="184536"/>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2BA7DF37-0381-BA96-EDB7-790630703737}"/>
                </a:ext>
              </a:extLst>
            </p:cNvPr>
            <p:cNvSpPr/>
            <p:nvPr/>
          </p:nvSpPr>
          <p:spPr>
            <a:xfrm rot="9000000">
              <a:off x="5732187" y="3514753"/>
              <a:ext cx="1487682" cy="851563"/>
            </a:xfrm>
            <a:custGeom>
              <a:avLst/>
              <a:gdLst>
                <a:gd name="connsiteX0" fmla="*/ 0 w 396269"/>
                <a:gd name="connsiteY0" fmla="*/ 174908 h 226828"/>
                <a:gd name="connsiteX1" fmla="*/ 8907 w 396269"/>
                <a:gd name="connsiteY1" fmla="*/ 113801 h 226828"/>
                <a:gd name="connsiteX2" fmla="*/ 76229 w 396269"/>
                <a:gd name="connsiteY2" fmla="*/ 16851 h 226828"/>
                <a:gd name="connsiteX3" fmla="*/ 337953 w 396269"/>
                <a:gd name="connsiteY3" fmla="*/ 82223 h 226828"/>
                <a:gd name="connsiteX4" fmla="*/ 396269 w 396269"/>
                <a:gd name="connsiteY4" fmla="*/ 132075 h 226828"/>
                <a:gd name="connsiteX5" fmla="*/ 378211 w 396269"/>
                <a:gd name="connsiteY5" fmla="*/ 147513 h 226828"/>
                <a:gd name="connsiteX6" fmla="*/ 304001 w 396269"/>
                <a:gd name="connsiteY6" fmla="*/ 226828 h 226828"/>
                <a:gd name="connsiteX7" fmla="*/ 200076 w 396269"/>
                <a:gd name="connsiteY7" fmla="*/ 195244 h 226828"/>
                <a:gd name="connsiteX8" fmla="*/ 13301 w 396269"/>
                <a:gd name="connsiteY8" fmla="*/ 172968 h 226828"/>
                <a:gd name="connsiteX9" fmla="*/ 0 w 396269"/>
                <a:gd name="connsiteY9" fmla="*/ 174908 h 2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69" h="226828">
                  <a:moveTo>
                    <a:pt x="0" y="174908"/>
                  </a:moveTo>
                  <a:lnTo>
                    <a:pt x="8907" y="113801"/>
                  </a:lnTo>
                  <a:cubicBezTo>
                    <a:pt x="21134" y="69342"/>
                    <a:pt x="43427" y="35789"/>
                    <a:pt x="76229" y="16851"/>
                  </a:cubicBezTo>
                  <a:cubicBezTo>
                    <a:pt x="141832" y="-21025"/>
                    <a:pt x="237045" y="6730"/>
                    <a:pt x="337953" y="82223"/>
                  </a:cubicBezTo>
                  <a:lnTo>
                    <a:pt x="396269" y="132075"/>
                  </a:lnTo>
                  <a:lnTo>
                    <a:pt x="378211" y="147513"/>
                  </a:lnTo>
                  <a:lnTo>
                    <a:pt x="304001" y="226828"/>
                  </a:lnTo>
                  <a:lnTo>
                    <a:pt x="200076" y="195244"/>
                  </a:lnTo>
                  <a:cubicBezTo>
                    <a:pt x="131235" y="178269"/>
                    <a:pt x="67742" y="170697"/>
                    <a:pt x="13301" y="172968"/>
                  </a:cubicBezTo>
                  <a:lnTo>
                    <a:pt x="0" y="17490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0A3845A2-0EFC-1E31-0294-5709BC0A6BB8}"/>
                </a:ext>
              </a:extLst>
            </p:cNvPr>
            <p:cNvSpPr/>
            <p:nvPr/>
          </p:nvSpPr>
          <p:spPr>
            <a:xfrm rot="9000000">
              <a:off x="2840964" y="3292492"/>
              <a:ext cx="754520" cy="1089062"/>
            </a:xfrm>
            <a:custGeom>
              <a:avLst/>
              <a:gdLst>
                <a:gd name="connsiteX0" fmla="*/ 102213 w 200979"/>
                <a:gd name="connsiteY0" fmla="*/ 290090 h 290090"/>
                <a:gd name="connsiteX1" fmla="*/ 97242 w 200979"/>
                <a:gd name="connsiteY1" fmla="*/ 277600 h 290090"/>
                <a:gd name="connsiteX2" fmla="*/ 49853 w 200979"/>
                <a:gd name="connsiteY2" fmla="*/ 203361 h 290090"/>
                <a:gd name="connsiteX3" fmla="*/ 0 w 200979"/>
                <a:gd name="connsiteY3" fmla="*/ 145044 h 290090"/>
                <a:gd name="connsiteX4" fmla="*/ 49852 w 200979"/>
                <a:gd name="connsiteY4" fmla="*/ 86729 h 290090"/>
                <a:gd name="connsiteX5" fmla="*/ 97242 w 200979"/>
                <a:gd name="connsiteY5" fmla="*/ 12489 h 290090"/>
                <a:gd name="connsiteX6" fmla="*/ 102214 w 200979"/>
                <a:gd name="connsiteY6" fmla="*/ 0 h 290090"/>
                <a:gd name="connsiteX7" fmla="*/ 150678 w 200979"/>
                <a:gd name="connsiteY7" fmla="*/ 38267 h 290090"/>
                <a:gd name="connsiteX8" fmla="*/ 200979 w 200979"/>
                <a:gd name="connsiteY8" fmla="*/ 145045 h 290090"/>
                <a:gd name="connsiteX9" fmla="*/ 150678 w 200979"/>
                <a:gd name="connsiteY9" fmla="*/ 251822 h 290090"/>
                <a:gd name="connsiteX10" fmla="*/ 102213 w 200979"/>
                <a:gd name="connsiteY10" fmla="*/ 290090 h 29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979" h="290090">
                  <a:moveTo>
                    <a:pt x="102213" y="290090"/>
                  </a:moveTo>
                  <a:lnTo>
                    <a:pt x="97242" y="277600"/>
                  </a:lnTo>
                  <a:cubicBezTo>
                    <a:pt x="84616" y="253459"/>
                    <a:pt x="68726" y="228588"/>
                    <a:pt x="49853" y="203361"/>
                  </a:cubicBezTo>
                  <a:lnTo>
                    <a:pt x="0" y="145044"/>
                  </a:lnTo>
                  <a:lnTo>
                    <a:pt x="49852" y="86729"/>
                  </a:lnTo>
                  <a:cubicBezTo>
                    <a:pt x="68726" y="61502"/>
                    <a:pt x="84615" y="36631"/>
                    <a:pt x="97242" y="12489"/>
                  </a:cubicBezTo>
                  <a:lnTo>
                    <a:pt x="102214" y="0"/>
                  </a:lnTo>
                  <a:lnTo>
                    <a:pt x="150678" y="38267"/>
                  </a:lnTo>
                  <a:cubicBezTo>
                    <a:pt x="183068" y="71086"/>
                    <a:pt x="200978" y="107169"/>
                    <a:pt x="200979" y="145045"/>
                  </a:cubicBezTo>
                  <a:cubicBezTo>
                    <a:pt x="200979" y="182920"/>
                    <a:pt x="183068" y="219003"/>
                    <a:pt x="150678" y="251822"/>
                  </a:cubicBezTo>
                  <a:lnTo>
                    <a:pt x="102213" y="29009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20AAF699-A71F-08B7-3DBD-887D4CC06CB7}"/>
                </a:ext>
              </a:extLst>
            </p:cNvPr>
            <p:cNvSpPr/>
            <p:nvPr/>
          </p:nvSpPr>
          <p:spPr>
            <a:xfrm rot="9000000">
              <a:off x="5506405" y="3523704"/>
              <a:ext cx="575507" cy="295964"/>
            </a:xfrm>
            <a:custGeom>
              <a:avLst/>
              <a:gdLst>
                <a:gd name="connsiteX0" fmla="*/ 0 w 153296"/>
                <a:gd name="connsiteY0" fmla="*/ 78835 h 78835"/>
                <a:gd name="connsiteX1" fmla="*/ 58971 w 153296"/>
                <a:gd name="connsiteY1" fmla="*/ 2199 h 78835"/>
                <a:gd name="connsiteX2" fmla="*/ 61028 w 153296"/>
                <a:gd name="connsiteY2" fmla="*/ 0 h 78835"/>
                <a:gd name="connsiteX3" fmla="*/ 63909 w 153296"/>
                <a:gd name="connsiteY3" fmla="*/ 876 h 78835"/>
                <a:gd name="connsiteX4" fmla="*/ 153296 w 153296"/>
                <a:gd name="connsiteY4" fmla="*/ 37759 h 78835"/>
                <a:gd name="connsiteX5" fmla="*/ 130639 w 153296"/>
                <a:gd name="connsiteY5" fmla="*/ 47109 h 78835"/>
                <a:gd name="connsiteX6" fmla="*/ 80633 w 153296"/>
                <a:gd name="connsiteY6" fmla="*/ 73169 h 78835"/>
                <a:gd name="connsiteX7" fmla="*/ 24298 w 153296"/>
                <a:gd name="connsiteY7" fmla="*/ 75603 h 78835"/>
                <a:gd name="connsiteX8" fmla="*/ 0 w 153296"/>
                <a:gd name="connsiteY8" fmla="*/ 78835 h 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6" h="78835">
                  <a:moveTo>
                    <a:pt x="0" y="78835"/>
                  </a:moveTo>
                  <a:lnTo>
                    <a:pt x="58971" y="2199"/>
                  </a:lnTo>
                  <a:lnTo>
                    <a:pt x="61028" y="0"/>
                  </a:lnTo>
                  <a:lnTo>
                    <a:pt x="63909" y="876"/>
                  </a:lnTo>
                  <a:lnTo>
                    <a:pt x="153296" y="37759"/>
                  </a:lnTo>
                  <a:lnTo>
                    <a:pt x="130639" y="47109"/>
                  </a:lnTo>
                  <a:lnTo>
                    <a:pt x="80633" y="73169"/>
                  </a:lnTo>
                  <a:lnTo>
                    <a:pt x="24298" y="75603"/>
                  </a:lnTo>
                  <a:lnTo>
                    <a:pt x="0" y="78835"/>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84A306F0-B6AD-EDBE-5860-E0A95BF16874}"/>
                </a:ext>
              </a:extLst>
            </p:cNvPr>
            <p:cNvSpPr/>
            <p:nvPr/>
          </p:nvSpPr>
          <p:spPr>
            <a:xfrm rot="9000000">
              <a:off x="4014924" y="3581353"/>
              <a:ext cx="852126" cy="650408"/>
            </a:xfrm>
            <a:custGeom>
              <a:avLst/>
              <a:gdLst>
                <a:gd name="connsiteX0" fmla="*/ 191054 w 226978"/>
                <a:gd name="connsiteY0" fmla="*/ 173247 h 173247"/>
                <a:gd name="connsiteX1" fmla="*/ 188855 w 226978"/>
                <a:gd name="connsiteY1" fmla="*/ 171190 h 173247"/>
                <a:gd name="connsiteX2" fmla="*/ 92794 w 226978"/>
                <a:gd name="connsiteY2" fmla="*/ 97272 h 173247"/>
                <a:gd name="connsiteX3" fmla="*/ 45223 w 226978"/>
                <a:gd name="connsiteY3" fmla="*/ 66997 h 173247"/>
                <a:gd name="connsiteX4" fmla="*/ 14948 w 226978"/>
                <a:gd name="connsiteY4" fmla="*/ 19426 h 173247"/>
                <a:gd name="connsiteX5" fmla="*/ 0 w 226978"/>
                <a:gd name="connsiteY5" fmla="*/ 0 h 173247"/>
                <a:gd name="connsiteX6" fmla="*/ 95853 w 226978"/>
                <a:gd name="connsiteY6" fmla="*/ 12752 h 173247"/>
                <a:gd name="connsiteX7" fmla="*/ 204580 w 226978"/>
                <a:gd name="connsiteY7" fmla="*/ 38044 h 173247"/>
                <a:gd name="connsiteX8" fmla="*/ 226978 w 226978"/>
                <a:gd name="connsiteY8" fmla="*/ 45964 h 173247"/>
                <a:gd name="connsiteX9" fmla="*/ 222638 w 226978"/>
                <a:gd name="connsiteY9" fmla="*/ 69322 h 173247"/>
                <a:gd name="connsiteX10" fmla="*/ 191054 w 226978"/>
                <a:gd name="connsiteY10" fmla="*/ 173247 h 17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8" h="173247">
                  <a:moveTo>
                    <a:pt x="191054" y="173247"/>
                  </a:moveTo>
                  <a:lnTo>
                    <a:pt x="188855" y="171190"/>
                  </a:lnTo>
                  <a:cubicBezTo>
                    <a:pt x="159166" y="146035"/>
                    <a:pt x="127052" y="121271"/>
                    <a:pt x="92794" y="97272"/>
                  </a:cubicBezTo>
                  <a:lnTo>
                    <a:pt x="45223" y="66997"/>
                  </a:lnTo>
                  <a:lnTo>
                    <a:pt x="14948" y="19426"/>
                  </a:lnTo>
                  <a:lnTo>
                    <a:pt x="0" y="0"/>
                  </a:lnTo>
                  <a:lnTo>
                    <a:pt x="95853" y="12752"/>
                  </a:lnTo>
                  <a:cubicBezTo>
                    <a:pt x="134142" y="19693"/>
                    <a:pt x="170527" y="28185"/>
                    <a:pt x="204580" y="38044"/>
                  </a:cubicBezTo>
                  <a:lnTo>
                    <a:pt x="226978" y="45964"/>
                  </a:lnTo>
                  <a:lnTo>
                    <a:pt x="222638" y="69322"/>
                  </a:lnTo>
                  <a:lnTo>
                    <a:pt x="191054" y="173247"/>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91">
              <a:extLst>
                <a:ext uri="{FF2B5EF4-FFF2-40B4-BE49-F238E27FC236}">
                  <a16:creationId xmlns:a16="http://schemas.microsoft.com/office/drawing/2014/main" id="{3BF79EE7-9966-2B4B-583A-3BBF0AD70ED5}"/>
                </a:ext>
              </a:extLst>
            </p:cNvPr>
            <p:cNvSpPr/>
            <p:nvPr/>
          </p:nvSpPr>
          <p:spPr>
            <a:xfrm rot="9000000">
              <a:off x="5008009" y="3811461"/>
              <a:ext cx="575503" cy="295960"/>
            </a:xfrm>
            <a:custGeom>
              <a:avLst/>
              <a:gdLst>
                <a:gd name="connsiteX0" fmla="*/ 0 w 153295"/>
                <a:gd name="connsiteY0" fmla="*/ 37759 h 78834"/>
                <a:gd name="connsiteX1" fmla="*/ 89387 w 153295"/>
                <a:gd name="connsiteY1" fmla="*/ 876 h 78834"/>
                <a:gd name="connsiteX2" fmla="*/ 92268 w 153295"/>
                <a:gd name="connsiteY2" fmla="*/ 0 h 78834"/>
                <a:gd name="connsiteX3" fmla="*/ 94325 w 153295"/>
                <a:gd name="connsiteY3" fmla="*/ 2199 h 78834"/>
                <a:gd name="connsiteX4" fmla="*/ 153295 w 153295"/>
                <a:gd name="connsiteY4" fmla="*/ 78834 h 78834"/>
                <a:gd name="connsiteX5" fmla="*/ 128998 w 153295"/>
                <a:gd name="connsiteY5" fmla="*/ 75602 h 78834"/>
                <a:gd name="connsiteX6" fmla="*/ 72662 w 153295"/>
                <a:gd name="connsiteY6" fmla="*/ 73168 h 78834"/>
                <a:gd name="connsiteX7" fmla="*/ 22658 w 153295"/>
                <a:gd name="connsiteY7" fmla="*/ 47108 h 78834"/>
                <a:gd name="connsiteX8" fmla="*/ 0 w 153295"/>
                <a:gd name="connsiteY8" fmla="*/ 37759 h 7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5" h="78834">
                  <a:moveTo>
                    <a:pt x="0" y="37759"/>
                  </a:moveTo>
                  <a:lnTo>
                    <a:pt x="89387" y="876"/>
                  </a:lnTo>
                  <a:lnTo>
                    <a:pt x="92268" y="0"/>
                  </a:lnTo>
                  <a:lnTo>
                    <a:pt x="94325" y="2199"/>
                  </a:lnTo>
                  <a:lnTo>
                    <a:pt x="153295" y="78834"/>
                  </a:lnTo>
                  <a:lnTo>
                    <a:pt x="128998" y="75602"/>
                  </a:lnTo>
                  <a:lnTo>
                    <a:pt x="72662" y="73168"/>
                  </a:lnTo>
                  <a:lnTo>
                    <a:pt x="22658" y="47108"/>
                  </a:lnTo>
                  <a:lnTo>
                    <a:pt x="0" y="37759"/>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23A54A92-920C-FD7F-BA5B-EF17A27CB9BD}"/>
                </a:ext>
              </a:extLst>
            </p:cNvPr>
            <p:cNvSpPr/>
            <p:nvPr/>
          </p:nvSpPr>
          <p:spPr>
            <a:xfrm rot="9000000">
              <a:off x="4443810" y="4258596"/>
              <a:ext cx="1487685" cy="851559"/>
            </a:xfrm>
            <a:custGeom>
              <a:avLst/>
              <a:gdLst>
                <a:gd name="connsiteX0" fmla="*/ 92268 w 396270"/>
                <a:gd name="connsiteY0" fmla="*/ 226827 h 226827"/>
                <a:gd name="connsiteX1" fmla="*/ 18058 w 396270"/>
                <a:gd name="connsiteY1" fmla="*/ 147512 h 226827"/>
                <a:gd name="connsiteX2" fmla="*/ 0 w 396270"/>
                <a:gd name="connsiteY2" fmla="*/ 132074 h 226827"/>
                <a:gd name="connsiteX3" fmla="*/ 58316 w 396270"/>
                <a:gd name="connsiteY3" fmla="*/ 82222 h 226827"/>
                <a:gd name="connsiteX4" fmla="*/ 320040 w 396270"/>
                <a:gd name="connsiteY4" fmla="*/ 16850 h 226827"/>
                <a:gd name="connsiteX5" fmla="*/ 387362 w 396270"/>
                <a:gd name="connsiteY5" fmla="*/ 113801 h 226827"/>
                <a:gd name="connsiteX6" fmla="*/ 396270 w 396270"/>
                <a:gd name="connsiteY6" fmla="*/ 174906 h 226827"/>
                <a:gd name="connsiteX7" fmla="*/ 382967 w 396270"/>
                <a:gd name="connsiteY7" fmla="*/ 172967 h 226827"/>
                <a:gd name="connsiteX8" fmla="*/ 196193 w 396270"/>
                <a:gd name="connsiteY8" fmla="*/ 195243 h 226827"/>
                <a:gd name="connsiteX9" fmla="*/ 92268 w 396270"/>
                <a:gd name="connsiteY9" fmla="*/ 226827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70" h="226827">
                  <a:moveTo>
                    <a:pt x="92268" y="226827"/>
                  </a:moveTo>
                  <a:lnTo>
                    <a:pt x="18058" y="147512"/>
                  </a:lnTo>
                  <a:lnTo>
                    <a:pt x="0" y="132074"/>
                  </a:lnTo>
                  <a:lnTo>
                    <a:pt x="58316" y="82222"/>
                  </a:lnTo>
                  <a:cubicBezTo>
                    <a:pt x="159224" y="6730"/>
                    <a:pt x="254437" y="-21025"/>
                    <a:pt x="320040" y="16850"/>
                  </a:cubicBezTo>
                  <a:cubicBezTo>
                    <a:pt x="352842" y="35788"/>
                    <a:pt x="375134" y="69341"/>
                    <a:pt x="387362" y="113801"/>
                  </a:cubicBezTo>
                  <a:lnTo>
                    <a:pt x="396270" y="174906"/>
                  </a:lnTo>
                  <a:lnTo>
                    <a:pt x="382967" y="172967"/>
                  </a:lnTo>
                  <a:cubicBezTo>
                    <a:pt x="328527" y="170695"/>
                    <a:pt x="265033" y="178268"/>
                    <a:pt x="196193" y="195243"/>
                  </a:cubicBezTo>
                  <a:lnTo>
                    <a:pt x="92268" y="226827"/>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93">
              <a:extLst>
                <a:ext uri="{FF2B5EF4-FFF2-40B4-BE49-F238E27FC236}">
                  <a16:creationId xmlns:a16="http://schemas.microsoft.com/office/drawing/2014/main" id="{7ECB383A-19BD-8C54-57C0-B587BF6CB1FA}"/>
                </a:ext>
              </a:extLst>
            </p:cNvPr>
            <p:cNvSpPr/>
            <p:nvPr/>
          </p:nvSpPr>
          <p:spPr>
            <a:xfrm rot="9000000">
              <a:off x="3575575" y="4125539"/>
              <a:ext cx="716692" cy="943154"/>
            </a:xfrm>
            <a:custGeom>
              <a:avLst/>
              <a:gdLst>
                <a:gd name="connsiteX0" fmla="*/ 0 w 190903"/>
                <a:gd name="connsiteY0" fmla="*/ 176719 h 251225"/>
                <a:gd name="connsiteX1" fmla="*/ 14016 w 190903"/>
                <a:gd name="connsiteY1" fmla="*/ 101290 h 251225"/>
                <a:gd name="connsiteX2" fmla="*/ 17936 w 190903"/>
                <a:gd name="connsiteY2" fmla="*/ 13302 h 251225"/>
                <a:gd name="connsiteX3" fmla="*/ 15997 w 190903"/>
                <a:gd name="connsiteY3" fmla="*/ 0 h 251225"/>
                <a:gd name="connsiteX4" fmla="*/ 77102 w 190903"/>
                <a:gd name="connsiteY4" fmla="*/ 8908 h 251225"/>
                <a:gd name="connsiteX5" fmla="*/ 174053 w 190903"/>
                <a:gd name="connsiteY5" fmla="*/ 76230 h 251225"/>
                <a:gd name="connsiteX6" fmla="*/ 183880 w 190903"/>
                <a:gd name="connsiteY6" fmla="*/ 193853 h 251225"/>
                <a:gd name="connsiteX7" fmla="*/ 161042 w 190903"/>
                <a:gd name="connsiteY7" fmla="*/ 251225 h 251225"/>
                <a:gd name="connsiteX8" fmla="*/ 150492 w 190903"/>
                <a:gd name="connsiteY8" fmla="*/ 242895 h 251225"/>
                <a:gd name="connsiteX9" fmla="*/ 72332 w 190903"/>
                <a:gd name="connsiteY9" fmla="*/ 202296 h 251225"/>
                <a:gd name="connsiteX10" fmla="*/ 0 w 190903"/>
                <a:gd name="connsiteY10" fmla="*/ 176719 h 25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3" h="251225">
                  <a:moveTo>
                    <a:pt x="0" y="176719"/>
                  </a:moveTo>
                  <a:lnTo>
                    <a:pt x="14016" y="101290"/>
                  </a:lnTo>
                  <a:cubicBezTo>
                    <a:pt x="17747" y="70006"/>
                    <a:pt x="19072" y="40523"/>
                    <a:pt x="17936" y="13302"/>
                  </a:cubicBezTo>
                  <a:lnTo>
                    <a:pt x="15997" y="0"/>
                  </a:lnTo>
                  <a:lnTo>
                    <a:pt x="77102" y="8908"/>
                  </a:lnTo>
                  <a:cubicBezTo>
                    <a:pt x="121562" y="21135"/>
                    <a:pt x="155115" y="43428"/>
                    <a:pt x="174053" y="76230"/>
                  </a:cubicBezTo>
                  <a:cubicBezTo>
                    <a:pt x="192990" y="109031"/>
                    <a:pt x="195521" y="149235"/>
                    <a:pt x="183880" y="193853"/>
                  </a:cubicBezTo>
                  <a:lnTo>
                    <a:pt x="161042" y="251225"/>
                  </a:lnTo>
                  <a:lnTo>
                    <a:pt x="150492" y="242895"/>
                  </a:lnTo>
                  <a:cubicBezTo>
                    <a:pt x="127486" y="228301"/>
                    <a:pt x="101290" y="214707"/>
                    <a:pt x="72332" y="202296"/>
                  </a:cubicBezTo>
                  <a:lnTo>
                    <a:pt x="0" y="1767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87408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42</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A1A4FA36-FFCC-4BAD-89CC-494998FC4399}"/>
              </a:ext>
            </a:extLst>
          </p:cNvPr>
          <p:cNvGrpSpPr/>
          <p:nvPr/>
        </p:nvGrpSpPr>
        <p:grpSpPr>
          <a:xfrm>
            <a:off x="9194977" y="798217"/>
            <a:ext cx="2672680" cy="2664760"/>
            <a:chOff x="4320934" y="1945939"/>
            <a:chExt cx="3533584" cy="3523111"/>
          </a:xfrm>
        </p:grpSpPr>
        <p:grpSp>
          <p:nvGrpSpPr>
            <p:cNvPr id="6" name="Group 5">
              <a:extLst>
                <a:ext uri="{FF2B5EF4-FFF2-40B4-BE49-F238E27FC236}">
                  <a16:creationId xmlns:a16="http://schemas.microsoft.com/office/drawing/2014/main" id="{1F8A1ED3-17B2-E5EF-F339-6286F0ACD9D0}"/>
                </a:ext>
              </a:extLst>
            </p:cNvPr>
            <p:cNvGrpSpPr/>
            <p:nvPr/>
          </p:nvGrpSpPr>
          <p:grpSpPr>
            <a:xfrm>
              <a:off x="4481077" y="2121268"/>
              <a:ext cx="3183077" cy="3187720"/>
              <a:chOff x="4481077" y="2121268"/>
              <a:chExt cx="3183077" cy="3187720"/>
            </a:xfrm>
          </p:grpSpPr>
          <p:cxnSp>
            <p:nvCxnSpPr>
              <p:cNvPr id="62" name="Straight Arrow Connector 61">
                <a:extLst>
                  <a:ext uri="{FF2B5EF4-FFF2-40B4-BE49-F238E27FC236}">
                    <a16:creationId xmlns:a16="http://schemas.microsoft.com/office/drawing/2014/main" id="{CCCAE31C-E7EA-B5CF-86EC-325FC58FD848}"/>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5A39709-811D-2E73-F0FB-45D24D03496A}"/>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1A4C8C2-59CA-DF46-4103-7BFA5945D17C}"/>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DA7C7C0-07F4-8430-CF1B-9E04ABD7EC8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48820EC-EE82-E850-1D88-113A29AA0929}"/>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EB5FB25-770E-FB94-935B-F57E32835732}"/>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162492E-3D78-7BDD-E13A-DC2F889D8C8C}"/>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518A2C8-07DE-8226-CBAA-871871FE147E}"/>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8152F0D-CDA6-2E29-B97D-43D090936FF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2BE74F1-4648-405B-BEF5-DC84A3E2B87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FDE7063-46F1-19F1-EE0C-483AF5BE1F6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5B7D8EC-E985-B370-ECA9-AA4138EB5D57}"/>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26FC25F-0707-ECFC-8330-76D3E55C868D}"/>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35434C8-C3E5-1D43-1683-FAB155D2FEC5}"/>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2EF280-7A31-627A-5649-22F03210B303}"/>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D11A559-015B-8719-499A-2ED2BA27DCF0}"/>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B73605-BA03-C475-8C61-0D40BAF1DB5A}"/>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4D67F07-867D-1AFE-76AC-0CDFFF1AA372}"/>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B831B40-538A-B0B5-3EEB-D7E387E2E339}"/>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C783FA5-BF43-0B87-E354-0B7DE4B07C82}"/>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4E9F170-9281-2C90-4A1B-FCDB58B17CD5}"/>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25C8D24-ABE6-4A54-A33C-BD12C32922E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CBAFBD-2FC5-FC1B-8396-6E84F24E0E05}"/>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2C26323-C48B-EBC6-CFFB-DF82762C9536}"/>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7956AA5A-4CE6-034C-2E71-DB35AD897FA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273510-84DE-7A92-495E-7F05DF82C682}"/>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34A2AF2-5033-9C22-45B4-E42F6EE74917}"/>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9F71F9F-4A51-0B9A-F0A3-62B86BCC9F2D}"/>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6738986-FE99-8CF1-838F-1AF849CE6398}"/>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FE01587-83E8-F5A9-8885-04B8299A2A6F}"/>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63EABE5-74D4-34D9-F400-921F09A948FC}"/>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1E8F4A6-35CC-8AE2-4F24-3AD7573612EA}"/>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0D9AC93-FB5B-9557-6EFE-9F2FD6862013}"/>
              </a:ext>
            </a:extLst>
          </p:cNvPr>
          <p:cNvGrpSpPr/>
          <p:nvPr/>
        </p:nvGrpSpPr>
        <p:grpSpPr>
          <a:xfrm>
            <a:off x="9879618" y="1498058"/>
            <a:ext cx="1280160" cy="1280160"/>
            <a:chOff x="9879618" y="1498058"/>
            <a:chExt cx="1280160" cy="1280160"/>
          </a:xfrm>
        </p:grpSpPr>
        <p:sp>
          <p:nvSpPr>
            <p:cNvPr id="53" name="Oval 52">
              <a:extLst>
                <a:ext uri="{FF2B5EF4-FFF2-40B4-BE49-F238E27FC236}">
                  <a16:creationId xmlns:a16="http://schemas.microsoft.com/office/drawing/2014/main" id="{16132A60-6FD5-479C-273F-361A2738A7BD}"/>
                </a:ext>
              </a:extLst>
            </p:cNvPr>
            <p:cNvSpPr/>
            <p:nvPr/>
          </p:nvSpPr>
          <p:spPr>
            <a:xfrm rot="5400000">
              <a:off x="9879618" y="1863818"/>
              <a:ext cx="1280160" cy="548640"/>
            </a:xfrm>
            <a:prstGeom prst="ellipse">
              <a:avLst/>
            </a:prstGeom>
            <a:solidFill>
              <a:schemeClr val="accent4">
                <a:alpha val="40000"/>
              </a:schemeClr>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8D558E3-3340-D944-9B4A-E046E88E305D}"/>
                </a:ext>
              </a:extLst>
            </p:cNvPr>
            <p:cNvSpPr/>
            <p:nvPr/>
          </p:nvSpPr>
          <p:spPr>
            <a:xfrm rot="7200000">
              <a:off x="9879618" y="1863818"/>
              <a:ext cx="1280160" cy="548640"/>
            </a:xfrm>
            <a:prstGeom prst="ellipse">
              <a:avLst/>
            </a:prstGeom>
            <a:solidFill>
              <a:schemeClr val="accent4">
                <a:alpha val="70000"/>
              </a:schemeClr>
            </a:solidFill>
            <a:ln w="25400">
              <a:solidFill>
                <a:schemeClr val="accent2">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2D9E12B-DDB4-3B19-1285-0A25CBDFD1AB}"/>
                </a:ext>
              </a:extLst>
            </p:cNvPr>
            <p:cNvSpPr/>
            <p:nvPr/>
          </p:nvSpPr>
          <p:spPr>
            <a:xfrm rot="9000000">
              <a:off x="9879618" y="1863818"/>
              <a:ext cx="1280160" cy="548640"/>
            </a:xfrm>
            <a:prstGeom prst="ellipse">
              <a:avLst/>
            </a:prstGeom>
            <a:solidFill>
              <a:schemeClr val="accent4"/>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04ACB931-9852-C5D7-221C-47909BEBBD5E}"/>
                </a:ext>
              </a:extLst>
            </p:cNvPr>
            <p:cNvSpPr/>
            <p:nvPr/>
          </p:nvSpPr>
          <p:spPr>
            <a:xfrm>
              <a:off x="9879618" y="1863818"/>
              <a:ext cx="1280160" cy="548640"/>
            </a:xfrm>
            <a:prstGeom prst="ellipse">
              <a:avLst/>
            </a:prstGeom>
            <a:solidFill>
              <a:schemeClr val="accent4">
                <a:alpha val="70000"/>
              </a:schemeClr>
            </a:solidFill>
            <a:ln w="25400">
              <a:solidFill>
                <a:schemeClr val="accent2">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B4FD352-D7AA-ECBC-9CB9-6F8A48ACDB95}"/>
                </a:ext>
              </a:extLst>
            </p:cNvPr>
            <p:cNvSpPr/>
            <p:nvPr/>
          </p:nvSpPr>
          <p:spPr>
            <a:xfrm rot="1800000">
              <a:off x="9879618" y="1863818"/>
              <a:ext cx="1280160" cy="548640"/>
            </a:xfrm>
            <a:prstGeom prst="ellipse">
              <a:avLst/>
            </a:prstGeom>
            <a:solidFill>
              <a:schemeClr val="accent4">
                <a:alpha val="40000"/>
              </a:schemeClr>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1432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43</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CC37C0-2182-4CE5-C344-715302E91E23}"/>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 name="Oval 4">
            <a:extLst>
              <a:ext uri="{FF2B5EF4-FFF2-40B4-BE49-F238E27FC236}">
                <a16:creationId xmlns:a16="http://schemas.microsoft.com/office/drawing/2014/main" id="{6F5B01DC-F7F0-0FA3-90AB-79B5AE5F71BC}"/>
              </a:ext>
            </a:extLst>
          </p:cNvPr>
          <p:cNvSpPr>
            <a:spLocks/>
          </p:cNvSpPr>
          <p:nvPr/>
        </p:nvSpPr>
        <p:spPr>
          <a:xfrm rot="12233708">
            <a:off x="1040185" y="3403510"/>
            <a:ext cx="3200400" cy="182880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71EA3A-12CC-E486-D315-8577AFB75257}"/>
              </a:ext>
            </a:extLst>
          </p:cNvPr>
          <p:cNvSpPr>
            <a:spLocks noChangeAspect="1"/>
          </p:cNvSpPr>
          <p:nvPr/>
        </p:nvSpPr>
        <p:spPr>
          <a:xfrm rot="9000000">
            <a:off x="5151414" y="4755213"/>
            <a:ext cx="9144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383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44</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4BD6C8-AC49-2C61-6D83-0940B5741DE9}"/>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8" name="Oval 7">
            <a:extLst>
              <a:ext uri="{FF2B5EF4-FFF2-40B4-BE49-F238E27FC236}">
                <a16:creationId xmlns:a16="http://schemas.microsoft.com/office/drawing/2014/main" id="{E7F143E7-B024-B6EF-48AC-B89062C6706B}"/>
              </a:ext>
            </a:extLst>
          </p:cNvPr>
          <p:cNvSpPr>
            <a:spLocks/>
          </p:cNvSpPr>
          <p:nvPr/>
        </p:nvSpPr>
        <p:spPr>
          <a:xfrm rot="12233708">
            <a:off x="1040185" y="3403510"/>
            <a:ext cx="3200400" cy="182880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488F9-0CCE-A5A7-3712-EDFC455C3E0D}"/>
              </a:ext>
            </a:extLst>
          </p:cNvPr>
          <p:cNvSpPr>
            <a:spLocks noChangeAspect="1"/>
          </p:cNvSpPr>
          <p:nvPr/>
        </p:nvSpPr>
        <p:spPr>
          <a:xfrm rot="9000000">
            <a:off x="5151414" y="4755213"/>
            <a:ext cx="914400" cy="36576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864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45</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solidFill>
            <a:schemeClr val="accent4"/>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6CE3348-8BDF-349D-37DF-09C0C409C245}"/>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9" name="Oval 58">
            <a:extLst>
              <a:ext uri="{FF2B5EF4-FFF2-40B4-BE49-F238E27FC236}">
                <a16:creationId xmlns:a16="http://schemas.microsoft.com/office/drawing/2014/main" id="{337A3C4D-A5E0-2E11-55A8-6DD2BD42E03C}"/>
              </a:ext>
            </a:extLst>
          </p:cNvPr>
          <p:cNvSpPr>
            <a:spLocks/>
          </p:cNvSpPr>
          <p:nvPr/>
        </p:nvSpPr>
        <p:spPr>
          <a:xfrm rot="12233708">
            <a:off x="1040185" y="3403510"/>
            <a:ext cx="3200400" cy="182880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3174A7A-E20B-F366-EA0E-C4919CFE3FAE}"/>
              </a:ext>
            </a:extLst>
          </p:cNvPr>
          <p:cNvSpPr>
            <a:spLocks noChangeAspect="1"/>
          </p:cNvSpPr>
          <p:nvPr/>
        </p:nvSpPr>
        <p:spPr>
          <a:xfrm rot="9000000">
            <a:off x="5151414" y="4755213"/>
            <a:ext cx="914400" cy="36576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340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341420"/>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341420"/>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209460" y="4224449"/>
            <a:ext cx="9522735" cy="1446550"/>
          </a:xfrm>
          <a:prstGeom prst="rect">
            <a:avLst/>
          </a:prstGeom>
          <a:noFill/>
        </p:spPr>
        <p:txBody>
          <a:bodyPr wrap="none" rtlCol="0">
            <a:spAutoFit/>
          </a:bodyPr>
          <a:lstStyle/>
          <a:p>
            <a:r>
              <a:rPr lang="en-US" sz="4400" dirty="0">
                <a:solidFill>
                  <a:schemeClr val="accent6">
                    <a:lumMod val="75000"/>
                  </a:schemeClr>
                </a:solidFill>
              </a:rPr>
              <a:t>The evolution conserves the uncertainty </a:t>
            </a:r>
          </a:p>
          <a:p>
            <a:r>
              <a:rPr lang="en-US" sz="4400" dirty="0">
                <a:solidFill>
                  <a:schemeClr val="accent6">
                    <a:lumMod val="75000"/>
                  </a:schemeClr>
                </a:solidFill>
              </a:rPr>
              <a:t>of peaked distributions (DR-UNC)</a:t>
            </a:r>
          </a:p>
        </p:txBody>
      </p:sp>
      <mc:AlternateContent xmlns:mc="http://schemas.openxmlformats.org/markup-compatibility/2006">
        <mc:Choice xmlns:a14="http://schemas.microsoft.com/office/drawing/2010/main" Requires="a14">
          <p:sp>
            <p:nvSpPr>
              <p:cNvPr id="4" name="TextBox 20">
                <a:extLst>
                  <a:ext uri="{FF2B5EF4-FFF2-40B4-BE49-F238E27FC236}">
                    <a16:creationId xmlns:a16="http://schemas.microsoft.com/office/drawing/2014/main" id="{70332CFA-FD01-AD6D-2A3B-2CACA7D2EAE3}"/>
                  </a:ext>
                </a:extLst>
              </p:cNvPr>
              <p:cNvSpPr txBox="1"/>
              <p:nvPr/>
            </p:nvSpPr>
            <p:spPr>
              <a:xfrm>
                <a:off x="3397768" y="3325651"/>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397768" y="3325651"/>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36535B3-F335-FB67-4355-197CA5DC3C1A}"/>
                  </a:ext>
                </a:extLst>
              </p:cNvPr>
              <p:cNvSpPr txBox="1"/>
              <p:nvPr/>
            </p:nvSpPr>
            <p:spPr>
              <a:xfrm>
                <a:off x="941652" y="1379450"/>
                <a:ext cx="10045442" cy="911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b="0" i="1" smtClean="0">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b="0" i="1" smtClean="0">
                                      <a:solidFill>
                                        <a:schemeClr val="tx1"/>
                                      </a:solidFill>
                                      <a:latin typeface="Cambria Math" panose="02040503050406030204" pitchFamily="18" charset="0"/>
                                      <a:ea typeface="Cambria Math" panose="02040503050406030204" pitchFamily="18" charset="0"/>
                                    </a:rPr>
                                    <m:t>𝑐</m:t>
                                  </m:r>
                                </m:sup>
                              </m:sSup>
                            </m:e>
                          </m:d>
                        </m:e>
                        <m:sup>
                          <m:r>
                            <a:rPr lang="en-US" sz="4000" b="0" i="1" smtClean="0">
                              <a:solidFill>
                                <a:schemeClr val="tx1"/>
                              </a:solidFill>
                              <a:latin typeface="Cambria Math" panose="02040503050406030204" pitchFamily="18" charset="0"/>
                              <a:ea typeface="Cambria Math" panose="02040503050406030204" pitchFamily="18" charset="0"/>
                            </a:rPr>
                            <m:t>2</m:t>
                          </m:r>
                        </m:sup>
                      </m:sSup>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r>
                        <a:rPr lang="en-US" sz="40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𝑏</m:t>
                                  </m:r>
                                </m:sup>
                              </m:sSup>
                            </m:e>
                          </m:d>
                        </m:e>
                      </m:d>
                      <m:r>
                        <a:rPr lang="en-US" sz="4000" b="0" i="1" smtClean="0">
                          <a:solidFill>
                            <a:schemeClr val="tx1"/>
                          </a:solidFill>
                          <a:latin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𝑐</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𝑑</m:t>
                                  </m:r>
                                </m:sup>
                              </m:sSup>
                            </m:e>
                          </m:d>
                        </m:e>
                      </m:d>
                    </m:oMath>
                  </m:oMathPara>
                </a14:m>
                <a:endParaRPr lang="en-US" sz="4000" dirty="0">
                  <a:solidFill>
                    <a:schemeClr val="tx1"/>
                  </a:solidFill>
                </a:endParaRPr>
              </a:p>
            </p:txBody>
          </p:sp>
        </mc:Choice>
        <mc:Fallback>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941652" y="1379450"/>
                <a:ext cx="10045442" cy="911981"/>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38391A10-B6C7-B907-BBA3-FCC1A851C6DB}"/>
              </a:ext>
            </a:extLst>
          </p:cNvPr>
          <p:cNvCxnSpPr>
            <a:cxnSpLocks/>
          </p:cNvCxnSpPr>
          <p:nvPr/>
        </p:nvCxnSpPr>
        <p:spPr>
          <a:xfrm flipV="1">
            <a:off x="2360645" y="2136710"/>
            <a:ext cx="522514" cy="47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CE654A-997A-E37B-54E7-CD989ADD3225}"/>
              </a:ext>
            </a:extLst>
          </p:cNvPr>
          <p:cNvSpPr txBox="1"/>
          <p:nvPr/>
        </p:nvSpPr>
        <p:spPr>
          <a:xfrm>
            <a:off x="295572" y="2611741"/>
            <a:ext cx="3102196" cy="646331"/>
          </a:xfrm>
          <a:prstGeom prst="rect">
            <a:avLst/>
          </a:prstGeom>
          <a:noFill/>
        </p:spPr>
        <p:txBody>
          <a:bodyPr wrap="none" rtlCol="0">
            <a:spAutoFit/>
          </a:bodyPr>
          <a:lstStyle/>
          <a:p>
            <a:r>
              <a:rPr lang="en-US" dirty="0"/>
              <a:t>But: continuous transformation</a:t>
            </a:r>
            <a:br>
              <a:rPr lang="en-US" dirty="0"/>
            </a:br>
            <a:r>
              <a:rPr lang="en-US" dirty="0"/>
              <a:t>cannot have negative Jacobian</a:t>
            </a:r>
          </a:p>
        </p:txBody>
      </p:sp>
    </p:spTree>
    <p:extLst>
      <p:ext uri="{BB962C8B-B14F-4D97-AF65-F5344CB8AC3E}">
        <p14:creationId xmlns:p14="http://schemas.microsoft.com/office/powerpoint/2010/main" val="463738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47</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117022" y="1499598"/>
                <a:ext cx="12197763" cy="461665"/>
              </a:xfrm>
              <a:prstGeom prst="rect">
                <a:avLst/>
              </a:prstGeom>
              <a:noFill/>
            </p:spPr>
            <p:txBody>
              <a:bodyPr wrap="none" rtlCol="0">
                <a:spAutoFit/>
              </a:bodyPr>
              <a:lstStyle/>
              <a:p>
                <a:pPr algn="ctr"/>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117022" y="1499598"/>
                <a:ext cx="12197763"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9222" y="1902772"/>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9222" y="1902772"/>
                <a:ext cx="8407173" cy="511166"/>
              </a:xfrm>
              <a:prstGeom prst="rect">
                <a:avLst/>
              </a:prstGeom>
              <a:blipFill>
                <a:blip r:embed="rId4"/>
                <a:stretch>
                  <a:fillRect l="-1160"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4046" y="2778498"/>
                <a:ext cx="9302868" cy="511166"/>
              </a:xfrm>
              <a:prstGeom prst="rect">
                <a:avLst/>
              </a:prstGeom>
              <a:noFill/>
            </p:spPr>
            <p:txBody>
              <a:bodyPr wrap="none" rtlCol="0">
                <a:spAutoFit/>
              </a:bodyPr>
              <a:lstStyle/>
              <a:p>
                <a:r>
                  <a:rPr lang="en-US" sz="2400" dirty="0">
                    <a:solidFill>
                      <a:schemeClr val="accent6">
                        <a:lumMod val="75000"/>
                      </a:schemeClr>
                    </a:solidFill>
                  </a:rPr>
                  <a:t>(DR-DEN) Densities are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4046" y="2778498"/>
                <a:ext cx="9302868" cy="511166"/>
              </a:xfrm>
              <a:prstGeom prst="rect">
                <a:avLst/>
              </a:prstGeom>
              <a:blipFill>
                <a:blip r:embed="rId5"/>
                <a:stretch>
                  <a:fillRect l="-104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4046" y="2355447"/>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4046" y="2355447"/>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38613" y="3231173"/>
                <a:ext cx="7409914" cy="461665"/>
              </a:xfrm>
              <a:prstGeom prst="rect">
                <a:avLst/>
              </a:prstGeom>
              <a:noFill/>
            </p:spPr>
            <p:txBody>
              <a:bodyPr wrap="none" rtlCol="0">
                <a:spAutoFit/>
              </a:bodyPr>
              <a:lstStyle/>
              <a:p>
                <a:pPr algn="ctr"/>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38613" y="3231173"/>
                <a:ext cx="7409914" cy="461665"/>
              </a:xfrm>
              <a:prstGeom prst="rect">
                <a:avLst/>
              </a:prstGeom>
              <a:blipFill>
                <a:blip r:embed="rId7"/>
                <a:stretch>
                  <a:fillRect l="-905"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38613" y="3634347"/>
            <a:ext cx="7586372" cy="461665"/>
          </a:xfrm>
          <a:prstGeom prst="rect">
            <a:avLst/>
          </a:prstGeom>
          <a:noFill/>
        </p:spPr>
        <p:txBody>
          <a:bodyPr wrap="none" rtlCol="0">
            <a:spAutoFit/>
          </a:bodyPr>
          <a:lstStyle/>
          <a:p>
            <a:pPr algn="ctr"/>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38613" y="4440695"/>
            <a:ext cx="6813724" cy="461665"/>
          </a:xfrm>
          <a:prstGeom prst="rect">
            <a:avLst/>
          </a:prstGeom>
          <a:noFill/>
        </p:spPr>
        <p:txBody>
          <a:bodyPr wrap="none" rtlCol="0">
            <a:spAutoFit/>
          </a:bodyPr>
          <a:lstStyle/>
          <a:p>
            <a:pPr algn="ctr"/>
            <a:r>
              <a:rPr lang="en-US" sz="2400" dirty="0">
                <a:solidFill>
                  <a:schemeClr val="accent6">
                    <a:lumMod val="75000"/>
                  </a:schemeClr>
                </a:solidFill>
              </a:rPr>
              <a:t>(DR-EV) The evolution is deterministic and reversable</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740" y="4843869"/>
            <a:ext cx="9613466" cy="461665"/>
          </a:xfrm>
          <a:prstGeom prst="rect">
            <a:avLst/>
          </a:prstGeom>
          <a:noFill/>
        </p:spPr>
        <p:txBody>
          <a:bodyPr wrap="none" rtlCol="0">
            <a:spAutoFit/>
          </a:bodyPr>
          <a:lstStyle/>
          <a:p>
            <a:r>
              <a:rPr lang="en-US" sz="2400" dirty="0">
                <a:solidFill>
                  <a:schemeClr val="accent6">
                    <a:lumMod val="75000"/>
                  </a:schemeClr>
                </a:solidFill>
              </a:rPr>
              <a:t>(DR-THER) The evolution is deterministic and thermodynamically Reversible</a:t>
            </a:r>
          </a:p>
        </p:txBody>
      </p:sp>
      <p:sp>
        <p:nvSpPr>
          <p:cNvPr id="21" name="TextBox 20">
            <a:extLst>
              <a:ext uri="{FF2B5EF4-FFF2-40B4-BE49-F238E27FC236}">
                <a16:creationId xmlns:a16="http://schemas.microsoft.com/office/drawing/2014/main" id="{1A0C2A04-0F0A-2B0A-EC8A-BD5F03176157}"/>
              </a:ext>
            </a:extLst>
          </p:cNvPr>
          <p:cNvSpPr txBox="1"/>
          <p:nvPr/>
        </p:nvSpPr>
        <p:spPr>
          <a:xfrm>
            <a:off x="0" y="5247043"/>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38613" y="5650218"/>
            <a:ext cx="9411680" cy="461665"/>
          </a:xfrm>
          <a:prstGeom prst="rect">
            <a:avLst/>
          </a:prstGeom>
          <a:noFill/>
        </p:spPr>
        <p:txBody>
          <a:bodyPr wrap="none">
            <a:spAutoFit/>
          </a:bodyPr>
          <a:lstStyle/>
          <a:p>
            <a:pPr algn="ctr"/>
            <a:r>
              <a:rPr lang="en-US" sz="2400" dirty="0">
                <a:solidFill>
                  <a:schemeClr val="accent6">
                    <a:lumMod val="75000"/>
                  </a:schemeClr>
                </a:solidFill>
              </a:rPr>
              <a:t>(DR-UNC) The evolution conserves the uncertainty of 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0" y="658176"/>
                <a:ext cx="4504055" cy="490199"/>
              </a:xfrm>
              <a:prstGeom prst="rect">
                <a:avLst/>
              </a:prstGeom>
              <a:noFill/>
            </p:spPr>
            <p:txBody>
              <a:bodyPr wrap="none" rtlCol="0">
                <a:spAutoFit/>
              </a:bodyPr>
              <a:lstStyle/>
              <a:p>
                <a:pPr algn="ctr"/>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0" y="658176"/>
                <a:ext cx="4504055" cy="490199"/>
              </a:xfrm>
              <a:prstGeom prst="rect">
                <a:avLst/>
              </a:prstGeom>
              <a:blipFill>
                <a:blip r:embed="rId8"/>
                <a:stretch>
                  <a:fillRect l="-1624"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0" y="1089884"/>
                <a:ext cx="2742226" cy="468205"/>
              </a:xfrm>
              <a:prstGeom prst="rect">
                <a:avLst/>
              </a:prstGeom>
              <a:noFill/>
            </p:spPr>
            <p:txBody>
              <a:bodyPr wrap="none" rtlCol="0">
                <a:spAutoFit/>
              </a:bodyPr>
              <a:lstStyle/>
              <a:p>
                <a:pPr algn="ctr"/>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0" y="1089884"/>
                <a:ext cx="2742226" cy="468205"/>
              </a:xfrm>
              <a:prstGeom prst="rect">
                <a:avLst/>
              </a:prstGeom>
              <a:blipFill>
                <a:blip r:embed="rId9"/>
                <a:stretch>
                  <a:fillRect l="-2889"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5B826-7FCE-B0A7-B77D-235379E20896}"/>
                  </a:ext>
                </a:extLst>
              </p:cNvPr>
              <p:cNvSpPr txBox="1"/>
              <p:nvPr/>
            </p:nvSpPr>
            <p:spPr>
              <a:xfrm>
                <a:off x="9222" y="4037521"/>
                <a:ext cx="8912440" cy="461665"/>
              </a:xfrm>
              <a:prstGeom prst="rect">
                <a:avLst/>
              </a:prstGeom>
              <a:noFill/>
            </p:spPr>
            <p:txBody>
              <a:bodyPr wrap="none" rtlCol="0">
                <a:spAutoFit/>
              </a:bodyPr>
              <a:lstStyle/>
              <a:p>
                <a:r>
                  <a:rPr lang="en-US" sz="2400" dirty="0">
                    <a:solidFill>
                      <a:schemeClr val="accent6">
                        <a:lumMod val="75000"/>
                      </a:schemeClr>
                    </a:solidFill>
                  </a:rPr>
                  <a:t>(DI-CURL) The rotated displacement field is curl free: </a:t>
                </a:r>
                <a14:m>
                  <m:oMath xmlns:m="http://schemas.openxmlformats.org/officeDocument/2006/math">
                    <m:sSub>
                      <m:sSubPr>
                        <m:ctrlPr>
                          <a:rPr lang="en-US" sz="2400" i="1" smtClean="0">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0A85B826-7FCE-B0A7-B77D-235379E20896}"/>
                  </a:ext>
                </a:extLst>
              </p:cNvPr>
              <p:cNvSpPr txBox="1">
                <a:spLocks noRot="1" noChangeAspect="1" noMove="1" noResize="1" noEditPoints="1" noAdjustHandles="1" noChangeArrowheads="1" noChangeShapeType="1" noTextEdit="1"/>
              </p:cNvSpPr>
              <p:nvPr/>
            </p:nvSpPr>
            <p:spPr>
              <a:xfrm>
                <a:off x="9222" y="4037521"/>
                <a:ext cx="8912440" cy="461665"/>
              </a:xfrm>
              <a:prstGeom prst="rect">
                <a:avLst/>
              </a:prstGeom>
              <a:blipFill>
                <a:blip r:embed="rId10"/>
                <a:stretch>
                  <a:fillRect l="-109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48</a:t>
            </a:fld>
            <a:endParaRPr lang="en-US"/>
          </a:p>
        </p:txBody>
      </p:sp>
    </p:spTree>
    <p:extLst>
      <p:ext uri="{BB962C8B-B14F-4D97-AF65-F5344CB8AC3E}">
        <p14:creationId xmlns:p14="http://schemas.microsoft.com/office/powerpoint/2010/main" val="3473540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49</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11BB83BF-52F5-4843-C248-3503ADCA976A}"/>
              </a:ext>
            </a:extLst>
          </p:cNvPr>
          <p:cNvGrpSpPr/>
          <p:nvPr/>
        </p:nvGrpSpPr>
        <p:grpSpPr>
          <a:xfrm>
            <a:off x="306878" y="311416"/>
            <a:ext cx="5531665" cy="5605272"/>
            <a:chOff x="306878" y="311416"/>
            <a:chExt cx="5531665" cy="5605272"/>
          </a:xfrm>
        </p:grpSpPr>
        <p:grpSp>
          <p:nvGrpSpPr>
            <p:cNvPr id="5" name="Group 4">
              <a:extLst>
                <a:ext uri="{FF2B5EF4-FFF2-40B4-BE49-F238E27FC236}">
                  <a16:creationId xmlns:a16="http://schemas.microsoft.com/office/drawing/2014/main" id="{D7811A37-49F9-8B13-09D7-8E773B477FCA}"/>
                </a:ext>
              </a:extLst>
            </p:cNvPr>
            <p:cNvGrpSpPr/>
            <p:nvPr/>
          </p:nvGrpSpPr>
          <p:grpSpPr>
            <a:xfrm>
              <a:off x="306878" y="311416"/>
              <a:ext cx="5531665" cy="5605272"/>
              <a:chOff x="306878" y="311416"/>
              <a:chExt cx="5531665" cy="5605272"/>
            </a:xfrm>
          </p:grpSpPr>
          <p:sp>
            <p:nvSpPr>
              <p:cNvPr id="4" name="Rectangle 3">
                <a:extLst>
                  <a:ext uri="{FF2B5EF4-FFF2-40B4-BE49-F238E27FC236}">
                    <a16:creationId xmlns:a16="http://schemas.microsoft.com/office/drawing/2014/main" id="{3606D516-63FE-6276-10F0-DC8707A968A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a:extLst>
                  <a:ext uri="{FF2B5EF4-FFF2-40B4-BE49-F238E27FC236}">
                    <a16:creationId xmlns:a16="http://schemas.microsoft.com/office/drawing/2014/main" id="{4EC0133B-3DC5-2809-61D1-BDF98DF392BD}"/>
                  </a:ext>
                </a:extLst>
              </p:cNvPr>
              <p:cNvGrpSpPr/>
              <p:nvPr/>
            </p:nvGrpSpPr>
            <p:grpSpPr>
              <a:xfrm>
                <a:off x="308507" y="311416"/>
                <a:ext cx="5530036" cy="5605272"/>
                <a:chOff x="565964" y="764184"/>
                <a:chExt cx="5530036" cy="5605272"/>
              </a:xfrm>
            </p:grpSpPr>
            <p:grpSp>
              <p:nvGrpSpPr>
                <p:cNvPr id="341" name="Group 340">
                  <a:extLst>
                    <a:ext uri="{FF2B5EF4-FFF2-40B4-BE49-F238E27FC236}">
                      <a16:creationId xmlns:a16="http://schemas.microsoft.com/office/drawing/2014/main" id="{7259A55B-86CD-79C7-AA2E-EA7927F6B4FF}"/>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373E2F14-BA76-F665-0D93-0B55D2DE9D22}"/>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52" name="TextBox 351">
                        <a:extLst>
                          <a:ext uri="{FF2B5EF4-FFF2-40B4-BE49-F238E27FC236}">
                            <a16:creationId xmlns:a16="http://schemas.microsoft.com/office/drawing/2014/main" id="{373E2F14-BA76-F665-0D93-0B55D2DE9D22}"/>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13"/>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73BED6A5-9A11-6C66-B55E-1E890799F570}"/>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53" name="TextBox 352">
                        <a:extLst>
                          <a:ext uri="{FF2B5EF4-FFF2-40B4-BE49-F238E27FC236}">
                            <a16:creationId xmlns:a16="http://schemas.microsoft.com/office/drawing/2014/main" id="{73BED6A5-9A11-6C66-B55E-1E890799F570}"/>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354" name="Group 353">
                    <a:extLst>
                      <a:ext uri="{FF2B5EF4-FFF2-40B4-BE49-F238E27FC236}">
                        <a16:creationId xmlns:a16="http://schemas.microsoft.com/office/drawing/2014/main" id="{5EFEFE78-7B1D-FFF5-A413-6EF31D8BF03F}"/>
                      </a:ext>
                    </a:extLst>
                  </p:cNvPr>
                  <p:cNvGrpSpPr/>
                  <p:nvPr/>
                </p:nvGrpSpPr>
                <p:grpSpPr>
                  <a:xfrm>
                    <a:off x="565964" y="883621"/>
                    <a:ext cx="5486400" cy="5485835"/>
                    <a:chOff x="3878442" y="1338439"/>
                    <a:chExt cx="3840480" cy="3840480"/>
                  </a:xfrm>
                </p:grpSpPr>
                <p:cxnSp>
                  <p:nvCxnSpPr>
                    <p:cNvPr id="355" name="Straight Connector 354">
                      <a:extLst>
                        <a:ext uri="{FF2B5EF4-FFF2-40B4-BE49-F238E27FC236}">
                          <a16:creationId xmlns:a16="http://schemas.microsoft.com/office/drawing/2014/main" id="{F5D98985-A4F9-27F1-C4DD-C87C8938063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0CD237-07AF-4F86-9D30-07F9F8DB14F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2" name="Group 341">
                  <a:extLst>
                    <a:ext uri="{FF2B5EF4-FFF2-40B4-BE49-F238E27FC236}">
                      <a16:creationId xmlns:a16="http://schemas.microsoft.com/office/drawing/2014/main" id="{B3FE1C74-C107-840B-87E3-4EEF9A3F3EC2}"/>
                    </a:ext>
                  </a:extLst>
                </p:cNvPr>
                <p:cNvGrpSpPr/>
                <p:nvPr/>
              </p:nvGrpSpPr>
              <p:grpSpPr>
                <a:xfrm>
                  <a:off x="1396955" y="1727150"/>
                  <a:ext cx="3821161" cy="3820765"/>
                  <a:chOff x="1396955" y="1727150"/>
                  <a:chExt cx="3821161" cy="3820765"/>
                </a:xfrm>
              </p:grpSpPr>
              <p:sp>
                <p:nvSpPr>
                  <p:cNvPr id="348" name="Oval 347">
                    <a:extLst>
                      <a:ext uri="{FF2B5EF4-FFF2-40B4-BE49-F238E27FC236}">
                        <a16:creationId xmlns:a16="http://schemas.microsoft.com/office/drawing/2014/main" id="{F27E7692-7ADB-AD8A-9CC8-8DC709FD662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9" name="Oval 348">
                    <a:extLst>
                      <a:ext uri="{FF2B5EF4-FFF2-40B4-BE49-F238E27FC236}">
                        <a16:creationId xmlns:a16="http://schemas.microsoft.com/office/drawing/2014/main" id="{95AE4DC0-DB33-9494-FF9C-470E10F4F6F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50" name="Oval 349">
                    <a:extLst>
                      <a:ext uri="{FF2B5EF4-FFF2-40B4-BE49-F238E27FC236}">
                        <a16:creationId xmlns:a16="http://schemas.microsoft.com/office/drawing/2014/main" id="{A02526D7-C086-EFF1-E3B5-5F0E7577B53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1" name="Oval 350">
                    <a:extLst>
                      <a:ext uri="{FF2B5EF4-FFF2-40B4-BE49-F238E27FC236}">
                        <a16:creationId xmlns:a16="http://schemas.microsoft.com/office/drawing/2014/main" id="{DEC5EF61-6B59-0BC6-BAD5-53EE03BD3F0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3" name="Group 342">
                  <a:extLst>
                    <a:ext uri="{FF2B5EF4-FFF2-40B4-BE49-F238E27FC236}">
                      <a16:creationId xmlns:a16="http://schemas.microsoft.com/office/drawing/2014/main" id="{B199A688-B815-D8E8-0CEB-63823B4E6790}"/>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0E1111B-4830-9125-070D-0FBC74555CEA}"/>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C46DE6B-A982-6BE2-B977-0D462AC477E7}"/>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C23917A6-46D5-4EA1-309A-38A820C31087}"/>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92BB0709-C94A-E261-E2CF-6FBE04ABE5FF}"/>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306" name="Group 305">
              <a:extLst>
                <a:ext uri="{FF2B5EF4-FFF2-40B4-BE49-F238E27FC236}">
                  <a16:creationId xmlns:a16="http://schemas.microsoft.com/office/drawing/2014/main" id="{EDDD79A9-B77C-444B-6B9C-2704F48F54C7}"/>
                </a:ext>
              </a:extLst>
            </p:cNvPr>
            <p:cNvGrpSpPr/>
            <p:nvPr/>
          </p:nvGrpSpPr>
          <p:grpSpPr>
            <a:xfrm>
              <a:off x="1216177" y="1378243"/>
              <a:ext cx="3623897" cy="3600204"/>
              <a:chOff x="4244180" y="1912341"/>
              <a:chExt cx="3622534" cy="3598849"/>
            </a:xfrm>
          </p:grpSpPr>
          <p:grpSp>
            <p:nvGrpSpPr>
              <p:cNvPr id="307" name="Group 306">
                <a:extLst>
                  <a:ext uri="{FF2B5EF4-FFF2-40B4-BE49-F238E27FC236}">
                    <a16:creationId xmlns:a16="http://schemas.microsoft.com/office/drawing/2014/main" id="{74A847E8-394D-9206-16E2-F75D157EB9DB}"/>
                  </a:ext>
                </a:extLst>
              </p:cNvPr>
              <p:cNvGrpSpPr/>
              <p:nvPr/>
            </p:nvGrpSpPr>
            <p:grpSpPr>
              <a:xfrm>
                <a:off x="4490171" y="2125815"/>
                <a:ext cx="3178530" cy="3175087"/>
                <a:chOff x="4490171" y="2125815"/>
                <a:chExt cx="3178530" cy="3175087"/>
              </a:xfrm>
            </p:grpSpPr>
            <p:cxnSp>
              <p:nvCxnSpPr>
                <p:cNvPr id="316" name="Straight Arrow Connector 315">
                  <a:extLst>
                    <a:ext uri="{FF2B5EF4-FFF2-40B4-BE49-F238E27FC236}">
                      <a16:creationId xmlns:a16="http://schemas.microsoft.com/office/drawing/2014/main" id="{7E3B8A63-BC47-C0DF-6567-3E01043486D4}"/>
                    </a:ext>
                  </a:extLst>
                </p:cNvPr>
                <p:cNvCxnSpPr>
                  <a:cxnSpLocks/>
                </p:cNvCxnSpPr>
                <p:nvPr/>
              </p:nvCxnSpPr>
              <p:spPr>
                <a:xfrm rot="5400000" flipV="1">
                  <a:off x="6115197" y="2863654"/>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10970C41-80B9-7CDC-1209-F29AE3547C0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57EC92A8-0E7B-94EE-19F0-7220EF241542}"/>
                    </a:ext>
                  </a:extLst>
                </p:cNvPr>
                <p:cNvCxnSpPr>
                  <a:cxnSpLocks/>
                </p:cNvCxnSpPr>
                <p:nvPr/>
              </p:nvCxnSpPr>
              <p:spPr>
                <a:xfrm rot="5400000">
                  <a:off x="6065283" y="4339423"/>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7E754DE1-7304-53DA-C1B0-C7771F6A518E}"/>
                    </a:ext>
                  </a:extLst>
                </p:cNvPr>
                <p:cNvCxnSpPr>
                  <a:cxnSpLocks/>
                </p:cNvCxnSpPr>
                <p:nvPr/>
              </p:nvCxnSpPr>
              <p:spPr>
                <a:xfrm rot="5400000" flipH="1">
                  <a:off x="5229059"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BCB28041-965D-9700-7D9B-6E091F9F2C99}"/>
                    </a:ext>
                  </a:extLst>
                </p:cNvPr>
                <p:cNvCxnSpPr>
                  <a:cxnSpLocks noChangeAspect="1"/>
                </p:cNvCxnSpPr>
                <p:nvPr/>
              </p:nvCxnSpPr>
              <p:spPr>
                <a:xfrm rot="5400000">
                  <a:off x="6510687" y="415861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D82FE8E-431F-1F2E-7987-FDB716905536}"/>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E5766E1B-A4A8-3A7A-9A31-4CB99F535D5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DAF0E0C2-5B29-85C3-A4D7-0277F9124EFE}"/>
                    </a:ext>
                  </a:extLst>
                </p:cNvPr>
                <p:cNvCxnSpPr>
                  <a:cxnSpLocks/>
                </p:cNvCxnSpPr>
                <p:nvPr/>
              </p:nvCxnSpPr>
              <p:spPr>
                <a:xfrm rot="5400000" flipV="1">
                  <a:off x="6582132" y="317772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B0B6B41-DE56-3C3A-4AB0-90A9E8642111}"/>
                    </a:ext>
                  </a:extLst>
                </p:cNvPr>
                <p:cNvCxnSpPr>
                  <a:cxnSpLocks noChangeAspect="1"/>
                </p:cNvCxnSpPr>
                <p:nvPr/>
              </p:nvCxnSpPr>
              <p:spPr>
                <a:xfrm flipH="1" flipV="1">
                  <a:off x="4490171"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9F620C11-FB64-E990-5F23-1FBF434B5D99}"/>
                    </a:ext>
                  </a:extLst>
                </p:cNvPr>
                <p:cNvCxnSpPr>
                  <a:cxnSpLocks/>
                </p:cNvCxnSpPr>
                <p:nvPr/>
              </p:nvCxnSpPr>
              <p:spPr>
                <a:xfrm rot="6720000" flipV="1">
                  <a:off x="6594819" y="242655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5DB68F62-09D5-77B8-0E9A-D77CD8430B08}"/>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A444FB25-3C3E-E17A-9C81-9DF134637EC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D54065DA-E07B-E7F1-326B-AE829EA0CD34}"/>
                    </a:ext>
                  </a:extLst>
                </p:cNvPr>
                <p:cNvCxnSpPr>
                  <a:cxnSpLocks/>
                </p:cNvCxnSpPr>
                <p:nvPr/>
              </p:nvCxnSpPr>
              <p:spPr>
                <a:xfrm rot="6720000" flipH="1">
                  <a:off x="4794972"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9E66BC5F-FFB1-F2E7-5D3C-15B3F9EC43AB}"/>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EEEAC8B1-0505-248B-421D-D2F4438641C2}"/>
                    </a:ext>
                  </a:extLst>
                </p:cNvPr>
                <p:cNvCxnSpPr>
                  <a:cxnSpLocks/>
                </p:cNvCxnSpPr>
                <p:nvPr/>
              </p:nvCxnSpPr>
              <p:spPr>
                <a:xfrm rot="5400000" flipH="1">
                  <a:off x="4793508" y="4121956"/>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CD7A004-23E6-F2B1-4603-546F6573EED9}"/>
                    </a:ext>
                  </a:extLst>
                </p:cNvPr>
                <p:cNvCxnSpPr>
                  <a:cxnSpLocks/>
                </p:cNvCxnSpPr>
                <p:nvPr/>
              </p:nvCxnSpPr>
              <p:spPr>
                <a:xfrm rot="5400000" flipH="1" flipV="1">
                  <a:off x="5522729" y="243793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8C39E71-8A9D-C017-C969-3B375870C7CF}"/>
                    </a:ext>
                  </a:extLst>
                </p:cNvPr>
                <p:cNvCxnSpPr>
                  <a:cxnSpLocks/>
                </p:cNvCxnSpPr>
                <p:nvPr/>
              </p:nvCxnSpPr>
              <p:spPr>
                <a:xfrm rot="6720000" flipV="1">
                  <a:off x="7090781"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9910916-9D57-6985-CBF1-1BE20B20097A}"/>
                    </a:ext>
                  </a:extLst>
                </p:cNvPr>
                <p:cNvCxnSpPr>
                  <a:cxnSpLocks noChangeAspect="1"/>
                </p:cNvCxnSpPr>
                <p:nvPr/>
              </p:nvCxnSpPr>
              <p:spPr>
                <a:xfrm>
                  <a:off x="5874596" y="2125815"/>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7D0739B0-43B4-B0DD-4358-4ECEC990DE0A}"/>
                    </a:ext>
                  </a:extLst>
                </p:cNvPr>
                <p:cNvCxnSpPr>
                  <a:cxnSpLocks noChangeAspect="1"/>
                </p:cNvCxnSpPr>
                <p:nvPr/>
              </p:nvCxnSpPr>
              <p:spPr>
                <a:xfrm rot="2700000" flipH="1" flipV="1">
                  <a:off x="5014271" y="227601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8D3B07CC-BE96-07D5-FD68-475D366DC187}"/>
                    </a:ext>
                  </a:extLst>
                </p:cNvPr>
                <p:cNvCxnSpPr>
                  <a:cxnSpLocks noChangeAspect="1"/>
                </p:cNvCxnSpPr>
                <p:nvPr/>
              </p:nvCxnSpPr>
              <p:spPr>
                <a:xfrm rot="8100000" flipH="1" flipV="1">
                  <a:off x="7179232" y="2334179"/>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2ECF911-5B6A-6F3A-0E5F-060CA70A1C60}"/>
                    </a:ext>
                  </a:extLst>
                </p:cNvPr>
                <p:cNvCxnSpPr>
                  <a:cxnSpLocks noChangeAspect="1"/>
                </p:cNvCxnSpPr>
                <p:nvPr/>
              </p:nvCxnSpPr>
              <p:spPr>
                <a:xfrm rot="10800000" flipH="1" flipV="1">
                  <a:off x="7666660"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32CBD5B-BE14-3E64-E97C-EFAAB944F0D8}"/>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B96A0A38-C97F-4461-3A90-7F8D5364E6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58B0D457-51BE-3CCA-4BB0-5EF1FDA13FBC}"/>
                    </a:ext>
                  </a:extLst>
                </p:cNvPr>
                <p:cNvCxnSpPr>
                  <a:cxnSpLocks noChangeAspect="1"/>
                </p:cNvCxnSpPr>
                <p:nvPr/>
              </p:nvCxnSpPr>
              <p:spPr>
                <a:xfrm rot="18900000" flipH="1" flipV="1">
                  <a:off x="4857242" y="450420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8" name="Straight Arrow Connector 307">
                <a:extLst>
                  <a:ext uri="{FF2B5EF4-FFF2-40B4-BE49-F238E27FC236}">
                    <a16:creationId xmlns:a16="http://schemas.microsoft.com/office/drawing/2014/main" id="{E4CD7774-4D75-8DEF-FC90-49587C1BB517}"/>
                  </a:ext>
                </a:extLst>
              </p:cNvPr>
              <p:cNvCxnSpPr>
                <a:cxnSpLocks noChangeAspect="1"/>
              </p:cNvCxnSpPr>
              <p:nvPr/>
            </p:nvCxnSpPr>
            <p:spPr>
              <a:xfrm rot="6840000" flipV="1">
                <a:off x="6934766" y="16971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E53D55B-0748-1402-56BE-24E35497EC92}"/>
                  </a:ext>
                </a:extLst>
              </p:cNvPr>
              <p:cNvCxnSpPr>
                <a:cxnSpLocks noChangeAspect="1"/>
              </p:cNvCxnSpPr>
              <p:nvPr/>
            </p:nvCxnSpPr>
            <p:spPr>
              <a:xfrm rot="9540000" flipV="1">
                <a:off x="7866714" y="2770096"/>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FA7A4F1C-2620-AD20-8DF8-0B00412D9D49}"/>
                  </a:ext>
                </a:extLst>
              </p:cNvPr>
              <p:cNvCxnSpPr>
                <a:cxnSpLocks noChangeAspect="1"/>
              </p:cNvCxnSpPr>
              <p:nvPr/>
            </p:nvCxnSpPr>
            <p:spPr>
              <a:xfrm rot="12240000" flipV="1">
                <a:off x="7775066" y="422902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C9CD6B94-6860-4FB9-69AD-8250F9A0A0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0D05645-E2FD-3965-B6DE-693283CB0C74}"/>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CA9B2B17-6042-4893-CEFD-58AC0B392BA3}"/>
                  </a:ext>
                </a:extLst>
              </p:cNvPr>
              <p:cNvCxnSpPr>
                <a:cxnSpLocks noChangeAspect="1"/>
              </p:cNvCxnSpPr>
              <p:nvPr/>
            </p:nvCxnSpPr>
            <p:spPr>
              <a:xfrm rot="20340000" flipV="1">
                <a:off x="4244180"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1A70E38F-57A6-A80B-2CF9-599F48492F0E}"/>
                  </a:ext>
                </a:extLst>
              </p:cNvPr>
              <p:cNvCxnSpPr>
                <a:cxnSpLocks noChangeAspect="1"/>
              </p:cNvCxnSpPr>
              <p:nvPr/>
            </p:nvCxnSpPr>
            <p:spPr>
              <a:xfrm rot="1440000" flipV="1">
                <a:off x="4387041" y="25180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D58CD632-0D58-FB4F-43BB-EA071CDBC23C}"/>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D45EF3BD-3502-0786-75BD-D0E31C61E0BA}"/>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357" name="TextBox 356">
                <a:extLst>
                  <a:ext uri="{FF2B5EF4-FFF2-40B4-BE49-F238E27FC236}">
                    <a16:creationId xmlns:a16="http://schemas.microsoft.com/office/drawing/2014/main" id="{D45EF3BD-3502-0786-75BD-D0E31C61E0BA}"/>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50</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52</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53</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54</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55</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1690397"/>
            <a:ext cx="6618691" cy="1390491"/>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390491">
                <a:moveTo>
                  <a:pt x="0" y="1377145"/>
                </a:moveTo>
                <a:cubicBezTo>
                  <a:pt x="90593" y="1410165"/>
                  <a:pt x="368877" y="1380241"/>
                  <a:pt x="521399" y="1305890"/>
                </a:cubicBezTo>
                <a:cubicBezTo>
                  <a:pt x="673921" y="1231539"/>
                  <a:pt x="791995" y="1035655"/>
                  <a:pt x="915134" y="931036"/>
                </a:cubicBezTo>
                <a:cubicBezTo>
                  <a:pt x="1038273" y="826417"/>
                  <a:pt x="1097172" y="749422"/>
                  <a:pt x="1260235" y="678173"/>
                </a:cubicBezTo>
                <a:cubicBezTo>
                  <a:pt x="1423298" y="606924"/>
                  <a:pt x="1691223" y="546398"/>
                  <a:pt x="1893510" y="503539"/>
                </a:cubicBezTo>
                <a:cubicBezTo>
                  <a:pt x="2095797" y="460680"/>
                  <a:pt x="2259062" y="450205"/>
                  <a:pt x="2473960" y="421020"/>
                </a:cubicBezTo>
                <a:lnTo>
                  <a:pt x="3182895" y="328431"/>
                </a:lnTo>
                <a:cubicBezTo>
                  <a:pt x="3458384" y="290981"/>
                  <a:pt x="3867643" y="248501"/>
                  <a:pt x="4126895" y="196321"/>
                </a:cubicBezTo>
                <a:cubicBezTo>
                  <a:pt x="4386147" y="144141"/>
                  <a:pt x="4562153" y="-56465"/>
                  <a:pt x="4738410" y="15350"/>
                </a:cubicBezTo>
                <a:cubicBezTo>
                  <a:pt x="4914667" y="87165"/>
                  <a:pt x="5019086" y="443341"/>
                  <a:pt x="5184437" y="627211"/>
                </a:cubicBezTo>
                <a:cubicBezTo>
                  <a:pt x="5349788" y="811081"/>
                  <a:pt x="5492978" y="1081096"/>
                  <a:pt x="5730519" y="1118572"/>
                </a:cubicBezTo>
                <a:cubicBezTo>
                  <a:pt x="5968060" y="1156048"/>
                  <a:pt x="6615589" y="1299670"/>
                  <a:pt x="6618691" y="130127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682922" y="312418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367758" y="309999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576933" y="3148384"/>
            <a:ext cx="468017" cy="298695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D8D84109-6555-29B8-1664-F1390071D604}"/>
              </a:ext>
            </a:extLst>
          </p:cNvPr>
          <p:cNvSpPr/>
          <p:nvPr/>
        </p:nvSpPr>
        <p:spPr>
          <a:xfrm>
            <a:off x="237292" y="3878682"/>
            <a:ext cx="6618691" cy="2176389"/>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50272 h 1262833"/>
              <a:gd name="connsiteX1" fmla="*/ 751125 w 6618691"/>
              <a:gd name="connsiteY1" fmla="*/ 1174513 h 1262833"/>
              <a:gd name="connsiteX2" fmla="*/ 915134 w 6618691"/>
              <a:gd name="connsiteY2" fmla="*/ 804163 h 1262833"/>
              <a:gd name="connsiteX3" fmla="*/ 1260235 w 6618691"/>
              <a:gd name="connsiteY3" fmla="*/ 551300 h 1262833"/>
              <a:gd name="connsiteX4" fmla="*/ 1627749 w 6618691"/>
              <a:gd name="connsiteY4" fmla="*/ 448737 h 1262833"/>
              <a:gd name="connsiteX5" fmla="*/ 2473960 w 6618691"/>
              <a:gd name="connsiteY5" fmla="*/ 357209 h 1262833"/>
              <a:gd name="connsiteX6" fmla="*/ 3182895 w 6618691"/>
              <a:gd name="connsiteY6" fmla="*/ 305159 h 1262833"/>
              <a:gd name="connsiteX7" fmla="*/ 4126895 w 6618691"/>
              <a:gd name="connsiteY7" fmla="*/ 96474 h 1262833"/>
              <a:gd name="connsiteX8" fmla="*/ 4715888 w 6618691"/>
              <a:gd name="connsiteY8" fmla="*/ 23610 h 1262833"/>
              <a:gd name="connsiteX9" fmla="*/ 5184437 w 6618691"/>
              <a:gd name="connsiteY9" fmla="*/ 500338 h 1262833"/>
              <a:gd name="connsiteX10" fmla="*/ 5730519 w 6618691"/>
              <a:gd name="connsiteY10" fmla="*/ 991699 h 1262833"/>
              <a:gd name="connsiteX11" fmla="*/ 6618691 w 6618691"/>
              <a:gd name="connsiteY11" fmla="*/ 1174404 h 1262833"/>
              <a:gd name="connsiteX0" fmla="*/ 0 w 6618691"/>
              <a:gd name="connsiteY0" fmla="*/ 1250272 h 1275747"/>
              <a:gd name="connsiteX1" fmla="*/ 751125 w 6618691"/>
              <a:gd name="connsiteY1" fmla="*/ 1174513 h 1275747"/>
              <a:gd name="connsiteX2" fmla="*/ 1144860 w 6618691"/>
              <a:gd name="connsiteY2" fmla="*/ 461826 h 1275747"/>
              <a:gd name="connsiteX3" fmla="*/ 1260235 w 6618691"/>
              <a:gd name="connsiteY3" fmla="*/ 551300 h 1275747"/>
              <a:gd name="connsiteX4" fmla="*/ 1627749 w 6618691"/>
              <a:gd name="connsiteY4" fmla="*/ 448737 h 1275747"/>
              <a:gd name="connsiteX5" fmla="*/ 2473960 w 6618691"/>
              <a:gd name="connsiteY5" fmla="*/ 357209 h 1275747"/>
              <a:gd name="connsiteX6" fmla="*/ 3182895 w 6618691"/>
              <a:gd name="connsiteY6" fmla="*/ 305159 h 1275747"/>
              <a:gd name="connsiteX7" fmla="*/ 4126895 w 6618691"/>
              <a:gd name="connsiteY7" fmla="*/ 96474 h 1275747"/>
              <a:gd name="connsiteX8" fmla="*/ 4715888 w 6618691"/>
              <a:gd name="connsiteY8" fmla="*/ 23610 h 1275747"/>
              <a:gd name="connsiteX9" fmla="*/ 5184437 w 6618691"/>
              <a:gd name="connsiteY9" fmla="*/ 500338 h 1275747"/>
              <a:gd name="connsiteX10" fmla="*/ 5730519 w 6618691"/>
              <a:gd name="connsiteY10" fmla="*/ 991699 h 1275747"/>
              <a:gd name="connsiteX11" fmla="*/ 6618691 w 6618691"/>
              <a:gd name="connsiteY11" fmla="*/ 1174404 h 1275747"/>
              <a:gd name="connsiteX0" fmla="*/ 0 w 6618691"/>
              <a:gd name="connsiteY0" fmla="*/ 1280052 h 1305527"/>
              <a:gd name="connsiteX1" fmla="*/ 751125 w 6618691"/>
              <a:gd name="connsiteY1" fmla="*/ 1204293 h 1305527"/>
              <a:gd name="connsiteX2" fmla="*/ 1144860 w 6618691"/>
              <a:gd name="connsiteY2" fmla="*/ 491606 h 1305527"/>
              <a:gd name="connsiteX3" fmla="*/ 1521492 w 6618691"/>
              <a:gd name="connsiteY3" fmla="*/ 8 h 1305527"/>
              <a:gd name="connsiteX4" fmla="*/ 1627749 w 6618691"/>
              <a:gd name="connsiteY4" fmla="*/ 478517 h 1305527"/>
              <a:gd name="connsiteX5" fmla="*/ 2473960 w 6618691"/>
              <a:gd name="connsiteY5" fmla="*/ 386989 h 1305527"/>
              <a:gd name="connsiteX6" fmla="*/ 3182895 w 6618691"/>
              <a:gd name="connsiteY6" fmla="*/ 334939 h 1305527"/>
              <a:gd name="connsiteX7" fmla="*/ 4126895 w 6618691"/>
              <a:gd name="connsiteY7" fmla="*/ 126254 h 1305527"/>
              <a:gd name="connsiteX8" fmla="*/ 4715888 w 6618691"/>
              <a:gd name="connsiteY8" fmla="*/ 53390 h 1305527"/>
              <a:gd name="connsiteX9" fmla="*/ 5184437 w 6618691"/>
              <a:gd name="connsiteY9" fmla="*/ 530118 h 1305527"/>
              <a:gd name="connsiteX10" fmla="*/ 5730519 w 6618691"/>
              <a:gd name="connsiteY10" fmla="*/ 1021479 h 1305527"/>
              <a:gd name="connsiteX11" fmla="*/ 6618691 w 6618691"/>
              <a:gd name="connsiteY11" fmla="*/ 1204184 h 1305527"/>
              <a:gd name="connsiteX0" fmla="*/ 0 w 6618691"/>
              <a:gd name="connsiteY0" fmla="*/ 1570105 h 1595580"/>
              <a:gd name="connsiteX1" fmla="*/ 751125 w 6618691"/>
              <a:gd name="connsiteY1" fmla="*/ 1494346 h 1595580"/>
              <a:gd name="connsiteX2" fmla="*/ 1144860 w 6618691"/>
              <a:gd name="connsiteY2" fmla="*/ 781659 h 1595580"/>
              <a:gd name="connsiteX3" fmla="*/ 1521492 w 6618691"/>
              <a:gd name="connsiteY3" fmla="*/ 290061 h 1595580"/>
              <a:gd name="connsiteX4" fmla="*/ 2073688 w 6618691"/>
              <a:gd name="connsiteY4" fmla="*/ 11825 h 1595580"/>
              <a:gd name="connsiteX5" fmla="*/ 2473960 w 6618691"/>
              <a:gd name="connsiteY5" fmla="*/ 677042 h 1595580"/>
              <a:gd name="connsiteX6" fmla="*/ 3182895 w 6618691"/>
              <a:gd name="connsiteY6" fmla="*/ 624992 h 1595580"/>
              <a:gd name="connsiteX7" fmla="*/ 4126895 w 6618691"/>
              <a:gd name="connsiteY7" fmla="*/ 416307 h 1595580"/>
              <a:gd name="connsiteX8" fmla="*/ 4715888 w 6618691"/>
              <a:gd name="connsiteY8" fmla="*/ 343443 h 1595580"/>
              <a:gd name="connsiteX9" fmla="*/ 5184437 w 6618691"/>
              <a:gd name="connsiteY9" fmla="*/ 820171 h 1595580"/>
              <a:gd name="connsiteX10" fmla="*/ 5730519 w 6618691"/>
              <a:gd name="connsiteY10" fmla="*/ 1311532 h 1595580"/>
              <a:gd name="connsiteX11" fmla="*/ 6618691 w 6618691"/>
              <a:gd name="connsiteY11" fmla="*/ 1494237 h 1595580"/>
              <a:gd name="connsiteX0" fmla="*/ 0 w 6618691"/>
              <a:gd name="connsiteY0" fmla="*/ 1568665 h 1607178"/>
              <a:gd name="connsiteX1" fmla="*/ 751125 w 6618691"/>
              <a:gd name="connsiteY1" fmla="*/ 1492906 h 1607178"/>
              <a:gd name="connsiteX2" fmla="*/ 1135851 w 6618691"/>
              <a:gd name="connsiteY2" fmla="*/ 545989 h 1607178"/>
              <a:gd name="connsiteX3" fmla="*/ 1521492 w 6618691"/>
              <a:gd name="connsiteY3" fmla="*/ 288621 h 1607178"/>
              <a:gd name="connsiteX4" fmla="*/ 2073688 w 6618691"/>
              <a:gd name="connsiteY4" fmla="*/ 10385 h 1607178"/>
              <a:gd name="connsiteX5" fmla="*/ 2473960 w 6618691"/>
              <a:gd name="connsiteY5" fmla="*/ 675602 h 1607178"/>
              <a:gd name="connsiteX6" fmla="*/ 3182895 w 6618691"/>
              <a:gd name="connsiteY6" fmla="*/ 623552 h 1607178"/>
              <a:gd name="connsiteX7" fmla="*/ 4126895 w 6618691"/>
              <a:gd name="connsiteY7" fmla="*/ 414867 h 1607178"/>
              <a:gd name="connsiteX8" fmla="*/ 4715888 w 6618691"/>
              <a:gd name="connsiteY8" fmla="*/ 342003 h 1607178"/>
              <a:gd name="connsiteX9" fmla="*/ 5184437 w 6618691"/>
              <a:gd name="connsiteY9" fmla="*/ 818731 h 1607178"/>
              <a:gd name="connsiteX10" fmla="*/ 5730519 w 6618691"/>
              <a:gd name="connsiteY10" fmla="*/ 1310092 h 1607178"/>
              <a:gd name="connsiteX11" fmla="*/ 6618691 w 6618691"/>
              <a:gd name="connsiteY11" fmla="*/ 1492797 h 1607178"/>
              <a:gd name="connsiteX0" fmla="*/ 0 w 6618691"/>
              <a:gd name="connsiteY0" fmla="*/ 1568665 h 1574197"/>
              <a:gd name="connsiteX1" fmla="*/ 737612 w 6618691"/>
              <a:gd name="connsiteY1" fmla="*/ 1312729 h 1574197"/>
              <a:gd name="connsiteX2" fmla="*/ 1135851 w 6618691"/>
              <a:gd name="connsiteY2" fmla="*/ 545989 h 1574197"/>
              <a:gd name="connsiteX3" fmla="*/ 1521492 w 6618691"/>
              <a:gd name="connsiteY3" fmla="*/ 288621 h 1574197"/>
              <a:gd name="connsiteX4" fmla="*/ 2073688 w 6618691"/>
              <a:gd name="connsiteY4" fmla="*/ 10385 h 1574197"/>
              <a:gd name="connsiteX5" fmla="*/ 2473960 w 6618691"/>
              <a:gd name="connsiteY5" fmla="*/ 675602 h 1574197"/>
              <a:gd name="connsiteX6" fmla="*/ 3182895 w 6618691"/>
              <a:gd name="connsiteY6" fmla="*/ 623552 h 1574197"/>
              <a:gd name="connsiteX7" fmla="*/ 4126895 w 6618691"/>
              <a:gd name="connsiteY7" fmla="*/ 414867 h 1574197"/>
              <a:gd name="connsiteX8" fmla="*/ 4715888 w 6618691"/>
              <a:gd name="connsiteY8" fmla="*/ 342003 h 1574197"/>
              <a:gd name="connsiteX9" fmla="*/ 5184437 w 6618691"/>
              <a:gd name="connsiteY9" fmla="*/ 818731 h 1574197"/>
              <a:gd name="connsiteX10" fmla="*/ 5730519 w 6618691"/>
              <a:gd name="connsiteY10" fmla="*/ 1310092 h 1574197"/>
              <a:gd name="connsiteX11" fmla="*/ 6618691 w 6618691"/>
              <a:gd name="connsiteY11" fmla="*/ 1492797 h 1574197"/>
              <a:gd name="connsiteX0" fmla="*/ 0 w 6618691"/>
              <a:gd name="connsiteY0" fmla="*/ 1568150 h 1574301"/>
              <a:gd name="connsiteX1" fmla="*/ 737612 w 6618691"/>
              <a:gd name="connsiteY1" fmla="*/ 1312214 h 1574301"/>
              <a:gd name="connsiteX2" fmla="*/ 1045762 w 6618691"/>
              <a:gd name="connsiteY2" fmla="*/ 446377 h 1574301"/>
              <a:gd name="connsiteX3" fmla="*/ 1521492 w 6618691"/>
              <a:gd name="connsiteY3" fmla="*/ 288106 h 1574301"/>
              <a:gd name="connsiteX4" fmla="*/ 2073688 w 6618691"/>
              <a:gd name="connsiteY4" fmla="*/ 9870 h 1574301"/>
              <a:gd name="connsiteX5" fmla="*/ 2473960 w 6618691"/>
              <a:gd name="connsiteY5" fmla="*/ 675087 h 1574301"/>
              <a:gd name="connsiteX6" fmla="*/ 3182895 w 6618691"/>
              <a:gd name="connsiteY6" fmla="*/ 623037 h 1574301"/>
              <a:gd name="connsiteX7" fmla="*/ 4126895 w 6618691"/>
              <a:gd name="connsiteY7" fmla="*/ 414352 h 1574301"/>
              <a:gd name="connsiteX8" fmla="*/ 4715888 w 6618691"/>
              <a:gd name="connsiteY8" fmla="*/ 341488 h 1574301"/>
              <a:gd name="connsiteX9" fmla="*/ 5184437 w 6618691"/>
              <a:gd name="connsiteY9" fmla="*/ 818216 h 1574301"/>
              <a:gd name="connsiteX10" fmla="*/ 5730519 w 6618691"/>
              <a:gd name="connsiteY10" fmla="*/ 1309577 h 1574301"/>
              <a:gd name="connsiteX11" fmla="*/ 6618691 w 6618691"/>
              <a:gd name="connsiteY11" fmla="*/ 1492282 h 1574301"/>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073688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168281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574499 h 1580650"/>
              <a:gd name="connsiteX1" fmla="*/ 737612 w 6618691"/>
              <a:gd name="connsiteY1" fmla="*/ 1318563 h 1580650"/>
              <a:gd name="connsiteX2" fmla="*/ 1045762 w 6618691"/>
              <a:gd name="connsiteY2" fmla="*/ 452726 h 1580650"/>
              <a:gd name="connsiteX3" fmla="*/ 1521492 w 6618691"/>
              <a:gd name="connsiteY3" fmla="*/ 78242 h 1580650"/>
              <a:gd name="connsiteX4" fmla="*/ 2168281 w 6618691"/>
              <a:gd name="connsiteY4" fmla="*/ 16219 h 1580650"/>
              <a:gd name="connsiteX5" fmla="*/ 2293782 w 6618691"/>
              <a:gd name="connsiteY5" fmla="*/ 294055 h 1580650"/>
              <a:gd name="connsiteX6" fmla="*/ 3182895 w 6618691"/>
              <a:gd name="connsiteY6" fmla="*/ 629386 h 1580650"/>
              <a:gd name="connsiteX7" fmla="*/ 4126895 w 6618691"/>
              <a:gd name="connsiteY7" fmla="*/ 420701 h 1580650"/>
              <a:gd name="connsiteX8" fmla="*/ 4715888 w 6618691"/>
              <a:gd name="connsiteY8" fmla="*/ 347837 h 1580650"/>
              <a:gd name="connsiteX9" fmla="*/ 5184437 w 6618691"/>
              <a:gd name="connsiteY9" fmla="*/ 824565 h 1580650"/>
              <a:gd name="connsiteX10" fmla="*/ 5730519 w 6618691"/>
              <a:gd name="connsiteY10" fmla="*/ 1315926 h 1580650"/>
              <a:gd name="connsiteX11" fmla="*/ 6618691 w 6618691"/>
              <a:gd name="connsiteY11" fmla="*/ 1498631 h 1580650"/>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82895 w 6618691"/>
              <a:gd name="connsiteY6" fmla="*/ 646342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245957 w 6618691"/>
              <a:gd name="connsiteY6" fmla="*/ 799492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605447 h 1611598"/>
              <a:gd name="connsiteX1" fmla="*/ 737612 w 6618691"/>
              <a:gd name="connsiteY1" fmla="*/ 1349511 h 1611598"/>
              <a:gd name="connsiteX2" fmla="*/ 1045762 w 6618691"/>
              <a:gd name="connsiteY2" fmla="*/ 483674 h 1611598"/>
              <a:gd name="connsiteX3" fmla="*/ 1521492 w 6618691"/>
              <a:gd name="connsiteY3" fmla="*/ 109190 h 1611598"/>
              <a:gd name="connsiteX4" fmla="*/ 2168281 w 6618691"/>
              <a:gd name="connsiteY4" fmla="*/ 47167 h 1611598"/>
              <a:gd name="connsiteX5" fmla="*/ 2500986 w 6618691"/>
              <a:gd name="connsiteY5" fmla="*/ 743915 h 1611598"/>
              <a:gd name="connsiteX6" fmla="*/ 3245957 w 6618691"/>
              <a:gd name="connsiteY6" fmla="*/ 813484 h 1611598"/>
              <a:gd name="connsiteX7" fmla="*/ 4180948 w 6618691"/>
              <a:gd name="connsiteY7" fmla="*/ 600296 h 1611598"/>
              <a:gd name="connsiteX8" fmla="*/ 4715888 w 6618691"/>
              <a:gd name="connsiteY8" fmla="*/ 378785 h 1611598"/>
              <a:gd name="connsiteX9" fmla="*/ 5184437 w 6618691"/>
              <a:gd name="connsiteY9" fmla="*/ 855513 h 1611598"/>
              <a:gd name="connsiteX10" fmla="*/ 5730519 w 6618691"/>
              <a:gd name="connsiteY10" fmla="*/ 1346874 h 1611598"/>
              <a:gd name="connsiteX11" fmla="*/ 6618691 w 6618691"/>
              <a:gd name="connsiteY11" fmla="*/ 1529579 h 1611598"/>
              <a:gd name="connsiteX0" fmla="*/ 0 w 6618691"/>
              <a:gd name="connsiteY0" fmla="*/ 1800667 h 1806818"/>
              <a:gd name="connsiteX1" fmla="*/ 737612 w 6618691"/>
              <a:gd name="connsiteY1" fmla="*/ 1544731 h 1806818"/>
              <a:gd name="connsiteX2" fmla="*/ 1045762 w 6618691"/>
              <a:gd name="connsiteY2" fmla="*/ 678894 h 1806818"/>
              <a:gd name="connsiteX3" fmla="*/ 1521492 w 6618691"/>
              <a:gd name="connsiteY3" fmla="*/ 304410 h 1806818"/>
              <a:gd name="connsiteX4" fmla="*/ 2168281 w 6618691"/>
              <a:gd name="connsiteY4" fmla="*/ 242387 h 1806818"/>
              <a:gd name="connsiteX5" fmla="*/ 2500986 w 6618691"/>
              <a:gd name="connsiteY5" fmla="*/ 939135 h 1806818"/>
              <a:gd name="connsiteX6" fmla="*/ 3245957 w 6618691"/>
              <a:gd name="connsiteY6" fmla="*/ 1008704 h 1806818"/>
              <a:gd name="connsiteX7" fmla="*/ 4180948 w 6618691"/>
              <a:gd name="connsiteY7" fmla="*/ 795516 h 1806818"/>
              <a:gd name="connsiteX8" fmla="*/ 4756428 w 6618691"/>
              <a:gd name="connsiteY8" fmla="*/ 1942 h 1806818"/>
              <a:gd name="connsiteX9" fmla="*/ 5184437 w 6618691"/>
              <a:gd name="connsiteY9" fmla="*/ 1050733 h 1806818"/>
              <a:gd name="connsiteX10" fmla="*/ 5730519 w 6618691"/>
              <a:gd name="connsiteY10" fmla="*/ 1542094 h 1806818"/>
              <a:gd name="connsiteX11" fmla="*/ 6618691 w 6618691"/>
              <a:gd name="connsiteY11" fmla="*/ 1724799 h 1806818"/>
              <a:gd name="connsiteX0" fmla="*/ 0 w 6618691"/>
              <a:gd name="connsiteY0" fmla="*/ 1954669 h 1960820"/>
              <a:gd name="connsiteX1" fmla="*/ 737612 w 6618691"/>
              <a:gd name="connsiteY1" fmla="*/ 1698733 h 1960820"/>
              <a:gd name="connsiteX2" fmla="*/ 1045762 w 6618691"/>
              <a:gd name="connsiteY2" fmla="*/ 832896 h 1960820"/>
              <a:gd name="connsiteX3" fmla="*/ 1521492 w 6618691"/>
              <a:gd name="connsiteY3" fmla="*/ 458412 h 1960820"/>
              <a:gd name="connsiteX4" fmla="*/ 2168281 w 6618691"/>
              <a:gd name="connsiteY4" fmla="*/ 396389 h 1960820"/>
              <a:gd name="connsiteX5" fmla="*/ 2500986 w 6618691"/>
              <a:gd name="connsiteY5" fmla="*/ 1093137 h 1960820"/>
              <a:gd name="connsiteX6" fmla="*/ 3245957 w 6618691"/>
              <a:gd name="connsiteY6" fmla="*/ 1162706 h 1960820"/>
              <a:gd name="connsiteX7" fmla="*/ 4180948 w 6618691"/>
              <a:gd name="connsiteY7" fmla="*/ 949518 h 1960820"/>
              <a:gd name="connsiteX8" fmla="*/ 4756428 w 6618691"/>
              <a:gd name="connsiteY8" fmla="*/ 155944 h 1960820"/>
              <a:gd name="connsiteX9" fmla="*/ 5184437 w 6618691"/>
              <a:gd name="connsiteY9" fmla="*/ 146193 h 1960820"/>
              <a:gd name="connsiteX10" fmla="*/ 5730519 w 6618691"/>
              <a:gd name="connsiteY10" fmla="*/ 1696096 h 1960820"/>
              <a:gd name="connsiteX11" fmla="*/ 6618691 w 6618691"/>
              <a:gd name="connsiteY11" fmla="*/ 1878801 h 1960820"/>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6618691 w 6618691"/>
              <a:gd name="connsiteY11" fmla="*/ 1849214 h 1931233"/>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5893242 w 6618691"/>
              <a:gd name="connsiteY11" fmla="*/ 1605709 h 1931233"/>
              <a:gd name="connsiteX12" fmla="*/ 6618691 w 6618691"/>
              <a:gd name="connsiteY12" fmla="*/ 1849214 h 1931233"/>
              <a:gd name="connsiteX0" fmla="*/ 0 w 6618691"/>
              <a:gd name="connsiteY0" fmla="*/ 1917126 h 1923277"/>
              <a:gd name="connsiteX1" fmla="*/ 737612 w 6618691"/>
              <a:gd name="connsiteY1" fmla="*/ 1661190 h 1923277"/>
              <a:gd name="connsiteX2" fmla="*/ 1045762 w 6618691"/>
              <a:gd name="connsiteY2" fmla="*/ 795353 h 1923277"/>
              <a:gd name="connsiteX3" fmla="*/ 1521492 w 6618691"/>
              <a:gd name="connsiteY3" fmla="*/ 420869 h 1923277"/>
              <a:gd name="connsiteX4" fmla="*/ 2168281 w 6618691"/>
              <a:gd name="connsiteY4" fmla="*/ 358846 h 1923277"/>
              <a:gd name="connsiteX5" fmla="*/ 2500986 w 6618691"/>
              <a:gd name="connsiteY5" fmla="*/ 1055594 h 1923277"/>
              <a:gd name="connsiteX6" fmla="*/ 3245957 w 6618691"/>
              <a:gd name="connsiteY6" fmla="*/ 1125163 h 1923277"/>
              <a:gd name="connsiteX7" fmla="*/ 4180948 w 6618691"/>
              <a:gd name="connsiteY7" fmla="*/ 911975 h 1923277"/>
              <a:gd name="connsiteX8" fmla="*/ 4756428 w 6618691"/>
              <a:gd name="connsiteY8" fmla="*/ 118401 h 1923277"/>
              <a:gd name="connsiteX9" fmla="*/ 5184437 w 6618691"/>
              <a:gd name="connsiteY9" fmla="*/ 108650 h 1923277"/>
              <a:gd name="connsiteX10" fmla="*/ 5433226 w 6618691"/>
              <a:gd name="connsiteY10" fmla="*/ 1118021 h 1923277"/>
              <a:gd name="connsiteX11" fmla="*/ 5893242 w 6618691"/>
              <a:gd name="connsiteY11" fmla="*/ 1597753 h 1923277"/>
              <a:gd name="connsiteX12" fmla="*/ 6618691 w 6618691"/>
              <a:gd name="connsiteY12" fmla="*/ 1841258 h 1923277"/>
              <a:gd name="connsiteX0" fmla="*/ 0 w 6618691"/>
              <a:gd name="connsiteY0" fmla="*/ 1955838 h 1961989"/>
              <a:gd name="connsiteX1" fmla="*/ 737612 w 6618691"/>
              <a:gd name="connsiteY1" fmla="*/ 1699902 h 1961989"/>
              <a:gd name="connsiteX2" fmla="*/ 1045762 w 6618691"/>
              <a:gd name="connsiteY2" fmla="*/ 834065 h 1961989"/>
              <a:gd name="connsiteX3" fmla="*/ 1521492 w 6618691"/>
              <a:gd name="connsiteY3" fmla="*/ 459581 h 1961989"/>
              <a:gd name="connsiteX4" fmla="*/ 2168281 w 6618691"/>
              <a:gd name="connsiteY4" fmla="*/ 397558 h 1961989"/>
              <a:gd name="connsiteX5" fmla="*/ 2500986 w 6618691"/>
              <a:gd name="connsiteY5" fmla="*/ 1094306 h 1961989"/>
              <a:gd name="connsiteX6" fmla="*/ 3245957 w 6618691"/>
              <a:gd name="connsiteY6" fmla="*/ 1163875 h 1961989"/>
              <a:gd name="connsiteX7" fmla="*/ 4180948 w 6618691"/>
              <a:gd name="connsiteY7" fmla="*/ 950687 h 1961989"/>
              <a:gd name="connsiteX8" fmla="*/ 4675349 w 6618691"/>
              <a:gd name="connsiteY8" fmla="*/ 89546 h 1961989"/>
              <a:gd name="connsiteX9" fmla="*/ 5184437 w 6618691"/>
              <a:gd name="connsiteY9" fmla="*/ 147362 h 1961989"/>
              <a:gd name="connsiteX10" fmla="*/ 5433226 w 6618691"/>
              <a:gd name="connsiteY10" fmla="*/ 1156733 h 1961989"/>
              <a:gd name="connsiteX11" fmla="*/ 5893242 w 6618691"/>
              <a:gd name="connsiteY11" fmla="*/ 1636465 h 1961989"/>
              <a:gd name="connsiteX12" fmla="*/ 6618691 w 6618691"/>
              <a:gd name="connsiteY12" fmla="*/ 1879970 h 1961989"/>
              <a:gd name="connsiteX0" fmla="*/ 0 w 6618691"/>
              <a:gd name="connsiteY0" fmla="*/ 2062003 h 2068154"/>
              <a:gd name="connsiteX1" fmla="*/ 737612 w 6618691"/>
              <a:gd name="connsiteY1" fmla="*/ 1806067 h 2068154"/>
              <a:gd name="connsiteX2" fmla="*/ 1045762 w 6618691"/>
              <a:gd name="connsiteY2" fmla="*/ 940230 h 2068154"/>
              <a:gd name="connsiteX3" fmla="*/ 1521492 w 6618691"/>
              <a:gd name="connsiteY3" fmla="*/ 565746 h 2068154"/>
              <a:gd name="connsiteX4" fmla="*/ 2168281 w 6618691"/>
              <a:gd name="connsiteY4" fmla="*/ 503723 h 2068154"/>
              <a:gd name="connsiteX5" fmla="*/ 2500986 w 6618691"/>
              <a:gd name="connsiteY5" fmla="*/ 1200471 h 2068154"/>
              <a:gd name="connsiteX6" fmla="*/ 3245957 w 6618691"/>
              <a:gd name="connsiteY6" fmla="*/ 1270040 h 2068154"/>
              <a:gd name="connsiteX7" fmla="*/ 4180948 w 6618691"/>
              <a:gd name="connsiteY7" fmla="*/ 1056852 h 2068154"/>
              <a:gd name="connsiteX8" fmla="*/ 4675349 w 6618691"/>
              <a:gd name="connsiteY8" fmla="*/ 195711 h 2068154"/>
              <a:gd name="connsiteX9" fmla="*/ 5157411 w 6618691"/>
              <a:gd name="connsiteY9" fmla="*/ 86863 h 2068154"/>
              <a:gd name="connsiteX10" fmla="*/ 5433226 w 6618691"/>
              <a:gd name="connsiteY10" fmla="*/ 1262898 h 2068154"/>
              <a:gd name="connsiteX11" fmla="*/ 5893242 w 6618691"/>
              <a:gd name="connsiteY11" fmla="*/ 1742630 h 2068154"/>
              <a:gd name="connsiteX12" fmla="*/ 6618691 w 6618691"/>
              <a:gd name="connsiteY12" fmla="*/ 1986135 h 2068154"/>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500986 w 6618691"/>
              <a:gd name="connsiteY5" fmla="*/ 1200471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9455 w 6618691"/>
              <a:gd name="connsiteY5" fmla="*/ 1069843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169382 w 6618691"/>
              <a:gd name="connsiteY6" fmla="*/ 1184456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59406 h 2065466"/>
              <a:gd name="connsiteX1" fmla="*/ 737612 w 6618691"/>
              <a:gd name="connsiteY1" fmla="*/ 1803470 h 2065466"/>
              <a:gd name="connsiteX2" fmla="*/ 1117833 w 6618691"/>
              <a:gd name="connsiteY2" fmla="*/ 951147 h 2065466"/>
              <a:gd name="connsiteX3" fmla="*/ 1521492 w 6618691"/>
              <a:gd name="connsiteY3" fmla="*/ 563149 h 2065466"/>
              <a:gd name="connsiteX4" fmla="*/ 2168281 w 6618691"/>
              <a:gd name="connsiteY4" fmla="*/ 501126 h 2065466"/>
              <a:gd name="connsiteX5" fmla="*/ 2464951 w 6618691"/>
              <a:gd name="connsiteY5" fmla="*/ 981661 h 2065466"/>
              <a:gd name="connsiteX6" fmla="*/ 3169382 w 6618691"/>
              <a:gd name="connsiteY6" fmla="*/ 1181859 h 2065466"/>
              <a:gd name="connsiteX7" fmla="*/ 4162930 w 6618691"/>
              <a:gd name="connsiteY7" fmla="*/ 986689 h 2065466"/>
              <a:gd name="connsiteX8" fmla="*/ 4675349 w 6618691"/>
              <a:gd name="connsiteY8" fmla="*/ 193114 h 2065466"/>
              <a:gd name="connsiteX9" fmla="*/ 5157411 w 6618691"/>
              <a:gd name="connsiteY9" fmla="*/ 84266 h 2065466"/>
              <a:gd name="connsiteX10" fmla="*/ 5433226 w 6618691"/>
              <a:gd name="connsiteY10" fmla="*/ 1260301 h 2065466"/>
              <a:gd name="connsiteX11" fmla="*/ 5893242 w 6618691"/>
              <a:gd name="connsiteY11" fmla="*/ 1740033 h 2065466"/>
              <a:gd name="connsiteX12" fmla="*/ 6618691 w 6618691"/>
              <a:gd name="connsiteY12" fmla="*/ 1983538 h 2065466"/>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93242 w 6618691"/>
              <a:gd name="connsiteY11" fmla="*/ 1730024 h 2055457"/>
              <a:gd name="connsiteX12" fmla="*/ 6618691 w 6618691"/>
              <a:gd name="connsiteY12" fmla="*/ 1973529 h 2055457"/>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30180 w 6618691"/>
              <a:gd name="connsiteY11" fmla="*/ 1635431 h 2055457"/>
              <a:gd name="connsiteX12" fmla="*/ 6618691 w 6618691"/>
              <a:gd name="connsiteY12" fmla="*/ 1973529 h 2055457"/>
              <a:gd name="connsiteX0" fmla="*/ 0 w 6618691"/>
              <a:gd name="connsiteY0" fmla="*/ 2056735 h 2062795"/>
              <a:gd name="connsiteX1" fmla="*/ 737612 w 6618691"/>
              <a:gd name="connsiteY1" fmla="*/ 1800799 h 2062795"/>
              <a:gd name="connsiteX2" fmla="*/ 1117833 w 6618691"/>
              <a:gd name="connsiteY2" fmla="*/ 948476 h 2062795"/>
              <a:gd name="connsiteX3" fmla="*/ 1521492 w 6618691"/>
              <a:gd name="connsiteY3" fmla="*/ 560478 h 2062795"/>
              <a:gd name="connsiteX4" fmla="*/ 2168281 w 6618691"/>
              <a:gd name="connsiteY4" fmla="*/ 498455 h 2062795"/>
              <a:gd name="connsiteX5" fmla="*/ 2464951 w 6618691"/>
              <a:gd name="connsiteY5" fmla="*/ 978990 h 2062795"/>
              <a:gd name="connsiteX6" fmla="*/ 3169382 w 6618691"/>
              <a:gd name="connsiteY6" fmla="*/ 1179188 h 2062795"/>
              <a:gd name="connsiteX7" fmla="*/ 4162930 w 6618691"/>
              <a:gd name="connsiteY7" fmla="*/ 984018 h 2062795"/>
              <a:gd name="connsiteX8" fmla="*/ 4675349 w 6618691"/>
              <a:gd name="connsiteY8" fmla="*/ 190443 h 2062795"/>
              <a:gd name="connsiteX9" fmla="*/ 5157411 w 6618691"/>
              <a:gd name="connsiteY9" fmla="*/ 81595 h 2062795"/>
              <a:gd name="connsiteX10" fmla="*/ 5428722 w 6618691"/>
              <a:gd name="connsiteY10" fmla="*/ 1221594 h 2062795"/>
              <a:gd name="connsiteX11" fmla="*/ 5830180 w 6618691"/>
              <a:gd name="connsiteY11" fmla="*/ 1642769 h 2062795"/>
              <a:gd name="connsiteX12" fmla="*/ 6618691 w 6618691"/>
              <a:gd name="connsiteY12" fmla="*/ 1980867 h 20627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154888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73959 w 6618691"/>
              <a:gd name="connsiteY5" fmla="*/ 1049283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169382 w 6618691"/>
              <a:gd name="connsiteY6" fmla="*/ 1215725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218931 w 6618691"/>
              <a:gd name="connsiteY6" fmla="*/ 1341849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73959 w 6618691"/>
              <a:gd name="connsiteY5" fmla="*/ 1054358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18732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14073 h 2020133"/>
              <a:gd name="connsiteX1" fmla="*/ 737612 w 6618691"/>
              <a:gd name="connsiteY1" fmla="*/ 1758137 h 2020133"/>
              <a:gd name="connsiteX2" fmla="*/ 1117833 w 6618691"/>
              <a:gd name="connsiteY2" fmla="*/ 905814 h 2020133"/>
              <a:gd name="connsiteX3" fmla="*/ 1521492 w 6618691"/>
              <a:gd name="connsiteY3" fmla="*/ 517816 h 2020133"/>
              <a:gd name="connsiteX4" fmla="*/ 2118732 w 6618691"/>
              <a:gd name="connsiteY4" fmla="*/ 455793 h 2020133"/>
              <a:gd name="connsiteX5" fmla="*/ 2482968 w 6618691"/>
              <a:gd name="connsiteY5" fmla="*/ 1215603 h 2020133"/>
              <a:gd name="connsiteX6" fmla="*/ 3218931 w 6618691"/>
              <a:gd name="connsiteY6" fmla="*/ 1321208 h 2020133"/>
              <a:gd name="connsiteX7" fmla="*/ 4077346 w 6618691"/>
              <a:gd name="connsiteY7" fmla="*/ 1135046 h 2020133"/>
              <a:gd name="connsiteX8" fmla="*/ 4540216 w 6618691"/>
              <a:gd name="connsiteY8" fmla="*/ 345976 h 2020133"/>
              <a:gd name="connsiteX9" fmla="*/ 5157411 w 6618691"/>
              <a:gd name="connsiteY9" fmla="*/ 38933 h 2020133"/>
              <a:gd name="connsiteX10" fmla="*/ 5428722 w 6618691"/>
              <a:gd name="connsiteY10" fmla="*/ 1178932 h 2020133"/>
              <a:gd name="connsiteX11" fmla="*/ 5830180 w 6618691"/>
              <a:gd name="connsiteY11" fmla="*/ 1600107 h 2020133"/>
              <a:gd name="connsiteX12" fmla="*/ 6618691 w 6618691"/>
              <a:gd name="connsiteY12" fmla="*/ 1938205 h 2020133"/>
              <a:gd name="connsiteX0" fmla="*/ 0 w 6618691"/>
              <a:gd name="connsiteY0" fmla="*/ 2076639 h 2082699"/>
              <a:gd name="connsiteX1" fmla="*/ 737612 w 6618691"/>
              <a:gd name="connsiteY1" fmla="*/ 1820703 h 2082699"/>
              <a:gd name="connsiteX2" fmla="*/ 1117833 w 6618691"/>
              <a:gd name="connsiteY2" fmla="*/ 968380 h 2082699"/>
              <a:gd name="connsiteX3" fmla="*/ 1521492 w 6618691"/>
              <a:gd name="connsiteY3" fmla="*/ 580382 h 2082699"/>
              <a:gd name="connsiteX4" fmla="*/ 2118732 w 6618691"/>
              <a:gd name="connsiteY4" fmla="*/ 518359 h 2082699"/>
              <a:gd name="connsiteX5" fmla="*/ 2482968 w 6618691"/>
              <a:gd name="connsiteY5" fmla="*/ 1278169 h 2082699"/>
              <a:gd name="connsiteX6" fmla="*/ 3218931 w 6618691"/>
              <a:gd name="connsiteY6" fmla="*/ 1383774 h 2082699"/>
              <a:gd name="connsiteX7" fmla="*/ 4077346 w 6618691"/>
              <a:gd name="connsiteY7" fmla="*/ 1197612 h 2082699"/>
              <a:gd name="connsiteX8" fmla="*/ 4540216 w 6618691"/>
              <a:gd name="connsiteY8" fmla="*/ 408542 h 2082699"/>
              <a:gd name="connsiteX9" fmla="*/ 5031286 w 6618691"/>
              <a:gd name="connsiteY9" fmla="*/ 33933 h 2082699"/>
              <a:gd name="connsiteX10" fmla="*/ 5428722 w 6618691"/>
              <a:gd name="connsiteY10" fmla="*/ 1241498 h 2082699"/>
              <a:gd name="connsiteX11" fmla="*/ 5830180 w 6618691"/>
              <a:gd name="connsiteY11" fmla="*/ 1662673 h 2082699"/>
              <a:gd name="connsiteX12" fmla="*/ 6618691 w 6618691"/>
              <a:gd name="connsiteY12" fmla="*/ 2000771 h 2082699"/>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28722 w 6618691"/>
              <a:gd name="connsiteY11" fmla="*/ 1207835 h 2049036"/>
              <a:gd name="connsiteX12" fmla="*/ 5830180 w 6618691"/>
              <a:gd name="connsiteY12" fmla="*/ 1629010 h 2049036"/>
              <a:gd name="connsiteX13" fmla="*/ 6618691 w 6618691"/>
              <a:gd name="connsiteY13" fmla="*/ 1967108 h 2049036"/>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87279 w 6618691"/>
              <a:gd name="connsiteY11" fmla="*/ 1203331 h 2049036"/>
              <a:gd name="connsiteX12" fmla="*/ 5830180 w 6618691"/>
              <a:gd name="connsiteY12" fmla="*/ 1629010 h 2049036"/>
              <a:gd name="connsiteX13" fmla="*/ 6618691 w 6618691"/>
              <a:gd name="connsiteY13" fmla="*/ 1967108 h 2049036"/>
              <a:gd name="connsiteX0" fmla="*/ 0 w 6618691"/>
              <a:gd name="connsiteY0" fmla="*/ 2020503 h 2026563"/>
              <a:gd name="connsiteX1" fmla="*/ 737612 w 6618691"/>
              <a:gd name="connsiteY1" fmla="*/ 1764567 h 2026563"/>
              <a:gd name="connsiteX2" fmla="*/ 1117833 w 6618691"/>
              <a:gd name="connsiteY2" fmla="*/ 912244 h 2026563"/>
              <a:gd name="connsiteX3" fmla="*/ 1521492 w 6618691"/>
              <a:gd name="connsiteY3" fmla="*/ 524246 h 2026563"/>
              <a:gd name="connsiteX4" fmla="*/ 2118732 w 6618691"/>
              <a:gd name="connsiteY4" fmla="*/ 462223 h 2026563"/>
              <a:gd name="connsiteX5" fmla="*/ 2482968 w 6618691"/>
              <a:gd name="connsiteY5" fmla="*/ 1222033 h 2026563"/>
              <a:gd name="connsiteX6" fmla="*/ 3218931 w 6618691"/>
              <a:gd name="connsiteY6" fmla="*/ 1327638 h 2026563"/>
              <a:gd name="connsiteX7" fmla="*/ 4077346 w 6618691"/>
              <a:gd name="connsiteY7" fmla="*/ 1141476 h 2026563"/>
              <a:gd name="connsiteX8" fmla="*/ 4540216 w 6618691"/>
              <a:gd name="connsiteY8" fmla="*/ 352406 h 2026563"/>
              <a:gd name="connsiteX9" fmla="*/ 4959216 w 6618691"/>
              <a:gd name="connsiteY9" fmla="*/ 319 h 2026563"/>
              <a:gd name="connsiteX10" fmla="*/ 5262621 w 6618691"/>
              <a:gd name="connsiteY10" fmla="*/ 309260 h 2026563"/>
              <a:gd name="connsiteX11" fmla="*/ 5487279 w 6618691"/>
              <a:gd name="connsiteY11" fmla="*/ 1180858 h 2026563"/>
              <a:gd name="connsiteX12" fmla="*/ 5830180 w 6618691"/>
              <a:gd name="connsiteY12" fmla="*/ 1606537 h 2026563"/>
              <a:gd name="connsiteX13" fmla="*/ 6618691 w 6618691"/>
              <a:gd name="connsiteY13" fmla="*/ 1944635 h 2026563"/>
              <a:gd name="connsiteX0" fmla="*/ 0 w 6618691"/>
              <a:gd name="connsiteY0" fmla="*/ 2020977 h 2027037"/>
              <a:gd name="connsiteX1" fmla="*/ 737612 w 6618691"/>
              <a:gd name="connsiteY1" fmla="*/ 1765041 h 2027037"/>
              <a:gd name="connsiteX2" fmla="*/ 1117833 w 6618691"/>
              <a:gd name="connsiteY2" fmla="*/ 912718 h 2027037"/>
              <a:gd name="connsiteX3" fmla="*/ 1521492 w 6618691"/>
              <a:gd name="connsiteY3" fmla="*/ 524720 h 2027037"/>
              <a:gd name="connsiteX4" fmla="*/ 2118732 w 6618691"/>
              <a:gd name="connsiteY4" fmla="*/ 462697 h 2027037"/>
              <a:gd name="connsiteX5" fmla="*/ 2482968 w 6618691"/>
              <a:gd name="connsiteY5" fmla="*/ 1222507 h 2027037"/>
              <a:gd name="connsiteX6" fmla="*/ 3218931 w 6618691"/>
              <a:gd name="connsiteY6" fmla="*/ 1328112 h 2027037"/>
              <a:gd name="connsiteX7" fmla="*/ 4077346 w 6618691"/>
              <a:gd name="connsiteY7" fmla="*/ 1141950 h 2027037"/>
              <a:gd name="connsiteX8" fmla="*/ 4445623 w 6618691"/>
              <a:gd name="connsiteY8" fmla="*/ 253782 h 2027037"/>
              <a:gd name="connsiteX9" fmla="*/ 4959216 w 6618691"/>
              <a:gd name="connsiteY9" fmla="*/ 793 h 2027037"/>
              <a:gd name="connsiteX10" fmla="*/ 5262621 w 6618691"/>
              <a:gd name="connsiteY10" fmla="*/ 309734 h 2027037"/>
              <a:gd name="connsiteX11" fmla="*/ 5487279 w 6618691"/>
              <a:gd name="connsiteY11" fmla="*/ 1181332 h 2027037"/>
              <a:gd name="connsiteX12" fmla="*/ 5830180 w 6618691"/>
              <a:gd name="connsiteY12" fmla="*/ 1607011 h 2027037"/>
              <a:gd name="connsiteX13" fmla="*/ 6618691 w 6618691"/>
              <a:gd name="connsiteY13" fmla="*/ 1945109 h 2027037"/>
              <a:gd name="connsiteX0" fmla="*/ 0 w 6618691"/>
              <a:gd name="connsiteY0" fmla="*/ 2137665 h 2143725"/>
              <a:gd name="connsiteX1" fmla="*/ 737612 w 6618691"/>
              <a:gd name="connsiteY1" fmla="*/ 1881729 h 2143725"/>
              <a:gd name="connsiteX2" fmla="*/ 1117833 w 6618691"/>
              <a:gd name="connsiteY2" fmla="*/ 1029406 h 2143725"/>
              <a:gd name="connsiteX3" fmla="*/ 1521492 w 6618691"/>
              <a:gd name="connsiteY3" fmla="*/ 641408 h 2143725"/>
              <a:gd name="connsiteX4" fmla="*/ 2118732 w 6618691"/>
              <a:gd name="connsiteY4" fmla="*/ 579385 h 2143725"/>
              <a:gd name="connsiteX5" fmla="*/ 2482968 w 6618691"/>
              <a:gd name="connsiteY5" fmla="*/ 1339195 h 2143725"/>
              <a:gd name="connsiteX6" fmla="*/ 3218931 w 6618691"/>
              <a:gd name="connsiteY6" fmla="*/ 1444800 h 2143725"/>
              <a:gd name="connsiteX7" fmla="*/ 4077346 w 6618691"/>
              <a:gd name="connsiteY7" fmla="*/ 1258638 h 2143725"/>
              <a:gd name="connsiteX8" fmla="*/ 4445623 w 6618691"/>
              <a:gd name="connsiteY8" fmla="*/ 370470 h 2143725"/>
              <a:gd name="connsiteX9" fmla="*/ 4945703 w 6618691"/>
              <a:gd name="connsiteY9" fmla="*/ 366 h 2143725"/>
              <a:gd name="connsiteX10" fmla="*/ 5262621 w 6618691"/>
              <a:gd name="connsiteY10" fmla="*/ 426422 h 2143725"/>
              <a:gd name="connsiteX11" fmla="*/ 5487279 w 6618691"/>
              <a:gd name="connsiteY11" fmla="*/ 1298020 h 2143725"/>
              <a:gd name="connsiteX12" fmla="*/ 5830180 w 6618691"/>
              <a:gd name="connsiteY12" fmla="*/ 1723699 h 2143725"/>
              <a:gd name="connsiteX13" fmla="*/ 6618691 w 6618691"/>
              <a:gd name="connsiteY13" fmla="*/ 2061797 h 2143725"/>
              <a:gd name="connsiteX0" fmla="*/ 0 w 6618691"/>
              <a:gd name="connsiteY0" fmla="*/ 2137334 h 2143394"/>
              <a:gd name="connsiteX1" fmla="*/ 737612 w 6618691"/>
              <a:gd name="connsiteY1" fmla="*/ 1881398 h 2143394"/>
              <a:gd name="connsiteX2" fmla="*/ 1117833 w 6618691"/>
              <a:gd name="connsiteY2" fmla="*/ 1029075 h 2143394"/>
              <a:gd name="connsiteX3" fmla="*/ 1521492 w 6618691"/>
              <a:gd name="connsiteY3" fmla="*/ 641077 h 2143394"/>
              <a:gd name="connsiteX4" fmla="*/ 2118732 w 6618691"/>
              <a:gd name="connsiteY4" fmla="*/ 579054 h 2143394"/>
              <a:gd name="connsiteX5" fmla="*/ 2482968 w 6618691"/>
              <a:gd name="connsiteY5" fmla="*/ 1338864 h 2143394"/>
              <a:gd name="connsiteX6" fmla="*/ 3218931 w 6618691"/>
              <a:gd name="connsiteY6" fmla="*/ 1444469 h 2143394"/>
              <a:gd name="connsiteX7" fmla="*/ 4077346 w 6618691"/>
              <a:gd name="connsiteY7" fmla="*/ 1258307 h 2143394"/>
              <a:gd name="connsiteX8" fmla="*/ 4445623 w 6618691"/>
              <a:gd name="connsiteY8" fmla="*/ 370139 h 2143394"/>
              <a:gd name="connsiteX9" fmla="*/ 4945703 w 6618691"/>
              <a:gd name="connsiteY9" fmla="*/ 35 h 2143394"/>
              <a:gd name="connsiteX10" fmla="*/ 5064426 w 6618691"/>
              <a:gd name="connsiteY10" fmla="*/ 354021 h 2143394"/>
              <a:gd name="connsiteX11" fmla="*/ 5487279 w 6618691"/>
              <a:gd name="connsiteY11" fmla="*/ 1297689 h 2143394"/>
              <a:gd name="connsiteX12" fmla="*/ 5830180 w 6618691"/>
              <a:gd name="connsiteY12" fmla="*/ 1723368 h 2143394"/>
              <a:gd name="connsiteX13" fmla="*/ 6618691 w 6618691"/>
              <a:gd name="connsiteY13" fmla="*/ 2061466 h 2143394"/>
              <a:gd name="connsiteX0" fmla="*/ 0 w 6618691"/>
              <a:gd name="connsiteY0" fmla="*/ 2254434 h 2260494"/>
              <a:gd name="connsiteX1" fmla="*/ 737612 w 6618691"/>
              <a:gd name="connsiteY1" fmla="*/ 1998498 h 2260494"/>
              <a:gd name="connsiteX2" fmla="*/ 1117833 w 6618691"/>
              <a:gd name="connsiteY2" fmla="*/ 1146175 h 2260494"/>
              <a:gd name="connsiteX3" fmla="*/ 1521492 w 6618691"/>
              <a:gd name="connsiteY3" fmla="*/ 758177 h 2260494"/>
              <a:gd name="connsiteX4" fmla="*/ 2118732 w 6618691"/>
              <a:gd name="connsiteY4" fmla="*/ 696154 h 2260494"/>
              <a:gd name="connsiteX5" fmla="*/ 2482968 w 6618691"/>
              <a:gd name="connsiteY5" fmla="*/ 1455964 h 2260494"/>
              <a:gd name="connsiteX6" fmla="*/ 3218931 w 6618691"/>
              <a:gd name="connsiteY6" fmla="*/ 1561569 h 2260494"/>
              <a:gd name="connsiteX7" fmla="*/ 4077346 w 6618691"/>
              <a:gd name="connsiteY7" fmla="*/ 1375407 h 2260494"/>
              <a:gd name="connsiteX8" fmla="*/ 4445623 w 6618691"/>
              <a:gd name="connsiteY8" fmla="*/ 487239 h 2260494"/>
              <a:gd name="connsiteX9" fmla="*/ 4846605 w 6618691"/>
              <a:gd name="connsiteY9" fmla="*/ 19 h 2260494"/>
              <a:gd name="connsiteX10" fmla="*/ 5064426 w 6618691"/>
              <a:gd name="connsiteY10" fmla="*/ 471121 h 2260494"/>
              <a:gd name="connsiteX11" fmla="*/ 5487279 w 6618691"/>
              <a:gd name="connsiteY11" fmla="*/ 1414789 h 2260494"/>
              <a:gd name="connsiteX12" fmla="*/ 5830180 w 6618691"/>
              <a:gd name="connsiteY12" fmla="*/ 1840468 h 2260494"/>
              <a:gd name="connsiteX13" fmla="*/ 6618691 w 6618691"/>
              <a:gd name="connsiteY13" fmla="*/ 2178566 h 2260494"/>
              <a:gd name="connsiteX0" fmla="*/ 0 w 6618691"/>
              <a:gd name="connsiteY0" fmla="*/ 2254493 h 2260553"/>
              <a:gd name="connsiteX1" fmla="*/ 737612 w 6618691"/>
              <a:gd name="connsiteY1" fmla="*/ 1998557 h 2260553"/>
              <a:gd name="connsiteX2" fmla="*/ 1117833 w 6618691"/>
              <a:gd name="connsiteY2" fmla="*/ 1146234 h 2260553"/>
              <a:gd name="connsiteX3" fmla="*/ 1521492 w 6618691"/>
              <a:gd name="connsiteY3" fmla="*/ 758236 h 2260553"/>
              <a:gd name="connsiteX4" fmla="*/ 2118732 w 6618691"/>
              <a:gd name="connsiteY4" fmla="*/ 696213 h 2260553"/>
              <a:gd name="connsiteX5" fmla="*/ 2482968 w 6618691"/>
              <a:gd name="connsiteY5" fmla="*/ 1456023 h 2260553"/>
              <a:gd name="connsiteX6" fmla="*/ 3218931 w 6618691"/>
              <a:gd name="connsiteY6" fmla="*/ 1561628 h 2260553"/>
              <a:gd name="connsiteX7" fmla="*/ 4077346 w 6618691"/>
              <a:gd name="connsiteY7" fmla="*/ 1375466 h 2260553"/>
              <a:gd name="connsiteX8" fmla="*/ 4387065 w 6618691"/>
              <a:gd name="connsiteY8" fmla="*/ 442254 h 2260553"/>
              <a:gd name="connsiteX9" fmla="*/ 4846605 w 6618691"/>
              <a:gd name="connsiteY9" fmla="*/ 78 h 2260553"/>
              <a:gd name="connsiteX10" fmla="*/ 5064426 w 6618691"/>
              <a:gd name="connsiteY10" fmla="*/ 471180 h 2260553"/>
              <a:gd name="connsiteX11" fmla="*/ 5487279 w 6618691"/>
              <a:gd name="connsiteY11" fmla="*/ 1414848 h 2260553"/>
              <a:gd name="connsiteX12" fmla="*/ 5830180 w 6618691"/>
              <a:gd name="connsiteY12" fmla="*/ 1840527 h 2260553"/>
              <a:gd name="connsiteX13" fmla="*/ 6618691 w 6618691"/>
              <a:gd name="connsiteY13" fmla="*/ 2178625 h 2260553"/>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81541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54514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511 h 2260571"/>
              <a:gd name="connsiteX1" fmla="*/ 737612 w 6618691"/>
              <a:gd name="connsiteY1" fmla="*/ 1998575 h 2260571"/>
              <a:gd name="connsiteX2" fmla="*/ 1117833 w 6618691"/>
              <a:gd name="connsiteY2" fmla="*/ 1146252 h 2260571"/>
              <a:gd name="connsiteX3" fmla="*/ 1521492 w 6618691"/>
              <a:gd name="connsiteY3" fmla="*/ 758254 h 2260571"/>
              <a:gd name="connsiteX4" fmla="*/ 2118732 w 6618691"/>
              <a:gd name="connsiteY4" fmla="*/ 696231 h 2260571"/>
              <a:gd name="connsiteX5" fmla="*/ 2482968 w 6618691"/>
              <a:gd name="connsiteY5" fmla="*/ 1456041 h 2260571"/>
              <a:gd name="connsiteX6" fmla="*/ 3218931 w 6618691"/>
              <a:gd name="connsiteY6" fmla="*/ 1561646 h 2260571"/>
              <a:gd name="connsiteX7" fmla="*/ 4077346 w 6618691"/>
              <a:gd name="connsiteY7" fmla="*/ 1375484 h 2260571"/>
              <a:gd name="connsiteX8" fmla="*/ 4387065 w 6618691"/>
              <a:gd name="connsiteY8" fmla="*/ 442272 h 2260571"/>
              <a:gd name="connsiteX9" fmla="*/ 4846605 w 6618691"/>
              <a:gd name="connsiteY9" fmla="*/ 96 h 2260571"/>
              <a:gd name="connsiteX10" fmla="*/ 5154514 w 6618691"/>
              <a:gd name="connsiteY10" fmla="*/ 412641 h 2260571"/>
              <a:gd name="connsiteX11" fmla="*/ 5487279 w 6618691"/>
              <a:gd name="connsiteY11" fmla="*/ 1414866 h 2260571"/>
              <a:gd name="connsiteX12" fmla="*/ 5830180 w 6618691"/>
              <a:gd name="connsiteY12" fmla="*/ 1840545 h 2260571"/>
              <a:gd name="connsiteX13" fmla="*/ 6618691 w 6618691"/>
              <a:gd name="connsiteY13" fmla="*/ 2178643 h 2260571"/>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4512 h 2260572"/>
              <a:gd name="connsiteX1" fmla="*/ 737612 w 6618691"/>
              <a:gd name="connsiteY1" fmla="*/ 1998576 h 2260572"/>
              <a:gd name="connsiteX2" fmla="*/ 1117833 w 6618691"/>
              <a:gd name="connsiteY2" fmla="*/ 1146253 h 2260572"/>
              <a:gd name="connsiteX3" fmla="*/ 1521492 w 6618691"/>
              <a:gd name="connsiteY3" fmla="*/ 758255 h 2260572"/>
              <a:gd name="connsiteX4" fmla="*/ 2118732 w 6618691"/>
              <a:gd name="connsiteY4" fmla="*/ 696232 h 2260572"/>
              <a:gd name="connsiteX5" fmla="*/ 2482968 w 6618691"/>
              <a:gd name="connsiteY5" fmla="*/ 1456042 h 2260572"/>
              <a:gd name="connsiteX6" fmla="*/ 4077346 w 6618691"/>
              <a:gd name="connsiteY6" fmla="*/ 1375485 h 2260572"/>
              <a:gd name="connsiteX7" fmla="*/ 4495172 w 6618691"/>
              <a:gd name="connsiteY7" fmla="*/ 442273 h 2260572"/>
              <a:gd name="connsiteX8" fmla="*/ 4846605 w 6618691"/>
              <a:gd name="connsiteY8" fmla="*/ 97 h 2260572"/>
              <a:gd name="connsiteX9" fmla="*/ 5154514 w 6618691"/>
              <a:gd name="connsiteY9" fmla="*/ 412642 h 2260572"/>
              <a:gd name="connsiteX10" fmla="*/ 5487279 w 6618691"/>
              <a:gd name="connsiteY10" fmla="*/ 1414867 h 2260572"/>
              <a:gd name="connsiteX11" fmla="*/ 5830180 w 6618691"/>
              <a:gd name="connsiteY11" fmla="*/ 1840546 h 2260572"/>
              <a:gd name="connsiteX12" fmla="*/ 6618691 w 6618691"/>
              <a:gd name="connsiteY12" fmla="*/ 2178644 h 2260572"/>
              <a:gd name="connsiteX0" fmla="*/ 0 w 6618691"/>
              <a:gd name="connsiteY0" fmla="*/ 2254682 h 2260742"/>
              <a:gd name="connsiteX1" fmla="*/ 737612 w 6618691"/>
              <a:gd name="connsiteY1" fmla="*/ 1998746 h 2260742"/>
              <a:gd name="connsiteX2" fmla="*/ 1117833 w 6618691"/>
              <a:gd name="connsiteY2" fmla="*/ 1146423 h 2260742"/>
              <a:gd name="connsiteX3" fmla="*/ 1521492 w 6618691"/>
              <a:gd name="connsiteY3" fmla="*/ 758425 h 2260742"/>
              <a:gd name="connsiteX4" fmla="*/ 2118732 w 6618691"/>
              <a:gd name="connsiteY4" fmla="*/ 696402 h 2260742"/>
              <a:gd name="connsiteX5" fmla="*/ 2482968 w 6618691"/>
              <a:gd name="connsiteY5" fmla="*/ 1456212 h 2260742"/>
              <a:gd name="connsiteX6" fmla="*/ 4077346 w 6618691"/>
              <a:gd name="connsiteY6" fmla="*/ 1375655 h 2260742"/>
              <a:gd name="connsiteX7" fmla="*/ 4495172 w 6618691"/>
              <a:gd name="connsiteY7" fmla="*/ 442443 h 2260742"/>
              <a:gd name="connsiteX8" fmla="*/ 4846605 w 6618691"/>
              <a:gd name="connsiteY8" fmla="*/ 267 h 2260742"/>
              <a:gd name="connsiteX9" fmla="*/ 5109469 w 6618691"/>
              <a:gd name="connsiteY9" fmla="*/ 394795 h 2260742"/>
              <a:gd name="connsiteX10" fmla="*/ 5487279 w 6618691"/>
              <a:gd name="connsiteY10" fmla="*/ 1415037 h 2260742"/>
              <a:gd name="connsiteX11" fmla="*/ 5830180 w 6618691"/>
              <a:gd name="connsiteY11" fmla="*/ 1840716 h 2260742"/>
              <a:gd name="connsiteX12" fmla="*/ 6618691 w 6618691"/>
              <a:gd name="connsiteY12" fmla="*/ 2178814 h 2260742"/>
              <a:gd name="connsiteX0" fmla="*/ 0 w 6618691"/>
              <a:gd name="connsiteY0" fmla="*/ 2281673 h 2287733"/>
              <a:gd name="connsiteX1" fmla="*/ 737612 w 6618691"/>
              <a:gd name="connsiteY1" fmla="*/ 2025737 h 2287733"/>
              <a:gd name="connsiteX2" fmla="*/ 1117833 w 6618691"/>
              <a:gd name="connsiteY2" fmla="*/ 1173414 h 2287733"/>
              <a:gd name="connsiteX3" fmla="*/ 1521492 w 6618691"/>
              <a:gd name="connsiteY3" fmla="*/ 785416 h 2287733"/>
              <a:gd name="connsiteX4" fmla="*/ 2118732 w 6618691"/>
              <a:gd name="connsiteY4" fmla="*/ 723393 h 2287733"/>
              <a:gd name="connsiteX5" fmla="*/ 2482968 w 6618691"/>
              <a:gd name="connsiteY5" fmla="*/ 1483203 h 2287733"/>
              <a:gd name="connsiteX6" fmla="*/ 4077346 w 6618691"/>
              <a:gd name="connsiteY6" fmla="*/ 1402646 h 2287733"/>
              <a:gd name="connsiteX7" fmla="*/ 4495172 w 6618691"/>
              <a:gd name="connsiteY7" fmla="*/ 469434 h 2287733"/>
              <a:gd name="connsiteX8" fmla="*/ 4851109 w 6618691"/>
              <a:gd name="connsiteY8" fmla="*/ 232 h 2287733"/>
              <a:gd name="connsiteX9" fmla="*/ 5109469 w 6618691"/>
              <a:gd name="connsiteY9" fmla="*/ 421786 h 2287733"/>
              <a:gd name="connsiteX10" fmla="*/ 5487279 w 6618691"/>
              <a:gd name="connsiteY10" fmla="*/ 1442028 h 2287733"/>
              <a:gd name="connsiteX11" fmla="*/ 5830180 w 6618691"/>
              <a:gd name="connsiteY11" fmla="*/ 1867707 h 2287733"/>
              <a:gd name="connsiteX12" fmla="*/ 6618691 w 6618691"/>
              <a:gd name="connsiteY12" fmla="*/ 2205805 h 2287733"/>
              <a:gd name="connsiteX0" fmla="*/ 0 w 6618691"/>
              <a:gd name="connsiteY0" fmla="*/ 2297144 h 2303204"/>
              <a:gd name="connsiteX1" fmla="*/ 737612 w 6618691"/>
              <a:gd name="connsiteY1" fmla="*/ 2041208 h 2303204"/>
              <a:gd name="connsiteX2" fmla="*/ 1117833 w 6618691"/>
              <a:gd name="connsiteY2" fmla="*/ 1188885 h 2303204"/>
              <a:gd name="connsiteX3" fmla="*/ 1521492 w 6618691"/>
              <a:gd name="connsiteY3" fmla="*/ 800887 h 2303204"/>
              <a:gd name="connsiteX4" fmla="*/ 2118732 w 6618691"/>
              <a:gd name="connsiteY4" fmla="*/ 738864 h 2303204"/>
              <a:gd name="connsiteX5" fmla="*/ 2482968 w 6618691"/>
              <a:gd name="connsiteY5" fmla="*/ 1498674 h 2303204"/>
              <a:gd name="connsiteX6" fmla="*/ 4077346 w 6618691"/>
              <a:gd name="connsiteY6" fmla="*/ 1418117 h 2303204"/>
              <a:gd name="connsiteX7" fmla="*/ 4495172 w 6618691"/>
              <a:gd name="connsiteY7" fmla="*/ 484905 h 2303204"/>
              <a:gd name="connsiteX8" fmla="*/ 4851109 w 6618691"/>
              <a:gd name="connsiteY8" fmla="*/ 15703 h 2303204"/>
              <a:gd name="connsiteX9" fmla="*/ 5109469 w 6618691"/>
              <a:gd name="connsiteY9" fmla="*/ 437257 h 2303204"/>
              <a:gd name="connsiteX10" fmla="*/ 5487279 w 6618691"/>
              <a:gd name="connsiteY10" fmla="*/ 1457499 h 2303204"/>
              <a:gd name="connsiteX11" fmla="*/ 5830180 w 6618691"/>
              <a:gd name="connsiteY11" fmla="*/ 1883178 h 2303204"/>
              <a:gd name="connsiteX12" fmla="*/ 6618691 w 6618691"/>
              <a:gd name="connsiteY12" fmla="*/ 2221276 h 2303204"/>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81999 h 2288059"/>
              <a:gd name="connsiteX1" fmla="*/ 737612 w 6618691"/>
              <a:gd name="connsiteY1" fmla="*/ 2026063 h 2288059"/>
              <a:gd name="connsiteX2" fmla="*/ 1117833 w 6618691"/>
              <a:gd name="connsiteY2" fmla="*/ 1173740 h 2288059"/>
              <a:gd name="connsiteX3" fmla="*/ 1521492 w 6618691"/>
              <a:gd name="connsiteY3" fmla="*/ 785742 h 2288059"/>
              <a:gd name="connsiteX4" fmla="*/ 2118732 w 6618691"/>
              <a:gd name="connsiteY4" fmla="*/ 723719 h 2288059"/>
              <a:gd name="connsiteX5" fmla="*/ 2482968 w 6618691"/>
              <a:gd name="connsiteY5" fmla="*/ 1483529 h 2288059"/>
              <a:gd name="connsiteX6" fmla="*/ 4077346 w 6618691"/>
              <a:gd name="connsiteY6" fmla="*/ 1402972 h 2288059"/>
              <a:gd name="connsiteX7" fmla="*/ 4495172 w 6618691"/>
              <a:gd name="connsiteY7" fmla="*/ 469760 h 2288059"/>
              <a:gd name="connsiteX8" fmla="*/ 4851109 w 6618691"/>
              <a:gd name="connsiteY8" fmla="*/ 558 h 2288059"/>
              <a:gd name="connsiteX9" fmla="*/ 5145505 w 6618691"/>
              <a:gd name="connsiteY9" fmla="*/ 399590 h 2288059"/>
              <a:gd name="connsiteX10" fmla="*/ 5487279 w 6618691"/>
              <a:gd name="connsiteY10" fmla="*/ 1442354 h 2288059"/>
              <a:gd name="connsiteX11" fmla="*/ 5830180 w 6618691"/>
              <a:gd name="connsiteY11" fmla="*/ 1868033 h 2288059"/>
              <a:gd name="connsiteX12" fmla="*/ 6618691 w 6618691"/>
              <a:gd name="connsiteY12" fmla="*/ 2206131 h 2288059"/>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7279 w 6618691"/>
              <a:gd name="connsiteY10" fmla="*/ 1442289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109555 h 2115615"/>
              <a:gd name="connsiteX1" fmla="*/ 737612 w 6618691"/>
              <a:gd name="connsiteY1" fmla="*/ 1853619 h 2115615"/>
              <a:gd name="connsiteX2" fmla="*/ 1117833 w 6618691"/>
              <a:gd name="connsiteY2" fmla="*/ 1001296 h 2115615"/>
              <a:gd name="connsiteX3" fmla="*/ 1521492 w 6618691"/>
              <a:gd name="connsiteY3" fmla="*/ 613298 h 2115615"/>
              <a:gd name="connsiteX4" fmla="*/ 2118732 w 6618691"/>
              <a:gd name="connsiteY4" fmla="*/ 551275 h 2115615"/>
              <a:gd name="connsiteX5" fmla="*/ 2482968 w 6618691"/>
              <a:gd name="connsiteY5" fmla="*/ 1311085 h 2115615"/>
              <a:gd name="connsiteX6" fmla="*/ 4077346 w 6618691"/>
              <a:gd name="connsiteY6" fmla="*/ 1230528 h 2115615"/>
              <a:gd name="connsiteX7" fmla="*/ 4522199 w 6618691"/>
              <a:gd name="connsiteY7" fmla="*/ 292812 h 2115615"/>
              <a:gd name="connsiteX8" fmla="*/ 4905162 w 6618691"/>
              <a:gd name="connsiteY8" fmla="*/ 3787 h 2115615"/>
              <a:gd name="connsiteX9" fmla="*/ 5145505 w 6618691"/>
              <a:gd name="connsiteY9" fmla="*/ 227146 h 2115615"/>
              <a:gd name="connsiteX10" fmla="*/ 5482775 w 6618691"/>
              <a:gd name="connsiteY10" fmla="*/ 1580716 h 2115615"/>
              <a:gd name="connsiteX11" fmla="*/ 6618691 w 6618691"/>
              <a:gd name="connsiteY11" fmla="*/ 2033687 h 2115615"/>
              <a:gd name="connsiteX0" fmla="*/ 0 w 6618691"/>
              <a:gd name="connsiteY0" fmla="*/ 2161194 h 2167254"/>
              <a:gd name="connsiteX1" fmla="*/ 737612 w 6618691"/>
              <a:gd name="connsiteY1" fmla="*/ 1905258 h 2167254"/>
              <a:gd name="connsiteX2" fmla="*/ 1117833 w 6618691"/>
              <a:gd name="connsiteY2" fmla="*/ 1052935 h 2167254"/>
              <a:gd name="connsiteX3" fmla="*/ 1521492 w 6618691"/>
              <a:gd name="connsiteY3" fmla="*/ 664937 h 2167254"/>
              <a:gd name="connsiteX4" fmla="*/ 2118732 w 6618691"/>
              <a:gd name="connsiteY4" fmla="*/ 602914 h 2167254"/>
              <a:gd name="connsiteX5" fmla="*/ 2482968 w 6618691"/>
              <a:gd name="connsiteY5" fmla="*/ 1362724 h 2167254"/>
              <a:gd name="connsiteX6" fmla="*/ 4077346 w 6618691"/>
              <a:gd name="connsiteY6" fmla="*/ 1282167 h 2167254"/>
              <a:gd name="connsiteX7" fmla="*/ 4522199 w 6618691"/>
              <a:gd name="connsiteY7" fmla="*/ 344451 h 2167254"/>
              <a:gd name="connsiteX8" fmla="*/ 4855613 w 6618691"/>
              <a:gd name="connsiteY8" fmla="*/ 1373 h 2167254"/>
              <a:gd name="connsiteX9" fmla="*/ 5145505 w 6618691"/>
              <a:gd name="connsiteY9" fmla="*/ 278785 h 2167254"/>
              <a:gd name="connsiteX10" fmla="*/ 5482775 w 6618691"/>
              <a:gd name="connsiteY10" fmla="*/ 1632355 h 2167254"/>
              <a:gd name="connsiteX11" fmla="*/ 6618691 w 6618691"/>
              <a:gd name="connsiteY11" fmla="*/ 2085326 h 2167254"/>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2824 h 2168884"/>
              <a:gd name="connsiteX1" fmla="*/ 737612 w 6618691"/>
              <a:gd name="connsiteY1" fmla="*/ 1906888 h 2168884"/>
              <a:gd name="connsiteX2" fmla="*/ 1117833 w 6618691"/>
              <a:gd name="connsiteY2" fmla="*/ 1054565 h 2168884"/>
              <a:gd name="connsiteX3" fmla="*/ 1521492 w 6618691"/>
              <a:gd name="connsiteY3" fmla="*/ 666567 h 2168884"/>
              <a:gd name="connsiteX4" fmla="*/ 2118732 w 6618691"/>
              <a:gd name="connsiteY4" fmla="*/ 604544 h 2168884"/>
              <a:gd name="connsiteX5" fmla="*/ 2482968 w 6618691"/>
              <a:gd name="connsiteY5" fmla="*/ 1364354 h 2168884"/>
              <a:gd name="connsiteX6" fmla="*/ 4077346 w 6618691"/>
              <a:gd name="connsiteY6" fmla="*/ 1283797 h 2168884"/>
              <a:gd name="connsiteX7" fmla="*/ 4522199 w 6618691"/>
              <a:gd name="connsiteY7" fmla="*/ 346081 h 2168884"/>
              <a:gd name="connsiteX8" fmla="*/ 4855613 w 6618691"/>
              <a:gd name="connsiteY8" fmla="*/ 3003 h 2168884"/>
              <a:gd name="connsiteX9" fmla="*/ 5154514 w 6618691"/>
              <a:gd name="connsiteY9" fmla="*/ 257894 h 2168884"/>
              <a:gd name="connsiteX10" fmla="*/ 5482775 w 6618691"/>
              <a:gd name="connsiteY10" fmla="*/ 1633985 h 2168884"/>
              <a:gd name="connsiteX11" fmla="*/ 6618691 w 6618691"/>
              <a:gd name="connsiteY11" fmla="*/ 2086956 h 2168884"/>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6404 h 2172464"/>
              <a:gd name="connsiteX1" fmla="*/ 737612 w 6618691"/>
              <a:gd name="connsiteY1" fmla="*/ 1910468 h 2172464"/>
              <a:gd name="connsiteX2" fmla="*/ 1117833 w 6618691"/>
              <a:gd name="connsiteY2" fmla="*/ 1058145 h 2172464"/>
              <a:gd name="connsiteX3" fmla="*/ 1521492 w 6618691"/>
              <a:gd name="connsiteY3" fmla="*/ 670147 h 2172464"/>
              <a:gd name="connsiteX4" fmla="*/ 2118732 w 6618691"/>
              <a:gd name="connsiteY4" fmla="*/ 608124 h 2172464"/>
              <a:gd name="connsiteX5" fmla="*/ 2482968 w 6618691"/>
              <a:gd name="connsiteY5" fmla="*/ 1367934 h 2172464"/>
              <a:gd name="connsiteX6" fmla="*/ 4077346 w 6618691"/>
              <a:gd name="connsiteY6" fmla="*/ 1287377 h 2172464"/>
              <a:gd name="connsiteX7" fmla="*/ 4522199 w 6618691"/>
              <a:gd name="connsiteY7" fmla="*/ 349661 h 2172464"/>
              <a:gd name="connsiteX8" fmla="*/ 4855613 w 6618691"/>
              <a:gd name="connsiteY8" fmla="*/ 6583 h 2172464"/>
              <a:gd name="connsiteX9" fmla="*/ 5145505 w 6618691"/>
              <a:gd name="connsiteY9" fmla="*/ 189403 h 2172464"/>
              <a:gd name="connsiteX10" fmla="*/ 5482775 w 6618691"/>
              <a:gd name="connsiteY10" fmla="*/ 1637565 h 2172464"/>
              <a:gd name="connsiteX11" fmla="*/ 6618691 w 6618691"/>
              <a:gd name="connsiteY11" fmla="*/ 2090536 h 2172464"/>
              <a:gd name="connsiteX0" fmla="*/ 0 w 6618691"/>
              <a:gd name="connsiteY0" fmla="*/ 2162631 h 2168691"/>
              <a:gd name="connsiteX1" fmla="*/ 737612 w 6618691"/>
              <a:gd name="connsiteY1" fmla="*/ 1906695 h 2168691"/>
              <a:gd name="connsiteX2" fmla="*/ 1117833 w 6618691"/>
              <a:gd name="connsiteY2" fmla="*/ 1054372 h 2168691"/>
              <a:gd name="connsiteX3" fmla="*/ 1521492 w 6618691"/>
              <a:gd name="connsiteY3" fmla="*/ 666374 h 2168691"/>
              <a:gd name="connsiteX4" fmla="*/ 2118732 w 6618691"/>
              <a:gd name="connsiteY4" fmla="*/ 604351 h 2168691"/>
              <a:gd name="connsiteX5" fmla="*/ 2482968 w 6618691"/>
              <a:gd name="connsiteY5" fmla="*/ 1364161 h 2168691"/>
              <a:gd name="connsiteX6" fmla="*/ 4077346 w 6618691"/>
              <a:gd name="connsiteY6" fmla="*/ 1283604 h 2168691"/>
              <a:gd name="connsiteX7" fmla="*/ 4522199 w 6618691"/>
              <a:gd name="connsiteY7" fmla="*/ 345888 h 2168691"/>
              <a:gd name="connsiteX8" fmla="*/ 4855613 w 6618691"/>
              <a:gd name="connsiteY8" fmla="*/ 2810 h 2168691"/>
              <a:gd name="connsiteX9" fmla="*/ 5145505 w 6618691"/>
              <a:gd name="connsiteY9" fmla="*/ 185630 h 2168691"/>
              <a:gd name="connsiteX10" fmla="*/ 5482775 w 6618691"/>
              <a:gd name="connsiteY10" fmla="*/ 1633792 h 2168691"/>
              <a:gd name="connsiteX11" fmla="*/ 6618691 w 6618691"/>
              <a:gd name="connsiteY11" fmla="*/ 2086763 h 2168691"/>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558 h 2168618"/>
              <a:gd name="connsiteX1" fmla="*/ 737612 w 6618691"/>
              <a:gd name="connsiteY1" fmla="*/ 1906622 h 2168618"/>
              <a:gd name="connsiteX2" fmla="*/ 1117833 w 6618691"/>
              <a:gd name="connsiteY2" fmla="*/ 1054299 h 2168618"/>
              <a:gd name="connsiteX3" fmla="*/ 1521492 w 6618691"/>
              <a:gd name="connsiteY3" fmla="*/ 666301 h 2168618"/>
              <a:gd name="connsiteX4" fmla="*/ 2118732 w 6618691"/>
              <a:gd name="connsiteY4" fmla="*/ 604278 h 2168618"/>
              <a:gd name="connsiteX5" fmla="*/ 2482968 w 6618691"/>
              <a:gd name="connsiteY5" fmla="*/ 1364088 h 2168618"/>
              <a:gd name="connsiteX6" fmla="*/ 4077346 w 6618691"/>
              <a:gd name="connsiteY6" fmla="*/ 1283531 h 2168618"/>
              <a:gd name="connsiteX7" fmla="*/ 4522199 w 6618691"/>
              <a:gd name="connsiteY7" fmla="*/ 345815 h 2168618"/>
              <a:gd name="connsiteX8" fmla="*/ 4855613 w 6618691"/>
              <a:gd name="connsiteY8" fmla="*/ 2737 h 2168618"/>
              <a:gd name="connsiteX9" fmla="*/ 5090914 w 6618691"/>
              <a:gd name="connsiteY9" fmla="*/ 190106 h 2168618"/>
              <a:gd name="connsiteX10" fmla="*/ 5482775 w 6618691"/>
              <a:gd name="connsiteY10" fmla="*/ 1633719 h 2168618"/>
              <a:gd name="connsiteX11" fmla="*/ 6618691 w 6618691"/>
              <a:gd name="connsiteY11" fmla="*/ 2086690 h 2168618"/>
              <a:gd name="connsiteX0" fmla="*/ 0 w 6618691"/>
              <a:gd name="connsiteY0" fmla="*/ 2165599 h 2171659"/>
              <a:gd name="connsiteX1" fmla="*/ 737612 w 6618691"/>
              <a:gd name="connsiteY1" fmla="*/ 1909663 h 2171659"/>
              <a:gd name="connsiteX2" fmla="*/ 1117833 w 6618691"/>
              <a:gd name="connsiteY2" fmla="*/ 1057340 h 2171659"/>
              <a:gd name="connsiteX3" fmla="*/ 1521492 w 6618691"/>
              <a:gd name="connsiteY3" fmla="*/ 669342 h 2171659"/>
              <a:gd name="connsiteX4" fmla="*/ 2118732 w 6618691"/>
              <a:gd name="connsiteY4" fmla="*/ 607319 h 2171659"/>
              <a:gd name="connsiteX5" fmla="*/ 2482968 w 6618691"/>
              <a:gd name="connsiteY5" fmla="*/ 1367129 h 2171659"/>
              <a:gd name="connsiteX6" fmla="*/ 4077346 w 6618691"/>
              <a:gd name="connsiteY6" fmla="*/ 1286572 h 2171659"/>
              <a:gd name="connsiteX7" fmla="*/ 4522199 w 6618691"/>
              <a:gd name="connsiteY7" fmla="*/ 348856 h 2171659"/>
              <a:gd name="connsiteX8" fmla="*/ 4855613 w 6618691"/>
              <a:gd name="connsiteY8" fmla="*/ 5778 h 2171659"/>
              <a:gd name="connsiteX9" fmla="*/ 5090914 w 6618691"/>
              <a:gd name="connsiteY9" fmla="*/ 193147 h 2171659"/>
              <a:gd name="connsiteX10" fmla="*/ 5482775 w 6618691"/>
              <a:gd name="connsiteY10" fmla="*/ 1636760 h 2171659"/>
              <a:gd name="connsiteX11" fmla="*/ 6618691 w 6618691"/>
              <a:gd name="connsiteY11" fmla="*/ 2089731 h 2171659"/>
              <a:gd name="connsiteX0" fmla="*/ 0 w 6618691"/>
              <a:gd name="connsiteY0" fmla="*/ 2163458 h 2169518"/>
              <a:gd name="connsiteX1" fmla="*/ 737612 w 6618691"/>
              <a:gd name="connsiteY1" fmla="*/ 1907522 h 2169518"/>
              <a:gd name="connsiteX2" fmla="*/ 1117833 w 6618691"/>
              <a:gd name="connsiteY2" fmla="*/ 1055199 h 2169518"/>
              <a:gd name="connsiteX3" fmla="*/ 1521492 w 6618691"/>
              <a:gd name="connsiteY3" fmla="*/ 667201 h 2169518"/>
              <a:gd name="connsiteX4" fmla="*/ 2118732 w 6618691"/>
              <a:gd name="connsiteY4" fmla="*/ 605178 h 2169518"/>
              <a:gd name="connsiteX5" fmla="*/ 2482968 w 6618691"/>
              <a:gd name="connsiteY5" fmla="*/ 1364988 h 2169518"/>
              <a:gd name="connsiteX6" fmla="*/ 4077346 w 6618691"/>
              <a:gd name="connsiteY6" fmla="*/ 1284431 h 2169518"/>
              <a:gd name="connsiteX7" fmla="*/ 4522199 w 6618691"/>
              <a:gd name="connsiteY7" fmla="*/ 346715 h 2169518"/>
              <a:gd name="connsiteX8" fmla="*/ 4855613 w 6618691"/>
              <a:gd name="connsiteY8" fmla="*/ 3637 h 2169518"/>
              <a:gd name="connsiteX9" fmla="*/ 5172800 w 6618691"/>
              <a:gd name="connsiteY9" fmla="*/ 213752 h 2169518"/>
              <a:gd name="connsiteX10" fmla="*/ 5482775 w 6618691"/>
              <a:gd name="connsiteY10" fmla="*/ 1634619 h 2169518"/>
              <a:gd name="connsiteX11" fmla="*/ 6618691 w 6618691"/>
              <a:gd name="connsiteY11" fmla="*/ 2087590 h 2169518"/>
              <a:gd name="connsiteX0" fmla="*/ 0 w 6618691"/>
              <a:gd name="connsiteY0" fmla="*/ 2164643 h 2170703"/>
              <a:gd name="connsiteX1" fmla="*/ 737612 w 6618691"/>
              <a:gd name="connsiteY1" fmla="*/ 1908707 h 2170703"/>
              <a:gd name="connsiteX2" fmla="*/ 1117833 w 6618691"/>
              <a:gd name="connsiteY2" fmla="*/ 1056384 h 2170703"/>
              <a:gd name="connsiteX3" fmla="*/ 1521492 w 6618691"/>
              <a:gd name="connsiteY3" fmla="*/ 668386 h 2170703"/>
              <a:gd name="connsiteX4" fmla="*/ 2118732 w 6618691"/>
              <a:gd name="connsiteY4" fmla="*/ 606363 h 2170703"/>
              <a:gd name="connsiteX5" fmla="*/ 2482968 w 6618691"/>
              <a:gd name="connsiteY5" fmla="*/ 1366173 h 2170703"/>
              <a:gd name="connsiteX6" fmla="*/ 4077346 w 6618691"/>
              <a:gd name="connsiteY6" fmla="*/ 1285616 h 2170703"/>
              <a:gd name="connsiteX7" fmla="*/ 4522199 w 6618691"/>
              <a:gd name="connsiteY7" fmla="*/ 347900 h 2170703"/>
              <a:gd name="connsiteX8" fmla="*/ 4855613 w 6618691"/>
              <a:gd name="connsiteY8" fmla="*/ 4822 h 2170703"/>
              <a:gd name="connsiteX9" fmla="*/ 5059068 w 6618691"/>
              <a:gd name="connsiteY9" fmla="*/ 201289 h 2170703"/>
              <a:gd name="connsiteX10" fmla="*/ 5482775 w 6618691"/>
              <a:gd name="connsiteY10" fmla="*/ 1635804 h 2170703"/>
              <a:gd name="connsiteX11" fmla="*/ 6618691 w 6618691"/>
              <a:gd name="connsiteY11" fmla="*/ 2088775 h 2170703"/>
              <a:gd name="connsiteX0" fmla="*/ 0 w 6618691"/>
              <a:gd name="connsiteY0" fmla="*/ 2161967 h 2168027"/>
              <a:gd name="connsiteX1" fmla="*/ 737612 w 6618691"/>
              <a:gd name="connsiteY1" fmla="*/ 1906031 h 2168027"/>
              <a:gd name="connsiteX2" fmla="*/ 1117833 w 6618691"/>
              <a:gd name="connsiteY2" fmla="*/ 1053708 h 2168027"/>
              <a:gd name="connsiteX3" fmla="*/ 1521492 w 6618691"/>
              <a:gd name="connsiteY3" fmla="*/ 665710 h 2168027"/>
              <a:gd name="connsiteX4" fmla="*/ 2118732 w 6618691"/>
              <a:gd name="connsiteY4" fmla="*/ 603687 h 2168027"/>
              <a:gd name="connsiteX5" fmla="*/ 2482968 w 6618691"/>
              <a:gd name="connsiteY5" fmla="*/ 1363497 h 2168027"/>
              <a:gd name="connsiteX6" fmla="*/ 4077346 w 6618691"/>
              <a:gd name="connsiteY6" fmla="*/ 1282940 h 2168027"/>
              <a:gd name="connsiteX7" fmla="*/ 4522199 w 6618691"/>
              <a:gd name="connsiteY7" fmla="*/ 345224 h 2168027"/>
              <a:gd name="connsiteX8" fmla="*/ 4855613 w 6618691"/>
              <a:gd name="connsiteY8" fmla="*/ 2146 h 2168027"/>
              <a:gd name="connsiteX9" fmla="*/ 5059068 w 6618691"/>
              <a:gd name="connsiteY9" fmla="*/ 198613 h 2168027"/>
              <a:gd name="connsiteX10" fmla="*/ 5482775 w 6618691"/>
              <a:gd name="connsiteY10" fmla="*/ 1633128 h 2168027"/>
              <a:gd name="connsiteX11" fmla="*/ 6618691 w 6618691"/>
              <a:gd name="connsiteY11" fmla="*/ 2086099 h 2168027"/>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2176389">
                <a:moveTo>
                  <a:pt x="0" y="2170329"/>
                </a:moveTo>
                <a:cubicBezTo>
                  <a:pt x="90593" y="2203349"/>
                  <a:pt x="551307" y="2099103"/>
                  <a:pt x="737612" y="1914393"/>
                </a:cubicBezTo>
                <a:cubicBezTo>
                  <a:pt x="923917" y="1729683"/>
                  <a:pt x="987186" y="1268790"/>
                  <a:pt x="1117833" y="1062070"/>
                </a:cubicBezTo>
                <a:cubicBezTo>
                  <a:pt x="1248480" y="855350"/>
                  <a:pt x="1354676" y="749076"/>
                  <a:pt x="1521492" y="674072"/>
                </a:cubicBezTo>
                <a:cubicBezTo>
                  <a:pt x="1688309" y="599069"/>
                  <a:pt x="1958486" y="495751"/>
                  <a:pt x="2118732" y="612049"/>
                </a:cubicBezTo>
                <a:cubicBezTo>
                  <a:pt x="2278978" y="728347"/>
                  <a:pt x="2188063" y="1195587"/>
                  <a:pt x="2482968" y="1371859"/>
                </a:cubicBezTo>
                <a:cubicBezTo>
                  <a:pt x="2777873" y="1548131"/>
                  <a:pt x="3845580" y="1636686"/>
                  <a:pt x="4077346" y="1291302"/>
                </a:cubicBezTo>
                <a:cubicBezTo>
                  <a:pt x="4309112" y="945918"/>
                  <a:pt x="4392488" y="567052"/>
                  <a:pt x="4522199" y="353586"/>
                </a:cubicBezTo>
                <a:cubicBezTo>
                  <a:pt x="4651910" y="140120"/>
                  <a:pt x="4751729" y="-46943"/>
                  <a:pt x="4855613" y="10508"/>
                </a:cubicBezTo>
                <a:cubicBezTo>
                  <a:pt x="4959497" y="67959"/>
                  <a:pt x="5048405" y="450736"/>
                  <a:pt x="5145504" y="698295"/>
                </a:cubicBezTo>
                <a:cubicBezTo>
                  <a:pt x="5242603" y="945854"/>
                  <a:pt x="5210217" y="1489047"/>
                  <a:pt x="5482775" y="1641490"/>
                </a:cubicBezTo>
                <a:cubicBezTo>
                  <a:pt x="5755333" y="1793933"/>
                  <a:pt x="5999165" y="2067659"/>
                  <a:pt x="6618691" y="2094461"/>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179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p:grpSp>
        <p:nvGrpSpPr>
          <p:cNvPr id="281" name="Group 280">
            <a:extLst>
              <a:ext uri="{FF2B5EF4-FFF2-40B4-BE49-F238E27FC236}">
                <a16:creationId xmlns:a16="http://schemas.microsoft.com/office/drawing/2014/main" id="{2EA23D5C-73E0-F610-74C3-2837512376F2}"/>
              </a:ext>
            </a:extLst>
          </p:cNvPr>
          <p:cNvGrpSpPr/>
          <p:nvPr/>
        </p:nvGrpSpPr>
        <p:grpSpPr>
          <a:xfrm>
            <a:off x="8656474" y="65526"/>
            <a:ext cx="3389661" cy="3453245"/>
            <a:chOff x="8656474" y="65526"/>
            <a:chExt cx="3389661" cy="3453245"/>
          </a:xfrm>
        </p:grpSpPr>
        <p:grpSp>
          <p:nvGrpSpPr>
            <p:cNvPr id="228" name="Group 227">
              <a:extLst>
                <a:ext uri="{FF2B5EF4-FFF2-40B4-BE49-F238E27FC236}">
                  <a16:creationId xmlns:a16="http://schemas.microsoft.com/office/drawing/2014/main" id="{4C7C9E9A-CC7D-22EF-25F4-7B7F1458D1F5}"/>
                </a:ext>
              </a:extLst>
            </p:cNvPr>
            <p:cNvGrpSpPr/>
            <p:nvPr/>
          </p:nvGrpSpPr>
          <p:grpSpPr>
            <a:xfrm>
              <a:off x="8656474" y="65526"/>
              <a:ext cx="3389661" cy="3453245"/>
              <a:chOff x="565964" y="778792"/>
              <a:chExt cx="5487724" cy="5590664"/>
            </a:xfrm>
          </p:grpSpPr>
          <p:sp>
            <p:nvSpPr>
              <p:cNvPr id="263" name="Rectangle 262">
                <a:extLst>
                  <a:ext uri="{FF2B5EF4-FFF2-40B4-BE49-F238E27FC236}">
                    <a16:creationId xmlns:a16="http://schemas.microsoft.com/office/drawing/2014/main" id="{69881A5E-FC92-BBC1-0375-F6179E740D93}"/>
                  </a:ext>
                </a:extLst>
              </p:cNvPr>
              <p:cNvSpPr>
                <a:spLocks noChangeAspect="1"/>
              </p:cNvSpPr>
              <p:nvPr/>
            </p:nvSpPr>
            <p:spPr>
              <a:xfrm>
                <a:off x="567288"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4" name="Group 263">
                <a:extLst>
                  <a:ext uri="{FF2B5EF4-FFF2-40B4-BE49-F238E27FC236}">
                    <a16:creationId xmlns:a16="http://schemas.microsoft.com/office/drawing/2014/main" id="{403D9D8F-A870-30D0-6148-4A4CE0FE20E3}"/>
                  </a:ext>
                </a:extLst>
              </p:cNvPr>
              <p:cNvGrpSpPr/>
              <p:nvPr/>
            </p:nvGrpSpPr>
            <p:grpSpPr>
              <a:xfrm>
                <a:off x="565964" y="778792"/>
                <a:ext cx="5486400" cy="5590664"/>
                <a:chOff x="565964" y="778792"/>
                <a:chExt cx="5486400" cy="5590664"/>
              </a:xfrm>
            </p:grpSpPr>
            <mc:AlternateContent xmlns:mc="http://schemas.openxmlformats.org/markup-compatibility/2006" xmlns:a14="http://schemas.microsoft.com/office/drawing/2010/main">
              <mc:Choice Requires="a14">
                <p:sp>
                  <p:nvSpPr>
                    <p:cNvPr id="275" name="TextBox 274">
                      <a:extLst>
                        <a:ext uri="{FF2B5EF4-FFF2-40B4-BE49-F238E27FC236}">
                          <a16:creationId xmlns:a16="http://schemas.microsoft.com/office/drawing/2014/main" id="{ACA4CAEB-2618-9C8B-B3F0-0645A27722AC}"/>
                        </a:ext>
                      </a:extLst>
                    </p:cNvPr>
                    <p:cNvSpPr txBox="1"/>
                    <p:nvPr/>
                  </p:nvSpPr>
                  <p:spPr>
                    <a:xfrm>
                      <a:off x="2960409" y="778792"/>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75" name="TextBox 274">
                      <a:extLst>
                        <a:ext uri="{FF2B5EF4-FFF2-40B4-BE49-F238E27FC236}">
                          <a16:creationId xmlns:a16="http://schemas.microsoft.com/office/drawing/2014/main" id="{ACA4CAEB-2618-9C8B-B3F0-0645A27722AC}"/>
                        </a:ext>
                      </a:extLst>
                    </p:cNvPr>
                    <p:cNvSpPr txBox="1">
                      <a:spLocks noRot="1" noChangeAspect="1" noMove="1" noResize="1" noEditPoints="1" noAdjustHandles="1" noChangeArrowheads="1" noChangeShapeType="1" noTextEdit="1"/>
                    </p:cNvSpPr>
                    <p:nvPr/>
                  </p:nvSpPr>
                  <p:spPr>
                    <a:xfrm>
                      <a:off x="2960409" y="778792"/>
                      <a:ext cx="250103" cy="369294"/>
                    </a:xfrm>
                    <a:prstGeom prst="rect">
                      <a:avLst/>
                    </a:prstGeom>
                    <a:blipFill>
                      <a:blip r:embed="rId1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 name="TextBox 275">
                      <a:extLst>
                        <a:ext uri="{FF2B5EF4-FFF2-40B4-BE49-F238E27FC236}">
                          <a16:creationId xmlns:a16="http://schemas.microsoft.com/office/drawing/2014/main" id="{F501F98A-57D8-651E-A5CE-604E87A28AD2}"/>
                        </a:ext>
                      </a:extLst>
                    </p:cNvPr>
                    <p:cNvSpPr txBox="1"/>
                    <p:nvPr/>
                  </p:nvSpPr>
                  <p:spPr>
                    <a:xfrm>
                      <a:off x="5761983" y="3517819"/>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76" name="TextBox 275">
                      <a:extLst>
                        <a:ext uri="{FF2B5EF4-FFF2-40B4-BE49-F238E27FC236}">
                          <a16:creationId xmlns:a16="http://schemas.microsoft.com/office/drawing/2014/main" id="{F501F98A-57D8-651E-A5CE-604E87A28AD2}"/>
                        </a:ext>
                      </a:extLst>
                    </p:cNvPr>
                    <p:cNvSpPr txBox="1">
                      <a:spLocks noRot="1" noChangeAspect="1" noMove="1" noResize="1" noEditPoints="1" noAdjustHandles="1" noChangeArrowheads="1" noChangeShapeType="1" noTextEdit="1"/>
                    </p:cNvSpPr>
                    <p:nvPr/>
                  </p:nvSpPr>
                  <p:spPr>
                    <a:xfrm>
                      <a:off x="5761983" y="3517819"/>
                      <a:ext cx="250103" cy="303087"/>
                    </a:xfrm>
                    <a:prstGeom prst="rect">
                      <a:avLst/>
                    </a:prstGeom>
                    <a:blipFill>
                      <a:blip r:embed="rId16"/>
                      <a:stretch>
                        <a:fillRect l="-72000" r="-80000" b="-145161"/>
                      </a:stretch>
                    </a:blipFill>
                  </p:spPr>
                  <p:txBody>
                    <a:bodyPr/>
                    <a:lstStyle/>
                    <a:p>
                      <a:r>
                        <a:rPr lang="en-US">
                          <a:noFill/>
                        </a:rPr>
                        <a:t> </a:t>
                      </a:r>
                    </a:p>
                  </p:txBody>
                </p:sp>
              </mc:Fallback>
            </mc:AlternateContent>
            <p:grpSp>
              <p:nvGrpSpPr>
                <p:cNvPr id="277" name="Group 276">
                  <a:extLst>
                    <a:ext uri="{FF2B5EF4-FFF2-40B4-BE49-F238E27FC236}">
                      <a16:creationId xmlns:a16="http://schemas.microsoft.com/office/drawing/2014/main" id="{050391F0-1346-DEB8-5D0B-4C9676DE5DB7}"/>
                    </a:ext>
                  </a:extLst>
                </p:cNvPr>
                <p:cNvGrpSpPr/>
                <p:nvPr/>
              </p:nvGrpSpPr>
              <p:grpSpPr>
                <a:xfrm>
                  <a:off x="565964" y="883621"/>
                  <a:ext cx="5486400" cy="5485835"/>
                  <a:chOff x="3878442" y="1338439"/>
                  <a:chExt cx="3840480" cy="3840480"/>
                </a:xfrm>
              </p:grpSpPr>
              <p:cxnSp>
                <p:nvCxnSpPr>
                  <p:cNvPr id="278" name="Straight Connector 277">
                    <a:extLst>
                      <a:ext uri="{FF2B5EF4-FFF2-40B4-BE49-F238E27FC236}">
                        <a16:creationId xmlns:a16="http://schemas.microsoft.com/office/drawing/2014/main" id="{9C0214C7-6A8C-7589-F8BF-4CDC97B8C46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00706D-1DBC-94D5-E48F-5027D367B24E}"/>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5" name="Group 264">
                <a:extLst>
                  <a:ext uri="{FF2B5EF4-FFF2-40B4-BE49-F238E27FC236}">
                    <a16:creationId xmlns:a16="http://schemas.microsoft.com/office/drawing/2014/main" id="{8B903F64-A2F0-8966-126F-6FF78C90453F}"/>
                  </a:ext>
                </a:extLst>
              </p:cNvPr>
              <p:cNvGrpSpPr/>
              <p:nvPr/>
            </p:nvGrpSpPr>
            <p:grpSpPr>
              <a:xfrm>
                <a:off x="1396955" y="1727150"/>
                <a:ext cx="3821161" cy="3820765"/>
                <a:chOff x="1396955" y="1727150"/>
                <a:chExt cx="3821161" cy="3820765"/>
              </a:xfrm>
            </p:grpSpPr>
            <p:sp>
              <p:nvSpPr>
                <p:cNvPr id="271" name="Oval 270">
                  <a:extLst>
                    <a:ext uri="{FF2B5EF4-FFF2-40B4-BE49-F238E27FC236}">
                      <a16:creationId xmlns:a16="http://schemas.microsoft.com/office/drawing/2014/main" id="{4FE2B2BA-76AE-E607-B788-4750BD8ED3A6}"/>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72" name="Oval 271">
                  <a:extLst>
                    <a:ext uri="{FF2B5EF4-FFF2-40B4-BE49-F238E27FC236}">
                      <a16:creationId xmlns:a16="http://schemas.microsoft.com/office/drawing/2014/main" id="{3D167668-411F-BC64-C980-1B7E0C0385DF}"/>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3" name="Oval 272">
                  <a:extLst>
                    <a:ext uri="{FF2B5EF4-FFF2-40B4-BE49-F238E27FC236}">
                      <a16:creationId xmlns:a16="http://schemas.microsoft.com/office/drawing/2014/main" id="{6D45618B-4571-6BF0-5253-8A8BE5B7E943}"/>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4" name="Oval 273">
                  <a:extLst>
                    <a:ext uri="{FF2B5EF4-FFF2-40B4-BE49-F238E27FC236}">
                      <a16:creationId xmlns:a16="http://schemas.microsoft.com/office/drawing/2014/main" id="{FC771682-C80A-0B36-F91D-2A7B0499BBFC}"/>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266" name="Group 265">
                <a:extLst>
                  <a:ext uri="{FF2B5EF4-FFF2-40B4-BE49-F238E27FC236}">
                    <a16:creationId xmlns:a16="http://schemas.microsoft.com/office/drawing/2014/main" id="{06564609-B56F-7FB8-8976-003523BE8205}"/>
                  </a:ext>
                </a:extLst>
              </p:cNvPr>
              <p:cNvGrpSpPr/>
              <p:nvPr/>
            </p:nvGrpSpPr>
            <p:grpSpPr>
              <a:xfrm>
                <a:off x="2718980" y="2184466"/>
                <a:ext cx="2519666" cy="1417730"/>
                <a:chOff x="2718980" y="2184466"/>
                <a:chExt cx="2519666" cy="1417730"/>
              </a:xfrm>
            </p:grpSpPr>
            <mc:AlternateContent xmlns:mc="http://schemas.openxmlformats.org/markup-compatibility/2006" xmlns:a14="http://schemas.microsoft.com/office/drawing/2010/main">
              <mc:Choice Requires="a14">
                <p:sp>
                  <p:nvSpPr>
                    <p:cNvPr id="267" name="TextBox 266">
                      <a:extLst>
                        <a:ext uri="{FF2B5EF4-FFF2-40B4-BE49-F238E27FC236}">
                          <a16:creationId xmlns:a16="http://schemas.microsoft.com/office/drawing/2014/main" id="{37B18327-2CA9-52F5-7CD1-92905F112BFD}"/>
                        </a:ext>
                      </a:extLst>
                    </p:cNvPr>
                    <p:cNvSpPr txBox="1"/>
                    <p:nvPr/>
                  </p:nvSpPr>
                  <p:spPr>
                    <a:xfrm>
                      <a:off x="2718980" y="3103917"/>
                      <a:ext cx="1179673" cy="498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267" name="TextBox 266">
                      <a:extLst>
                        <a:ext uri="{FF2B5EF4-FFF2-40B4-BE49-F238E27FC236}">
                          <a16:creationId xmlns:a16="http://schemas.microsoft.com/office/drawing/2014/main" id="{37B18327-2CA9-52F5-7CD1-92905F112BFD}"/>
                        </a:ext>
                      </a:extLst>
                    </p:cNvPr>
                    <p:cNvSpPr txBox="1">
                      <a:spLocks noRot="1" noChangeAspect="1" noMove="1" noResize="1" noEditPoints="1" noAdjustHandles="1" noChangeArrowheads="1" noChangeShapeType="1" noTextEdit="1"/>
                    </p:cNvSpPr>
                    <p:nvPr/>
                  </p:nvSpPr>
                  <p:spPr>
                    <a:xfrm>
                      <a:off x="2718980" y="3103917"/>
                      <a:ext cx="1179673" cy="498279"/>
                    </a:xfrm>
                    <a:prstGeom prst="rect">
                      <a:avLst/>
                    </a:prstGeom>
                    <a:blipFill>
                      <a:blip r:embed="rId17"/>
                      <a:stretch>
                        <a:fillRect l="-7500" r="-750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B069B7C8-A826-C453-7866-B17E1C9C9D26}"/>
                        </a:ext>
                      </a:extLst>
                    </p:cNvPr>
                    <p:cNvSpPr txBox="1"/>
                    <p:nvPr/>
                  </p:nvSpPr>
                  <p:spPr>
                    <a:xfrm>
                      <a:off x="4341909" y="2608337"/>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268" name="TextBox 267">
                      <a:extLst>
                        <a:ext uri="{FF2B5EF4-FFF2-40B4-BE49-F238E27FC236}">
                          <a16:creationId xmlns:a16="http://schemas.microsoft.com/office/drawing/2014/main" id="{B069B7C8-A826-C453-7866-B17E1C9C9D26}"/>
                        </a:ext>
                      </a:extLst>
                    </p:cNvPr>
                    <p:cNvSpPr txBox="1">
                      <a:spLocks noRot="1" noChangeAspect="1" noMove="1" noResize="1" noEditPoints="1" noAdjustHandles="1" noChangeArrowheads="1" noChangeShapeType="1" noTextEdit="1"/>
                    </p:cNvSpPr>
                    <p:nvPr/>
                  </p:nvSpPr>
                  <p:spPr>
                    <a:xfrm>
                      <a:off x="4341909" y="2608337"/>
                      <a:ext cx="324399" cy="498278"/>
                    </a:xfrm>
                    <a:prstGeom prst="rect">
                      <a:avLst/>
                    </a:prstGeom>
                    <a:blipFill>
                      <a:blip r:embed="rId18"/>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6B81B0CD-0957-B0DB-8BA9-9CCF316D602A}"/>
                        </a:ext>
                      </a:extLst>
                    </p:cNvPr>
                    <p:cNvSpPr txBox="1"/>
                    <p:nvPr/>
                  </p:nvSpPr>
                  <p:spPr>
                    <a:xfrm>
                      <a:off x="4621012" y="2398128"/>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269" name="TextBox 268">
                      <a:extLst>
                        <a:ext uri="{FF2B5EF4-FFF2-40B4-BE49-F238E27FC236}">
                          <a16:creationId xmlns:a16="http://schemas.microsoft.com/office/drawing/2014/main" id="{6B81B0CD-0957-B0DB-8BA9-9CCF316D602A}"/>
                        </a:ext>
                      </a:extLst>
                    </p:cNvPr>
                    <p:cNvSpPr txBox="1">
                      <a:spLocks noRot="1" noChangeAspect="1" noMove="1" noResize="1" noEditPoints="1" noAdjustHandles="1" noChangeArrowheads="1" noChangeShapeType="1" noTextEdit="1"/>
                    </p:cNvSpPr>
                    <p:nvPr/>
                  </p:nvSpPr>
                  <p:spPr>
                    <a:xfrm>
                      <a:off x="4621012" y="2398128"/>
                      <a:ext cx="324399" cy="498278"/>
                    </a:xfrm>
                    <a:prstGeom prst="rect">
                      <a:avLst/>
                    </a:prstGeom>
                    <a:blipFill>
                      <a:blip r:embed="rId19"/>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C2413924-6F20-6C29-2A2A-E764F89CAB7B}"/>
                        </a:ext>
                      </a:extLst>
                    </p:cNvPr>
                    <p:cNvSpPr txBox="1"/>
                    <p:nvPr/>
                  </p:nvSpPr>
                  <p:spPr>
                    <a:xfrm>
                      <a:off x="4914247" y="2184466"/>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270" name="TextBox 269">
                      <a:extLst>
                        <a:ext uri="{FF2B5EF4-FFF2-40B4-BE49-F238E27FC236}">
                          <a16:creationId xmlns:a16="http://schemas.microsoft.com/office/drawing/2014/main" id="{C2413924-6F20-6C29-2A2A-E764F89CAB7B}"/>
                        </a:ext>
                      </a:extLst>
                    </p:cNvPr>
                    <p:cNvSpPr txBox="1">
                      <a:spLocks noRot="1" noChangeAspect="1" noMove="1" noResize="1" noEditPoints="1" noAdjustHandles="1" noChangeArrowheads="1" noChangeShapeType="1" noTextEdit="1"/>
                    </p:cNvSpPr>
                    <p:nvPr/>
                  </p:nvSpPr>
                  <p:spPr>
                    <a:xfrm>
                      <a:off x="4914247" y="2184466"/>
                      <a:ext cx="324399" cy="498278"/>
                    </a:xfrm>
                    <a:prstGeom prst="rect">
                      <a:avLst/>
                    </a:prstGeom>
                    <a:blipFill>
                      <a:blip r:embed="rId20"/>
                      <a:stretch>
                        <a:fillRect l="-31250" r="-31250" b="-5882"/>
                      </a:stretch>
                    </a:blipFill>
                  </p:spPr>
                  <p:txBody>
                    <a:bodyPr/>
                    <a:lstStyle/>
                    <a:p>
                      <a:r>
                        <a:rPr lang="en-US">
                          <a:noFill/>
                        </a:rPr>
                        <a:t> </a:t>
                      </a:r>
                    </a:p>
                  </p:txBody>
                </p:sp>
              </mc:Fallback>
            </mc:AlternateContent>
          </p:grpSp>
        </p:grpSp>
        <p:grpSp>
          <p:nvGrpSpPr>
            <p:cNvPr id="229" name="Group 228">
              <a:extLst>
                <a:ext uri="{FF2B5EF4-FFF2-40B4-BE49-F238E27FC236}">
                  <a16:creationId xmlns:a16="http://schemas.microsoft.com/office/drawing/2014/main" id="{EF9AEF3D-DD01-39E5-DB13-AF7B58BC7ECE}"/>
                </a:ext>
              </a:extLst>
            </p:cNvPr>
            <p:cNvGrpSpPr/>
            <p:nvPr/>
          </p:nvGrpSpPr>
          <p:grpSpPr>
            <a:xfrm>
              <a:off x="9217124" y="715461"/>
              <a:ext cx="2238411" cy="2223776"/>
              <a:chOff x="4244180" y="1912341"/>
              <a:chExt cx="3622534" cy="3598849"/>
            </a:xfrm>
          </p:grpSpPr>
          <p:grpSp>
            <p:nvGrpSpPr>
              <p:cNvPr id="230" name="Group 229">
                <a:extLst>
                  <a:ext uri="{FF2B5EF4-FFF2-40B4-BE49-F238E27FC236}">
                    <a16:creationId xmlns:a16="http://schemas.microsoft.com/office/drawing/2014/main" id="{013122CD-1577-9E89-98C9-B39D277E75D6}"/>
                  </a:ext>
                </a:extLst>
              </p:cNvPr>
              <p:cNvGrpSpPr/>
              <p:nvPr/>
            </p:nvGrpSpPr>
            <p:grpSpPr>
              <a:xfrm>
                <a:off x="4490171" y="2125815"/>
                <a:ext cx="3178530" cy="3175087"/>
                <a:chOff x="4490171" y="2125815"/>
                <a:chExt cx="3178530" cy="3175087"/>
              </a:xfrm>
            </p:grpSpPr>
            <p:cxnSp>
              <p:nvCxnSpPr>
                <p:cNvPr id="239" name="Straight Arrow Connector 238">
                  <a:extLst>
                    <a:ext uri="{FF2B5EF4-FFF2-40B4-BE49-F238E27FC236}">
                      <a16:creationId xmlns:a16="http://schemas.microsoft.com/office/drawing/2014/main" id="{D0116460-40C4-B931-12F9-5DC4FD4EC197}"/>
                    </a:ext>
                  </a:extLst>
                </p:cNvPr>
                <p:cNvCxnSpPr>
                  <a:cxnSpLocks/>
                </p:cNvCxnSpPr>
                <p:nvPr/>
              </p:nvCxnSpPr>
              <p:spPr>
                <a:xfrm rot="5400000" flipV="1">
                  <a:off x="6115197" y="2863654"/>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7FA700D-027E-47D3-E5F0-C6B4484B7F36}"/>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08574C77-B973-AC23-97C9-CA40EE080241}"/>
                    </a:ext>
                  </a:extLst>
                </p:cNvPr>
                <p:cNvCxnSpPr>
                  <a:cxnSpLocks/>
                </p:cNvCxnSpPr>
                <p:nvPr/>
              </p:nvCxnSpPr>
              <p:spPr>
                <a:xfrm rot="5400000">
                  <a:off x="6065283" y="4339423"/>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3177230-F562-E4F2-2A73-EAAA805F7AE9}"/>
                    </a:ext>
                  </a:extLst>
                </p:cNvPr>
                <p:cNvCxnSpPr>
                  <a:cxnSpLocks/>
                </p:cNvCxnSpPr>
                <p:nvPr/>
              </p:nvCxnSpPr>
              <p:spPr>
                <a:xfrm rot="5400000" flipH="1">
                  <a:off x="5229059"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1DEE274F-5DD4-5CCB-40CB-7F4A8E6D0DA3}"/>
                    </a:ext>
                  </a:extLst>
                </p:cNvPr>
                <p:cNvCxnSpPr>
                  <a:cxnSpLocks noChangeAspect="1"/>
                </p:cNvCxnSpPr>
                <p:nvPr/>
              </p:nvCxnSpPr>
              <p:spPr>
                <a:xfrm rot="5400000">
                  <a:off x="6510687" y="415861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774A976-877A-80E6-5064-A17174C1036D}"/>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4726406C-8E09-8699-8B1F-066D13194809}"/>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3DC9F08-A479-E29A-360D-92C30751460D}"/>
                    </a:ext>
                  </a:extLst>
                </p:cNvPr>
                <p:cNvCxnSpPr>
                  <a:cxnSpLocks/>
                </p:cNvCxnSpPr>
                <p:nvPr/>
              </p:nvCxnSpPr>
              <p:spPr>
                <a:xfrm rot="5400000" flipV="1">
                  <a:off x="6582132" y="317772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9E45812B-2659-76A3-E7C1-1BF92F6B477C}"/>
                    </a:ext>
                  </a:extLst>
                </p:cNvPr>
                <p:cNvCxnSpPr>
                  <a:cxnSpLocks noChangeAspect="1"/>
                </p:cNvCxnSpPr>
                <p:nvPr/>
              </p:nvCxnSpPr>
              <p:spPr>
                <a:xfrm flipH="1" flipV="1">
                  <a:off x="4490171"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FDA2C671-D1AA-A308-60CB-0E847688A566}"/>
                    </a:ext>
                  </a:extLst>
                </p:cNvPr>
                <p:cNvCxnSpPr>
                  <a:cxnSpLocks/>
                </p:cNvCxnSpPr>
                <p:nvPr/>
              </p:nvCxnSpPr>
              <p:spPr>
                <a:xfrm rot="6720000" flipV="1">
                  <a:off x="6594819" y="2426557"/>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C73E8E92-FF86-990C-B16D-06F628D6FC4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20F5ADC4-3DD6-A241-F064-6023A60002A0}"/>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56C4FFFB-3172-0E86-D2F6-F06BA8578825}"/>
                    </a:ext>
                  </a:extLst>
                </p:cNvPr>
                <p:cNvCxnSpPr>
                  <a:cxnSpLocks/>
                </p:cNvCxnSpPr>
                <p:nvPr/>
              </p:nvCxnSpPr>
              <p:spPr>
                <a:xfrm rot="6720000" flipH="1">
                  <a:off x="4794972"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D8D93CE-5211-AD9C-67DB-C9DF950FBBD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BCD368B-FB04-8813-A21F-FD33F30EB2B2}"/>
                    </a:ext>
                  </a:extLst>
                </p:cNvPr>
                <p:cNvCxnSpPr>
                  <a:cxnSpLocks/>
                </p:cNvCxnSpPr>
                <p:nvPr/>
              </p:nvCxnSpPr>
              <p:spPr>
                <a:xfrm rot="5400000" flipH="1">
                  <a:off x="4793508" y="4121956"/>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FBEA8EC-BCC5-41B0-CACC-EDE8B76636AD}"/>
                    </a:ext>
                  </a:extLst>
                </p:cNvPr>
                <p:cNvCxnSpPr>
                  <a:cxnSpLocks/>
                </p:cNvCxnSpPr>
                <p:nvPr/>
              </p:nvCxnSpPr>
              <p:spPr>
                <a:xfrm rot="5400000" flipH="1" flipV="1">
                  <a:off x="5522729" y="2437935"/>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3C79A7AC-0546-6B6D-D98E-DB3869AAF8E4}"/>
                    </a:ext>
                  </a:extLst>
                </p:cNvPr>
                <p:cNvCxnSpPr>
                  <a:cxnSpLocks/>
                </p:cNvCxnSpPr>
                <p:nvPr/>
              </p:nvCxnSpPr>
              <p:spPr>
                <a:xfrm rot="6720000" flipV="1">
                  <a:off x="7090781"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61DFF03C-4C14-AA8D-7090-528E5FE7D67E}"/>
                    </a:ext>
                  </a:extLst>
                </p:cNvPr>
                <p:cNvCxnSpPr>
                  <a:cxnSpLocks noChangeAspect="1"/>
                </p:cNvCxnSpPr>
                <p:nvPr/>
              </p:nvCxnSpPr>
              <p:spPr>
                <a:xfrm>
                  <a:off x="5874596" y="2125815"/>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19D57AA5-9CE7-012E-5E97-A8330C996AFF}"/>
                    </a:ext>
                  </a:extLst>
                </p:cNvPr>
                <p:cNvCxnSpPr>
                  <a:cxnSpLocks noChangeAspect="1"/>
                </p:cNvCxnSpPr>
                <p:nvPr/>
              </p:nvCxnSpPr>
              <p:spPr>
                <a:xfrm rot="2700000" flipH="1" flipV="1">
                  <a:off x="5014271" y="227601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2B218B6-E6F5-C8E5-6963-72C5242E294E}"/>
                    </a:ext>
                  </a:extLst>
                </p:cNvPr>
                <p:cNvCxnSpPr>
                  <a:cxnSpLocks noChangeAspect="1"/>
                </p:cNvCxnSpPr>
                <p:nvPr/>
              </p:nvCxnSpPr>
              <p:spPr>
                <a:xfrm rot="8100000" flipH="1" flipV="1">
                  <a:off x="7179232" y="2334179"/>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B5915463-C2D0-D810-44D5-F9703065C5C3}"/>
                    </a:ext>
                  </a:extLst>
                </p:cNvPr>
                <p:cNvCxnSpPr>
                  <a:cxnSpLocks noChangeAspect="1"/>
                </p:cNvCxnSpPr>
                <p:nvPr/>
              </p:nvCxnSpPr>
              <p:spPr>
                <a:xfrm rot="10800000" flipH="1" flipV="1">
                  <a:off x="7666660"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AA135356-27E5-C73B-FC68-57D2C31F53A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BE5D9ED-1B53-5603-F989-75AC0006D92C}"/>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0CD303F3-433B-AA55-35FD-5451ECB60FA2}"/>
                    </a:ext>
                  </a:extLst>
                </p:cNvPr>
                <p:cNvCxnSpPr>
                  <a:cxnSpLocks noChangeAspect="1"/>
                </p:cNvCxnSpPr>
                <p:nvPr/>
              </p:nvCxnSpPr>
              <p:spPr>
                <a:xfrm rot="18900000" flipH="1" flipV="1">
                  <a:off x="4857242" y="450420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1" name="Straight Arrow Connector 230">
                <a:extLst>
                  <a:ext uri="{FF2B5EF4-FFF2-40B4-BE49-F238E27FC236}">
                    <a16:creationId xmlns:a16="http://schemas.microsoft.com/office/drawing/2014/main" id="{49C4C60B-C864-CABA-FF1F-8BA5FC755C1F}"/>
                  </a:ext>
                </a:extLst>
              </p:cNvPr>
              <p:cNvCxnSpPr>
                <a:cxnSpLocks noChangeAspect="1"/>
              </p:cNvCxnSpPr>
              <p:nvPr/>
            </p:nvCxnSpPr>
            <p:spPr>
              <a:xfrm rot="6840000" flipV="1">
                <a:off x="6934766" y="169710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3168A69-D620-826E-8FAC-E4FDCB0BB018}"/>
                  </a:ext>
                </a:extLst>
              </p:cNvPr>
              <p:cNvCxnSpPr>
                <a:cxnSpLocks noChangeAspect="1"/>
              </p:cNvCxnSpPr>
              <p:nvPr/>
            </p:nvCxnSpPr>
            <p:spPr>
              <a:xfrm rot="9540000" flipV="1">
                <a:off x="7866714" y="277009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A6A318F-004C-00AC-6A70-048D736065C4}"/>
                  </a:ext>
                </a:extLst>
              </p:cNvPr>
              <p:cNvCxnSpPr>
                <a:cxnSpLocks noChangeAspect="1"/>
              </p:cNvCxnSpPr>
              <p:nvPr/>
            </p:nvCxnSpPr>
            <p:spPr>
              <a:xfrm rot="12240000" flipV="1">
                <a:off x="7775066" y="422902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D5906AE1-AB43-A28D-9DAC-B7587F244A56}"/>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61A78BD9-3EA1-7A9A-B679-3A1697A8C4E3}"/>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D01C2664-D37B-B355-1E05-3FA6203B765C}"/>
                  </a:ext>
                </a:extLst>
              </p:cNvPr>
              <p:cNvCxnSpPr>
                <a:cxnSpLocks noChangeAspect="1"/>
              </p:cNvCxnSpPr>
              <p:nvPr/>
            </p:nvCxnSpPr>
            <p:spPr>
              <a:xfrm rot="20340000" flipV="1">
                <a:off x="4244180"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4C3953BD-AC8B-3356-6AFF-A07BB44C0382}"/>
                  </a:ext>
                </a:extLst>
              </p:cNvPr>
              <p:cNvCxnSpPr>
                <a:cxnSpLocks noChangeAspect="1"/>
              </p:cNvCxnSpPr>
              <p:nvPr/>
            </p:nvCxnSpPr>
            <p:spPr>
              <a:xfrm rot="1440000" flipV="1">
                <a:off x="4387041" y="25180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EFC5A5E5-ED61-120E-3FC5-687F080D43A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40062F89-6C7C-A03B-F496-DA98083BC1CA}"/>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280" name="TextBox 279">
                  <a:extLst>
                    <a:ext uri="{FF2B5EF4-FFF2-40B4-BE49-F238E27FC236}">
                      <a16:creationId xmlns:a16="http://schemas.microsoft.com/office/drawing/2014/main" id="{40062F89-6C7C-A03B-F496-DA98083BC1CA}"/>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2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4395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9754B4-08FC-D48B-BA65-9DD2D4594975}"/>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795A702-AA34-D71E-6FC2-3E18EBAEE731}"/>
              </a:ext>
            </a:extLst>
          </p:cNvPr>
          <p:cNvSpPr>
            <a:spLocks noGrp="1"/>
          </p:cNvSpPr>
          <p:nvPr>
            <p:ph type="sldNum" sz="quarter" idx="12"/>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310747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3"/>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grpSp>
        <p:nvGrpSpPr>
          <p:cNvPr id="250" name="Group 249">
            <a:extLst>
              <a:ext uri="{FF2B5EF4-FFF2-40B4-BE49-F238E27FC236}">
                <a16:creationId xmlns:a16="http://schemas.microsoft.com/office/drawing/2014/main" id="{E94F0C4F-838E-A5E5-FE81-353206FEA9E2}"/>
              </a:ext>
            </a:extLst>
          </p:cNvPr>
          <p:cNvGrpSpPr/>
          <p:nvPr/>
        </p:nvGrpSpPr>
        <p:grpSpPr>
          <a:xfrm>
            <a:off x="8656474" y="65526"/>
            <a:ext cx="3389661" cy="3453245"/>
            <a:chOff x="8656474" y="65526"/>
            <a:chExt cx="3389661" cy="3453245"/>
          </a:xfrm>
        </p:grpSpPr>
        <p:grpSp>
          <p:nvGrpSpPr>
            <p:cNvPr id="251" name="Group 250">
              <a:extLst>
                <a:ext uri="{FF2B5EF4-FFF2-40B4-BE49-F238E27FC236}">
                  <a16:creationId xmlns:a16="http://schemas.microsoft.com/office/drawing/2014/main" id="{30A755D2-C3E7-837F-8145-83373E8D09AB}"/>
                </a:ext>
              </a:extLst>
            </p:cNvPr>
            <p:cNvGrpSpPr/>
            <p:nvPr/>
          </p:nvGrpSpPr>
          <p:grpSpPr>
            <a:xfrm>
              <a:off x="8656474" y="65526"/>
              <a:ext cx="3389661" cy="3453245"/>
              <a:chOff x="565964" y="778792"/>
              <a:chExt cx="5487724" cy="5590664"/>
            </a:xfrm>
          </p:grpSpPr>
          <p:sp>
            <p:nvSpPr>
              <p:cNvPr id="287" name="Rectangle 286">
                <a:extLst>
                  <a:ext uri="{FF2B5EF4-FFF2-40B4-BE49-F238E27FC236}">
                    <a16:creationId xmlns:a16="http://schemas.microsoft.com/office/drawing/2014/main" id="{8863756F-4B63-74EA-5821-99A19470220D}"/>
                  </a:ext>
                </a:extLst>
              </p:cNvPr>
              <p:cNvSpPr>
                <a:spLocks noChangeAspect="1"/>
              </p:cNvSpPr>
              <p:nvPr/>
            </p:nvSpPr>
            <p:spPr>
              <a:xfrm>
                <a:off x="567288"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8" name="Group 287">
                <a:extLst>
                  <a:ext uri="{FF2B5EF4-FFF2-40B4-BE49-F238E27FC236}">
                    <a16:creationId xmlns:a16="http://schemas.microsoft.com/office/drawing/2014/main" id="{B72D7194-B4E6-3A9B-8C59-1F8BE59E997F}"/>
                  </a:ext>
                </a:extLst>
              </p:cNvPr>
              <p:cNvGrpSpPr/>
              <p:nvPr/>
            </p:nvGrpSpPr>
            <p:grpSpPr>
              <a:xfrm>
                <a:off x="565964" y="778792"/>
                <a:ext cx="5486400" cy="5590664"/>
                <a:chOff x="565964" y="778792"/>
                <a:chExt cx="5486400" cy="5590664"/>
              </a:xfrm>
            </p:grpSpPr>
            <mc:AlternateContent xmlns:mc="http://schemas.openxmlformats.org/markup-compatibility/2006" xmlns:a14="http://schemas.microsoft.com/office/drawing/2010/main">
              <mc:Choice Requires="a14">
                <p:sp>
                  <p:nvSpPr>
                    <p:cNvPr id="299" name="TextBox 298">
                      <a:extLst>
                        <a:ext uri="{FF2B5EF4-FFF2-40B4-BE49-F238E27FC236}">
                          <a16:creationId xmlns:a16="http://schemas.microsoft.com/office/drawing/2014/main" id="{122CB9A3-D4AF-B49D-7A59-5C150AAF3650}"/>
                        </a:ext>
                      </a:extLst>
                    </p:cNvPr>
                    <p:cNvSpPr txBox="1"/>
                    <p:nvPr/>
                  </p:nvSpPr>
                  <p:spPr>
                    <a:xfrm>
                      <a:off x="2960409" y="778792"/>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9" name="TextBox 298">
                      <a:extLst>
                        <a:ext uri="{FF2B5EF4-FFF2-40B4-BE49-F238E27FC236}">
                          <a16:creationId xmlns:a16="http://schemas.microsoft.com/office/drawing/2014/main" id="{122CB9A3-D4AF-B49D-7A59-5C150AAF3650}"/>
                        </a:ext>
                      </a:extLst>
                    </p:cNvPr>
                    <p:cNvSpPr txBox="1">
                      <a:spLocks noRot="1" noChangeAspect="1" noMove="1" noResize="1" noEditPoints="1" noAdjustHandles="1" noChangeArrowheads="1" noChangeShapeType="1" noTextEdit="1"/>
                    </p:cNvSpPr>
                    <p:nvPr/>
                  </p:nvSpPr>
                  <p:spPr>
                    <a:xfrm>
                      <a:off x="2960409" y="778792"/>
                      <a:ext cx="250103" cy="369294"/>
                    </a:xfrm>
                    <a:prstGeom prst="rect">
                      <a:avLst/>
                    </a:prstGeom>
                    <a:blipFill>
                      <a:blip r:embed="rId17"/>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TextBox 299">
                      <a:extLst>
                        <a:ext uri="{FF2B5EF4-FFF2-40B4-BE49-F238E27FC236}">
                          <a16:creationId xmlns:a16="http://schemas.microsoft.com/office/drawing/2014/main" id="{16C34BB9-560D-E8E9-FC55-B7B72AE21D4B}"/>
                        </a:ext>
                      </a:extLst>
                    </p:cNvPr>
                    <p:cNvSpPr txBox="1"/>
                    <p:nvPr/>
                  </p:nvSpPr>
                  <p:spPr>
                    <a:xfrm>
                      <a:off x="5761983" y="3517819"/>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0" name="TextBox 299">
                      <a:extLst>
                        <a:ext uri="{FF2B5EF4-FFF2-40B4-BE49-F238E27FC236}">
                          <a16:creationId xmlns:a16="http://schemas.microsoft.com/office/drawing/2014/main" id="{16C34BB9-560D-E8E9-FC55-B7B72AE21D4B}"/>
                        </a:ext>
                      </a:extLst>
                    </p:cNvPr>
                    <p:cNvSpPr txBox="1">
                      <a:spLocks noRot="1" noChangeAspect="1" noMove="1" noResize="1" noEditPoints="1" noAdjustHandles="1" noChangeArrowheads="1" noChangeShapeType="1" noTextEdit="1"/>
                    </p:cNvSpPr>
                    <p:nvPr/>
                  </p:nvSpPr>
                  <p:spPr>
                    <a:xfrm>
                      <a:off x="5761983" y="3517819"/>
                      <a:ext cx="250103" cy="303087"/>
                    </a:xfrm>
                    <a:prstGeom prst="rect">
                      <a:avLst/>
                    </a:prstGeom>
                    <a:blipFill>
                      <a:blip r:embed="rId18"/>
                      <a:stretch>
                        <a:fillRect l="-72000" r="-80000" b="-145161"/>
                      </a:stretch>
                    </a:blipFill>
                  </p:spPr>
                  <p:txBody>
                    <a:bodyPr/>
                    <a:lstStyle/>
                    <a:p>
                      <a:r>
                        <a:rPr lang="en-US">
                          <a:noFill/>
                        </a:rPr>
                        <a:t> </a:t>
                      </a:r>
                    </a:p>
                  </p:txBody>
                </p:sp>
              </mc:Fallback>
            </mc:AlternateContent>
            <p:grpSp>
              <p:nvGrpSpPr>
                <p:cNvPr id="301" name="Group 300">
                  <a:extLst>
                    <a:ext uri="{FF2B5EF4-FFF2-40B4-BE49-F238E27FC236}">
                      <a16:creationId xmlns:a16="http://schemas.microsoft.com/office/drawing/2014/main" id="{94FB7677-B6BB-14B1-B33F-323826FC142E}"/>
                    </a:ext>
                  </a:extLst>
                </p:cNvPr>
                <p:cNvGrpSpPr/>
                <p:nvPr/>
              </p:nvGrpSpPr>
              <p:grpSpPr>
                <a:xfrm>
                  <a:off x="565964" y="883621"/>
                  <a:ext cx="5486400" cy="5485835"/>
                  <a:chOff x="3878442" y="1338439"/>
                  <a:chExt cx="3840480" cy="3840480"/>
                </a:xfrm>
              </p:grpSpPr>
              <p:cxnSp>
                <p:nvCxnSpPr>
                  <p:cNvPr id="302" name="Straight Connector 301">
                    <a:extLst>
                      <a:ext uri="{FF2B5EF4-FFF2-40B4-BE49-F238E27FC236}">
                        <a16:creationId xmlns:a16="http://schemas.microsoft.com/office/drawing/2014/main" id="{E44E3B7A-8BF9-299A-5E04-1DF0D9FFEB8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FF884D2-0F63-2A21-F5D1-6E8A70F64C2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9" name="Group 288">
                <a:extLst>
                  <a:ext uri="{FF2B5EF4-FFF2-40B4-BE49-F238E27FC236}">
                    <a16:creationId xmlns:a16="http://schemas.microsoft.com/office/drawing/2014/main" id="{12D8ED8D-3671-F597-F138-F9901F7BCB09}"/>
                  </a:ext>
                </a:extLst>
              </p:cNvPr>
              <p:cNvGrpSpPr/>
              <p:nvPr/>
            </p:nvGrpSpPr>
            <p:grpSpPr>
              <a:xfrm>
                <a:off x="1396955" y="1727150"/>
                <a:ext cx="3821161" cy="3820765"/>
                <a:chOff x="1396955" y="1727150"/>
                <a:chExt cx="3821161" cy="3820765"/>
              </a:xfrm>
            </p:grpSpPr>
            <p:sp>
              <p:nvSpPr>
                <p:cNvPr id="295" name="Oval 294">
                  <a:extLst>
                    <a:ext uri="{FF2B5EF4-FFF2-40B4-BE49-F238E27FC236}">
                      <a16:creationId xmlns:a16="http://schemas.microsoft.com/office/drawing/2014/main" id="{3A114F98-EDE5-4F4A-A0AC-F5F99311D947}"/>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96" name="Oval 295">
                  <a:extLst>
                    <a:ext uri="{FF2B5EF4-FFF2-40B4-BE49-F238E27FC236}">
                      <a16:creationId xmlns:a16="http://schemas.microsoft.com/office/drawing/2014/main" id="{E3733F64-9D0D-9CE1-A7FD-0BED58D9A31D}"/>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97" name="Oval 296">
                  <a:extLst>
                    <a:ext uri="{FF2B5EF4-FFF2-40B4-BE49-F238E27FC236}">
                      <a16:creationId xmlns:a16="http://schemas.microsoft.com/office/drawing/2014/main" id="{4770C02C-074B-6C3C-C5E6-1CDC80CF7458}"/>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98" name="Oval 297">
                  <a:extLst>
                    <a:ext uri="{FF2B5EF4-FFF2-40B4-BE49-F238E27FC236}">
                      <a16:creationId xmlns:a16="http://schemas.microsoft.com/office/drawing/2014/main" id="{D932E835-F4E3-820E-5D12-14BCE27C3A52}"/>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290" name="Group 289">
                <a:extLst>
                  <a:ext uri="{FF2B5EF4-FFF2-40B4-BE49-F238E27FC236}">
                    <a16:creationId xmlns:a16="http://schemas.microsoft.com/office/drawing/2014/main" id="{3B51B484-E095-D07D-448F-0E279745F10F}"/>
                  </a:ext>
                </a:extLst>
              </p:cNvPr>
              <p:cNvGrpSpPr/>
              <p:nvPr/>
            </p:nvGrpSpPr>
            <p:grpSpPr>
              <a:xfrm>
                <a:off x="2718980" y="2184466"/>
                <a:ext cx="2519666" cy="1417730"/>
                <a:chOff x="2718980" y="2184466"/>
                <a:chExt cx="2519666" cy="1417730"/>
              </a:xfrm>
            </p:grpSpPr>
            <mc:AlternateContent xmlns:mc="http://schemas.openxmlformats.org/markup-compatibility/2006" xmlns:a14="http://schemas.microsoft.com/office/drawing/2010/main">
              <mc:Choice Requires="a14">
                <p:sp>
                  <p:nvSpPr>
                    <p:cNvPr id="291" name="TextBox 290">
                      <a:extLst>
                        <a:ext uri="{FF2B5EF4-FFF2-40B4-BE49-F238E27FC236}">
                          <a16:creationId xmlns:a16="http://schemas.microsoft.com/office/drawing/2014/main" id="{1200CB26-4B2B-C1F1-B3D9-995DF1BBD63C}"/>
                        </a:ext>
                      </a:extLst>
                    </p:cNvPr>
                    <p:cNvSpPr txBox="1"/>
                    <p:nvPr/>
                  </p:nvSpPr>
                  <p:spPr>
                    <a:xfrm>
                      <a:off x="2718980" y="3103917"/>
                      <a:ext cx="1179673" cy="498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291" name="TextBox 290">
                      <a:extLst>
                        <a:ext uri="{FF2B5EF4-FFF2-40B4-BE49-F238E27FC236}">
                          <a16:creationId xmlns:a16="http://schemas.microsoft.com/office/drawing/2014/main" id="{1200CB26-4B2B-C1F1-B3D9-995DF1BBD63C}"/>
                        </a:ext>
                      </a:extLst>
                    </p:cNvPr>
                    <p:cNvSpPr txBox="1">
                      <a:spLocks noRot="1" noChangeAspect="1" noMove="1" noResize="1" noEditPoints="1" noAdjustHandles="1" noChangeArrowheads="1" noChangeShapeType="1" noTextEdit="1"/>
                    </p:cNvSpPr>
                    <p:nvPr/>
                  </p:nvSpPr>
                  <p:spPr>
                    <a:xfrm>
                      <a:off x="2718980" y="3103917"/>
                      <a:ext cx="1179673" cy="498279"/>
                    </a:xfrm>
                    <a:prstGeom prst="rect">
                      <a:avLst/>
                    </a:prstGeom>
                    <a:blipFill>
                      <a:blip r:embed="rId19"/>
                      <a:stretch>
                        <a:fillRect l="-7500" r="-750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2" name="TextBox 291">
                      <a:extLst>
                        <a:ext uri="{FF2B5EF4-FFF2-40B4-BE49-F238E27FC236}">
                          <a16:creationId xmlns:a16="http://schemas.microsoft.com/office/drawing/2014/main" id="{7F6DFBB6-6572-319A-C0A2-011B8CD5335C}"/>
                        </a:ext>
                      </a:extLst>
                    </p:cNvPr>
                    <p:cNvSpPr txBox="1"/>
                    <p:nvPr/>
                  </p:nvSpPr>
                  <p:spPr>
                    <a:xfrm>
                      <a:off x="4341909" y="2608337"/>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292" name="TextBox 291">
                      <a:extLst>
                        <a:ext uri="{FF2B5EF4-FFF2-40B4-BE49-F238E27FC236}">
                          <a16:creationId xmlns:a16="http://schemas.microsoft.com/office/drawing/2014/main" id="{7F6DFBB6-6572-319A-C0A2-011B8CD5335C}"/>
                        </a:ext>
                      </a:extLst>
                    </p:cNvPr>
                    <p:cNvSpPr txBox="1">
                      <a:spLocks noRot="1" noChangeAspect="1" noMove="1" noResize="1" noEditPoints="1" noAdjustHandles="1" noChangeArrowheads="1" noChangeShapeType="1" noTextEdit="1"/>
                    </p:cNvSpPr>
                    <p:nvPr/>
                  </p:nvSpPr>
                  <p:spPr>
                    <a:xfrm>
                      <a:off x="4341909" y="2608337"/>
                      <a:ext cx="324399" cy="498278"/>
                    </a:xfrm>
                    <a:prstGeom prst="rect">
                      <a:avLst/>
                    </a:prstGeom>
                    <a:blipFill>
                      <a:blip r:embed="rId20"/>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3" name="TextBox 292">
                      <a:extLst>
                        <a:ext uri="{FF2B5EF4-FFF2-40B4-BE49-F238E27FC236}">
                          <a16:creationId xmlns:a16="http://schemas.microsoft.com/office/drawing/2014/main" id="{DA10782D-3A59-2EDB-96D7-403CBC04C59B}"/>
                        </a:ext>
                      </a:extLst>
                    </p:cNvPr>
                    <p:cNvSpPr txBox="1"/>
                    <p:nvPr/>
                  </p:nvSpPr>
                  <p:spPr>
                    <a:xfrm>
                      <a:off x="4621012" y="2398128"/>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293" name="TextBox 292">
                      <a:extLst>
                        <a:ext uri="{FF2B5EF4-FFF2-40B4-BE49-F238E27FC236}">
                          <a16:creationId xmlns:a16="http://schemas.microsoft.com/office/drawing/2014/main" id="{DA10782D-3A59-2EDB-96D7-403CBC04C59B}"/>
                        </a:ext>
                      </a:extLst>
                    </p:cNvPr>
                    <p:cNvSpPr txBox="1">
                      <a:spLocks noRot="1" noChangeAspect="1" noMove="1" noResize="1" noEditPoints="1" noAdjustHandles="1" noChangeArrowheads="1" noChangeShapeType="1" noTextEdit="1"/>
                    </p:cNvSpPr>
                    <p:nvPr/>
                  </p:nvSpPr>
                  <p:spPr>
                    <a:xfrm>
                      <a:off x="4621012" y="2398128"/>
                      <a:ext cx="324399" cy="498278"/>
                    </a:xfrm>
                    <a:prstGeom prst="rect">
                      <a:avLst/>
                    </a:prstGeom>
                    <a:blipFill>
                      <a:blip r:embed="rId3"/>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a:extLst>
                        <a:ext uri="{FF2B5EF4-FFF2-40B4-BE49-F238E27FC236}">
                          <a16:creationId xmlns:a16="http://schemas.microsoft.com/office/drawing/2014/main" id="{0F2A22FC-3196-C950-54FD-A8281BF6F725}"/>
                        </a:ext>
                      </a:extLst>
                    </p:cNvPr>
                    <p:cNvSpPr txBox="1"/>
                    <p:nvPr/>
                  </p:nvSpPr>
                  <p:spPr>
                    <a:xfrm>
                      <a:off x="4914247" y="2184466"/>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294" name="TextBox 293">
                      <a:extLst>
                        <a:ext uri="{FF2B5EF4-FFF2-40B4-BE49-F238E27FC236}">
                          <a16:creationId xmlns:a16="http://schemas.microsoft.com/office/drawing/2014/main" id="{0F2A22FC-3196-C950-54FD-A8281BF6F725}"/>
                        </a:ext>
                      </a:extLst>
                    </p:cNvPr>
                    <p:cNvSpPr txBox="1">
                      <a:spLocks noRot="1" noChangeAspect="1" noMove="1" noResize="1" noEditPoints="1" noAdjustHandles="1" noChangeArrowheads="1" noChangeShapeType="1" noTextEdit="1"/>
                    </p:cNvSpPr>
                    <p:nvPr/>
                  </p:nvSpPr>
                  <p:spPr>
                    <a:xfrm>
                      <a:off x="4914247" y="2184466"/>
                      <a:ext cx="324399" cy="498278"/>
                    </a:xfrm>
                    <a:prstGeom prst="rect">
                      <a:avLst/>
                    </a:prstGeom>
                    <a:blipFill>
                      <a:blip r:embed="rId4"/>
                      <a:stretch>
                        <a:fillRect l="-31250" r="-31250" b="-5882"/>
                      </a:stretch>
                    </a:blipFill>
                  </p:spPr>
                  <p:txBody>
                    <a:bodyPr/>
                    <a:lstStyle/>
                    <a:p>
                      <a:r>
                        <a:rPr lang="en-US">
                          <a:noFill/>
                        </a:rPr>
                        <a:t> </a:t>
                      </a:r>
                    </a:p>
                  </p:txBody>
                </p:sp>
              </mc:Fallback>
            </mc:AlternateContent>
          </p:grpSp>
        </p:grpSp>
        <p:grpSp>
          <p:nvGrpSpPr>
            <p:cNvPr id="252" name="Group 251">
              <a:extLst>
                <a:ext uri="{FF2B5EF4-FFF2-40B4-BE49-F238E27FC236}">
                  <a16:creationId xmlns:a16="http://schemas.microsoft.com/office/drawing/2014/main" id="{9C65947E-BC8B-D565-E557-309F7A9B52B1}"/>
                </a:ext>
              </a:extLst>
            </p:cNvPr>
            <p:cNvGrpSpPr/>
            <p:nvPr/>
          </p:nvGrpSpPr>
          <p:grpSpPr>
            <a:xfrm>
              <a:off x="9217124" y="715461"/>
              <a:ext cx="2238411" cy="2223776"/>
              <a:chOff x="4244180" y="1912341"/>
              <a:chExt cx="3622534" cy="3598849"/>
            </a:xfrm>
          </p:grpSpPr>
          <p:grpSp>
            <p:nvGrpSpPr>
              <p:cNvPr id="254" name="Group 253">
                <a:extLst>
                  <a:ext uri="{FF2B5EF4-FFF2-40B4-BE49-F238E27FC236}">
                    <a16:creationId xmlns:a16="http://schemas.microsoft.com/office/drawing/2014/main" id="{DA6023EC-DDE2-9011-A74C-469126EEC03E}"/>
                  </a:ext>
                </a:extLst>
              </p:cNvPr>
              <p:cNvGrpSpPr/>
              <p:nvPr/>
            </p:nvGrpSpPr>
            <p:grpSpPr>
              <a:xfrm>
                <a:off x="4490171" y="2125815"/>
                <a:ext cx="3178530" cy="3175087"/>
                <a:chOff x="4490171" y="2125815"/>
                <a:chExt cx="3178530" cy="3175087"/>
              </a:xfrm>
            </p:grpSpPr>
            <p:cxnSp>
              <p:nvCxnSpPr>
                <p:cNvPr id="263" name="Straight Arrow Connector 262">
                  <a:extLst>
                    <a:ext uri="{FF2B5EF4-FFF2-40B4-BE49-F238E27FC236}">
                      <a16:creationId xmlns:a16="http://schemas.microsoft.com/office/drawing/2014/main" id="{3F1D8E67-5422-C24B-6A8A-C3A578557E57}"/>
                    </a:ext>
                  </a:extLst>
                </p:cNvPr>
                <p:cNvCxnSpPr>
                  <a:cxnSpLocks/>
                </p:cNvCxnSpPr>
                <p:nvPr/>
              </p:nvCxnSpPr>
              <p:spPr>
                <a:xfrm rot="5400000" flipV="1">
                  <a:off x="6115197" y="2863654"/>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449137D-CFAC-C4ED-A486-C1E38FEED162}"/>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03D07CC7-8B47-7746-3850-09125493B8F8}"/>
                    </a:ext>
                  </a:extLst>
                </p:cNvPr>
                <p:cNvCxnSpPr>
                  <a:cxnSpLocks/>
                </p:cNvCxnSpPr>
                <p:nvPr/>
              </p:nvCxnSpPr>
              <p:spPr>
                <a:xfrm rot="5400000">
                  <a:off x="6065283" y="4339423"/>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EF9CCE4A-8062-C1A0-4124-58F06598B766}"/>
                    </a:ext>
                  </a:extLst>
                </p:cNvPr>
                <p:cNvCxnSpPr>
                  <a:cxnSpLocks/>
                </p:cNvCxnSpPr>
                <p:nvPr/>
              </p:nvCxnSpPr>
              <p:spPr>
                <a:xfrm rot="5400000" flipH="1">
                  <a:off x="5229059"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5F1B1C8-E4E5-0BC2-8919-44E8D73A0BCA}"/>
                    </a:ext>
                  </a:extLst>
                </p:cNvPr>
                <p:cNvCxnSpPr>
                  <a:cxnSpLocks noChangeAspect="1"/>
                </p:cNvCxnSpPr>
                <p:nvPr/>
              </p:nvCxnSpPr>
              <p:spPr>
                <a:xfrm rot="5400000">
                  <a:off x="6510687" y="415861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AFAF3C96-0649-C540-7922-7A0A33212018}"/>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369C0BF-EC26-3151-1C05-56015871530C}"/>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A2DB42B6-46C5-47A9-E043-7D56E776E50A}"/>
                    </a:ext>
                  </a:extLst>
                </p:cNvPr>
                <p:cNvCxnSpPr>
                  <a:cxnSpLocks/>
                </p:cNvCxnSpPr>
                <p:nvPr/>
              </p:nvCxnSpPr>
              <p:spPr>
                <a:xfrm rot="5400000" flipV="1">
                  <a:off x="6582132" y="317772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505CBD09-565D-691E-72E2-65A9643523FD}"/>
                    </a:ext>
                  </a:extLst>
                </p:cNvPr>
                <p:cNvCxnSpPr>
                  <a:cxnSpLocks noChangeAspect="1"/>
                </p:cNvCxnSpPr>
                <p:nvPr/>
              </p:nvCxnSpPr>
              <p:spPr>
                <a:xfrm flipH="1" flipV="1">
                  <a:off x="4490171"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DBF3719E-D296-3D93-271C-F98143628BCE}"/>
                    </a:ext>
                  </a:extLst>
                </p:cNvPr>
                <p:cNvCxnSpPr>
                  <a:cxnSpLocks/>
                </p:cNvCxnSpPr>
                <p:nvPr/>
              </p:nvCxnSpPr>
              <p:spPr>
                <a:xfrm rot="6720000" flipV="1">
                  <a:off x="6594819" y="2426557"/>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9BDF1AA8-D70D-D8D0-8738-97EE07181BC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849FA863-06F2-EFA8-4059-AC15DF5B21DD}"/>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506F08AA-5B3C-B0A2-5900-0810EC58A32A}"/>
                    </a:ext>
                  </a:extLst>
                </p:cNvPr>
                <p:cNvCxnSpPr>
                  <a:cxnSpLocks/>
                </p:cNvCxnSpPr>
                <p:nvPr/>
              </p:nvCxnSpPr>
              <p:spPr>
                <a:xfrm rot="6720000" flipH="1">
                  <a:off x="4794972"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492F5790-39D6-135C-CF61-0F53548D0449}"/>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5FF9CCFD-71DD-1AFD-E90F-CE3AAA5F4732}"/>
                    </a:ext>
                  </a:extLst>
                </p:cNvPr>
                <p:cNvCxnSpPr>
                  <a:cxnSpLocks/>
                </p:cNvCxnSpPr>
                <p:nvPr/>
              </p:nvCxnSpPr>
              <p:spPr>
                <a:xfrm rot="5400000" flipH="1">
                  <a:off x="4793508" y="4121956"/>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CCFB8172-0E73-E232-28AD-654C93BC2629}"/>
                    </a:ext>
                  </a:extLst>
                </p:cNvPr>
                <p:cNvCxnSpPr>
                  <a:cxnSpLocks/>
                </p:cNvCxnSpPr>
                <p:nvPr/>
              </p:nvCxnSpPr>
              <p:spPr>
                <a:xfrm rot="5400000" flipH="1" flipV="1">
                  <a:off x="5522729" y="2437935"/>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8BBF815E-6813-509B-409B-220A8F2B21D4}"/>
                    </a:ext>
                  </a:extLst>
                </p:cNvPr>
                <p:cNvCxnSpPr>
                  <a:cxnSpLocks/>
                </p:cNvCxnSpPr>
                <p:nvPr/>
              </p:nvCxnSpPr>
              <p:spPr>
                <a:xfrm rot="6720000" flipV="1">
                  <a:off x="7090781"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DDC3423-ECBB-FB06-EFEF-3782E6A3107D}"/>
                    </a:ext>
                  </a:extLst>
                </p:cNvPr>
                <p:cNvCxnSpPr>
                  <a:cxnSpLocks noChangeAspect="1"/>
                </p:cNvCxnSpPr>
                <p:nvPr/>
              </p:nvCxnSpPr>
              <p:spPr>
                <a:xfrm>
                  <a:off x="5874596" y="2125815"/>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B0A7440-5DE3-64FA-0336-BB4B0E3A0C7E}"/>
                    </a:ext>
                  </a:extLst>
                </p:cNvPr>
                <p:cNvCxnSpPr>
                  <a:cxnSpLocks noChangeAspect="1"/>
                </p:cNvCxnSpPr>
                <p:nvPr/>
              </p:nvCxnSpPr>
              <p:spPr>
                <a:xfrm rot="2700000" flipH="1" flipV="1">
                  <a:off x="5014271" y="227601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035DD023-9FA4-FFB6-54E0-DEACC379F432}"/>
                    </a:ext>
                  </a:extLst>
                </p:cNvPr>
                <p:cNvCxnSpPr>
                  <a:cxnSpLocks noChangeAspect="1"/>
                </p:cNvCxnSpPr>
                <p:nvPr/>
              </p:nvCxnSpPr>
              <p:spPr>
                <a:xfrm rot="8100000" flipH="1" flipV="1">
                  <a:off x="7179232" y="2334179"/>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161AF2DC-68C0-BE3D-CA79-12FDE452466C}"/>
                    </a:ext>
                  </a:extLst>
                </p:cNvPr>
                <p:cNvCxnSpPr>
                  <a:cxnSpLocks noChangeAspect="1"/>
                </p:cNvCxnSpPr>
                <p:nvPr/>
              </p:nvCxnSpPr>
              <p:spPr>
                <a:xfrm rot="10800000" flipH="1" flipV="1">
                  <a:off x="7666660"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ADC6E04C-2F4D-750F-F66F-B510CF06F9B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09E1F14C-881F-9A4E-C04C-95113B81BD86}"/>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DE67F56C-86F8-D09E-3D76-1C6820F998BD}"/>
                    </a:ext>
                  </a:extLst>
                </p:cNvPr>
                <p:cNvCxnSpPr>
                  <a:cxnSpLocks noChangeAspect="1"/>
                </p:cNvCxnSpPr>
                <p:nvPr/>
              </p:nvCxnSpPr>
              <p:spPr>
                <a:xfrm rot="18900000" flipH="1" flipV="1">
                  <a:off x="4857242" y="450420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5" name="Straight Arrow Connector 254">
                <a:extLst>
                  <a:ext uri="{FF2B5EF4-FFF2-40B4-BE49-F238E27FC236}">
                    <a16:creationId xmlns:a16="http://schemas.microsoft.com/office/drawing/2014/main" id="{3E4E4788-E8FD-39DE-9097-FD911C7C924E}"/>
                  </a:ext>
                </a:extLst>
              </p:cNvPr>
              <p:cNvCxnSpPr>
                <a:cxnSpLocks noChangeAspect="1"/>
              </p:cNvCxnSpPr>
              <p:nvPr/>
            </p:nvCxnSpPr>
            <p:spPr>
              <a:xfrm rot="6840000" flipV="1">
                <a:off x="6934766" y="169710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5F7FADC-6864-465B-91C9-B1E3B9ADBE4A}"/>
                  </a:ext>
                </a:extLst>
              </p:cNvPr>
              <p:cNvCxnSpPr>
                <a:cxnSpLocks noChangeAspect="1"/>
              </p:cNvCxnSpPr>
              <p:nvPr/>
            </p:nvCxnSpPr>
            <p:spPr>
              <a:xfrm rot="9540000" flipV="1">
                <a:off x="7866714" y="277009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B54D2A4-A08F-59BF-4B2D-B3B83E092732}"/>
                  </a:ext>
                </a:extLst>
              </p:cNvPr>
              <p:cNvCxnSpPr>
                <a:cxnSpLocks noChangeAspect="1"/>
              </p:cNvCxnSpPr>
              <p:nvPr/>
            </p:nvCxnSpPr>
            <p:spPr>
              <a:xfrm rot="12240000" flipV="1">
                <a:off x="7775066" y="422902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14124B1B-B559-584C-C7F8-E3F62BCC7FA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6A0C9EB-8219-9BAC-F3D0-F4C2A813233C}"/>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4002C4CF-16C6-77CF-4D6D-A097CB5F0E27}"/>
                  </a:ext>
                </a:extLst>
              </p:cNvPr>
              <p:cNvCxnSpPr>
                <a:cxnSpLocks noChangeAspect="1"/>
              </p:cNvCxnSpPr>
              <p:nvPr/>
            </p:nvCxnSpPr>
            <p:spPr>
              <a:xfrm rot="20340000" flipV="1">
                <a:off x="4244180"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649F072D-62AC-5B7A-3E24-95B8318EDF03}"/>
                  </a:ext>
                </a:extLst>
              </p:cNvPr>
              <p:cNvCxnSpPr>
                <a:cxnSpLocks noChangeAspect="1"/>
              </p:cNvCxnSpPr>
              <p:nvPr/>
            </p:nvCxnSpPr>
            <p:spPr>
              <a:xfrm rot="1440000" flipV="1">
                <a:off x="4387041" y="25180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8FC25FF-7887-FB79-F7C5-59D8EDF9EA3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CA051823-A7F8-5439-F5C0-150D1B94B828}"/>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253" name="TextBox 252">
                  <a:extLst>
                    <a:ext uri="{FF2B5EF4-FFF2-40B4-BE49-F238E27FC236}">
                      <a16:creationId xmlns:a16="http://schemas.microsoft.com/office/drawing/2014/main" id="{CA051823-A7F8-5439-F5C0-150D1B94B828}"/>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284360" y="923133"/>
            <a:ext cx="103850" cy="725303"/>
          </a:xfrm>
          <a:prstGeom prst="line">
            <a:avLst/>
          </a:prstGeom>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4646C4ED-539E-2593-C41F-28F89DCCCBAF}"/>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0C8AD6E2-275F-7C74-BCAF-DC018AEA7306}"/>
                </a:ext>
              </a:extLst>
            </p:cNvPr>
            <p:cNvGrpSpPr>
              <a:grpSpLocks noChangeAspect="1"/>
            </p:cNvGrpSpPr>
            <p:nvPr/>
          </p:nvGrpSpPr>
          <p:grpSpPr>
            <a:xfrm>
              <a:off x="1305482" y="1641940"/>
              <a:ext cx="3452435" cy="3442204"/>
              <a:chOff x="4320934" y="1945939"/>
              <a:chExt cx="3533584" cy="3523111"/>
            </a:xfrm>
          </p:grpSpPr>
          <p:grpSp>
            <p:nvGrpSpPr>
              <p:cNvPr id="44" name="Group 43">
                <a:extLst>
                  <a:ext uri="{FF2B5EF4-FFF2-40B4-BE49-F238E27FC236}">
                    <a16:creationId xmlns:a16="http://schemas.microsoft.com/office/drawing/2014/main" id="{AB40133A-CFCA-197E-B4BD-0C1AFFE17523}"/>
                  </a:ext>
                </a:extLst>
              </p:cNvPr>
              <p:cNvGrpSpPr/>
              <p:nvPr/>
            </p:nvGrpSpPr>
            <p:grpSpPr>
              <a:xfrm>
                <a:off x="4481077" y="2121268"/>
                <a:ext cx="3183077" cy="3187720"/>
                <a:chOff x="4481077" y="2121268"/>
                <a:chExt cx="3183077" cy="3187720"/>
              </a:xfrm>
            </p:grpSpPr>
            <p:cxnSp>
              <p:nvCxnSpPr>
                <p:cNvPr id="53" name="Straight Arrow Connector 52">
                  <a:extLst>
                    <a:ext uri="{FF2B5EF4-FFF2-40B4-BE49-F238E27FC236}">
                      <a16:creationId xmlns:a16="http://schemas.microsoft.com/office/drawing/2014/main" id="{CD733CD4-00F9-036E-01AD-F130F20BAB1F}"/>
                    </a:ext>
                  </a:extLst>
                </p:cNvPr>
                <p:cNvCxnSpPr>
                  <a:cxnSpLocks/>
                </p:cNvCxnSpPr>
                <p:nvPr/>
              </p:nvCxnSpPr>
              <p:spPr>
                <a:xfrm rot="5400000" flipV="1">
                  <a:off x="6115197" y="2859106"/>
                  <a:ext cx="0" cy="2247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3E3DEE4-860C-80C9-5985-949893E855E1}"/>
                    </a:ext>
                  </a:extLst>
                </p:cNvPr>
                <p:cNvCxnSpPr>
                  <a:cxnSpLocks/>
                </p:cNvCxnSpPr>
                <p:nvPr/>
              </p:nvCxnSpPr>
              <p:spPr>
                <a:xfrm rot="5400000">
                  <a:off x="6701408" y="3743961"/>
                  <a:ext cx="223686" cy="410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50EACC9-1D9C-481F-354B-19369E8D4855}"/>
                    </a:ext>
                  </a:extLst>
                </p:cNvPr>
                <p:cNvCxnSpPr>
                  <a:cxnSpLocks/>
                </p:cNvCxnSpPr>
                <p:nvPr/>
              </p:nvCxnSpPr>
              <p:spPr>
                <a:xfrm rot="5400000">
                  <a:off x="6065283" y="4334876"/>
                  <a:ext cx="0" cy="2247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E0E47C4-44F0-2DF9-D151-6C555C77E6BE}"/>
                    </a:ext>
                  </a:extLst>
                </p:cNvPr>
                <p:cNvCxnSpPr>
                  <a:cxnSpLocks/>
                </p:cNvCxnSpPr>
                <p:nvPr/>
              </p:nvCxnSpPr>
              <p:spPr>
                <a:xfrm rot="5400000" flipH="1">
                  <a:off x="5223267" y="3695135"/>
                  <a:ext cx="228901" cy="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BC7B088-A001-9230-6AD2-EDC764ECF2FA}"/>
                    </a:ext>
                  </a:extLst>
                </p:cNvPr>
                <p:cNvCxnSpPr>
                  <a:cxnSpLocks noChangeAspect="1"/>
                </p:cNvCxnSpPr>
                <p:nvPr/>
              </p:nvCxnSpPr>
              <p:spPr>
                <a:xfrm rot="5400000">
                  <a:off x="6506140" y="4154069"/>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33FD277-09A1-AE76-0776-3DDD60D30450}"/>
                    </a:ext>
                  </a:extLst>
                </p:cNvPr>
                <p:cNvCxnSpPr>
                  <a:cxnSpLocks/>
                </p:cNvCxnSpPr>
                <p:nvPr/>
              </p:nvCxnSpPr>
              <p:spPr>
                <a:xfrm rot="5400000" flipH="1">
                  <a:off x="5422060" y="4101830"/>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2775A37-F274-B55B-3F52-C08021F12157}"/>
                    </a:ext>
                  </a:extLst>
                </p:cNvPr>
                <p:cNvCxnSpPr>
                  <a:cxnSpLocks/>
                </p:cNvCxnSpPr>
                <p:nvPr/>
              </p:nvCxnSpPr>
              <p:spPr>
                <a:xfrm rot="5400000" flipH="1" flipV="1">
                  <a:off x="5481865" y="3105632"/>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5D2451B-ED07-422D-6FB9-71F0946E1DCA}"/>
                    </a:ext>
                  </a:extLst>
                </p:cNvPr>
                <p:cNvCxnSpPr>
                  <a:cxnSpLocks/>
                </p:cNvCxnSpPr>
                <p:nvPr/>
              </p:nvCxnSpPr>
              <p:spPr>
                <a:xfrm rot="5400000" flipV="1">
                  <a:off x="6555910" y="3139229"/>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E9684BD-F2C9-208C-4B43-7D117EE85BD9}"/>
                    </a:ext>
                  </a:extLst>
                </p:cNvPr>
                <p:cNvCxnSpPr>
                  <a:cxnSpLocks noChangeAspect="1"/>
                </p:cNvCxnSpPr>
                <p:nvPr/>
              </p:nvCxnSpPr>
              <p:spPr>
                <a:xfrm flipH="1" flipV="1">
                  <a:off x="4481077" y="3415021"/>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95230E8-E93A-CD46-46EA-2D1A896C2B5F}"/>
                    </a:ext>
                  </a:extLst>
                </p:cNvPr>
                <p:cNvCxnSpPr>
                  <a:cxnSpLocks/>
                </p:cNvCxnSpPr>
                <p:nvPr/>
              </p:nvCxnSpPr>
              <p:spPr>
                <a:xfrm rot="6720000" flipV="1">
                  <a:off x="6615704" y="2438495"/>
                  <a:ext cx="0" cy="33706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902AA6F-E13C-DADF-E0B7-33D5D1E6502A}"/>
                    </a:ext>
                  </a:extLst>
                </p:cNvPr>
                <p:cNvCxnSpPr>
                  <a:cxnSpLocks/>
                </p:cNvCxnSpPr>
                <p:nvPr/>
              </p:nvCxnSpPr>
              <p:spPr>
                <a:xfrm rot="5400000">
                  <a:off x="6994059" y="4268393"/>
                  <a:ext cx="312930" cy="131036"/>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43AFDD7-6793-83B1-18EE-26D5FDC0A7A3}"/>
                    </a:ext>
                  </a:extLst>
                </p:cNvPr>
                <p:cNvCxnSpPr>
                  <a:cxnSpLocks/>
                </p:cNvCxnSpPr>
                <p:nvPr/>
              </p:nvCxnSpPr>
              <p:spPr>
                <a:xfrm rot="5400000" flipH="1">
                  <a:off x="5477623" y="4670650"/>
                  <a:ext cx="124007" cy="30693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3AC2702-40A5-6460-04FF-67F2F78B146F}"/>
                    </a:ext>
                  </a:extLst>
                </p:cNvPr>
                <p:cNvCxnSpPr>
                  <a:cxnSpLocks/>
                </p:cNvCxnSpPr>
                <p:nvPr/>
              </p:nvCxnSpPr>
              <p:spPr>
                <a:xfrm rot="6720000" flipH="1">
                  <a:off x="4785877" y="3211150"/>
                  <a:ext cx="335529" cy="1386"/>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7E7B162-8E3B-4954-A00D-7E907E9BCFE1}"/>
                    </a:ext>
                  </a:extLst>
                </p:cNvPr>
                <p:cNvCxnSpPr>
                  <a:cxnSpLocks/>
                </p:cNvCxnSpPr>
                <p:nvPr/>
              </p:nvCxnSpPr>
              <p:spPr>
                <a:xfrm rot="5400000">
                  <a:off x="6534948" y="4673832"/>
                  <a:ext cx="129782" cy="30575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85C0021-A128-A89C-4407-1FE531DFBA06}"/>
                    </a:ext>
                  </a:extLst>
                </p:cNvPr>
                <p:cNvCxnSpPr>
                  <a:cxnSpLocks/>
                </p:cNvCxnSpPr>
                <p:nvPr/>
              </p:nvCxnSpPr>
              <p:spPr>
                <a:xfrm rot="5400000" flipH="1">
                  <a:off x="4788961" y="4126503"/>
                  <a:ext cx="305753" cy="12978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044C758-F6B2-6386-F8E7-939CD4B404C6}"/>
                    </a:ext>
                  </a:extLst>
                </p:cNvPr>
                <p:cNvCxnSpPr>
                  <a:cxnSpLocks/>
                </p:cNvCxnSpPr>
                <p:nvPr/>
              </p:nvCxnSpPr>
              <p:spPr>
                <a:xfrm rot="5400000" flipH="1" flipV="1">
                  <a:off x="5554086" y="2428311"/>
                  <a:ext cx="129855" cy="30557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B976DB1-4BB2-8EEC-60F1-56C5FCCCA97C}"/>
                    </a:ext>
                  </a:extLst>
                </p:cNvPr>
                <p:cNvCxnSpPr>
                  <a:cxnSpLocks/>
                </p:cNvCxnSpPr>
                <p:nvPr/>
              </p:nvCxnSpPr>
              <p:spPr>
                <a:xfrm rot="6720000" flipV="1">
                  <a:off x="7125310" y="3178374"/>
                  <a:ext cx="234871" cy="234871"/>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FD68001-0102-7F8B-93F6-81924827374D}"/>
                    </a:ext>
                  </a:extLst>
                </p:cNvPr>
                <p:cNvCxnSpPr>
                  <a:cxnSpLocks noChangeAspect="1"/>
                </p:cNvCxnSpPr>
                <p:nvPr/>
              </p:nvCxnSpPr>
              <p:spPr>
                <a:xfrm>
                  <a:off x="5870552" y="2121268"/>
                  <a:ext cx="492109" cy="1397"/>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1108626-FB41-181F-09F1-466F044A6301}"/>
                    </a:ext>
                  </a:extLst>
                </p:cNvPr>
                <p:cNvCxnSpPr>
                  <a:cxnSpLocks noChangeAspect="1"/>
                </p:cNvCxnSpPr>
                <p:nvPr/>
              </p:nvCxnSpPr>
              <p:spPr>
                <a:xfrm rot="2700000" flipH="1" flipV="1">
                  <a:off x="4972658" y="2320111"/>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F74E96-9B29-9DDB-78E9-33006C8E2AB7}"/>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17053F0-25BD-0F9E-015B-BF04B390924C}"/>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E1C54F0-4E26-CFF7-6936-D668DCC466C8}"/>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35A87B1-64C8-B378-725E-CB29C5F0BC0B}"/>
                    </a:ext>
                  </a:extLst>
                </p:cNvPr>
                <p:cNvCxnSpPr>
                  <a:cxnSpLocks noChangeAspect="1"/>
                </p:cNvCxnSpPr>
                <p:nvPr/>
              </p:nvCxnSpPr>
              <p:spPr>
                <a:xfrm rot="16200000" flipH="1" flipV="1">
                  <a:off x="6064263" y="5061913"/>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B207285-0FB7-E9E1-AF89-57B6126EEB36}"/>
                    </a:ext>
                  </a:extLst>
                </p:cNvPr>
                <p:cNvCxnSpPr>
                  <a:cxnSpLocks noChangeAspect="1"/>
                </p:cNvCxnSpPr>
                <p:nvPr/>
              </p:nvCxnSpPr>
              <p:spPr>
                <a:xfrm rot="18900000" flipH="1" flipV="1">
                  <a:off x="4904146" y="4566597"/>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76CA244A-3AF7-9CC1-3186-57A895D2301F}"/>
                  </a:ext>
                </a:extLst>
              </p:cNvPr>
              <p:cNvCxnSpPr>
                <a:cxnSpLocks noChangeAspect="1"/>
              </p:cNvCxnSpPr>
              <p:nvPr/>
            </p:nvCxnSpPr>
            <p:spPr>
              <a:xfrm rot="6840000" flipV="1">
                <a:off x="6854250" y="1649716"/>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C271063-A09B-2E49-7A0C-4D756DD6725B}"/>
                  </a:ext>
                </a:extLst>
              </p:cNvPr>
              <p:cNvCxnSpPr>
                <a:cxnSpLocks noChangeAspect="1"/>
              </p:cNvCxnSpPr>
              <p:nvPr/>
            </p:nvCxnSpPr>
            <p:spPr>
              <a:xfrm rot="9540000" flipV="1">
                <a:off x="7854518" y="2691730"/>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DEF5969-A754-59D1-0780-D8A8ED3A4F01}"/>
                  </a:ext>
                </a:extLst>
              </p:cNvPr>
              <p:cNvCxnSpPr>
                <a:cxnSpLocks noChangeAspect="1"/>
              </p:cNvCxnSpPr>
              <p:nvPr/>
            </p:nvCxnSpPr>
            <p:spPr>
              <a:xfrm rot="12240000" flipV="1">
                <a:off x="7771157" y="4235910"/>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7A1567-AC7F-21CA-4251-D8BA1E702878}"/>
                  </a:ext>
                </a:extLst>
              </p:cNvPr>
              <p:cNvCxnSpPr>
                <a:cxnSpLocks noChangeAspect="1"/>
              </p:cNvCxnSpPr>
              <p:nvPr/>
            </p:nvCxnSpPr>
            <p:spPr>
              <a:xfrm rot="14940000" flipV="1">
                <a:off x="6911162" y="5110993"/>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2BA7DFC-FC46-71CD-EFE6-C16E2FB64682}"/>
                  </a:ext>
                </a:extLst>
              </p:cNvPr>
              <p:cNvCxnSpPr>
                <a:cxnSpLocks noChangeAspect="1"/>
              </p:cNvCxnSpPr>
              <p:nvPr/>
            </p:nvCxnSpPr>
            <p:spPr>
              <a:xfrm rot="17640000" flipV="1">
                <a:off x="5331923" y="5142478"/>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F86E696-4069-8BA1-68EE-2FADDB309EB8}"/>
                  </a:ext>
                </a:extLst>
              </p:cNvPr>
              <p:cNvCxnSpPr>
                <a:cxnSpLocks noChangeAspect="1"/>
              </p:cNvCxnSpPr>
              <p:nvPr/>
            </p:nvCxnSpPr>
            <p:spPr>
              <a:xfrm rot="20340000" flipV="1">
                <a:off x="4333665" y="4132376"/>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A3C9BE3-4096-1BCC-6311-7E4FF4114726}"/>
                  </a:ext>
                </a:extLst>
              </p:cNvPr>
              <p:cNvCxnSpPr>
                <a:cxnSpLocks noChangeAspect="1"/>
              </p:cNvCxnSpPr>
              <p:nvPr/>
            </p:nvCxnSpPr>
            <p:spPr>
              <a:xfrm rot="1440000" flipV="1">
                <a:off x="4320934" y="2622868"/>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BC0C80F-3455-E3BA-5A10-8C4FC3E26512}"/>
                  </a:ext>
                </a:extLst>
              </p:cNvPr>
              <p:cNvCxnSpPr>
                <a:cxnSpLocks noChangeAspect="1"/>
              </p:cNvCxnSpPr>
              <p:nvPr/>
            </p:nvCxnSpPr>
            <p:spPr>
              <a:xfrm rot="4140000" flipV="1">
                <a:off x="5362210" y="1619367"/>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81881</TotalTime>
  <Words>3913</Words>
  <Application>Microsoft Office PowerPoint</Application>
  <PresentationFormat>Widescreen</PresentationFormat>
  <Paragraphs>641</Paragraphs>
  <Slides>55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213</cp:revision>
  <dcterms:created xsi:type="dcterms:W3CDTF">2021-04-07T15:17:47Z</dcterms:created>
  <dcterms:modified xsi:type="dcterms:W3CDTF">2024-05-30T21:26:47Z</dcterms:modified>
</cp:coreProperties>
</file>