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" y="5534538"/>
            <a:ext cx="1305869" cy="11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439504-C67A-FA46-4DE4-8A2E69AB3F24}"/>
              </a:ext>
            </a:extLst>
          </p:cNvPr>
          <p:cNvGrpSpPr/>
          <p:nvPr/>
        </p:nvGrpSpPr>
        <p:grpSpPr>
          <a:xfrm>
            <a:off x="2687855" y="316819"/>
            <a:ext cx="6816290" cy="5417863"/>
            <a:chOff x="2687855" y="682008"/>
            <a:chExt cx="6816290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13AFFF-7AF8-9C8A-344F-602999E65A7D}"/>
                </a:ext>
              </a:extLst>
            </p:cNvPr>
            <p:cNvSpPr txBox="1"/>
            <p:nvPr/>
          </p:nvSpPr>
          <p:spPr>
            <a:xfrm>
              <a:off x="2687855" y="682008"/>
              <a:ext cx="68162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Geometry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E5EA0-9A02-E2F1-49B5-55E7D0DBB8A7}"/>
                </a:ext>
              </a:extLst>
            </p:cNvPr>
            <p:cNvSpPr txBox="1"/>
            <p:nvPr/>
          </p:nvSpPr>
          <p:spPr>
            <a:xfrm>
              <a:off x="3289783" y="4237823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68723A-0705-1776-BD4C-FAE9873A7DF7}"/>
                </a:ext>
              </a:extLst>
            </p:cNvPr>
            <p:cNvSpPr txBox="1"/>
            <p:nvPr/>
          </p:nvSpPr>
          <p:spPr>
            <a:xfrm>
              <a:off x="5586887" y="2667664"/>
              <a:ext cx="10182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341CC2-4785-C18F-9D72-E336BC0207D9}"/>
              </a:ext>
            </a:extLst>
          </p:cNvPr>
          <p:cNvSpPr txBox="1"/>
          <p:nvPr/>
        </p:nvSpPr>
        <p:spPr>
          <a:xfrm>
            <a:off x="8217074" y="5940118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Alice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35</cp:revision>
  <dcterms:created xsi:type="dcterms:W3CDTF">2022-10-24T15:52:53Z</dcterms:created>
  <dcterms:modified xsi:type="dcterms:W3CDTF">2025-01-31T16:59:15Z</dcterms:modified>
</cp:coreProperties>
</file>