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81E82-24C0-EEF1-F8DC-439B4CF8B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3387548" y="1582504"/>
            <a:ext cx="4988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Hamiltonian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74638" y="158594"/>
            <a:ext cx="4379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Newtonian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056402" y="172713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latin typeface="Alice" panose="00000500000000000000" pitchFamily="2" charset="0"/>
              </a:rPr>
              <a:t>Lagrangian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906D07-E870-5F29-8A61-319A040C3DDB}"/>
              </a:ext>
            </a:extLst>
          </p:cNvPr>
          <p:cNvGrpSpPr/>
          <p:nvPr/>
        </p:nvGrpSpPr>
        <p:grpSpPr>
          <a:xfrm>
            <a:off x="2761308" y="3033101"/>
            <a:ext cx="9205817" cy="3432585"/>
            <a:chOff x="2126994" y="3425415"/>
            <a:chExt cx="9205817" cy="34325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C27566-75C2-FBC7-EC13-DEC8C32BD657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EDCFD-86BF-FE4F-4072-007F33A74EC4}"/>
                </a:ext>
              </a:extLst>
            </p:cNvPr>
            <p:cNvSpPr/>
            <p:nvPr/>
          </p:nvSpPr>
          <p:spPr>
            <a:xfrm>
              <a:off x="2126994" y="3425415"/>
              <a:ext cx="6735619" cy="34325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DF063-1CB6-65C8-043A-233EE1E491B6}"/>
                </a:ext>
              </a:extLst>
            </p:cNvPr>
            <p:cNvSpPr txBox="1"/>
            <p:nvPr/>
          </p:nvSpPr>
          <p:spPr>
            <a:xfrm>
              <a:off x="3303372" y="4603098"/>
              <a:ext cx="23784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Newtonian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43EB4C-978B-1C5A-7414-E8D2198ED20C}"/>
                </a:ext>
              </a:extLst>
            </p:cNvPr>
            <p:cNvSpPr/>
            <p:nvPr/>
          </p:nvSpPr>
          <p:spPr>
            <a:xfrm>
              <a:off x="6269002" y="3715498"/>
              <a:ext cx="2600700" cy="2852420"/>
            </a:xfrm>
            <a:custGeom>
              <a:avLst/>
              <a:gdLst>
                <a:gd name="connsiteX0" fmla="*/ 1106067 w 2600700"/>
                <a:gd name="connsiteY0" fmla="*/ 0 h 2852420"/>
                <a:gd name="connsiteX1" fmla="*/ 1115865 w 2600700"/>
                <a:gd name="connsiteY1" fmla="*/ 3033 h 2852420"/>
                <a:gd name="connsiteX2" fmla="*/ 2600700 w 2600700"/>
                <a:gd name="connsiteY2" fmla="*/ 1426210 h 2852420"/>
                <a:gd name="connsiteX3" fmla="*/ 1115865 w 2600700"/>
                <a:gd name="connsiteY3" fmla="*/ 2849387 h 2852420"/>
                <a:gd name="connsiteX4" fmla="*/ 1106067 w 2600700"/>
                <a:gd name="connsiteY4" fmla="*/ 2852420 h 2852420"/>
                <a:gd name="connsiteX5" fmla="*/ 1098817 w 2600700"/>
                <a:gd name="connsiteY5" fmla="*/ 2849387 h 2852420"/>
                <a:gd name="connsiteX6" fmla="*/ 0 w 2600700"/>
                <a:gd name="connsiteY6" fmla="*/ 1426210 h 2852420"/>
                <a:gd name="connsiteX7" fmla="*/ 1098817 w 2600700"/>
                <a:gd name="connsiteY7" fmla="*/ 3033 h 285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700" h="2852420">
                  <a:moveTo>
                    <a:pt x="1106067" y="0"/>
                  </a:moveTo>
                  <a:lnTo>
                    <a:pt x="1115865" y="3033"/>
                  </a:lnTo>
                  <a:cubicBezTo>
                    <a:pt x="2011708" y="311463"/>
                    <a:pt x="2600700" y="833784"/>
                    <a:pt x="2600700" y="1426210"/>
                  </a:cubicBezTo>
                  <a:cubicBezTo>
                    <a:pt x="2600700" y="2018636"/>
                    <a:pt x="2011708" y="2540957"/>
                    <a:pt x="1115865" y="2849387"/>
                  </a:cubicBezTo>
                  <a:lnTo>
                    <a:pt x="1106067" y="2852420"/>
                  </a:lnTo>
                  <a:lnTo>
                    <a:pt x="1098817" y="2849387"/>
                  </a:lnTo>
                  <a:cubicBezTo>
                    <a:pt x="435870" y="2540957"/>
                    <a:pt x="0" y="2018636"/>
                    <a:pt x="0" y="1426210"/>
                  </a:cubicBezTo>
                  <a:cubicBezTo>
                    <a:pt x="0" y="833784"/>
                    <a:pt x="435870" y="311463"/>
                    <a:pt x="1098817" y="3033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40A192-0C87-8A07-88BC-EA0F7C23E848}"/>
                </a:ext>
              </a:extLst>
            </p:cNvPr>
            <p:cNvSpPr txBox="1"/>
            <p:nvPr/>
          </p:nvSpPr>
          <p:spPr>
            <a:xfrm>
              <a:off x="6346914" y="4603098"/>
              <a:ext cx="2526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Lagrangian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FBE9A-3086-1A39-6D36-90AA0B3ACDA0}"/>
                </a:ext>
              </a:extLst>
            </p:cNvPr>
            <p:cNvSpPr txBox="1"/>
            <p:nvPr/>
          </p:nvSpPr>
          <p:spPr>
            <a:xfrm>
              <a:off x="8732111" y="4603098"/>
              <a:ext cx="26007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Hamiltonian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71D7A8-D2DE-2D9A-F28E-6575AE5FA48F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07CE8D-2ED6-C35E-7FED-01FAD9C8F8ED}"/>
                </a:ext>
              </a:extLst>
            </p:cNvPr>
            <p:cNvSpPr/>
            <p:nvPr/>
          </p:nvSpPr>
          <p:spPr>
            <a:xfrm>
              <a:off x="2134082" y="3425415"/>
              <a:ext cx="6735619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/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>
                  <a:solidFill>
                    <a:srgbClr val="C0000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424083" y="306598"/>
            <a:ext cx="64540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 err="1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Lagrangian</a:t>
            </a: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/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618303" y="306598"/>
            <a:ext cx="5335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Dissipative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85338-DDFA-E5E2-4D1F-DA5CC9AC5CCF}"/>
              </a:ext>
            </a:extLst>
          </p:cNvPr>
          <p:cNvSpPr txBox="1"/>
          <p:nvPr/>
        </p:nvSpPr>
        <p:spPr>
          <a:xfrm>
            <a:off x="3192706" y="5088431"/>
            <a:ext cx="7098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Alice" panose="00000500000000000000" pitchFamily="2" charset="0"/>
              </a:rPr>
              <a:t>It’s complicated…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/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DC1C05-CDAE-E619-5F1F-4DA5CCE99A8D}"/>
              </a:ext>
            </a:extLst>
          </p:cNvPr>
          <p:cNvSpPr txBox="1"/>
          <p:nvPr/>
        </p:nvSpPr>
        <p:spPr>
          <a:xfrm>
            <a:off x="1473293" y="2058834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312A7F-482B-5D05-03BB-A4A1803D261E}"/>
              </a:ext>
            </a:extLst>
          </p:cNvPr>
          <p:cNvSpPr txBox="1"/>
          <p:nvPr/>
        </p:nvSpPr>
        <p:spPr>
          <a:xfrm>
            <a:off x="3933895" y="2285289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468CA-9F83-CA78-98DE-8678A8CB355D}"/>
              </a:ext>
            </a:extLst>
          </p:cNvPr>
          <p:cNvGrpSpPr/>
          <p:nvPr/>
        </p:nvGrpSpPr>
        <p:grpSpPr>
          <a:xfrm>
            <a:off x="1945031" y="2754074"/>
            <a:ext cx="2719164" cy="1003047"/>
            <a:chOff x="4675262" y="1817138"/>
            <a:chExt cx="2719164" cy="10030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A1584D-F3BC-91B8-CE34-CC80BDB4F9F3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183713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B7E95A-626B-2BD3-6430-9DB53466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106416"/>
              <a:ext cx="6621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DF93A3-5324-EBF9-044A-0A940EAF658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388528"/>
              <a:ext cx="6621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AF0F41-40F2-9D3C-A3EF-8F538E6F6C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7" y="2699398"/>
              <a:ext cx="66214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1DCEDE-8AB4-2092-1321-D30DAAD888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10683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033562-043C-F453-A43C-0AD528804142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349003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478321-A72D-DF17-42C5-651E698BCEFC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572739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A74C-6B85-3D61-3AD4-B6EDDAF9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8201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B943E5-7B4B-802A-8064-970E27577CD8}"/>
                </a:ext>
              </a:extLst>
            </p:cNvPr>
            <p:cNvGrpSpPr/>
            <p:nvPr/>
          </p:nvGrpSpPr>
          <p:grpSpPr>
            <a:xfrm>
              <a:off x="5483193" y="1817138"/>
              <a:ext cx="1065738" cy="1003047"/>
              <a:chOff x="862715" y="1371364"/>
              <a:chExt cx="1065738" cy="100304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7E53F-904E-97B9-5C19-FD618A7D444A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7" name="Chord 5">
                <a:extLst>
                  <a:ext uri="{FF2B5EF4-FFF2-40B4-BE49-F238E27FC236}">
                    <a16:creationId xmlns:a16="http://schemas.microsoft.com/office/drawing/2014/main" id="{9F9D6300-2168-1E4C-C26D-1CBD0B7A7B8A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9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303295" y="78817"/>
            <a:ext cx="792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One set of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5663360" y="3678092"/>
            <a:ext cx="6019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12 different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perspectives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4E7B38-4C1A-9FDC-7BE7-EEDE3B2FAC2D}"/>
              </a:ext>
            </a:extLst>
          </p:cNvPr>
          <p:cNvGrpSpPr>
            <a:grpSpLocks noChangeAspect="1"/>
          </p:cNvGrpSpPr>
          <p:nvPr/>
        </p:nvGrpSpPr>
        <p:grpSpPr>
          <a:xfrm>
            <a:off x="6066154" y="1815575"/>
            <a:ext cx="2537953" cy="1549019"/>
            <a:chOff x="4888481" y="1672407"/>
            <a:chExt cx="3699756" cy="22581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4C5D9D-45B3-0406-90CE-A17D7A62E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11482" y="1672407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F15860-61D6-8160-A4F7-F4B8A9A8CAD6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6717281" y="1651273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6CB8E6-0B6D-6579-B42C-B070A2C4EBC9}"/>
                </a:ext>
              </a:extLst>
            </p:cNvPr>
            <p:cNvCxnSpPr>
              <a:cxnSpLocks/>
            </p:cNvCxnSpPr>
            <p:nvPr/>
          </p:nvCxnSpPr>
          <p:spPr>
            <a:xfrm rot="18300000">
              <a:off x="6754282" y="1684471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EECBFE42-3039-9A80-E08F-22B73C2E2A91}"/>
                </a:ext>
              </a:extLst>
            </p:cNvPr>
            <p:cNvSpPr/>
            <p:nvPr/>
          </p:nvSpPr>
          <p:spPr>
            <a:xfrm>
              <a:off x="5004335" y="2032079"/>
              <a:ext cx="1267692" cy="1898444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692" h="1898444">
                  <a:moveTo>
                    <a:pt x="0" y="1898444"/>
                  </a:moveTo>
                  <a:cubicBezTo>
                    <a:pt x="36367" y="1881125"/>
                    <a:pt x="292677" y="1943472"/>
                    <a:pt x="405245" y="1628281"/>
                  </a:cubicBezTo>
                  <a:cubicBezTo>
                    <a:pt x="517813" y="1313090"/>
                    <a:pt x="588818" y="106013"/>
                    <a:pt x="675409" y="7299"/>
                  </a:cubicBezTo>
                  <a:cubicBezTo>
                    <a:pt x="762000" y="-91415"/>
                    <a:pt x="826076" y="840301"/>
                    <a:pt x="924790" y="1035997"/>
                  </a:cubicBezTo>
                  <a:cubicBezTo>
                    <a:pt x="1023504" y="1231693"/>
                    <a:pt x="1119188" y="1239921"/>
                    <a:pt x="1267692" y="11814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BF83A4DA-6BC7-8CC7-B2C3-DCD52577F60B}"/>
                </a:ext>
              </a:extLst>
            </p:cNvPr>
            <p:cNvSpPr/>
            <p:nvPr/>
          </p:nvSpPr>
          <p:spPr>
            <a:xfrm>
              <a:off x="4898779" y="2030059"/>
              <a:ext cx="1414709" cy="1791997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709" h="1791997">
                  <a:moveTo>
                    <a:pt x="1546" y="999743"/>
                  </a:moveTo>
                  <a:cubicBezTo>
                    <a:pt x="-24432" y="1117505"/>
                    <a:pt x="283832" y="1280296"/>
                    <a:pt x="417182" y="1114041"/>
                  </a:cubicBezTo>
                  <a:cubicBezTo>
                    <a:pt x="550532" y="947786"/>
                    <a:pt x="716787" y="-53203"/>
                    <a:pt x="801646" y="2215"/>
                  </a:cubicBezTo>
                  <a:cubicBezTo>
                    <a:pt x="886505" y="57633"/>
                    <a:pt x="824160" y="1148678"/>
                    <a:pt x="926337" y="1446551"/>
                  </a:cubicBezTo>
                  <a:cubicBezTo>
                    <a:pt x="1028514" y="1744424"/>
                    <a:pt x="1193468" y="1806337"/>
                    <a:pt x="1414709" y="17894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5974059A-0AFF-E9FA-581E-D01138E62126}"/>
                </a:ext>
              </a:extLst>
            </p:cNvPr>
            <p:cNvSpPr/>
            <p:nvPr/>
          </p:nvSpPr>
          <p:spPr>
            <a:xfrm rot="10800000" flipV="1">
              <a:off x="7151531" y="1959563"/>
              <a:ext cx="1250730" cy="1929555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  <a:gd name="connsiteX0" fmla="*/ 0 w 1091577"/>
                <a:gd name="connsiteY0" fmla="*/ 1856880 h 1858435"/>
                <a:gd name="connsiteX1" fmla="*/ 229130 w 1091577"/>
                <a:gd name="connsiteY1" fmla="*/ 1628281 h 1858435"/>
                <a:gd name="connsiteX2" fmla="*/ 499294 w 1091577"/>
                <a:gd name="connsiteY2" fmla="*/ 7299 h 1858435"/>
                <a:gd name="connsiteX3" fmla="*/ 748675 w 1091577"/>
                <a:gd name="connsiteY3" fmla="*/ 1035997 h 1858435"/>
                <a:gd name="connsiteX4" fmla="*/ 1091577 w 1091577"/>
                <a:gd name="connsiteY4" fmla="*/ 1181473 h 1858435"/>
                <a:gd name="connsiteX0" fmla="*/ 0 w 1257332"/>
                <a:gd name="connsiteY0" fmla="*/ 1856784 h 1858339"/>
                <a:gd name="connsiteX1" fmla="*/ 229130 w 1257332"/>
                <a:gd name="connsiteY1" fmla="*/ 1628185 h 1858339"/>
                <a:gd name="connsiteX2" fmla="*/ 499294 w 1257332"/>
                <a:gd name="connsiteY2" fmla="*/ 7203 h 1858339"/>
                <a:gd name="connsiteX3" fmla="*/ 748675 w 1257332"/>
                <a:gd name="connsiteY3" fmla="*/ 1035901 h 1858339"/>
                <a:gd name="connsiteX4" fmla="*/ 1257332 w 1257332"/>
                <a:gd name="connsiteY4" fmla="*/ 1098249 h 1858339"/>
                <a:gd name="connsiteX0" fmla="*/ 0 w 1195173"/>
                <a:gd name="connsiteY0" fmla="*/ 1856819 h 1858374"/>
                <a:gd name="connsiteX1" fmla="*/ 229130 w 1195173"/>
                <a:gd name="connsiteY1" fmla="*/ 1628220 h 1858374"/>
                <a:gd name="connsiteX2" fmla="*/ 499294 w 1195173"/>
                <a:gd name="connsiteY2" fmla="*/ 7238 h 1858374"/>
                <a:gd name="connsiteX3" fmla="*/ 748675 w 1195173"/>
                <a:gd name="connsiteY3" fmla="*/ 1035936 h 1858374"/>
                <a:gd name="connsiteX4" fmla="*/ 1195173 w 1195173"/>
                <a:gd name="connsiteY4" fmla="*/ 1129457 h 1858374"/>
                <a:gd name="connsiteX0" fmla="*/ 0 w 1246971"/>
                <a:gd name="connsiteY0" fmla="*/ 1929556 h 1929556"/>
                <a:gd name="connsiteX1" fmla="*/ 280928 w 1246971"/>
                <a:gd name="connsiteY1" fmla="*/ 1628220 h 1929556"/>
                <a:gd name="connsiteX2" fmla="*/ 551092 w 1246971"/>
                <a:gd name="connsiteY2" fmla="*/ 7238 h 1929556"/>
                <a:gd name="connsiteX3" fmla="*/ 800473 w 1246971"/>
                <a:gd name="connsiteY3" fmla="*/ 1035936 h 1929556"/>
                <a:gd name="connsiteX4" fmla="*/ 1246971 w 1246971"/>
                <a:gd name="connsiteY4" fmla="*/ 1129457 h 192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71" h="1929556">
                  <a:moveTo>
                    <a:pt x="0" y="1929556"/>
                  </a:moveTo>
                  <a:cubicBezTo>
                    <a:pt x="36367" y="1912237"/>
                    <a:pt x="189079" y="1948606"/>
                    <a:pt x="280928" y="1628220"/>
                  </a:cubicBezTo>
                  <a:cubicBezTo>
                    <a:pt x="372777" y="1307834"/>
                    <a:pt x="464501" y="105952"/>
                    <a:pt x="551092" y="7238"/>
                  </a:cubicBezTo>
                  <a:cubicBezTo>
                    <a:pt x="637683" y="-91476"/>
                    <a:pt x="684493" y="848900"/>
                    <a:pt x="800473" y="1035936"/>
                  </a:cubicBezTo>
                  <a:cubicBezTo>
                    <a:pt x="916453" y="1222972"/>
                    <a:pt x="1098467" y="1187905"/>
                    <a:pt x="1246971" y="11294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F293C453-BA54-FBFE-27D5-D910004A06F1}"/>
                </a:ext>
              </a:extLst>
            </p:cNvPr>
            <p:cNvSpPr/>
            <p:nvPr/>
          </p:nvSpPr>
          <p:spPr>
            <a:xfrm flipH="1">
              <a:off x="7360453" y="1960998"/>
              <a:ext cx="1227784" cy="1903830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  <a:gd name="connsiteX0" fmla="*/ 1546 w 1331581"/>
                <a:gd name="connsiteY0" fmla="*/ 999743 h 1874017"/>
                <a:gd name="connsiteX1" fmla="*/ 417182 w 1331581"/>
                <a:gd name="connsiteY1" fmla="*/ 1114041 h 1874017"/>
                <a:gd name="connsiteX2" fmla="*/ 801646 w 1331581"/>
                <a:gd name="connsiteY2" fmla="*/ 2215 h 1874017"/>
                <a:gd name="connsiteX3" fmla="*/ 926337 w 1331581"/>
                <a:gd name="connsiteY3" fmla="*/ 1446551 h 1874017"/>
                <a:gd name="connsiteX4" fmla="*/ 1331581 w 1331581"/>
                <a:gd name="connsiteY4" fmla="*/ 1872579 h 1874017"/>
                <a:gd name="connsiteX0" fmla="*/ 1546 w 1331581"/>
                <a:gd name="connsiteY0" fmla="*/ 1000755 h 1876218"/>
                <a:gd name="connsiteX1" fmla="*/ 417182 w 1331581"/>
                <a:gd name="connsiteY1" fmla="*/ 1115053 h 1876218"/>
                <a:gd name="connsiteX2" fmla="*/ 801646 w 1331581"/>
                <a:gd name="connsiteY2" fmla="*/ 3227 h 1876218"/>
                <a:gd name="connsiteX3" fmla="*/ 926337 w 1331581"/>
                <a:gd name="connsiteY3" fmla="*/ 1520299 h 1876218"/>
                <a:gd name="connsiteX4" fmla="*/ 1331581 w 1331581"/>
                <a:gd name="connsiteY4" fmla="*/ 1873591 h 1876218"/>
                <a:gd name="connsiteX0" fmla="*/ 1781 w 1279862"/>
                <a:gd name="connsiteY0" fmla="*/ 1219077 h 1876331"/>
                <a:gd name="connsiteX1" fmla="*/ 365463 w 1279862"/>
                <a:gd name="connsiteY1" fmla="*/ 1115166 h 1876331"/>
                <a:gd name="connsiteX2" fmla="*/ 749927 w 1279862"/>
                <a:gd name="connsiteY2" fmla="*/ 3340 h 1876331"/>
                <a:gd name="connsiteX3" fmla="*/ 874618 w 1279862"/>
                <a:gd name="connsiteY3" fmla="*/ 1520412 h 1876331"/>
                <a:gd name="connsiteX4" fmla="*/ 1279862 w 1279862"/>
                <a:gd name="connsiteY4" fmla="*/ 1873704 h 1876331"/>
                <a:gd name="connsiteX0" fmla="*/ 1660 w 1279741"/>
                <a:gd name="connsiteY0" fmla="*/ 1218030 h 1875284"/>
                <a:gd name="connsiteX1" fmla="*/ 386124 w 1279741"/>
                <a:gd name="connsiteY1" fmla="*/ 1176464 h 1875284"/>
                <a:gd name="connsiteX2" fmla="*/ 749806 w 1279741"/>
                <a:gd name="connsiteY2" fmla="*/ 2293 h 1875284"/>
                <a:gd name="connsiteX3" fmla="*/ 874497 w 1279741"/>
                <a:gd name="connsiteY3" fmla="*/ 1519365 h 1875284"/>
                <a:gd name="connsiteX4" fmla="*/ 1279741 w 1279741"/>
                <a:gd name="connsiteY4" fmla="*/ 1872657 h 1875284"/>
                <a:gd name="connsiteX0" fmla="*/ 1660 w 1227786"/>
                <a:gd name="connsiteY0" fmla="*/ 1218030 h 1905870"/>
                <a:gd name="connsiteX1" fmla="*/ 386124 w 1227786"/>
                <a:gd name="connsiteY1" fmla="*/ 1176464 h 1905870"/>
                <a:gd name="connsiteX2" fmla="*/ 749806 w 1227786"/>
                <a:gd name="connsiteY2" fmla="*/ 2293 h 1905870"/>
                <a:gd name="connsiteX3" fmla="*/ 874497 w 1227786"/>
                <a:gd name="connsiteY3" fmla="*/ 1519365 h 1905870"/>
                <a:gd name="connsiteX4" fmla="*/ 1227786 w 1227786"/>
                <a:gd name="connsiteY4" fmla="*/ 1903830 h 1905870"/>
                <a:gd name="connsiteX0" fmla="*/ 1660 w 1227786"/>
                <a:gd name="connsiteY0" fmla="*/ 1218030 h 1903830"/>
                <a:gd name="connsiteX1" fmla="*/ 386124 w 1227786"/>
                <a:gd name="connsiteY1" fmla="*/ 1176464 h 1903830"/>
                <a:gd name="connsiteX2" fmla="*/ 749806 w 1227786"/>
                <a:gd name="connsiteY2" fmla="*/ 2293 h 1903830"/>
                <a:gd name="connsiteX3" fmla="*/ 874497 w 1227786"/>
                <a:gd name="connsiteY3" fmla="*/ 1519365 h 1903830"/>
                <a:gd name="connsiteX4" fmla="*/ 1227786 w 1227786"/>
                <a:gd name="connsiteY4" fmla="*/ 1903830 h 190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786" h="1903830">
                  <a:moveTo>
                    <a:pt x="1660" y="1218030"/>
                  </a:moveTo>
                  <a:cubicBezTo>
                    <a:pt x="-24318" y="1335792"/>
                    <a:pt x="261433" y="1379087"/>
                    <a:pt x="386124" y="1176464"/>
                  </a:cubicBezTo>
                  <a:cubicBezTo>
                    <a:pt x="510815" y="973841"/>
                    <a:pt x="668411" y="-54857"/>
                    <a:pt x="749806" y="2293"/>
                  </a:cubicBezTo>
                  <a:cubicBezTo>
                    <a:pt x="831202" y="59443"/>
                    <a:pt x="794834" y="1202442"/>
                    <a:pt x="874497" y="1519365"/>
                  </a:cubicBezTo>
                  <a:cubicBezTo>
                    <a:pt x="954160" y="1836288"/>
                    <a:pt x="996154" y="1837588"/>
                    <a:pt x="1227786" y="19038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7B9AF3-6271-8834-3448-1A487C2E5B53}"/>
                </a:ext>
              </a:extLst>
            </p:cNvPr>
            <p:cNvCxnSpPr>
              <a:cxnSpLocks/>
              <a:stCxn id="13" idx="2"/>
              <a:endCxn id="15" idx="2"/>
            </p:cNvCxnSpPr>
            <p:nvPr/>
          </p:nvCxnSpPr>
          <p:spPr>
            <a:xfrm flipV="1">
              <a:off x="5700425" y="1963291"/>
              <a:ext cx="2138007" cy="68983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2A125A-6CEA-E3D5-42AB-DE817B58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921" y="3150584"/>
              <a:ext cx="2376424" cy="10639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/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75EEE2C-4468-EDBB-3F13-2592126DB7C5}"/>
              </a:ext>
            </a:extLst>
          </p:cNvPr>
          <p:cNvGrpSpPr/>
          <p:nvPr/>
        </p:nvGrpSpPr>
        <p:grpSpPr>
          <a:xfrm>
            <a:off x="328141" y="1555870"/>
            <a:ext cx="2126042" cy="2330995"/>
            <a:chOff x="8722760" y="220894"/>
            <a:chExt cx="3333866" cy="36552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5D83F7-3E38-211D-09D4-8CBC02171AF2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F895D61-3BBA-4CD6-7152-4CFF9BCD92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91D165B-C0F3-52E4-EAAF-D4FF043B56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2D7518-F288-6715-648C-12F265ACD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C754F8F-C43C-56B2-3603-3E10B6F993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BB23D4D-77B6-4BBD-20CE-0F94B5ED159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4241C38-C546-982E-CCF4-E11C4B2F1F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D5D9576-7544-6DAD-AA3E-E90263F3DF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3CBFBF4-7841-3765-970D-0490F5CF7A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3870385-4924-882C-E06A-A2D5F07CB1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3BBFBA-5EB4-4501-B073-3ABEE7DBA1A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35D61AF-9649-4144-74B8-153289CD44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963B554-89CD-4C10-4535-A3DC3B0D65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D17AF2-D262-6CEA-0B77-9B8FFF6D91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74FC197-4355-EDB8-FACA-7A118CAE19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EAA20E-F6A9-DB9D-AF6E-46CF051075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84E320-334A-B41F-47FC-59AB1AB285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E70E816-7579-7699-9891-14786A168EF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B8FA577-32BD-32C6-DD34-0D0178D064F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79AC7E2-066B-C392-389C-6EC2A8F6F1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192293D-5277-AF0F-2C36-8B6136D7F4E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5E20F21-0027-67C1-62AF-BCD4D56921E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3A2FFA3-E1C0-03BC-CECB-8303D74537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62424DE-C3F3-04EB-6207-2B4139F47C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20AB397-FADD-0160-7841-3BFC4F4C4F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2D1B25F-9A87-5A7E-5142-DDF238D2001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E833A1-CAAF-7DD2-F1B6-BDD76A4099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8C7150C-768C-6CC1-E797-9822E148FC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5133471-5CD9-B7D7-BB22-723A29C692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EE3561B-F6F6-9C0A-184D-9E6158B1C1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D3C0ED0-63EC-18C2-04E0-58986B65F1C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D6CA7D2-9188-183B-433B-3F6BDB63693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A1AEF65-AB89-0D81-904B-8E9C52D4DF9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15E9F9-D4CD-6AF6-3B54-20CD43DE39D1}"/>
                </a:ext>
              </a:extLst>
            </p:cNvPr>
            <p:cNvGrpSpPr/>
            <p:nvPr/>
          </p:nvGrpSpPr>
          <p:grpSpPr>
            <a:xfrm rot="10210914">
              <a:off x="10374650" y="2159101"/>
              <a:ext cx="1126421" cy="1149812"/>
              <a:chOff x="9285319" y="1390751"/>
              <a:chExt cx="1126421" cy="11498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/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/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481DB57-8A7B-8EF4-5B18-EF9A2D97C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9491148" y="1593033"/>
                <a:ext cx="852468" cy="614570"/>
                <a:chOff x="8500759" y="3280789"/>
                <a:chExt cx="747971" cy="539234"/>
              </a:xfrm>
            </p:grpSpPr>
            <p:sp>
              <p:nvSpPr>
                <p:cNvPr id="76" name="Parallelogram 75">
                  <a:extLst>
                    <a:ext uri="{FF2B5EF4-FFF2-40B4-BE49-F238E27FC236}">
                      <a16:creationId xmlns:a16="http://schemas.microsoft.com/office/drawing/2014/main" id="{705EF466-D962-B091-84DF-89841E91830A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96C8A99-D822-2CC8-B244-6EDB626E640F}"/>
                    </a:ext>
                  </a:extLst>
                </p:cNvPr>
                <p:cNvCxnSpPr>
                  <a:cxnSpLocks/>
                  <a:stCxn id="79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9BAF352-B786-3782-EB49-43B72068B0B8}"/>
                    </a:ext>
                  </a:extLst>
                </p:cNvPr>
                <p:cNvCxnSpPr>
                  <a:cxnSpLocks/>
                  <a:stCxn id="79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24497F7-DA8B-6352-3415-1F9B601A2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/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0ED79F-60DA-E312-EEFC-511FB4FDA681}"/>
                </a:ext>
              </a:extLst>
            </p:cNvPr>
            <p:cNvGrpSpPr/>
            <p:nvPr/>
          </p:nvGrpSpPr>
          <p:grpSpPr>
            <a:xfrm>
              <a:off x="10417916" y="1248985"/>
              <a:ext cx="1119041" cy="1042645"/>
              <a:chOff x="10406146" y="1405926"/>
              <a:chExt cx="1119041" cy="104264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47810B0-AF3E-CC15-270B-8359A75EA4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85" name="Parallelogram 84">
                  <a:extLst>
                    <a:ext uri="{FF2B5EF4-FFF2-40B4-BE49-F238E27FC236}">
                      <a16:creationId xmlns:a16="http://schemas.microsoft.com/office/drawing/2014/main" id="{8E161F5A-10CB-C940-4826-FE6608C2309B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16C6DEE5-1F7C-6094-5036-C35B756B039C}"/>
                    </a:ext>
                  </a:extLst>
                </p:cNvPr>
                <p:cNvCxnSpPr>
                  <a:cxnSpLocks/>
                  <a:stCxn id="88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E61D4420-D117-A9DB-A867-8548C5DE42A9}"/>
                    </a:ext>
                  </a:extLst>
                </p:cNvPr>
                <p:cNvCxnSpPr>
                  <a:cxnSpLocks/>
                  <a:stCxn id="88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A1F49D9-719B-D5C4-D6F0-DB3054781C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3B9863-3413-6F86-C4C7-D59DF9DBD5B2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000" r="-30000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579" r="-3157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6B9D20-F386-98E2-97E1-36F52B87C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D9CE6D2-0A2F-5846-E914-06CA07AFD6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22686E-341A-A495-0A43-9CDE92FF12FE}"/>
              </a:ext>
            </a:extLst>
          </p:cNvPr>
          <p:cNvGrpSpPr/>
          <p:nvPr/>
        </p:nvGrpSpPr>
        <p:grpSpPr>
          <a:xfrm>
            <a:off x="2998625" y="3227254"/>
            <a:ext cx="2202535" cy="2328014"/>
            <a:chOff x="8565107" y="220894"/>
            <a:chExt cx="3588875" cy="379333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E7F15A-3848-DDB4-3CE1-D93B1AF897C1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0172EC-DDCE-6C0B-9A9D-D504DCF23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3078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2" r="-42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7368" r="-473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5B20A9C-6FB6-F840-3CB1-3F752AA19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A6A807C-1472-35C3-7AC6-20EA901F825E}"/>
                </a:ext>
              </a:extLst>
            </p:cNvPr>
            <p:cNvGrpSpPr/>
            <p:nvPr/>
          </p:nvGrpSpPr>
          <p:grpSpPr>
            <a:xfrm>
              <a:off x="10529197" y="871604"/>
              <a:ext cx="1499411" cy="2526776"/>
              <a:chOff x="10529197" y="871604"/>
              <a:chExt cx="1499411" cy="2526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923" r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Freeform 76">
                <a:extLst>
                  <a:ext uri="{FF2B5EF4-FFF2-40B4-BE49-F238E27FC236}">
                    <a16:creationId xmlns:a16="http://schemas.microsoft.com/office/drawing/2014/main" id="{A036DE9E-B4EF-D0E9-C183-9FFC4C012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9197" y="1029350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68" name="Freeform 76">
                <a:extLst>
                  <a:ext uri="{FF2B5EF4-FFF2-40B4-BE49-F238E27FC236}">
                    <a16:creationId xmlns:a16="http://schemas.microsoft.com/office/drawing/2014/main" id="{AD448C3D-EAA2-22F8-568E-9F2CF115E4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97117" y="2436243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8D1F51-4C83-AEE0-0EC6-01BAE458CC77}"/>
                </a:ext>
              </a:extLst>
            </p:cNvPr>
            <p:cNvGrpSpPr/>
            <p:nvPr/>
          </p:nvGrpSpPr>
          <p:grpSpPr>
            <a:xfrm>
              <a:off x="8565107" y="431572"/>
              <a:ext cx="3588875" cy="3582657"/>
              <a:chOff x="8565107" y="431572"/>
              <a:chExt cx="3588875" cy="3582657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D73F92-9AA6-CA20-1B64-CB6D0C6E56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65107" y="431572"/>
                <a:ext cx="3588875" cy="3582657"/>
                <a:chOff x="640626" y="799760"/>
                <a:chExt cx="4801080" cy="4792762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CF862685-2523-7109-84AF-6E86A3F9B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8725" y="221957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F5903C96-A728-697C-6C88-9D695FE7A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0463" y="3165303"/>
                  <a:ext cx="225984" cy="41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3F057B0-92DA-4102-2A9E-21BE2C54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386" y="392364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C8CA22A0-860D-7F92-54E6-F8D9481A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0460" y="3177998"/>
                  <a:ext cx="23125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691A9BD-A3DC-500A-3618-709534B1314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85987" y="3682624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1D38F4D7-543F-CEB9-465C-C80738FD8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554" y="3688803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D29BFA0F-1068-DA7C-5901-AFE3CEB03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34282" y="2527417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540B-BCEB-C0A5-DE5C-F0BA57E9C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1697" y="2498628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0E567F0-D956-FFCE-F24C-7B1EBE020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3454" y="3164355"/>
                  <a:ext cx="497164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34D22C0-6879-F1FE-3030-B01AB76A72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934709" y="317678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CC8D480E-E154-E5BB-8E97-41432128B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5910" y="4338467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B39530CD-9E90-8750-3DAF-D38E02FBF5D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1561758" y="1687152"/>
                  <a:ext cx="336003" cy="36578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8089F5F9-800A-0C37-1ACB-069BAAA8DB9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141454" y="1665937"/>
                  <a:ext cx="337337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18B71385-BD8E-7ECA-E6E2-AA16956B64B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600417" y="1731041"/>
                  <a:ext cx="0" cy="34049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522F6C09-CE4E-6E65-1EA1-01D6DC4FAED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158143" y="3692607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A404066B-CC4A-7B57-1D33-7279115C8E1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411684" y="430739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84A15371-4FAB-28E3-60C3-48E790C52C5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H="1">
                  <a:off x="1556409" y="2681703"/>
                  <a:ext cx="338974" cy="140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CDDBBE77-B5B9-0E3D-6417-BE4A1D3FD7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22359" y="4261974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48F49035-D5D2-9500-C375-AEA2005C23E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1610838" y="3713740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40151A86-5BA2-82B9-FA01-402F8DA31A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2415954" y="1745756"/>
                  <a:ext cx="131189" cy="3086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F2B81F1-66E9-1B16-B6FE-83DB643635E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4211024" y="2525853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31F432C0-3D28-54C7-3BBD-B1E5CBD6042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033315" y="1072671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C9FBFAF2-0A6C-05DB-A9CB-61BB6DE4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913" y="4303191"/>
                  <a:ext cx="338974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5179E3AE-E6FE-5758-D2F9-F82D78A4A2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907536" y="799760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2A440954-4AB3-FD38-7465-ADA7FE267C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5115135" y="2018286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2C1414C7-40B1-45F7-70A3-0131FA957AD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5082287" y="3776071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E5BC0681-C017-A792-E16D-BAF0CB6292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036791" y="4865536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3B09612B-081B-DCAD-9355-B89A8F3C1F6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2209713" y="4939445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67DD3409-FA8E-D53B-C435-8B5FE6F3DC8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992142" y="377350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21C87CC6-DEC0-A317-6BF9-59B8EA6B2C2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967198" y="2021927"/>
                  <a:ext cx="0" cy="65314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9B949345-8FC8-FD91-FBAE-409518942E0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2146989" y="804650"/>
                  <a:ext cx="0" cy="6530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CAA1886E-7D5B-D309-837C-B600EE1891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V="1">
                  <a:off x="3049717" y="4790096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84D329C-1E3C-339C-6C78-F6E97708DBAD}"/>
                  </a:ext>
                </a:extLst>
              </p:cNvPr>
              <p:cNvGrpSpPr/>
              <p:nvPr/>
            </p:nvGrpSpPr>
            <p:grpSpPr>
              <a:xfrm>
                <a:off x="8956694" y="806932"/>
                <a:ext cx="2825673" cy="2779278"/>
                <a:chOff x="1177839" y="1302957"/>
                <a:chExt cx="3775999" cy="371400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75F3AC5D-1227-624A-333D-3445B90D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9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1B2319CF-8424-956B-9930-BB5D63716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EB519A2C-DA19-B960-F1B7-7B1881324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8DFB440-C78B-B623-E4A6-4AFC76F74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3280"/>
                  <a:ext cx="231252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1CB5017-E084-A44D-BC00-B6E6AEDCCC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1DED8F95-F47F-7885-BFD4-A1D120D0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84B341D3-6D48-F9E0-1EFC-E02C8D560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29C4208E-81DF-2CA9-26EE-E1E9621AB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610530A-0291-336A-9138-1912ACA97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499C296-6D85-8435-9E1C-45ECE0F16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58C2030-B314-CBDC-907C-4BBC1467C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A284FA4-0661-69DC-A3CD-3DE9A7E70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8588D16-3FB4-7C42-457F-A2C46A484DD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4CEEC1C4-2D69-C564-6FBF-DDB5910C3C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3160A3E6-9DF8-5D58-337F-1C58E855BAE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5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E555FE48-5D0A-8519-C41D-1A541B730D3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466911B0-EB2C-B6F1-FDAD-B7ADDD10BD2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62CE7F4-6AAE-BB7E-C989-BEC6C703988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18093" y="4175435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19229005-2C16-D082-AF61-93C5D21A3E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119F97DC-9E02-53B1-A789-A5F10B672C4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7903462-A107-7D5F-5EA8-1820841FDC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35637" y="2749874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EFA63FA5-8955-98FC-3F89-BA6065DE88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72DF6D5-9C87-7ED6-CF68-42682B34C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E82D7550-200B-2B96-E632-359407BC80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33D8B73-90DB-C632-3573-E6AF0759E13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9A3E7A33-6202-6936-C621-B7C9F5C7744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90AF69F7-635C-F856-6D74-3D2D03C97FE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922641CB-F410-C6F8-9D0B-15AD799E7C2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37ED7311-13E8-80E5-8A41-494EBCF4599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8AD95DFF-D95F-7C68-E4F8-47B7B62CF11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E4BEA64C-9268-D8B5-C662-0AB58E255E0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FB50D2C-C9D2-1703-6A84-A6B65E0E7E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/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/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6A35D15-7C04-69A8-4C29-1B45048FB76F}"/>
              </a:ext>
            </a:extLst>
          </p:cNvPr>
          <p:cNvCxnSpPr/>
          <p:nvPr/>
        </p:nvCxnSpPr>
        <p:spPr>
          <a:xfrm>
            <a:off x="8338566" y="895611"/>
            <a:ext cx="812647" cy="35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A56C614-49E8-6096-2747-99B15EB34B82}"/>
              </a:ext>
            </a:extLst>
          </p:cNvPr>
          <p:cNvCxnSpPr>
            <a:cxnSpLocks/>
          </p:cNvCxnSpPr>
          <p:nvPr/>
        </p:nvCxnSpPr>
        <p:spPr>
          <a:xfrm flipH="1" flipV="1">
            <a:off x="5770928" y="3723158"/>
            <a:ext cx="480792" cy="6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2DA5713-09CA-7CEF-0E3B-A48E708E016A}"/>
              </a:ext>
            </a:extLst>
          </p:cNvPr>
          <p:cNvCxnSpPr>
            <a:cxnSpLocks/>
          </p:cNvCxnSpPr>
          <p:nvPr/>
        </p:nvCxnSpPr>
        <p:spPr>
          <a:xfrm flipH="1" flipV="1">
            <a:off x="5505807" y="4281273"/>
            <a:ext cx="690646" cy="21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4E1F1B-E4BD-3410-6670-D36FB2C18605}"/>
              </a:ext>
            </a:extLst>
          </p:cNvPr>
          <p:cNvCxnSpPr>
            <a:cxnSpLocks/>
          </p:cNvCxnSpPr>
          <p:nvPr/>
        </p:nvCxnSpPr>
        <p:spPr>
          <a:xfrm flipV="1">
            <a:off x="6380787" y="3660964"/>
            <a:ext cx="170357" cy="5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183964" y="238305"/>
            <a:ext cx="11824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A formal system for all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4006245" y="4983152"/>
            <a:ext cx="7603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600" dirty="0">
                <a:solidFill>
                  <a:srgbClr val="C00000"/>
                </a:solidFill>
                <a:latin typeface="Alice" panose="00000500000000000000" pitchFamily="2" charset="0"/>
              </a:rPr>
              <a:t>Is it possible?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0EFA7-49C6-EDEB-0591-9B34C9EF705A}"/>
              </a:ext>
            </a:extLst>
          </p:cNvPr>
          <p:cNvCxnSpPr>
            <a:cxnSpLocks/>
          </p:cNvCxnSpPr>
          <p:nvPr/>
        </p:nvCxnSpPr>
        <p:spPr>
          <a:xfrm>
            <a:off x="6440665" y="1677685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149939D-7748-C3C9-A9CD-9DBDCCC91EEA}"/>
              </a:ext>
            </a:extLst>
          </p:cNvPr>
          <p:cNvGrpSpPr/>
          <p:nvPr/>
        </p:nvGrpSpPr>
        <p:grpSpPr>
          <a:xfrm>
            <a:off x="1594951" y="2675204"/>
            <a:ext cx="1808508" cy="1042036"/>
            <a:chOff x="715336" y="2368006"/>
            <a:chExt cx="1808508" cy="10420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078B33-6436-CA4A-6556-8FFB57ABDE4D}"/>
                </a:ext>
              </a:extLst>
            </p:cNvPr>
            <p:cNvSpPr txBox="1"/>
            <p:nvPr/>
          </p:nvSpPr>
          <p:spPr>
            <a:xfrm>
              <a:off x="715336" y="2368006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Informal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8E29B7-52C6-17D0-BFA2-42314BBF7BE8}"/>
                </a:ext>
              </a:extLst>
            </p:cNvPr>
            <p:cNvSpPr txBox="1"/>
            <p:nvPr/>
          </p:nvSpPr>
          <p:spPr>
            <a:xfrm>
              <a:off x="1004521" y="2948377"/>
              <a:ext cx="122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physics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F01BE00-13C7-C466-DD2F-8DBB8B9427A4}"/>
              </a:ext>
            </a:extLst>
          </p:cNvPr>
          <p:cNvGrpSpPr/>
          <p:nvPr/>
        </p:nvGrpSpPr>
        <p:grpSpPr>
          <a:xfrm>
            <a:off x="8753913" y="2622440"/>
            <a:ext cx="1487908" cy="1046440"/>
            <a:chOff x="8549895" y="2312483"/>
            <a:chExt cx="1487908" cy="10464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84C0C7-DA35-888E-AAB3-BFEB1E7F3632}"/>
                </a:ext>
              </a:extLst>
            </p:cNvPr>
            <p:cNvSpPr txBox="1"/>
            <p:nvPr/>
          </p:nvSpPr>
          <p:spPr>
            <a:xfrm>
              <a:off x="8549895" y="2312483"/>
              <a:ext cx="1487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Formal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5E3FB3-460A-32B3-10E2-EDA3E40C72F6}"/>
                </a:ext>
              </a:extLst>
            </p:cNvPr>
            <p:cNvSpPr txBox="1"/>
            <p:nvPr/>
          </p:nvSpPr>
          <p:spPr>
            <a:xfrm>
              <a:off x="8837635" y="2897258"/>
              <a:ext cx="912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math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ED636E1-C770-94E9-CD8D-2D2ACFBD18CD}"/>
              </a:ext>
            </a:extLst>
          </p:cNvPr>
          <p:cNvGrpSpPr/>
          <p:nvPr/>
        </p:nvGrpSpPr>
        <p:grpSpPr>
          <a:xfrm>
            <a:off x="3976667" y="1984672"/>
            <a:ext cx="4238665" cy="2888655"/>
            <a:chOff x="3299818" y="2668707"/>
            <a:chExt cx="3141467" cy="214091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325EF7-2FC9-4DB7-EF79-9FE7A5EDBCE6}"/>
                </a:ext>
              </a:extLst>
            </p:cNvPr>
            <p:cNvSpPr/>
            <p:nvPr/>
          </p:nvSpPr>
          <p:spPr>
            <a:xfrm>
              <a:off x="3984765" y="2668707"/>
              <a:ext cx="387740" cy="399282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E046BB-DE45-D857-6F23-E9869FE9745E}"/>
                </a:ext>
              </a:extLst>
            </p:cNvPr>
            <p:cNvSpPr/>
            <p:nvPr/>
          </p:nvSpPr>
          <p:spPr>
            <a:xfrm>
              <a:off x="3299818" y="3099159"/>
              <a:ext cx="531881" cy="496044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C2F84-16B6-B3CE-5677-4FE272C1B5EE}"/>
                </a:ext>
              </a:extLst>
            </p:cNvPr>
            <p:cNvSpPr/>
            <p:nvPr/>
          </p:nvSpPr>
          <p:spPr>
            <a:xfrm>
              <a:off x="3962822" y="4044309"/>
              <a:ext cx="134998" cy="143962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2C761C-9C1A-BCD7-7D63-371247671D11}"/>
                </a:ext>
              </a:extLst>
            </p:cNvPr>
            <p:cNvSpPr/>
            <p:nvPr/>
          </p:nvSpPr>
          <p:spPr>
            <a:xfrm>
              <a:off x="4189579" y="3851495"/>
              <a:ext cx="119847" cy="130802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ACB273-B6F9-F108-F8F1-FE7AFDC86574}"/>
                </a:ext>
              </a:extLst>
            </p:cNvPr>
            <p:cNvSpPr/>
            <p:nvPr/>
          </p:nvSpPr>
          <p:spPr>
            <a:xfrm>
              <a:off x="4213879" y="4175231"/>
              <a:ext cx="130802" cy="137342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768172-C96A-12F5-9A31-3491869461D8}"/>
                </a:ext>
              </a:extLst>
            </p:cNvPr>
            <p:cNvSpPr/>
            <p:nvPr/>
          </p:nvSpPr>
          <p:spPr>
            <a:xfrm>
              <a:off x="4489025" y="3894007"/>
              <a:ext cx="143882" cy="176583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98FA47-1B3F-8930-26C8-BEF6D3311492}"/>
                </a:ext>
              </a:extLst>
            </p:cNvPr>
            <p:cNvSpPr/>
            <p:nvPr/>
          </p:nvSpPr>
          <p:spPr>
            <a:xfrm>
              <a:off x="3329165" y="4319114"/>
              <a:ext cx="354701" cy="490506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685C7BB-D0B0-139D-3EE6-EDA562F063AF}"/>
                </a:ext>
              </a:extLst>
            </p:cNvPr>
            <p:cNvSpPr/>
            <p:nvPr/>
          </p:nvSpPr>
          <p:spPr>
            <a:xfrm rot="20382263">
              <a:off x="6126145" y="2712208"/>
              <a:ext cx="256108" cy="35177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31AF0B-6784-394A-E6E3-20A9D7EEDC0A}"/>
                </a:ext>
              </a:extLst>
            </p:cNvPr>
            <p:cNvCxnSpPr/>
            <p:nvPr/>
          </p:nvCxnSpPr>
          <p:spPr>
            <a:xfrm flipV="1">
              <a:off x="4372505" y="4078976"/>
              <a:ext cx="116520" cy="10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49D5B2-BCEC-99A6-739F-A6010B019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422" y="2991810"/>
              <a:ext cx="215301" cy="21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9CF7EF-8166-0D96-60CB-BE8B052C3F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422" y="3616469"/>
              <a:ext cx="255343" cy="38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08DA93-1071-5945-AB60-42684E805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868" y="3671319"/>
              <a:ext cx="11598" cy="57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E219B3-79E7-66FF-8095-AE7909D060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099" y="4036844"/>
              <a:ext cx="23846" cy="1032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0FC32F-E411-E5E5-50A3-355FD4C469C8}"/>
                </a:ext>
              </a:extLst>
            </p:cNvPr>
            <p:cNvCxnSpPr>
              <a:cxnSpLocks/>
            </p:cNvCxnSpPr>
            <p:nvPr/>
          </p:nvCxnSpPr>
          <p:spPr>
            <a:xfrm>
              <a:off x="4341507" y="3938484"/>
              <a:ext cx="119167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36FE98-71B5-A703-F9E1-5BBD387D1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7821" y="3977624"/>
              <a:ext cx="66543" cy="59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EB7C8D-D94D-88E7-3917-F287EF5583F0}"/>
                </a:ext>
              </a:extLst>
            </p:cNvPr>
            <p:cNvGrpSpPr/>
            <p:nvPr/>
          </p:nvGrpSpPr>
          <p:grpSpPr>
            <a:xfrm>
              <a:off x="5422859" y="2970375"/>
              <a:ext cx="1018426" cy="1331084"/>
              <a:chOff x="9722005" y="2925822"/>
              <a:chExt cx="1514796" cy="1979841"/>
            </a:xfrm>
          </p:grpSpPr>
          <p:sp>
            <p:nvSpPr>
              <p:cNvPr id="182" name="Star: 5 Points 181">
                <a:extLst>
                  <a:ext uri="{FF2B5EF4-FFF2-40B4-BE49-F238E27FC236}">
                    <a16:creationId xmlns:a16="http://schemas.microsoft.com/office/drawing/2014/main" id="{07C5E39E-7048-7D01-118F-8D1C389AD066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2343848-A3C0-AD27-82D5-FFA9DA935701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8ACBA41-E6E7-37A5-B10F-612E8FDE3CA5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FE776E8-9C1D-190F-1AA8-6F4DE0B8ECF0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C298E65-0EFD-C3B6-1E3E-4581E0CBDA9A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E4475FB4-6542-58E9-F9E9-0BCA153FE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D4B0CA18-967D-46C7-CC0F-E32BD5A87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CCF8F444-F533-D465-DA71-6C539764B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EA803AE0-D94B-8C08-FBC9-F114E6B4F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4A76C1-E5E1-3DE4-DF26-0ED1AD852F71}"/>
                </a:ext>
              </a:extLst>
            </p:cNvPr>
            <p:cNvSpPr/>
            <p:nvPr/>
          </p:nvSpPr>
          <p:spPr>
            <a:xfrm>
              <a:off x="4667470" y="2769111"/>
              <a:ext cx="1225807" cy="2226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4EAA5FF-110C-89D2-2231-74F4AD2E3077}"/>
                </a:ext>
              </a:extLst>
            </p:cNvPr>
            <p:cNvCxnSpPr/>
            <p:nvPr/>
          </p:nvCxnSpPr>
          <p:spPr>
            <a:xfrm>
              <a:off x="3944724" y="3782825"/>
              <a:ext cx="189901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8AC63FD-8473-4B8F-E7DC-0E3D6F2AC09A}"/>
                </a:ext>
              </a:extLst>
            </p:cNvPr>
            <p:cNvCxnSpPr/>
            <p:nvPr/>
          </p:nvCxnSpPr>
          <p:spPr>
            <a:xfrm>
              <a:off x="3962822" y="3410042"/>
              <a:ext cx="139189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C2EDC7B-9D54-B955-D402-BCFAE35375F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025" y="4243901"/>
              <a:ext cx="16909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E1DBB32-D28F-0D0B-0E6A-D735DAF1434C}"/>
                </a:ext>
              </a:extLst>
            </p:cNvPr>
            <p:cNvCxnSpPr>
              <a:cxnSpLocks/>
            </p:cNvCxnSpPr>
            <p:nvPr/>
          </p:nvCxnSpPr>
          <p:spPr>
            <a:xfrm>
              <a:off x="4097820" y="4169747"/>
              <a:ext cx="90131" cy="5188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183964" y="238305"/>
            <a:ext cx="8744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ice" panose="00000500000000000000" pitchFamily="2" charset="0"/>
              </a:rPr>
              <a:t>The logical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0CACC-9A6F-BE2C-CB8F-293A3B1AF9D1}"/>
              </a:ext>
            </a:extLst>
          </p:cNvPr>
          <p:cNvSpPr txBox="1"/>
          <p:nvPr/>
        </p:nvSpPr>
        <p:spPr>
          <a:xfrm>
            <a:off x="3431271" y="5322521"/>
            <a:ext cx="8606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ice" panose="00000500000000000000" pitchFamily="2" charset="0"/>
              </a:rPr>
              <a:t>of scientific theories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0EA462-725B-FF3B-94BF-1043ABC4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94" y="1749239"/>
            <a:ext cx="6502602" cy="33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33A6-8DC6-2A54-18D7-12EA99CB0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5CC78-9287-5EE9-D614-FC8C4526A804}"/>
              </a:ext>
            </a:extLst>
          </p:cNvPr>
          <p:cNvSpPr txBox="1"/>
          <p:nvPr/>
        </p:nvSpPr>
        <p:spPr>
          <a:xfrm>
            <a:off x="445189" y="228594"/>
            <a:ext cx="89527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Determinism/reversibility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1E150DB-9D41-933A-857C-35EC9F4F51A0}"/>
                  </a:ext>
                </a:extLst>
              </p:cNvPr>
              <p:cNvSpPr/>
              <p:nvPr/>
            </p:nvSpPr>
            <p:spPr>
              <a:xfrm>
                <a:off x="8671693" y="4987226"/>
                <a:ext cx="2666563" cy="1243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1E150DB-9D41-933A-857C-35EC9F4F5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693" y="4987226"/>
                <a:ext cx="2666563" cy="1243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CEDAACF-5276-B925-DE11-22A267660226}"/>
                  </a:ext>
                </a:extLst>
              </p:cNvPr>
              <p:cNvSpPr txBox="1"/>
              <p:nvPr/>
            </p:nvSpPr>
            <p:spPr>
              <a:xfrm>
                <a:off x="8764243" y="3625253"/>
                <a:ext cx="2244974" cy="1317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CEDAACF-5276-B925-DE11-22A26766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243" y="3625253"/>
                <a:ext cx="2244974" cy="1317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8AB9D2-8309-8726-C486-173ADD444C52}"/>
              </a:ext>
            </a:extLst>
          </p:cNvPr>
          <p:cNvSpPr txBox="1"/>
          <p:nvPr/>
        </p:nvSpPr>
        <p:spPr>
          <a:xfrm>
            <a:off x="1240886" y="1192919"/>
            <a:ext cx="7361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+ DOF independence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2FCE7-B2FC-CDC6-2E5A-E91A6C4DE809}"/>
              </a:ext>
            </a:extLst>
          </p:cNvPr>
          <p:cNvSpPr txBox="1"/>
          <p:nvPr/>
        </p:nvSpPr>
        <p:spPr>
          <a:xfrm>
            <a:off x="3650842" y="3901152"/>
            <a:ext cx="4390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</a:t>
            </a:r>
            <a:b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2A756-F28A-1F5F-733F-A318A2EDF98F}"/>
                  </a:ext>
                </a:extLst>
              </p:cNvPr>
              <p:cNvSpPr txBox="1"/>
              <p:nvPr/>
            </p:nvSpPr>
            <p:spPr>
              <a:xfrm rot="3833777">
                <a:off x="4036909" y="2445009"/>
                <a:ext cx="162736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2A756-F28A-1F5F-733F-A318A2EDF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33777">
                <a:off x="4036909" y="2445009"/>
                <a:ext cx="1627369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110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33</cp:revision>
  <dcterms:created xsi:type="dcterms:W3CDTF">2022-10-24T15:52:53Z</dcterms:created>
  <dcterms:modified xsi:type="dcterms:W3CDTF">2024-10-31T12:35:25Z</dcterms:modified>
</cp:coreProperties>
</file>