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85" r:id="rId3"/>
    <p:sldId id="879" r:id="rId4"/>
    <p:sldId id="881" r:id="rId5"/>
    <p:sldId id="880" r:id="rId6"/>
    <p:sldId id="882" r:id="rId7"/>
    <p:sldId id="883" r:id="rId8"/>
    <p:sldId id="886" r:id="rId9"/>
    <p:sldId id="888" r:id="rId10"/>
    <p:sldId id="898" r:id="rId11"/>
    <p:sldId id="889" r:id="rId12"/>
    <p:sldId id="891" r:id="rId13"/>
    <p:sldId id="890" r:id="rId14"/>
    <p:sldId id="902" r:id="rId15"/>
    <p:sldId id="903" r:id="rId16"/>
    <p:sldId id="9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B3C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BC3E-FB8B-DB01-8DB4-4F4325475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B7BAF-B907-56CC-0B3C-2D0F18624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BBA5-132A-73C2-71D8-22208212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60BE-0A69-0A7A-7C78-139BFD75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37D01-60EB-80DD-25F8-A48B1778D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6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4DF-0936-DE6C-D7B3-73DD53D1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10A1E-7DC6-1E06-564A-F3EBC528E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ECFDE-76EB-1BCF-75FE-92F09309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81616-C948-F401-480E-5D4FE45F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6501-B9C2-4192-411E-92248FAC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6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2507D-F8F5-8FF4-99B9-22223FABC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3953E-2B2B-D64A-BFA5-3B716C13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E8E4E-6B83-A56C-A13C-CF4AC6E7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559A-055D-8E1C-756F-54FFC6D54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CA8CB-D433-B3A4-C4D8-551D6D3A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58F2-62AA-B411-FD05-B6DFCED5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06E-07ED-F5EB-E9C6-008A89AB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6E8D-B9B4-B047-80C0-E1820096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84959-10AC-B0D1-6898-A2F5F29AF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38B5-1486-1825-FBFE-9D348E0B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9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9D58C-6E17-9A95-EADE-34BA839B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A162-9928-7898-8AFB-B4CF6558A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89CBB-EEA2-6BDE-0AD1-1BBB4E93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9732F-A6ED-C5B3-C136-E7EEC58F1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59A6-C9B1-CE8B-ED2F-932E4359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78DE-241A-31D7-EDEF-866CC5FE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CDEB-0DF5-2B8F-C6D4-BFF89E945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B637E-6892-D22A-1F24-3E181E14A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1F7A9-487B-26CC-B01D-90BBDFD7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7C42D-B661-B7B1-5BCD-3F5FDB2C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45FCC-71B4-D680-BBBF-218F412E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7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F440-F9FC-0A5D-3274-72883F44A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6CD15-1EE4-F381-5309-E60A36C9B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8FC49-E2DA-F0E5-5C33-6784AB3C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9B15B-5A10-80C6-0C2B-06439812E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5E981-8D9C-BA16-1003-3F21EED41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F0033-5DDC-57AE-CB55-02FE2122B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4BA0B0-D340-255C-7A89-A30B365A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AD784A-BAA4-FB72-A361-E47660CC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697D-B525-7B99-215A-5D751427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2C4DF-4FC2-B244-7B60-9B3079F93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AD0BF-150B-1F5D-BE6F-633287AD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E7329-C39E-20A0-C418-53A0DFC3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6C1355-A7F4-B7FA-79F5-EABEDEEA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D10D4-E8BE-3082-5ED3-21750647A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D55B85-05C9-A469-B87B-DE5C11591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F037-1A93-5FA7-616E-C7CD25E23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93E45-E02E-099C-A1AC-23422FDB3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A12CDC-A565-9C94-B757-27211871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E7CAE-5480-74E7-BC21-2660CEF3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FBDD6-64FC-BDDB-C7F1-34FB6D31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58257-414C-16D6-A034-CB632EFE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9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07AE-DF12-92DA-4B65-A5BD1149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F12AA9-5C20-BC11-649C-F1BBA83B0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4293C-4802-26F8-B1D2-304B4E9ED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77D4B-4381-4563-298A-F9E66119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772AD-B5EA-FFD8-89AC-0E4192BA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7CCEF-A541-00F9-16BE-9C3B2B6B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76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A736E4-6BB0-CF54-572B-A6BD3B45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F6F0-611C-363B-1DCA-BE789568F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F450-21B8-DBD2-A717-A71E3042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AEA90-2B57-41E5-97D0-95BDC04FA3D8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C9739-919C-365C-3EF2-3D467450F4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82848-627B-10AC-4937-E6B2ABD6C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BA82F-722E-4AFD-86D5-5B3C9B257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68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7.png"/><Relationship Id="rId7" Type="http://schemas.openxmlformats.org/officeDocument/2006/relationships/image" Target="../media/image62.png"/><Relationship Id="rId12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66.png"/><Relationship Id="rId5" Type="http://schemas.openxmlformats.org/officeDocument/2006/relationships/image" Target="../media/image37.png"/><Relationship Id="rId10" Type="http://schemas.openxmlformats.org/officeDocument/2006/relationships/image" Target="../media/image121.png"/><Relationship Id="rId4" Type="http://schemas.openxmlformats.org/officeDocument/2006/relationships/image" Target="../media/image9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8.png"/><Relationship Id="rId3" Type="http://schemas.openxmlformats.org/officeDocument/2006/relationships/image" Target="../media/image74.png"/><Relationship Id="rId12" Type="http://schemas.openxmlformats.org/officeDocument/2006/relationships/image" Target="../media/image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8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11" Type="http://schemas.openxmlformats.org/officeDocument/2006/relationships/image" Target="../media/image20.png"/><Relationship Id="rId5" Type="http://schemas.openxmlformats.org/officeDocument/2006/relationships/image" Target="../media/image82.png"/><Relationship Id="rId10" Type="http://schemas.openxmlformats.org/officeDocument/2006/relationships/image" Target="../media/image19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7.png"/><Relationship Id="rId7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pn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7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7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37.png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37.png"/><Relationship Id="rId10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7.png"/><Relationship Id="rId7" Type="http://schemas.openxmlformats.org/officeDocument/2006/relationships/image" Target="../media/image5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56.png"/><Relationship Id="rId5" Type="http://schemas.openxmlformats.org/officeDocument/2006/relationships/image" Target="../media/image37.png"/><Relationship Id="rId10" Type="http://schemas.openxmlformats.org/officeDocument/2006/relationships/image" Target="../media/image1.png"/><Relationship Id="rId4" Type="http://schemas.openxmlformats.org/officeDocument/2006/relationships/image" Target="../media/image9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D930-9052-D20E-7B49-DB7ABC856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Action principle: geometric and </a:t>
            </a:r>
            <a:r>
              <a:rPr lang="en-US"/>
              <a:t>physical interpretation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23320-685C-D90F-7E61-FAD298D78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BE801-D05A-12F9-9F67-B7503A1A2DF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6096000" y="770953"/>
            <a:chExt cx="5611703" cy="24852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6311729" y="1713844"/>
              <a:ext cx="5277608" cy="35026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6420990" y="1854378"/>
              <a:ext cx="5195662" cy="365728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6493831" y="1539177"/>
              <a:ext cx="5195662" cy="33233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6348149" y="2048079"/>
              <a:ext cx="5295818" cy="34274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6270756" y="1344445"/>
              <a:ext cx="5436947" cy="37680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77" y="1333863"/>
              <a:ext cx="228538" cy="1501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14" y="1564344"/>
              <a:ext cx="187565" cy="182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8669577" y="1848224"/>
              <a:ext cx="209602" cy="476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42" y="2096962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111" y="2318433"/>
              <a:ext cx="183012" cy="348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101" y="770953"/>
              <a:ext cx="0" cy="2485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6164013" y="1135636"/>
              <a:ext cx="2100488" cy="2100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21036"/>
              <a:ext cx="55734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blipFill>
                  <a:blip r:embed="rId5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771" y="1964944"/>
              <a:ext cx="216732" cy="495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17" y="1932026"/>
              <a:ext cx="208173" cy="55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016" y="2056823"/>
              <a:ext cx="202432" cy="10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09" y="2210992"/>
              <a:ext cx="198879" cy="97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35" y="1728507"/>
              <a:ext cx="208998" cy="3244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7" y="1853763"/>
              <a:ext cx="21521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78" y="2188491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8129522" y="2066929"/>
              <a:ext cx="207820" cy="333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160" y="1976977"/>
              <a:ext cx="176927" cy="4141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2076118"/>
              <a:ext cx="171432" cy="448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3409" y="2280587"/>
              <a:ext cx="180405" cy="329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7778" y="2140420"/>
              <a:ext cx="180210" cy="360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867" y="1919903"/>
              <a:ext cx="162593" cy="279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42" y="1784152"/>
              <a:ext cx="169330" cy="466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190" y="2056315"/>
              <a:ext cx="210556" cy="176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320" y="1874242"/>
              <a:ext cx="200789" cy="269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8" y="1571620"/>
              <a:ext cx="207251" cy="4859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688" y="1416059"/>
              <a:ext cx="224987" cy="438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752995" y="1703485"/>
              <a:ext cx="194876" cy="327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7076" y="1680993"/>
              <a:ext cx="177288" cy="208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1062" y="1581327"/>
              <a:ext cx="196891" cy="284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933745" y="1692195"/>
              <a:ext cx="194991" cy="460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50" y="1840084"/>
              <a:ext cx="220409" cy="333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1814676"/>
              <a:ext cx="171432" cy="263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012" y="1671242"/>
              <a:ext cx="159794" cy="3660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465" y="1534554"/>
              <a:ext cx="222550" cy="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343" y="1713844"/>
              <a:ext cx="205799" cy="241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/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/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5AD2927-0711-FB28-4137-EA894862D33E}"/>
              </a:ext>
            </a:extLst>
          </p:cNvPr>
          <p:cNvSpPr txBox="1"/>
          <p:nvPr/>
        </p:nvSpPr>
        <p:spPr>
          <a:xfrm>
            <a:off x="234546" y="323739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</a:t>
            </a:r>
            <a:br>
              <a:rPr lang="en-US" dirty="0"/>
            </a:br>
            <a:r>
              <a:rPr lang="en-US" dirty="0"/>
              <a:t>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/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A06BA81-3D67-4113-09F2-B19243A7573D}"/>
              </a:ext>
            </a:extLst>
          </p:cNvPr>
          <p:cNvSpPr txBox="1"/>
          <p:nvPr/>
        </p:nvSpPr>
        <p:spPr>
          <a:xfrm>
            <a:off x="210332" y="2192344"/>
            <a:ext cx="106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Evolution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FEDD4E-E43A-BDDF-8E47-1936DA80B19A}"/>
              </a:ext>
            </a:extLst>
          </p:cNvPr>
          <p:cNvSpPr txBox="1"/>
          <p:nvPr/>
        </p:nvSpPr>
        <p:spPr>
          <a:xfrm>
            <a:off x="407313" y="4568863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Evolutions are field lines</a:t>
            </a:r>
            <a:br>
              <a:rPr lang="en-US" sz="3600" dirty="0"/>
            </a:br>
            <a:r>
              <a:rPr lang="en-US" sz="3600" dirty="0"/>
              <a:t>of the displacement field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1EB3292-FA83-7023-63BB-7C384C72190A}"/>
              </a:ext>
            </a:extLst>
          </p:cNvPr>
          <p:cNvSpPr txBox="1"/>
          <p:nvPr/>
        </p:nvSpPr>
        <p:spPr>
          <a:xfrm>
            <a:off x="730410" y="5853723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tangent to the field</a:t>
            </a:r>
          </a:p>
        </p:txBody>
      </p:sp>
    </p:spTree>
    <p:extLst>
      <p:ext uri="{BB962C8B-B14F-4D97-AF65-F5344CB8AC3E}">
        <p14:creationId xmlns:p14="http://schemas.microsoft.com/office/powerpoint/2010/main" val="2074519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BE801-D05A-12F9-9F67-B7503A1A2DF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6096000" y="770953"/>
            <a:chExt cx="5611703" cy="24852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6311729" y="1713844"/>
              <a:ext cx="5277608" cy="35026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6420990" y="1854378"/>
              <a:ext cx="5195662" cy="365728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6493831" y="1539177"/>
              <a:ext cx="5195662" cy="33233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6348149" y="2048079"/>
              <a:ext cx="5295818" cy="34274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6270756" y="1344445"/>
              <a:ext cx="5436947" cy="37680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77" y="1333863"/>
              <a:ext cx="228538" cy="1501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14" y="1564344"/>
              <a:ext cx="187565" cy="182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8669577" y="1848224"/>
              <a:ext cx="209602" cy="476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42" y="2096962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111" y="2318433"/>
              <a:ext cx="183012" cy="348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101" y="770953"/>
              <a:ext cx="0" cy="2485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6164013" y="1135636"/>
              <a:ext cx="2100488" cy="2100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21036"/>
              <a:ext cx="55734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blipFill>
                  <a:blip r:embed="rId5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771" y="1964944"/>
              <a:ext cx="216732" cy="495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17" y="1932026"/>
              <a:ext cx="208173" cy="55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016" y="2056823"/>
              <a:ext cx="202432" cy="10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09" y="2210992"/>
              <a:ext cx="198879" cy="97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35" y="1728507"/>
              <a:ext cx="208998" cy="3244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7" y="1853763"/>
              <a:ext cx="21521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78" y="2188491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8129522" y="2066929"/>
              <a:ext cx="207820" cy="333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160" y="1976977"/>
              <a:ext cx="176927" cy="4141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2076118"/>
              <a:ext cx="171432" cy="448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3409" y="2280587"/>
              <a:ext cx="180405" cy="329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7778" y="2140420"/>
              <a:ext cx="180210" cy="360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867" y="1919903"/>
              <a:ext cx="162593" cy="279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42" y="1784152"/>
              <a:ext cx="169330" cy="466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190" y="2056315"/>
              <a:ext cx="210556" cy="176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320" y="1874242"/>
              <a:ext cx="200789" cy="269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8" y="1571620"/>
              <a:ext cx="207251" cy="4859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688" y="1416059"/>
              <a:ext cx="224987" cy="438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752995" y="1703485"/>
              <a:ext cx="194876" cy="327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7076" y="1680993"/>
              <a:ext cx="177288" cy="208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1062" y="1581327"/>
              <a:ext cx="196891" cy="284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933745" y="1692195"/>
              <a:ext cx="194991" cy="460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50" y="1840084"/>
              <a:ext cx="220409" cy="333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1814676"/>
              <a:ext cx="171432" cy="263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012" y="1671242"/>
              <a:ext cx="159794" cy="3660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465" y="1534554"/>
              <a:ext cx="222550" cy="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343" y="1713844"/>
              <a:ext cx="205799" cy="241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/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70CAE8-DA9C-5B3B-4A3D-47D7A0D0D9A9}"/>
                    </a:ext>
                  </a:extLst>
                </p:cNvPr>
                <p:cNvSpPr txBox="1"/>
                <p:nvPr/>
              </p:nvSpPr>
              <p:spPr>
                <a:xfrm>
                  <a:off x="9120473" y="1220250"/>
                  <a:ext cx="304519" cy="256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70CAE8-DA9C-5B3B-4A3D-47D7A0D0D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0473" y="1220250"/>
                  <a:ext cx="304519" cy="2569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/>
              <p:nvPr/>
            </p:nvSpPr>
            <p:spPr>
              <a:xfrm>
                <a:off x="405865" y="3186565"/>
                <a:ext cx="3530069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5" y="3186565"/>
                <a:ext cx="3530069" cy="13251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5AD2927-0711-FB28-4137-EA894862D33E}"/>
              </a:ext>
            </a:extLst>
          </p:cNvPr>
          <p:cNvSpPr txBox="1"/>
          <p:nvPr/>
        </p:nvSpPr>
        <p:spPr>
          <a:xfrm>
            <a:off x="234546" y="2800615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</a:t>
            </a:r>
            <a:br>
              <a:rPr lang="en-US" dirty="0"/>
            </a:br>
            <a:r>
              <a:rPr lang="en-US" dirty="0"/>
              <a:t>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/>
              <p:nvPr/>
            </p:nvSpPr>
            <p:spPr>
              <a:xfrm>
                <a:off x="459276" y="1843871"/>
                <a:ext cx="36981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6" y="1843871"/>
                <a:ext cx="3698192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A06BA81-3D67-4113-09F2-B19243A7573D}"/>
              </a:ext>
            </a:extLst>
          </p:cNvPr>
          <p:cNvSpPr txBox="1"/>
          <p:nvPr/>
        </p:nvSpPr>
        <p:spPr>
          <a:xfrm>
            <a:off x="210332" y="1437738"/>
            <a:ext cx="106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1E410-EF0C-783B-8577-0F8E8A474CB0}"/>
              </a:ext>
            </a:extLst>
          </p:cNvPr>
          <p:cNvSpPr txBox="1"/>
          <p:nvPr/>
        </p:nvSpPr>
        <p:spPr>
          <a:xfrm>
            <a:off x="532402" y="304878"/>
            <a:ext cx="3413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(DR) Determinism</a:t>
            </a:r>
            <a:br>
              <a:rPr lang="en-US" sz="3200" dirty="0"/>
            </a:br>
            <a:r>
              <a:rPr lang="en-US" sz="3200" dirty="0"/>
              <a:t>and Reversibility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D9E7DAA-3005-CD27-0A87-2EEB80EFFD65}"/>
                  </a:ext>
                </a:extLst>
              </p:cNvPr>
              <p:cNvSpPr txBox="1"/>
              <p:nvPr/>
            </p:nvSpPr>
            <p:spPr>
              <a:xfrm>
                <a:off x="2144883" y="4969131"/>
                <a:ext cx="2021130" cy="717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7D9E7DAA-3005-CD27-0A87-2EEB80EFF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883" y="4969131"/>
                <a:ext cx="2021130" cy="7172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TextBox 149">
            <a:extLst>
              <a:ext uri="{FF2B5EF4-FFF2-40B4-BE49-F238E27FC236}">
                <a16:creationId xmlns:a16="http://schemas.microsoft.com/office/drawing/2014/main" id="{BC39B674-9BF3-31F7-FEB2-8482F88108E6}"/>
              </a:ext>
            </a:extLst>
          </p:cNvPr>
          <p:cNvSpPr txBox="1"/>
          <p:nvPr/>
        </p:nvSpPr>
        <p:spPr>
          <a:xfrm>
            <a:off x="182455" y="49006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Divergence free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7A245EA-2C39-3EA4-0FCD-D8154030061C}"/>
                  </a:ext>
                </a:extLst>
              </p:cNvPr>
              <p:cNvSpPr txBox="1"/>
              <p:nvPr/>
            </p:nvSpPr>
            <p:spPr>
              <a:xfrm>
                <a:off x="182455" y="5355834"/>
                <a:ext cx="2972993" cy="122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∯"/>
                          <m:supHide m:val="on"/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3600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17A245EA-2C39-3EA4-0FCD-D81540300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55" y="5355834"/>
                <a:ext cx="2972993" cy="1225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D8921D-3C08-D65C-B061-45F3CC3F247D}"/>
                  </a:ext>
                </a:extLst>
              </p:cNvPr>
              <p:cNvSpPr txBox="1"/>
              <p:nvPr/>
            </p:nvSpPr>
            <p:spPr>
              <a:xfrm>
                <a:off x="4806818" y="4821723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6DD8921D-3C08-D65C-B061-45F3CC3F2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818" y="4821723"/>
                <a:ext cx="3364639" cy="931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TextBox 153">
            <a:extLst>
              <a:ext uri="{FF2B5EF4-FFF2-40B4-BE49-F238E27FC236}">
                <a16:creationId xmlns:a16="http://schemas.microsoft.com/office/drawing/2014/main" id="{6C6E0E5D-ACA3-7D00-AA15-8CF0B059155A}"/>
              </a:ext>
            </a:extLst>
          </p:cNvPr>
          <p:cNvSpPr txBox="1"/>
          <p:nvPr/>
        </p:nvSpPr>
        <p:spPr>
          <a:xfrm>
            <a:off x="4116313" y="6242610"/>
            <a:ext cx="405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Minus sign added to match conventions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806B290-7533-DBBC-068D-60C33BD4D147}"/>
              </a:ext>
            </a:extLst>
          </p:cNvPr>
          <p:cNvCxnSpPr>
            <a:cxnSpLocks/>
          </p:cNvCxnSpPr>
          <p:nvPr/>
        </p:nvCxnSpPr>
        <p:spPr>
          <a:xfrm flipV="1">
            <a:off x="6239668" y="5715484"/>
            <a:ext cx="285107" cy="390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C401109-FE34-A026-5D23-5D34235947B1}"/>
              </a:ext>
            </a:extLst>
          </p:cNvPr>
          <p:cNvSpPr txBox="1"/>
          <p:nvPr/>
        </p:nvSpPr>
        <p:spPr>
          <a:xfrm>
            <a:off x="6411580" y="4242489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potential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05EB5F40-335D-CA30-580D-6E7F53B7338B}"/>
              </a:ext>
            </a:extLst>
          </p:cNvPr>
          <p:cNvCxnSpPr>
            <a:cxnSpLocks/>
          </p:cNvCxnSpPr>
          <p:nvPr/>
        </p:nvCxnSpPr>
        <p:spPr>
          <a:xfrm flipH="1" flipV="1">
            <a:off x="7386421" y="4609917"/>
            <a:ext cx="245359" cy="3323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AFF0F794-745C-BC45-8540-BE2BAB2DFDEC}"/>
              </a:ext>
            </a:extLst>
          </p:cNvPr>
          <p:cNvSpPr/>
          <p:nvPr/>
        </p:nvSpPr>
        <p:spPr>
          <a:xfrm>
            <a:off x="7552028" y="1709098"/>
            <a:ext cx="1160665" cy="904703"/>
          </a:xfrm>
          <a:custGeom>
            <a:avLst/>
            <a:gdLst>
              <a:gd name="connsiteX0" fmla="*/ 57178 w 1829995"/>
              <a:gd name="connsiteY0" fmla="*/ 1404604 h 1404604"/>
              <a:gd name="connsiteX1" fmla="*/ 85170 w 1829995"/>
              <a:gd name="connsiteY1" fmla="*/ 882089 h 1404604"/>
              <a:gd name="connsiteX2" fmla="*/ 868942 w 1829995"/>
              <a:gd name="connsiteY2" fmla="*/ 79657 h 1404604"/>
              <a:gd name="connsiteX3" fmla="*/ 1829995 w 1829995"/>
              <a:gd name="connsiteY3" fmla="*/ 79657 h 1404604"/>
              <a:gd name="connsiteX0" fmla="*/ 57178 w 1829995"/>
              <a:gd name="connsiteY0" fmla="*/ 1435711 h 1435711"/>
              <a:gd name="connsiteX1" fmla="*/ 85170 w 1829995"/>
              <a:gd name="connsiteY1" fmla="*/ 913196 h 1435711"/>
              <a:gd name="connsiteX2" fmla="*/ 868942 w 1829995"/>
              <a:gd name="connsiteY2" fmla="*/ 110764 h 1435711"/>
              <a:gd name="connsiteX3" fmla="*/ 1829995 w 1829995"/>
              <a:gd name="connsiteY3" fmla="*/ 110764 h 1435711"/>
              <a:gd name="connsiteX0" fmla="*/ 57178 w 1829995"/>
              <a:gd name="connsiteY0" fmla="*/ 1416085 h 1416085"/>
              <a:gd name="connsiteX1" fmla="*/ 85170 w 1829995"/>
              <a:gd name="connsiteY1" fmla="*/ 893570 h 1416085"/>
              <a:gd name="connsiteX2" fmla="*/ 868942 w 1829995"/>
              <a:gd name="connsiteY2" fmla="*/ 91138 h 1416085"/>
              <a:gd name="connsiteX3" fmla="*/ 1829995 w 1829995"/>
              <a:gd name="connsiteY3" fmla="*/ 131778 h 1416085"/>
              <a:gd name="connsiteX0" fmla="*/ 75158 w 1847975"/>
              <a:gd name="connsiteY0" fmla="*/ 1416085 h 1416085"/>
              <a:gd name="connsiteX1" fmla="*/ 103150 w 1847975"/>
              <a:gd name="connsiteY1" fmla="*/ 893570 h 1416085"/>
              <a:gd name="connsiteX2" fmla="*/ 886922 w 1847975"/>
              <a:gd name="connsiteY2" fmla="*/ 91138 h 1416085"/>
              <a:gd name="connsiteX3" fmla="*/ 1847975 w 1847975"/>
              <a:gd name="connsiteY3" fmla="*/ 131778 h 1416085"/>
              <a:gd name="connsiteX0" fmla="*/ 71180 w 1854157"/>
              <a:gd name="connsiteY0" fmla="*/ 1411005 h 1411005"/>
              <a:gd name="connsiteX1" fmla="*/ 109332 w 1854157"/>
              <a:gd name="connsiteY1" fmla="*/ 893570 h 1411005"/>
              <a:gd name="connsiteX2" fmla="*/ 893104 w 1854157"/>
              <a:gd name="connsiteY2" fmla="*/ 91138 h 1411005"/>
              <a:gd name="connsiteX3" fmla="*/ 1854157 w 1854157"/>
              <a:gd name="connsiteY3" fmla="*/ 131778 h 1411005"/>
              <a:gd name="connsiteX0" fmla="*/ 70463 w 1855345"/>
              <a:gd name="connsiteY0" fmla="*/ 1405290 h 1405290"/>
              <a:gd name="connsiteX1" fmla="*/ 110520 w 1855345"/>
              <a:gd name="connsiteY1" fmla="*/ 893570 h 1405290"/>
              <a:gd name="connsiteX2" fmla="*/ 894292 w 1855345"/>
              <a:gd name="connsiteY2" fmla="*/ 91138 h 1405290"/>
              <a:gd name="connsiteX3" fmla="*/ 1855345 w 1855345"/>
              <a:gd name="connsiteY3" fmla="*/ 131778 h 140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345" h="1405290">
                <a:moveTo>
                  <a:pt x="70463" y="1405290"/>
                </a:moveTo>
                <a:cubicBezTo>
                  <a:pt x="-31448" y="1254444"/>
                  <a:pt x="-26785" y="1112595"/>
                  <a:pt x="110520" y="893570"/>
                </a:cubicBezTo>
                <a:cubicBezTo>
                  <a:pt x="247825" y="674545"/>
                  <a:pt x="603488" y="224877"/>
                  <a:pt x="894292" y="91138"/>
                </a:cubicBezTo>
                <a:cubicBezTo>
                  <a:pt x="1185096" y="-42601"/>
                  <a:pt x="1796821" y="-29227"/>
                  <a:pt x="1855345" y="131778"/>
                </a:cubicBezTo>
              </a:path>
            </a:pathLst>
          </a:cu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88CD1C9-C412-0147-A547-E2BE2EA3D774}"/>
              </a:ext>
            </a:extLst>
          </p:cNvPr>
          <p:cNvSpPr/>
          <p:nvPr/>
        </p:nvSpPr>
        <p:spPr>
          <a:xfrm rot="4458677">
            <a:off x="7561508" y="1524031"/>
            <a:ext cx="1146342" cy="1330457"/>
          </a:xfrm>
          <a:custGeom>
            <a:avLst/>
            <a:gdLst>
              <a:gd name="connsiteX0" fmla="*/ 543485 w 2015003"/>
              <a:gd name="connsiteY0" fmla="*/ 57463 h 2116231"/>
              <a:gd name="connsiteX1" fmla="*/ 1523199 w 2015003"/>
              <a:gd name="connsiteY1" fmla="*/ 178761 h 2116231"/>
              <a:gd name="connsiteX2" fmla="*/ 1560522 w 2015003"/>
              <a:gd name="connsiteY2" fmla="*/ 943871 h 2116231"/>
              <a:gd name="connsiteX3" fmla="*/ 1999060 w 2015003"/>
              <a:gd name="connsiteY3" fmla="*/ 1643667 h 2116231"/>
              <a:gd name="connsiteX4" fmla="*/ 916709 w 2015003"/>
              <a:gd name="connsiteY4" fmla="*/ 2110198 h 2116231"/>
              <a:gd name="connsiteX5" fmla="*/ 720766 w 2015003"/>
              <a:gd name="connsiteY5" fmla="*/ 1317096 h 2116231"/>
              <a:gd name="connsiteX6" fmla="*/ 2309 w 2015003"/>
              <a:gd name="connsiteY6" fmla="*/ 934541 h 2116231"/>
              <a:gd name="connsiteX7" fmla="*/ 543485 w 2015003"/>
              <a:gd name="connsiteY7" fmla="*/ 57463 h 2116231"/>
              <a:gd name="connsiteX0" fmla="*/ 543485 w 2014235"/>
              <a:gd name="connsiteY0" fmla="*/ 57463 h 2119110"/>
              <a:gd name="connsiteX1" fmla="*/ 1523199 w 2014235"/>
              <a:gd name="connsiteY1" fmla="*/ 178761 h 2119110"/>
              <a:gd name="connsiteX2" fmla="*/ 1560522 w 2014235"/>
              <a:gd name="connsiteY2" fmla="*/ 943871 h 2119110"/>
              <a:gd name="connsiteX3" fmla="*/ 1999060 w 2014235"/>
              <a:gd name="connsiteY3" fmla="*/ 1643667 h 2119110"/>
              <a:gd name="connsiteX4" fmla="*/ 916709 w 2014235"/>
              <a:gd name="connsiteY4" fmla="*/ 2110198 h 2119110"/>
              <a:gd name="connsiteX5" fmla="*/ 720766 w 2014235"/>
              <a:gd name="connsiteY5" fmla="*/ 1317096 h 2119110"/>
              <a:gd name="connsiteX6" fmla="*/ 2309 w 2014235"/>
              <a:gd name="connsiteY6" fmla="*/ 934541 h 2119110"/>
              <a:gd name="connsiteX7" fmla="*/ 543485 w 2014235"/>
              <a:gd name="connsiteY7" fmla="*/ 57463 h 2119110"/>
              <a:gd name="connsiteX0" fmla="*/ 543485 w 1980874"/>
              <a:gd name="connsiteY0" fmla="*/ 57463 h 2128421"/>
              <a:gd name="connsiteX1" fmla="*/ 1523199 w 1980874"/>
              <a:gd name="connsiteY1" fmla="*/ 178761 h 2128421"/>
              <a:gd name="connsiteX2" fmla="*/ 1560522 w 1980874"/>
              <a:gd name="connsiteY2" fmla="*/ 943871 h 2128421"/>
              <a:gd name="connsiteX3" fmla="*/ 1964847 w 1980874"/>
              <a:gd name="connsiteY3" fmla="*/ 1730974 h 2128421"/>
              <a:gd name="connsiteX4" fmla="*/ 916709 w 1980874"/>
              <a:gd name="connsiteY4" fmla="*/ 2110198 h 2128421"/>
              <a:gd name="connsiteX5" fmla="*/ 720766 w 1980874"/>
              <a:gd name="connsiteY5" fmla="*/ 1317096 h 2128421"/>
              <a:gd name="connsiteX6" fmla="*/ 2309 w 1980874"/>
              <a:gd name="connsiteY6" fmla="*/ 934541 h 2128421"/>
              <a:gd name="connsiteX7" fmla="*/ 543485 w 1980874"/>
              <a:gd name="connsiteY7" fmla="*/ 57463 h 2128421"/>
              <a:gd name="connsiteX0" fmla="*/ 543485 w 1975539"/>
              <a:gd name="connsiteY0" fmla="*/ 57463 h 2163482"/>
              <a:gd name="connsiteX1" fmla="*/ 1523199 w 1975539"/>
              <a:gd name="connsiteY1" fmla="*/ 178761 h 2163482"/>
              <a:gd name="connsiteX2" fmla="*/ 1560522 w 1975539"/>
              <a:gd name="connsiteY2" fmla="*/ 943871 h 2163482"/>
              <a:gd name="connsiteX3" fmla="*/ 1964847 w 1975539"/>
              <a:gd name="connsiteY3" fmla="*/ 1730974 h 2163482"/>
              <a:gd name="connsiteX4" fmla="*/ 1069419 w 1975539"/>
              <a:gd name="connsiteY4" fmla="*/ 2153091 h 2163482"/>
              <a:gd name="connsiteX5" fmla="*/ 720766 w 1975539"/>
              <a:gd name="connsiteY5" fmla="*/ 1317096 h 2163482"/>
              <a:gd name="connsiteX6" fmla="*/ 2309 w 1975539"/>
              <a:gd name="connsiteY6" fmla="*/ 934541 h 2163482"/>
              <a:gd name="connsiteX7" fmla="*/ 543485 w 1975539"/>
              <a:gd name="connsiteY7" fmla="*/ 57463 h 2163482"/>
              <a:gd name="connsiteX0" fmla="*/ 543485 w 1975539"/>
              <a:gd name="connsiteY0" fmla="*/ 57463 h 2170997"/>
              <a:gd name="connsiteX1" fmla="*/ 1523199 w 1975539"/>
              <a:gd name="connsiteY1" fmla="*/ 178761 h 2170997"/>
              <a:gd name="connsiteX2" fmla="*/ 1560522 w 1975539"/>
              <a:gd name="connsiteY2" fmla="*/ 943871 h 2170997"/>
              <a:gd name="connsiteX3" fmla="*/ 1964847 w 1975539"/>
              <a:gd name="connsiteY3" fmla="*/ 1730974 h 2170997"/>
              <a:gd name="connsiteX4" fmla="*/ 1069419 w 1975539"/>
              <a:gd name="connsiteY4" fmla="*/ 2153091 h 2170997"/>
              <a:gd name="connsiteX5" fmla="*/ 720766 w 1975539"/>
              <a:gd name="connsiteY5" fmla="*/ 1317096 h 2170997"/>
              <a:gd name="connsiteX6" fmla="*/ 2309 w 1975539"/>
              <a:gd name="connsiteY6" fmla="*/ 934541 h 2170997"/>
              <a:gd name="connsiteX7" fmla="*/ 543485 w 1975539"/>
              <a:gd name="connsiteY7" fmla="*/ 57463 h 2170997"/>
              <a:gd name="connsiteX0" fmla="*/ 543485 w 1986971"/>
              <a:gd name="connsiteY0" fmla="*/ 57463 h 2188674"/>
              <a:gd name="connsiteX1" fmla="*/ 1523199 w 1986971"/>
              <a:gd name="connsiteY1" fmla="*/ 178761 h 2188674"/>
              <a:gd name="connsiteX2" fmla="*/ 1560522 w 1986971"/>
              <a:gd name="connsiteY2" fmla="*/ 943871 h 2188674"/>
              <a:gd name="connsiteX3" fmla="*/ 1964847 w 1986971"/>
              <a:gd name="connsiteY3" fmla="*/ 1730974 h 2188674"/>
              <a:gd name="connsiteX4" fmla="*/ 1069419 w 1986971"/>
              <a:gd name="connsiteY4" fmla="*/ 2153091 h 2188674"/>
              <a:gd name="connsiteX5" fmla="*/ 720766 w 1986971"/>
              <a:gd name="connsiteY5" fmla="*/ 1317096 h 2188674"/>
              <a:gd name="connsiteX6" fmla="*/ 2309 w 1986971"/>
              <a:gd name="connsiteY6" fmla="*/ 934541 h 2188674"/>
              <a:gd name="connsiteX7" fmla="*/ 543485 w 1986971"/>
              <a:gd name="connsiteY7" fmla="*/ 57463 h 2188674"/>
              <a:gd name="connsiteX0" fmla="*/ 554169 w 1997655"/>
              <a:gd name="connsiteY0" fmla="*/ 57463 h 2203770"/>
              <a:gd name="connsiteX1" fmla="*/ 1533883 w 1997655"/>
              <a:gd name="connsiteY1" fmla="*/ 178761 h 2203770"/>
              <a:gd name="connsiteX2" fmla="*/ 1571206 w 1997655"/>
              <a:gd name="connsiteY2" fmla="*/ 943871 h 2203770"/>
              <a:gd name="connsiteX3" fmla="*/ 1975531 w 1997655"/>
              <a:gd name="connsiteY3" fmla="*/ 1730974 h 2203770"/>
              <a:gd name="connsiteX4" fmla="*/ 1080103 w 1997655"/>
              <a:gd name="connsiteY4" fmla="*/ 2153091 h 2203770"/>
              <a:gd name="connsiteX5" fmla="*/ 12993 w 1997655"/>
              <a:gd name="connsiteY5" fmla="*/ 934541 h 2203770"/>
              <a:gd name="connsiteX6" fmla="*/ 554169 w 1997655"/>
              <a:gd name="connsiteY6" fmla="*/ 57463 h 2203770"/>
              <a:gd name="connsiteX0" fmla="*/ 554169 w 1989255"/>
              <a:gd name="connsiteY0" fmla="*/ 54327 h 2179975"/>
              <a:gd name="connsiteX1" fmla="*/ 1533883 w 1989255"/>
              <a:gd name="connsiteY1" fmla="*/ 175625 h 2179975"/>
              <a:gd name="connsiteX2" fmla="*/ 1616926 w 1989255"/>
              <a:gd name="connsiteY2" fmla="*/ 846968 h 2179975"/>
              <a:gd name="connsiteX3" fmla="*/ 1975531 w 1989255"/>
              <a:gd name="connsiteY3" fmla="*/ 1727838 h 2179975"/>
              <a:gd name="connsiteX4" fmla="*/ 1080103 w 1989255"/>
              <a:gd name="connsiteY4" fmla="*/ 2149955 h 2179975"/>
              <a:gd name="connsiteX5" fmla="*/ 12993 w 1989255"/>
              <a:gd name="connsiteY5" fmla="*/ 931405 h 2179975"/>
              <a:gd name="connsiteX6" fmla="*/ 554169 w 1989255"/>
              <a:gd name="connsiteY6" fmla="*/ 54327 h 2179975"/>
              <a:gd name="connsiteX0" fmla="*/ 305977 w 1741063"/>
              <a:gd name="connsiteY0" fmla="*/ 90459 h 2192681"/>
              <a:gd name="connsiteX1" fmla="*/ 1285691 w 1741063"/>
              <a:gd name="connsiteY1" fmla="*/ 211757 h 2192681"/>
              <a:gd name="connsiteX2" fmla="*/ 1368734 w 1741063"/>
              <a:gd name="connsiteY2" fmla="*/ 883100 h 2192681"/>
              <a:gd name="connsiteX3" fmla="*/ 1727339 w 1741063"/>
              <a:gd name="connsiteY3" fmla="*/ 1763970 h 2192681"/>
              <a:gd name="connsiteX4" fmla="*/ 831911 w 1741063"/>
              <a:gd name="connsiteY4" fmla="*/ 2186087 h 2192681"/>
              <a:gd name="connsiteX5" fmla="*/ 24611 w 1741063"/>
              <a:gd name="connsiteY5" fmla="*/ 1457254 h 2192681"/>
              <a:gd name="connsiteX6" fmla="*/ 305977 w 1741063"/>
              <a:gd name="connsiteY6" fmla="*/ 90459 h 2192681"/>
              <a:gd name="connsiteX0" fmla="*/ 193443 w 1780632"/>
              <a:gd name="connsiteY0" fmla="*/ 113292 h 2122552"/>
              <a:gd name="connsiteX1" fmla="*/ 1325260 w 1780632"/>
              <a:gd name="connsiteY1" fmla="*/ 141628 h 2122552"/>
              <a:gd name="connsiteX2" fmla="*/ 1408303 w 1780632"/>
              <a:gd name="connsiteY2" fmla="*/ 812971 h 2122552"/>
              <a:gd name="connsiteX3" fmla="*/ 1766908 w 1780632"/>
              <a:gd name="connsiteY3" fmla="*/ 1693841 h 2122552"/>
              <a:gd name="connsiteX4" fmla="*/ 871480 w 1780632"/>
              <a:gd name="connsiteY4" fmla="*/ 2115958 h 2122552"/>
              <a:gd name="connsiteX5" fmla="*/ 64180 w 1780632"/>
              <a:gd name="connsiteY5" fmla="*/ 1387125 h 2122552"/>
              <a:gd name="connsiteX6" fmla="*/ 193443 w 1780632"/>
              <a:gd name="connsiteY6" fmla="*/ 113292 h 2122552"/>
              <a:gd name="connsiteX0" fmla="*/ 193443 w 1780632"/>
              <a:gd name="connsiteY0" fmla="*/ 113292 h 2126761"/>
              <a:gd name="connsiteX1" fmla="*/ 1325260 w 1780632"/>
              <a:gd name="connsiteY1" fmla="*/ 141628 h 2126761"/>
              <a:gd name="connsiteX2" fmla="*/ 1408303 w 1780632"/>
              <a:gd name="connsiteY2" fmla="*/ 812971 h 2126761"/>
              <a:gd name="connsiteX3" fmla="*/ 1766908 w 1780632"/>
              <a:gd name="connsiteY3" fmla="*/ 1693841 h 2126761"/>
              <a:gd name="connsiteX4" fmla="*/ 871480 w 1780632"/>
              <a:gd name="connsiteY4" fmla="*/ 2115958 h 2126761"/>
              <a:gd name="connsiteX5" fmla="*/ 64180 w 1780632"/>
              <a:gd name="connsiteY5" fmla="*/ 1387125 h 2126761"/>
              <a:gd name="connsiteX6" fmla="*/ 193443 w 1780632"/>
              <a:gd name="connsiteY6" fmla="*/ 113292 h 2126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0632" h="2126761">
                <a:moveTo>
                  <a:pt x="193443" y="113292"/>
                </a:moveTo>
                <a:cubicBezTo>
                  <a:pt x="403623" y="-94291"/>
                  <a:pt x="1122783" y="25015"/>
                  <a:pt x="1325260" y="141628"/>
                </a:cubicBezTo>
                <a:cubicBezTo>
                  <a:pt x="1527737" y="258241"/>
                  <a:pt x="1334695" y="554269"/>
                  <a:pt x="1408303" y="812971"/>
                </a:cubicBezTo>
                <a:cubicBezTo>
                  <a:pt x="1481911" y="1071673"/>
                  <a:pt x="1856378" y="1476677"/>
                  <a:pt x="1766908" y="1693841"/>
                </a:cubicBezTo>
                <a:cubicBezTo>
                  <a:pt x="1677438" y="1911005"/>
                  <a:pt x="1218149" y="2184739"/>
                  <a:pt x="871480" y="2115958"/>
                </a:cubicBezTo>
                <a:cubicBezTo>
                  <a:pt x="524811" y="2047177"/>
                  <a:pt x="177186" y="1720903"/>
                  <a:pt x="64180" y="1387125"/>
                </a:cubicBezTo>
                <a:cubicBezTo>
                  <a:pt x="-48826" y="1053347"/>
                  <a:pt x="-16737" y="320875"/>
                  <a:pt x="193443" y="113292"/>
                </a:cubicBezTo>
                <a:close/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5FD5112D-C343-3784-FA21-298AA61EE18B}"/>
              </a:ext>
            </a:extLst>
          </p:cNvPr>
          <p:cNvSpPr/>
          <p:nvPr/>
        </p:nvSpPr>
        <p:spPr>
          <a:xfrm>
            <a:off x="7607353" y="1801077"/>
            <a:ext cx="1126233" cy="875590"/>
          </a:xfrm>
          <a:custGeom>
            <a:avLst/>
            <a:gdLst>
              <a:gd name="connsiteX0" fmla="*/ 1782147 w 1782147"/>
              <a:gd name="connsiteY0" fmla="*/ 0 h 1335438"/>
              <a:gd name="connsiteX1" fmla="*/ 1642188 w 1782147"/>
              <a:gd name="connsiteY1" fmla="*/ 587828 h 1335438"/>
              <a:gd name="connsiteX2" fmla="*/ 1035698 w 1782147"/>
              <a:gd name="connsiteY2" fmla="*/ 746449 h 1335438"/>
              <a:gd name="connsiteX3" fmla="*/ 597159 w 1782147"/>
              <a:gd name="connsiteY3" fmla="*/ 1231641 h 1335438"/>
              <a:gd name="connsiteX4" fmla="*/ 0 w 1782147"/>
              <a:gd name="connsiteY4" fmla="*/ 1278294 h 1335438"/>
              <a:gd name="connsiteX0" fmla="*/ 1766907 w 1766907"/>
              <a:gd name="connsiteY0" fmla="*/ 0 h 1342602"/>
              <a:gd name="connsiteX1" fmla="*/ 1626948 w 1766907"/>
              <a:gd name="connsiteY1" fmla="*/ 587828 h 1342602"/>
              <a:gd name="connsiteX2" fmla="*/ 1020458 w 1766907"/>
              <a:gd name="connsiteY2" fmla="*/ 746449 h 1342602"/>
              <a:gd name="connsiteX3" fmla="*/ 581919 w 1766907"/>
              <a:gd name="connsiteY3" fmla="*/ 1231641 h 1342602"/>
              <a:gd name="connsiteX4" fmla="*/ 0 w 1766907"/>
              <a:gd name="connsiteY4" fmla="*/ 1288454 h 1342602"/>
              <a:gd name="connsiteX0" fmla="*/ 1766907 w 1766907"/>
              <a:gd name="connsiteY0" fmla="*/ 0 h 1362894"/>
              <a:gd name="connsiteX1" fmla="*/ 1626948 w 1766907"/>
              <a:gd name="connsiteY1" fmla="*/ 587828 h 1362894"/>
              <a:gd name="connsiteX2" fmla="*/ 1020458 w 1766907"/>
              <a:gd name="connsiteY2" fmla="*/ 746449 h 1362894"/>
              <a:gd name="connsiteX3" fmla="*/ 581919 w 1766907"/>
              <a:gd name="connsiteY3" fmla="*/ 1231641 h 1362894"/>
              <a:gd name="connsiteX4" fmla="*/ 0 w 1766907"/>
              <a:gd name="connsiteY4" fmla="*/ 1288454 h 1362894"/>
              <a:gd name="connsiteX0" fmla="*/ 1766907 w 1766907"/>
              <a:gd name="connsiteY0" fmla="*/ 0 h 1365149"/>
              <a:gd name="connsiteX1" fmla="*/ 1626948 w 1766907"/>
              <a:gd name="connsiteY1" fmla="*/ 587828 h 1365149"/>
              <a:gd name="connsiteX2" fmla="*/ 1020458 w 1766907"/>
              <a:gd name="connsiteY2" fmla="*/ 746449 h 1365149"/>
              <a:gd name="connsiteX3" fmla="*/ 581919 w 1766907"/>
              <a:gd name="connsiteY3" fmla="*/ 1231641 h 1365149"/>
              <a:gd name="connsiteX4" fmla="*/ 0 w 1766907"/>
              <a:gd name="connsiteY4" fmla="*/ 1288454 h 1365149"/>
              <a:gd name="connsiteX0" fmla="*/ 1766907 w 1766907"/>
              <a:gd name="connsiteY0" fmla="*/ 0 h 1365149"/>
              <a:gd name="connsiteX1" fmla="*/ 1626948 w 1766907"/>
              <a:gd name="connsiteY1" fmla="*/ 587828 h 1365149"/>
              <a:gd name="connsiteX2" fmla="*/ 1020458 w 1766907"/>
              <a:gd name="connsiteY2" fmla="*/ 746449 h 1365149"/>
              <a:gd name="connsiteX3" fmla="*/ 642879 w 1766907"/>
              <a:gd name="connsiteY3" fmla="*/ 1231641 h 1365149"/>
              <a:gd name="connsiteX4" fmla="*/ 0 w 1766907"/>
              <a:gd name="connsiteY4" fmla="*/ 1288454 h 1365149"/>
              <a:gd name="connsiteX0" fmla="*/ 1787227 w 1787227"/>
              <a:gd name="connsiteY0" fmla="*/ 0 h 1362609"/>
              <a:gd name="connsiteX1" fmla="*/ 1626948 w 1787227"/>
              <a:gd name="connsiteY1" fmla="*/ 585288 h 1362609"/>
              <a:gd name="connsiteX2" fmla="*/ 1020458 w 1787227"/>
              <a:gd name="connsiteY2" fmla="*/ 743909 h 1362609"/>
              <a:gd name="connsiteX3" fmla="*/ 642879 w 1787227"/>
              <a:gd name="connsiteY3" fmla="*/ 1229101 h 1362609"/>
              <a:gd name="connsiteX4" fmla="*/ 0 w 1787227"/>
              <a:gd name="connsiteY4" fmla="*/ 1285914 h 1362609"/>
              <a:gd name="connsiteX0" fmla="*/ 1787227 w 1809320"/>
              <a:gd name="connsiteY0" fmla="*/ 0 h 1362609"/>
              <a:gd name="connsiteX1" fmla="*/ 1626948 w 1809320"/>
              <a:gd name="connsiteY1" fmla="*/ 585288 h 1362609"/>
              <a:gd name="connsiteX2" fmla="*/ 1020458 w 1809320"/>
              <a:gd name="connsiteY2" fmla="*/ 743909 h 1362609"/>
              <a:gd name="connsiteX3" fmla="*/ 642879 w 1809320"/>
              <a:gd name="connsiteY3" fmla="*/ 1229101 h 1362609"/>
              <a:gd name="connsiteX4" fmla="*/ 0 w 1809320"/>
              <a:gd name="connsiteY4" fmla="*/ 1285914 h 1362609"/>
              <a:gd name="connsiteX0" fmla="*/ 1777067 w 1800305"/>
              <a:gd name="connsiteY0" fmla="*/ 0 h 1360069"/>
              <a:gd name="connsiteX1" fmla="*/ 1626948 w 1800305"/>
              <a:gd name="connsiteY1" fmla="*/ 582748 h 1360069"/>
              <a:gd name="connsiteX2" fmla="*/ 1020458 w 1800305"/>
              <a:gd name="connsiteY2" fmla="*/ 741369 h 1360069"/>
              <a:gd name="connsiteX3" fmla="*/ 642879 w 1800305"/>
              <a:gd name="connsiteY3" fmla="*/ 1226561 h 1360069"/>
              <a:gd name="connsiteX4" fmla="*/ 0 w 1800305"/>
              <a:gd name="connsiteY4" fmla="*/ 1283374 h 136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0305" h="1360069">
                <a:moveTo>
                  <a:pt x="1777067" y="0"/>
                </a:moveTo>
                <a:cubicBezTo>
                  <a:pt x="1845491" y="236790"/>
                  <a:pt x="1753050" y="459186"/>
                  <a:pt x="1626948" y="582748"/>
                </a:cubicBezTo>
                <a:cubicBezTo>
                  <a:pt x="1500846" y="706310"/>
                  <a:pt x="1184470" y="634067"/>
                  <a:pt x="1020458" y="741369"/>
                </a:cubicBezTo>
                <a:cubicBezTo>
                  <a:pt x="856446" y="848671"/>
                  <a:pt x="815495" y="1137920"/>
                  <a:pt x="642879" y="1226561"/>
                </a:cubicBezTo>
                <a:cubicBezTo>
                  <a:pt x="470263" y="1315202"/>
                  <a:pt x="152918" y="1444586"/>
                  <a:pt x="0" y="1283374"/>
                </a:cubicBez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1C6CB9A-92F9-C8CD-BF96-F623B11B29B9}"/>
              </a:ext>
            </a:extLst>
          </p:cNvPr>
          <p:cNvCxnSpPr>
            <a:cxnSpLocks/>
          </p:cNvCxnSpPr>
          <p:nvPr/>
        </p:nvCxnSpPr>
        <p:spPr>
          <a:xfrm>
            <a:off x="4469163" y="1600139"/>
            <a:ext cx="406520" cy="158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9FD0F128-33DB-CA24-8126-1F93A8A3E951}"/>
              </a:ext>
            </a:extLst>
          </p:cNvPr>
          <p:cNvCxnSpPr>
            <a:cxnSpLocks/>
          </p:cNvCxnSpPr>
          <p:nvPr/>
        </p:nvCxnSpPr>
        <p:spPr>
          <a:xfrm flipH="1">
            <a:off x="3240350" y="1457556"/>
            <a:ext cx="577048" cy="43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B7CDF80F-E993-1777-0DF1-D521C2BE5B92}"/>
              </a:ext>
            </a:extLst>
          </p:cNvPr>
          <p:cNvSpPr txBox="1"/>
          <p:nvPr/>
        </p:nvSpPr>
        <p:spPr>
          <a:xfrm>
            <a:off x="3221056" y="731731"/>
            <a:ext cx="18617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/>
              <a:t>Time is both a variable and a parameter</a:t>
            </a:r>
          </a:p>
        </p:txBody>
      </p:sp>
    </p:spTree>
    <p:extLst>
      <p:ext uri="{BB962C8B-B14F-4D97-AF65-F5344CB8AC3E}">
        <p14:creationId xmlns:p14="http://schemas.microsoft.com/office/powerpoint/2010/main" val="2979725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024220-2B98-49FA-9E2D-E56064AB0613}"/>
                  </a:ext>
                </a:extLst>
              </p:cNvPr>
              <p:cNvSpPr txBox="1"/>
              <p:nvPr/>
            </p:nvSpPr>
            <p:spPr>
              <a:xfrm>
                <a:off x="651572" y="185649"/>
                <a:ext cx="4185248" cy="10057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9024220-2B98-49FA-9E2D-E56064AB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185649"/>
                <a:ext cx="4185248" cy="1005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95EFB8-66D9-4FC5-81F7-9C9558756474}"/>
                  </a:ext>
                </a:extLst>
              </p:cNvPr>
              <p:cNvSpPr txBox="1"/>
              <p:nvPr/>
            </p:nvSpPr>
            <p:spPr>
              <a:xfrm>
                <a:off x="651572" y="1899572"/>
                <a:ext cx="3903376" cy="100572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295EFB8-66D9-4FC5-81F7-9C9558756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1899572"/>
                <a:ext cx="3903376" cy="1005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2A164B-FD79-4AB7-A063-857397E2FC5F}"/>
              </a:ext>
            </a:extLst>
          </p:cNvPr>
          <p:cNvCxnSpPr/>
          <p:nvPr/>
        </p:nvCxnSpPr>
        <p:spPr>
          <a:xfrm>
            <a:off x="2984360" y="1279952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A7AB1B7-32D4-44F0-B9DA-384BC0DDC705}"/>
              </a:ext>
            </a:extLst>
          </p:cNvPr>
          <p:cNvSpPr txBox="1"/>
          <p:nvPr/>
        </p:nvSpPr>
        <p:spPr>
          <a:xfrm>
            <a:off x="3162009" y="1440144"/>
            <a:ext cx="105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gauge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A4AD790-03A4-4388-A511-3C0143F445C9}"/>
                  </a:ext>
                </a:extLst>
              </p:cNvPr>
              <p:cNvSpPr txBox="1"/>
              <p:nvPr/>
            </p:nvSpPr>
            <p:spPr>
              <a:xfrm>
                <a:off x="651572" y="3613495"/>
                <a:ext cx="3626697" cy="9326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</m:t>
                          </m:r>
                          <m:sSub>
                            <m:sSub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A4AD790-03A4-4388-A511-3C0143F44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3613495"/>
                <a:ext cx="3626697" cy="932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43BBB2-C7D1-46B9-9BED-8325EFD33037}"/>
                  </a:ext>
                </a:extLst>
              </p:cNvPr>
              <p:cNvSpPr txBox="1"/>
              <p:nvPr/>
            </p:nvSpPr>
            <p:spPr>
              <a:xfrm>
                <a:off x="651572" y="5254384"/>
                <a:ext cx="3995645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B43BBB2-C7D1-46B9-9BED-8325EFD33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72" y="5254384"/>
                <a:ext cx="3995645" cy="9317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FE2ACFA-58D6-4B1C-80B6-DE1E76151DCC}"/>
              </a:ext>
            </a:extLst>
          </p:cNvPr>
          <p:cNvCxnSpPr/>
          <p:nvPr/>
        </p:nvCxnSpPr>
        <p:spPr>
          <a:xfrm>
            <a:off x="2984804" y="2995393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97F07B-D1EF-4027-B4C9-2CA6BB8EB34A}"/>
                  </a:ext>
                </a:extLst>
              </p:cNvPr>
              <p:cNvSpPr txBox="1"/>
              <p:nvPr/>
            </p:nvSpPr>
            <p:spPr>
              <a:xfrm>
                <a:off x="3084781" y="2995249"/>
                <a:ext cx="2903231" cy="618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E097F07B-D1EF-4027-B4C9-2CA6BB8E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781" y="2995249"/>
                <a:ext cx="2903231" cy="61824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C54599-4D10-4A8A-A142-A182D6CEDF55}"/>
              </a:ext>
            </a:extLst>
          </p:cNvPr>
          <p:cNvCxnSpPr/>
          <p:nvPr/>
        </p:nvCxnSpPr>
        <p:spPr>
          <a:xfrm>
            <a:off x="2985248" y="4710834"/>
            <a:ext cx="0" cy="757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A883EDFA-9560-4A56-BCEF-E08FAFC5870E}"/>
              </a:ext>
            </a:extLst>
          </p:cNvPr>
          <p:cNvSpPr txBox="1"/>
          <p:nvPr/>
        </p:nvSpPr>
        <p:spPr>
          <a:xfrm>
            <a:off x="3162897" y="4871026"/>
            <a:ext cx="1791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8B269C-6D37-40F1-BF95-1AA05A98D513}"/>
                  </a:ext>
                </a:extLst>
              </p:cNvPr>
              <p:cNvSpPr txBox="1"/>
              <p:nvPr/>
            </p:nvSpPr>
            <p:spPr>
              <a:xfrm>
                <a:off x="7263362" y="222614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8B269C-6D37-40F1-BF95-1AA05A98D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362" y="222614"/>
                <a:ext cx="3364639" cy="93179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BA892-AB0E-E1DE-B2E5-B9DC141BDDBD}"/>
                  </a:ext>
                </a:extLst>
              </p:cNvPr>
              <p:cNvSpPr txBox="1"/>
              <p:nvPr/>
            </p:nvSpPr>
            <p:spPr>
              <a:xfrm>
                <a:off x="7001539" y="1576406"/>
                <a:ext cx="44122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No loss of generality: used gauge freedom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both variable and parameter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85BA892-AB0E-E1DE-B2E5-B9DC141B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539" y="1576406"/>
                <a:ext cx="4412202" cy="646331"/>
              </a:xfrm>
              <a:prstGeom prst="rect">
                <a:avLst/>
              </a:prstGeom>
              <a:blipFill>
                <a:blip r:embed="rId13"/>
                <a:stretch>
                  <a:fillRect l="-1245" t="-4717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59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6BF67-9CBA-7543-BDCA-1ACC32DDD12C}"/>
                  </a:ext>
                </a:extLst>
              </p:cNvPr>
              <p:cNvSpPr txBox="1"/>
              <p:nvPr/>
            </p:nvSpPr>
            <p:spPr>
              <a:xfrm>
                <a:off x="5690147" y="329622"/>
                <a:ext cx="5436808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76BF67-9CBA-7543-BDCA-1ACC32DDD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147" y="329622"/>
                <a:ext cx="5436808" cy="9317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1B89-66CD-A935-A5AA-2DA8F3313679}"/>
                  </a:ext>
                </a:extLst>
              </p:cNvPr>
              <p:cNvSpPr txBox="1"/>
              <p:nvPr/>
            </p:nvSpPr>
            <p:spPr>
              <a:xfrm>
                <a:off x="439985" y="1740305"/>
                <a:ext cx="6452215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1B89-66CD-A935-A5AA-2DA8F3313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5" y="1740305"/>
                <a:ext cx="6452215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8316D-BFCE-7594-C3DF-29FD88BFB829}"/>
                  </a:ext>
                </a:extLst>
              </p:cNvPr>
              <p:cNvSpPr txBox="1"/>
              <p:nvPr/>
            </p:nvSpPr>
            <p:spPr>
              <a:xfrm>
                <a:off x="669824" y="329622"/>
                <a:ext cx="3364639" cy="93179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4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F8316D-BFCE-7594-C3DF-29FD88BFB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24" y="329622"/>
                <a:ext cx="3364639" cy="9317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91E1B-2844-7212-664B-E023B4FCCC0E}"/>
                  </a:ext>
                </a:extLst>
              </p:cNvPr>
              <p:cNvSpPr txBox="1"/>
              <p:nvPr/>
            </p:nvSpPr>
            <p:spPr>
              <a:xfrm>
                <a:off x="439984" y="2939159"/>
                <a:ext cx="6826805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791E1B-2844-7212-664B-E023B4FCC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4" y="2939159"/>
                <a:ext cx="6826805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89C1D4-DFF1-E136-2E27-2A1756A8741C}"/>
                  </a:ext>
                </a:extLst>
              </p:cNvPr>
              <p:cNvSpPr txBox="1"/>
              <p:nvPr/>
            </p:nvSpPr>
            <p:spPr>
              <a:xfrm>
                <a:off x="439983" y="4138013"/>
                <a:ext cx="6185732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89C1D4-DFF1-E136-2E27-2A1756A87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83" y="4138013"/>
                <a:ext cx="6185732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8AF94A-55E6-7482-36E3-33BB6219BE07}"/>
              </a:ext>
            </a:extLst>
          </p:cNvPr>
          <p:cNvCxnSpPr/>
          <p:nvPr/>
        </p:nvCxnSpPr>
        <p:spPr>
          <a:xfrm flipH="1">
            <a:off x="7377344" y="2339732"/>
            <a:ext cx="1180730" cy="359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FEC028-56C2-1006-83A1-1C9839FBBE6D}"/>
              </a:ext>
            </a:extLst>
          </p:cNvPr>
          <p:cNvSpPr txBox="1"/>
          <p:nvPr/>
        </p:nvSpPr>
        <p:spPr>
          <a:xfrm>
            <a:off x="7824337" y="1770016"/>
            <a:ext cx="3927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Hamilton’s equations</a:t>
            </a:r>
          </a:p>
        </p:txBody>
      </p:sp>
    </p:spTree>
    <p:extLst>
      <p:ext uri="{BB962C8B-B14F-4D97-AF65-F5344CB8AC3E}">
        <p14:creationId xmlns:p14="http://schemas.microsoft.com/office/powerpoint/2010/main" val="388826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732B5-8FD0-88D3-08DA-0825C812F795}"/>
                  </a:ext>
                </a:extLst>
              </p:cNvPr>
              <p:cNvSpPr txBox="1"/>
              <p:nvPr/>
            </p:nvSpPr>
            <p:spPr>
              <a:xfrm>
                <a:off x="76200" y="1296323"/>
                <a:ext cx="6551024" cy="5691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dirty="0"/>
                </a:br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dirty="0"/>
                </a:b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  <a:p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,0,−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d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3732B5-8FD0-88D3-08DA-0825C812F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96323"/>
                <a:ext cx="6551024" cy="5691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Group 235">
            <a:extLst>
              <a:ext uri="{FF2B5EF4-FFF2-40B4-BE49-F238E27FC236}">
                <a16:creationId xmlns:a16="http://schemas.microsoft.com/office/drawing/2014/main" id="{FEE67ACE-0B49-88D0-85D1-01EB7BFB6AC8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4785064" y="564596"/>
            <a:chExt cx="6829713" cy="3572398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00E05622-5D46-2307-2083-2054D970E925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E4083A6-2F5D-10C0-CFBC-D29EFF631995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797D571-9C3F-C752-CE85-956D29C7C618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F789C2D-6098-E5D8-B122-150D2032F386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D7A2177-56AF-4BA7-7DEB-49982CAAF511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0B26069-7F08-86E8-9CDA-4E9C223A9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A4BD40B8-0941-9C46-CD3E-9BFE4B465F17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E6711B1B-6D17-0906-E698-580CD0B45428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18ABBD55-3FC4-4C6E-FFF4-37E156700DC3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53F70385-324F-2F9E-8D8A-CCEBB714A073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E66180B3-4027-F80B-50BA-DEA0EE5BF82D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EEDC1FD-B8CB-C167-06F9-AF4BACAC77CD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8053B4EA-58F2-294C-C06B-B9E39C9C6BF0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B4229FE-FC39-BCFC-706A-B31A343D83A2}"/>
                    </a:ext>
                  </a:extLst>
                </p:cNvPr>
                <p:cNvSpPr txBox="1"/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EB4229FE-FC39-BCFC-706A-B31A343D83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88C7F2B-C2C2-61F0-38E8-088ADCA9D6E7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F88C7F2B-C2C2-61F0-38E8-088ADCA9D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5D76E99-3BC7-EE37-5206-95B5D8685A7C}"/>
                    </a:ext>
                  </a:extLst>
                </p:cNvPr>
                <p:cNvSpPr txBox="1"/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5D76E99-3BC7-EE37-5206-95B5D8685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D5AD46-0E66-5068-8BD5-E76226AB98A8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1AD5AD46-0E66-5068-8BD5-E76226AB98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blipFill>
                  <a:blip r:embed="rId6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66527EEA-ECAB-B150-9B65-2E03A32E2816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84B7621C-BF35-24F5-E667-5580A61CC7E5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D809453F-CF14-1489-BEED-9969C5D0C63F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69911BC-B0B0-4E46-AB3D-D53E7B17A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DE47C0D4-BFA7-2170-447A-605C1578E0CC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8FA1A80D-918E-2FF6-9006-B9677384AC3B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3445B65F-7417-88E7-BFFF-154CF509A24C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6548A48D-166F-5C6F-EB6E-D0A855438479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0E27CEC6-DA2D-C495-25C4-63B94A142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CF14E2CB-5A0E-C9B4-0EF2-E02539690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49B0770-7907-1994-3ACA-126F3043C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3C76E22E-9367-D07C-7BB1-40A558AF4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0FE6133-BDD5-1ACA-6066-CAFCD5AB4A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F5F5831-706A-732F-8050-B49ECCEEF3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497FF3F9-EBBA-F230-649B-0E3902DB9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FA7F30C2-E424-579D-81C9-185912D0C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CC58F237-DC99-90A2-8BF5-AD379354C01A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EEB5E7BD-ED75-473E-DBF1-A1B64B675190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D9A644E5-470A-993C-AC0E-033E81FA1994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29DBED7E-3456-C88C-2C49-6A7C60983D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2FA1FBA9-9EA5-40CC-3503-359E8EA8CC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6E501929-29E6-B7DA-0A31-09658E5C3044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247E154B-81BF-E8E5-7F1D-322856F53415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9134ECB1-7A44-00F8-DED4-BA5B58451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E8A1A12C-FD39-06D1-04F9-9096C2723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BDCF2D9-675E-7A0C-2179-E953AC905C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7BAADA5B-183A-038E-BEAF-614AC342B4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5CC7C84E-5DD1-5185-DFDD-68BDD255A7E6}"/>
                </a:ext>
              </a:extLst>
            </p:cNvPr>
            <p:cNvSpPr/>
            <p:nvPr/>
          </p:nvSpPr>
          <p:spPr>
            <a:xfrm>
              <a:off x="5908125" y="1232485"/>
              <a:ext cx="2669894" cy="890122"/>
            </a:xfrm>
            <a:custGeom>
              <a:avLst/>
              <a:gdLst>
                <a:gd name="connsiteX0" fmla="*/ 596230 w 3565709"/>
                <a:gd name="connsiteY0" fmla="*/ 739 h 934203"/>
                <a:gd name="connsiteX1" fmla="*/ 2368550 w 3565709"/>
                <a:gd name="connsiteY1" fmla="*/ 244594 h 934203"/>
                <a:gd name="connsiteX2" fmla="*/ 3511550 w 3565709"/>
                <a:gd name="connsiteY2" fmla="*/ 897056 h 934203"/>
                <a:gd name="connsiteX3" fmla="*/ 3565709 w 3565709"/>
                <a:gd name="connsiteY3" fmla="*/ 934203 h 934203"/>
                <a:gd name="connsiteX4" fmla="*/ 2580814 w 3565709"/>
                <a:gd name="connsiteY4" fmla="*/ 677074 h 934203"/>
                <a:gd name="connsiteX5" fmla="*/ 2518231 w 3565709"/>
                <a:gd name="connsiteY5" fmla="*/ 639039 h 934203"/>
                <a:gd name="connsiteX6" fmla="*/ 1943100 w 3565709"/>
                <a:gd name="connsiteY6" fmla="*/ 352545 h 934203"/>
                <a:gd name="connsiteX7" fmla="*/ 7620 w 3565709"/>
                <a:gd name="connsiteY7" fmla="*/ 3295 h 934203"/>
                <a:gd name="connsiteX8" fmla="*/ 2153953 w 3565709"/>
                <a:gd name="connsiteY8" fmla="*/ 565632 h 934203"/>
                <a:gd name="connsiteX9" fmla="*/ 0 w 3565709"/>
                <a:gd name="connsiteY9" fmla="*/ 3294 h 934203"/>
                <a:gd name="connsiteX10" fmla="*/ 596230 w 3565709"/>
                <a:gd name="connsiteY10" fmla="*/ 739 h 934203"/>
                <a:gd name="connsiteX0" fmla="*/ 596230 w 3565709"/>
                <a:gd name="connsiteY0" fmla="*/ 0 h 1314701"/>
                <a:gd name="connsiteX1" fmla="*/ 2368550 w 3565709"/>
                <a:gd name="connsiteY1" fmla="*/ 243855 h 1314701"/>
                <a:gd name="connsiteX2" fmla="*/ 3511550 w 3565709"/>
                <a:gd name="connsiteY2" fmla="*/ 896317 h 1314701"/>
                <a:gd name="connsiteX3" fmla="*/ 3565709 w 3565709"/>
                <a:gd name="connsiteY3" fmla="*/ 933464 h 1314701"/>
                <a:gd name="connsiteX4" fmla="*/ 2580814 w 3565709"/>
                <a:gd name="connsiteY4" fmla="*/ 676335 h 1314701"/>
                <a:gd name="connsiteX5" fmla="*/ 2518231 w 3565709"/>
                <a:gd name="connsiteY5" fmla="*/ 638300 h 1314701"/>
                <a:gd name="connsiteX6" fmla="*/ 1943100 w 3565709"/>
                <a:gd name="connsiteY6" fmla="*/ 351806 h 1314701"/>
                <a:gd name="connsiteX7" fmla="*/ 7620 w 3565709"/>
                <a:gd name="connsiteY7" fmla="*/ 2556 h 1314701"/>
                <a:gd name="connsiteX8" fmla="*/ 1123729 w 3565709"/>
                <a:gd name="connsiteY8" fmla="*/ 1314701 h 1314701"/>
                <a:gd name="connsiteX9" fmla="*/ 0 w 3565709"/>
                <a:gd name="connsiteY9" fmla="*/ 2555 h 1314701"/>
                <a:gd name="connsiteX10" fmla="*/ 596230 w 3565709"/>
                <a:gd name="connsiteY10" fmla="*/ 0 h 1314701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80814 w 3565709"/>
                <a:gd name="connsiteY4" fmla="*/ 676335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65709"/>
                <a:gd name="connsiteY0" fmla="*/ 0 h 933464"/>
                <a:gd name="connsiteX1" fmla="*/ 2368550 w 3565709"/>
                <a:gd name="connsiteY1" fmla="*/ 243855 h 933464"/>
                <a:gd name="connsiteX2" fmla="*/ 3511550 w 3565709"/>
                <a:gd name="connsiteY2" fmla="*/ 896317 h 933464"/>
                <a:gd name="connsiteX3" fmla="*/ 3565709 w 3565709"/>
                <a:gd name="connsiteY3" fmla="*/ 933464 h 933464"/>
                <a:gd name="connsiteX4" fmla="*/ 2591035 w 3565709"/>
                <a:gd name="connsiteY4" fmla="*/ 684430 h 933464"/>
                <a:gd name="connsiteX5" fmla="*/ 2518231 w 3565709"/>
                <a:gd name="connsiteY5" fmla="*/ 638300 h 933464"/>
                <a:gd name="connsiteX6" fmla="*/ 1943100 w 3565709"/>
                <a:gd name="connsiteY6" fmla="*/ 351806 h 933464"/>
                <a:gd name="connsiteX7" fmla="*/ 7620 w 3565709"/>
                <a:gd name="connsiteY7" fmla="*/ 2556 h 933464"/>
                <a:gd name="connsiteX8" fmla="*/ 0 w 3565709"/>
                <a:gd name="connsiteY8" fmla="*/ 2555 h 933464"/>
                <a:gd name="connsiteX9" fmla="*/ 596230 w 3565709"/>
                <a:gd name="connsiteY9" fmla="*/ 0 h 933464"/>
                <a:gd name="connsiteX0" fmla="*/ 596230 w 3581040"/>
                <a:gd name="connsiteY0" fmla="*/ 0 h 945606"/>
                <a:gd name="connsiteX1" fmla="*/ 2368550 w 3581040"/>
                <a:gd name="connsiteY1" fmla="*/ 243855 h 945606"/>
                <a:gd name="connsiteX2" fmla="*/ 3511550 w 3581040"/>
                <a:gd name="connsiteY2" fmla="*/ 896317 h 945606"/>
                <a:gd name="connsiteX3" fmla="*/ 3581040 w 3581040"/>
                <a:gd name="connsiteY3" fmla="*/ 945606 h 945606"/>
                <a:gd name="connsiteX4" fmla="*/ 2591035 w 3581040"/>
                <a:gd name="connsiteY4" fmla="*/ 684430 h 945606"/>
                <a:gd name="connsiteX5" fmla="*/ 2518231 w 3581040"/>
                <a:gd name="connsiteY5" fmla="*/ 638300 h 945606"/>
                <a:gd name="connsiteX6" fmla="*/ 1943100 w 3581040"/>
                <a:gd name="connsiteY6" fmla="*/ 351806 h 945606"/>
                <a:gd name="connsiteX7" fmla="*/ 7620 w 3581040"/>
                <a:gd name="connsiteY7" fmla="*/ 2556 h 945606"/>
                <a:gd name="connsiteX8" fmla="*/ 0 w 3581040"/>
                <a:gd name="connsiteY8" fmla="*/ 2555 h 945606"/>
                <a:gd name="connsiteX9" fmla="*/ 596230 w 3581040"/>
                <a:gd name="connsiteY9" fmla="*/ 0 h 945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581040" h="945606">
                  <a:moveTo>
                    <a:pt x="596230" y="0"/>
                  </a:moveTo>
                  <a:cubicBezTo>
                    <a:pt x="1191915" y="5829"/>
                    <a:pt x="1785144" y="49386"/>
                    <a:pt x="2368550" y="243855"/>
                  </a:cubicBezTo>
                  <a:cubicBezTo>
                    <a:pt x="2757488" y="373501"/>
                    <a:pt x="3133461" y="634116"/>
                    <a:pt x="3511550" y="896317"/>
                  </a:cubicBezTo>
                  <a:lnTo>
                    <a:pt x="3581040" y="945606"/>
                  </a:lnTo>
                  <a:lnTo>
                    <a:pt x="2591035" y="684430"/>
                  </a:lnTo>
                  <a:cubicBezTo>
                    <a:pt x="2570174" y="671752"/>
                    <a:pt x="2539092" y="650978"/>
                    <a:pt x="2518231" y="638300"/>
                  </a:cubicBezTo>
                  <a:cubicBezTo>
                    <a:pt x="2319391" y="521999"/>
                    <a:pt x="2126933" y="421127"/>
                    <a:pt x="1943100" y="351806"/>
                  </a:cubicBezTo>
                  <a:cubicBezTo>
                    <a:pt x="1207770" y="74523"/>
                    <a:pt x="632460" y="7742"/>
                    <a:pt x="7620" y="2556"/>
                  </a:cubicBezTo>
                  <a:lnTo>
                    <a:pt x="0" y="2555"/>
                  </a:lnTo>
                  <a:lnTo>
                    <a:pt x="59623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F628766-DE2A-171D-073B-F710A12274CA}"/>
                </a:ext>
              </a:extLst>
            </p:cNvPr>
            <p:cNvSpPr/>
            <p:nvPr/>
          </p:nvSpPr>
          <p:spPr>
            <a:xfrm>
              <a:off x="7846475" y="1879312"/>
              <a:ext cx="3433412" cy="1139514"/>
            </a:xfrm>
            <a:custGeom>
              <a:avLst/>
              <a:gdLst>
                <a:gd name="connsiteX0" fmla="*/ 0 w 4623006"/>
                <a:gd name="connsiteY0" fmla="*/ 0 h 1220662"/>
                <a:gd name="connsiteX1" fmla="*/ 986836 w 4623006"/>
                <a:gd name="connsiteY1" fmla="*/ 258550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3006"/>
                <a:gd name="connsiteY0" fmla="*/ 0 h 1220662"/>
                <a:gd name="connsiteX1" fmla="*/ 989391 w 4623006"/>
                <a:gd name="connsiteY1" fmla="*/ 260573 h 1220662"/>
                <a:gd name="connsiteX2" fmla="*/ 1213792 w 4623006"/>
                <a:gd name="connsiteY2" fmla="*/ 414215 h 1220662"/>
                <a:gd name="connsiteX3" fmla="*/ 2085292 w 4623006"/>
                <a:gd name="connsiteY3" fmla="*/ 881275 h 1220662"/>
                <a:gd name="connsiteX4" fmla="*/ 4328363 w 4623006"/>
                <a:gd name="connsiteY4" fmla="*/ 1208169 h 1220662"/>
                <a:gd name="connsiteX5" fmla="*/ 4611824 w 4623006"/>
                <a:gd name="connsiteY5" fmla="*/ 1208292 h 1220662"/>
                <a:gd name="connsiteX6" fmla="*/ 4623006 w 4623006"/>
                <a:gd name="connsiteY6" fmla="*/ 1211222 h 1220662"/>
                <a:gd name="connsiteX7" fmla="*/ 1837642 w 4623006"/>
                <a:gd name="connsiteY7" fmla="*/ 989226 h 1220662"/>
                <a:gd name="connsiteX8" fmla="*/ 239042 w 4623006"/>
                <a:gd name="connsiteY8" fmla="*/ 145277 h 1220662"/>
                <a:gd name="connsiteX9" fmla="*/ 0 w 4623006"/>
                <a:gd name="connsiteY9" fmla="*/ 0 h 1220662"/>
                <a:gd name="connsiteX0" fmla="*/ 0 w 4620451"/>
                <a:gd name="connsiteY0" fmla="*/ 0 h 1220662"/>
                <a:gd name="connsiteX1" fmla="*/ 986836 w 4620451"/>
                <a:gd name="connsiteY1" fmla="*/ 260573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20451"/>
                <a:gd name="connsiteY0" fmla="*/ 0 h 1220662"/>
                <a:gd name="connsiteX1" fmla="*/ 991946 w 4620451"/>
                <a:gd name="connsiteY1" fmla="*/ 262597 h 1220662"/>
                <a:gd name="connsiteX2" fmla="*/ 1211237 w 4620451"/>
                <a:gd name="connsiteY2" fmla="*/ 414215 h 1220662"/>
                <a:gd name="connsiteX3" fmla="*/ 2082737 w 4620451"/>
                <a:gd name="connsiteY3" fmla="*/ 881275 h 1220662"/>
                <a:gd name="connsiteX4" fmla="*/ 4325808 w 4620451"/>
                <a:gd name="connsiteY4" fmla="*/ 1208169 h 1220662"/>
                <a:gd name="connsiteX5" fmla="*/ 4609269 w 4620451"/>
                <a:gd name="connsiteY5" fmla="*/ 1208292 h 1220662"/>
                <a:gd name="connsiteX6" fmla="*/ 4620451 w 4620451"/>
                <a:gd name="connsiteY6" fmla="*/ 1211222 h 1220662"/>
                <a:gd name="connsiteX7" fmla="*/ 1835087 w 4620451"/>
                <a:gd name="connsiteY7" fmla="*/ 989226 h 1220662"/>
                <a:gd name="connsiteX8" fmla="*/ 236487 w 4620451"/>
                <a:gd name="connsiteY8" fmla="*/ 145277 h 1220662"/>
                <a:gd name="connsiteX9" fmla="*/ 0 w 4620451"/>
                <a:gd name="connsiteY9" fmla="*/ 0 h 1220662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579569"/>
                <a:gd name="connsiteY0" fmla="*/ 0 h 1190306"/>
                <a:gd name="connsiteX1" fmla="*/ 951064 w 4579569"/>
                <a:gd name="connsiteY1" fmla="*/ 232241 h 1190306"/>
                <a:gd name="connsiteX2" fmla="*/ 1170355 w 4579569"/>
                <a:gd name="connsiteY2" fmla="*/ 383859 h 1190306"/>
                <a:gd name="connsiteX3" fmla="*/ 2041855 w 4579569"/>
                <a:gd name="connsiteY3" fmla="*/ 850919 h 1190306"/>
                <a:gd name="connsiteX4" fmla="*/ 4284926 w 4579569"/>
                <a:gd name="connsiteY4" fmla="*/ 1177813 h 1190306"/>
                <a:gd name="connsiteX5" fmla="*/ 4568387 w 4579569"/>
                <a:gd name="connsiteY5" fmla="*/ 1177936 h 1190306"/>
                <a:gd name="connsiteX6" fmla="*/ 4579569 w 4579569"/>
                <a:gd name="connsiteY6" fmla="*/ 1180866 h 1190306"/>
                <a:gd name="connsiteX7" fmla="*/ 1794205 w 4579569"/>
                <a:gd name="connsiteY7" fmla="*/ 958870 h 1190306"/>
                <a:gd name="connsiteX8" fmla="*/ 195605 w 4579569"/>
                <a:gd name="connsiteY8" fmla="*/ 114921 h 1190306"/>
                <a:gd name="connsiteX9" fmla="*/ 0 w 4579569"/>
                <a:gd name="connsiteY9" fmla="*/ 0 h 1190306"/>
                <a:gd name="connsiteX0" fmla="*/ 0 w 4597455"/>
                <a:gd name="connsiteY0" fmla="*/ 0 h 1204472"/>
                <a:gd name="connsiteX1" fmla="*/ 968950 w 4597455"/>
                <a:gd name="connsiteY1" fmla="*/ 246407 h 1204472"/>
                <a:gd name="connsiteX2" fmla="*/ 1188241 w 4597455"/>
                <a:gd name="connsiteY2" fmla="*/ 398025 h 1204472"/>
                <a:gd name="connsiteX3" fmla="*/ 2059741 w 4597455"/>
                <a:gd name="connsiteY3" fmla="*/ 865085 h 1204472"/>
                <a:gd name="connsiteX4" fmla="*/ 4302812 w 4597455"/>
                <a:gd name="connsiteY4" fmla="*/ 1191979 h 1204472"/>
                <a:gd name="connsiteX5" fmla="*/ 4586273 w 4597455"/>
                <a:gd name="connsiteY5" fmla="*/ 1192102 h 1204472"/>
                <a:gd name="connsiteX6" fmla="*/ 4597455 w 4597455"/>
                <a:gd name="connsiteY6" fmla="*/ 1195032 h 1204472"/>
                <a:gd name="connsiteX7" fmla="*/ 1812091 w 4597455"/>
                <a:gd name="connsiteY7" fmla="*/ 973036 h 1204472"/>
                <a:gd name="connsiteX8" fmla="*/ 213491 w 4597455"/>
                <a:gd name="connsiteY8" fmla="*/ 129087 h 1204472"/>
                <a:gd name="connsiteX9" fmla="*/ 0 w 4597455"/>
                <a:gd name="connsiteY9" fmla="*/ 0 h 1204472"/>
                <a:gd name="connsiteX0" fmla="*/ 0 w 4602565"/>
                <a:gd name="connsiteY0" fmla="*/ 0 h 1206496"/>
                <a:gd name="connsiteX1" fmla="*/ 974060 w 4602565"/>
                <a:gd name="connsiteY1" fmla="*/ 248431 h 1206496"/>
                <a:gd name="connsiteX2" fmla="*/ 1193351 w 4602565"/>
                <a:gd name="connsiteY2" fmla="*/ 400049 h 1206496"/>
                <a:gd name="connsiteX3" fmla="*/ 2064851 w 4602565"/>
                <a:gd name="connsiteY3" fmla="*/ 867109 h 1206496"/>
                <a:gd name="connsiteX4" fmla="*/ 4307922 w 4602565"/>
                <a:gd name="connsiteY4" fmla="*/ 1194003 h 1206496"/>
                <a:gd name="connsiteX5" fmla="*/ 4591383 w 4602565"/>
                <a:gd name="connsiteY5" fmla="*/ 1194126 h 1206496"/>
                <a:gd name="connsiteX6" fmla="*/ 4602565 w 4602565"/>
                <a:gd name="connsiteY6" fmla="*/ 1197056 h 1206496"/>
                <a:gd name="connsiteX7" fmla="*/ 1817201 w 4602565"/>
                <a:gd name="connsiteY7" fmla="*/ 975060 h 1206496"/>
                <a:gd name="connsiteX8" fmla="*/ 218601 w 4602565"/>
                <a:gd name="connsiteY8" fmla="*/ 131111 h 1206496"/>
                <a:gd name="connsiteX9" fmla="*/ 0 w 4602565"/>
                <a:gd name="connsiteY9" fmla="*/ 0 h 1206496"/>
                <a:gd name="connsiteX0" fmla="*/ 0 w 4602565"/>
                <a:gd name="connsiteY0" fmla="*/ 0 h 1208520"/>
                <a:gd name="connsiteX1" fmla="*/ 974060 w 4602565"/>
                <a:gd name="connsiteY1" fmla="*/ 250455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2565"/>
                <a:gd name="connsiteY0" fmla="*/ 0 h 1208520"/>
                <a:gd name="connsiteX1" fmla="*/ 979170 w 4602565"/>
                <a:gd name="connsiteY1" fmla="*/ 258550 h 1208520"/>
                <a:gd name="connsiteX2" fmla="*/ 1193351 w 4602565"/>
                <a:gd name="connsiteY2" fmla="*/ 402073 h 1208520"/>
                <a:gd name="connsiteX3" fmla="*/ 2064851 w 4602565"/>
                <a:gd name="connsiteY3" fmla="*/ 869133 h 1208520"/>
                <a:gd name="connsiteX4" fmla="*/ 4307922 w 4602565"/>
                <a:gd name="connsiteY4" fmla="*/ 1196027 h 1208520"/>
                <a:gd name="connsiteX5" fmla="*/ 4591383 w 4602565"/>
                <a:gd name="connsiteY5" fmla="*/ 1196150 h 1208520"/>
                <a:gd name="connsiteX6" fmla="*/ 4602565 w 4602565"/>
                <a:gd name="connsiteY6" fmla="*/ 1199080 h 1208520"/>
                <a:gd name="connsiteX7" fmla="*/ 1817201 w 4602565"/>
                <a:gd name="connsiteY7" fmla="*/ 977084 h 1208520"/>
                <a:gd name="connsiteX8" fmla="*/ 218601 w 4602565"/>
                <a:gd name="connsiteY8" fmla="*/ 133135 h 1208520"/>
                <a:gd name="connsiteX9" fmla="*/ 0 w 4602565"/>
                <a:gd name="connsiteY9" fmla="*/ 0 h 1208520"/>
                <a:gd name="connsiteX0" fmla="*/ 0 w 4605120"/>
                <a:gd name="connsiteY0" fmla="*/ 0 h 1210544"/>
                <a:gd name="connsiteX1" fmla="*/ 981725 w 4605120"/>
                <a:gd name="connsiteY1" fmla="*/ 260574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  <a:gd name="connsiteX0" fmla="*/ 0 w 4605120"/>
                <a:gd name="connsiteY0" fmla="*/ 0 h 1210544"/>
                <a:gd name="connsiteX1" fmla="*/ 981725 w 4605120"/>
                <a:gd name="connsiteY1" fmla="*/ 256527 h 1210544"/>
                <a:gd name="connsiteX2" fmla="*/ 1195906 w 4605120"/>
                <a:gd name="connsiteY2" fmla="*/ 404097 h 1210544"/>
                <a:gd name="connsiteX3" fmla="*/ 2067406 w 4605120"/>
                <a:gd name="connsiteY3" fmla="*/ 871157 h 1210544"/>
                <a:gd name="connsiteX4" fmla="*/ 4310477 w 4605120"/>
                <a:gd name="connsiteY4" fmla="*/ 1198051 h 1210544"/>
                <a:gd name="connsiteX5" fmla="*/ 4593938 w 4605120"/>
                <a:gd name="connsiteY5" fmla="*/ 1198174 h 1210544"/>
                <a:gd name="connsiteX6" fmla="*/ 4605120 w 4605120"/>
                <a:gd name="connsiteY6" fmla="*/ 1201104 h 1210544"/>
                <a:gd name="connsiteX7" fmla="*/ 1819756 w 4605120"/>
                <a:gd name="connsiteY7" fmla="*/ 979108 h 1210544"/>
                <a:gd name="connsiteX8" fmla="*/ 221156 w 4605120"/>
                <a:gd name="connsiteY8" fmla="*/ 135159 h 1210544"/>
                <a:gd name="connsiteX9" fmla="*/ 0 w 4605120"/>
                <a:gd name="connsiteY9" fmla="*/ 0 h 1210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5120" h="1210544">
                  <a:moveTo>
                    <a:pt x="0" y="0"/>
                  </a:moveTo>
                  <a:lnTo>
                    <a:pt x="981725" y="256527"/>
                  </a:lnTo>
                  <a:lnTo>
                    <a:pt x="1195906" y="404097"/>
                  </a:lnTo>
                  <a:cubicBezTo>
                    <a:pt x="1480974" y="595279"/>
                    <a:pt x="1769353" y="769160"/>
                    <a:pt x="2067406" y="871157"/>
                  </a:cubicBezTo>
                  <a:cubicBezTo>
                    <a:pt x="2762863" y="1109150"/>
                    <a:pt x="3590316" y="1188408"/>
                    <a:pt x="4310477" y="1198051"/>
                  </a:cubicBezTo>
                  <a:lnTo>
                    <a:pt x="4593938" y="1198174"/>
                  </a:lnTo>
                  <a:lnTo>
                    <a:pt x="4605120" y="1201104"/>
                  </a:lnTo>
                  <a:cubicBezTo>
                    <a:pt x="3673786" y="1220683"/>
                    <a:pt x="2687589" y="1234166"/>
                    <a:pt x="1819756" y="979108"/>
                  </a:cubicBezTo>
                  <a:cubicBezTo>
                    <a:pt x="1277361" y="819697"/>
                    <a:pt x="732815" y="454406"/>
                    <a:pt x="221156" y="1351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F86354D-E501-8A0B-02F3-8787DF158EF0}"/>
                </a:ext>
              </a:extLst>
            </p:cNvPr>
            <p:cNvSpPr/>
            <p:nvPr/>
          </p:nvSpPr>
          <p:spPr>
            <a:xfrm>
              <a:off x="5917400" y="1237530"/>
              <a:ext cx="5376781" cy="1776253"/>
            </a:xfrm>
            <a:custGeom>
              <a:avLst/>
              <a:gdLst>
                <a:gd name="connsiteX0" fmla="*/ 0 w 7137400"/>
                <a:gd name="connsiteY0" fmla="*/ 3294 h 1876544"/>
                <a:gd name="connsiteX1" fmla="*/ 2368550 w 7137400"/>
                <a:gd name="connsiteY1" fmla="*/ 244594 h 1876544"/>
                <a:gd name="connsiteX2" fmla="*/ 4667250 w 7137400"/>
                <a:gd name="connsiteY2" fmla="*/ 1559044 h 1876544"/>
                <a:gd name="connsiteX3" fmla="*/ 7137400 w 7137400"/>
                <a:gd name="connsiteY3" fmla="*/ 1876544 h 1876544"/>
                <a:gd name="connsiteX0" fmla="*/ 0 w 7211695"/>
                <a:gd name="connsiteY0" fmla="*/ 3294 h 1886069"/>
                <a:gd name="connsiteX1" fmla="*/ 2368550 w 7211695"/>
                <a:gd name="connsiteY1" fmla="*/ 244594 h 1886069"/>
                <a:gd name="connsiteX2" fmla="*/ 4667250 w 7211695"/>
                <a:gd name="connsiteY2" fmla="*/ 1559044 h 1886069"/>
                <a:gd name="connsiteX3" fmla="*/ 7211695 w 7211695"/>
                <a:gd name="connsiteY3" fmla="*/ 1886069 h 1886069"/>
                <a:gd name="connsiteX0" fmla="*/ 0 w 7211695"/>
                <a:gd name="connsiteY0" fmla="*/ 3294 h 1886971"/>
                <a:gd name="connsiteX1" fmla="*/ 2368550 w 7211695"/>
                <a:gd name="connsiteY1" fmla="*/ 244594 h 1886971"/>
                <a:gd name="connsiteX2" fmla="*/ 4667250 w 7211695"/>
                <a:gd name="connsiteY2" fmla="*/ 1559044 h 1886971"/>
                <a:gd name="connsiteX3" fmla="*/ 7211695 w 7211695"/>
                <a:gd name="connsiteY3" fmla="*/ 1886069 h 1886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1695" h="1886971">
                  <a:moveTo>
                    <a:pt x="0" y="3294"/>
                  </a:moveTo>
                  <a:cubicBezTo>
                    <a:pt x="795337" y="-5702"/>
                    <a:pt x="1590675" y="-14698"/>
                    <a:pt x="2368550" y="244594"/>
                  </a:cubicBezTo>
                  <a:cubicBezTo>
                    <a:pt x="3146425" y="503886"/>
                    <a:pt x="3872442" y="1287052"/>
                    <a:pt x="4667250" y="1559044"/>
                  </a:cubicBezTo>
                  <a:cubicBezTo>
                    <a:pt x="5462058" y="1831036"/>
                    <a:pt x="6429269" y="1895700"/>
                    <a:pt x="7211695" y="188606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854BEB68-88AE-43CA-A533-F1D63719764C}"/>
                </a:ext>
              </a:extLst>
            </p:cNvPr>
            <p:cNvSpPr/>
            <p:nvPr/>
          </p:nvSpPr>
          <p:spPr>
            <a:xfrm>
              <a:off x="5923082" y="1240631"/>
              <a:ext cx="5325176" cy="1779155"/>
            </a:xfrm>
            <a:custGeom>
              <a:avLst/>
              <a:gdLst>
                <a:gd name="connsiteX0" fmla="*/ 0 w 7188200"/>
                <a:gd name="connsiteY0" fmla="*/ 0 h 1871005"/>
                <a:gd name="connsiteX1" fmla="*/ 1981200 w 7188200"/>
                <a:gd name="connsiteY1" fmla="*/ 330200 h 1871005"/>
                <a:gd name="connsiteX2" fmla="*/ 4457700 w 7188200"/>
                <a:gd name="connsiteY2" fmla="*/ 1644650 h 1871005"/>
                <a:gd name="connsiteX3" fmla="*/ 7188200 w 7188200"/>
                <a:gd name="connsiteY3" fmla="*/ 1860550 h 187100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  <a:gd name="connsiteX0" fmla="*/ 0 w 7142480"/>
                <a:gd name="connsiteY0" fmla="*/ 0 h 1890055"/>
                <a:gd name="connsiteX1" fmla="*/ 1935480 w 7142480"/>
                <a:gd name="connsiteY1" fmla="*/ 349250 h 1890055"/>
                <a:gd name="connsiteX2" fmla="*/ 4411980 w 7142480"/>
                <a:gd name="connsiteY2" fmla="*/ 1663700 h 1890055"/>
                <a:gd name="connsiteX3" fmla="*/ 7142480 w 7142480"/>
                <a:gd name="connsiteY3" fmla="*/ 1879600 h 1890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42480" h="1890055">
                  <a:moveTo>
                    <a:pt x="0" y="0"/>
                  </a:moveTo>
                  <a:cubicBezTo>
                    <a:pt x="624840" y="5186"/>
                    <a:pt x="1200150" y="71967"/>
                    <a:pt x="1935480" y="349250"/>
                  </a:cubicBezTo>
                  <a:cubicBezTo>
                    <a:pt x="2670810" y="626533"/>
                    <a:pt x="3544147" y="1408642"/>
                    <a:pt x="4411980" y="1663700"/>
                  </a:cubicBezTo>
                  <a:cubicBezTo>
                    <a:pt x="5279813" y="1918758"/>
                    <a:pt x="6211146" y="1899179"/>
                    <a:pt x="7142480" y="18796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/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E3D96483-1C0C-1D14-8114-AC07F5453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2440" y="2926026"/>
                  <a:ext cx="312171" cy="486130"/>
                </a:xfrm>
                <a:prstGeom prst="rect">
                  <a:avLst/>
                </a:prstGeom>
                <a:blipFill>
                  <a:blip r:embed="rId7"/>
                  <a:stretch>
                    <a:fillRect l="-5769" r="-2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40EA1566-29B6-7EA9-E16B-354BAA632530}"/>
                    </a:ext>
                  </a:extLst>
                </p:cNvPr>
                <p:cNvSpPr txBox="1"/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40EA1566-29B6-7EA9-E16B-354BAA6325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906" y="1098726"/>
                  <a:ext cx="24957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9844230-1751-0A18-4F5F-3CAA63A5A657}"/>
                    </a:ext>
                  </a:extLst>
                </p:cNvPr>
                <p:cNvSpPr txBox="1"/>
                <p:nvPr/>
              </p:nvSpPr>
              <p:spPr>
                <a:xfrm>
                  <a:off x="8062381" y="1193717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B9844230-1751-0A18-4F5F-3CAA63A5A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2381" y="1193717"/>
                  <a:ext cx="3706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16BA2C7D-CA5C-28E9-04A0-26A30EBAC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5316" y="1477258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FA674E7-01F9-367F-4F9F-6C0C33C4110F}"/>
                  </a:ext>
                </a:extLst>
              </p:cNvPr>
              <p:cNvSpPr txBox="1"/>
              <p:nvPr/>
            </p:nvSpPr>
            <p:spPr>
              <a:xfrm>
                <a:off x="230563" y="269366"/>
                <a:ext cx="39659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Flow between a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</a:t>
                </a:r>
                <a:br>
                  <a:rPr lang="en-US" sz="3200" dirty="0"/>
                </a:br>
                <a:r>
                  <a:rPr lang="en-US" sz="3200" dirty="0"/>
                  <a:t>and its variation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3FA674E7-01F9-367F-4F9F-6C0C33C4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3" y="269366"/>
                <a:ext cx="3965957" cy="1077218"/>
              </a:xfrm>
              <a:prstGeom prst="rect">
                <a:avLst/>
              </a:prstGeom>
              <a:blipFill>
                <a:blip r:embed="rId10"/>
                <a:stretch>
                  <a:fillRect l="-4000" t="-5650"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TextBox 237">
            <a:extLst>
              <a:ext uri="{FF2B5EF4-FFF2-40B4-BE49-F238E27FC236}">
                <a16:creationId xmlns:a16="http://schemas.microsoft.com/office/drawing/2014/main" id="{19871F13-9B38-A94F-9F22-5963E6620D12}"/>
              </a:ext>
            </a:extLst>
          </p:cNvPr>
          <p:cNvSpPr txBox="1"/>
          <p:nvPr/>
        </p:nvSpPr>
        <p:spPr>
          <a:xfrm>
            <a:off x="2624821" y="1714505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 equations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D631927-B25E-20EE-5B11-7A0D039669E6}"/>
              </a:ext>
            </a:extLst>
          </p:cNvPr>
          <p:cNvSpPr txBox="1"/>
          <p:nvPr/>
        </p:nvSpPr>
        <p:spPr>
          <a:xfrm>
            <a:off x="2703878" y="268211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Stokes’ theorem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5AD4363C-663B-CFB7-29E6-ED2915917D84}"/>
              </a:ext>
            </a:extLst>
          </p:cNvPr>
          <p:cNvSpPr txBox="1"/>
          <p:nvPr/>
        </p:nvSpPr>
        <p:spPr>
          <a:xfrm>
            <a:off x="2871066" y="4652100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in components</a:t>
            </a:r>
          </a:p>
        </p:txBody>
      </p:sp>
    </p:spTree>
    <p:extLst>
      <p:ext uri="{BB962C8B-B14F-4D97-AF65-F5344CB8AC3E}">
        <p14:creationId xmlns:p14="http://schemas.microsoft.com/office/powerpoint/2010/main" val="185104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/>
              <p:nvPr/>
            </p:nvSpPr>
            <p:spPr>
              <a:xfrm>
                <a:off x="394365" y="1564081"/>
                <a:ext cx="3738372" cy="1587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</m:oMath>
                </a14:m>
                <a:br>
                  <a:rPr lang="en-US" sz="3600" i="1" dirty="0">
                    <a:latin typeface="Cambria Math" panose="02040503050406030204" pitchFamily="18" charset="0"/>
                  </a:rPr>
                </a:br>
                <a:r>
                  <a:rPr lang="en-US" sz="36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65" y="1564081"/>
                <a:ext cx="3738372" cy="15872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B45F8E7-4492-3BB9-6282-319134FA9D70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4785064" y="564596"/>
            <a:chExt cx="6829713" cy="357239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5047617" y="1919951"/>
              <a:ext cx="6423103" cy="50349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5180592" y="2121961"/>
              <a:ext cx="6323371" cy="525714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5269243" y="1668876"/>
              <a:ext cx="6323371" cy="47771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5091941" y="2400396"/>
              <a:ext cx="6445266" cy="492679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4997750" y="1388960"/>
              <a:ext cx="6617027" cy="54163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6854" y="1373749"/>
              <a:ext cx="278142" cy="2157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7332363" y="1705053"/>
              <a:ext cx="228276" cy="2617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7917231" y="2113115"/>
              <a:ext cx="255096" cy="685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8344494" y="2470662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9450" y="2789015"/>
              <a:ext cx="222734" cy="5003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5494726" y="564596"/>
              <a:ext cx="0" cy="357239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4867839" y="1088808"/>
              <a:ext cx="2556395" cy="301933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064" y="3367735"/>
              <a:ext cx="6783138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664" y="809200"/>
                  <a:ext cx="322482" cy="38061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1932" y="564596"/>
                  <a:ext cx="321643" cy="3806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3376" y="3406504"/>
                  <a:ext cx="291936" cy="38061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1180" y="1356367"/>
                  <a:ext cx="513095" cy="581865"/>
                </a:xfrm>
                <a:prstGeom prst="rect">
                  <a:avLst/>
                </a:prstGeom>
                <a:blipFill>
                  <a:blip r:embed="rId6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619" y="2280893"/>
              <a:ext cx="263773" cy="712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7604012" y="2233576"/>
              <a:ext cx="253357" cy="79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392828" y="2412965"/>
              <a:ext cx="246369" cy="145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22352" y="2634574"/>
              <a:ext cx="242045" cy="1398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79" y="1941028"/>
              <a:ext cx="254361" cy="4663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6810837" y="2121077"/>
              <a:ext cx="261922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044779" y="2602230"/>
              <a:ext cx="253357" cy="7988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7259958" y="2427491"/>
              <a:ext cx="252927" cy="4788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038" y="2298190"/>
              <a:ext cx="215329" cy="5953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440700"/>
              <a:ext cx="208641" cy="6446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3513" y="2734613"/>
              <a:ext cx="219562" cy="47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60298" y="2533131"/>
              <a:ext cx="219324" cy="518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13755" y="2216149"/>
              <a:ext cx="197884" cy="4013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43785" y="2021015"/>
              <a:ext cx="206083" cy="6702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39668" y="2412234"/>
              <a:ext cx="256257" cy="25374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0656" y="2150514"/>
              <a:ext cx="244370" cy="387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314574" y="1715511"/>
              <a:ext cx="252234" cy="6984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7423245" y="1491901"/>
              <a:ext cx="273820" cy="6296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235803" y="1905060"/>
              <a:ext cx="237173" cy="470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68363" y="1872729"/>
              <a:ext cx="215768" cy="299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0807" y="1729465"/>
              <a:ext cx="239626" cy="4088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238736" y="1888832"/>
              <a:ext cx="237313" cy="6622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72" y="2101414"/>
              <a:ext cx="268248" cy="4790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13075" y="2064891"/>
              <a:ext cx="208641" cy="378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32389" y="1858713"/>
              <a:ext cx="194477" cy="5261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4141" y="1662231"/>
              <a:ext cx="270854" cy="1236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4437" y="1919951"/>
              <a:ext cx="250467" cy="3472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D87C9B6-DA2F-F014-154E-BA547514FE3F}"/>
                    </a:ext>
                  </a:extLst>
                </p:cNvPr>
                <p:cNvSpPr txBox="1"/>
                <p:nvPr/>
              </p:nvSpPr>
              <p:spPr>
                <a:xfrm>
                  <a:off x="6628445" y="1308601"/>
                  <a:ext cx="2495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DD87C9B6-DA2F-F014-154E-BA547514F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8445" y="1308601"/>
                  <a:ext cx="24957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95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1DFA71-CB5A-D9F0-CE07-6E5E0F7C2562}"/>
                    </a:ext>
                  </a:extLst>
                </p:cNvPr>
                <p:cNvSpPr txBox="1"/>
                <p:nvPr/>
              </p:nvSpPr>
              <p:spPr>
                <a:xfrm>
                  <a:off x="8104684" y="1317302"/>
                  <a:ext cx="3706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541DFA71-CB5A-D9F0-CE07-6E5E0F7C25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684" y="1317302"/>
                  <a:ext cx="3706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DFB56EAC-DAF0-1BDA-B3DE-BE099E47F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3105" y="1628320"/>
              <a:ext cx="189842" cy="2755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9C13860-DF59-5A02-DB52-CA828EA82CF7}"/>
                </a:ext>
              </a:extLst>
            </p:cNvPr>
            <p:cNvSpPr/>
            <p:nvPr/>
          </p:nvSpPr>
          <p:spPr>
            <a:xfrm>
              <a:off x="5264139" y="1671707"/>
              <a:ext cx="6311200" cy="552880"/>
            </a:xfrm>
            <a:custGeom>
              <a:avLst/>
              <a:gdLst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914115 w 3412295"/>
                <a:gd name="connsiteY9" fmla="*/ 23229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576930 w 3412295"/>
                <a:gd name="connsiteY9" fmla="*/ 20181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2053055 w 3412295"/>
                <a:gd name="connsiteY9" fmla="*/ 6084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491085 w 3412295"/>
                <a:gd name="connsiteY0" fmla="*/ 562 h 278721"/>
                <a:gd name="connsiteX1" fmla="*/ 2071396 w 3412295"/>
                <a:gd name="connsiteY1" fmla="*/ 10337 h 278721"/>
                <a:gd name="connsiteX2" fmla="*/ 3126506 w 3412295"/>
                <a:gd name="connsiteY2" fmla="*/ 160087 h 278721"/>
                <a:gd name="connsiteX3" fmla="*/ 3412295 w 3412295"/>
                <a:gd name="connsiteY3" fmla="*/ 218366 h 278721"/>
                <a:gd name="connsiteX4" fmla="*/ 2875533 w 3412295"/>
                <a:gd name="connsiteY4" fmla="*/ 225576 h 278721"/>
                <a:gd name="connsiteX5" fmla="*/ 2617008 w 3412295"/>
                <a:gd name="connsiteY5" fmla="*/ 180577 h 278721"/>
                <a:gd name="connsiteX6" fmla="*/ 2288566 w 3412295"/>
                <a:gd name="connsiteY6" fmla="*/ 143687 h 278721"/>
                <a:gd name="connsiteX7" fmla="*/ 53340 w 3412295"/>
                <a:gd name="connsiteY7" fmla="*/ 263481 h 278721"/>
                <a:gd name="connsiteX8" fmla="*/ 2875533 w 3412295"/>
                <a:gd name="connsiteY8" fmla="*/ 225576 h 278721"/>
                <a:gd name="connsiteX9" fmla="*/ 1923515 w 3412295"/>
                <a:gd name="connsiteY9" fmla="*/ 148471 h 278721"/>
                <a:gd name="connsiteX10" fmla="*/ 0 w 3412295"/>
                <a:gd name="connsiteY10" fmla="*/ 278721 h 278721"/>
                <a:gd name="connsiteX11" fmla="*/ 1491085 w 3412295"/>
                <a:gd name="connsiteY11" fmla="*/ 562 h 278721"/>
                <a:gd name="connsiteX0" fmla="*/ 1923515 w 3412295"/>
                <a:gd name="connsiteY0" fmla="*/ 148471 h 278721"/>
                <a:gd name="connsiteX1" fmla="*/ 0 w 3412295"/>
                <a:gd name="connsiteY1" fmla="*/ 278721 h 278721"/>
                <a:gd name="connsiteX2" fmla="*/ 1491085 w 3412295"/>
                <a:gd name="connsiteY2" fmla="*/ 562 h 278721"/>
                <a:gd name="connsiteX3" fmla="*/ 2071396 w 3412295"/>
                <a:gd name="connsiteY3" fmla="*/ 10337 h 278721"/>
                <a:gd name="connsiteX4" fmla="*/ 3126506 w 3412295"/>
                <a:gd name="connsiteY4" fmla="*/ 160087 h 278721"/>
                <a:gd name="connsiteX5" fmla="*/ 3412295 w 3412295"/>
                <a:gd name="connsiteY5" fmla="*/ 218366 h 278721"/>
                <a:gd name="connsiteX6" fmla="*/ 2875533 w 3412295"/>
                <a:gd name="connsiteY6" fmla="*/ 225576 h 278721"/>
                <a:gd name="connsiteX7" fmla="*/ 2617008 w 3412295"/>
                <a:gd name="connsiteY7" fmla="*/ 180577 h 278721"/>
                <a:gd name="connsiteX8" fmla="*/ 2288566 w 3412295"/>
                <a:gd name="connsiteY8" fmla="*/ 143687 h 278721"/>
                <a:gd name="connsiteX9" fmla="*/ 53340 w 3412295"/>
                <a:gd name="connsiteY9" fmla="*/ 263481 h 278721"/>
                <a:gd name="connsiteX10" fmla="*/ 2875533 w 3412295"/>
                <a:gd name="connsiteY10" fmla="*/ 225576 h 278721"/>
                <a:gd name="connsiteX11" fmla="*/ 2014955 w 3412295"/>
                <a:gd name="connsiteY11" fmla="*/ 23991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9" fmla="*/ 2875533 w 3412295"/>
                <a:gd name="connsiteY9" fmla="*/ 225576 h 278721"/>
                <a:gd name="connsiteX10" fmla="*/ 2014955 w 3412295"/>
                <a:gd name="connsiteY10" fmla="*/ 23991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9" fmla="*/ 2875533 w 3412295"/>
                <a:gd name="connsiteY9" fmla="*/ 225576 h 278721"/>
                <a:gd name="connsiteX0" fmla="*/ 0 w 3412295"/>
                <a:gd name="connsiteY0" fmla="*/ 278721 h 402741"/>
                <a:gd name="connsiteX1" fmla="*/ 1491085 w 3412295"/>
                <a:gd name="connsiteY1" fmla="*/ 562 h 402741"/>
                <a:gd name="connsiteX2" fmla="*/ 2071396 w 3412295"/>
                <a:gd name="connsiteY2" fmla="*/ 10337 h 402741"/>
                <a:gd name="connsiteX3" fmla="*/ 3126506 w 3412295"/>
                <a:gd name="connsiteY3" fmla="*/ 160087 h 402741"/>
                <a:gd name="connsiteX4" fmla="*/ 3412295 w 3412295"/>
                <a:gd name="connsiteY4" fmla="*/ 218366 h 402741"/>
                <a:gd name="connsiteX5" fmla="*/ 2875533 w 3412295"/>
                <a:gd name="connsiteY5" fmla="*/ 225576 h 402741"/>
                <a:gd name="connsiteX6" fmla="*/ 2617008 w 3412295"/>
                <a:gd name="connsiteY6" fmla="*/ 180577 h 402741"/>
                <a:gd name="connsiteX7" fmla="*/ 2288566 w 3412295"/>
                <a:gd name="connsiteY7" fmla="*/ 143687 h 402741"/>
                <a:gd name="connsiteX8" fmla="*/ 53340 w 3412295"/>
                <a:gd name="connsiteY8" fmla="*/ 263481 h 402741"/>
                <a:gd name="connsiteX9" fmla="*/ 2866008 w 3412295"/>
                <a:gd name="connsiteY9" fmla="*/ 402741 h 402741"/>
                <a:gd name="connsiteX0" fmla="*/ 0 w 3412295"/>
                <a:gd name="connsiteY0" fmla="*/ 278721 h 501801"/>
                <a:gd name="connsiteX1" fmla="*/ 1491085 w 3412295"/>
                <a:gd name="connsiteY1" fmla="*/ 562 h 501801"/>
                <a:gd name="connsiteX2" fmla="*/ 2071396 w 3412295"/>
                <a:gd name="connsiteY2" fmla="*/ 10337 h 501801"/>
                <a:gd name="connsiteX3" fmla="*/ 3126506 w 3412295"/>
                <a:gd name="connsiteY3" fmla="*/ 160087 h 501801"/>
                <a:gd name="connsiteX4" fmla="*/ 3412295 w 3412295"/>
                <a:gd name="connsiteY4" fmla="*/ 218366 h 501801"/>
                <a:gd name="connsiteX5" fmla="*/ 2875533 w 3412295"/>
                <a:gd name="connsiteY5" fmla="*/ 225576 h 501801"/>
                <a:gd name="connsiteX6" fmla="*/ 2617008 w 3412295"/>
                <a:gd name="connsiteY6" fmla="*/ 180577 h 501801"/>
                <a:gd name="connsiteX7" fmla="*/ 2288566 w 3412295"/>
                <a:gd name="connsiteY7" fmla="*/ 143687 h 501801"/>
                <a:gd name="connsiteX8" fmla="*/ 53340 w 3412295"/>
                <a:gd name="connsiteY8" fmla="*/ 263481 h 501801"/>
                <a:gd name="connsiteX9" fmla="*/ 1846833 w 3412295"/>
                <a:gd name="connsiteY9" fmla="*/ 501801 h 50180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875533 w 3412295"/>
                <a:gd name="connsiteY5" fmla="*/ 22557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0" fmla="*/ 0 w 3412295"/>
                <a:gd name="connsiteY0" fmla="*/ 278721 h 278721"/>
                <a:gd name="connsiteX1" fmla="*/ 1491085 w 3412295"/>
                <a:gd name="connsiteY1" fmla="*/ 562 h 278721"/>
                <a:gd name="connsiteX2" fmla="*/ 2071396 w 3412295"/>
                <a:gd name="connsiteY2" fmla="*/ 10337 h 278721"/>
                <a:gd name="connsiteX3" fmla="*/ 3126506 w 3412295"/>
                <a:gd name="connsiteY3" fmla="*/ 160087 h 278721"/>
                <a:gd name="connsiteX4" fmla="*/ 3412295 w 3412295"/>
                <a:gd name="connsiteY4" fmla="*/ 218366 h 278721"/>
                <a:gd name="connsiteX5" fmla="*/ 2942208 w 3412295"/>
                <a:gd name="connsiteY5" fmla="*/ 237006 h 278721"/>
                <a:gd name="connsiteX6" fmla="*/ 2617008 w 3412295"/>
                <a:gd name="connsiteY6" fmla="*/ 180577 h 278721"/>
                <a:gd name="connsiteX7" fmla="*/ 2288566 w 3412295"/>
                <a:gd name="connsiteY7" fmla="*/ 143687 h 278721"/>
                <a:gd name="connsiteX8" fmla="*/ 53340 w 3412295"/>
                <a:gd name="connsiteY8" fmla="*/ 263481 h 278721"/>
                <a:gd name="connsiteX0" fmla="*/ 0 w 3450395"/>
                <a:gd name="connsiteY0" fmla="*/ 278721 h 278721"/>
                <a:gd name="connsiteX1" fmla="*/ 1491085 w 3450395"/>
                <a:gd name="connsiteY1" fmla="*/ 562 h 278721"/>
                <a:gd name="connsiteX2" fmla="*/ 2071396 w 3450395"/>
                <a:gd name="connsiteY2" fmla="*/ 10337 h 278721"/>
                <a:gd name="connsiteX3" fmla="*/ 3126506 w 3450395"/>
                <a:gd name="connsiteY3" fmla="*/ 160087 h 278721"/>
                <a:gd name="connsiteX4" fmla="*/ 3450395 w 3450395"/>
                <a:gd name="connsiteY4" fmla="*/ 225986 h 278721"/>
                <a:gd name="connsiteX5" fmla="*/ 2942208 w 3450395"/>
                <a:gd name="connsiteY5" fmla="*/ 237006 h 278721"/>
                <a:gd name="connsiteX6" fmla="*/ 2617008 w 3450395"/>
                <a:gd name="connsiteY6" fmla="*/ 180577 h 278721"/>
                <a:gd name="connsiteX7" fmla="*/ 2288566 w 3450395"/>
                <a:gd name="connsiteY7" fmla="*/ 143687 h 278721"/>
                <a:gd name="connsiteX8" fmla="*/ 53340 w 3450395"/>
                <a:gd name="connsiteY8" fmla="*/ 263481 h 278721"/>
                <a:gd name="connsiteX0" fmla="*/ 0 w 3602699"/>
                <a:gd name="connsiteY0" fmla="*/ 278721 h 394583"/>
                <a:gd name="connsiteX1" fmla="*/ 1491085 w 3602699"/>
                <a:gd name="connsiteY1" fmla="*/ 562 h 394583"/>
                <a:gd name="connsiteX2" fmla="*/ 2071396 w 3602699"/>
                <a:gd name="connsiteY2" fmla="*/ 10337 h 394583"/>
                <a:gd name="connsiteX3" fmla="*/ 3126506 w 3602699"/>
                <a:gd name="connsiteY3" fmla="*/ 160087 h 394583"/>
                <a:gd name="connsiteX4" fmla="*/ 3602699 w 3602699"/>
                <a:gd name="connsiteY4" fmla="*/ 394583 h 394583"/>
                <a:gd name="connsiteX5" fmla="*/ 2942208 w 3602699"/>
                <a:gd name="connsiteY5" fmla="*/ 237006 h 394583"/>
                <a:gd name="connsiteX6" fmla="*/ 2617008 w 3602699"/>
                <a:gd name="connsiteY6" fmla="*/ 180577 h 394583"/>
                <a:gd name="connsiteX7" fmla="*/ 2288566 w 3602699"/>
                <a:gd name="connsiteY7" fmla="*/ 143687 h 394583"/>
                <a:gd name="connsiteX8" fmla="*/ 53340 w 3602699"/>
                <a:gd name="connsiteY8" fmla="*/ 263481 h 394583"/>
                <a:gd name="connsiteX0" fmla="*/ 0 w 6433675"/>
                <a:gd name="connsiteY0" fmla="*/ 295156 h 411018"/>
                <a:gd name="connsiteX1" fmla="*/ 1491085 w 6433675"/>
                <a:gd name="connsiteY1" fmla="*/ 16997 h 411018"/>
                <a:gd name="connsiteX2" fmla="*/ 2071396 w 6433675"/>
                <a:gd name="connsiteY2" fmla="*/ 26772 h 411018"/>
                <a:gd name="connsiteX3" fmla="*/ 6433675 w 6433675"/>
                <a:gd name="connsiteY3" fmla="*/ 332151 h 411018"/>
                <a:gd name="connsiteX4" fmla="*/ 3602699 w 6433675"/>
                <a:gd name="connsiteY4" fmla="*/ 411018 h 411018"/>
                <a:gd name="connsiteX5" fmla="*/ 2942208 w 6433675"/>
                <a:gd name="connsiteY5" fmla="*/ 253441 h 411018"/>
                <a:gd name="connsiteX6" fmla="*/ 2617008 w 6433675"/>
                <a:gd name="connsiteY6" fmla="*/ 197012 h 411018"/>
                <a:gd name="connsiteX7" fmla="*/ 2288566 w 6433675"/>
                <a:gd name="connsiteY7" fmla="*/ 160122 h 411018"/>
                <a:gd name="connsiteX8" fmla="*/ 53340 w 6433675"/>
                <a:gd name="connsiteY8" fmla="*/ 279916 h 411018"/>
                <a:gd name="connsiteX0" fmla="*/ 0 w 7216952"/>
                <a:gd name="connsiteY0" fmla="*/ 281636 h 397498"/>
                <a:gd name="connsiteX1" fmla="*/ 1491085 w 7216952"/>
                <a:gd name="connsiteY1" fmla="*/ 3477 h 397498"/>
                <a:gd name="connsiteX2" fmla="*/ 2071396 w 7216952"/>
                <a:gd name="connsiteY2" fmla="*/ 13252 h 397498"/>
                <a:gd name="connsiteX3" fmla="*/ 7216952 w 7216952"/>
                <a:gd name="connsiteY3" fmla="*/ 124096 h 397498"/>
                <a:gd name="connsiteX4" fmla="*/ 3602699 w 7216952"/>
                <a:gd name="connsiteY4" fmla="*/ 397498 h 397498"/>
                <a:gd name="connsiteX5" fmla="*/ 2942208 w 7216952"/>
                <a:gd name="connsiteY5" fmla="*/ 239921 h 397498"/>
                <a:gd name="connsiteX6" fmla="*/ 2617008 w 7216952"/>
                <a:gd name="connsiteY6" fmla="*/ 183492 h 397498"/>
                <a:gd name="connsiteX7" fmla="*/ 2288566 w 7216952"/>
                <a:gd name="connsiteY7" fmla="*/ 146602 h 397498"/>
                <a:gd name="connsiteX8" fmla="*/ 53340 w 7216952"/>
                <a:gd name="connsiteY8" fmla="*/ 266396 h 397498"/>
                <a:gd name="connsiteX0" fmla="*/ 0 w 7216952"/>
                <a:gd name="connsiteY0" fmla="*/ 284400 h 487870"/>
                <a:gd name="connsiteX1" fmla="*/ 1491085 w 7216952"/>
                <a:gd name="connsiteY1" fmla="*/ 6241 h 487870"/>
                <a:gd name="connsiteX2" fmla="*/ 5043497 w 7216952"/>
                <a:gd name="connsiteY2" fmla="*/ 487224 h 487870"/>
                <a:gd name="connsiteX3" fmla="*/ 7216952 w 7216952"/>
                <a:gd name="connsiteY3" fmla="*/ 126860 h 487870"/>
                <a:gd name="connsiteX4" fmla="*/ 3602699 w 7216952"/>
                <a:gd name="connsiteY4" fmla="*/ 400262 h 487870"/>
                <a:gd name="connsiteX5" fmla="*/ 2942208 w 7216952"/>
                <a:gd name="connsiteY5" fmla="*/ 242685 h 487870"/>
                <a:gd name="connsiteX6" fmla="*/ 2617008 w 7216952"/>
                <a:gd name="connsiteY6" fmla="*/ 186256 h 487870"/>
                <a:gd name="connsiteX7" fmla="*/ 2288566 w 7216952"/>
                <a:gd name="connsiteY7" fmla="*/ 149366 h 487870"/>
                <a:gd name="connsiteX8" fmla="*/ 53340 w 7216952"/>
                <a:gd name="connsiteY8" fmla="*/ 269160 h 487870"/>
                <a:gd name="connsiteX0" fmla="*/ 0 w 7216952"/>
                <a:gd name="connsiteY0" fmla="*/ 284400 h 672611"/>
                <a:gd name="connsiteX1" fmla="*/ 1491085 w 7216952"/>
                <a:gd name="connsiteY1" fmla="*/ 6241 h 672611"/>
                <a:gd name="connsiteX2" fmla="*/ 5043497 w 7216952"/>
                <a:gd name="connsiteY2" fmla="*/ 487224 h 672611"/>
                <a:gd name="connsiteX3" fmla="*/ 7216952 w 7216952"/>
                <a:gd name="connsiteY3" fmla="*/ 126860 h 672611"/>
                <a:gd name="connsiteX4" fmla="*/ 5177956 w 7216952"/>
                <a:gd name="connsiteY4" fmla="*/ 672611 h 672611"/>
                <a:gd name="connsiteX5" fmla="*/ 2942208 w 7216952"/>
                <a:gd name="connsiteY5" fmla="*/ 242685 h 672611"/>
                <a:gd name="connsiteX6" fmla="*/ 2617008 w 7216952"/>
                <a:gd name="connsiteY6" fmla="*/ 186256 h 672611"/>
                <a:gd name="connsiteX7" fmla="*/ 2288566 w 7216952"/>
                <a:gd name="connsiteY7" fmla="*/ 149366 h 672611"/>
                <a:gd name="connsiteX8" fmla="*/ 53340 w 7216952"/>
                <a:gd name="connsiteY8" fmla="*/ 269160 h 672611"/>
                <a:gd name="connsiteX0" fmla="*/ 0 w 7216952"/>
                <a:gd name="connsiteY0" fmla="*/ 334632 h 722843"/>
                <a:gd name="connsiteX1" fmla="*/ 2078543 w 7216952"/>
                <a:gd name="connsiteY1" fmla="*/ 4596 h 722843"/>
                <a:gd name="connsiteX2" fmla="*/ 5043497 w 7216952"/>
                <a:gd name="connsiteY2" fmla="*/ 537456 h 722843"/>
                <a:gd name="connsiteX3" fmla="*/ 7216952 w 7216952"/>
                <a:gd name="connsiteY3" fmla="*/ 177092 h 722843"/>
                <a:gd name="connsiteX4" fmla="*/ 5177956 w 7216952"/>
                <a:gd name="connsiteY4" fmla="*/ 722843 h 722843"/>
                <a:gd name="connsiteX5" fmla="*/ 2942208 w 7216952"/>
                <a:gd name="connsiteY5" fmla="*/ 292917 h 722843"/>
                <a:gd name="connsiteX6" fmla="*/ 2617008 w 7216952"/>
                <a:gd name="connsiteY6" fmla="*/ 236488 h 722843"/>
                <a:gd name="connsiteX7" fmla="*/ 2288566 w 7216952"/>
                <a:gd name="connsiteY7" fmla="*/ 199598 h 722843"/>
                <a:gd name="connsiteX8" fmla="*/ 53340 w 7216952"/>
                <a:gd name="connsiteY8" fmla="*/ 319392 h 722843"/>
                <a:gd name="connsiteX0" fmla="*/ 0 w 7216952"/>
                <a:gd name="connsiteY0" fmla="*/ 334632 h 722843"/>
                <a:gd name="connsiteX1" fmla="*/ 2078543 w 7216952"/>
                <a:gd name="connsiteY1" fmla="*/ 4596 h 722843"/>
                <a:gd name="connsiteX2" fmla="*/ 5043497 w 7216952"/>
                <a:gd name="connsiteY2" fmla="*/ 537456 h 722843"/>
                <a:gd name="connsiteX3" fmla="*/ 7216952 w 7216952"/>
                <a:gd name="connsiteY3" fmla="*/ 177092 h 722843"/>
                <a:gd name="connsiteX4" fmla="*/ 5177956 w 7216952"/>
                <a:gd name="connsiteY4" fmla="*/ 722843 h 722843"/>
                <a:gd name="connsiteX5" fmla="*/ 2942208 w 7216952"/>
                <a:gd name="connsiteY5" fmla="*/ 292917 h 722843"/>
                <a:gd name="connsiteX6" fmla="*/ 2617008 w 7216952"/>
                <a:gd name="connsiteY6" fmla="*/ 236488 h 722843"/>
                <a:gd name="connsiteX7" fmla="*/ 2288566 w 7216952"/>
                <a:gd name="connsiteY7" fmla="*/ 199598 h 722843"/>
                <a:gd name="connsiteX8" fmla="*/ 53340 w 7216952"/>
                <a:gd name="connsiteY8" fmla="*/ 436113 h 722843"/>
                <a:gd name="connsiteX0" fmla="*/ 0 w 7212600"/>
                <a:gd name="connsiteY0" fmla="*/ 326543 h 723400"/>
                <a:gd name="connsiteX1" fmla="*/ 2074191 w 7212600"/>
                <a:gd name="connsiteY1" fmla="*/ 5153 h 723400"/>
                <a:gd name="connsiteX2" fmla="*/ 5039145 w 7212600"/>
                <a:gd name="connsiteY2" fmla="*/ 538013 h 723400"/>
                <a:gd name="connsiteX3" fmla="*/ 7212600 w 7212600"/>
                <a:gd name="connsiteY3" fmla="*/ 177649 h 723400"/>
                <a:gd name="connsiteX4" fmla="*/ 5173604 w 7212600"/>
                <a:gd name="connsiteY4" fmla="*/ 723400 h 723400"/>
                <a:gd name="connsiteX5" fmla="*/ 2937856 w 7212600"/>
                <a:gd name="connsiteY5" fmla="*/ 293474 h 723400"/>
                <a:gd name="connsiteX6" fmla="*/ 2612656 w 7212600"/>
                <a:gd name="connsiteY6" fmla="*/ 237045 h 723400"/>
                <a:gd name="connsiteX7" fmla="*/ 2284214 w 7212600"/>
                <a:gd name="connsiteY7" fmla="*/ 200155 h 723400"/>
                <a:gd name="connsiteX8" fmla="*/ 48988 w 7212600"/>
                <a:gd name="connsiteY8" fmla="*/ 436670 h 723400"/>
                <a:gd name="connsiteX0" fmla="*/ 0 w 7212600"/>
                <a:gd name="connsiteY0" fmla="*/ 329664 h 726521"/>
                <a:gd name="connsiteX1" fmla="*/ 2074191 w 7212600"/>
                <a:gd name="connsiteY1" fmla="*/ 8274 h 726521"/>
                <a:gd name="connsiteX2" fmla="*/ 5039145 w 7212600"/>
                <a:gd name="connsiteY2" fmla="*/ 541134 h 726521"/>
                <a:gd name="connsiteX3" fmla="*/ 7212600 w 7212600"/>
                <a:gd name="connsiteY3" fmla="*/ 180770 h 726521"/>
                <a:gd name="connsiteX4" fmla="*/ 5173604 w 7212600"/>
                <a:gd name="connsiteY4" fmla="*/ 726521 h 726521"/>
                <a:gd name="connsiteX5" fmla="*/ 2937856 w 7212600"/>
                <a:gd name="connsiteY5" fmla="*/ 296595 h 726521"/>
                <a:gd name="connsiteX6" fmla="*/ 2612656 w 7212600"/>
                <a:gd name="connsiteY6" fmla="*/ 240166 h 726521"/>
                <a:gd name="connsiteX7" fmla="*/ 2284214 w 7212600"/>
                <a:gd name="connsiteY7" fmla="*/ 203276 h 726521"/>
                <a:gd name="connsiteX8" fmla="*/ 48988 w 7212600"/>
                <a:gd name="connsiteY8" fmla="*/ 439791 h 726521"/>
                <a:gd name="connsiteX0" fmla="*/ 0 w 7208248"/>
                <a:gd name="connsiteY0" fmla="*/ 329664 h 726521"/>
                <a:gd name="connsiteX1" fmla="*/ 2074191 w 7208248"/>
                <a:gd name="connsiteY1" fmla="*/ 8274 h 726521"/>
                <a:gd name="connsiteX2" fmla="*/ 5039145 w 7208248"/>
                <a:gd name="connsiteY2" fmla="*/ 541134 h 726521"/>
                <a:gd name="connsiteX3" fmla="*/ 7208248 w 7208248"/>
                <a:gd name="connsiteY3" fmla="*/ 185093 h 726521"/>
                <a:gd name="connsiteX4" fmla="*/ 5173604 w 7208248"/>
                <a:gd name="connsiteY4" fmla="*/ 726521 h 726521"/>
                <a:gd name="connsiteX5" fmla="*/ 2937856 w 7208248"/>
                <a:gd name="connsiteY5" fmla="*/ 296595 h 726521"/>
                <a:gd name="connsiteX6" fmla="*/ 2612656 w 7208248"/>
                <a:gd name="connsiteY6" fmla="*/ 240166 h 726521"/>
                <a:gd name="connsiteX7" fmla="*/ 2284214 w 7208248"/>
                <a:gd name="connsiteY7" fmla="*/ 203276 h 726521"/>
                <a:gd name="connsiteX8" fmla="*/ 48988 w 7208248"/>
                <a:gd name="connsiteY8" fmla="*/ 439791 h 726521"/>
                <a:gd name="connsiteX0" fmla="*/ 0 w 7208248"/>
                <a:gd name="connsiteY0" fmla="*/ 329664 h 726521"/>
                <a:gd name="connsiteX1" fmla="*/ 2074191 w 7208248"/>
                <a:gd name="connsiteY1" fmla="*/ 8274 h 726521"/>
                <a:gd name="connsiteX2" fmla="*/ 5039145 w 7208248"/>
                <a:gd name="connsiteY2" fmla="*/ 541134 h 726521"/>
                <a:gd name="connsiteX3" fmla="*/ 7208248 w 7208248"/>
                <a:gd name="connsiteY3" fmla="*/ 185093 h 726521"/>
                <a:gd name="connsiteX4" fmla="*/ 5173604 w 7208248"/>
                <a:gd name="connsiteY4" fmla="*/ 726521 h 726521"/>
                <a:gd name="connsiteX5" fmla="*/ 2937856 w 7208248"/>
                <a:gd name="connsiteY5" fmla="*/ 296595 h 726521"/>
                <a:gd name="connsiteX6" fmla="*/ 2612656 w 7208248"/>
                <a:gd name="connsiteY6" fmla="*/ 240166 h 726521"/>
                <a:gd name="connsiteX7" fmla="*/ 2284214 w 7208248"/>
                <a:gd name="connsiteY7" fmla="*/ 203276 h 726521"/>
                <a:gd name="connsiteX8" fmla="*/ 48988 w 7208248"/>
                <a:gd name="connsiteY8" fmla="*/ 439791 h 726521"/>
                <a:gd name="connsiteX0" fmla="*/ 0 w 7208248"/>
                <a:gd name="connsiteY0" fmla="*/ 329664 h 763788"/>
                <a:gd name="connsiteX1" fmla="*/ 2074191 w 7208248"/>
                <a:gd name="connsiteY1" fmla="*/ 8274 h 763788"/>
                <a:gd name="connsiteX2" fmla="*/ 5039145 w 7208248"/>
                <a:gd name="connsiteY2" fmla="*/ 541134 h 763788"/>
                <a:gd name="connsiteX3" fmla="*/ 7208248 w 7208248"/>
                <a:gd name="connsiteY3" fmla="*/ 185093 h 763788"/>
                <a:gd name="connsiteX4" fmla="*/ 5173604 w 7208248"/>
                <a:gd name="connsiteY4" fmla="*/ 726521 h 763788"/>
                <a:gd name="connsiteX5" fmla="*/ 2937856 w 7208248"/>
                <a:gd name="connsiteY5" fmla="*/ 296595 h 763788"/>
                <a:gd name="connsiteX6" fmla="*/ 2612656 w 7208248"/>
                <a:gd name="connsiteY6" fmla="*/ 240166 h 763788"/>
                <a:gd name="connsiteX7" fmla="*/ 2284214 w 7208248"/>
                <a:gd name="connsiteY7" fmla="*/ 203276 h 763788"/>
                <a:gd name="connsiteX8" fmla="*/ 48988 w 7208248"/>
                <a:gd name="connsiteY8" fmla="*/ 439791 h 763788"/>
                <a:gd name="connsiteX0" fmla="*/ 0 w 7208248"/>
                <a:gd name="connsiteY0" fmla="*/ 329664 h 631319"/>
                <a:gd name="connsiteX1" fmla="*/ 2074191 w 7208248"/>
                <a:gd name="connsiteY1" fmla="*/ 8274 h 631319"/>
                <a:gd name="connsiteX2" fmla="*/ 5039145 w 7208248"/>
                <a:gd name="connsiteY2" fmla="*/ 541134 h 631319"/>
                <a:gd name="connsiteX3" fmla="*/ 7208248 w 7208248"/>
                <a:gd name="connsiteY3" fmla="*/ 185093 h 631319"/>
                <a:gd name="connsiteX4" fmla="*/ 5552188 w 7208248"/>
                <a:gd name="connsiteY4" fmla="*/ 583862 h 631319"/>
                <a:gd name="connsiteX5" fmla="*/ 2937856 w 7208248"/>
                <a:gd name="connsiteY5" fmla="*/ 296595 h 631319"/>
                <a:gd name="connsiteX6" fmla="*/ 2612656 w 7208248"/>
                <a:gd name="connsiteY6" fmla="*/ 240166 h 631319"/>
                <a:gd name="connsiteX7" fmla="*/ 2284214 w 7208248"/>
                <a:gd name="connsiteY7" fmla="*/ 203276 h 631319"/>
                <a:gd name="connsiteX8" fmla="*/ 48988 w 7208248"/>
                <a:gd name="connsiteY8" fmla="*/ 439791 h 631319"/>
                <a:gd name="connsiteX0" fmla="*/ 0 w 7208248"/>
                <a:gd name="connsiteY0" fmla="*/ 329664 h 599353"/>
                <a:gd name="connsiteX1" fmla="*/ 2074191 w 7208248"/>
                <a:gd name="connsiteY1" fmla="*/ 8274 h 599353"/>
                <a:gd name="connsiteX2" fmla="*/ 5039145 w 7208248"/>
                <a:gd name="connsiteY2" fmla="*/ 541134 h 599353"/>
                <a:gd name="connsiteX3" fmla="*/ 7208248 w 7208248"/>
                <a:gd name="connsiteY3" fmla="*/ 185093 h 599353"/>
                <a:gd name="connsiteX4" fmla="*/ 5552188 w 7208248"/>
                <a:gd name="connsiteY4" fmla="*/ 583862 h 599353"/>
                <a:gd name="connsiteX5" fmla="*/ 2937856 w 7208248"/>
                <a:gd name="connsiteY5" fmla="*/ 296595 h 599353"/>
                <a:gd name="connsiteX6" fmla="*/ 2612656 w 7208248"/>
                <a:gd name="connsiteY6" fmla="*/ 240166 h 599353"/>
                <a:gd name="connsiteX7" fmla="*/ 2284214 w 7208248"/>
                <a:gd name="connsiteY7" fmla="*/ 203276 h 599353"/>
                <a:gd name="connsiteX8" fmla="*/ 48988 w 7208248"/>
                <a:gd name="connsiteY8" fmla="*/ 439791 h 599353"/>
                <a:gd name="connsiteX0" fmla="*/ 0 w 7208248"/>
                <a:gd name="connsiteY0" fmla="*/ 329664 h 599353"/>
                <a:gd name="connsiteX1" fmla="*/ 2074191 w 7208248"/>
                <a:gd name="connsiteY1" fmla="*/ 8274 h 599353"/>
                <a:gd name="connsiteX2" fmla="*/ 5039145 w 7208248"/>
                <a:gd name="connsiteY2" fmla="*/ 541134 h 599353"/>
                <a:gd name="connsiteX3" fmla="*/ 7208248 w 7208248"/>
                <a:gd name="connsiteY3" fmla="*/ 185093 h 599353"/>
                <a:gd name="connsiteX4" fmla="*/ 5552188 w 7208248"/>
                <a:gd name="connsiteY4" fmla="*/ 583862 h 599353"/>
                <a:gd name="connsiteX5" fmla="*/ 2937856 w 7208248"/>
                <a:gd name="connsiteY5" fmla="*/ 296595 h 599353"/>
                <a:gd name="connsiteX6" fmla="*/ 2612656 w 7208248"/>
                <a:gd name="connsiteY6" fmla="*/ 240166 h 599353"/>
                <a:gd name="connsiteX7" fmla="*/ 2284214 w 7208248"/>
                <a:gd name="connsiteY7" fmla="*/ 203276 h 599353"/>
                <a:gd name="connsiteX8" fmla="*/ 48988 w 7208248"/>
                <a:gd name="connsiteY8" fmla="*/ 439791 h 599353"/>
                <a:gd name="connsiteX0" fmla="*/ 0 w 7208248"/>
                <a:gd name="connsiteY0" fmla="*/ 329664 h 589686"/>
                <a:gd name="connsiteX1" fmla="*/ 2074191 w 7208248"/>
                <a:gd name="connsiteY1" fmla="*/ 8274 h 589686"/>
                <a:gd name="connsiteX2" fmla="*/ 5039145 w 7208248"/>
                <a:gd name="connsiteY2" fmla="*/ 541134 h 589686"/>
                <a:gd name="connsiteX3" fmla="*/ 7208248 w 7208248"/>
                <a:gd name="connsiteY3" fmla="*/ 185093 h 589686"/>
                <a:gd name="connsiteX4" fmla="*/ 5552188 w 7208248"/>
                <a:gd name="connsiteY4" fmla="*/ 583862 h 589686"/>
                <a:gd name="connsiteX5" fmla="*/ 3494852 w 7208248"/>
                <a:gd name="connsiteY5" fmla="*/ 400347 h 589686"/>
                <a:gd name="connsiteX6" fmla="*/ 2612656 w 7208248"/>
                <a:gd name="connsiteY6" fmla="*/ 240166 h 589686"/>
                <a:gd name="connsiteX7" fmla="*/ 2284214 w 7208248"/>
                <a:gd name="connsiteY7" fmla="*/ 203276 h 589686"/>
                <a:gd name="connsiteX8" fmla="*/ 48988 w 7208248"/>
                <a:gd name="connsiteY8" fmla="*/ 439791 h 589686"/>
                <a:gd name="connsiteX0" fmla="*/ 0 w 7208248"/>
                <a:gd name="connsiteY0" fmla="*/ 329664 h 594238"/>
                <a:gd name="connsiteX1" fmla="*/ 2074191 w 7208248"/>
                <a:gd name="connsiteY1" fmla="*/ 8274 h 594238"/>
                <a:gd name="connsiteX2" fmla="*/ 5039145 w 7208248"/>
                <a:gd name="connsiteY2" fmla="*/ 541134 h 594238"/>
                <a:gd name="connsiteX3" fmla="*/ 7208248 w 7208248"/>
                <a:gd name="connsiteY3" fmla="*/ 185093 h 594238"/>
                <a:gd name="connsiteX4" fmla="*/ 5552188 w 7208248"/>
                <a:gd name="connsiteY4" fmla="*/ 583862 h 594238"/>
                <a:gd name="connsiteX5" fmla="*/ 3494852 w 7208248"/>
                <a:gd name="connsiteY5" fmla="*/ 400347 h 594238"/>
                <a:gd name="connsiteX6" fmla="*/ 2612656 w 7208248"/>
                <a:gd name="connsiteY6" fmla="*/ 240166 h 594238"/>
                <a:gd name="connsiteX7" fmla="*/ 2284214 w 7208248"/>
                <a:gd name="connsiteY7" fmla="*/ 203276 h 594238"/>
                <a:gd name="connsiteX8" fmla="*/ 48988 w 7208248"/>
                <a:gd name="connsiteY8" fmla="*/ 439791 h 594238"/>
                <a:gd name="connsiteX0" fmla="*/ 0 w 7208248"/>
                <a:gd name="connsiteY0" fmla="*/ 329664 h 588892"/>
                <a:gd name="connsiteX1" fmla="*/ 2074191 w 7208248"/>
                <a:gd name="connsiteY1" fmla="*/ 8274 h 588892"/>
                <a:gd name="connsiteX2" fmla="*/ 5039145 w 7208248"/>
                <a:gd name="connsiteY2" fmla="*/ 541134 h 588892"/>
                <a:gd name="connsiteX3" fmla="*/ 7208248 w 7208248"/>
                <a:gd name="connsiteY3" fmla="*/ 185093 h 588892"/>
                <a:gd name="connsiteX4" fmla="*/ 5552188 w 7208248"/>
                <a:gd name="connsiteY4" fmla="*/ 583862 h 588892"/>
                <a:gd name="connsiteX5" fmla="*/ 3494852 w 7208248"/>
                <a:gd name="connsiteY5" fmla="*/ 400347 h 588892"/>
                <a:gd name="connsiteX6" fmla="*/ 2612656 w 7208248"/>
                <a:gd name="connsiteY6" fmla="*/ 240166 h 588892"/>
                <a:gd name="connsiteX7" fmla="*/ 2284214 w 7208248"/>
                <a:gd name="connsiteY7" fmla="*/ 203276 h 588892"/>
                <a:gd name="connsiteX8" fmla="*/ 48988 w 7208248"/>
                <a:gd name="connsiteY8" fmla="*/ 439791 h 588892"/>
                <a:gd name="connsiteX0" fmla="*/ 0 w 7208248"/>
                <a:gd name="connsiteY0" fmla="*/ 329664 h 631399"/>
                <a:gd name="connsiteX1" fmla="*/ 2074191 w 7208248"/>
                <a:gd name="connsiteY1" fmla="*/ 8274 h 631399"/>
                <a:gd name="connsiteX2" fmla="*/ 5039145 w 7208248"/>
                <a:gd name="connsiteY2" fmla="*/ 541134 h 631399"/>
                <a:gd name="connsiteX3" fmla="*/ 7208248 w 7208248"/>
                <a:gd name="connsiteY3" fmla="*/ 185093 h 631399"/>
                <a:gd name="connsiteX4" fmla="*/ 5025653 w 7208248"/>
                <a:gd name="connsiteY4" fmla="*/ 627092 h 631399"/>
                <a:gd name="connsiteX5" fmla="*/ 3494852 w 7208248"/>
                <a:gd name="connsiteY5" fmla="*/ 400347 h 631399"/>
                <a:gd name="connsiteX6" fmla="*/ 2612656 w 7208248"/>
                <a:gd name="connsiteY6" fmla="*/ 240166 h 631399"/>
                <a:gd name="connsiteX7" fmla="*/ 2284214 w 7208248"/>
                <a:gd name="connsiteY7" fmla="*/ 203276 h 631399"/>
                <a:gd name="connsiteX8" fmla="*/ 48988 w 7208248"/>
                <a:gd name="connsiteY8" fmla="*/ 439791 h 631399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284214 w 7208248"/>
                <a:gd name="connsiteY7" fmla="*/ 20327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284214 w 7208248"/>
                <a:gd name="connsiteY7" fmla="*/ 20327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070988 w 7208248"/>
                <a:gd name="connsiteY7" fmla="*/ 116816 h 628424"/>
                <a:gd name="connsiteX8" fmla="*/ 48988 w 7208248"/>
                <a:gd name="connsiteY8" fmla="*/ 439791 h 628424"/>
                <a:gd name="connsiteX0" fmla="*/ 0 w 7208248"/>
                <a:gd name="connsiteY0" fmla="*/ 329664 h 628424"/>
                <a:gd name="connsiteX1" fmla="*/ 2074191 w 7208248"/>
                <a:gd name="connsiteY1" fmla="*/ 8274 h 628424"/>
                <a:gd name="connsiteX2" fmla="*/ 5039145 w 7208248"/>
                <a:gd name="connsiteY2" fmla="*/ 541134 h 628424"/>
                <a:gd name="connsiteX3" fmla="*/ 7208248 w 7208248"/>
                <a:gd name="connsiteY3" fmla="*/ 185093 h 628424"/>
                <a:gd name="connsiteX4" fmla="*/ 5025653 w 7208248"/>
                <a:gd name="connsiteY4" fmla="*/ 627092 h 628424"/>
                <a:gd name="connsiteX5" fmla="*/ 3494852 w 7208248"/>
                <a:gd name="connsiteY5" fmla="*/ 400347 h 628424"/>
                <a:gd name="connsiteX6" fmla="*/ 2612656 w 7208248"/>
                <a:gd name="connsiteY6" fmla="*/ 240166 h 628424"/>
                <a:gd name="connsiteX7" fmla="*/ 2070988 w 7208248"/>
                <a:gd name="connsiteY7" fmla="*/ 116816 h 628424"/>
                <a:gd name="connsiteX8" fmla="*/ 48988 w 7208248"/>
                <a:gd name="connsiteY8" fmla="*/ 439791 h 628424"/>
                <a:gd name="connsiteX0" fmla="*/ 0 w 7208248"/>
                <a:gd name="connsiteY0" fmla="*/ 329664 h 628577"/>
                <a:gd name="connsiteX1" fmla="*/ 2074191 w 7208248"/>
                <a:gd name="connsiteY1" fmla="*/ 8274 h 628577"/>
                <a:gd name="connsiteX2" fmla="*/ 5039145 w 7208248"/>
                <a:gd name="connsiteY2" fmla="*/ 541134 h 628577"/>
                <a:gd name="connsiteX3" fmla="*/ 7208248 w 7208248"/>
                <a:gd name="connsiteY3" fmla="*/ 185093 h 628577"/>
                <a:gd name="connsiteX4" fmla="*/ 5025653 w 7208248"/>
                <a:gd name="connsiteY4" fmla="*/ 627092 h 628577"/>
                <a:gd name="connsiteX5" fmla="*/ 3494852 w 7208248"/>
                <a:gd name="connsiteY5" fmla="*/ 400347 h 628577"/>
                <a:gd name="connsiteX6" fmla="*/ 2070988 w 7208248"/>
                <a:gd name="connsiteY6" fmla="*/ 116816 h 628577"/>
                <a:gd name="connsiteX7" fmla="*/ 48988 w 7208248"/>
                <a:gd name="connsiteY7" fmla="*/ 439791 h 628577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48988 w 7208248"/>
                <a:gd name="connsiteY6" fmla="*/ 439791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  <a:gd name="connsiteX0" fmla="*/ 0 w 7208248"/>
                <a:gd name="connsiteY0" fmla="*/ 329664 h 627323"/>
                <a:gd name="connsiteX1" fmla="*/ 2074191 w 7208248"/>
                <a:gd name="connsiteY1" fmla="*/ 8274 h 627323"/>
                <a:gd name="connsiteX2" fmla="*/ 5039145 w 7208248"/>
                <a:gd name="connsiteY2" fmla="*/ 541134 h 627323"/>
                <a:gd name="connsiteX3" fmla="*/ 7208248 w 7208248"/>
                <a:gd name="connsiteY3" fmla="*/ 185093 h 627323"/>
                <a:gd name="connsiteX4" fmla="*/ 5025653 w 7208248"/>
                <a:gd name="connsiteY4" fmla="*/ 627092 h 627323"/>
                <a:gd name="connsiteX5" fmla="*/ 2070988 w 7208248"/>
                <a:gd name="connsiteY5" fmla="*/ 116816 h 627323"/>
                <a:gd name="connsiteX6" fmla="*/ 0 w 7208248"/>
                <a:gd name="connsiteY6" fmla="*/ 329664 h 627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208248" h="627323">
                  <a:moveTo>
                    <a:pt x="0" y="329664"/>
                  </a:moveTo>
                  <a:cubicBezTo>
                    <a:pt x="491919" y="44924"/>
                    <a:pt x="1234334" y="-26971"/>
                    <a:pt x="2074191" y="8274"/>
                  </a:cubicBezTo>
                  <a:cubicBezTo>
                    <a:pt x="2914048" y="43519"/>
                    <a:pt x="4183469" y="511664"/>
                    <a:pt x="5039145" y="541134"/>
                  </a:cubicBezTo>
                  <a:cubicBezTo>
                    <a:pt x="5894821" y="570604"/>
                    <a:pt x="6375960" y="152900"/>
                    <a:pt x="7208248" y="185093"/>
                  </a:cubicBezTo>
                  <a:cubicBezTo>
                    <a:pt x="6373380" y="227233"/>
                    <a:pt x="5881863" y="638471"/>
                    <a:pt x="5025653" y="627092"/>
                  </a:cubicBezTo>
                  <a:cubicBezTo>
                    <a:pt x="4169443" y="615713"/>
                    <a:pt x="3026760" y="149619"/>
                    <a:pt x="2070988" y="116816"/>
                  </a:cubicBezTo>
                  <a:cubicBezTo>
                    <a:pt x="1115216" y="84013"/>
                    <a:pt x="733844" y="59857"/>
                    <a:pt x="0" y="329664"/>
                  </a:cubicBezTo>
                  <a:close/>
                </a:path>
              </a:pathLst>
            </a:custGeom>
            <a:solidFill>
              <a:srgbClr val="3399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08FF8ECF-4331-FD15-6B0E-69C34FC8DCBD}"/>
                </a:ext>
              </a:extLst>
            </p:cNvPr>
            <p:cNvSpPr/>
            <p:nvPr/>
          </p:nvSpPr>
          <p:spPr>
            <a:xfrm>
              <a:off x="5282067" y="1754304"/>
              <a:ext cx="6318488" cy="458900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  <a:gd name="connsiteX0" fmla="*/ 0 w 7242683"/>
                <a:gd name="connsiteY0" fmla="*/ 214337 h 489952"/>
                <a:gd name="connsiteX1" fmla="*/ 2067044 w 7242683"/>
                <a:gd name="connsiteY1" fmla="*/ 36737 h 489952"/>
                <a:gd name="connsiteX2" fmla="*/ 4969253 w 7242683"/>
                <a:gd name="connsiteY2" fmla="*/ 488753 h 489952"/>
                <a:gd name="connsiteX3" fmla="*/ 7242683 w 7242683"/>
                <a:gd name="connsiteY3" fmla="*/ 189656 h 489952"/>
                <a:gd name="connsiteX0" fmla="*/ 0 w 7242683"/>
                <a:gd name="connsiteY0" fmla="*/ 220163 h 495778"/>
                <a:gd name="connsiteX1" fmla="*/ 2158426 w 7242683"/>
                <a:gd name="connsiteY1" fmla="*/ 33917 h 495778"/>
                <a:gd name="connsiteX2" fmla="*/ 4969253 w 7242683"/>
                <a:gd name="connsiteY2" fmla="*/ 494579 h 495778"/>
                <a:gd name="connsiteX3" fmla="*/ 7242683 w 7242683"/>
                <a:gd name="connsiteY3" fmla="*/ 195482 h 495778"/>
                <a:gd name="connsiteX0" fmla="*/ 0 w 7242683"/>
                <a:gd name="connsiteY0" fmla="*/ 222382 h 528175"/>
                <a:gd name="connsiteX1" fmla="*/ 2158426 w 7242683"/>
                <a:gd name="connsiteY1" fmla="*/ 36136 h 528175"/>
                <a:gd name="connsiteX2" fmla="*/ 4938792 w 7242683"/>
                <a:gd name="connsiteY2" fmla="*/ 527059 h 528175"/>
                <a:gd name="connsiteX3" fmla="*/ 7242683 w 7242683"/>
                <a:gd name="connsiteY3" fmla="*/ 197701 h 528175"/>
                <a:gd name="connsiteX0" fmla="*/ 0 w 7242683"/>
                <a:gd name="connsiteY0" fmla="*/ 221749 h 518917"/>
                <a:gd name="connsiteX1" fmla="*/ 2158426 w 7242683"/>
                <a:gd name="connsiteY1" fmla="*/ 35503 h 518917"/>
                <a:gd name="connsiteX2" fmla="*/ 4938792 w 7242683"/>
                <a:gd name="connsiteY2" fmla="*/ 517779 h 518917"/>
                <a:gd name="connsiteX3" fmla="*/ 7242683 w 7242683"/>
                <a:gd name="connsiteY3" fmla="*/ 197068 h 518917"/>
                <a:gd name="connsiteX0" fmla="*/ 0 w 7242683"/>
                <a:gd name="connsiteY0" fmla="*/ 217947 h 515115"/>
                <a:gd name="connsiteX1" fmla="*/ 2158426 w 7242683"/>
                <a:gd name="connsiteY1" fmla="*/ 31701 h 515115"/>
                <a:gd name="connsiteX2" fmla="*/ 4938792 w 7242683"/>
                <a:gd name="connsiteY2" fmla="*/ 513977 h 515115"/>
                <a:gd name="connsiteX3" fmla="*/ 7242683 w 7242683"/>
                <a:gd name="connsiteY3" fmla="*/ 193266 h 515115"/>
                <a:gd name="connsiteX0" fmla="*/ 0 w 7242683"/>
                <a:gd name="connsiteY0" fmla="*/ 223960 h 521128"/>
                <a:gd name="connsiteX1" fmla="*/ 2154075 w 7242683"/>
                <a:gd name="connsiteY1" fmla="*/ 29068 h 521128"/>
                <a:gd name="connsiteX2" fmla="*/ 4938792 w 7242683"/>
                <a:gd name="connsiteY2" fmla="*/ 519990 h 521128"/>
                <a:gd name="connsiteX3" fmla="*/ 7242683 w 7242683"/>
                <a:gd name="connsiteY3" fmla="*/ 199279 h 521128"/>
                <a:gd name="connsiteX0" fmla="*/ 0 w 7216574"/>
                <a:gd name="connsiteY0" fmla="*/ 223960 h 520914"/>
                <a:gd name="connsiteX1" fmla="*/ 2154075 w 7216574"/>
                <a:gd name="connsiteY1" fmla="*/ 29068 h 520914"/>
                <a:gd name="connsiteX2" fmla="*/ 4938792 w 7216574"/>
                <a:gd name="connsiteY2" fmla="*/ 519990 h 520914"/>
                <a:gd name="connsiteX3" fmla="*/ 7216574 w 7216574"/>
                <a:gd name="connsiteY3" fmla="*/ 99849 h 520914"/>
                <a:gd name="connsiteX0" fmla="*/ 0 w 7216574"/>
                <a:gd name="connsiteY0" fmla="*/ 223960 h 520995"/>
                <a:gd name="connsiteX1" fmla="*/ 2154075 w 7216574"/>
                <a:gd name="connsiteY1" fmla="*/ 29068 h 520995"/>
                <a:gd name="connsiteX2" fmla="*/ 4938792 w 7216574"/>
                <a:gd name="connsiteY2" fmla="*/ 519990 h 520995"/>
                <a:gd name="connsiteX3" fmla="*/ 7216574 w 7216574"/>
                <a:gd name="connsiteY3" fmla="*/ 99849 h 520995"/>
                <a:gd name="connsiteX0" fmla="*/ 0 w 7216574"/>
                <a:gd name="connsiteY0" fmla="*/ 223960 h 520693"/>
                <a:gd name="connsiteX1" fmla="*/ 2154075 w 7216574"/>
                <a:gd name="connsiteY1" fmla="*/ 29068 h 520693"/>
                <a:gd name="connsiteX2" fmla="*/ 4938792 w 7216574"/>
                <a:gd name="connsiteY2" fmla="*/ 519990 h 520693"/>
                <a:gd name="connsiteX3" fmla="*/ 7216574 w 7216574"/>
                <a:gd name="connsiteY3" fmla="*/ 99849 h 520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16574" h="520693">
                  <a:moveTo>
                    <a:pt x="0" y="223960"/>
                  </a:moveTo>
                  <a:cubicBezTo>
                    <a:pt x="661695" y="-51941"/>
                    <a:pt x="1339646" y="-11624"/>
                    <a:pt x="2154075" y="29068"/>
                  </a:cubicBezTo>
                  <a:cubicBezTo>
                    <a:pt x="2968504" y="69760"/>
                    <a:pt x="4076186" y="494504"/>
                    <a:pt x="4938792" y="519990"/>
                  </a:cubicBezTo>
                  <a:cubicBezTo>
                    <a:pt x="5753532" y="541153"/>
                    <a:pt x="6511528" y="77766"/>
                    <a:pt x="7216574" y="9984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CF88E92-75AB-3C43-A76D-8FA8977F12C0}"/>
                    </a:ext>
                  </a:extLst>
                </p:cNvPr>
                <p:cNvSpPr txBox="1"/>
                <p:nvPr/>
              </p:nvSpPr>
              <p:spPr>
                <a:xfrm>
                  <a:off x="8626124" y="2011628"/>
                  <a:ext cx="312171" cy="4861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3CF88E92-75AB-3C43-A76D-8FA8977F12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6124" y="2011628"/>
                  <a:ext cx="312171" cy="486130"/>
                </a:xfrm>
                <a:prstGeom prst="rect">
                  <a:avLst/>
                </a:prstGeom>
                <a:blipFill>
                  <a:blip r:embed="rId9"/>
                  <a:stretch>
                    <a:fillRect l="-5882" r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E66F4ED-A4C6-108E-CF28-6CB3DAA88FA4}"/>
                  </a:ext>
                </a:extLst>
              </p:cNvPr>
              <p:cNvSpPr txBox="1"/>
              <p:nvPr/>
            </p:nvSpPr>
            <p:spPr>
              <a:xfrm>
                <a:off x="230563" y="269366"/>
                <a:ext cx="487325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If the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is an evolution</a:t>
                </a:r>
                <a:br>
                  <a:rPr lang="en-US" sz="3200" dirty="0"/>
                </a:br>
                <a:r>
                  <a:rPr lang="en-US" sz="3200" dirty="0"/>
                  <a:t>of the system</a:t>
                </a: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E66F4ED-A4C6-108E-CF28-6CB3DAA88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63" y="269366"/>
                <a:ext cx="4873257" cy="1077218"/>
              </a:xfrm>
              <a:prstGeom prst="rect">
                <a:avLst/>
              </a:prstGeom>
              <a:blipFill>
                <a:blip r:embed="rId10"/>
                <a:stretch>
                  <a:fillRect l="-3254" t="-5650" r="-2128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8BC2467-D3AF-5AE6-AA22-5D51AAE2A861}"/>
                  </a:ext>
                </a:extLst>
              </p:cNvPr>
              <p:cNvSpPr txBox="1"/>
              <p:nvPr/>
            </p:nvSpPr>
            <p:spPr>
              <a:xfrm>
                <a:off x="268675" y="3641195"/>
                <a:ext cx="4419383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If the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200" dirty="0"/>
                  <a:t> is not an evolution of the system, we can always find a variation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such that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8BC2467-D3AF-5AE6-AA22-5D51AAE2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75" y="3641195"/>
                <a:ext cx="4419383" cy="2062103"/>
              </a:xfrm>
              <a:prstGeom prst="rect">
                <a:avLst/>
              </a:prstGeom>
              <a:blipFill>
                <a:blip r:embed="rId11"/>
                <a:stretch>
                  <a:fillRect l="-3448" t="-2950" r="-1241" b="-9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54BD3B2-4C10-C7B5-2C59-E58E35EA6892}"/>
                  </a:ext>
                </a:extLst>
              </p:cNvPr>
              <p:cNvSpPr txBox="1"/>
              <p:nvPr/>
            </p:nvSpPr>
            <p:spPr>
              <a:xfrm>
                <a:off x="422194" y="5769192"/>
                <a:ext cx="6010577" cy="8748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∬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360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3600" dirty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i="1" dirty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36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54BD3B2-4C10-C7B5-2C59-E58E35EA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4" y="5769192"/>
                <a:ext cx="6010577" cy="87485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250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88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6AC-CE10-23DB-72C3-B7BD9121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8393-C9D7-77CA-FCF8-9C1456FA6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69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7EBE801-D05A-12F9-9F67-B7503A1A2DF7}"/>
              </a:ext>
            </a:extLst>
          </p:cNvPr>
          <p:cNvGrpSpPr/>
          <p:nvPr/>
        </p:nvGrpSpPr>
        <p:grpSpPr>
          <a:xfrm>
            <a:off x="4785064" y="564596"/>
            <a:ext cx="6829713" cy="3572398"/>
            <a:chOff x="6096000" y="770953"/>
            <a:chExt cx="5611703" cy="248524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C5D2E0F-DEF8-2610-A441-0A59273ED87D}"/>
                </a:ext>
              </a:extLst>
            </p:cNvPr>
            <p:cNvSpPr/>
            <p:nvPr/>
          </p:nvSpPr>
          <p:spPr>
            <a:xfrm>
              <a:off x="6311729" y="1713844"/>
              <a:ext cx="5277608" cy="35026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61335" h="488561">
                  <a:moveTo>
                    <a:pt x="0" y="416091"/>
                  </a:moveTo>
                  <a:cubicBezTo>
                    <a:pt x="585495" y="19540"/>
                    <a:pt x="1220237" y="-8840"/>
                    <a:pt x="2052346" y="1657"/>
                  </a:cubicBezTo>
                  <a:cubicBezTo>
                    <a:pt x="2884455" y="12154"/>
                    <a:pt x="3859115" y="394320"/>
                    <a:pt x="4992655" y="479073"/>
                  </a:cubicBezTo>
                  <a:cubicBezTo>
                    <a:pt x="6126195" y="563826"/>
                    <a:pt x="6712858" y="51162"/>
                    <a:pt x="7361335" y="11647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8637CD2-656F-5B7A-3CEE-921201C93BCD}"/>
                </a:ext>
              </a:extLst>
            </p:cNvPr>
            <p:cNvSpPr/>
            <p:nvPr/>
          </p:nvSpPr>
          <p:spPr>
            <a:xfrm>
              <a:off x="6420990" y="1854378"/>
              <a:ext cx="5195662" cy="365728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417442 h 521158"/>
                <a:gd name="connsiteX1" fmla="*/ 2052346 w 7361335"/>
                <a:gd name="connsiteY1" fmla="*/ 3008 h 521158"/>
                <a:gd name="connsiteX2" fmla="*/ 4637055 w 7361335"/>
                <a:gd name="connsiteY2" fmla="*/ 512174 h 521158"/>
                <a:gd name="connsiteX3" fmla="*/ 7361335 w 7361335"/>
                <a:gd name="connsiteY3" fmla="*/ 117827 h 521158"/>
                <a:gd name="connsiteX0" fmla="*/ 0 w 7247035"/>
                <a:gd name="connsiteY0" fmla="*/ 417442 h 512500"/>
                <a:gd name="connsiteX1" fmla="*/ 2052346 w 7247035"/>
                <a:gd name="connsiteY1" fmla="*/ 3008 h 512500"/>
                <a:gd name="connsiteX2" fmla="*/ 4637055 w 7247035"/>
                <a:gd name="connsiteY2" fmla="*/ 512174 h 512500"/>
                <a:gd name="connsiteX3" fmla="*/ 7247035 w 7247035"/>
                <a:gd name="connsiteY3" fmla="*/ 92427 h 512500"/>
                <a:gd name="connsiteX0" fmla="*/ 0 w 7247035"/>
                <a:gd name="connsiteY0" fmla="*/ 459518 h 510126"/>
                <a:gd name="connsiteX1" fmla="*/ 2052346 w 7247035"/>
                <a:gd name="connsiteY1" fmla="*/ 634 h 510126"/>
                <a:gd name="connsiteX2" fmla="*/ 4637055 w 7247035"/>
                <a:gd name="connsiteY2" fmla="*/ 509800 h 510126"/>
                <a:gd name="connsiteX3" fmla="*/ 7247035 w 7247035"/>
                <a:gd name="connsiteY3" fmla="*/ 90053 h 510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510126">
                  <a:moveTo>
                    <a:pt x="0" y="459518"/>
                  </a:moveTo>
                  <a:cubicBezTo>
                    <a:pt x="585495" y="62967"/>
                    <a:pt x="1279504" y="-7746"/>
                    <a:pt x="2052346" y="634"/>
                  </a:cubicBezTo>
                  <a:cubicBezTo>
                    <a:pt x="2825188" y="9014"/>
                    <a:pt x="3771274" y="494897"/>
                    <a:pt x="4637055" y="509800"/>
                  </a:cubicBezTo>
                  <a:cubicBezTo>
                    <a:pt x="5502836" y="524703"/>
                    <a:pt x="6598558" y="24739"/>
                    <a:pt x="7247035" y="9005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9C3EF49-15AD-9F42-ACDD-5AF587A37E95}"/>
                </a:ext>
              </a:extLst>
            </p:cNvPr>
            <p:cNvSpPr/>
            <p:nvPr/>
          </p:nvSpPr>
          <p:spPr>
            <a:xfrm>
              <a:off x="6493831" y="1539177"/>
              <a:ext cx="5195662" cy="332337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61335"/>
                <a:gd name="connsiteY0" fmla="*/ 351037 h 414114"/>
                <a:gd name="connsiteX1" fmla="*/ 2071396 w 7361335"/>
                <a:gd name="connsiteY1" fmla="*/ 6453 h 414114"/>
                <a:gd name="connsiteX2" fmla="*/ 4992655 w 7361335"/>
                <a:gd name="connsiteY2" fmla="*/ 414019 h 414114"/>
                <a:gd name="connsiteX3" fmla="*/ 7361335 w 7361335"/>
                <a:gd name="connsiteY3" fmla="*/ 51422 h 414114"/>
                <a:gd name="connsiteX0" fmla="*/ 0 w 7361335"/>
                <a:gd name="connsiteY0" fmla="*/ 298252 h 437529"/>
                <a:gd name="connsiteX1" fmla="*/ 2071396 w 7361335"/>
                <a:gd name="connsiteY1" fmla="*/ 29868 h 437529"/>
                <a:gd name="connsiteX2" fmla="*/ 4992655 w 7361335"/>
                <a:gd name="connsiteY2" fmla="*/ 437434 h 437529"/>
                <a:gd name="connsiteX3" fmla="*/ 7361335 w 7361335"/>
                <a:gd name="connsiteY3" fmla="*/ 74837 h 437529"/>
                <a:gd name="connsiteX0" fmla="*/ 0 w 7361335"/>
                <a:gd name="connsiteY0" fmla="*/ 275880 h 415157"/>
                <a:gd name="connsiteX1" fmla="*/ 2071396 w 7361335"/>
                <a:gd name="connsiteY1" fmla="*/ 7496 h 415157"/>
                <a:gd name="connsiteX2" fmla="*/ 4992655 w 7361335"/>
                <a:gd name="connsiteY2" fmla="*/ 415062 h 415157"/>
                <a:gd name="connsiteX3" fmla="*/ 7361335 w 7361335"/>
                <a:gd name="connsiteY3" fmla="*/ 52465 h 415157"/>
                <a:gd name="connsiteX0" fmla="*/ 0 w 7361335"/>
                <a:gd name="connsiteY0" fmla="*/ 278721 h 462439"/>
                <a:gd name="connsiteX1" fmla="*/ 2071396 w 7361335"/>
                <a:gd name="connsiteY1" fmla="*/ 10337 h 462439"/>
                <a:gd name="connsiteX2" fmla="*/ 4973605 w 7361335"/>
                <a:gd name="connsiteY2" fmla="*/ 462353 h 462439"/>
                <a:gd name="connsiteX3" fmla="*/ 7361335 w 7361335"/>
                <a:gd name="connsiteY3" fmla="*/ 55306 h 462439"/>
                <a:gd name="connsiteX0" fmla="*/ 0 w 7247035"/>
                <a:gd name="connsiteY0" fmla="*/ 278721 h 463552"/>
                <a:gd name="connsiteX1" fmla="*/ 2071396 w 7247035"/>
                <a:gd name="connsiteY1" fmla="*/ 10337 h 463552"/>
                <a:gd name="connsiteX2" fmla="*/ 4973605 w 7247035"/>
                <a:gd name="connsiteY2" fmla="*/ 462353 h 463552"/>
                <a:gd name="connsiteX3" fmla="*/ 7247035 w 7247035"/>
                <a:gd name="connsiteY3" fmla="*/ 163256 h 463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47035" h="463552">
                  <a:moveTo>
                    <a:pt x="0" y="278721"/>
                  </a:moveTo>
                  <a:cubicBezTo>
                    <a:pt x="661695" y="2820"/>
                    <a:pt x="1242462" y="-20268"/>
                    <a:pt x="2071396" y="10337"/>
                  </a:cubicBezTo>
                  <a:cubicBezTo>
                    <a:pt x="2900330" y="40942"/>
                    <a:pt x="4110999" y="436867"/>
                    <a:pt x="4973605" y="462353"/>
                  </a:cubicBezTo>
                  <a:cubicBezTo>
                    <a:pt x="5836211" y="487839"/>
                    <a:pt x="6598558" y="97942"/>
                    <a:pt x="7247035" y="16325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DC99E5D-1113-D13F-657F-6E67AA604998}"/>
                </a:ext>
              </a:extLst>
            </p:cNvPr>
            <p:cNvSpPr/>
            <p:nvPr/>
          </p:nvSpPr>
          <p:spPr>
            <a:xfrm>
              <a:off x="6348149" y="2048079"/>
              <a:ext cx="5295818" cy="342746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386735"/>
                <a:gd name="connsiteY0" fmla="*/ 503369 h 503369"/>
                <a:gd name="connsiteX1" fmla="*/ 2077746 w 7386735"/>
                <a:gd name="connsiteY1" fmla="*/ 35 h 503369"/>
                <a:gd name="connsiteX2" fmla="*/ 5018055 w 7386735"/>
                <a:gd name="connsiteY2" fmla="*/ 477451 h 503369"/>
                <a:gd name="connsiteX3" fmla="*/ 7386735 w 7386735"/>
                <a:gd name="connsiteY3" fmla="*/ 114854 h 503369"/>
                <a:gd name="connsiteX0" fmla="*/ 0 w 7386735"/>
                <a:gd name="connsiteY0" fmla="*/ 477966 h 477966"/>
                <a:gd name="connsiteX1" fmla="*/ 2084096 w 7386735"/>
                <a:gd name="connsiteY1" fmla="*/ 32 h 477966"/>
                <a:gd name="connsiteX2" fmla="*/ 5018055 w 7386735"/>
                <a:gd name="connsiteY2" fmla="*/ 452048 h 477966"/>
                <a:gd name="connsiteX3" fmla="*/ 7386735 w 7386735"/>
                <a:gd name="connsiteY3" fmla="*/ 89451 h 477966"/>
                <a:gd name="connsiteX0" fmla="*/ 0 w 7386735"/>
                <a:gd name="connsiteY0" fmla="*/ 478098 h 478098"/>
                <a:gd name="connsiteX1" fmla="*/ 2084096 w 7386735"/>
                <a:gd name="connsiteY1" fmla="*/ 164 h 478098"/>
                <a:gd name="connsiteX2" fmla="*/ 5024405 w 7386735"/>
                <a:gd name="connsiteY2" fmla="*/ 420430 h 478098"/>
                <a:gd name="connsiteX3" fmla="*/ 7386735 w 7386735"/>
                <a:gd name="connsiteY3" fmla="*/ 89583 h 478098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  <a:gd name="connsiteX0" fmla="*/ 0 w 7386735"/>
                <a:gd name="connsiteY0" fmla="*/ 478070 h 478070"/>
                <a:gd name="connsiteX1" fmla="*/ 2084096 w 7386735"/>
                <a:gd name="connsiteY1" fmla="*/ 136 h 478070"/>
                <a:gd name="connsiteX2" fmla="*/ 5024405 w 7386735"/>
                <a:gd name="connsiteY2" fmla="*/ 420402 h 478070"/>
                <a:gd name="connsiteX3" fmla="*/ 7386735 w 7386735"/>
                <a:gd name="connsiteY3" fmla="*/ 89555 h 478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86735" h="478070">
                  <a:moveTo>
                    <a:pt x="0" y="478070"/>
                  </a:moveTo>
                  <a:cubicBezTo>
                    <a:pt x="585495" y="81519"/>
                    <a:pt x="1246695" y="9747"/>
                    <a:pt x="2084096" y="136"/>
                  </a:cubicBezTo>
                  <a:cubicBezTo>
                    <a:pt x="2921497" y="-9475"/>
                    <a:pt x="4140632" y="494399"/>
                    <a:pt x="5024405" y="420402"/>
                  </a:cubicBezTo>
                  <a:cubicBezTo>
                    <a:pt x="5908178" y="346405"/>
                    <a:pt x="6706508" y="106791"/>
                    <a:pt x="7386735" y="89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6A22475-2CF6-3932-D4A5-235773794B6F}"/>
                </a:ext>
              </a:extLst>
            </p:cNvPr>
            <p:cNvSpPr/>
            <p:nvPr/>
          </p:nvSpPr>
          <p:spPr>
            <a:xfrm>
              <a:off x="6270756" y="1344445"/>
              <a:ext cx="5436947" cy="376801"/>
            </a:xfrm>
            <a:custGeom>
              <a:avLst/>
              <a:gdLst>
                <a:gd name="connsiteX0" fmla="*/ 0 w 7949681"/>
                <a:gd name="connsiteY0" fmla="*/ 951722 h 1007848"/>
                <a:gd name="connsiteX1" fmla="*/ 1912775 w 7949681"/>
                <a:gd name="connsiteY1" fmla="*/ 167951 h 1007848"/>
                <a:gd name="connsiteX2" fmla="*/ 4450702 w 7949681"/>
                <a:gd name="connsiteY2" fmla="*/ 1007706 h 1007848"/>
                <a:gd name="connsiteX3" fmla="*/ 6615404 w 7949681"/>
                <a:gd name="connsiteY3" fmla="*/ 233265 h 1007848"/>
                <a:gd name="connsiteX4" fmla="*/ 7949681 w 7949681"/>
                <a:gd name="connsiteY4" fmla="*/ 0 h 1007848"/>
                <a:gd name="connsiteX0" fmla="*/ 0 w 6615404"/>
                <a:gd name="connsiteY0" fmla="*/ 783933 h 840059"/>
                <a:gd name="connsiteX1" fmla="*/ 1912775 w 6615404"/>
                <a:gd name="connsiteY1" fmla="*/ 162 h 840059"/>
                <a:gd name="connsiteX2" fmla="*/ 4450702 w 6615404"/>
                <a:gd name="connsiteY2" fmla="*/ 839917 h 840059"/>
                <a:gd name="connsiteX3" fmla="*/ 6615404 w 6615404"/>
                <a:gd name="connsiteY3" fmla="*/ 65476 h 840059"/>
                <a:gd name="connsiteX0" fmla="*/ 0 w 6615404"/>
                <a:gd name="connsiteY0" fmla="*/ 799754 h 855880"/>
                <a:gd name="connsiteX1" fmla="*/ 1912775 w 6615404"/>
                <a:gd name="connsiteY1" fmla="*/ 15983 h 855880"/>
                <a:gd name="connsiteX2" fmla="*/ 4450702 w 6615404"/>
                <a:gd name="connsiteY2" fmla="*/ 855738 h 855880"/>
                <a:gd name="connsiteX3" fmla="*/ 6615404 w 6615404"/>
                <a:gd name="connsiteY3" fmla="*/ 81297 h 855880"/>
                <a:gd name="connsiteX0" fmla="*/ 0 w 6615404"/>
                <a:gd name="connsiteY0" fmla="*/ 799754 h 913292"/>
                <a:gd name="connsiteX1" fmla="*/ 1912775 w 6615404"/>
                <a:gd name="connsiteY1" fmla="*/ 15983 h 913292"/>
                <a:gd name="connsiteX2" fmla="*/ 4450702 w 6615404"/>
                <a:gd name="connsiteY2" fmla="*/ 855738 h 913292"/>
                <a:gd name="connsiteX3" fmla="*/ 6615404 w 6615404"/>
                <a:gd name="connsiteY3" fmla="*/ 81297 h 913292"/>
                <a:gd name="connsiteX0" fmla="*/ 0 w 7072604"/>
                <a:gd name="connsiteY0" fmla="*/ 799754 h 865540"/>
                <a:gd name="connsiteX1" fmla="*/ 1912775 w 7072604"/>
                <a:gd name="connsiteY1" fmla="*/ 15983 h 865540"/>
                <a:gd name="connsiteX2" fmla="*/ 4450702 w 7072604"/>
                <a:gd name="connsiteY2" fmla="*/ 855738 h 865540"/>
                <a:gd name="connsiteX3" fmla="*/ 7072604 w 7072604"/>
                <a:gd name="connsiteY3" fmla="*/ 435861 h 865540"/>
                <a:gd name="connsiteX0" fmla="*/ 0 w 7072604"/>
                <a:gd name="connsiteY0" fmla="*/ 799754 h 869733"/>
                <a:gd name="connsiteX1" fmla="*/ 1912775 w 7072604"/>
                <a:gd name="connsiteY1" fmla="*/ 15983 h 869733"/>
                <a:gd name="connsiteX2" fmla="*/ 4450702 w 7072604"/>
                <a:gd name="connsiteY2" fmla="*/ 855738 h 869733"/>
                <a:gd name="connsiteX3" fmla="*/ 7072604 w 7072604"/>
                <a:gd name="connsiteY3" fmla="*/ 435861 h 869733"/>
                <a:gd name="connsiteX0" fmla="*/ 0 w 7072604"/>
                <a:gd name="connsiteY0" fmla="*/ 799754 h 909752"/>
                <a:gd name="connsiteX1" fmla="*/ 1912775 w 7072604"/>
                <a:gd name="connsiteY1" fmla="*/ 15983 h 909752"/>
                <a:gd name="connsiteX2" fmla="*/ 4450702 w 7072604"/>
                <a:gd name="connsiteY2" fmla="*/ 855738 h 909752"/>
                <a:gd name="connsiteX3" fmla="*/ 7072604 w 7072604"/>
                <a:gd name="connsiteY3" fmla="*/ 435861 h 909752"/>
                <a:gd name="connsiteX0" fmla="*/ 0 w 7361853"/>
                <a:gd name="connsiteY0" fmla="*/ 799754 h 969459"/>
                <a:gd name="connsiteX1" fmla="*/ 1912775 w 7361853"/>
                <a:gd name="connsiteY1" fmla="*/ 15983 h 969459"/>
                <a:gd name="connsiteX2" fmla="*/ 4450702 w 7361853"/>
                <a:gd name="connsiteY2" fmla="*/ 855738 h 969459"/>
                <a:gd name="connsiteX3" fmla="*/ 7361853 w 7361853"/>
                <a:gd name="connsiteY3" fmla="*/ 771763 h 969459"/>
                <a:gd name="connsiteX0" fmla="*/ 0 w 7361853"/>
                <a:gd name="connsiteY0" fmla="*/ 799754 h 889173"/>
                <a:gd name="connsiteX1" fmla="*/ 1912775 w 7361853"/>
                <a:gd name="connsiteY1" fmla="*/ 15983 h 889173"/>
                <a:gd name="connsiteX2" fmla="*/ 4450702 w 7361853"/>
                <a:gd name="connsiteY2" fmla="*/ 855738 h 889173"/>
                <a:gd name="connsiteX3" fmla="*/ 7361853 w 7361853"/>
                <a:gd name="connsiteY3" fmla="*/ 771763 h 889173"/>
                <a:gd name="connsiteX0" fmla="*/ 0 w 7343192"/>
                <a:gd name="connsiteY0" fmla="*/ 799754 h 875460"/>
                <a:gd name="connsiteX1" fmla="*/ 1912775 w 7343192"/>
                <a:gd name="connsiteY1" fmla="*/ 15983 h 875460"/>
                <a:gd name="connsiteX2" fmla="*/ 4450702 w 7343192"/>
                <a:gd name="connsiteY2" fmla="*/ 855738 h 875460"/>
                <a:gd name="connsiteX3" fmla="*/ 7343192 w 7343192"/>
                <a:gd name="connsiteY3" fmla="*/ 659796 h 875460"/>
                <a:gd name="connsiteX0" fmla="*/ 0 w 7343192"/>
                <a:gd name="connsiteY0" fmla="*/ 783782 h 788934"/>
                <a:gd name="connsiteX1" fmla="*/ 1912775 w 7343192"/>
                <a:gd name="connsiteY1" fmla="*/ 11 h 788934"/>
                <a:gd name="connsiteX2" fmla="*/ 4758612 w 7343192"/>
                <a:gd name="connsiteY2" fmla="*/ 765121 h 788934"/>
                <a:gd name="connsiteX3" fmla="*/ 7343192 w 7343192"/>
                <a:gd name="connsiteY3" fmla="*/ 643824 h 788934"/>
                <a:gd name="connsiteX0" fmla="*/ 0 w 7343192"/>
                <a:gd name="connsiteY0" fmla="*/ 877086 h 887565"/>
                <a:gd name="connsiteX1" fmla="*/ 2332653 w 7343192"/>
                <a:gd name="connsiteY1" fmla="*/ 9 h 887565"/>
                <a:gd name="connsiteX2" fmla="*/ 4758612 w 7343192"/>
                <a:gd name="connsiteY2" fmla="*/ 858425 h 887565"/>
                <a:gd name="connsiteX3" fmla="*/ 7343192 w 7343192"/>
                <a:gd name="connsiteY3" fmla="*/ 737128 h 887565"/>
                <a:gd name="connsiteX0" fmla="*/ 0 w 7081935"/>
                <a:gd name="connsiteY0" fmla="*/ 683060 h 889482"/>
                <a:gd name="connsiteX1" fmla="*/ 2071396 w 7081935"/>
                <a:gd name="connsiteY1" fmla="*/ 1926 h 889482"/>
                <a:gd name="connsiteX2" fmla="*/ 4497355 w 7081935"/>
                <a:gd name="connsiteY2" fmla="*/ 860342 h 889482"/>
                <a:gd name="connsiteX3" fmla="*/ 7081935 w 7081935"/>
                <a:gd name="connsiteY3" fmla="*/ 739045 h 889482"/>
                <a:gd name="connsiteX0" fmla="*/ 0 w 7081935"/>
                <a:gd name="connsiteY0" fmla="*/ 323585 h 530007"/>
                <a:gd name="connsiteX1" fmla="*/ 1741196 w 7081935"/>
                <a:gd name="connsiteY1" fmla="*/ 23451 h 530007"/>
                <a:gd name="connsiteX2" fmla="*/ 4497355 w 7081935"/>
                <a:gd name="connsiteY2" fmla="*/ 500867 h 530007"/>
                <a:gd name="connsiteX3" fmla="*/ 7081935 w 7081935"/>
                <a:gd name="connsiteY3" fmla="*/ 379570 h 530007"/>
                <a:gd name="connsiteX0" fmla="*/ 0 w 7393085"/>
                <a:gd name="connsiteY0" fmla="*/ 416091 h 508213"/>
                <a:gd name="connsiteX1" fmla="*/ 2052346 w 7393085"/>
                <a:gd name="connsiteY1" fmla="*/ 1657 h 508213"/>
                <a:gd name="connsiteX2" fmla="*/ 4808505 w 7393085"/>
                <a:gd name="connsiteY2" fmla="*/ 479073 h 508213"/>
                <a:gd name="connsiteX3" fmla="*/ 7393085 w 7393085"/>
                <a:gd name="connsiteY3" fmla="*/ 357776 h 508213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80850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497011"/>
                <a:gd name="connsiteX1" fmla="*/ 2052346 w 7361335"/>
                <a:gd name="connsiteY1" fmla="*/ 1657 h 497011"/>
                <a:gd name="connsiteX2" fmla="*/ 4992655 w 7361335"/>
                <a:gd name="connsiteY2" fmla="*/ 479073 h 497011"/>
                <a:gd name="connsiteX3" fmla="*/ 7361335 w 7361335"/>
                <a:gd name="connsiteY3" fmla="*/ 116476 h 497011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61242"/>
                <a:gd name="connsiteX1" fmla="*/ 2052346 w 7361335"/>
                <a:gd name="connsiteY1" fmla="*/ 1657 h 561242"/>
                <a:gd name="connsiteX2" fmla="*/ 4992655 w 7361335"/>
                <a:gd name="connsiteY2" fmla="*/ 479073 h 561242"/>
                <a:gd name="connsiteX3" fmla="*/ 7361335 w 7361335"/>
                <a:gd name="connsiteY3" fmla="*/ 116476 h 561242"/>
                <a:gd name="connsiteX0" fmla="*/ 0 w 7361335"/>
                <a:gd name="connsiteY0" fmla="*/ 416091 h 558948"/>
                <a:gd name="connsiteX1" fmla="*/ 2052346 w 7361335"/>
                <a:gd name="connsiteY1" fmla="*/ 1657 h 558948"/>
                <a:gd name="connsiteX2" fmla="*/ 4992655 w 7361335"/>
                <a:gd name="connsiteY2" fmla="*/ 479073 h 558948"/>
                <a:gd name="connsiteX3" fmla="*/ 7361335 w 7361335"/>
                <a:gd name="connsiteY3" fmla="*/ 116476 h 558948"/>
                <a:gd name="connsiteX0" fmla="*/ 0 w 7361335"/>
                <a:gd name="connsiteY0" fmla="*/ 416091 h 522234"/>
                <a:gd name="connsiteX1" fmla="*/ 2052346 w 7361335"/>
                <a:gd name="connsiteY1" fmla="*/ 1657 h 522234"/>
                <a:gd name="connsiteX2" fmla="*/ 4992655 w 7361335"/>
                <a:gd name="connsiteY2" fmla="*/ 479073 h 522234"/>
                <a:gd name="connsiteX3" fmla="*/ 7361335 w 7361335"/>
                <a:gd name="connsiteY3" fmla="*/ 116476 h 522234"/>
                <a:gd name="connsiteX0" fmla="*/ 0 w 7361335"/>
                <a:gd name="connsiteY0" fmla="*/ 416091 h 501861"/>
                <a:gd name="connsiteX1" fmla="*/ 2052346 w 7361335"/>
                <a:gd name="connsiteY1" fmla="*/ 1657 h 501861"/>
                <a:gd name="connsiteX2" fmla="*/ 4992655 w 7361335"/>
                <a:gd name="connsiteY2" fmla="*/ 479073 h 501861"/>
                <a:gd name="connsiteX3" fmla="*/ 7361335 w 7361335"/>
                <a:gd name="connsiteY3" fmla="*/ 116476 h 501861"/>
                <a:gd name="connsiteX0" fmla="*/ 0 w 7361335"/>
                <a:gd name="connsiteY0" fmla="*/ 416091 h 488561"/>
                <a:gd name="connsiteX1" fmla="*/ 2052346 w 7361335"/>
                <a:gd name="connsiteY1" fmla="*/ 1657 h 488561"/>
                <a:gd name="connsiteX2" fmla="*/ 4992655 w 7361335"/>
                <a:gd name="connsiteY2" fmla="*/ 479073 h 488561"/>
                <a:gd name="connsiteX3" fmla="*/ 7361335 w 7361335"/>
                <a:gd name="connsiteY3" fmla="*/ 116476 h 488561"/>
                <a:gd name="connsiteX0" fmla="*/ 0 w 7615335"/>
                <a:gd name="connsiteY0" fmla="*/ 416091 h 486221"/>
                <a:gd name="connsiteX1" fmla="*/ 2052346 w 7615335"/>
                <a:gd name="connsiteY1" fmla="*/ 1657 h 486221"/>
                <a:gd name="connsiteX2" fmla="*/ 4992655 w 7615335"/>
                <a:gd name="connsiteY2" fmla="*/ 479073 h 486221"/>
                <a:gd name="connsiteX3" fmla="*/ 7615335 w 7615335"/>
                <a:gd name="connsiteY3" fmla="*/ 326026 h 486221"/>
                <a:gd name="connsiteX0" fmla="*/ 0 w 7615335"/>
                <a:gd name="connsiteY0" fmla="*/ 417734 h 525170"/>
                <a:gd name="connsiteX1" fmla="*/ 2052346 w 7615335"/>
                <a:gd name="connsiteY1" fmla="*/ 3300 h 525170"/>
                <a:gd name="connsiteX2" fmla="*/ 5100605 w 7615335"/>
                <a:gd name="connsiteY2" fmla="*/ 518816 h 525170"/>
                <a:gd name="connsiteX3" fmla="*/ 7615335 w 7615335"/>
                <a:gd name="connsiteY3" fmla="*/ 327669 h 525170"/>
                <a:gd name="connsiteX0" fmla="*/ 0 w 7583585"/>
                <a:gd name="connsiteY0" fmla="*/ 368528 h 533114"/>
                <a:gd name="connsiteX1" fmla="*/ 2020596 w 7583585"/>
                <a:gd name="connsiteY1" fmla="*/ 11244 h 533114"/>
                <a:gd name="connsiteX2" fmla="*/ 5068855 w 7583585"/>
                <a:gd name="connsiteY2" fmla="*/ 526760 h 533114"/>
                <a:gd name="connsiteX3" fmla="*/ 7583585 w 7583585"/>
                <a:gd name="connsiteY3" fmla="*/ 335613 h 533114"/>
                <a:gd name="connsiteX0" fmla="*/ 0 w 7583585"/>
                <a:gd name="connsiteY0" fmla="*/ 361689 h 526275"/>
                <a:gd name="connsiteX1" fmla="*/ 2020596 w 7583585"/>
                <a:gd name="connsiteY1" fmla="*/ 4405 h 526275"/>
                <a:gd name="connsiteX2" fmla="*/ 5068855 w 7583585"/>
                <a:gd name="connsiteY2" fmla="*/ 519921 h 526275"/>
                <a:gd name="connsiteX3" fmla="*/ 7583585 w 7583585"/>
                <a:gd name="connsiteY3" fmla="*/ 328774 h 526275"/>
                <a:gd name="connsiteX0" fmla="*/ 0 w 7583585"/>
                <a:gd name="connsiteY0" fmla="*/ 360985 h 525571"/>
                <a:gd name="connsiteX1" fmla="*/ 2020596 w 7583585"/>
                <a:gd name="connsiteY1" fmla="*/ 3701 h 525571"/>
                <a:gd name="connsiteX2" fmla="*/ 5068855 w 7583585"/>
                <a:gd name="connsiteY2" fmla="*/ 519217 h 525571"/>
                <a:gd name="connsiteX3" fmla="*/ 7583585 w 7583585"/>
                <a:gd name="connsiteY3" fmla="*/ 328070 h 525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585" h="525571">
                  <a:moveTo>
                    <a:pt x="0" y="360985"/>
                  </a:moveTo>
                  <a:cubicBezTo>
                    <a:pt x="623595" y="91434"/>
                    <a:pt x="1175787" y="-22671"/>
                    <a:pt x="2020596" y="3701"/>
                  </a:cubicBezTo>
                  <a:cubicBezTo>
                    <a:pt x="2865405" y="30073"/>
                    <a:pt x="4141690" y="465156"/>
                    <a:pt x="5068855" y="519217"/>
                  </a:cubicBezTo>
                  <a:cubicBezTo>
                    <a:pt x="5996020" y="573279"/>
                    <a:pt x="6935108" y="262756"/>
                    <a:pt x="7583585" y="32807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44BC87A-34E4-53EF-1F19-884E86413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7477" y="1333863"/>
              <a:ext cx="228538" cy="1501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BAC15F6-657F-E552-4892-4B0D2A17DBD3}"/>
                </a:ext>
              </a:extLst>
            </p:cNvPr>
            <p:cNvCxnSpPr>
              <a:cxnSpLocks/>
            </p:cNvCxnSpPr>
            <p:nvPr/>
          </p:nvCxnSpPr>
          <p:spPr>
            <a:xfrm>
              <a:off x="8189014" y="1564344"/>
              <a:ext cx="187565" cy="1821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461681B-AAE9-9B2D-54EE-A621C06FFFAA}"/>
                </a:ext>
              </a:extLst>
            </p:cNvPr>
            <p:cNvCxnSpPr>
              <a:cxnSpLocks/>
            </p:cNvCxnSpPr>
            <p:nvPr/>
          </p:nvCxnSpPr>
          <p:spPr>
            <a:xfrm>
              <a:off x="8669577" y="1848224"/>
              <a:ext cx="209602" cy="4768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0AF26B7-C6F9-5C34-A483-DA6536DDEDEB}"/>
                </a:ext>
              </a:extLst>
            </p:cNvPr>
            <p:cNvCxnSpPr>
              <a:cxnSpLocks/>
            </p:cNvCxnSpPr>
            <p:nvPr/>
          </p:nvCxnSpPr>
          <p:spPr>
            <a:xfrm>
              <a:off x="9020642" y="2096962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73C1A40-12F6-246D-5826-03EF4F4AF672}"/>
                </a:ext>
              </a:extLst>
            </p:cNvPr>
            <p:cNvCxnSpPr>
              <a:cxnSpLocks/>
            </p:cNvCxnSpPr>
            <p:nvPr/>
          </p:nvCxnSpPr>
          <p:spPr>
            <a:xfrm>
              <a:off x="9419111" y="2318433"/>
              <a:ext cx="183012" cy="3480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DA7ADC5-2E95-DA3E-80E6-8C00CF9E92B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101" y="770953"/>
              <a:ext cx="0" cy="24852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2C2D97F-2C9C-D7BA-967D-EB5B602AAFF9}"/>
                </a:ext>
              </a:extLst>
            </p:cNvPr>
            <p:cNvCxnSpPr/>
            <p:nvPr/>
          </p:nvCxnSpPr>
          <p:spPr>
            <a:xfrm flipH="1">
              <a:off x="6164013" y="1135636"/>
              <a:ext cx="2100488" cy="210048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D9F3F4-0450-7C23-D62D-F42959733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2721036"/>
              <a:ext cx="557343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/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AB0CDC5-2ACF-72BC-19C5-8993E2BAF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311" y="941119"/>
                  <a:ext cx="264971" cy="2647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/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50A47-BA32-51BD-66D7-B414B3294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224" y="770953"/>
                  <a:ext cx="264281" cy="2647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/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C470CAB-4913-E26F-E127-184960790C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60054" y="2748007"/>
                  <a:ext cx="239872" cy="2647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/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chemeClr val="accent5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8514546-3A91-60A8-B0F6-7965D46F9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745" y="1321771"/>
                  <a:ext cx="421590" cy="404791"/>
                </a:xfrm>
                <a:prstGeom prst="rect">
                  <a:avLst/>
                </a:prstGeom>
                <a:blipFill>
                  <a:blip r:embed="rId5"/>
                  <a:stretch>
                    <a:fillRect t="-18947" r="-309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20125E-5F4E-BE36-0CFF-94639596CB4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771" y="1964944"/>
              <a:ext cx="216732" cy="4958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622377-42B2-22C7-BD56-467D75FF9F4D}"/>
                </a:ext>
              </a:extLst>
            </p:cNvPr>
            <p:cNvCxnSpPr>
              <a:cxnSpLocks/>
            </p:cNvCxnSpPr>
            <p:nvPr/>
          </p:nvCxnSpPr>
          <p:spPr>
            <a:xfrm>
              <a:off x="8412217" y="1932026"/>
              <a:ext cx="208173" cy="55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8F6ABD-39BD-0586-2717-994D94F1E7F4}"/>
                </a:ext>
              </a:extLst>
            </p:cNvPr>
            <p:cNvCxnSpPr>
              <a:cxnSpLocks/>
            </p:cNvCxnSpPr>
            <p:nvPr/>
          </p:nvCxnSpPr>
          <p:spPr>
            <a:xfrm>
              <a:off x="9882016" y="2056823"/>
              <a:ext cx="202432" cy="1010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6D4CDF-F8D4-12B9-8F59-F67039CC6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4109" y="2210992"/>
              <a:ext cx="198879" cy="9728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5129AE7-1BF0-25B2-462B-3DD1EB58D91A}"/>
                </a:ext>
              </a:extLst>
            </p:cNvPr>
            <p:cNvCxnSpPr>
              <a:cxnSpLocks/>
            </p:cNvCxnSpPr>
            <p:nvPr/>
          </p:nvCxnSpPr>
          <p:spPr>
            <a:xfrm>
              <a:off x="8025435" y="1728507"/>
              <a:ext cx="208998" cy="3244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C8FB61-A6CF-5F11-3A3E-F6DE494B670D}"/>
                </a:ext>
              </a:extLst>
            </p:cNvPr>
            <p:cNvCxnSpPr>
              <a:cxnSpLocks/>
            </p:cNvCxnSpPr>
            <p:nvPr/>
          </p:nvCxnSpPr>
          <p:spPr>
            <a:xfrm>
              <a:off x="7760497" y="1853763"/>
              <a:ext cx="215211" cy="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1E1832-9C88-2B92-08F6-DA50BB90D823}"/>
                </a:ext>
              </a:extLst>
            </p:cNvPr>
            <p:cNvCxnSpPr>
              <a:cxnSpLocks/>
            </p:cNvCxnSpPr>
            <p:nvPr/>
          </p:nvCxnSpPr>
          <p:spPr>
            <a:xfrm>
              <a:off x="8774378" y="2188491"/>
              <a:ext cx="208173" cy="555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C77E6D3-5418-A8A5-5516-A19B5F4B5C7B}"/>
                </a:ext>
              </a:extLst>
            </p:cNvPr>
            <p:cNvCxnSpPr>
              <a:cxnSpLocks/>
            </p:cNvCxnSpPr>
            <p:nvPr/>
          </p:nvCxnSpPr>
          <p:spPr>
            <a:xfrm>
              <a:off x="8129522" y="2066929"/>
              <a:ext cx="207820" cy="3331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CC31A5-7CF6-3E45-840E-D63FE74E41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41160" y="1976977"/>
              <a:ext cx="176927" cy="4141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58966F6-B5D1-DBAA-E9A4-3D6822105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2076118"/>
              <a:ext cx="171432" cy="44846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CADC3A-D5D5-2119-2366-9E0F770D5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93409" y="2280587"/>
              <a:ext cx="180405" cy="32949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CCF11C-297A-7F91-524A-B75BBBC90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7778" y="2140420"/>
              <a:ext cx="180210" cy="3609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D8C71B3-E165-4667-E404-F8EC3835F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13867" y="1919903"/>
              <a:ext cx="162593" cy="2792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AF8739D-D220-F5BB-0EA5-0432391443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38542" y="1784152"/>
              <a:ext cx="169330" cy="466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A1A8960-D6F7-56C7-DA76-27EDC9862E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1190" y="2056315"/>
              <a:ext cx="210556" cy="1765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15526F6-B2E8-333B-989F-01753516C7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2320" y="1874242"/>
              <a:ext cx="200789" cy="269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BFA49D-7E03-CAEF-B779-8AB2B26B10B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058" y="1571620"/>
              <a:ext cx="207251" cy="4859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1224A4D6-AC17-3861-8BB7-1E1AAAF6C9D1}"/>
                </a:ext>
              </a:extLst>
            </p:cNvPr>
            <p:cNvCxnSpPr>
              <a:cxnSpLocks/>
            </p:cNvCxnSpPr>
            <p:nvPr/>
          </p:nvCxnSpPr>
          <p:spPr>
            <a:xfrm>
              <a:off x="8263688" y="1416059"/>
              <a:ext cx="224987" cy="43802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09982FAF-C72F-3A25-9779-E372684F6262}"/>
                </a:ext>
              </a:extLst>
            </p:cNvPr>
            <p:cNvCxnSpPr>
              <a:cxnSpLocks/>
            </p:cNvCxnSpPr>
            <p:nvPr/>
          </p:nvCxnSpPr>
          <p:spPr>
            <a:xfrm>
              <a:off x="9752995" y="1703485"/>
              <a:ext cx="194876" cy="3273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3E6D31F4-E50E-D6EE-CC36-60F4C20E7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37076" y="1680993"/>
              <a:ext cx="177288" cy="208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DDBEEC9D-B4FD-99A1-0C17-47D88C86C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21062" y="1581327"/>
              <a:ext cx="196891" cy="28443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906C036C-FC53-51F9-7BC0-040007C88622}"/>
                </a:ext>
              </a:extLst>
            </p:cNvPr>
            <p:cNvCxnSpPr>
              <a:cxnSpLocks/>
            </p:cNvCxnSpPr>
            <p:nvPr/>
          </p:nvCxnSpPr>
          <p:spPr>
            <a:xfrm>
              <a:off x="8933745" y="1692195"/>
              <a:ext cx="194991" cy="4607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66A7571-E9BB-E006-F38F-5E28DD35061B}"/>
                </a:ext>
              </a:extLst>
            </p:cNvPr>
            <p:cNvCxnSpPr>
              <a:cxnSpLocks/>
            </p:cNvCxnSpPr>
            <p:nvPr/>
          </p:nvCxnSpPr>
          <p:spPr>
            <a:xfrm>
              <a:off x="9696850" y="1840084"/>
              <a:ext cx="220409" cy="33327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7FC22538-493C-83F2-BA16-0AE6CA8920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73814" y="1814676"/>
              <a:ext cx="171432" cy="2636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2CA794D0-6906-7C4F-3A1F-D3BEB19FB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47012" y="1671242"/>
              <a:ext cx="159794" cy="36601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C526A33C-4F89-55CF-2540-2CE5E59F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3465" y="1534554"/>
              <a:ext cx="222550" cy="8600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35FFFEF2-2F2C-4BAB-28D3-CDE7695EB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4343" y="1713844"/>
              <a:ext cx="205799" cy="24155"/>
            </a:xfrm>
            <a:prstGeom prst="straightConnector1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/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3633B199-E3D2-F305-A9B4-86A0D77FC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368" y="1155004"/>
                  <a:ext cx="35298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/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12BFF6A4-8FDA-EC6A-3E29-BD13BE10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65" y="709689"/>
                <a:ext cx="3530069" cy="13251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Box 208">
            <a:extLst>
              <a:ext uri="{FF2B5EF4-FFF2-40B4-BE49-F238E27FC236}">
                <a16:creationId xmlns:a16="http://schemas.microsoft.com/office/drawing/2014/main" id="{35AD2927-0711-FB28-4137-EA894862D33E}"/>
              </a:ext>
            </a:extLst>
          </p:cNvPr>
          <p:cNvSpPr txBox="1"/>
          <p:nvPr/>
        </p:nvSpPr>
        <p:spPr>
          <a:xfrm>
            <a:off x="234546" y="323739"/>
            <a:ext cx="1464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Displacement</a:t>
            </a:r>
            <a:br>
              <a:rPr lang="en-US" dirty="0"/>
            </a:br>
            <a:r>
              <a:rPr lang="en-US" dirty="0"/>
              <a:t>field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/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76" y="2598477"/>
                <a:ext cx="369870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1" name="TextBox 210">
            <a:extLst>
              <a:ext uri="{FF2B5EF4-FFF2-40B4-BE49-F238E27FC236}">
                <a16:creationId xmlns:a16="http://schemas.microsoft.com/office/drawing/2014/main" id="{9A06BA81-3D67-4113-09F2-B19243A7573D}"/>
              </a:ext>
            </a:extLst>
          </p:cNvPr>
          <p:cNvSpPr txBox="1"/>
          <p:nvPr/>
        </p:nvSpPr>
        <p:spPr>
          <a:xfrm>
            <a:off x="210332" y="2192344"/>
            <a:ext cx="1063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Evolution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D1FEDD4E-E43A-BDDF-8E47-1936DA80B19A}"/>
              </a:ext>
            </a:extLst>
          </p:cNvPr>
          <p:cNvSpPr txBox="1"/>
          <p:nvPr/>
        </p:nvSpPr>
        <p:spPr>
          <a:xfrm>
            <a:off x="407313" y="4568863"/>
            <a:ext cx="49856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Evolutions are field lines</a:t>
            </a:r>
            <a:br>
              <a:rPr lang="en-US" sz="3600" dirty="0"/>
            </a:br>
            <a:r>
              <a:rPr lang="en-US" sz="3600" dirty="0"/>
              <a:t>of the displacement field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1EB3292-FA83-7023-63BB-7C384C72190A}"/>
              </a:ext>
            </a:extLst>
          </p:cNvPr>
          <p:cNvSpPr txBox="1"/>
          <p:nvPr/>
        </p:nvSpPr>
        <p:spPr>
          <a:xfrm>
            <a:off x="730410" y="5853723"/>
            <a:ext cx="4317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Always tangent to the field</a:t>
            </a:r>
          </a:p>
        </p:txBody>
      </p:sp>
    </p:spTree>
    <p:extLst>
      <p:ext uri="{BB962C8B-B14F-4D97-AF65-F5344CB8AC3E}">
        <p14:creationId xmlns:p14="http://schemas.microsoft.com/office/powerpoint/2010/main" val="299921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D2E0F-DEF8-2610-A441-0A59273ED87D}"/>
              </a:ext>
            </a:extLst>
          </p:cNvPr>
          <p:cNvSpPr/>
          <p:nvPr/>
        </p:nvSpPr>
        <p:spPr>
          <a:xfrm>
            <a:off x="5047617" y="1919951"/>
            <a:ext cx="6423103" cy="50349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37CD2-656F-5B7A-3CEE-921201C93BCD}"/>
              </a:ext>
            </a:extLst>
          </p:cNvPr>
          <p:cNvSpPr/>
          <p:nvPr/>
        </p:nvSpPr>
        <p:spPr>
          <a:xfrm>
            <a:off x="5180592" y="2121961"/>
            <a:ext cx="6323371" cy="525714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C3EF49-15AD-9F42-ACDD-5AF587A37E95}"/>
              </a:ext>
            </a:extLst>
          </p:cNvPr>
          <p:cNvSpPr/>
          <p:nvPr/>
        </p:nvSpPr>
        <p:spPr>
          <a:xfrm>
            <a:off x="5269243" y="1668876"/>
            <a:ext cx="6323371" cy="477716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C99E5D-1113-D13F-657F-6E67AA604998}"/>
              </a:ext>
            </a:extLst>
          </p:cNvPr>
          <p:cNvSpPr/>
          <p:nvPr/>
        </p:nvSpPr>
        <p:spPr>
          <a:xfrm>
            <a:off x="5091941" y="2400396"/>
            <a:ext cx="6445266" cy="49267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A22475-2CF6-3932-D4A5-235773794B6F}"/>
              </a:ext>
            </a:extLst>
          </p:cNvPr>
          <p:cNvSpPr/>
          <p:nvPr/>
        </p:nvSpPr>
        <p:spPr>
          <a:xfrm>
            <a:off x="4997750" y="1388960"/>
            <a:ext cx="6617027" cy="541631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BC87A-34E4-53EF-1F19-884E8641318D}"/>
              </a:ext>
            </a:extLst>
          </p:cNvPr>
          <p:cNvCxnSpPr>
            <a:cxnSpLocks/>
          </p:cNvCxnSpPr>
          <p:nvPr/>
        </p:nvCxnSpPr>
        <p:spPr>
          <a:xfrm flipV="1">
            <a:off x="6356854" y="1373749"/>
            <a:ext cx="278142" cy="215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C15F6-657F-E552-4892-4B0D2A17DBD3}"/>
              </a:ext>
            </a:extLst>
          </p:cNvPr>
          <p:cNvCxnSpPr>
            <a:cxnSpLocks/>
          </p:cNvCxnSpPr>
          <p:nvPr/>
        </p:nvCxnSpPr>
        <p:spPr>
          <a:xfrm>
            <a:off x="7332363" y="1705053"/>
            <a:ext cx="228276" cy="2617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1681B-AAE9-9B2D-54EE-A621C06FFFAA}"/>
              </a:ext>
            </a:extLst>
          </p:cNvPr>
          <p:cNvCxnSpPr>
            <a:cxnSpLocks/>
          </p:cNvCxnSpPr>
          <p:nvPr/>
        </p:nvCxnSpPr>
        <p:spPr>
          <a:xfrm>
            <a:off x="7917231" y="2113115"/>
            <a:ext cx="255096" cy="685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F26B7-C6F9-5C34-A483-DA6536DDEDEB}"/>
              </a:ext>
            </a:extLst>
          </p:cNvPr>
          <p:cNvCxnSpPr>
            <a:cxnSpLocks/>
          </p:cNvCxnSpPr>
          <p:nvPr/>
        </p:nvCxnSpPr>
        <p:spPr>
          <a:xfrm>
            <a:off x="8344494" y="2470662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C1A40-12F6-246D-5826-03EF4F4AF672}"/>
              </a:ext>
            </a:extLst>
          </p:cNvPr>
          <p:cNvCxnSpPr>
            <a:cxnSpLocks/>
          </p:cNvCxnSpPr>
          <p:nvPr/>
        </p:nvCxnSpPr>
        <p:spPr>
          <a:xfrm>
            <a:off x="8829450" y="2789015"/>
            <a:ext cx="222734" cy="500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7ADC5-2E95-DA3E-80E6-8C00CF9E92B7}"/>
              </a:ext>
            </a:extLst>
          </p:cNvPr>
          <p:cNvCxnSpPr>
            <a:cxnSpLocks/>
          </p:cNvCxnSpPr>
          <p:nvPr/>
        </p:nvCxnSpPr>
        <p:spPr>
          <a:xfrm>
            <a:off x="5494726" y="564596"/>
            <a:ext cx="0" cy="35723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2D97F-2C9C-D7BA-967D-EB5B602AAFF9}"/>
              </a:ext>
            </a:extLst>
          </p:cNvPr>
          <p:cNvCxnSpPr/>
          <p:nvPr/>
        </p:nvCxnSpPr>
        <p:spPr>
          <a:xfrm flipH="1">
            <a:off x="4867839" y="1088808"/>
            <a:ext cx="2556395" cy="30193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9F3F4-0450-7C23-D62D-F4295973356E}"/>
              </a:ext>
            </a:extLst>
          </p:cNvPr>
          <p:cNvCxnSpPr>
            <a:cxnSpLocks/>
          </p:cNvCxnSpPr>
          <p:nvPr/>
        </p:nvCxnSpPr>
        <p:spPr>
          <a:xfrm>
            <a:off x="4785064" y="3367735"/>
            <a:ext cx="6783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/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/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/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/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blipFill>
                <a:blip r:embed="rId5"/>
                <a:stretch>
                  <a:fillRect t="-18947" r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0125E-5F4E-BE36-0CFF-94639596CB41}"/>
              </a:ext>
            </a:extLst>
          </p:cNvPr>
          <p:cNvCxnSpPr>
            <a:cxnSpLocks/>
          </p:cNvCxnSpPr>
          <p:nvPr/>
        </p:nvCxnSpPr>
        <p:spPr>
          <a:xfrm>
            <a:off x="8613619" y="2280893"/>
            <a:ext cx="263773" cy="712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22377-42B2-22C7-BD56-467D75FF9F4D}"/>
              </a:ext>
            </a:extLst>
          </p:cNvPr>
          <p:cNvCxnSpPr>
            <a:cxnSpLocks/>
          </p:cNvCxnSpPr>
          <p:nvPr/>
        </p:nvCxnSpPr>
        <p:spPr>
          <a:xfrm>
            <a:off x="7604012" y="2233576"/>
            <a:ext cx="253357" cy="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F6ABD-39BD-0586-2717-994D94F1E7F4}"/>
              </a:ext>
            </a:extLst>
          </p:cNvPr>
          <p:cNvCxnSpPr>
            <a:cxnSpLocks/>
          </p:cNvCxnSpPr>
          <p:nvPr/>
        </p:nvCxnSpPr>
        <p:spPr>
          <a:xfrm>
            <a:off x="9392828" y="2412965"/>
            <a:ext cx="246369" cy="145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D4CDF-F8D4-12B9-8F59-F67039CC6494}"/>
              </a:ext>
            </a:extLst>
          </p:cNvPr>
          <p:cNvCxnSpPr>
            <a:cxnSpLocks/>
          </p:cNvCxnSpPr>
          <p:nvPr/>
        </p:nvCxnSpPr>
        <p:spPr>
          <a:xfrm flipV="1">
            <a:off x="9322352" y="2634574"/>
            <a:ext cx="242045" cy="139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29AE7-1BF0-25B2-462B-3DD1EB58D91A}"/>
              </a:ext>
            </a:extLst>
          </p:cNvPr>
          <p:cNvCxnSpPr>
            <a:cxnSpLocks/>
          </p:cNvCxnSpPr>
          <p:nvPr/>
        </p:nvCxnSpPr>
        <p:spPr>
          <a:xfrm>
            <a:off x="7133279" y="1941028"/>
            <a:ext cx="254361" cy="466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8FB61-A6CF-5F11-3A3E-F6DE494B670D}"/>
              </a:ext>
            </a:extLst>
          </p:cNvPr>
          <p:cNvCxnSpPr>
            <a:cxnSpLocks/>
          </p:cNvCxnSpPr>
          <p:nvPr/>
        </p:nvCxnSpPr>
        <p:spPr>
          <a:xfrm>
            <a:off x="6810837" y="2121077"/>
            <a:ext cx="2619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E1832-9C88-2B92-08F6-DA50BB90D823}"/>
              </a:ext>
            </a:extLst>
          </p:cNvPr>
          <p:cNvCxnSpPr>
            <a:cxnSpLocks/>
          </p:cNvCxnSpPr>
          <p:nvPr/>
        </p:nvCxnSpPr>
        <p:spPr>
          <a:xfrm>
            <a:off x="8044779" y="2602230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7E6D3-5418-A8A5-5516-A19B5F4B5C7B}"/>
              </a:ext>
            </a:extLst>
          </p:cNvPr>
          <p:cNvCxnSpPr>
            <a:cxnSpLocks/>
          </p:cNvCxnSpPr>
          <p:nvPr/>
        </p:nvCxnSpPr>
        <p:spPr>
          <a:xfrm>
            <a:off x="7259958" y="2427491"/>
            <a:ext cx="252927" cy="478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CC31A5-7CF6-3E45-840E-D63FE74E41D5}"/>
              </a:ext>
            </a:extLst>
          </p:cNvPr>
          <p:cNvCxnSpPr>
            <a:cxnSpLocks/>
          </p:cNvCxnSpPr>
          <p:nvPr/>
        </p:nvCxnSpPr>
        <p:spPr>
          <a:xfrm flipV="1">
            <a:off x="10195038" y="2298190"/>
            <a:ext cx="215329" cy="595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8966F6-B5D1-DBAA-E9A4-3D6822105771}"/>
              </a:ext>
            </a:extLst>
          </p:cNvPr>
          <p:cNvCxnSpPr>
            <a:cxnSpLocks/>
          </p:cNvCxnSpPr>
          <p:nvPr/>
        </p:nvCxnSpPr>
        <p:spPr>
          <a:xfrm flipV="1">
            <a:off x="10113075" y="2440700"/>
            <a:ext cx="208641" cy="644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CADC3A-D5D5-2119-2366-9E0F770D5F10}"/>
              </a:ext>
            </a:extLst>
          </p:cNvPr>
          <p:cNvCxnSpPr>
            <a:cxnSpLocks/>
          </p:cNvCxnSpPr>
          <p:nvPr/>
        </p:nvCxnSpPr>
        <p:spPr>
          <a:xfrm flipV="1">
            <a:off x="9893513" y="2734613"/>
            <a:ext cx="219562" cy="47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CCF11C-297A-7F91-524A-B75BBBC908F1}"/>
              </a:ext>
            </a:extLst>
          </p:cNvPr>
          <p:cNvCxnSpPr>
            <a:cxnSpLocks/>
          </p:cNvCxnSpPr>
          <p:nvPr/>
        </p:nvCxnSpPr>
        <p:spPr>
          <a:xfrm flipV="1">
            <a:off x="10860298" y="2533131"/>
            <a:ext cx="219324" cy="5188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8C71B3-E165-4667-E404-F8EC3835F190}"/>
              </a:ext>
            </a:extLst>
          </p:cNvPr>
          <p:cNvCxnSpPr>
            <a:cxnSpLocks/>
          </p:cNvCxnSpPr>
          <p:nvPr/>
        </p:nvCxnSpPr>
        <p:spPr>
          <a:xfrm flipV="1">
            <a:off x="11013755" y="2216149"/>
            <a:ext cx="197884" cy="4013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F8739D-D220-F5BB-0EA5-04323914432B}"/>
              </a:ext>
            </a:extLst>
          </p:cNvPr>
          <p:cNvCxnSpPr>
            <a:cxnSpLocks/>
          </p:cNvCxnSpPr>
          <p:nvPr/>
        </p:nvCxnSpPr>
        <p:spPr>
          <a:xfrm flipV="1">
            <a:off x="11043785" y="2021015"/>
            <a:ext cx="206083" cy="670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1A8960-D6F7-56C7-DA76-27EDC9862E72}"/>
              </a:ext>
            </a:extLst>
          </p:cNvPr>
          <p:cNvCxnSpPr>
            <a:cxnSpLocks/>
          </p:cNvCxnSpPr>
          <p:nvPr/>
        </p:nvCxnSpPr>
        <p:spPr>
          <a:xfrm flipV="1">
            <a:off x="6239668" y="2412234"/>
            <a:ext cx="256257" cy="253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15526F6-B2E8-333B-989F-01753516C7F6}"/>
              </a:ext>
            </a:extLst>
          </p:cNvPr>
          <p:cNvCxnSpPr>
            <a:cxnSpLocks/>
          </p:cNvCxnSpPr>
          <p:nvPr/>
        </p:nvCxnSpPr>
        <p:spPr>
          <a:xfrm flipV="1">
            <a:off x="6070656" y="2150514"/>
            <a:ext cx="244370" cy="387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BFA49D-7E03-CAEF-B779-8AB2B26B10B2}"/>
              </a:ext>
            </a:extLst>
          </p:cNvPr>
          <p:cNvCxnSpPr>
            <a:cxnSpLocks/>
          </p:cNvCxnSpPr>
          <p:nvPr/>
        </p:nvCxnSpPr>
        <p:spPr>
          <a:xfrm>
            <a:off x="8314574" y="1715511"/>
            <a:ext cx="252234" cy="698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24A4D6-AC17-3861-8BB7-1E1AAAF6C9D1}"/>
              </a:ext>
            </a:extLst>
          </p:cNvPr>
          <p:cNvCxnSpPr>
            <a:cxnSpLocks/>
          </p:cNvCxnSpPr>
          <p:nvPr/>
        </p:nvCxnSpPr>
        <p:spPr>
          <a:xfrm>
            <a:off x="7423245" y="1491901"/>
            <a:ext cx="273820" cy="629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9982FAF-C72F-3A25-9779-E372684F6262}"/>
              </a:ext>
            </a:extLst>
          </p:cNvPr>
          <p:cNvCxnSpPr>
            <a:cxnSpLocks/>
          </p:cNvCxnSpPr>
          <p:nvPr/>
        </p:nvCxnSpPr>
        <p:spPr>
          <a:xfrm>
            <a:off x="9235803" y="1905060"/>
            <a:ext cx="237173" cy="4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E6D31F4-E50E-D6EE-CC36-60F4C20E73FF}"/>
              </a:ext>
            </a:extLst>
          </p:cNvPr>
          <p:cNvCxnSpPr>
            <a:cxnSpLocks/>
          </p:cNvCxnSpPr>
          <p:nvPr/>
        </p:nvCxnSpPr>
        <p:spPr>
          <a:xfrm flipV="1">
            <a:off x="10068363" y="1872729"/>
            <a:ext cx="215768" cy="299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DBEEC9D-B4FD-99A1-0C17-47D88C86C4CE}"/>
              </a:ext>
            </a:extLst>
          </p:cNvPr>
          <p:cNvCxnSpPr>
            <a:cxnSpLocks/>
          </p:cNvCxnSpPr>
          <p:nvPr/>
        </p:nvCxnSpPr>
        <p:spPr>
          <a:xfrm flipV="1">
            <a:off x="10900807" y="1729465"/>
            <a:ext cx="239626" cy="4088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6C036C-FC53-51F9-7BC0-040007C88622}"/>
              </a:ext>
            </a:extLst>
          </p:cNvPr>
          <p:cNvCxnSpPr>
            <a:cxnSpLocks/>
          </p:cNvCxnSpPr>
          <p:nvPr/>
        </p:nvCxnSpPr>
        <p:spPr>
          <a:xfrm>
            <a:off x="8238736" y="1888832"/>
            <a:ext cx="237313" cy="662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66A7571-E9BB-E006-F38F-5E28DD35061B}"/>
              </a:ext>
            </a:extLst>
          </p:cNvPr>
          <p:cNvCxnSpPr>
            <a:cxnSpLocks/>
          </p:cNvCxnSpPr>
          <p:nvPr/>
        </p:nvCxnSpPr>
        <p:spPr>
          <a:xfrm>
            <a:off x="9167472" y="2101414"/>
            <a:ext cx="268248" cy="47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C22538-493C-83F2-BA16-0AE6CA892003}"/>
              </a:ext>
            </a:extLst>
          </p:cNvPr>
          <p:cNvCxnSpPr>
            <a:cxnSpLocks/>
          </p:cNvCxnSpPr>
          <p:nvPr/>
        </p:nvCxnSpPr>
        <p:spPr>
          <a:xfrm flipV="1">
            <a:off x="10113075" y="2064891"/>
            <a:ext cx="208641" cy="378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A794D0-6906-7C4F-3A1F-D3BEB19FBB5A}"/>
              </a:ext>
            </a:extLst>
          </p:cNvPr>
          <p:cNvCxnSpPr>
            <a:cxnSpLocks/>
          </p:cNvCxnSpPr>
          <p:nvPr/>
        </p:nvCxnSpPr>
        <p:spPr>
          <a:xfrm flipV="1">
            <a:off x="10932389" y="1858713"/>
            <a:ext cx="194477" cy="526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26A33C-4F89-55CF-2540-2CE5E59FA511}"/>
              </a:ext>
            </a:extLst>
          </p:cNvPr>
          <p:cNvCxnSpPr>
            <a:cxnSpLocks/>
          </p:cNvCxnSpPr>
          <p:nvPr/>
        </p:nvCxnSpPr>
        <p:spPr>
          <a:xfrm flipV="1">
            <a:off x="6364141" y="1662231"/>
            <a:ext cx="270854" cy="12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FFFEF2-2F2C-4BAB-28D3-CDE7695EB66F}"/>
              </a:ext>
            </a:extLst>
          </p:cNvPr>
          <p:cNvCxnSpPr>
            <a:cxnSpLocks/>
          </p:cNvCxnSpPr>
          <p:nvPr/>
        </p:nvCxnSpPr>
        <p:spPr>
          <a:xfrm flipV="1">
            <a:off x="6024437" y="1919951"/>
            <a:ext cx="250467" cy="34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5AD2927-0711-FB28-4137-EA894862D33E}"/>
                  </a:ext>
                </a:extLst>
              </p:cNvPr>
              <p:cNvSpPr txBox="1"/>
              <p:nvPr/>
            </p:nvSpPr>
            <p:spPr>
              <a:xfrm>
                <a:off x="654793" y="1292899"/>
                <a:ext cx="2116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Flow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35AD2927-0711-FB28-4137-EA894862D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93" y="1292899"/>
                <a:ext cx="2116285" cy="461665"/>
              </a:xfrm>
              <a:prstGeom prst="rect">
                <a:avLst/>
              </a:prstGeom>
              <a:blipFill>
                <a:blip r:embed="rId6"/>
                <a:stretch>
                  <a:fillRect l="-4310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/>
              <p:nvPr/>
            </p:nvSpPr>
            <p:spPr>
              <a:xfrm>
                <a:off x="1579767" y="1778360"/>
                <a:ext cx="2016001" cy="1225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C2762DC6-2487-7BC9-AC23-4E70FFCC7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67" y="1778360"/>
                <a:ext cx="2016001" cy="1225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TextBox 211">
            <a:extLst>
              <a:ext uri="{FF2B5EF4-FFF2-40B4-BE49-F238E27FC236}">
                <a16:creationId xmlns:a16="http://schemas.microsoft.com/office/drawing/2014/main" id="{D1FEDD4E-E43A-BDDF-8E47-1936DA80B19A}"/>
              </a:ext>
            </a:extLst>
          </p:cNvPr>
          <p:cNvSpPr txBox="1"/>
          <p:nvPr/>
        </p:nvSpPr>
        <p:spPr>
          <a:xfrm>
            <a:off x="374748" y="4640171"/>
            <a:ext cx="73559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Each evolution contributes to the flow if and only if it goes through the surface</a:t>
            </a:r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43D58F12-CC1B-AFB6-B12E-60B9C7F84B1A}"/>
              </a:ext>
            </a:extLst>
          </p:cNvPr>
          <p:cNvSpPr/>
          <p:nvPr/>
        </p:nvSpPr>
        <p:spPr>
          <a:xfrm>
            <a:off x="7473187" y="928334"/>
            <a:ext cx="1223701" cy="2135626"/>
          </a:xfrm>
          <a:custGeom>
            <a:avLst/>
            <a:gdLst>
              <a:gd name="connsiteX0" fmla="*/ 682228 w 1264555"/>
              <a:gd name="connsiteY0" fmla="*/ 1233 h 1817362"/>
              <a:gd name="connsiteX1" fmla="*/ 34158 w 1264555"/>
              <a:gd name="connsiteY1" fmla="*/ 169909 h 1817362"/>
              <a:gd name="connsiteX2" fmla="*/ 114057 w 1264555"/>
              <a:gd name="connsiteY2" fmla="*/ 746958 h 1817362"/>
              <a:gd name="connsiteX3" fmla="*/ 318243 w 1264555"/>
              <a:gd name="connsiteY3" fmla="*/ 1696868 h 1817362"/>
              <a:gd name="connsiteX4" fmla="*/ 1126111 w 1264555"/>
              <a:gd name="connsiteY4" fmla="*/ 1732379 h 1817362"/>
              <a:gd name="connsiteX5" fmla="*/ 1214888 w 1264555"/>
              <a:gd name="connsiteY5" fmla="*/ 1039921 h 1817362"/>
              <a:gd name="connsiteX6" fmla="*/ 1223766 w 1264555"/>
              <a:gd name="connsiteY6" fmla="*/ 232053 h 1817362"/>
              <a:gd name="connsiteX7" fmla="*/ 682228 w 1264555"/>
              <a:gd name="connsiteY7" fmla="*/ 1233 h 1817362"/>
              <a:gd name="connsiteX0" fmla="*/ 682228 w 1220538"/>
              <a:gd name="connsiteY0" fmla="*/ 231014 h 2047143"/>
              <a:gd name="connsiteX1" fmla="*/ 34158 w 1220538"/>
              <a:gd name="connsiteY1" fmla="*/ 399690 h 2047143"/>
              <a:gd name="connsiteX2" fmla="*/ 114057 w 1220538"/>
              <a:gd name="connsiteY2" fmla="*/ 976739 h 2047143"/>
              <a:gd name="connsiteX3" fmla="*/ 318243 w 1220538"/>
              <a:gd name="connsiteY3" fmla="*/ 1926649 h 2047143"/>
              <a:gd name="connsiteX4" fmla="*/ 1126111 w 1220538"/>
              <a:gd name="connsiteY4" fmla="*/ 1962160 h 2047143"/>
              <a:gd name="connsiteX5" fmla="*/ 1214888 w 1220538"/>
              <a:gd name="connsiteY5" fmla="*/ 1269702 h 2047143"/>
              <a:gd name="connsiteX6" fmla="*/ 1063968 w 1220538"/>
              <a:gd name="connsiteY6" fmla="*/ 53461 h 2047143"/>
              <a:gd name="connsiteX7" fmla="*/ 682228 w 1220538"/>
              <a:gd name="connsiteY7" fmla="*/ 231014 h 2047143"/>
              <a:gd name="connsiteX0" fmla="*/ 729779 w 1223701"/>
              <a:gd name="connsiteY0" fmla="*/ 305661 h 2033014"/>
              <a:gd name="connsiteX1" fmla="*/ 37321 w 1223701"/>
              <a:gd name="connsiteY1" fmla="*/ 385561 h 2033014"/>
              <a:gd name="connsiteX2" fmla="*/ 117220 w 1223701"/>
              <a:gd name="connsiteY2" fmla="*/ 962610 h 2033014"/>
              <a:gd name="connsiteX3" fmla="*/ 321406 w 1223701"/>
              <a:gd name="connsiteY3" fmla="*/ 1912520 h 2033014"/>
              <a:gd name="connsiteX4" fmla="*/ 1129274 w 1223701"/>
              <a:gd name="connsiteY4" fmla="*/ 1948031 h 2033014"/>
              <a:gd name="connsiteX5" fmla="*/ 1218051 w 1223701"/>
              <a:gd name="connsiteY5" fmla="*/ 1255573 h 2033014"/>
              <a:gd name="connsiteX6" fmla="*/ 1067131 w 1223701"/>
              <a:gd name="connsiteY6" fmla="*/ 39332 h 2033014"/>
              <a:gd name="connsiteX7" fmla="*/ 729779 w 1223701"/>
              <a:gd name="connsiteY7" fmla="*/ 305661 h 2033014"/>
              <a:gd name="connsiteX0" fmla="*/ 729779 w 1223701"/>
              <a:gd name="connsiteY0" fmla="*/ 305661 h 2135626"/>
              <a:gd name="connsiteX1" fmla="*/ 37321 w 1223701"/>
              <a:gd name="connsiteY1" fmla="*/ 385561 h 2135626"/>
              <a:gd name="connsiteX2" fmla="*/ 117220 w 1223701"/>
              <a:gd name="connsiteY2" fmla="*/ 962610 h 2135626"/>
              <a:gd name="connsiteX3" fmla="*/ 321406 w 1223701"/>
              <a:gd name="connsiteY3" fmla="*/ 1912520 h 2135626"/>
              <a:gd name="connsiteX4" fmla="*/ 1129274 w 1223701"/>
              <a:gd name="connsiteY4" fmla="*/ 2090074 h 2135626"/>
              <a:gd name="connsiteX5" fmla="*/ 1218051 w 1223701"/>
              <a:gd name="connsiteY5" fmla="*/ 1255573 h 2135626"/>
              <a:gd name="connsiteX6" fmla="*/ 1067131 w 1223701"/>
              <a:gd name="connsiteY6" fmla="*/ 39332 h 2135626"/>
              <a:gd name="connsiteX7" fmla="*/ 729779 w 1223701"/>
              <a:gd name="connsiteY7" fmla="*/ 305661 h 2135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3701" h="2135626">
                <a:moveTo>
                  <a:pt x="729779" y="305661"/>
                </a:moveTo>
                <a:cubicBezTo>
                  <a:pt x="558144" y="363366"/>
                  <a:pt x="139414" y="276070"/>
                  <a:pt x="37321" y="385561"/>
                </a:cubicBezTo>
                <a:cubicBezTo>
                  <a:pt x="-64772" y="495052"/>
                  <a:pt x="69872" y="708117"/>
                  <a:pt x="117220" y="962610"/>
                </a:cubicBezTo>
                <a:cubicBezTo>
                  <a:pt x="164568" y="1217103"/>
                  <a:pt x="152730" y="1724609"/>
                  <a:pt x="321406" y="1912520"/>
                </a:cubicBezTo>
                <a:cubicBezTo>
                  <a:pt x="490082" y="2100431"/>
                  <a:pt x="979833" y="2199565"/>
                  <a:pt x="1129274" y="2090074"/>
                </a:cubicBezTo>
                <a:cubicBezTo>
                  <a:pt x="1278715" y="1980583"/>
                  <a:pt x="1201775" y="1505627"/>
                  <a:pt x="1218051" y="1255573"/>
                </a:cubicBezTo>
                <a:cubicBezTo>
                  <a:pt x="1234327" y="1005519"/>
                  <a:pt x="1148510" y="197651"/>
                  <a:pt x="1067131" y="39332"/>
                </a:cubicBezTo>
                <a:cubicBezTo>
                  <a:pt x="985752" y="-118987"/>
                  <a:pt x="901414" y="247956"/>
                  <a:pt x="729779" y="305661"/>
                </a:cubicBezTo>
                <a:close/>
              </a:path>
            </a:pathLst>
          </a:custGeom>
          <a:solidFill>
            <a:srgbClr val="3399FF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38CA563-7C28-BC07-496B-62A5E77112E1}"/>
                  </a:ext>
                </a:extLst>
              </p:cNvPr>
              <p:cNvSpPr txBox="1"/>
              <p:nvPr/>
            </p:nvSpPr>
            <p:spPr>
              <a:xfrm>
                <a:off x="8034395" y="783416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38CA563-7C28-BC07-496B-62A5E7711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4395" y="783416"/>
                <a:ext cx="370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17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D2E0F-DEF8-2610-A441-0A59273ED87D}"/>
              </a:ext>
            </a:extLst>
          </p:cNvPr>
          <p:cNvSpPr/>
          <p:nvPr/>
        </p:nvSpPr>
        <p:spPr>
          <a:xfrm>
            <a:off x="5047617" y="1919951"/>
            <a:ext cx="6423103" cy="50349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37CD2-656F-5B7A-3CEE-921201C93BCD}"/>
              </a:ext>
            </a:extLst>
          </p:cNvPr>
          <p:cNvSpPr/>
          <p:nvPr/>
        </p:nvSpPr>
        <p:spPr>
          <a:xfrm>
            <a:off x="5180592" y="2121961"/>
            <a:ext cx="6323371" cy="525714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C3EF49-15AD-9F42-ACDD-5AF587A37E95}"/>
              </a:ext>
            </a:extLst>
          </p:cNvPr>
          <p:cNvSpPr/>
          <p:nvPr/>
        </p:nvSpPr>
        <p:spPr>
          <a:xfrm>
            <a:off x="5269243" y="1668876"/>
            <a:ext cx="6323371" cy="477716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C99E5D-1113-D13F-657F-6E67AA604998}"/>
              </a:ext>
            </a:extLst>
          </p:cNvPr>
          <p:cNvSpPr/>
          <p:nvPr/>
        </p:nvSpPr>
        <p:spPr>
          <a:xfrm>
            <a:off x="5091941" y="2400396"/>
            <a:ext cx="6445266" cy="49267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A22475-2CF6-3932-D4A5-235773794B6F}"/>
              </a:ext>
            </a:extLst>
          </p:cNvPr>
          <p:cNvSpPr/>
          <p:nvPr/>
        </p:nvSpPr>
        <p:spPr>
          <a:xfrm>
            <a:off x="4997750" y="1388960"/>
            <a:ext cx="6617027" cy="541631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BC87A-34E4-53EF-1F19-884E8641318D}"/>
              </a:ext>
            </a:extLst>
          </p:cNvPr>
          <p:cNvCxnSpPr>
            <a:cxnSpLocks/>
          </p:cNvCxnSpPr>
          <p:nvPr/>
        </p:nvCxnSpPr>
        <p:spPr>
          <a:xfrm flipV="1">
            <a:off x="6356854" y="1373749"/>
            <a:ext cx="278142" cy="215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C15F6-657F-E552-4892-4B0D2A17DBD3}"/>
              </a:ext>
            </a:extLst>
          </p:cNvPr>
          <p:cNvCxnSpPr>
            <a:cxnSpLocks/>
          </p:cNvCxnSpPr>
          <p:nvPr/>
        </p:nvCxnSpPr>
        <p:spPr>
          <a:xfrm>
            <a:off x="7332363" y="1705053"/>
            <a:ext cx="228276" cy="2617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1681B-AAE9-9B2D-54EE-A621C06FFFAA}"/>
              </a:ext>
            </a:extLst>
          </p:cNvPr>
          <p:cNvCxnSpPr>
            <a:cxnSpLocks/>
          </p:cNvCxnSpPr>
          <p:nvPr/>
        </p:nvCxnSpPr>
        <p:spPr>
          <a:xfrm>
            <a:off x="7917231" y="2113115"/>
            <a:ext cx="255096" cy="685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F26B7-C6F9-5C34-A483-DA6536DDEDEB}"/>
              </a:ext>
            </a:extLst>
          </p:cNvPr>
          <p:cNvCxnSpPr>
            <a:cxnSpLocks/>
          </p:cNvCxnSpPr>
          <p:nvPr/>
        </p:nvCxnSpPr>
        <p:spPr>
          <a:xfrm>
            <a:off x="8344494" y="2470662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C1A40-12F6-246D-5826-03EF4F4AF672}"/>
              </a:ext>
            </a:extLst>
          </p:cNvPr>
          <p:cNvCxnSpPr>
            <a:cxnSpLocks/>
          </p:cNvCxnSpPr>
          <p:nvPr/>
        </p:nvCxnSpPr>
        <p:spPr>
          <a:xfrm>
            <a:off x="8829450" y="2789015"/>
            <a:ext cx="222734" cy="500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7ADC5-2E95-DA3E-80E6-8C00CF9E92B7}"/>
              </a:ext>
            </a:extLst>
          </p:cNvPr>
          <p:cNvCxnSpPr>
            <a:cxnSpLocks/>
          </p:cNvCxnSpPr>
          <p:nvPr/>
        </p:nvCxnSpPr>
        <p:spPr>
          <a:xfrm>
            <a:off x="5494726" y="564596"/>
            <a:ext cx="0" cy="35723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2D97F-2C9C-D7BA-967D-EB5B602AAFF9}"/>
              </a:ext>
            </a:extLst>
          </p:cNvPr>
          <p:cNvCxnSpPr/>
          <p:nvPr/>
        </p:nvCxnSpPr>
        <p:spPr>
          <a:xfrm flipH="1">
            <a:off x="4867839" y="1088808"/>
            <a:ext cx="2556395" cy="30193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9F3F4-0450-7C23-D62D-F4295973356E}"/>
              </a:ext>
            </a:extLst>
          </p:cNvPr>
          <p:cNvCxnSpPr>
            <a:cxnSpLocks/>
          </p:cNvCxnSpPr>
          <p:nvPr/>
        </p:nvCxnSpPr>
        <p:spPr>
          <a:xfrm>
            <a:off x="4785064" y="3367735"/>
            <a:ext cx="6783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/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/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/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/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blipFill>
                <a:blip r:embed="rId5"/>
                <a:stretch>
                  <a:fillRect t="-18947" r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0125E-5F4E-BE36-0CFF-94639596CB41}"/>
              </a:ext>
            </a:extLst>
          </p:cNvPr>
          <p:cNvCxnSpPr>
            <a:cxnSpLocks/>
          </p:cNvCxnSpPr>
          <p:nvPr/>
        </p:nvCxnSpPr>
        <p:spPr>
          <a:xfrm>
            <a:off x="8613619" y="2280893"/>
            <a:ext cx="263773" cy="712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22377-42B2-22C7-BD56-467D75FF9F4D}"/>
              </a:ext>
            </a:extLst>
          </p:cNvPr>
          <p:cNvCxnSpPr>
            <a:cxnSpLocks/>
          </p:cNvCxnSpPr>
          <p:nvPr/>
        </p:nvCxnSpPr>
        <p:spPr>
          <a:xfrm>
            <a:off x="7604012" y="2233576"/>
            <a:ext cx="253357" cy="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F6ABD-39BD-0586-2717-994D94F1E7F4}"/>
              </a:ext>
            </a:extLst>
          </p:cNvPr>
          <p:cNvCxnSpPr>
            <a:cxnSpLocks/>
          </p:cNvCxnSpPr>
          <p:nvPr/>
        </p:nvCxnSpPr>
        <p:spPr>
          <a:xfrm>
            <a:off x="9392828" y="2412965"/>
            <a:ext cx="246369" cy="145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D4CDF-F8D4-12B9-8F59-F67039CC6494}"/>
              </a:ext>
            </a:extLst>
          </p:cNvPr>
          <p:cNvCxnSpPr>
            <a:cxnSpLocks/>
          </p:cNvCxnSpPr>
          <p:nvPr/>
        </p:nvCxnSpPr>
        <p:spPr>
          <a:xfrm flipV="1">
            <a:off x="9322352" y="2634574"/>
            <a:ext cx="242045" cy="139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29AE7-1BF0-25B2-462B-3DD1EB58D91A}"/>
              </a:ext>
            </a:extLst>
          </p:cNvPr>
          <p:cNvCxnSpPr>
            <a:cxnSpLocks/>
          </p:cNvCxnSpPr>
          <p:nvPr/>
        </p:nvCxnSpPr>
        <p:spPr>
          <a:xfrm>
            <a:off x="7133279" y="1941028"/>
            <a:ext cx="254361" cy="466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8FB61-A6CF-5F11-3A3E-F6DE494B670D}"/>
              </a:ext>
            </a:extLst>
          </p:cNvPr>
          <p:cNvCxnSpPr>
            <a:cxnSpLocks/>
          </p:cNvCxnSpPr>
          <p:nvPr/>
        </p:nvCxnSpPr>
        <p:spPr>
          <a:xfrm>
            <a:off x="6810837" y="2121077"/>
            <a:ext cx="2619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E1832-9C88-2B92-08F6-DA50BB90D823}"/>
              </a:ext>
            </a:extLst>
          </p:cNvPr>
          <p:cNvCxnSpPr>
            <a:cxnSpLocks/>
          </p:cNvCxnSpPr>
          <p:nvPr/>
        </p:nvCxnSpPr>
        <p:spPr>
          <a:xfrm>
            <a:off x="8044779" y="2602230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7E6D3-5418-A8A5-5516-A19B5F4B5C7B}"/>
              </a:ext>
            </a:extLst>
          </p:cNvPr>
          <p:cNvCxnSpPr>
            <a:cxnSpLocks/>
          </p:cNvCxnSpPr>
          <p:nvPr/>
        </p:nvCxnSpPr>
        <p:spPr>
          <a:xfrm>
            <a:off x="7259958" y="2427491"/>
            <a:ext cx="252927" cy="478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CC31A5-7CF6-3E45-840E-D63FE74E41D5}"/>
              </a:ext>
            </a:extLst>
          </p:cNvPr>
          <p:cNvCxnSpPr>
            <a:cxnSpLocks/>
          </p:cNvCxnSpPr>
          <p:nvPr/>
        </p:nvCxnSpPr>
        <p:spPr>
          <a:xfrm flipV="1">
            <a:off x="10195038" y="2298190"/>
            <a:ext cx="215329" cy="595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8966F6-B5D1-DBAA-E9A4-3D6822105771}"/>
              </a:ext>
            </a:extLst>
          </p:cNvPr>
          <p:cNvCxnSpPr>
            <a:cxnSpLocks/>
          </p:cNvCxnSpPr>
          <p:nvPr/>
        </p:nvCxnSpPr>
        <p:spPr>
          <a:xfrm flipV="1">
            <a:off x="10113075" y="2440700"/>
            <a:ext cx="208641" cy="644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CADC3A-D5D5-2119-2366-9E0F770D5F10}"/>
              </a:ext>
            </a:extLst>
          </p:cNvPr>
          <p:cNvCxnSpPr>
            <a:cxnSpLocks/>
          </p:cNvCxnSpPr>
          <p:nvPr/>
        </p:nvCxnSpPr>
        <p:spPr>
          <a:xfrm flipV="1">
            <a:off x="9893513" y="2734613"/>
            <a:ext cx="219562" cy="47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CCF11C-297A-7F91-524A-B75BBBC908F1}"/>
              </a:ext>
            </a:extLst>
          </p:cNvPr>
          <p:cNvCxnSpPr>
            <a:cxnSpLocks/>
          </p:cNvCxnSpPr>
          <p:nvPr/>
        </p:nvCxnSpPr>
        <p:spPr>
          <a:xfrm flipV="1">
            <a:off x="10860298" y="2533131"/>
            <a:ext cx="219324" cy="5188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8C71B3-E165-4667-E404-F8EC3835F190}"/>
              </a:ext>
            </a:extLst>
          </p:cNvPr>
          <p:cNvCxnSpPr>
            <a:cxnSpLocks/>
          </p:cNvCxnSpPr>
          <p:nvPr/>
        </p:nvCxnSpPr>
        <p:spPr>
          <a:xfrm flipV="1">
            <a:off x="11013755" y="2216149"/>
            <a:ext cx="197884" cy="4013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F8739D-D220-F5BB-0EA5-04323914432B}"/>
              </a:ext>
            </a:extLst>
          </p:cNvPr>
          <p:cNvCxnSpPr>
            <a:cxnSpLocks/>
          </p:cNvCxnSpPr>
          <p:nvPr/>
        </p:nvCxnSpPr>
        <p:spPr>
          <a:xfrm flipV="1">
            <a:off x="11043785" y="2021015"/>
            <a:ext cx="206083" cy="670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1A8960-D6F7-56C7-DA76-27EDC9862E72}"/>
              </a:ext>
            </a:extLst>
          </p:cNvPr>
          <p:cNvCxnSpPr>
            <a:cxnSpLocks/>
          </p:cNvCxnSpPr>
          <p:nvPr/>
        </p:nvCxnSpPr>
        <p:spPr>
          <a:xfrm flipV="1">
            <a:off x="6239668" y="2412234"/>
            <a:ext cx="256257" cy="253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15526F6-B2E8-333B-989F-01753516C7F6}"/>
              </a:ext>
            </a:extLst>
          </p:cNvPr>
          <p:cNvCxnSpPr>
            <a:cxnSpLocks/>
          </p:cNvCxnSpPr>
          <p:nvPr/>
        </p:nvCxnSpPr>
        <p:spPr>
          <a:xfrm flipV="1">
            <a:off x="6070656" y="2150514"/>
            <a:ext cx="244370" cy="387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BFA49D-7E03-CAEF-B779-8AB2B26B10B2}"/>
              </a:ext>
            </a:extLst>
          </p:cNvPr>
          <p:cNvCxnSpPr>
            <a:cxnSpLocks/>
          </p:cNvCxnSpPr>
          <p:nvPr/>
        </p:nvCxnSpPr>
        <p:spPr>
          <a:xfrm>
            <a:off x="8314574" y="1715511"/>
            <a:ext cx="252234" cy="698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24A4D6-AC17-3861-8BB7-1E1AAAF6C9D1}"/>
              </a:ext>
            </a:extLst>
          </p:cNvPr>
          <p:cNvCxnSpPr>
            <a:cxnSpLocks/>
          </p:cNvCxnSpPr>
          <p:nvPr/>
        </p:nvCxnSpPr>
        <p:spPr>
          <a:xfrm>
            <a:off x="7423245" y="1491901"/>
            <a:ext cx="273820" cy="629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9982FAF-C72F-3A25-9779-E372684F6262}"/>
              </a:ext>
            </a:extLst>
          </p:cNvPr>
          <p:cNvCxnSpPr>
            <a:cxnSpLocks/>
          </p:cNvCxnSpPr>
          <p:nvPr/>
        </p:nvCxnSpPr>
        <p:spPr>
          <a:xfrm>
            <a:off x="9235803" y="1905060"/>
            <a:ext cx="237173" cy="4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E6D31F4-E50E-D6EE-CC36-60F4C20E73FF}"/>
              </a:ext>
            </a:extLst>
          </p:cNvPr>
          <p:cNvCxnSpPr>
            <a:cxnSpLocks/>
          </p:cNvCxnSpPr>
          <p:nvPr/>
        </p:nvCxnSpPr>
        <p:spPr>
          <a:xfrm flipV="1">
            <a:off x="10068363" y="1872729"/>
            <a:ext cx="215768" cy="299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DBEEC9D-B4FD-99A1-0C17-47D88C86C4CE}"/>
              </a:ext>
            </a:extLst>
          </p:cNvPr>
          <p:cNvCxnSpPr>
            <a:cxnSpLocks/>
          </p:cNvCxnSpPr>
          <p:nvPr/>
        </p:nvCxnSpPr>
        <p:spPr>
          <a:xfrm flipV="1">
            <a:off x="10900807" y="1729465"/>
            <a:ext cx="239626" cy="4088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6C036C-FC53-51F9-7BC0-040007C88622}"/>
              </a:ext>
            </a:extLst>
          </p:cNvPr>
          <p:cNvCxnSpPr>
            <a:cxnSpLocks/>
          </p:cNvCxnSpPr>
          <p:nvPr/>
        </p:nvCxnSpPr>
        <p:spPr>
          <a:xfrm>
            <a:off x="8238736" y="1888832"/>
            <a:ext cx="237313" cy="662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66A7571-E9BB-E006-F38F-5E28DD35061B}"/>
              </a:ext>
            </a:extLst>
          </p:cNvPr>
          <p:cNvCxnSpPr>
            <a:cxnSpLocks/>
          </p:cNvCxnSpPr>
          <p:nvPr/>
        </p:nvCxnSpPr>
        <p:spPr>
          <a:xfrm>
            <a:off x="9167472" y="2101414"/>
            <a:ext cx="268248" cy="47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C22538-493C-83F2-BA16-0AE6CA892003}"/>
              </a:ext>
            </a:extLst>
          </p:cNvPr>
          <p:cNvCxnSpPr>
            <a:cxnSpLocks/>
          </p:cNvCxnSpPr>
          <p:nvPr/>
        </p:nvCxnSpPr>
        <p:spPr>
          <a:xfrm flipV="1">
            <a:off x="10113075" y="2064891"/>
            <a:ext cx="208641" cy="378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A794D0-6906-7C4F-3A1F-D3BEB19FBB5A}"/>
              </a:ext>
            </a:extLst>
          </p:cNvPr>
          <p:cNvCxnSpPr>
            <a:cxnSpLocks/>
          </p:cNvCxnSpPr>
          <p:nvPr/>
        </p:nvCxnSpPr>
        <p:spPr>
          <a:xfrm flipV="1">
            <a:off x="10932389" y="1858713"/>
            <a:ext cx="194477" cy="526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26A33C-4F89-55CF-2540-2CE5E59FA511}"/>
              </a:ext>
            </a:extLst>
          </p:cNvPr>
          <p:cNvCxnSpPr>
            <a:cxnSpLocks/>
          </p:cNvCxnSpPr>
          <p:nvPr/>
        </p:nvCxnSpPr>
        <p:spPr>
          <a:xfrm flipV="1">
            <a:off x="6364141" y="1662231"/>
            <a:ext cx="270854" cy="12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FFFEF2-2F2C-4BAB-28D3-CDE7695EB66F}"/>
              </a:ext>
            </a:extLst>
          </p:cNvPr>
          <p:cNvCxnSpPr>
            <a:cxnSpLocks/>
          </p:cNvCxnSpPr>
          <p:nvPr/>
        </p:nvCxnSpPr>
        <p:spPr>
          <a:xfrm flipV="1">
            <a:off x="6024437" y="1919951"/>
            <a:ext cx="250467" cy="34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/>
              <p:nvPr/>
            </p:nvSpPr>
            <p:spPr>
              <a:xfrm>
                <a:off x="299034" y="332146"/>
                <a:ext cx="432577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Take a path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, not necessarily an evolution</a:t>
                </a: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4" y="332146"/>
                <a:ext cx="4325779" cy="954107"/>
              </a:xfrm>
              <a:prstGeom prst="rect">
                <a:avLst/>
              </a:prstGeom>
              <a:blipFill>
                <a:blip r:embed="rId6"/>
                <a:stretch>
                  <a:fillRect l="-2817" t="-5096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98D94C5-577A-4E7B-9BA7-745144B1FAB0}"/>
              </a:ext>
            </a:extLst>
          </p:cNvPr>
          <p:cNvSpPr/>
          <p:nvPr/>
        </p:nvSpPr>
        <p:spPr>
          <a:xfrm>
            <a:off x="5908125" y="1232485"/>
            <a:ext cx="2669894" cy="890122"/>
          </a:xfrm>
          <a:custGeom>
            <a:avLst/>
            <a:gdLst>
              <a:gd name="connsiteX0" fmla="*/ 596230 w 3565709"/>
              <a:gd name="connsiteY0" fmla="*/ 739 h 934203"/>
              <a:gd name="connsiteX1" fmla="*/ 2368550 w 3565709"/>
              <a:gd name="connsiteY1" fmla="*/ 244594 h 934203"/>
              <a:gd name="connsiteX2" fmla="*/ 3511550 w 3565709"/>
              <a:gd name="connsiteY2" fmla="*/ 897056 h 934203"/>
              <a:gd name="connsiteX3" fmla="*/ 3565709 w 3565709"/>
              <a:gd name="connsiteY3" fmla="*/ 934203 h 934203"/>
              <a:gd name="connsiteX4" fmla="*/ 2580814 w 3565709"/>
              <a:gd name="connsiteY4" fmla="*/ 677074 h 934203"/>
              <a:gd name="connsiteX5" fmla="*/ 2518231 w 3565709"/>
              <a:gd name="connsiteY5" fmla="*/ 639039 h 934203"/>
              <a:gd name="connsiteX6" fmla="*/ 1943100 w 3565709"/>
              <a:gd name="connsiteY6" fmla="*/ 352545 h 934203"/>
              <a:gd name="connsiteX7" fmla="*/ 7620 w 3565709"/>
              <a:gd name="connsiteY7" fmla="*/ 3295 h 934203"/>
              <a:gd name="connsiteX8" fmla="*/ 2153953 w 3565709"/>
              <a:gd name="connsiteY8" fmla="*/ 565632 h 934203"/>
              <a:gd name="connsiteX9" fmla="*/ 0 w 3565709"/>
              <a:gd name="connsiteY9" fmla="*/ 3294 h 934203"/>
              <a:gd name="connsiteX10" fmla="*/ 596230 w 3565709"/>
              <a:gd name="connsiteY10" fmla="*/ 739 h 934203"/>
              <a:gd name="connsiteX0" fmla="*/ 596230 w 3565709"/>
              <a:gd name="connsiteY0" fmla="*/ 0 h 1314701"/>
              <a:gd name="connsiteX1" fmla="*/ 2368550 w 3565709"/>
              <a:gd name="connsiteY1" fmla="*/ 243855 h 1314701"/>
              <a:gd name="connsiteX2" fmla="*/ 3511550 w 3565709"/>
              <a:gd name="connsiteY2" fmla="*/ 896317 h 1314701"/>
              <a:gd name="connsiteX3" fmla="*/ 3565709 w 3565709"/>
              <a:gd name="connsiteY3" fmla="*/ 933464 h 1314701"/>
              <a:gd name="connsiteX4" fmla="*/ 2580814 w 3565709"/>
              <a:gd name="connsiteY4" fmla="*/ 676335 h 1314701"/>
              <a:gd name="connsiteX5" fmla="*/ 2518231 w 3565709"/>
              <a:gd name="connsiteY5" fmla="*/ 638300 h 1314701"/>
              <a:gd name="connsiteX6" fmla="*/ 1943100 w 3565709"/>
              <a:gd name="connsiteY6" fmla="*/ 351806 h 1314701"/>
              <a:gd name="connsiteX7" fmla="*/ 7620 w 3565709"/>
              <a:gd name="connsiteY7" fmla="*/ 2556 h 1314701"/>
              <a:gd name="connsiteX8" fmla="*/ 1123729 w 3565709"/>
              <a:gd name="connsiteY8" fmla="*/ 1314701 h 1314701"/>
              <a:gd name="connsiteX9" fmla="*/ 0 w 3565709"/>
              <a:gd name="connsiteY9" fmla="*/ 2555 h 1314701"/>
              <a:gd name="connsiteX10" fmla="*/ 596230 w 3565709"/>
              <a:gd name="connsiteY10" fmla="*/ 0 h 1314701"/>
              <a:gd name="connsiteX0" fmla="*/ 596230 w 3565709"/>
              <a:gd name="connsiteY0" fmla="*/ 0 h 933464"/>
              <a:gd name="connsiteX1" fmla="*/ 2368550 w 3565709"/>
              <a:gd name="connsiteY1" fmla="*/ 243855 h 933464"/>
              <a:gd name="connsiteX2" fmla="*/ 3511550 w 3565709"/>
              <a:gd name="connsiteY2" fmla="*/ 896317 h 933464"/>
              <a:gd name="connsiteX3" fmla="*/ 3565709 w 3565709"/>
              <a:gd name="connsiteY3" fmla="*/ 933464 h 933464"/>
              <a:gd name="connsiteX4" fmla="*/ 2580814 w 3565709"/>
              <a:gd name="connsiteY4" fmla="*/ 676335 h 933464"/>
              <a:gd name="connsiteX5" fmla="*/ 2518231 w 3565709"/>
              <a:gd name="connsiteY5" fmla="*/ 638300 h 933464"/>
              <a:gd name="connsiteX6" fmla="*/ 1943100 w 3565709"/>
              <a:gd name="connsiteY6" fmla="*/ 351806 h 933464"/>
              <a:gd name="connsiteX7" fmla="*/ 7620 w 3565709"/>
              <a:gd name="connsiteY7" fmla="*/ 2556 h 933464"/>
              <a:gd name="connsiteX8" fmla="*/ 0 w 3565709"/>
              <a:gd name="connsiteY8" fmla="*/ 2555 h 933464"/>
              <a:gd name="connsiteX9" fmla="*/ 596230 w 3565709"/>
              <a:gd name="connsiteY9" fmla="*/ 0 h 933464"/>
              <a:gd name="connsiteX0" fmla="*/ 596230 w 3565709"/>
              <a:gd name="connsiteY0" fmla="*/ 0 h 933464"/>
              <a:gd name="connsiteX1" fmla="*/ 2368550 w 3565709"/>
              <a:gd name="connsiteY1" fmla="*/ 243855 h 933464"/>
              <a:gd name="connsiteX2" fmla="*/ 3511550 w 3565709"/>
              <a:gd name="connsiteY2" fmla="*/ 896317 h 933464"/>
              <a:gd name="connsiteX3" fmla="*/ 3565709 w 3565709"/>
              <a:gd name="connsiteY3" fmla="*/ 933464 h 933464"/>
              <a:gd name="connsiteX4" fmla="*/ 2591035 w 3565709"/>
              <a:gd name="connsiteY4" fmla="*/ 684430 h 933464"/>
              <a:gd name="connsiteX5" fmla="*/ 2518231 w 3565709"/>
              <a:gd name="connsiteY5" fmla="*/ 638300 h 933464"/>
              <a:gd name="connsiteX6" fmla="*/ 1943100 w 3565709"/>
              <a:gd name="connsiteY6" fmla="*/ 351806 h 933464"/>
              <a:gd name="connsiteX7" fmla="*/ 7620 w 3565709"/>
              <a:gd name="connsiteY7" fmla="*/ 2556 h 933464"/>
              <a:gd name="connsiteX8" fmla="*/ 0 w 3565709"/>
              <a:gd name="connsiteY8" fmla="*/ 2555 h 933464"/>
              <a:gd name="connsiteX9" fmla="*/ 596230 w 3565709"/>
              <a:gd name="connsiteY9" fmla="*/ 0 h 933464"/>
              <a:gd name="connsiteX0" fmla="*/ 596230 w 3581040"/>
              <a:gd name="connsiteY0" fmla="*/ 0 h 945606"/>
              <a:gd name="connsiteX1" fmla="*/ 2368550 w 3581040"/>
              <a:gd name="connsiteY1" fmla="*/ 243855 h 945606"/>
              <a:gd name="connsiteX2" fmla="*/ 3511550 w 3581040"/>
              <a:gd name="connsiteY2" fmla="*/ 896317 h 945606"/>
              <a:gd name="connsiteX3" fmla="*/ 3581040 w 3581040"/>
              <a:gd name="connsiteY3" fmla="*/ 945606 h 945606"/>
              <a:gd name="connsiteX4" fmla="*/ 2591035 w 3581040"/>
              <a:gd name="connsiteY4" fmla="*/ 684430 h 945606"/>
              <a:gd name="connsiteX5" fmla="*/ 2518231 w 3581040"/>
              <a:gd name="connsiteY5" fmla="*/ 638300 h 945606"/>
              <a:gd name="connsiteX6" fmla="*/ 1943100 w 3581040"/>
              <a:gd name="connsiteY6" fmla="*/ 351806 h 945606"/>
              <a:gd name="connsiteX7" fmla="*/ 7620 w 3581040"/>
              <a:gd name="connsiteY7" fmla="*/ 2556 h 945606"/>
              <a:gd name="connsiteX8" fmla="*/ 0 w 3581040"/>
              <a:gd name="connsiteY8" fmla="*/ 2555 h 945606"/>
              <a:gd name="connsiteX9" fmla="*/ 596230 w 3581040"/>
              <a:gd name="connsiteY9" fmla="*/ 0 h 945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1040" h="945606">
                <a:moveTo>
                  <a:pt x="596230" y="0"/>
                </a:moveTo>
                <a:cubicBezTo>
                  <a:pt x="1191915" y="5829"/>
                  <a:pt x="1785144" y="49386"/>
                  <a:pt x="2368550" y="243855"/>
                </a:cubicBezTo>
                <a:cubicBezTo>
                  <a:pt x="2757488" y="373501"/>
                  <a:pt x="3133461" y="634116"/>
                  <a:pt x="3511550" y="896317"/>
                </a:cubicBezTo>
                <a:lnTo>
                  <a:pt x="3581040" y="945606"/>
                </a:lnTo>
                <a:lnTo>
                  <a:pt x="2591035" y="684430"/>
                </a:lnTo>
                <a:cubicBezTo>
                  <a:pt x="2570174" y="671752"/>
                  <a:pt x="2539092" y="650978"/>
                  <a:pt x="2518231" y="638300"/>
                </a:cubicBezTo>
                <a:cubicBezTo>
                  <a:pt x="2319391" y="521999"/>
                  <a:pt x="2126933" y="421127"/>
                  <a:pt x="1943100" y="351806"/>
                </a:cubicBezTo>
                <a:cubicBezTo>
                  <a:pt x="1207770" y="74523"/>
                  <a:pt x="632460" y="7742"/>
                  <a:pt x="7620" y="2556"/>
                </a:cubicBezTo>
                <a:lnTo>
                  <a:pt x="0" y="2555"/>
                </a:lnTo>
                <a:lnTo>
                  <a:pt x="596230" y="0"/>
                </a:lnTo>
                <a:close/>
              </a:path>
            </a:pathLst>
          </a:cu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61F4D0A1-EE5F-C126-1816-89212E0CD9B6}"/>
              </a:ext>
            </a:extLst>
          </p:cNvPr>
          <p:cNvSpPr/>
          <p:nvPr/>
        </p:nvSpPr>
        <p:spPr>
          <a:xfrm>
            <a:off x="7846475" y="1879312"/>
            <a:ext cx="3433412" cy="1139514"/>
          </a:xfrm>
          <a:custGeom>
            <a:avLst/>
            <a:gdLst>
              <a:gd name="connsiteX0" fmla="*/ 0 w 4623006"/>
              <a:gd name="connsiteY0" fmla="*/ 0 h 1220662"/>
              <a:gd name="connsiteX1" fmla="*/ 986836 w 4623006"/>
              <a:gd name="connsiteY1" fmla="*/ 258550 h 1220662"/>
              <a:gd name="connsiteX2" fmla="*/ 1213792 w 4623006"/>
              <a:gd name="connsiteY2" fmla="*/ 414215 h 1220662"/>
              <a:gd name="connsiteX3" fmla="*/ 2085292 w 4623006"/>
              <a:gd name="connsiteY3" fmla="*/ 881275 h 1220662"/>
              <a:gd name="connsiteX4" fmla="*/ 4328363 w 4623006"/>
              <a:gd name="connsiteY4" fmla="*/ 1208169 h 1220662"/>
              <a:gd name="connsiteX5" fmla="*/ 4611824 w 4623006"/>
              <a:gd name="connsiteY5" fmla="*/ 1208292 h 1220662"/>
              <a:gd name="connsiteX6" fmla="*/ 4623006 w 4623006"/>
              <a:gd name="connsiteY6" fmla="*/ 1211222 h 1220662"/>
              <a:gd name="connsiteX7" fmla="*/ 1837642 w 4623006"/>
              <a:gd name="connsiteY7" fmla="*/ 989226 h 1220662"/>
              <a:gd name="connsiteX8" fmla="*/ 239042 w 4623006"/>
              <a:gd name="connsiteY8" fmla="*/ 145277 h 1220662"/>
              <a:gd name="connsiteX9" fmla="*/ 0 w 4623006"/>
              <a:gd name="connsiteY9" fmla="*/ 0 h 1220662"/>
              <a:gd name="connsiteX0" fmla="*/ 0 w 4623006"/>
              <a:gd name="connsiteY0" fmla="*/ 0 h 1220662"/>
              <a:gd name="connsiteX1" fmla="*/ 989391 w 4623006"/>
              <a:gd name="connsiteY1" fmla="*/ 260573 h 1220662"/>
              <a:gd name="connsiteX2" fmla="*/ 1213792 w 4623006"/>
              <a:gd name="connsiteY2" fmla="*/ 414215 h 1220662"/>
              <a:gd name="connsiteX3" fmla="*/ 2085292 w 4623006"/>
              <a:gd name="connsiteY3" fmla="*/ 881275 h 1220662"/>
              <a:gd name="connsiteX4" fmla="*/ 4328363 w 4623006"/>
              <a:gd name="connsiteY4" fmla="*/ 1208169 h 1220662"/>
              <a:gd name="connsiteX5" fmla="*/ 4611824 w 4623006"/>
              <a:gd name="connsiteY5" fmla="*/ 1208292 h 1220662"/>
              <a:gd name="connsiteX6" fmla="*/ 4623006 w 4623006"/>
              <a:gd name="connsiteY6" fmla="*/ 1211222 h 1220662"/>
              <a:gd name="connsiteX7" fmla="*/ 1837642 w 4623006"/>
              <a:gd name="connsiteY7" fmla="*/ 989226 h 1220662"/>
              <a:gd name="connsiteX8" fmla="*/ 239042 w 4623006"/>
              <a:gd name="connsiteY8" fmla="*/ 145277 h 1220662"/>
              <a:gd name="connsiteX9" fmla="*/ 0 w 4623006"/>
              <a:gd name="connsiteY9" fmla="*/ 0 h 1220662"/>
              <a:gd name="connsiteX0" fmla="*/ 0 w 4620451"/>
              <a:gd name="connsiteY0" fmla="*/ 0 h 1220662"/>
              <a:gd name="connsiteX1" fmla="*/ 986836 w 4620451"/>
              <a:gd name="connsiteY1" fmla="*/ 260573 h 1220662"/>
              <a:gd name="connsiteX2" fmla="*/ 1211237 w 4620451"/>
              <a:gd name="connsiteY2" fmla="*/ 414215 h 1220662"/>
              <a:gd name="connsiteX3" fmla="*/ 2082737 w 4620451"/>
              <a:gd name="connsiteY3" fmla="*/ 881275 h 1220662"/>
              <a:gd name="connsiteX4" fmla="*/ 4325808 w 4620451"/>
              <a:gd name="connsiteY4" fmla="*/ 1208169 h 1220662"/>
              <a:gd name="connsiteX5" fmla="*/ 4609269 w 4620451"/>
              <a:gd name="connsiteY5" fmla="*/ 1208292 h 1220662"/>
              <a:gd name="connsiteX6" fmla="*/ 4620451 w 4620451"/>
              <a:gd name="connsiteY6" fmla="*/ 1211222 h 1220662"/>
              <a:gd name="connsiteX7" fmla="*/ 1835087 w 4620451"/>
              <a:gd name="connsiteY7" fmla="*/ 989226 h 1220662"/>
              <a:gd name="connsiteX8" fmla="*/ 236487 w 4620451"/>
              <a:gd name="connsiteY8" fmla="*/ 145277 h 1220662"/>
              <a:gd name="connsiteX9" fmla="*/ 0 w 4620451"/>
              <a:gd name="connsiteY9" fmla="*/ 0 h 1220662"/>
              <a:gd name="connsiteX0" fmla="*/ 0 w 4620451"/>
              <a:gd name="connsiteY0" fmla="*/ 0 h 1220662"/>
              <a:gd name="connsiteX1" fmla="*/ 991946 w 4620451"/>
              <a:gd name="connsiteY1" fmla="*/ 262597 h 1220662"/>
              <a:gd name="connsiteX2" fmla="*/ 1211237 w 4620451"/>
              <a:gd name="connsiteY2" fmla="*/ 414215 h 1220662"/>
              <a:gd name="connsiteX3" fmla="*/ 2082737 w 4620451"/>
              <a:gd name="connsiteY3" fmla="*/ 881275 h 1220662"/>
              <a:gd name="connsiteX4" fmla="*/ 4325808 w 4620451"/>
              <a:gd name="connsiteY4" fmla="*/ 1208169 h 1220662"/>
              <a:gd name="connsiteX5" fmla="*/ 4609269 w 4620451"/>
              <a:gd name="connsiteY5" fmla="*/ 1208292 h 1220662"/>
              <a:gd name="connsiteX6" fmla="*/ 4620451 w 4620451"/>
              <a:gd name="connsiteY6" fmla="*/ 1211222 h 1220662"/>
              <a:gd name="connsiteX7" fmla="*/ 1835087 w 4620451"/>
              <a:gd name="connsiteY7" fmla="*/ 989226 h 1220662"/>
              <a:gd name="connsiteX8" fmla="*/ 236487 w 4620451"/>
              <a:gd name="connsiteY8" fmla="*/ 145277 h 1220662"/>
              <a:gd name="connsiteX9" fmla="*/ 0 w 4620451"/>
              <a:gd name="connsiteY9" fmla="*/ 0 h 1220662"/>
              <a:gd name="connsiteX0" fmla="*/ 0 w 4602565"/>
              <a:gd name="connsiteY0" fmla="*/ 0 h 1208520"/>
              <a:gd name="connsiteX1" fmla="*/ 974060 w 4602565"/>
              <a:gd name="connsiteY1" fmla="*/ 250455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579569"/>
              <a:gd name="connsiteY0" fmla="*/ 0 h 1190306"/>
              <a:gd name="connsiteX1" fmla="*/ 951064 w 4579569"/>
              <a:gd name="connsiteY1" fmla="*/ 232241 h 1190306"/>
              <a:gd name="connsiteX2" fmla="*/ 1170355 w 4579569"/>
              <a:gd name="connsiteY2" fmla="*/ 383859 h 1190306"/>
              <a:gd name="connsiteX3" fmla="*/ 2041855 w 4579569"/>
              <a:gd name="connsiteY3" fmla="*/ 850919 h 1190306"/>
              <a:gd name="connsiteX4" fmla="*/ 4284926 w 4579569"/>
              <a:gd name="connsiteY4" fmla="*/ 1177813 h 1190306"/>
              <a:gd name="connsiteX5" fmla="*/ 4568387 w 4579569"/>
              <a:gd name="connsiteY5" fmla="*/ 1177936 h 1190306"/>
              <a:gd name="connsiteX6" fmla="*/ 4579569 w 4579569"/>
              <a:gd name="connsiteY6" fmla="*/ 1180866 h 1190306"/>
              <a:gd name="connsiteX7" fmla="*/ 1794205 w 4579569"/>
              <a:gd name="connsiteY7" fmla="*/ 958870 h 1190306"/>
              <a:gd name="connsiteX8" fmla="*/ 195605 w 4579569"/>
              <a:gd name="connsiteY8" fmla="*/ 114921 h 1190306"/>
              <a:gd name="connsiteX9" fmla="*/ 0 w 4579569"/>
              <a:gd name="connsiteY9" fmla="*/ 0 h 1190306"/>
              <a:gd name="connsiteX0" fmla="*/ 0 w 4597455"/>
              <a:gd name="connsiteY0" fmla="*/ 0 h 1204472"/>
              <a:gd name="connsiteX1" fmla="*/ 968950 w 4597455"/>
              <a:gd name="connsiteY1" fmla="*/ 246407 h 1204472"/>
              <a:gd name="connsiteX2" fmla="*/ 1188241 w 4597455"/>
              <a:gd name="connsiteY2" fmla="*/ 398025 h 1204472"/>
              <a:gd name="connsiteX3" fmla="*/ 2059741 w 4597455"/>
              <a:gd name="connsiteY3" fmla="*/ 865085 h 1204472"/>
              <a:gd name="connsiteX4" fmla="*/ 4302812 w 4597455"/>
              <a:gd name="connsiteY4" fmla="*/ 1191979 h 1204472"/>
              <a:gd name="connsiteX5" fmla="*/ 4586273 w 4597455"/>
              <a:gd name="connsiteY5" fmla="*/ 1192102 h 1204472"/>
              <a:gd name="connsiteX6" fmla="*/ 4597455 w 4597455"/>
              <a:gd name="connsiteY6" fmla="*/ 1195032 h 1204472"/>
              <a:gd name="connsiteX7" fmla="*/ 1812091 w 4597455"/>
              <a:gd name="connsiteY7" fmla="*/ 973036 h 1204472"/>
              <a:gd name="connsiteX8" fmla="*/ 213491 w 4597455"/>
              <a:gd name="connsiteY8" fmla="*/ 129087 h 1204472"/>
              <a:gd name="connsiteX9" fmla="*/ 0 w 4597455"/>
              <a:gd name="connsiteY9" fmla="*/ 0 h 1204472"/>
              <a:gd name="connsiteX0" fmla="*/ 0 w 4602565"/>
              <a:gd name="connsiteY0" fmla="*/ 0 h 1206496"/>
              <a:gd name="connsiteX1" fmla="*/ 974060 w 4602565"/>
              <a:gd name="connsiteY1" fmla="*/ 248431 h 1206496"/>
              <a:gd name="connsiteX2" fmla="*/ 1193351 w 4602565"/>
              <a:gd name="connsiteY2" fmla="*/ 400049 h 1206496"/>
              <a:gd name="connsiteX3" fmla="*/ 2064851 w 4602565"/>
              <a:gd name="connsiteY3" fmla="*/ 867109 h 1206496"/>
              <a:gd name="connsiteX4" fmla="*/ 4307922 w 4602565"/>
              <a:gd name="connsiteY4" fmla="*/ 1194003 h 1206496"/>
              <a:gd name="connsiteX5" fmla="*/ 4591383 w 4602565"/>
              <a:gd name="connsiteY5" fmla="*/ 1194126 h 1206496"/>
              <a:gd name="connsiteX6" fmla="*/ 4602565 w 4602565"/>
              <a:gd name="connsiteY6" fmla="*/ 1197056 h 1206496"/>
              <a:gd name="connsiteX7" fmla="*/ 1817201 w 4602565"/>
              <a:gd name="connsiteY7" fmla="*/ 975060 h 1206496"/>
              <a:gd name="connsiteX8" fmla="*/ 218601 w 4602565"/>
              <a:gd name="connsiteY8" fmla="*/ 131111 h 1206496"/>
              <a:gd name="connsiteX9" fmla="*/ 0 w 4602565"/>
              <a:gd name="connsiteY9" fmla="*/ 0 h 1206496"/>
              <a:gd name="connsiteX0" fmla="*/ 0 w 4602565"/>
              <a:gd name="connsiteY0" fmla="*/ 0 h 1208520"/>
              <a:gd name="connsiteX1" fmla="*/ 974060 w 4602565"/>
              <a:gd name="connsiteY1" fmla="*/ 250455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602565"/>
              <a:gd name="connsiteY0" fmla="*/ 0 h 1208520"/>
              <a:gd name="connsiteX1" fmla="*/ 979170 w 4602565"/>
              <a:gd name="connsiteY1" fmla="*/ 258550 h 1208520"/>
              <a:gd name="connsiteX2" fmla="*/ 1193351 w 4602565"/>
              <a:gd name="connsiteY2" fmla="*/ 402073 h 1208520"/>
              <a:gd name="connsiteX3" fmla="*/ 2064851 w 4602565"/>
              <a:gd name="connsiteY3" fmla="*/ 869133 h 1208520"/>
              <a:gd name="connsiteX4" fmla="*/ 4307922 w 4602565"/>
              <a:gd name="connsiteY4" fmla="*/ 1196027 h 1208520"/>
              <a:gd name="connsiteX5" fmla="*/ 4591383 w 4602565"/>
              <a:gd name="connsiteY5" fmla="*/ 1196150 h 1208520"/>
              <a:gd name="connsiteX6" fmla="*/ 4602565 w 4602565"/>
              <a:gd name="connsiteY6" fmla="*/ 1199080 h 1208520"/>
              <a:gd name="connsiteX7" fmla="*/ 1817201 w 4602565"/>
              <a:gd name="connsiteY7" fmla="*/ 977084 h 1208520"/>
              <a:gd name="connsiteX8" fmla="*/ 218601 w 4602565"/>
              <a:gd name="connsiteY8" fmla="*/ 133135 h 1208520"/>
              <a:gd name="connsiteX9" fmla="*/ 0 w 4602565"/>
              <a:gd name="connsiteY9" fmla="*/ 0 h 1208520"/>
              <a:gd name="connsiteX0" fmla="*/ 0 w 4605120"/>
              <a:gd name="connsiteY0" fmla="*/ 0 h 1210544"/>
              <a:gd name="connsiteX1" fmla="*/ 981725 w 4605120"/>
              <a:gd name="connsiteY1" fmla="*/ 260574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  <a:gd name="connsiteX0" fmla="*/ 0 w 4605120"/>
              <a:gd name="connsiteY0" fmla="*/ 0 h 1210544"/>
              <a:gd name="connsiteX1" fmla="*/ 981725 w 4605120"/>
              <a:gd name="connsiteY1" fmla="*/ 256527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  <a:gd name="connsiteX0" fmla="*/ 0 w 4605120"/>
              <a:gd name="connsiteY0" fmla="*/ 0 h 1210544"/>
              <a:gd name="connsiteX1" fmla="*/ 981725 w 4605120"/>
              <a:gd name="connsiteY1" fmla="*/ 256527 h 1210544"/>
              <a:gd name="connsiteX2" fmla="*/ 1195906 w 4605120"/>
              <a:gd name="connsiteY2" fmla="*/ 404097 h 1210544"/>
              <a:gd name="connsiteX3" fmla="*/ 2067406 w 4605120"/>
              <a:gd name="connsiteY3" fmla="*/ 871157 h 1210544"/>
              <a:gd name="connsiteX4" fmla="*/ 4310477 w 4605120"/>
              <a:gd name="connsiteY4" fmla="*/ 1198051 h 1210544"/>
              <a:gd name="connsiteX5" fmla="*/ 4593938 w 4605120"/>
              <a:gd name="connsiteY5" fmla="*/ 1198174 h 1210544"/>
              <a:gd name="connsiteX6" fmla="*/ 4605120 w 4605120"/>
              <a:gd name="connsiteY6" fmla="*/ 1201104 h 1210544"/>
              <a:gd name="connsiteX7" fmla="*/ 1819756 w 4605120"/>
              <a:gd name="connsiteY7" fmla="*/ 979108 h 1210544"/>
              <a:gd name="connsiteX8" fmla="*/ 221156 w 4605120"/>
              <a:gd name="connsiteY8" fmla="*/ 135159 h 1210544"/>
              <a:gd name="connsiteX9" fmla="*/ 0 w 4605120"/>
              <a:gd name="connsiteY9" fmla="*/ 0 h 121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05120" h="1210544">
                <a:moveTo>
                  <a:pt x="0" y="0"/>
                </a:moveTo>
                <a:lnTo>
                  <a:pt x="981725" y="256527"/>
                </a:lnTo>
                <a:lnTo>
                  <a:pt x="1195906" y="404097"/>
                </a:lnTo>
                <a:cubicBezTo>
                  <a:pt x="1480974" y="595279"/>
                  <a:pt x="1769353" y="769160"/>
                  <a:pt x="2067406" y="871157"/>
                </a:cubicBezTo>
                <a:cubicBezTo>
                  <a:pt x="2762863" y="1109150"/>
                  <a:pt x="3590316" y="1188408"/>
                  <a:pt x="4310477" y="1198051"/>
                </a:cubicBezTo>
                <a:lnTo>
                  <a:pt x="4593938" y="1198174"/>
                </a:lnTo>
                <a:lnTo>
                  <a:pt x="4605120" y="1201104"/>
                </a:lnTo>
                <a:cubicBezTo>
                  <a:pt x="3673786" y="1220683"/>
                  <a:pt x="2687589" y="1234166"/>
                  <a:pt x="1819756" y="979108"/>
                </a:cubicBezTo>
                <a:cubicBezTo>
                  <a:pt x="1277361" y="819697"/>
                  <a:pt x="732815" y="454406"/>
                  <a:pt x="221156" y="135159"/>
                </a:cubicBezTo>
                <a:lnTo>
                  <a:pt x="0" y="0"/>
                </a:lnTo>
                <a:close/>
              </a:path>
            </a:pathLst>
          </a:cu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635E959C-FCF2-A954-8AE2-B1696D65DF3E}"/>
              </a:ext>
            </a:extLst>
          </p:cNvPr>
          <p:cNvSpPr/>
          <p:nvPr/>
        </p:nvSpPr>
        <p:spPr>
          <a:xfrm>
            <a:off x="5917400" y="1237530"/>
            <a:ext cx="5376781" cy="1776253"/>
          </a:xfrm>
          <a:custGeom>
            <a:avLst/>
            <a:gdLst>
              <a:gd name="connsiteX0" fmla="*/ 0 w 7137400"/>
              <a:gd name="connsiteY0" fmla="*/ 3294 h 1876544"/>
              <a:gd name="connsiteX1" fmla="*/ 2368550 w 7137400"/>
              <a:gd name="connsiteY1" fmla="*/ 244594 h 1876544"/>
              <a:gd name="connsiteX2" fmla="*/ 4667250 w 7137400"/>
              <a:gd name="connsiteY2" fmla="*/ 1559044 h 1876544"/>
              <a:gd name="connsiteX3" fmla="*/ 7137400 w 7137400"/>
              <a:gd name="connsiteY3" fmla="*/ 1876544 h 1876544"/>
              <a:gd name="connsiteX0" fmla="*/ 0 w 7211695"/>
              <a:gd name="connsiteY0" fmla="*/ 3294 h 1886069"/>
              <a:gd name="connsiteX1" fmla="*/ 2368550 w 7211695"/>
              <a:gd name="connsiteY1" fmla="*/ 244594 h 1886069"/>
              <a:gd name="connsiteX2" fmla="*/ 4667250 w 7211695"/>
              <a:gd name="connsiteY2" fmla="*/ 1559044 h 1886069"/>
              <a:gd name="connsiteX3" fmla="*/ 7211695 w 7211695"/>
              <a:gd name="connsiteY3" fmla="*/ 1886069 h 1886069"/>
              <a:gd name="connsiteX0" fmla="*/ 0 w 7211695"/>
              <a:gd name="connsiteY0" fmla="*/ 3294 h 1886971"/>
              <a:gd name="connsiteX1" fmla="*/ 2368550 w 7211695"/>
              <a:gd name="connsiteY1" fmla="*/ 244594 h 1886971"/>
              <a:gd name="connsiteX2" fmla="*/ 4667250 w 7211695"/>
              <a:gd name="connsiteY2" fmla="*/ 1559044 h 1886971"/>
              <a:gd name="connsiteX3" fmla="*/ 7211695 w 7211695"/>
              <a:gd name="connsiteY3" fmla="*/ 1886069 h 188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1695" h="1886971">
                <a:moveTo>
                  <a:pt x="0" y="3294"/>
                </a:moveTo>
                <a:cubicBezTo>
                  <a:pt x="795337" y="-5702"/>
                  <a:pt x="1590675" y="-14698"/>
                  <a:pt x="2368550" y="244594"/>
                </a:cubicBezTo>
                <a:cubicBezTo>
                  <a:pt x="3146425" y="503886"/>
                  <a:pt x="3872442" y="1287052"/>
                  <a:pt x="4667250" y="1559044"/>
                </a:cubicBezTo>
                <a:cubicBezTo>
                  <a:pt x="5462058" y="1831036"/>
                  <a:pt x="6429269" y="1895700"/>
                  <a:pt x="7211695" y="188606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F84C339A-1FFC-F959-F6F6-CF7CCFA6B015}"/>
              </a:ext>
            </a:extLst>
          </p:cNvPr>
          <p:cNvSpPr/>
          <p:nvPr/>
        </p:nvSpPr>
        <p:spPr>
          <a:xfrm>
            <a:off x="5923082" y="1240631"/>
            <a:ext cx="5325176" cy="1779155"/>
          </a:xfrm>
          <a:custGeom>
            <a:avLst/>
            <a:gdLst>
              <a:gd name="connsiteX0" fmla="*/ 0 w 7188200"/>
              <a:gd name="connsiteY0" fmla="*/ 0 h 1871005"/>
              <a:gd name="connsiteX1" fmla="*/ 1981200 w 7188200"/>
              <a:gd name="connsiteY1" fmla="*/ 330200 h 1871005"/>
              <a:gd name="connsiteX2" fmla="*/ 4457700 w 7188200"/>
              <a:gd name="connsiteY2" fmla="*/ 1644650 h 1871005"/>
              <a:gd name="connsiteX3" fmla="*/ 7188200 w 7188200"/>
              <a:gd name="connsiteY3" fmla="*/ 1860550 h 1871005"/>
              <a:gd name="connsiteX0" fmla="*/ 0 w 7142480"/>
              <a:gd name="connsiteY0" fmla="*/ 0 h 1890055"/>
              <a:gd name="connsiteX1" fmla="*/ 1935480 w 7142480"/>
              <a:gd name="connsiteY1" fmla="*/ 349250 h 1890055"/>
              <a:gd name="connsiteX2" fmla="*/ 4411980 w 7142480"/>
              <a:gd name="connsiteY2" fmla="*/ 1663700 h 1890055"/>
              <a:gd name="connsiteX3" fmla="*/ 7142480 w 7142480"/>
              <a:gd name="connsiteY3" fmla="*/ 1879600 h 1890055"/>
              <a:gd name="connsiteX0" fmla="*/ 0 w 7142480"/>
              <a:gd name="connsiteY0" fmla="*/ 0 h 1890055"/>
              <a:gd name="connsiteX1" fmla="*/ 1935480 w 7142480"/>
              <a:gd name="connsiteY1" fmla="*/ 349250 h 1890055"/>
              <a:gd name="connsiteX2" fmla="*/ 4411980 w 7142480"/>
              <a:gd name="connsiteY2" fmla="*/ 1663700 h 1890055"/>
              <a:gd name="connsiteX3" fmla="*/ 7142480 w 7142480"/>
              <a:gd name="connsiteY3" fmla="*/ 1879600 h 1890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2480" h="1890055">
                <a:moveTo>
                  <a:pt x="0" y="0"/>
                </a:moveTo>
                <a:cubicBezTo>
                  <a:pt x="624840" y="5186"/>
                  <a:pt x="1200150" y="71967"/>
                  <a:pt x="1935480" y="349250"/>
                </a:cubicBezTo>
                <a:cubicBezTo>
                  <a:pt x="2670810" y="626533"/>
                  <a:pt x="3544147" y="1408642"/>
                  <a:pt x="4411980" y="1663700"/>
                </a:cubicBezTo>
                <a:cubicBezTo>
                  <a:pt x="5279813" y="1918758"/>
                  <a:pt x="6211146" y="1899179"/>
                  <a:pt x="7142480" y="18796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DFC93-BE25-9130-34BF-CEA7507EC6F7}"/>
                  </a:ext>
                </a:extLst>
              </p:cNvPr>
              <p:cNvSpPr txBox="1"/>
              <p:nvPr/>
            </p:nvSpPr>
            <p:spPr>
              <a:xfrm>
                <a:off x="9292440" y="2926026"/>
                <a:ext cx="312171" cy="4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876DFC93-BE25-9130-34BF-CEA7507EC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440" y="2926026"/>
                <a:ext cx="312171" cy="486130"/>
              </a:xfrm>
              <a:prstGeom prst="rect">
                <a:avLst/>
              </a:prstGeom>
              <a:blipFill>
                <a:blip r:embed="rId7"/>
                <a:stretch>
                  <a:fillRect l="-5769" r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/>
              <p:nvPr/>
            </p:nvSpPr>
            <p:spPr>
              <a:xfrm>
                <a:off x="7595906" y="1098726"/>
                <a:ext cx="249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906" y="1098726"/>
                <a:ext cx="249576" cy="369332"/>
              </a:xfrm>
              <a:prstGeom prst="rect">
                <a:avLst/>
              </a:prstGeom>
              <a:blipFill>
                <a:blip r:embed="rId8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/>
              <p:nvPr/>
            </p:nvSpPr>
            <p:spPr>
              <a:xfrm>
                <a:off x="8062381" y="1193717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81" y="1193717"/>
                <a:ext cx="3706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B56EAC-DAF0-1BDA-B3DE-BE099E47F568}"/>
              </a:ext>
            </a:extLst>
          </p:cNvPr>
          <p:cNvCxnSpPr>
            <a:cxnSpLocks/>
          </p:cNvCxnSpPr>
          <p:nvPr/>
        </p:nvCxnSpPr>
        <p:spPr>
          <a:xfrm flipV="1">
            <a:off x="7945316" y="1477258"/>
            <a:ext cx="189842" cy="27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/>
              <p:nvPr/>
            </p:nvSpPr>
            <p:spPr>
              <a:xfrm>
                <a:off x="346122" y="1630230"/>
                <a:ext cx="43257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Take a variation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22" y="1630230"/>
                <a:ext cx="4325779" cy="523220"/>
              </a:xfrm>
              <a:prstGeom prst="rect">
                <a:avLst/>
              </a:prstGeom>
              <a:blipFill>
                <a:blip r:embed="rId10"/>
                <a:stretch>
                  <a:fillRect l="-2962"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47D3DA3-1962-31FA-61B9-E2E051E73A1A}"/>
                  </a:ext>
                </a:extLst>
              </p:cNvPr>
              <p:cNvSpPr txBox="1"/>
              <p:nvPr/>
            </p:nvSpPr>
            <p:spPr>
              <a:xfrm>
                <a:off x="292729" y="2491507"/>
                <a:ext cx="432577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There will be a surface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/>
                  <a:t> between the two, and a flow through it</a:t>
                </a: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747D3DA3-1962-31FA-61B9-E2E051E7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9" y="2491507"/>
                <a:ext cx="4325779" cy="1384995"/>
              </a:xfrm>
              <a:prstGeom prst="rect">
                <a:avLst/>
              </a:prstGeom>
              <a:blipFill>
                <a:blip r:embed="rId11"/>
                <a:stretch>
                  <a:fillRect l="-2817" t="-3965" r="-1690" b="-1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/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600" dirty="0"/>
                  <a:t> is not an evolution, we can always find a variation for which the flow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dirty="0"/>
                  <a:t> is different than zero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blipFill>
                <a:blip r:embed="rId12"/>
                <a:stretch>
                  <a:fillRect l="-2320" t="-4514" b="-13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3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D2E0F-DEF8-2610-A441-0A59273ED87D}"/>
              </a:ext>
            </a:extLst>
          </p:cNvPr>
          <p:cNvSpPr/>
          <p:nvPr/>
        </p:nvSpPr>
        <p:spPr>
          <a:xfrm>
            <a:off x="5047617" y="1919951"/>
            <a:ext cx="6423103" cy="50349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37CD2-656F-5B7A-3CEE-921201C93BCD}"/>
              </a:ext>
            </a:extLst>
          </p:cNvPr>
          <p:cNvSpPr/>
          <p:nvPr/>
        </p:nvSpPr>
        <p:spPr>
          <a:xfrm>
            <a:off x="5180592" y="2121961"/>
            <a:ext cx="6323371" cy="525714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C3EF49-15AD-9F42-ACDD-5AF587A37E95}"/>
              </a:ext>
            </a:extLst>
          </p:cNvPr>
          <p:cNvSpPr/>
          <p:nvPr/>
        </p:nvSpPr>
        <p:spPr>
          <a:xfrm>
            <a:off x="5269243" y="1668876"/>
            <a:ext cx="6323371" cy="477716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C99E5D-1113-D13F-657F-6E67AA604998}"/>
              </a:ext>
            </a:extLst>
          </p:cNvPr>
          <p:cNvSpPr/>
          <p:nvPr/>
        </p:nvSpPr>
        <p:spPr>
          <a:xfrm>
            <a:off x="5091941" y="2400396"/>
            <a:ext cx="6445266" cy="49267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A22475-2CF6-3932-D4A5-235773794B6F}"/>
              </a:ext>
            </a:extLst>
          </p:cNvPr>
          <p:cNvSpPr/>
          <p:nvPr/>
        </p:nvSpPr>
        <p:spPr>
          <a:xfrm>
            <a:off x="4997750" y="1388960"/>
            <a:ext cx="6617027" cy="541631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BC87A-34E4-53EF-1F19-884E8641318D}"/>
              </a:ext>
            </a:extLst>
          </p:cNvPr>
          <p:cNvCxnSpPr>
            <a:cxnSpLocks/>
          </p:cNvCxnSpPr>
          <p:nvPr/>
        </p:nvCxnSpPr>
        <p:spPr>
          <a:xfrm flipV="1">
            <a:off x="6356854" y="1373749"/>
            <a:ext cx="278142" cy="215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C15F6-657F-E552-4892-4B0D2A17DBD3}"/>
              </a:ext>
            </a:extLst>
          </p:cNvPr>
          <p:cNvCxnSpPr>
            <a:cxnSpLocks/>
          </p:cNvCxnSpPr>
          <p:nvPr/>
        </p:nvCxnSpPr>
        <p:spPr>
          <a:xfrm>
            <a:off x="7332363" y="1705053"/>
            <a:ext cx="228276" cy="2617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1681B-AAE9-9B2D-54EE-A621C06FFFAA}"/>
              </a:ext>
            </a:extLst>
          </p:cNvPr>
          <p:cNvCxnSpPr>
            <a:cxnSpLocks/>
          </p:cNvCxnSpPr>
          <p:nvPr/>
        </p:nvCxnSpPr>
        <p:spPr>
          <a:xfrm>
            <a:off x="7917231" y="2113115"/>
            <a:ext cx="255096" cy="685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F26B7-C6F9-5C34-A483-DA6536DDEDEB}"/>
              </a:ext>
            </a:extLst>
          </p:cNvPr>
          <p:cNvCxnSpPr>
            <a:cxnSpLocks/>
          </p:cNvCxnSpPr>
          <p:nvPr/>
        </p:nvCxnSpPr>
        <p:spPr>
          <a:xfrm>
            <a:off x="8344494" y="2470662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C1A40-12F6-246D-5826-03EF4F4AF672}"/>
              </a:ext>
            </a:extLst>
          </p:cNvPr>
          <p:cNvCxnSpPr>
            <a:cxnSpLocks/>
          </p:cNvCxnSpPr>
          <p:nvPr/>
        </p:nvCxnSpPr>
        <p:spPr>
          <a:xfrm>
            <a:off x="8829450" y="2789015"/>
            <a:ext cx="222734" cy="500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7ADC5-2E95-DA3E-80E6-8C00CF9E92B7}"/>
              </a:ext>
            </a:extLst>
          </p:cNvPr>
          <p:cNvCxnSpPr>
            <a:cxnSpLocks/>
          </p:cNvCxnSpPr>
          <p:nvPr/>
        </p:nvCxnSpPr>
        <p:spPr>
          <a:xfrm>
            <a:off x="5494726" y="564596"/>
            <a:ext cx="0" cy="35723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2D97F-2C9C-D7BA-967D-EB5B602AAFF9}"/>
              </a:ext>
            </a:extLst>
          </p:cNvPr>
          <p:cNvCxnSpPr/>
          <p:nvPr/>
        </p:nvCxnSpPr>
        <p:spPr>
          <a:xfrm flipH="1">
            <a:off x="4867839" y="1088808"/>
            <a:ext cx="2556395" cy="30193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9F3F4-0450-7C23-D62D-F4295973356E}"/>
              </a:ext>
            </a:extLst>
          </p:cNvPr>
          <p:cNvCxnSpPr>
            <a:cxnSpLocks/>
          </p:cNvCxnSpPr>
          <p:nvPr/>
        </p:nvCxnSpPr>
        <p:spPr>
          <a:xfrm>
            <a:off x="4785064" y="3367735"/>
            <a:ext cx="6783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/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/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/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/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blipFill>
                <a:blip r:embed="rId5"/>
                <a:stretch>
                  <a:fillRect t="-18947" r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0125E-5F4E-BE36-0CFF-94639596CB41}"/>
              </a:ext>
            </a:extLst>
          </p:cNvPr>
          <p:cNvCxnSpPr>
            <a:cxnSpLocks/>
          </p:cNvCxnSpPr>
          <p:nvPr/>
        </p:nvCxnSpPr>
        <p:spPr>
          <a:xfrm>
            <a:off x="8613619" y="2280893"/>
            <a:ext cx="263773" cy="712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22377-42B2-22C7-BD56-467D75FF9F4D}"/>
              </a:ext>
            </a:extLst>
          </p:cNvPr>
          <p:cNvCxnSpPr>
            <a:cxnSpLocks/>
          </p:cNvCxnSpPr>
          <p:nvPr/>
        </p:nvCxnSpPr>
        <p:spPr>
          <a:xfrm>
            <a:off x="7604012" y="2233576"/>
            <a:ext cx="253357" cy="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F6ABD-39BD-0586-2717-994D94F1E7F4}"/>
              </a:ext>
            </a:extLst>
          </p:cNvPr>
          <p:cNvCxnSpPr>
            <a:cxnSpLocks/>
          </p:cNvCxnSpPr>
          <p:nvPr/>
        </p:nvCxnSpPr>
        <p:spPr>
          <a:xfrm>
            <a:off x="9392828" y="2412965"/>
            <a:ext cx="246369" cy="145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D4CDF-F8D4-12B9-8F59-F67039CC6494}"/>
              </a:ext>
            </a:extLst>
          </p:cNvPr>
          <p:cNvCxnSpPr>
            <a:cxnSpLocks/>
          </p:cNvCxnSpPr>
          <p:nvPr/>
        </p:nvCxnSpPr>
        <p:spPr>
          <a:xfrm flipV="1">
            <a:off x="9322352" y="2634574"/>
            <a:ext cx="242045" cy="139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29AE7-1BF0-25B2-462B-3DD1EB58D91A}"/>
              </a:ext>
            </a:extLst>
          </p:cNvPr>
          <p:cNvCxnSpPr>
            <a:cxnSpLocks/>
          </p:cNvCxnSpPr>
          <p:nvPr/>
        </p:nvCxnSpPr>
        <p:spPr>
          <a:xfrm>
            <a:off x="7133279" y="1941028"/>
            <a:ext cx="254361" cy="466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8FB61-A6CF-5F11-3A3E-F6DE494B670D}"/>
              </a:ext>
            </a:extLst>
          </p:cNvPr>
          <p:cNvCxnSpPr>
            <a:cxnSpLocks/>
          </p:cNvCxnSpPr>
          <p:nvPr/>
        </p:nvCxnSpPr>
        <p:spPr>
          <a:xfrm>
            <a:off x="6810837" y="2121077"/>
            <a:ext cx="2619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E1832-9C88-2B92-08F6-DA50BB90D823}"/>
              </a:ext>
            </a:extLst>
          </p:cNvPr>
          <p:cNvCxnSpPr>
            <a:cxnSpLocks/>
          </p:cNvCxnSpPr>
          <p:nvPr/>
        </p:nvCxnSpPr>
        <p:spPr>
          <a:xfrm>
            <a:off x="8044779" y="2602230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7E6D3-5418-A8A5-5516-A19B5F4B5C7B}"/>
              </a:ext>
            </a:extLst>
          </p:cNvPr>
          <p:cNvCxnSpPr>
            <a:cxnSpLocks/>
          </p:cNvCxnSpPr>
          <p:nvPr/>
        </p:nvCxnSpPr>
        <p:spPr>
          <a:xfrm>
            <a:off x="7259958" y="2427491"/>
            <a:ext cx="252927" cy="478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CC31A5-7CF6-3E45-840E-D63FE74E41D5}"/>
              </a:ext>
            </a:extLst>
          </p:cNvPr>
          <p:cNvCxnSpPr>
            <a:cxnSpLocks/>
          </p:cNvCxnSpPr>
          <p:nvPr/>
        </p:nvCxnSpPr>
        <p:spPr>
          <a:xfrm flipV="1">
            <a:off x="10195038" y="2298190"/>
            <a:ext cx="215329" cy="595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8966F6-B5D1-DBAA-E9A4-3D6822105771}"/>
              </a:ext>
            </a:extLst>
          </p:cNvPr>
          <p:cNvCxnSpPr>
            <a:cxnSpLocks/>
          </p:cNvCxnSpPr>
          <p:nvPr/>
        </p:nvCxnSpPr>
        <p:spPr>
          <a:xfrm flipV="1">
            <a:off x="10113075" y="2440700"/>
            <a:ext cx="208641" cy="644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CADC3A-D5D5-2119-2366-9E0F770D5F10}"/>
              </a:ext>
            </a:extLst>
          </p:cNvPr>
          <p:cNvCxnSpPr>
            <a:cxnSpLocks/>
          </p:cNvCxnSpPr>
          <p:nvPr/>
        </p:nvCxnSpPr>
        <p:spPr>
          <a:xfrm flipV="1">
            <a:off x="9893513" y="2734613"/>
            <a:ext cx="219562" cy="47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CCF11C-297A-7F91-524A-B75BBBC908F1}"/>
              </a:ext>
            </a:extLst>
          </p:cNvPr>
          <p:cNvCxnSpPr>
            <a:cxnSpLocks/>
          </p:cNvCxnSpPr>
          <p:nvPr/>
        </p:nvCxnSpPr>
        <p:spPr>
          <a:xfrm flipV="1">
            <a:off x="10860298" y="2533131"/>
            <a:ext cx="219324" cy="5188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8C71B3-E165-4667-E404-F8EC3835F190}"/>
              </a:ext>
            </a:extLst>
          </p:cNvPr>
          <p:cNvCxnSpPr>
            <a:cxnSpLocks/>
          </p:cNvCxnSpPr>
          <p:nvPr/>
        </p:nvCxnSpPr>
        <p:spPr>
          <a:xfrm flipV="1">
            <a:off x="11013755" y="2216149"/>
            <a:ext cx="197884" cy="4013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F8739D-D220-F5BB-0EA5-04323914432B}"/>
              </a:ext>
            </a:extLst>
          </p:cNvPr>
          <p:cNvCxnSpPr>
            <a:cxnSpLocks/>
          </p:cNvCxnSpPr>
          <p:nvPr/>
        </p:nvCxnSpPr>
        <p:spPr>
          <a:xfrm flipV="1">
            <a:off x="11043785" y="2021015"/>
            <a:ext cx="206083" cy="670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1A8960-D6F7-56C7-DA76-27EDC9862E72}"/>
              </a:ext>
            </a:extLst>
          </p:cNvPr>
          <p:cNvCxnSpPr>
            <a:cxnSpLocks/>
          </p:cNvCxnSpPr>
          <p:nvPr/>
        </p:nvCxnSpPr>
        <p:spPr>
          <a:xfrm flipV="1">
            <a:off x="6239668" y="2412234"/>
            <a:ext cx="256257" cy="253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15526F6-B2E8-333B-989F-01753516C7F6}"/>
              </a:ext>
            </a:extLst>
          </p:cNvPr>
          <p:cNvCxnSpPr>
            <a:cxnSpLocks/>
          </p:cNvCxnSpPr>
          <p:nvPr/>
        </p:nvCxnSpPr>
        <p:spPr>
          <a:xfrm flipV="1">
            <a:off x="6070656" y="2150514"/>
            <a:ext cx="244370" cy="387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BFA49D-7E03-CAEF-B779-8AB2B26B10B2}"/>
              </a:ext>
            </a:extLst>
          </p:cNvPr>
          <p:cNvCxnSpPr>
            <a:cxnSpLocks/>
          </p:cNvCxnSpPr>
          <p:nvPr/>
        </p:nvCxnSpPr>
        <p:spPr>
          <a:xfrm>
            <a:off x="8314574" y="1715511"/>
            <a:ext cx="252234" cy="698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24A4D6-AC17-3861-8BB7-1E1AAAF6C9D1}"/>
              </a:ext>
            </a:extLst>
          </p:cNvPr>
          <p:cNvCxnSpPr>
            <a:cxnSpLocks/>
          </p:cNvCxnSpPr>
          <p:nvPr/>
        </p:nvCxnSpPr>
        <p:spPr>
          <a:xfrm>
            <a:off x="7423245" y="1491901"/>
            <a:ext cx="273820" cy="629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9982FAF-C72F-3A25-9779-E372684F6262}"/>
              </a:ext>
            </a:extLst>
          </p:cNvPr>
          <p:cNvCxnSpPr>
            <a:cxnSpLocks/>
          </p:cNvCxnSpPr>
          <p:nvPr/>
        </p:nvCxnSpPr>
        <p:spPr>
          <a:xfrm>
            <a:off x="9235803" y="1905060"/>
            <a:ext cx="237173" cy="4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E6D31F4-E50E-D6EE-CC36-60F4C20E73FF}"/>
              </a:ext>
            </a:extLst>
          </p:cNvPr>
          <p:cNvCxnSpPr>
            <a:cxnSpLocks/>
          </p:cNvCxnSpPr>
          <p:nvPr/>
        </p:nvCxnSpPr>
        <p:spPr>
          <a:xfrm flipV="1">
            <a:off x="10068363" y="1872729"/>
            <a:ext cx="215768" cy="299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DBEEC9D-B4FD-99A1-0C17-47D88C86C4CE}"/>
              </a:ext>
            </a:extLst>
          </p:cNvPr>
          <p:cNvCxnSpPr>
            <a:cxnSpLocks/>
          </p:cNvCxnSpPr>
          <p:nvPr/>
        </p:nvCxnSpPr>
        <p:spPr>
          <a:xfrm flipV="1">
            <a:off x="10900807" y="1729465"/>
            <a:ext cx="239626" cy="4088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6C036C-FC53-51F9-7BC0-040007C88622}"/>
              </a:ext>
            </a:extLst>
          </p:cNvPr>
          <p:cNvCxnSpPr>
            <a:cxnSpLocks/>
          </p:cNvCxnSpPr>
          <p:nvPr/>
        </p:nvCxnSpPr>
        <p:spPr>
          <a:xfrm>
            <a:off x="8238736" y="1888832"/>
            <a:ext cx="237313" cy="662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66A7571-E9BB-E006-F38F-5E28DD35061B}"/>
              </a:ext>
            </a:extLst>
          </p:cNvPr>
          <p:cNvCxnSpPr>
            <a:cxnSpLocks/>
          </p:cNvCxnSpPr>
          <p:nvPr/>
        </p:nvCxnSpPr>
        <p:spPr>
          <a:xfrm>
            <a:off x="9167472" y="2101414"/>
            <a:ext cx="268248" cy="47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C22538-493C-83F2-BA16-0AE6CA892003}"/>
              </a:ext>
            </a:extLst>
          </p:cNvPr>
          <p:cNvCxnSpPr>
            <a:cxnSpLocks/>
          </p:cNvCxnSpPr>
          <p:nvPr/>
        </p:nvCxnSpPr>
        <p:spPr>
          <a:xfrm flipV="1">
            <a:off x="10113075" y="2064891"/>
            <a:ext cx="208641" cy="378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A794D0-6906-7C4F-3A1F-D3BEB19FBB5A}"/>
              </a:ext>
            </a:extLst>
          </p:cNvPr>
          <p:cNvCxnSpPr>
            <a:cxnSpLocks/>
          </p:cNvCxnSpPr>
          <p:nvPr/>
        </p:nvCxnSpPr>
        <p:spPr>
          <a:xfrm flipV="1">
            <a:off x="10932389" y="1858713"/>
            <a:ext cx="194477" cy="526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26A33C-4F89-55CF-2540-2CE5E59FA511}"/>
              </a:ext>
            </a:extLst>
          </p:cNvPr>
          <p:cNvCxnSpPr>
            <a:cxnSpLocks/>
          </p:cNvCxnSpPr>
          <p:nvPr/>
        </p:nvCxnSpPr>
        <p:spPr>
          <a:xfrm flipV="1">
            <a:off x="6364141" y="1662231"/>
            <a:ext cx="270854" cy="12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FFFEF2-2F2C-4BAB-28D3-CDE7695EB66F}"/>
              </a:ext>
            </a:extLst>
          </p:cNvPr>
          <p:cNvCxnSpPr>
            <a:cxnSpLocks/>
          </p:cNvCxnSpPr>
          <p:nvPr/>
        </p:nvCxnSpPr>
        <p:spPr>
          <a:xfrm flipV="1">
            <a:off x="6024437" y="1919951"/>
            <a:ext cx="250467" cy="34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/>
              <p:nvPr/>
            </p:nvSpPr>
            <p:spPr>
              <a:xfrm>
                <a:off x="299034" y="332146"/>
                <a:ext cx="4325779" cy="1006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is an evolution, it is always parallel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4" y="332146"/>
                <a:ext cx="4325779" cy="1006686"/>
              </a:xfrm>
              <a:prstGeom prst="rect">
                <a:avLst/>
              </a:prstGeom>
              <a:blipFill>
                <a:blip r:embed="rId6"/>
                <a:stretch>
                  <a:fillRect l="-2817" t="-4819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/>
              <p:nvPr/>
            </p:nvSpPr>
            <p:spPr>
              <a:xfrm>
                <a:off x="6628445" y="1308601"/>
                <a:ext cx="249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45" y="1308601"/>
                <a:ext cx="249576" cy="369332"/>
              </a:xfrm>
              <a:prstGeom prst="rect">
                <a:avLst/>
              </a:prstGeom>
              <a:blipFill>
                <a:blip r:embed="rId7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/>
              <p:nvPr/>
            </p:nvSpPr>
            <p:spPr>
              <a:xfrm>
                <a:off x="8104684" y="1317302"/>
                <a:ext cx="370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84" y="1317302"/>
                <a:ext cx="370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B56EAC-DAF0-1BDA-B3DE-BE099E47F568}"/>
              </a:ext>
            </a:extLst>
          </p:cNvPr>
          <p:cNvCxnSpPr>
            <a:cxnSpLocks/>
          </p:cNvCxnSpPr>
          <p:nvPr/>
        </p:nvCxnSpPr>
        <p:spPr>
          <a:xfrm flipV="1">
            <a:off x="8043105" y="1628320"/>
            <a:ext cx="189842" cy="27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/>
              <p:nvPr/>
            </p:nvSpPr>
            <p:spPr>
              <a:xfrm>
                <a:off x="346122" y="1630230"/>
                <a:ext cx="4325779" cy="1440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Surfaces in the neighborhood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br>
                  <a:rPr lang="en-US" sz="2800" dirty="0"/>
                </a:br>
                <a:r>
                  <a:rPr lang="en-US" sz="2800" dirty="0"/>
                  <a:t>are tangent 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22" y="1630230"/>
                <a:ext cx="4325779" cy="1440074"/>
              </a:xfrm>
              <a:prstGeom prst="rect">
                <a:avLst/>
              </a:prstGeom>
              <a:blipFill>
                <a:blip r:embed="rId9"/>
                <a:stretch>
                  <a:fillRect l="-2962" t="-4219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/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600" dirty="0"/>
                  <a:t> is an evolution, there is no variation for which the flow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dirty="0"/>
                  <a:t> is different than zero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blipFill>
                <a:blip r:embed="rId10"/>
                <a:stretch>
                  <a:fillRect l="-2320" t="-4514" r="-3016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C13860-DF59-5A02-DB52-CA828EA82CF7}"/>
              </a:ext>
            </a:extLst>
          </p:cNvPr>
          <p:cNvSpPr/>
          <p:nvPr/>
        </p:nvSpPr>
        <p:spPr>
          <a:xfrm>
            <a:off x="5264139" y="1671707"/>
            <a:ext cx="6311200" cy="552880"/>
          </a:xfrm>
          <a:custGeom>
            <a:avLst/>
            <a:gdLst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914115 w 3412295"/>
              <a:gd name="connsiteY9" fmla="*/ 23229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576930 w 3412295"/>
              <a:gd name="connsiteY9" fmla="*/ 20181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053055 w 3412295"/>
              <a:gd name="connsiteY9" fmla="*/ 6084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1923515 w 3412295"/>
              <a:gd name="connsiteY9" fmla="*/ 14847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923515 w 3412295"/>
              <a:gd name="connsiteY0" fmla="*/ 148471 h 278721"/>
              <a:gd name="connsiteX1" fmla="*/ 0 w 3412295"/>
              <a:gd name="connsiteY1" fmla="*/ 278721 h 278721"/>
              <a:gd name="connsiteX2" fmla="*/ 1491085 w 3412295"/>
              <a:gd name="connsiteY2" fmla="*/ 562 h 278721"/>
              <a:gd name="connsiteX3" fmla="*/ 2071396 w 3412295"/>
              <a:gd name="connsiteY3" fmla="*/ 10337 h 278721"/>
              <a:gd name="connsiteX4" fmla="*/ 3126506 w 3412295"/>
              <a:gd name="connsiteY4" fmla="*/ 160087 h 278721"/>
              <a:gd name="connsiteX5" fmla="*/ 3412295 w 3412295"/>
              <a:gd name="connsiteY5" fmla="*/ 218366 h 278721"/>
              <a:gd name="connsiteX6" fmla="*/ 2875533 w 3412295"/>
              <a:gd name="connsiteY6" fmla="*/ 225576 h 278721"/>
              <a:gd name="connsiteX7" fmla="*/ 2617008 w 3412295"/>
              <a:gd name="connsiteY7" fmla="*/ 180577 h 278721"/>
              <a:gd name="connsiteX8" fmla="*/ 2288566 w 3412295"/>
              <a:gd name="connsiteY8" fmla="*/ 143687 h 278721"/>
              <a:gd name="connsiteX9" fmla="*/ 53340 w 3412295"/>
              <a:gd name="connsiteY9" fmla="*/ 263481 h 278721"/>
              <a:gd name="connsiteX10" fmla="*/ 2875533 w 3412295"/>
              <a:gd name="connsiteY10" fmla="*/ 225576 h 278721"/>
              <a:gd name="connsiteX11" fmla="*/ 2014955 w 3412295"/>
              <a:gd name="connsiteY11" fmla="*/ 23991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9" fmla="*/ 2875533 w 3412295"/>
              <a:gd name="connsiteY9" fmla="*/ 225576 h 278721"/>
              <a:gd name="connsiteX10" fmla="*/ 2014955 w 3412295"/>
              <a:gd name="connsiteY10" fmla="*/ 23991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9" fmla="*/ 2875533 w 3412295"/>
              <a:gd name="connsiteY9" fmla="*/ 225576 h 278721"/>
              <a:gd name="connsiteX0" fmla="*/ 0 w 3412295"/>
              <a:gd name="connsiteY0" fmla="*/ 278721 h 402741"/>
              <a:gd name="connsiteX1" fmla="*/ 1491085 w 3412295"/>
              <a:gd name="connsiteY1" fmla="*/ 562 h 402741"/>
              <a:gd name="connsiteX2" fmla="*/ 2071396 w 3412295"/>
              <a:gd name="connsiteY2" fmla="*/ 10337 h 402741"/>
              <a:gd name="connsiteX3" fmla="*/ 3126506 w 3412295"/>
              <a:gd name="connsiteY3" fmla="*/ 160087 h 402741"/>
              <a:gd name="connsiteX4" fmla="*/ 3412295 w 3412295"/>
              <a:gd name="connsiteY4" fmla="*/ 218366 h 402741"/>
              <a:gd name="connsiteX5" fmla="*/ 2875533 w 3412295"/>
              <a:gd name="connsiteY5" fmla="*/ 225576 h 402741"/>
              <a:gd name="connsiteX6" fmla="*/ 2617008 w 3412295"/>
              <a:gd name="connsiteY6" fmla="*/ 180577 h 402741"/>
              <a:gd name="connsiteX7" fmla="*/ 2288566 w 3412295"/>
              <a:gd name="connsiteY7" fmla="*/ 143687 h 402741"/>
              <a:gd name="connsiteX8" fmla="*/ 53340 w 3412295"/>
              <a:gd name="connsiteY8" fmla="*/ 263481 h 402741"/>
              <a:gd name="connsiteX9" fmla="*/ 2866008 w 3412295"/>
              <a:gd name="connsiteY9" fmla="*/ 402741 h 402741"/>
              <a:gd name="connsiteX0" fmla="*/ 0 w 3412295"/>
              <a:gd name="connsiteY0" fmla="*/ 278721 h 501801"/>
              <a:gd name="connsiteX1" fmla="*/ 1491085 w 3412295"/>
              <a:gd name="connsiteY1" fmla="*/ 562 h 501801"/>
              <a:gd name="connsiteX2" fmla="*/ 2071396 w 3412295"/>
              <a:gd name="connsiteY2" fmla="*/ 10337 h 501801"/>
              <a:gd name="connsiteX3" fmla="*/ 3126506 w 3412295"/>
              <a:gd name="connsiteY3" fmla="*/ 160087 h 501801"/>
              <a:gd name="connsiteX4" fmla="*/ 3412295 w 3412295"/>
              <a:gd name="connsiteY4" fmla="*/ 218366 h 501801"/>
              <a:gd name="connsiteX5" fmla="*/ 2875533 w 3412295"/>
              <a:gd name="connsiteY5" fmla="*/ 225576 h 501801"/>
              <a:gd name="connsiteX6" fmla="*/ 2617008 w 3412295"/>
              <a:gd name="connsiteY6" fmla="*/ 180577 h 501801"/>
              <a:gd name="connsiteX7" fmla="*/ 2288566 w 3412295"/>
              <a:gd name="connsiteY7" fmla="*/ 143687 h 501801"/>
              <a:gd name="connsiteX8" fmla="*/ 53340 w 3412295"/>
              <a:gd name="connsiteY8" fmla="*/ 263481 h 501801"/>
              <a:gd name="connsiteX9" fmla="*/ 1846833 w 3412295"/>
              <a:gd name="connsiteY9" fmla="*/ 501801 h 50180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942208 w 3412295"/>
              <a:gd name="connsiteY5" fmla="*/ 23700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0" fmla="*/ 0 w 3450395"/>
              <a:gd name="connsiteY0" fmla="*/ 278721 h 278721"/>
              <a:gd name="connsiteX1" fmla="*/ 1491085 w 3450395"/>
              <a:gd name="connsiteY1" fmla="*/ 562 h 278721"/>
              <a:gd name="connsiteX2" fmla="*/ 2071396 w 3450395"/>
              <a:gd name="connsiteY2" fmla="*/ 10337 h 278721"/>
              <a:gd name="connsiteX3" fmla="*/ 3126506 w 3450395"/>
              <a:gd name="connsiteY3" fmla="*/ 160087 h 278721"/>
              <a:gd name="connsiteX4" fmla="*/ 3450395 w 3450395"/>
              <a:gd name="connsiteY4" fmla="*/ 225986 h 278721"/>
              <a:gd name="connsiteX5" fmla="*/ 2942208 w 3450395"/>
              <a:gd name="connsiteY5" fmla="*/ 237006 h 278721"/>
              <a:gd name="connsiteX6" fmla="*/ 2617008 w 3450395"/>
              <a:gd name="connsiteY6" fmla="*/ 180577 h 278721"/>
              <a:gd name="connsiteX7" fmla="*/ 2288566 w 3450395"/>
              <a:gd name="connsiteY7" fmla="*/ 143687 h 278721"/>
              <a:gd name="connsiteX8" fmla="*/ 53340 w 3450395"/>
              <a:gd name="connsiteY8" fmla="*/ 263481 h 278721"/>
              <a:gd name="connsiteX0" fmla="*/ 0 w 3602699"/>
              <a:gd name="connsiteY0" fmla="*/ 278721 h 394583"/>
              <a:gd name="connsiteX1" fmla="*/ 1491085 w 3602699"/>
              <a:gd name="connsiteY1" fmla="*/ 562 h 394583"/>
              <a:gd name="connsiteX2" fmla="*/ 2071396 w 3602699"/>
              <a:gd name="connsiteY2" fmla="*/ 10337 h 394583"/>
              <a:gd name="connsiteX3" fmla="*/ 3126506 w 3602699"/>
              <a:gd name="connsiteY3" fmla="*/ 160087 h 394583"/>
              <a:gd name="connsiteX4" fmla="*/ 3602699 w 3602699"/>
              <a:gd name="connsiteY4" fmla="*/ 394583 h 394583"/>
              <a:gd name="connsiteX5" fmla="*/ 2942208 w 3602699"/>
              <a:gd name="connsiteY5" fmla="*/ 237006 h 394583"/>
              <a:gd name="connsiteX6" fmla="*/ 2617008 w 3602699"/>
              <a:gd name="connsiteY6" fmla="*/ 180577 h 394583"/>
              <a:gd name="connsiteX7" fmla="*/ 2288566 w 3602699"/>
              <a:gd name="connsiteY7" fmla="*/ 143687 h 394583"/>
              <a:gd name="connsiteX8" fmla="*/ 53340 w 3602699"/>
              <a:gd name="connsiteY8" fmla="*/ 263481 h 394583"/>
              <a:gd name="connsiteX0" fmla="*/ 0 w 6433675"/>
              <a:gd name="connsiteY0" fmla="*/ 295156 h 411018"/>
              <a:gd name="connsiteX1" fmla="*/ 1491085 w 6433675"/>
              <a:gd name="connsiteY1" fmla="*/ 16997 h 411018"/>
              <a:gd name="connsiteX2" fmla="*/ 2071396 w 6433675"/>
              <a:gd name="connsiteY2" fmla="*/ 26772 h 411018"/>
              <a:gd name="connsiteX3" fmla="*/ 6433675 w 6433675"/>
              <a:gd name="connsiteY3" fmla="*/ 332151 h 411018"/>
              <a:gd name="connsiteX4" fmla="*/ 3602699 w 6433675"/>
              <a:gd name="connsiteY4" fmla="*/ 411018 h 411018"/>
              <a:gd name="connsiteX5" fmla="*/ 2942208 w 6433675"/>
              <a:gd name="connsiteY5" fmla="*/ 253441 h 411018"/>
              <a:gd name="connsiteX6" fmla="*/ 2617008 w 6433675"/>
              <a:gd name="connsiteY6" fmla="*/ 197012 h 411018"/>
              <a:gd name="connsiteX7" fmla="*/ 2288566 w 6433675"/>
              <a:gd name="connsiteY7" fmla="*/ 160122 h 411018"/>
              <a:gd name="connsiteX8" fmla="*/ 53340 w 6433675"/>
              <a:gd name="connsiteY8" fmla="*/ 279916 h 411018"/>
              <a:gd name="connsiteX0" fmla="*/ 0 w 7216952"/>
              <a:gd name="connsiteY0" fmla="*/ 281636 h 397498"/>
              <a:gd name="connsiteX1" fmla="*/ 1491085 w 7216952"/>
              <a:gd name="connsiteY1" fmla="*/ 3477 h 397498"/>
              <a:gd name="connsiteX2" fmla="*/ 2071396 w 7216952"/>
              <a:gd name="connsiteY2" fmla="*/ 13252 h 397498"/>
              <a:gd name="connsiteX3" fmla="*/ 7216952 w 7216952"/>
              <a:gd name="connsiteY3" fmla="*/ 124096 h 397498"/>
              <a:gd name="connsiteX4" fmla="*/ 3602699 w 7216952"/>
              <a:gd name="connsiteY4" fmla="*/ 397498 h 397498"/>
              <a:gd name="connsiteX5" fmla="*/ 2942208 w 7216952"/>
              <a:gd name="connsiteY5" fmla="*/ 239921 h 397498"/>
              <a:gd name="connsiteX6" fmla="*/ 2617008 w 7216952"/>
              <a:gd name="connsiteY6" fmla="*/ 183492 h 397498"/>
              <a:gd name="connsiteX7" fmla="*/ 2288566 w 7216952"/>
              <a:gd name="connsiteY7" fmla="*/ 146602 h 397498"/>
              <a:gd name="connsiteX8" fmla="*/ 53340 w 7216952"/>
              <a:gd name="connsiteY8" fmla="*/ 266396 h 397498"/>
              <a:gd name="connsiteX0" fmla="*/ 0 w 7216952"/>
              <a:gd name="connsiteY0" fmla="*/ 284400 h 487870"/>
              <a:gd name="connsiteX1" fmla="*/ 1491085 w 7216952"/>
              <a:gd name="connsiteY1" fmla="*/ 6241 h 487870"/>
              <a:gd name="connsiteX2" fmla="*/ 5043497 w 7216952"/>
              <a:gd name="connsiteY2" fmla="*/ 487224 h 487870"/>
              <a:gd name="connsiteX3" fmla="*/ 7216952 w 7216952"/>
              <a:gd name="connsiteY3" fmla="*/ 126860 h 487870"/>
              <a:gd name="connsiteX4" fmla="*/ 3602699 w 7216952"/>
              <a:gd name="connsiteY4" fmla="*/ 400262 h 487870"/>
              <a:gd name="connsiteX5" fmla="*/ 2942208 w 7216952"/>
              <a:gd name="connsiteY5" fmla="*/ 242685 h 487870"/>
              <a:gd name="connsiteX6" fmla="*/ 2617008 w 7216952"/>
              <a:gd name="connsiteY6" fmla="*/ 186256 h 487870"/>
              <a:gd name="connsiteX7" fmla="*/ 2288566 w 7216952"/>
              <a:gd name="connsiteY7" fmla="*/ 149366 h 487870"/>
              <a:gd name="connsiteX8" fmla="*/ 53340 w 7216952"/>
              <a:gd name="connsiteY8" fmla="*/ 269160 h 487870"/>
              <a:gd name="connsiteX0" fmla="*/ 0 w 7216952"/>
              <a:gd name="connsiteY0" fmla="*/ 284400 h 672611"/>
              <a:gd name="connsiteX1" fmla="*/ 1491085 w 7216952"/>
              <a:gd name="connsiteY1" fmla="*/ 6241 h 672611"/>
              <a:gd name="connsiteX2" fmla="*/ 5043497 w 7216952"/>
              <a:gd name="connsiteY2" fmla="*/ 487224 h 672611"/>
              <a:gd name="connsiteX3" fmla="*/ 7216952 w 7216952"/>
              <a:gd name="connsiteY3" fmla="*/ 126860 h 672611"/>
              <a:gd name="connsiteX4" fmla="*/ 5177956 w 7216952"/>
              <a:gd name="connsiteY4" fmla="*/ 672611 h 672611"/>
              <a:gd name="connsiteX5" fmla="*/ 2942208 w 7216952"/>
              <a:gd name="connsiteY5" fmla="*/ 242685 h 672611"/>
              <a:gd name="connsiteX6" fmla="*/ 2617008 w 7216952"/>
              <a:gd name="connsiteY6" fmla="*/ 186256 h 672611"/>
              <a:gd name="connsiteX7" fmla="*/ 2288566 w 7216952"/>
              <a:gd name="connsiteY7" fmla="*/ 149366 h 672611"/>
              <a:gd name="connsiteX8" fmla="*/ 53340 w 7216952"/>
              <a:gd name="connsiteY8" fmla="*/ 269160 h 672611"/>
              <a:gd name="connsiteX0" fmla="*/ 0 w 7216952"/>
              <a:gd name="connsiteY0" fmla="*/ 334632 h 722843"/>
              <a:gd name="connsiteX1" fmla="*/ 2078543 w 7216952"/>
              <a:gd name="connsiteY1" fmla="*/ 4596 h 722843"/>
              <a:gd name="connsiteX2" fmla="*/ 5043497 w 7216952"/>
              <a:gd name="connsiteY2" fmla="*/ 537456 h 722843"/>
              <a:gd name="connsiteX3" fmla="*/ 7216952 w 7216952"/>
              <a:gd name="connsiteY3" fmla="*/ 177092 h 722843"/>
              <a:gd name="connsiteX4" fmla="*/ 5177956 w 7216952"/>
              <a:gd name="connsiteY4" fmla="*/ 722843 h 722843"/>
              <a:gd name="connsiteX5" fmla="*/ 2942208 w 7216952"/>
              <a:gd name="connsiteY5" fmla="*/ 292917 h 722843"/>
              <a:gd name="connsiteX6" fmla="*/ 2617008 w 7216952"/>
              <a:gd name="connsiteY6" fmla="*/ 236488 h 722843"/>
              <a:gd name="connsiteX7" fmla="*/ 2288566 w 7216952"/>
              <a:gd name="connsiteY7" fmla="*/ 199598 h 722843"/>
              <a:gd name="connsiteX8" fmla="*/ 53340 w 7216952"/>
              <a:gd name="connsiteY8" fmla="*/ 319392 h 722843"/>
              <a:gd name="connsiteX0" fmla="*/ 0 w 7216952"/>
              <a:gd name="connsiteY0" fmla="*/ 334632 h 722843"/>
              <a:gd name="connsiteX1" fmla="*/ 2078543 w 7216952"/>
              <a:gd name="connsiteY1" fmla="*/ 4596 h 722843"/>
              <a:gd name="connsiteX2" fmla="*/ 5043497 w 7216952"/>
              <a:gd name="connsiteY2" fmla="*/ 537456 h 722843"/>
              <a:gd name="connsiteX3" fmla="*/ 7216952 w 7216952"/>
              <a:gd name="connsiteY3" fmla="*/ 177092 h 722843"/>
              <a:gd name="connsiteX4" fmla="*/ 5177956 w 7216952"/>
              <a:gd name="connsiteY4" fmla="*/ 722843 h 722843"/>
              <a:gd name="connsiteX5" fmla="*/ 2942208 w 7216952"/>
              <a:gd name="connsiteY5" fmla="*/ 292917 h 722843"/>
              <a:gd name="connsiteX6" fmla="*/ 2617008 w 7216952"/>
              <a:gd name="connsiteY6" fmla="*/ 236488 h 722843"/>
              <a:gd name="connsiteX7" fmla="*/ 2288566 w 7216952"/>
              <a:gd name="connsiteY7" fmla="*/ 199598 h 722843"/>
              <a:gd name="connsiteX8" fmla="*/ 53340 w 7216952"/>
              <a:gd name="connsiteY8" fmla="*/ 436113 h 722843"/>
              <a:gd name="connsiteX0" fmla="*/ 0 w 7212600"/>
              <a:gd name="connsiteY0" fmla="*/ 326543 h 723400"/>
              <a:gd name="connsiteX1" fmla="*/ 2074191 w 7212600"/>
              <a:gd name="connsiteY1" fmla="*/ 5153 h 723400"/>
              <a:gd name="connsiteX2" fmla="*/ 5039145 w 7212600"/>
              <a:gd name="connsiteY2" fmla="*/ 538013 h 723400"/>
              <a:gd name="connsiteX3" fmla="*/ 7212600 w 7212600"/>
              <a:gd name="connsiteY3" fmla="*/ 177649 h 723400"/>
              <a:gd name="connsiteX4" fmla="*/ 5173604 w 7212600"/>
              <a:gd name="connsiteY4" fmla="*/ 723400 h 723400"/>
              <a:gd name="connsiteX5" fmla="*/ 2937856 w 7212600"/>
              <a:gd name="connsiteY5" fmla="*/ 293474 h 723400"/>
              <a:gd name="connsiteX6" fmla="*/ 2612656 w 7212600"/>
              <a:gd name="connsiteY6" fmla="*/ 237045 h 723400"/>
              <a:gd name="connsiteX7" fmla="*/ 2284214 w 7212600"/>
              <a:gd name="connsiteY7" fmla="*/ 200155 h 723400"/>
              <a:gd name="connsiteX8" fmla="*/ 48988 w 7212600"/>
              <a:gd name="connsiteY8" fmla="*/ 436670 h 723400"/>
              <a:gd name="connsiteX0" fmla="*/ 0 w 7212600"/>
              <a:gd name="connsiteY0" fmla="*/ 329664 h 726521"/>
              <a:gd name="connsiteX1" fmla="*/ 2074191 w 7212600"/>
              <a:gd name="connsiteY1" fmla="*/ 8274 h 726521"/>
              <a:gd name="connsiteX2" fmla="*/ 5039145 w 7212600"/>
              <a:gd name="connsiteY2" fmla="*/ 541134 h 726521"/>
              <a:gd name="connsiteX3" fmla="*/ 7212600 w 7212600"/>
              <a:gd name="connsiteY3" fmla="*/ 180770 h 726521"/>
              <a:gd name="connsiteX4" fmla="*/ 5173604 w 7212600"/>
              <a:gd name="connsiteY4" fmla="*/ 726521 h 726521"/>
              <a:gd name="connsiteX5" fmla="*/ 2937856 w 7212600"/>
              <a:gd name="connsiteY5" fmla="*/ 296595 h 726521"/>
              <a:gd name="connsiteX6" fmla="*/ 2612656 w 7212600"/>
              <a:gd name="connsiteY6" fmla="*/ 240166 h 726521"/>
              <a:gd name="connsiteX7" fmla="*/ 2284214 w 7212600"/>
              <a:gd name="connsiteY7" fmla="*/ 203276 h 726521"/>
              <a:gd name="connsiteX8" fmla="*/ 48988 w 7212600"/>
              <a:gd name="connsiteY8" fmla="*/ 439791 h 726521"/>
              <a:gd name="connsiteX0" fmla="*/ 0 w 7208248"/>
              <a:gd name="connsiteY0" fmla="*/ 329664 h 726521"/>
              <a:gd name="connsiteX1" fmla="*/ 2074191 w 7208248"/>
              <a:gd name="connsiteY1" fmla="*/ 8274 h 726521"/>
              <a:gd name="connsiteX2" fmla="*/ 5039145 w 7208248"/>
              <a:gd name="connsiteY2" fmla="*/ 541134 h 726521"/>
              <a:gd name="connsiteX3" fmla="*/ 7208248 w 7208248"/>
              <a:gd name="connsiteY3" fmla="*/ 185093 h 726521"/>
              <a:gd name="connsiteX4" fmla="*/ 5173604 w 7208248"/>
              <a:gd name="connsiteY4" fmla="*/ 726521 h 726521"/>
              <a:gd name="connsiteX5" fmla="*/ 2937856 w 7208248"/>
              <a:gd name="connsiteY5" fmla="*/ 296595 h 726521"/>
              <a:gd name="connsiteX6" fmla="*/ 2612656 w 7208248"/>
              <a:gd name="connsiteY6" fmla="*/ 240166 h 726521"/>
              <a:gd name="connsiteX7" fmla="*/ 2284214 w 7208248"/>
              <a:gd name="connsiteY7" fmla="*/ 203276 h 726521"/>
              <a:gd name="connsiteX8" fmla="*/ 48988 w 7208248"/>
              <a:gd name="connsiteY8" fmla="*/ 439791 h 726521"/>
              <a:gd name="connsiteX0" fmla="*/ 0 w 7208248"/>
              <a:gd name="connsiteY0" fmla="*/ 329664 h 726521"/>
              <a:gd name="connsiteX1" fmla="*/ 2074191 w 7208248"/>
              <a:gd name="connsiteY1" fmla="*/ 8274 h 726521"/>
              <a:gd name="connsiteX2" fmla="*/ 5039145 w 7208248"/>
              <a:gd name="connsiteY2" fmla="*/ 541134 h 726521"/>
              <a:gd name="connsiteX3" fmla="*/ 7208248 w 7208248"/>
              <a:gd name="connsiteY3" fmla="*/ 185093 h 726521"/>
              <a:gd name="connsiteX4" fmla="*/ 5173604 w 7208248"/>
              <a:gd name="connsiteY4" fmla="*/ 726521 h 726521"/>
              <a:gd name="connsiteX5" fmla="*/ 2937856 w 7208248"/>
              <a:gd name="connsiteY5" fmla="*/ 296595 h 726521"/>
              <a:gd name="connsiteX6" fmla="*/ 2612656 w 7208248"/>
              <a:gd name="connsiteY6" fmla="*/ 240166 h 726521"/>
              <a:gd name="connsiteX7" fmla="*/ 2284214 w 7208248"/>
              <a:gd name="connsiteY7" fmla="*/ 203276 h 726521"/>
              <a:gd name="connsiteX8" fmla="*/ 48988 w 7208248"/>
              <a:gd name="connsiteY8" fmla="*/ 439791 h 726521"/>
              <a:gd name="connsiteX0" fmla="*/ 0 w 7208248"/>
              <a:gd name="connsiteY0" fmla="*/ 329664 h 763788"/>
              <a:gd name="connsiteX1" fmla="*/ 2074191 w 7208248"/>
              <a:gd name="connsiteY1" fmla="*/ 8274 h 763788"/>
              <a:gd name="connsiteX2" fmla="*/ 5039145 w 7208248"/>
              <a:gd name="connsiteY2" fmla="*/ 541134 h 763788"/>
              <a:gd name="connsiteX3" fmla="*/ 7208248 w 7208248"/>
              <a:gd name="connsiteY3" fmla="*/ 185093 h 763788"/>
              <a:gd name="connsiteX4" fmla="*/ 5173604 w 7208248"/>
              <a:gd name="connsiteY4" fmla="*/ 726521 h 763788"/>
              <a:gd name="connsiteX5" fmla="*/ 2937856 w 7208248"/>
              <a:gd name="connsiteY5" fmla="*/ 296595 h 763788"/>
              <a:gd name="connsiteX6" fmla="*/ 2612656 w 7208248"/>
              <a:gd name="connsiteY6" fmla="*/ 240166 h 763788"/>
              <a:gd name="connsiteX7" fmla="*/ 2284214 w 7208248"/>
              <a:gd name="connsiteY7" fmla="*/ 203276 h 763788"/>
              <a:gd name="connsiteX8" fmla="*/ 48988 w 7208248"/>
              <a:gd name="connsiteY8" fmla="*/ 439791 h 763788"/>
              <a:gd name="connsiteX0" fmla="*/ 0 w 7208248"/>
              <a:gd name="connsiteY0" fmla="*/ 329664 h 631319"/>
              <a:gd name="connsiteX1" fmla="*/ 2074191 w 7208248"/>
              <a:gd name="connsiteY1" fmla="*/ 8274 h 631319"/>
              <a:gd name="connsiteX2" fmla="*/ 5039145 w 7208248"/>
              <a:gd name="connsiteY2" fmla="*/ 541134 h 631319"/>
              <a:gd name="connsiteX3" fmla="*/ 7208248 w 7208248"/>
              <a:gd name="connsiteY3" fmla="*/ 185093 h 631319"/>
              <a:gd name="connsiteX4" fmla="*/ 5552188 w 7208248"/>
              <a:gd name="connsiteY4" fmla="*/ 583862 h 631319"/>
              <a:gd name="connsiteX5" fmla="*/ 2937856 w 7208248"/>
              <a:gd name="connsiteY5" fmla="*/ 296595 h 631319"/>
              <a:gd name="connsiteX6" fmla="*/ 2612656 w 7208248"/>
              <a:gd name="connsiteY6" fmla="*/ 240166 h 631319"/>
              <a:gd name="connsiteX7" fmla="*/ 2284214 w 7208248"/>
              <a:gd name="connsiteY7" fmla="*/ 203276 h 631319"/>
              <a:gd name="connsiteX8" fmla="*/ 48988 w 7208248"/>
              <a:gd name="connsiteY8" fmla="*/ 439791 h 631319"/>
              <a:gd name="connsiteX0" fmla="*/ 0 w 7208248"/>
              <a:gd name="connsiteY0" fmla="*/ 329664 h 599353"/>
              <a:gd name="connsiteX1" fmla="*/ 2074191 w 7208248"/>
              <a:gd name="connsiteY1" fmla="*/ 8274 h 599353"/>
              <a:gd name="connsiteX2" fmla="*/ 5039145 w 7208248"/>
              <a:gd name="connsiteY2" fmla="*/ 541134 h 599353"/>
              <a:gd name="connsiteX3" fmla="*/ 7208248 w 7208248"/>
              <a:gd name="connsiteY3" fmla="*/ 185093 h 599353"/>
              <a:gd name="connsiteX4" fmla="*/ 5552188 w 7208248"/>
              <a:gd name="connsiteY4" fmla="*/ 583862 h 599353"/>
              <a:gd name="connsiteX5" fmla="*/ 2937856 w 7208248"/>
              <a:gd name="connsiteY5" fmla="*/ 296595 h 599353"/>
              <a:gd name="connsiteX6" fmla="*/ 2612656 w 7208248"/>
              <a:gd name="connsiteY6" fmla="*/ 240166 h 599353"/>
              <a:gd name="connsiteX7" fmla="*/ 2284214 w 7208248"/>
              <a:gd name="connsiteY7" fmla="*/ 203276 h 599353"/>
              <a:gd name="connsiteX8" fmla="*/ 48988 w 7208248"/>
              <a:gd name="connsiteY8" fmla="*/ 439791 h 599353"/>
              <a:gd name="connsiteX0" fmla="*/ 0 w 7208248"/>
              <a:gd name="connsiteY0" fmla="*/ 329664 h 599353"/>
              <a:gd name="connsiteX1" fmla="*/ 2074191 w 7208248"/>
              <a:gd name="connsiteY1" fmla="*/ 8274 h 599353"/>
              <a:gd name="connsiteX2" fmla="*/ 5039145 w 7208248"/>
              <a:gd name="connsiteY2" fmla="*/ 541134 h 599353"/>
              <a:gd name="connsiteX3" fmla="*/ 7208248 w 7208248"/>
              <a:gd name="connsiteY3" fmla="*/ 185093 h 599353"/>
              <a:gd name="connsiteX4" fmla="*/ 5552188 w 7208248"/>
              <a:gd name="connsiteY4" fmla="*/ 583862 h 599353"/>
              <a:gd name="connsiteX5" fmla="*/ 2937856 w 7208248"/>
              <a:gd name="connsiteY5" fmla="*/ 296595 h 599353"/>
              <a:gd name="connsiteX6" fmla="*/ 2612656 w 7208248"/>
              <a:gd name="connsiteY6" fmla="*/ 240166 h 599353"/>
              <a:gd name="connsiteX7" fmla="*/ 2284214 w 7208248"/>
              <a:gd name="connsiteY7" fmla="*/ 203276 h 599353"/>
              <a:gd name="connsiteX8" fmla="*/ 48988 w 7208248"/>
              <a:gd name="connsiteY8" fmla="*/ 439791 h 599353"/>
              <a:gd name="connsiteX0" fmla="*/ 0 w 7208248"/>
              <a:gd name="connsiteY0" fmla="*/ 329664 h 589686"/>
              <a:gd name="connsiteX1" fmla="*/ 2074191 w 7208248"/>
              <a:gd name="connsiteY1" fmla="*/ 8274 h 589686"/>
              <a:gd name="connsiteX2" fmla="*/ 5039145 w 7208248"/>
              <a:gd name="connsiteY2" fmla="*/ 541134 h 589686"/>
              <a:gd name="connsiteX3" fmla="*/ 7208248 w 7208248"/>
              <a:gd name="connsiteY3" fmla="*/ 185093 h 589686"/>
              <a:gd name="connsiteX4" fmla="*/ 5552188 w 7208248"/>
              <a:gd name="connsiteY4" fmla="*/ 583862 h 589686"/>
              <a:gd name="connsiteX5" fmla="*/ 3494852 w 7208248"/>
              <a:gd name="connsiteY5" fmla="*/ 400347 h 589686"/>
              <a:gd name="connsiteX6" fmla="*/ 2612656 w 7208248"/>
              <a:gd name="connsiteY6" fmla="*/ 240166 h 589686"/>
              <a:gd name="connsiteX7" fmla="*/ 2284214 w 7208248"/>
              <a:gd name="connsiteY7" fmla="*/ 203276 h 589686"/>
              <a:gd name="connsiteX8" fmla="*/ 48988 w 7208248"/>
              <a:gd name="connsiteY8" fmla="*/ 439791 h 589686"/>
              <a:gd name="connsiteX0" fmla="*/ 0 w 7208248"/>
              <a:gd name="connsiteY0" fmla="*/ 329664 h 594238"/>
              <a:gd name="connsiteX1" fmla="*/ 2074191 w 7208248"/>
              <a:gd name="connsiteY1" fmla="*/ 8274 h 594238"/>
              <a:gd name="connsiteX2" fmla="*/ 5039145 w 7208248"/>
              <a:gd name="connsiteY2" fmla="*/ 541134 h 594238"/>
              <a:gd name="connsiteX3" fmla="*/ 7208248 w 7208248"/>
              <a:gd name="connsiteY3" fmla="*/ 185093 h 594238"/>
              <a:gd name="connsiteX4" fmla="*/ 5552188 w 7208248"/>
              <a:gd name="connsiteY4" fmla="*/ 583862 h 594238"/>
              <a:gd name="connsiteX5" fmla="*/ 3494852 w 7208248"/>
              <a:gd name="connsiteY5" fmla="*/ 400347 h 594238"/>
              <a:gd name="connsiteX6" fmla="*/ 2612656 w 7208248"/>
              <a:gd name="connsiteY6" fmla="*/ 240166 h 594238"/>
              <a:gd name="connsiteX7" fmla="*/ 2284214 w 7208248"/>
              <a:gd name="connsiteY7" fmla="*/ 203276 h 594238"/>
              <a:gd name="connsiteX8" fmla="*/ 48988 w 7208248"/>
              <a:gd name="connsiteY8" fmla="*/ 439791 h 594238"/>
              <a:gd name="connsiteX0" fmla="*/ 0 w 7208248"/>
              <a:gd name="connsiteY0" fmla="*/ 329664 h 588892"/>
              <a:gd name="connsiteX1" fmla="*/ 2074191 w 7208248"/>
              <a:gd name="connsiteY1" fmla="*/ 8274 h 588892"/>
              <a:gd name="connsiteX2" fmla="*/ 5039145 w 7208248"/>
              <a:gd name="connsiteY2" fmla="*/ 541134 h 588892"/>
              <a:gd name="connsiteX3" fmla="*/ 7208248 w 7208248"/>
              <a:gd name="connsiteY3" fmla="*/ 185093 h 588892"/>
              <a:gd name="connsiteX4" fmla="*/ 5552188 w 7208248"/>
              <a:gd name="connsiteY4" fmla="*/ 583862 h 588892"/>
              <a:gd name="connsiteX5" fmla="*/ 3494852 w 7208248"/>
              <a:gd name="connsiteY5" fmla="*/ 400347 h 588892"/>
              <a:gd name="connsiteX6" fmla="*/ 2612656 w 7208248"/>
              <a:gd name="connsiteY6" fmla="*/ 240166 h 588892"/>
              <a:gd name="connsiteX7" fmla="*/ 2284214 w 7208248"/>
              <a:gd name="connsiteY7" fmla="*/ 203276 h 588892"/>
              <a:gd name="connsiteX8" fmla="*/ 48988 w 7208248"/>
              <a:gd name="connsiteY8" fmla="*/ 439791 h 588892"/>
              <a:gd name="connsiteX0" fmla="*/ 0 w 7208248"/>
              <a:gd name="connsiteY0" fmla="*/ 329664 h 631399"/>
              <a:gd name="connsiteX1" fmla="*/ 2074191 w 7208248"/>
              <a:gd name="connsiteY1" fmla="*/ 8274 h 631399"/>
              <a:gd name="connsiteX2" fmla="*/ 5039145 w 7208248"/>
              <a:gd name="connsiteY2" fmla="*/ 541134 h 631399"/>
              <a:gd name="connsiteX3" fmla="*/ 7208248 w 7208248"/>
              <a:gd name="connsiteY3" fmla="*/ 185093 h 631399"/>
              <a:gd name="connsiteX4" fmla="*/ 5025653 w 7208248"/>
              <a:gd name="connsiteY4" fmla="*/ 627092 h 631399"/>
              <a:gd name="connsiteX5" fmla="*/ 3494852 w 7208248"/>
              <a:gd name="connsiteY5" fmla="*/ 400347 h 631399"/>
              <a:gd name="connsiteX6" fmla="*/ 2612656 w 7208248"/>
              <a:gd name="connsiteY6" fmla="*/ 240166 h 631399"/>
              <a:gd name="connsiteX7" fmla="*/ 2284214 w 7208248"/>
              <a:gd name="connsiteY7" fmla="*/ 203276 h 631399"/>
              <a:gd name="connsiteX8" fmla="*/ 48988 w 7208248"/>
              <a:gd name="connsiteY8" fmla="*/ 439791 h 631399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284214 w 7208248"/>
              <a:gd name="connsiteY7" fmla="*/ 20327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284214 w 7208248"/>
              <a:gd name="connsiteY7" fmla="*/ 20327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070988 w 7208248"/>
              <a:gd name="connsiteY7" fmla="*/ 11681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070988 w 7208248"/>
              <a:gd name="connsiteY7" fmla="*/ 116816 h 628424"/>
              <a:gd name="connsiteX8" fmla="*/ 48988 w 7208248"/>
              <a:gd name="connsiteY8" fmla="*/ 439791 h 628424"/>
              <a:gd name="connsiteX0" fmla="*/ 0 w 7208248"/>
              <a:gd name="connsiteY0" fmla="*/ 329664 h 628577"/>
              <a:gd name="connsiteX1" fmla="*/ 2074191 w 7208248"/>
              <a:gd name="connsiteY1" fmla="*/ 8274 h 628577"/>
              <a:gd name="connsiteX2" fmla="*/ 5039145 w 7208248"/>
              <a:gd name="connsiteY2" fmla="*/ 541134 h 628577"/>
              <a:gd name="connsiteX3" fmla="*/ 7208248 w 7208248"/>
              <a:gd name="connsiteY3" fmla="*/ 185093 h 628577"/>
              <a:gd name="connsiteX4" fmla="*/ 5025653 w 7208248"/>
              <a:gd name="connsiteY4" fmla="*/ 627092 h 628577"/>
              <a:gd name="connsiteX5" fmla="*/ 3494852 w 7208248"/>
              <a:gd name="connsiteY5" fmla="*/ 400347 h 628577"/>
              <a:gd name="connsiteX6" fmla="*/ 2070988 w 7208248"/>
              <a:gd name="connsiteY6" fmla="*/ 116816 h 628577"/>
              <a:gd name="connsiteX7" fmla="*/ 48988 w 7208248"/>
              <a:gd name="connsiteY7" fmla="*/ 439791 h 628577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48988 w 7208248"/>
              <a:gd name="connsiteY6" fmla="*/ 439791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8248" h="627323">
                <a:moveTo>
                  <a:pt x="0" y="329664"/>
                </a:moveTo>
                <a:cubicBezTo>
                  <a:pt x="491919" y="44924"/>
                  <a:pt x="1234334" y="-26971"/>
                  <a:pt x="2074191" y="8274"/>
                </a:cubicBezTo>
                <a:cubicBezTo>
                  <a:pt x="2914048" y="43519"/>
                  <a:pt x="4183469" y="511664"/>
                  <a:pt x="5039145" y="541134"/>
                </a:cubicBezTo>
                <a:cubicBezTo>
                  <a:pt x="5894821" y="570604"/>
                  <a:pt x="6375960" y="152900"/>
                  <a:pt x="7208248" y="185093"/>
                </a:cubicBezTo>
                <a:cubicBezTo>
                  <a:pt x="6373380" y="227233"/>
                  <a:pt x="5881863" y="638471"/>
                  <a:pt x="5025653" y="627092"/>
                </a:cubicBezTo>
                <a:cubicBezTo>
                  <a:pt x="4169443" y="615713"/>
                  <a:pt x="3026760" y="149619"/>
                  <a:pt x="2070988" y="116816"/>
                </a:cubicBezTo>
                <a:cubicBezTo>
                  <a:pt x="1115216" y="84013"/>
                  <a:pt x="733844" y="59857"/>
                  <a:pt x="0" y="329664"/>
                </a:cubicBezTo>
                <a:close/>
              </a:path>
            </a:pathLst>
          </a:cu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8FF8ECF-4331-FD15-6B0E-69C34FC8DCBD}"/>
              </a:ext>
            </a:extLst>
          </p:cNvPr>
          <p:cNvSpPr/>
          <p:nvPr/>
        </p:nvSpPr>
        <p:spPr>
          <a:xfrm>
            <a:off x="5282067" y="1754304"/>
            <a:ext cx="6318488" cy="45890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  <a:gd name="connsiteX0" fmla="*/ 0 w 7242683"/>
              <a:gd name="connsiteY0" fmla="*/ 214337 h 489952"/>
              <a:gd name="connsiteX1" fmla="*/ 2067044 w 7242683"/>
              <a:gd name="connsiteY1" fmla="*/ 36737 h 489952"/>
              <a:gd name="connsiteX2" fmla="*/ 4969253 w 7242683"/>
              <a:gd name="connsiteY2" fmla="*/ 488753 h 489952"/>
              <a:gd name="connsiteX3" fmla="*/ 7242683 w 7242683"/>
              <a:gd name="connsiteY3" fmla="*/ 189656 h 489952"/>
              <a:gd name="connsiteX0" fmla="*/ 0 w 7242683"/>
              <a:gd name="connsiteY0" fmla="*/ 220163 h 495778"/>
              <a:gd name="connsiteX1" fmla="*/ 2158426 w 7242683"/>
              <a:gd name="connsiteY1" fmla="*/ 33917 h 495778"/>
              <a:gd name="connsiteX2" fmla="*/ 4969253 w 7242683"/>
              <a:gd name="connsiteY2" fmla="*/ 494579 h 495778"/>
              <a:gd name="connsiteX3" fmla="*/ 7242683 w 7242683"/>
              <a:gd name="connsiteY3" fmla="*/ 195482 h 495778"/>
              <a:gd name="connsiteX0" fmla="*/ 0 w 7242683"/>
              <a:gd name="connsiteY0" fmla="*/ 222382 h 528175"/>
              <a:gd name="connsiteX1" fmla="*/ 2158426 w 7242683"/>
              <a:gd name="connsiteY1" fmla="*/ 36136 h 528175"/>
              <a:gd name="connsiteX2" fmla="*/ 4938792 w 7242683"/>
              <a:gd name="connsiteY2" fmla="*/ 527059 h 528175"/>
              <a:gd name="connsiteX3" fmla="*/ 7242683 w 7242683"/>
              <a:gd name="connsiteY3" fmla="*/ 197701 h 528175"/>
              <a:gd name="connsiteX0" fmla="*/ 0 w 7242683"/>
              <a:gd name="connsiteY0" fmla="*/ 221749 h 518917"/>
              <a:gd name="connsiteX1" fmla="*/ 2158426 w 7242683"/>
              <a:gd name="connsiteY1" fmla="*/ 35503 h 518917"/>
              <a:gd name="connsiteX2" fmla="*/ 4938792 w 7242683"/>
              <a:gd name="connsiteY2" fmla="*/ 517779 h 518917"/>
              <a:gd name="connsiteX3" fmla="*/ 7242683 w 7242683"/>
              <a:gd name="connsiteY3" fmla="*/ 197068 h 518917"/>
              <a:gd name="connsiteX0" fmla="*/ 0 w 7242683"/>
              <a:gd name="connsiteY0" fmla="*/ 217947 h 515115"/>
              <a:gd name="connsiteX1" fmla="*/ 2158426 w 7242683"/>
              <a:gd name="connsiteY1" fmla="*/ 31701 h 515115"/>
              <a:gd name="connsiteX2" fmla="*/ 4938792 w 7242683"/>
              <a:gd name="connsiteY2" fmla="*/ 513977 h 515115"/>
              <a:gd name="connsiteX3" fmla="*/ 7242683 w 7242683"/>
              <a:gd name="connsiteY3" fmla="*/ 193266 h 515115"/>
              <a:gd name="connsiteX0" fmla="*/ 0 w 7242683"/>
              <a:gd name="connsiteY0" fmla="*/ 223960 h 521128"/>
              <a:gd name="connsiteX1" fmla="*/ 2154075 w 7242683"/>
              <a:gd name="connsiteY1" fmla="*/ 29068 h 521128"/>
              <a:gd name="connsiteX2" fmla="*/ 4938792 w 7242683"/>
              <a:gd name="connsiteY2" fmla="*/ 519990 h 521128"/>
              <a:gd name="connsiteX3" fmla="*/ 7242683 w 7242683"/>
              <a:gd name="connsiteY3" fmla="*/ 199279 h 521128"/>
              <a:gd name="connsiteX0" fmla="*/ 0 w 7216574"/>
              <a:gd name="connsiteY0" fmla="*/ 223960 h 520914"/>
              <a:gd name="connsiteX1" fmla="*/ 2154075 w 7216574"/>
              <a:gd name="connsiteY1" fmla="*/ 29068 h 520914"/>
              <a:gd name="connsiteX2" fmla="*/ 4938792 w 7216574"/>
              <a:gd name="connsiteY2" fmla="*/ 519990 h 520914"/>
              <a:gd name="connsiteX3" fmla="*/ 7216574 w 7216574"/>
              <a:gd name="connsiteY3" fmla="*/ 99849 h 520914"/>
              <a:gd name="connsiteX0" fmla="*/ 0 w 7216574"/>
              <a:gd name="connsiteY0" fmla="*/ 223960 h 520995"/>
              <a:gd name="connsiteX1" fmla="*/ 2154075 w 7216574"/>
              <a:gd name="connsiteY1" fmla="*/ 29068 h 520995"/>
              <a:gd name="connsiteX2" fmla="*/ 4938792 w 7216574"/>
              <a:gd name="connsiteY2" fmla="*/ 519990 h 520995"/>
              <a:gd name="connsiteX3" fmla="*/ 7216574 w 7216574"/>
              <a:gd name="connsiteY3" fmla="*/ 99849 h 520995"/>
              <a:gd name="connsiteX0" fmla="*/ 0 w 7216574"/>
              <a:gd name="connsiteY0" fmla="*/ 223960 h 520693"/>
              <a:gd name="connsiteX1" fmla="*/ 2154075 w 7216574"/>
              <a:gd name="connsiteY1" fmla="*/ 29068 h 520693"/>
              <a:gd name="connsiteX2" fmla="*/ 4938792 w 7216574"/>
              <a:gd name="connsiteY2" fmla="*/ 519990 h 520693"/>
              <a:gd name="connsiteX3" fmla="*/ 7216574 w 7216574"/>
              <a:gd name="connsiteY3" fmla="*/ 99849 h 52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6574" h="520693">
                <a:moveTo>
                  <a:pt x="0" y="223960"/>
                </a:moveTo>
                <a:cubicBezTo>
                  <a:pt x="661695" y="-51941"/>
                  <a:pt x="1339646" y="-11624"/>
                  <a:pt x="2154075" y="29068"/>
                </a:cubicBezTo>
                <a:cubicBezTo>
                  <a:pt x="2968504" y="69760"/>
                  <a:pt x="4076186" y="494504"/>
                  <a:pt x="4938792" y="519990"/>
                </a:cubicBezTo>
                <a:cubicBezTo>
                  <a:pt x="5753532" y="541153"/>
                  <a:pt x="6511528" y="77766"/>
                  <a:pt x="7216574" y="99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F88E92-75AB-3C43-A76D-8FA8977F12C0}"/>
                  </a:ext>
                </a:extLst>
              </p:cNvPr>
              <p:cNvSpPr txBox="1"/>
              <p:nvPr/>
            </p:nvSpPr>
            <p:spPr>
              <a:xfrm>
                <a:off x="8626124" y="2011628"/>
                <a:ext cx="312171" cy="4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F88E92-75AB-3C43-A76D-8FA8977F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124" y="2011628"/>
                <a:ext cx="312171" cy="486130"/>
              </a:xfrm>
              <a:prstGeom prst="rect">
                <a:avLst/>
              </a:prstGeom>
              <a:blipFill>
                <a:blip r:embed="rId11"/>
                <a:stretch>
                  <a:fillRect l="-5882"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7453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D2E0F-DEF8-2610-A441-0A59273ED87D}"/>
              </a:ext>
            </a:extLst>
          </p:cNvPr>
          <p:cNvSpPr/>
          <p:nvPr/>
        </p:nvSpPr>
        <p:spPr>
          <a:xfrm>
            <a:off x="5047617" y="1919951"/>
            <a:ext cx="6423103" cy="50349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1335" h="488561">
                <a:moveTo>
                  <a:pt x="0" y="416091"/>
                </a:moveTo>
                <a:cubicBezTo>
                  <a:pt x="585495" y="19540"/>
                  <a:pt x="1220237" y="-8840"/>
                  <a:pt x="2052346" y="1657"/>
                </a:cubicBezTo>
                <a:cubicBezTo>
                  <a:pt x="2884455" y="12154"/>
                  <a:pt x="3859115" y="394320"/>
                  <a:pt x="4992655" y="479073"/>
                </a:cubicBezTo>
                <a:cubicBezTo>
                  <a:pt x="6126195" y="563826"/>
                  <a:pt x="6712858" y="51162"/>
                  <a:pt x="7361335" y="11647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637CD2-656F-5B7A-3CEE-921201C93BCD}"/>
              </a:ext>
            </a:extLst>
          </p:cNvPr>
          <p:cNvSpPr/>
          <p:nvPr/>
        </p:nvSpPr>
        <p:spPr>
          <a:xfrm>
            <a:off x="5180592" y="2121961"/>
            <a:ext cx="6323371" cy="525714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417442 h 521158"/>
              <a:gd name="connsiteX1" fmla="*/ 2052346 w 7361335"/>
              <a:gd name="connsiteY1" fmla="*/ 3008 h 521158"/>
              <a:gd name="connsiteX2" fmla="*/ 4637055 w 7361335"/>
              <a:gd name="connsiteY2" fmla="*/ 512174 h 521158"/>
              <a:gd name="connsiteX3" fmla="*/ 7361335 w 7361335"/>
              <a:gd name="connsiteY3" fmla="*/ 117827 h 521158"/>
              <a:gd name="connsiteX0" fmla="*/ 0 w 7247035"/>
              <a:gd name="connsiteY0" fmla="*/ 417442 h 512500"/>
              <a:gd name="connsiteX1" fmla="*/ 2052346 w 7247035"/>
              <a:gd name="connsiteY1" fmla="*/ 3008 h 512500"/>
              <a:gd name="connsiteX2" fmla="*/ 4637055 w 7247035"/>
              <a:gd name="connsiteY2" fmla="*/ 512174 h 512500"/>
              <a:gd name="connsiteX3" fmla="*/ 7247035 w 7247035"/>
              <a:gd name="connsiteY3" fmla="*/ 92427 h 512500"/>
              <a:gd name="connsiteX0" fmla="*/ 0 w 7247035"/>
              <a:gd name="connsiteY0" fmla="*/ 459518 h 510126"/>
              <a:gd name="connsiteX1" fmla="*/ 2052346 w 7247035"/>
              <a:gd name="connsiteY1" fmla="*/ 634 h 510126"/>
              <a:gd name="connsiteX2" fmla="*/ 4637055 w 7247035"/>
              <a:gd name="connsiteY2" fmla="*/ 509800 h 510126"/>
              <a:gd name="connsiteX3" fmla="*/ 7247035 w 7247035"/>
              <a:gd name="connsiteY3" fmla="*/ 90053 h 510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510126">
                <a:moveTo>
                  <a:pt x="0" y="459518"/>
                </a:moveTo>
                <a:cubicBezTo>
                  <a:pt x="585495" y="62967"/>
                  <a:pt x="1279504" y="-7746"/>
                  <a:pt x="2052346" y="634"/>
                </a:cubicBezTo>
                <a:cubicBezTo>
                  <a:pt x="2825188" y="9014"/>
                  <a:pt x="3771274" y="494897"/>
                  <a:pt x="4637055" y="509800"/>
                </a:cubicBezTo>
                <a:cubicBezTo>
                  <a:pt x="5502836" y="524703"/>
                  <a:pt x="6598558" y="24739"/>
                  <a:pt x="7247035" y="9005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C3EF49-15AD-9F42-ACDD-5AF587A37E95}"/>
              </a:ext>
            </a:extLst>
          </p:cNvPr>
          <p:cNvSpPr/>
          <p:nvPr/>
        </p:nvSpPr>
        <p:spPr>
          <a:xfrm>
            <a:off x="5269243" y="1668876"/>
            <a:ext cx="6323371" cy="477716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7035" h="463552">
                <a:moveTo>
                  <a:pt x="0" y="278721"/>
                </a:moveTo>
                <a:cubicBezTo>
                  <a:pt x="661695" y="2820"/>
                  <a:pt x="1242462" y="-20268"/>
                  <a:pt x="2071396" y="10337"/>
                </a:cubicBezTo>
                <a:cubicBezTo>
                  <a:pt x="2900330" y="40942"/>
                  <a:pt x="4110999" y="436867"/>
                  <a:pt x="4973605" y="462353"/>
                </a:cubicBezTo>
                <a:cubicBezTo>
                  <a:pt x="5836211" y="487839"/>
                  <a:pt x="6598558" y="97942"/>
                  <a:pt x="7247035" y="163256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C99E5D-1113-D13F-657F-6E67AA604998}"/>
              </a:ext>
            </a:extLst>
          </p:cNvPr>
          <p:cNvSpPr/>
          <p:nvPr/>
        </p:nvSpPr>
        <p:spPr>
          <a:xfrm>
            <a:off x="5091941" y="2400396"/>
            <a:ext cx="6445266" cy="492679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86735"/>
              <a:gd name="connsiteY0" fmla="*/ 503369 h 503369"/>
              <a:gd name="connsiteX1" fmla="*/ 2077746 w 7386735"/>
              <a:gd name="connsiteY1" fmla="*/ 35 h 503369"/>
              <a:gd name="connsiteX2" fmla="*/ 5018055 w 7386735"/>
              <a:gd name="connsiteY2" fmla="*/ 477451 h 503369"/>
              <a:gd name="connsiteX3" fmla="*/ 7386735 w 7386735"/>
              <a:gd name="connsiteY3" fmla="*/ 114854 h 503369"/>
              <a:gd name="connsiteX0" fmla="*/ 0 w 7386735"/>
              <a:gd name="connsiteY0" fmla="*/ 477966 h 477966"/>
              <a:gd name="connsiteX1" fmla="*/ 2084096 w 7386735"/>
              <a:gd name="connsiteY1" fmla="*/ 32 h 477966"/>
              <a:gd name="connsiteX2" fmla="*/ 5018055 w 7386735"/>
              <a:gd name="connsiteY2" fmla="*/ 452048 h 477966"/>
              <a:gd name="connsiteX3" fmla="*/ 7386735 w 7386735"/>
              <a:gd name="connsiteY3" fmla="*/ 89451 h 477966"/>
              <a:gd name="connsiteX0" fmla="*/ 0 w 7386735"/>
              <a:gd name="connsiteY0" fmla="*/ 478098 h 478098"/>
              <a:gd name="connsiteX1" fmla="*/ 2084096 w 7386735"/>
              <a:gd name="connsiteY1" fmla="*/ 164 h 478098"/>
              <a:gd name="connsiteX2" fmla="*/ 5024405 w 7386735"/>
              <a:gd name="connsiteY2" fmla="*/ 420430 h 478098"/>
              <a:gd name="connsiteX3" fmla="*/ 7386735 w 7386735"/>
              <a:gd name="connsiteY3" fmla="*/ 89583 h 478098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  <a:gd name="connsiteX0" fmla="*/ 0 w 7386735"/>
              <a:gd name="connsiteY0" fmla="*/ 478070 h 478070"/>
              <a:gd name="connsiteX1" fmla="*/ 2084096 w 7386735"/>
              <a:gd name="connsiteY1" fmla="*/ 136 h 478070"/>
              <a:gd name="connsiteX2" fmla="*/ 5024405 w 7386735"/>
              <a:gd name="connsiteY2" fmla="*/ 420402 h 478070"/>
              <a:gd name="connsiteX3" fmla="*/ 7386735 w 7386735"/>
              <a:gd name="connsiteY3" fmla="*/ 89555 h 47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735" h="478070">
                <a:moveTo>
                  <a:pt x="0" y="478070"/>
                </a:moveTo>
                <a:cubicBezTo>
                  <a:pt x="585495" y="81519"/>
                  <a:pt x="1246695" y="9747"/>
                  <a:pt x="2084096" y="136"/>
                </a:cubicBezTo>
                <a:cubicBezTo>
                  <a:pt x="2921497" y="-9475"/>
                  <a:pt x="4140632" y="494399"/>
                  <a:pt x="5024405" y="420402"/>
                </a:cubicBezTo>
                <a:cubicBezTo>
                  <a:pt x="5908178" y="346405"/>
                  <a:pt x="6706508" y="106791"/>
                  <a:pt x="7386735" y="89555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A22475-2CF6-3932-D4A5-235773794B6F}"/>
              </a:ext>
            </a:extLst>
          </p:cNvPr>
          <p:cNvSpPr/>
          <p:nvPr/>
        </p:nvSpPr>
        <p:spPr>
          <a:xfrm>
            <a:off x="4997750" y="1388960"/>
            <a:ext cx="6617027" cy="541631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615335"/>
              <a:gd name="connsiteY0" fmla="*/ 416091 h 486221"/>
              <a:gd name="connsiteX1" fmla="*/ 2052346 w 7615335"/>
              <a:gd name="connsiteY1" fmla="*/ 1657 h 486221"/>
              <a:gd name="connsiteX2" fmla="*/ 4992655 w 7615335"/>
              <a:gd name="connsiteY2" fmla="*/ 479073 h 486221"/>
              <a:gd name="connsiteX3" fmla="*/ 7615335 w 7615335"/>
              <a:gd name="connsiteY3" fmla="*/ 326026 h 486221"/>
              <a:gd name="connsiteX0" fmla="*/ 0 w 7615335"/>
              <a:gd name="connsiteY0" fmla="*/ 417734 h 525170"/>
              <a:gd name="connsiteX1" fmla="*/ 2052346 w 7615335"/>
              <a:gd name="connsiteY1" fmla="*/ 3300 h 525170"/>
              <a:gd name="connsiteX2" fmla="*/ 5100605 w 7615335"/>
              <a:gd name="connsiteY2" fmla="*/ 518816 h 525170"/>
              <a:gd name="connsiteX3" fmla="*/ 7615335 w 7615335"/>
              <a:gd name="connsiteY3" fmla="*/ 327669 h 525170"/>
              <a:gd name="connsiteX0" fmla="*/ 0 w 7583585"/>
              <a:gd name="connsiteY0" fmla="*/ 368528 h 533114"/>
              <a:gd name="connsiteX1" fmla="*/ 2020596 w 7583585"/>
              <a:gd name="connsiteY1" fmla="*/ 11244 h 533114"/>
              <a:gd name="connsiteX2" fmla="*/ 5068855 w 7583585"/>
              <a:gd name="connsiteY2" fmla="*/ 526760 h 533114"/>
              <a:gd name="connsiteX3" fmla="*/ 7583585 w 7583585"/>
              <a:gd name="connsiteY3" fmla="*/ 335613 h 533114"/>
              <a:gd name="connsiteX0" fmla="*/ 0 w 7583585"/>
              <a:gd name="connsiteY0" fmla="*/ 361689 h 526275"/>
              <a:gd name="connsiteX1" fmla="*/ 2020596 w 7583585"/>
              <a:gd name="connsiteY1" fmla="*/ 4405 h 526275"/>
              <a:gd name="connsiteX2" fmla="*/ 5068855 w 7583585"/>
              <a:gd name="connsiteY2" fmla="*/ 519921 h 526275"/>
              <a:gd name="connsiteX3" fmla="*/ 7583585 w 7583585"/>
              <a:gd name="connsiteY3" fmla="*/ 328774 h 526275"/>
              <a:gd name="connsiteX0" fmla="*/ 0 w 7583585"/>
              <a:gd name="connsiteY0" fmla="*/ 360985 h 525571"/>
              <a:gd name="connsiteX1" fmla="*/ 2020596 w 7583585"/>
              <a:gd name="connsiteY1" fmla="*/ 3701 h 525571"/>
              <a:gd name="connsiteX2" fmla="*/ 5068855 w 7583585"/>
              <a:gd name="connsiteY2" fmla="*/ 519217 h 525571"/>
              <a:gd name="connsiteX3" fmla="*/ 7583585 w 7583585"/>
              <a:gd name="connsiteY3" fmla="*/ 328070 h 525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3585" h="525571">
                <a:moveTo>
                  <a:pt x="0" y="360985"/>
                </a:moveTo>
                <a:cubicBezTo>
                  <a:pt x="623595" y="91434"/>
                  <a:pt x="1175787" y="-22671"/>
                  <a:pt x="2020596" y="3701"/>
                </a:cubicBezTo>
                <a:cubicBezTo>
                  <a:pt x="2865405" y="30073"/>
                  <a:pt x="4141690" y="465156"/>
                  <a:pt x="5068855" y="519217"/>
                </a:cubicBezTo>
                <a:cubicBezTo>
                  <a:pt x="5996020" y="573279"/>
                  <a:pt x="6935108" y="262756"/>
                  <a:pt x="7583585" y="32807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4BC87A-34E4-53EF-1F19-884E8641318D}"/>
              </a:ext>
            </a:extLst>
          </p:cNvPr>
          <p:cNvCxnSpPr>
            <a:cxnSpLocks/>
          </p:cNvCxnSpPr>
          <p:nvPr/>
        </p:nvCxnSpPr>
        <p:spPr>
          <a:xfrm flipV="1">
            <a:off x="6356854" y="1373749"/>
            <a:ext cx="278142" cy="2157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AC15F6-657F-E552-4892-4B0D2A17DBD3}"/>
              </a:ext>
            </a:extLst>
          </p:cNvPr>
          <p:cNvCxnSpPr>
            <a:cxnSpLocks/>
          </p:cNvCxnSpPr>
          <p:nvPr/>
        </p:nvCxnSpPr>
        <p:spPr>
          <a:xfrm>
            <a:off x="7332363" y="1705053"/>
            <a:ext cx="228276" cy="2617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1681B-AAE9-9B2D-54EE-A621C06FFFAA}"/>
              </a:ext>
            </a:extLst>
          </p:cNvPr>
          <p:cNvCxnSpPr>
            <a:cxnSpLocks/>
          </p:cNvCxnSpPr>
          <p:nvPr/>
        </p:nvCxnSpPr>
        <p:spPr>
          <a:xfrm>
            <a:off x="7917231" y="2113115"/>
            <a:ext cx="255096" cy="685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F26B7-C6F9-5C34-A483-DA6536DDEDEB}"/>
              </a:ext>
            </a:extLst>
          </p:cNvPr>
          <p:cNvCxnSpPr>
            <a:cxnSpLocks/>
          </p:cNvCxnSpPr>
          <p:nvPr/>
        </p:nvCxnSpPr>
        <p:spPr>
          <a:xfrm>
            <a:off x="8344494" y="2470662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3C1A40-12F6-246D-5826-03EF4F4AF672}"/>
              </a:ext>
            </a:extLst>
          </p:cNvPr>
          <p:cNvCxnSpPr>
            <a:cxnSpLocks/>
          </p:cNvCxnSpPr>
          <p:nvPr/>
        </p:nvCxnSpPr>
        <p:spPr>
          <a:xfrm>
            <a:off x="8829450" y="2789015"/>
            <a:ext cx="222734" cy="5003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A7ADC5-2E95-DA3E-80E6-8C00CF9E92B7}"/>
              </a:ext>
            </a:extLst>
          </p:cNvPr>
          <p:cNvCxnSpPr>
            <a:cxnSpLocks/>
          </p:cNvCxnSpPr>
          <p:nvPr/>
        </p:nvCxnSpPr>
        <p:spPr>
          <a:xfrm>
            <a:off x="5494726" y="564596"/>
            <a:ext cx="0" cy="35723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C2D97F-2C9C-D7BA-967D-EB5B602AAFF9}"/>
              </a:ext>
            </a:extLst>
          </p:cNvPr>
          <p:cNvCxnSpPr/>
          <p:nvPr/>
        </p:nvCxnSpPr>
        <p:spPr>
          <a:xfrm flipH="1">
            <a:off x="4867839" y="1088808"/>
            <a:ext cx="2556395" cy="30193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D9F3F4-0450-7C23-D62D-F4295973356E}"/>
              </a:ext>
            </a:extLst>
          </p:cNvPr>
          <p:cNvCxnSpPr>
            <a:cxnSpLocks/>
          </p:cNvCxnSpPr>
          <p:nvPr/>
        </p:nvCxnSpPr>
        <p:spPr>
          <a:xfrm>
            <a:off x="4785064" y="3367735"/>
            <a:ext cx="678313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/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AB0CDC5-2ACF-72BC-19C5-8993E2BAF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664" y="809200"/>
                <a:ext cx="322482" cy="38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/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250A47-BA32-51BD-66D7-B414B3294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932" y="564596"/>
                <a:ext cx="321643" cy="3806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/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C470CAB-4913-E26F-E127-184960790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3376" y="3406504"/>
                <a:ext cx="291936" cy="3806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/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514546-3A91-60A8-B0F6-7965D46F9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80" y="1356367"/>
                <a:ext cx="513095" cy="581865"/>
              </a:xfrm>
              <a:prstGeom prst="rect">
                <a:avLst/>
              </a:prstGeom>
              <a:blipFill>
                <a:blip r:embed="rId5"/>
                <a:stretch>
                  <a:fillRect t="-18947" r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20125E-5F4E-BE36-0CFF-94639596CB41}"/>
              </a:ext>
            </a:extLst>
          </p:cNvPr>
          <p:cNvCxnSpPr>
            <a:cxnSpLocks/>
          </p:cNvCxnSpPr>
          <p:nvPr/>
        </p:nvCxnSpPr>
        <p:spPr>
          <a:xfrm>
            <a:off x="8613619" y="2280893"/>
            <a:ext cx="263773" cy="7127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622377-42B2-22C7-BD56-467D75FF9F4D}"/>
              </a:ext>
            </a:extLst>
          </p:cNvPr>
          <p:cNvCxnSpPr>
            <a:cxnSpLocks/>
          </p:cNvCxnSpPr>
          <p:nvPr/>
        </p:nvCxnSpPr>
        <p:spPr>
          <a:xfrm>
            <a:off x="7604012" y="2233576"/>
            <a:ext cx="253357" cy="79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8F6ABD-39BD-0586-2717-994D94F1E7F4}"/>
              </a:ext>
            </a:extLst>
          </p:cNvPr>
          <p:cNvCxnSpPr>
            <a:cxnSpLocks/>
          </p:cNvCxnSpPr>
          <p:nvPr/>
        </p:nvCxnSpPr>
        <p:spPr>
          <a:xfrm>
            <a:off x="9392828" y="2412965"/>
            <a:ext cx="246369" cy="1452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D4CDF-F8D4-12B9-8F59-F67039CC6494}"/>
              </a:ext>
            </a:extLst>
          </p:cNvPr>
          <p:cNvCxnSpPr>
            <a:cxnSpLocks/>
          </p:cNvCxnSpPr>
          <p:nvPr/>
        </p:nvCxnSpPr>
        <p:spPr>
          <a:xfrm flipV="1">
            <a:off x="9322352" y="2634574"/>
            <a:ext cx="242045" cy="1398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29AE7-1BF0-25B2-462B-3DD1EB58D91A}"/>
              </a:ext>
            </a:extLst>
          </p:cNvPr>
          <p:cNvCxnSpPr>
            <a:cxnSpLocks/>
          </p:cNvCxnSpPr>
          <p:nvPr/>
        </p:nvCxnSpPr>
        <p:spPr>
          <a:xfrm>
            <a:off x="7133279" y="1941028"/>
            <a:ext cx="254361" cy="4663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C8FB61-A6CF-5F11-3A3E-F6DE494B670D}"/>
              </a:ext>
            </a:extLst>
          </p:cNvPr>
          <p:cNvCxnSpPr>
            <a:cxnSpLocks/>
          </p:cNvCxnSpPr>
          <p:nvPr/>
        </p:nvCxnSpPr>
        <p:spPr>
          <a:xfrm>
            <a:off x="6810837" y="2121077"/>
            <a:ext cx="261922" cy="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B1E1832-9C88-2B92-08F6-DA50BB90D823}"/>
              </a:ext>
            </a:extLst>
          </p:cNvPr>
          <p:cNvCxnSpPr>
            <a:cxnSpLocks/>
          </p:cNvCxnSpPr>
          <p:nvPr/>
        </p:nvCxnSpPr>
        <p:spPr>
          <a:xfrm>
            <a:off x="8044779" y="2602230"/>
            <a:ext cx="253357" cy="7988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C77E6D3-5418-A8A5-5516-A19B5F4B5C7B}"/>
              </a:ext>
            </a:extLst>
          </p:cNvPr>
          <p:cNvCxnSpPr>
            <a:cxnSpLocks/>
          </p:cNvCxnSpPr>
          <p:nvPr/>
        </p:nvCxnSpPr>
        <p:spPr>
          <a:xfrm>
            <a:off x="7259958" y="2427491"/>
            <a:ext cx="252927" cy="4788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0CC31A5-7CF6-3E45-840E-D63FE74E41D5}"/>
              </a:ext>
            </a:extLst>
          </p:cNvPr>
          <p:cNvCxnSpPr>
            <a:cxnSpLocks/>
          </p:cNvCxnSpPr>
          <p:nvPr/>
        </p:nvCxnSpPr>
        <p:spPr>
          <a:xfrm flipV="1">
            <a:off x="10195038" y="2298190"/>
            <a:ext cx="215329" cy="59538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58966F6-B5D1-DBAA-E9A4-3D6822105771}"/>
              </a:ext>
            </a:extLst>
          </p:cNvPr>
          <p:cNvCxnSpPr>
            <a:cxnSpLocks/>
          </p:cNvCxnSpPr>
          <p:nvPr/>
        </p:nvCxnSpPr>
        <p:spPr>
          <a:xfrm flipV="1">
            <a:off x="10113075" y="2440700"/>
            <a:ext cx="208641" cy="6446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CADC3A-D5D5-2119-2366-9E0F770D5F10}"/>
              </a:ext>
            </a:extLst>
          </p:cNvPr>
          <p:cNvCxnSpPr>
            <a:cxnSpLocks/>
          </p:cNvCxnSpPr>
          <p:nvPr/>
        </p:nvCxnSpPr>
        <p:spPr>
          <a:xfrm flipV="1">
            <a:off x="9893513" y="2734613"/>
            <a:ext cx="219562" cy="47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BCCF11C-297A-7F91-524A-B75BBBC908F1}"/>
              </a:ext>
            </a:extLst>
          </p:cNvPr>
          <p:cNvCxnSpPr>
            <a:cxnSpLocks/>
          </p:cNvCxnSpPr>
          <p:nvPr/>
        </p:nvCxnSpPr>
        <p:spPr>
          <a:xfrm flipV="1">
            <a:off x="10860298" y="2533131"/>
            <a:ext cx="219324" cy="5188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D8C71B3-E165-4667-E404-F8EC3835F190}"/>
              </a:ext>
            </a:extLst>
          </p:cNvPr>
          <p:cNvCxnSpPr>
            <a:cxnSpLocks/>
          </p:cNvCxnSpPr>
          <p:nvPr/>
        </p:nvCxnSpPr>
        <p:spPr>
          <a:xfrm flipV="1">
            <a:off x="11013755" y="2216149"/>
            <a:ext cx="197884" cy="4013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AF8739D-D220-F5BB-0EA5-04323914432B}"/>
              </a:ext>
            </a:extLst>
          </p:cNvPr>
          <p:cNvCxnSpPr>
            <a:cxnSpLocks/>
          </p:cNvCxnSpPr>
          <p:nvPr/>
        </p:nvCxnSpPr>
        <p:spPr>
          <a:xfrm flipV="1">
            <a:off x="11043785" y="2021015"/>
            <a:ext cx="206083" cy="6702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A1A8960-D6F7-56C7-DA76-27EDC9862E72}"/>
              </a:ext>
            </a:extLst>
          </p:cNvPr>
          <p:cNvCxnSpPr>
            <a:cxnSpLocks/>
          </p:cNvCxnSpPr>
          <p:nvPr/>
        </p:nvCxnSpPr>
        <p:spPr>
          <a:xfrm flipV="1">
            <a:off x="6239668" y="2412234"/>
            <a:ext cx="256257" cy="25374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15526F6-B2E8-333B-989F-01753516C7F6}"/>
              </a:ext>
            </a:extLst>
          </p:cNvPr>
          <p:cNvCxnSpPr>
            <a:cxnSpLocks/>
          </p:cNvCxnSpPr>
          <p:nvPr/>
        </p:nvCxnSpPr>
        <p:spPr>
          <a:xfrm flipV="1">
            <a:off x="6070656" y="2150514"/>
            <a:ext cx="244370" cy="3874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BFA49D-7E03-CAEF-B779-8AB2B26B10B2}"/>
              </a:ext>
            </a:extLst>
          </p:cNvPr>
          <p:cNvCxnSpPr>
            <a:cxnSpLocks/>
          </p:cNvCxnSpPr>
          <p:nvPr/>
        </p:nvCxnSpPr>
        <p:spPr>
          <a:xfrm>
            <a:off x="8314574" y="1715511"/>
            <a:ext cx="252234" cy="6984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224A4D6-AC17-3861-8BB7-1E1AAAF6C9D1}"/>
              </a:ext>
            </a:extLst>
          </p:cNvPr>
          <p:cNvCxnSpPr>
            <a:cxnSpLocks/>
          </p:cNvCxnSpPr>
          <p:nvPr/>
        </p:nvCxnSpPr>
        <p:spPr>
          <a:xfrm>
            <a:off x="7423245" y="1491901"/>
            <a:ext cx="273820" cy="6296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9982FAF-C72F-3A25-9779-E372684F6262}"/>
              </a:ext>
            </a:extLst>
          </p:cNvPr>
          <p:cNvCxnSpPr>
            <a:cxnSpLocks/>
          </p:cNvCxnSpPr>
          <p:nvPr/>
        </p:nvCxnSpPr>
        <p:spPr>
          <a:xfrm>
            <a:off x="9235803" y="1905060"/>
            <a:ext cx="237173" cy="47049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E6D31F4-E50E-D6EE-CC36-60F4C20E73FF}"/>
              </a:ext>
            </a:extLst>
          </p:cNvPr>
          <p:cNvCxnSpPr>
            <a:cxnSpLocks/>
          </p:cNvCxnSpPr>
          <p:nvPr/>
        </p:nvCxnSpPr>
        <p:spPr>
          <a:xfrm flipV="1">
            <a:off x="10068363" y="1872729"/>
            <a:ext cx="215768" cy="29961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DBEEC9D-B4FD-99A1-0C17-47D88C86C4CE}"/>
              </a:ext>
            </a:extLst>
          </p:cNvPr>
          <p:cNvCxnSpPr>
            <a:cxnSpLocks/>
          </p:cNvCxnSpPr>
          <p:nvPr/>
        </p:nvCxnSpPr>
        <p:spPr>
          <a:xfrm flipV="1">
            <a:off x="10900807" y="1729465"/>
            <a:ext cx="239626" cy="4088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06C036C-FC53-51F9-7BC0-040007C88622}"/>
              </a:ext>
            </a:extLst>
          </p:cNvPr>
          <p:cNvCxnSpPr>
            <a:cxnSpLocks/>
          </p:cNvCxnSpPr>
          <p:nvPr/>
        </p:nvCxnSpPr>
        <p:spPr>
          <a:xfrm>
            <a:off x="8238736" y="1888832"/>
            <a:ext cx="237313" cy="66225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66A7571-E9BB-E006-F38F-5E28DD35061B}"/>
              </a:ext>
            </a:extLst>
          </p:cNvPr>
          <p:cNvCxnSpPr>
            <a:cxnSpLocks/>
          </p:cNvCxnSpPr>
          <p:nvPr/>
        </p:nvCxnSpPr>
        <p:spPr>
          <a:xfrm>
            <a:off x="9167472" y="2101414"/>
            <a:ext cx="268248" cy="47906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7FC22538-493C-83F2-BA16-0AE6CA892003}"/>
              </a:ext>
            </a:extLst>
          </p:cNvPr>
          <p:cNvCxnSpPr>
            <a:cxnSpLocks/>
          </p:cNvCxnSpPr>
          <p:nvPr/>
        </p:nvCxnSpPr>
        <p:spPr>
          <a:xfrm flipV="1">
            <a:off x="10113075" y="2064891"/>
            <a:ext cx="208641" cy="37893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CA794D0-6906-7C4F-3A1F-D3BEB19FBB5A}"/>
              </a:ext>
            </a:extLst>
          </p:cNvPr>
          <p:cNvCxnSpPr>
            <a:cxnSpLocks/>
          </p:cNvCxnSpPr>
          <p:nvPr/>
        </p:nvCxnSpPr>
        <p:spPr>
          <a:xfrm flipV="1">
            <a:off x="10932389" y="1858713"/>
            <a:ext cx="194477" cy="5261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526A33C-4F89-55CF-2540-2CE5E59FA511}"/>
              </a:ext>
            </a:extLst>
          </p:cNvPr>
          <p:cNvCxnSpPr>
            <a:cxnSpLocks/>
          </p:cNvCxnSpPr>
          <p:nvPr/>
        </p:nvCxnSpPr>
        <p:spPr>
          <a:xfrm flipV="1">
            <a:off x="6364141" y="1662231"/>
            <a:ext cx="270854" cy="1236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5FFFEF2-2F2C-4BAB-28D3-CDE7695EB66F}"/>
              </a:ext>
            </a:extLst>
          </p:cNvPr>
          <p:cNvCxnSpPr>
            <a:cxnSpLocks/>
          </p:cNvCxnSpPr>
          <p:nvPr/>
        </p:nvCxnSpPr>
        <p:spPr>
          <a:xfrm flipV="1">
            <a:off x="6024437" y="1919951"/>
            <a:ext cx="250467" cy="34722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/>
              <p:nvPr/>
            </p:nvSpPr>
            <p:spPr>
              <a:xfrm>
                <a:off x="299034" y="332146"/>
                <a:ext cx="4325779" cy="1440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flow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800" dirty="0"/>
                  <a:t>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/>
                  <a:t> delimited by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/>
                  <a:t> and a variation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is the action</a:t>
                </a:r>
              </a:p>
            </p:txBody>
          </p:sp>
        </mc:Choice>
        <mc:Fallback xmlns=""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D1FEDD4E-E43A-BDDF-8E47-1936DA80B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34" y="332146"/>
                <a:ext cx="4325779" cy="1440074"/>
              </a:xfrm>
              <a:prstGeom prst="rect">
                <a:avLst/>
              </a:prstGeom>
              <a:blipFill>
                <a:blip r:embed="rId6"/>
                <a:stretch>
                  <a:fillRect l="-2817"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/>
              <p:nvPr/>
            </p:nvSpPr>
            <p:spPr>
              <a:xfrm>
                <a:off x="6628445" y="1308601"/>
                <a:ext cx="2495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DD87C9B6-DA2F-F014-154E-BA547514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445" y="1308601"/>
                <a:ext cx="249576" cy="369332"/>
              </a:xfrm>
              <a:prstGeom prst="rect">
                <a:avLst/>
              </a:prstGeom>
              <a:blipFill>
                <a:blip r:embed="rId7"/>
                <a:stretch>
                  <a:fillRect r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/>
              <p:nvPr/>
            </p:nvSpPr>
            <p:spPr>
              <a:xfrm>
                <a:off x="8104684" y="1317302"/>
                <a:ext cx="370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541DFA71-CB5A-D9F0-CE07-6E5E0F7C2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84" y="1317302"/>
                <a:ext cx="3706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DFB56EAC-DAF0-1BDA-B3DE-BE099E47F568}"/>
              </a:ext>
            </a:extLst>
          </p:cNvPr>
          <p:cNvCxnSpPr>
            <a:cxnSpLocks/>
          </p:cNvCxnSpPr>
          <p:nvPr/>
        </p:nvCxnSpPr>
        <p:spPr>
          <a:xfrm flipV="1">
            <a:off x="8043105" y="1628320"/>
            <a:ext cx="189842" cy="275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/>
              <p:nvPr/>
            </p:nvSpPr>
            <p:spPr>
              <a:xfrm>
                <a:off x="115412" y="2246230"/>
                <a:ext cx="4747351" cy="1024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9C13AE14-8F92-37C3-9AEB-363A97926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12" y="2246230"/>
                <a:ext cx="4747351" cy="10241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/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3600" dirty="0"/>
                  <a:t> is an evolution, there is no variation for which the flow through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3600" dirty="0"/>
                  <a:t> is different than zero, the action is stationary</a:t>
                </a: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60FB2C23-0292-972C-D7DB-049C3D2AA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28" y="4644407"/>
                <a:ext cx="7879597" cy="1754326"/>
              </a:xfrm>
              <a:prstGeom prst="rect">
                <a:avLst/>
              </a:prstGeom>
              <a:blipFill>
                <a:blip r:embed="rId10"/>
                <a:stretch>
                  <a:fillRect l="-2320" t="-4514" r="-3016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9C13860-DF59-5A02-DB52-CA828EA82CF7}"/>
              </a:ext>
            </a:extLst>
          </p:cNvPr>
          <p:cNvSpPr/>
          <p:nvPr/>
        </p:nvSpPr>
        <p:spPr>
          <a:xfrm>
            <a:off x="5264139" y="1671707"/>
            <a:ext cx="6311200" cy="552880"/>
          </a:xfrm>
          <a:custGeom>
            <a:avLst/>
            <a:gdLst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914115 w 3412295"/>
              <a:gd name="connsiteY9" fmla="*/ 23229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576930 w 3412295"/>
              <a:gd name="connsiteY9" fmla="*/ 20181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2053055 w 3412295"/>
              <a:gd name="connsiteY9" fmla="*/ 6084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491085 w 3412295"/>
              <a:gd name="connsiteY0" fmla="*/ 562 h 278721"/>
              <a:gd name="connsiteX1" fmla="*/ 2071396 w 3412295"/>
              <a:gd name="connsiteY1" fmla="*/ 10337 h 278721"/>
              <a:gd name="connsiteX2" fmla="*/ 3126506 w 3412295"/>
              <a:gd name="connsiteY2" fmla="*/ 160087 h 278721"/>
              <a:gd name="connsiteX3" fmla="*/ 3412295 w 3412295"/>
              <a:gd name="connsiteY3" fmla="*/ 218366 h 278721"/>
              <a:gd name="connsiteX4" fmla="*/ 2875533 w 3412295"/>
              <a:gd name="connsiteY4" fmla="*/ 225576 h 278721"/>
              <a:gd name="connsiteX5" fmla="*/ 2617008 w 3412295"/>
              <a:gd name="connsiteY5" fmla="*/ 180577 h 278721"/>
              <a:gd name="connsiteX6" fmla="*/ 2288566 w 3412295"/>
              <a:gd name="connsiteY6" fmla="*/ 143687 h 278721"/>
              <a:gd name="connsiteX7" fmla="*/ 53340 w 3412295"/>
              <a:gd name="connsiteY7" fmla="*/ 263481 h 278721"/>
              <a:gd name="connsiteX8" fmla="*/ 2875533 w 3412295"/>
              <a:gd name="connsiteY8" fmla="*/ 225576 h 278721"/>
              <a:gd name="connsiteX9" fmla="*/ 1923515 w 3412295"/>
              <a:gd name="connsiteY9" fmla="*/ 148471 h 278721"/>
              <a:gd name="connsiteX10" fmla="*/ 0 w 3412295"/>
              <a:gd name="connsiteY10" fmla="*/ 278721 h 278721"/>
              <a:gd name="connsiteX11" fmla="*/ 1491085 w 3412295"/>
              <a:gd name="connsiteY11" fmla="*/ 562 h 278721"/>
              <a:gd name="connsiteX0" fmla="*/ 1923515 w 3412295"/>
              <a:gd name="connsiteY0" fmla="*/ 148471 h 278721"/>
              <a:gd name="connsiteX1" fmla="*/ 0 w 3412295"/>
              <a:gd name="connsiteY1" fmla="*/ 278721 h 278721"/>
              <a:gd name="connsiteX2" fmla="*/ 1491085 w 3412295"/>
              <a:gd name="connsiteY2" fmla="*/ 562 h 278721"/>
              <a:gd name="connsiteX3" fmla="*/ 2071396 w 3412295"/>
              <a:gd name="connsiteY3" fmla="*/ 10337 h 278721"/>
              <a:gd name="connsiteX4" fmla="*/ 3126506 w 3412295"/>
              <a:gd name="connsiteY4" fmla="*/ 160087 h 278721"/>
              <a:gd name="connsiteX5" fmla="*/ 3412295 w 3412295"/>
              <a:gd name="connsiteY5" fmla="*/ 218366 h 278721"/>
              <a:gd name="connsiteX6" fmla="*/ 2875533 w 3412295"/>
              <a:gd name="connsiteY6" fmla="*/ 225576 h 278721"/>
              <a:gd name="connsiteX7" fmla="*/ 2617008 w 3412295"/>
              <a:gd name="connsiteY7" fmla="*/ 180577 h 278721"/>
              <a:gd name="connsiteX8" fmla="*/ 2288566 w 3412295"/>
              <a:gd name="connsiteY8" fmla="*/ 143687 h 278721"/>
              <a:gd name="connsiteX9" fmla="*/ 53340 w 3412295"/>
              <a:gd name="connsiteY9" fmla="*/ 263481 h 278721"/>
              <a:gd name="connsiteX10" fmla="*/ 2875533 w 3412295"/>
              <a:gd name="connsiteY10" fmla="*/ 225576 h 278721"/>
              <a:gd name="connsiteX11" fmla="*/ 2014955 w 3412295"/>
              <a:gd name="connsiteY11" fmla="*/ 23991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9" fmla="*/ 2875533 w 3412295"/>
              <a:gd name="connsiteY9" fmla="*/ 225576 h 278721"/>
              <a:gd name="connsiteX10" fmla="*/ 2014955 w 3412295"/>
              <a:gd name="connsiteY10" fmla="*/ 23991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9" fmla="*/ 2875533 w 3412295"/>
              <a:gd name="connsiteY9" fmla="*/ 225576 h 278721"/>
              <a:gd name="connsiteX0" fmla="*/ 0 w 3412295"/>
              <a:gd name="connsiteY0" fmla="*/ 278721 h 402741"/>
              <a:gd name="connsiteX1" fmla="*/ 1491085 w 3412295"/>
              <a:gd name="connsiteY1" fmla="*/ 562 h 402741"/>
              <a:gd name="connsiteX2" fmla="*/ 2071396 w 3412295"/>
              <a:gd name="connsiteY2" fmla="*/ 10337 h 402741"/>
              <a:gd name="connsiteX3" fmla="*/ 3126506 w 3412295"/>
              <a:gd name="connsiteY3" fmla="*/ 160087 h 402741"/>
              <a:gd name="connsiteX4" fmla="*/ 3412295 w 3412295"/>
              <a:gd name="connsiteY4" fmla="*/ 218366 h 402741"/>
              <a:gd name="connsiteX5" fmla="*/ 2875533 w 3412295"/>
              <a:gd name="connsiteY5" fmla="*/ 225576 h 402741"/>
              <a:gd name="connsiteX6" fmla="*/ 2617008 w 3412295"/>
              <a:gd name="connsiteY6" fmla="*/ 180577 h 402741"/>
              <a:gd name="connsiteX7" fmla="*/ 2288566 w 3412295"/>
              <a:gd name="connsiteY7" fmla="*/ 143687 h 402741"/>
              <a:gd name="connsiteX8" fmla="*/ 53340 w 3412295"/>
              <a:gd name="connsiteY8" fmla="*/ 263481 h 402741"/>
              <a:gd name="connsiteX9" fmla="*/ 2866008 w 3412295"/>
              <a:gd name="connsiteY9" fmla="*/ 402741 h 402741"/>
              <a:gd name="connsiteX0" fmla="*/ 0 w 3412295"/>
              <a:gd name="connsiteY0" fmla="*/ 278721 h 501801"/>
              <a:gd name="connsiteX1" fmla="*/ 1491085 w 3412295"/>
              <a:gd name="connsiteY1" fmla="*/ 562 h 501801"/>
              <a:gd name="connsiteX2" fmla="*/ 2071396 w 3412295"/>
              <a:gd name="connsiteY2" fmla="*/ 10337 h 501801"/>
              <a:gd name="connsiteX3" fmla="*/ 3126506 w 3412295"/>
              <a:gd name="connsiteY3" fmla="*/ 160087 h 501801"/>
              <a:gd name="connsiteX4" fmla="*/ 3412295 w 3412295"/>
              <a:gd name="connsiteY4" fmla="*/ 218366 h 501801"/>
              <a:gd name="connsiteX5" fmla="*/ 2875533 w 3412295"/>
              <a:gd name="connsiteY5" fmla="*/ 225576 h 501801"/>
              <a:gd name="connsiteX6" fmla="*/ 2617008 w 3412295"/>
              <a:gd name="connsiteY6" fmla="*/ 180577 h 501801"/>
              <a:gd name="connsiteX7" fmla="*/ 2288566 w 3412295"/>
              <a:gd name="connsiteY7" fmla="*/ 143687 h 501801"/>
              <a:gd name="connsiteX8" fmla="*/ 53340 w 3412295"/>
              <a:gd name="connsiteY8" fmla="*/ 263481 h 501801"/>
              <a:gd name="connsiteX9" fmla="*/ 1846833 w 3412295"/>
              <a:gd name="connsiteY9" fmla="*/ 501801 h 50180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875533 w 3412295"/>
              <a:gd name="connsiteY5" fmla="*/ 22557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0" fmla="*/ 0 w 3412295"/>
              <a:gd name="connsiteY0" fmla="*/ 278721 h 278721"/>
              <a:gd name="connsiteX1" fmla="*/ 1491085 w 3412295"/>
              <a:gd name="connsiteY1" fmla="*/ 562 h 278721"/>
              <a:gd name="connsiteX2" fmla="*/ 2071396 w 3412295"/>
              <a:gd name="connsiteY2" fmla="*/ 10337 h 278721"/>
              <a:gd name="connsiteX3" fmla="*/ 3126506 w 3412295"/>
              <a:gd name="connsiteY3" fmla="*/ 160087 h 278721"/>
              <a:gd name="connsiteX4" fmla="*/ 3412295 w 3412295"/>
              <a:gd name="connsiteY4" fmla="*/ 218366 h 278721"/>
              <a:gd name="connsiteX5" fmla="*/ 2942208 w 3412295"/>
              <a:gd name="connsiteY5" fmla="*/ 237006 h 278721"/>
              <a:gd name="connsiteX6" fmla="*/ 2617008 w 3412295"/>
              <a:gd name="connsiteY6" fmla="*/ 180577 h 278721"/>
              <a:gd name="connsiteX7" fmla="*/ 2288566 w 3412295"/>
              <a:gd name="connsiteY7" fmla="*/ 143687 h 278721"/>
              <a:gd name="connsiteX8" fmla="*/ 53340 w 3412295"/>
              <a:gd name="connsiteY8" fmla="*/ 263481 h 278721"/>
              <a:gd name="connsiteX0" fmla="*/ 0 w 3450395"/>
              <a:gd name="connsiteY0" fmla="*/ 278721 h 278721"/>
              <a:gd name="connsiteX1" fmla="*/ 1491085 w 3450395"/>
              <a:gd name="connsiteY1" fmla="*/ 562 h 278721"/>
              <a:gd name="connsiteX2" fmla="*/ 2071396 w 3450395"/>
              <a:gd name="connsiteY2" fmla="*/ 10337 h 278721"/>
              <a:gd name="connsiteX3" fmla="*/ 3126506 w 3450395"/>
              <a:gd name="connsiteY3" fmla="*/ 160087 h 278721"/>
              <a:gd name="connsiteX4" fmla="*/ 3450395 w 3450395"/>
              <a:gd name="connsiteY4" fmla="*/ 225986 h 278721"/>
              <a:gd name="connsiteX5" fmla="*/ 2942208 w 3450395"/>
              <a:gd name="connsiteY5" fmla="*/ 237006 h 278721"/>
              <a:gd name="connsiteX6" fmla="*/ 2617008 w 3450395"/>
              <a:gd name="connsiteY6" fmla="*/ 180577 h 278721"/>
              <a:gd name="connsiteX7" fmla="*/ 2288566 w 3450395"/>
              <a:gd name="connsiteY7" fmla="*/ 143687 h 278721"/>
              <a:gd name="connsiteX8" fmla="*/ 53340 w 3450395"/>
              <a:gd name="connsiteY8" fmla="*/ 263481 h 278721"/>
              <a:gd name="connsiteX0" fmla="*/ 0 w 3602699"/>
              <a:gd name="connsiteY0" fmla="*/ 278721 h 394583"/>
              <a:gd name="connsiteX1" fmla="*/ 1491085 w 3602699"/>
              <a:gd name="connsiteY1" fmla="*/ 562 h 394583"/>
              <a:gd name="connsiteX2" fmla="*/ 2071396 w 3602699"/>
              <a:gd name="connsiteY2" fmla="*/ 10337 h 394583"/>
              <a:gd name="connsiteX3" fmla="*/ 3126506 w 3602699"/>
              <a:gd name="connsiteY3" fmla="*/ 160087 h 394583"/>
              <a:gd name="connsiteX4" fmla="*/ 3602699 w 3602699"/>
              <a:gd name="connsiteY4" fmla="*/ 394583 h 394583"/>
              <a:gd name="connsiteX5" fmla="*/ 2942208 w 3602699"/>
              <a:gd name="connsiteY5" fmla="*/ 237006 h 394583"/>
              <a:gd name="connsiteX6" fmla="*/ 2617008 w 3602699"/>
              <a:gd name="connsiteY6" fmla="*/ 180577 h 394583"/>
              <a:gd name="connsiteX7" fmla="*/ 2288566 w 3602699"/>
              <a:gd name="connsiteY7" fmla="*/ 143687 h 394583"/>
              <a:gd name="connsiteX8" fmla="*/ 53340 w 3602699"/>
              <a:gd name="connsiteY8" fmla="*/ 263481 h 394583"/>
              <a:gd name="connsiteX0" fmla="*/ 0 w 6433675"/>
              <a:gd name="connsiteY0" fmla="*/ 295156 h 411018"/>
              <a:gd name="connsiteX1" fmla="*/ 1491085 w 6433675"/>
              <a:gd name="connsiteY1" fmla="*/ 16997 h 411018"/>
              <a:gd name="connsiteX2" fmla="*/ 2071396 w 6433675"/>
              <a:gd name="connsiteY2" fmla="*/ 26772 h 411018"/>
              <a:gd name="connsiteX3" fmla="*/ 6433675 w 6433675"/>
              <a:gd name="connsiteY3" fmla="*/ 332151 h 411018"/>
              <a:gd name="connsiteX4" fmla="*/ 3602699 w 6433675"/>
              <a:gd name="connsiteY4" fmla="*/ 411018 h 411018"/>
              <a:gd name="connsiteX5" fmla="*/ 2942208 w 6433675"/>
              <a:gd name="connsiteY5" fmla="*/ 253441 h 411018"/>
              <a:gd name="connsiteX6" fmla="*/ 2617008 w 6433675"/>
              <a:gd name="connsiteY6" fmla="*/ 197012 h 411018"/>
              <a:gd name="connsiteX7" fmla="*/ 2288566 w 6433675"/>
              <a:gd name="connsiteY7" fmla="*/ 160122 h 411018"/>
              <a:gd name="connsiteX8" fmla="*/ 53340 w 6433675"/>
              <a:gd name="connsiteY8" fmla="*/ 279916 h 411018"/>
              <a:gd name="connsiteX0" fmla="*/ 0 w 7216952"/>
              <a:gd name="connsiteY0" fmla="*/ 281636 h 397498"/>
              <a:gd name="connsiteX1" fmla="*/ 1491085 w 7216952"/>
              <a:gd name="connsiteY1" fmla="*/ 3477 h 397498"/>
              <a:gd name="connsiteX2" fmla="*/ 2071396 w 7216952"/>
              <a:gd name="connsiteY2" fmla="*/ 13252 h 397498"/>
              <a:gd name="connsiteX3" fmla="*/ 7216952 w 7216952"/>
              <a:gd name="connsiteY3" fmla="*/ 124096 h 397498"/>
              <a:gd name="connsiteX4" fmla="*/ 3602699 w 7216952"/>
              <a:gd name="connsiteY4" fmla="*/ 397498 h 397498"/>
              <a:gd name="connsiteX5" fmla="*/ 2942208 w 7216952"/>
              <a:gd name="connsiteY5" fmla="*/ 239921 h 397498"/>
              <a:gd name="connsiteX6" fmla="*/ 2617008 w 7216952"/>
              <a:gd name="connsiteY6" fmla="*/ 183492 h 397498"/>
              <a:gd name="connsiteX7" fmla="*/ 2288566 w 7216952"/>
              <a:gd name="connsiteY7" fmla="*/ 146602 h 397498"/>
              <a:gd name="connsiteX8" fmla="*/ 53340 w 7216952"/>
              <a:gd name="connsiteY8" fmla="*/ 266396 h 397498"/>
              <a:gd name="connsiteX0" fmla="*/ 0 w 7216952"/>
              <a:gd name="connsiteY0" fmla="*/ 284400 h 487870"/>
              <a:gd name="connsiteX1" fmla="*/ 1491085 w 7216952"/>
              <a:gd name="connsiteY1" fmla="*/ 6241 h 487870"/>
              <a:gd name="connsiteX2" fmla="*/ 5043497 w 7216952"/>
              <a:gd name="connsiteY2" fmla="*/ 487224 h 487870"/>
              <a:gd name="connsiteX3" fmla="*/ 7216952 w 7216952"/>
              <a:gd name="connsiteY3" fmla="*/ 126860 h 487870"/>
              <a:gd name="connsiteX4" fmla="*/ 3602699 w 7216952"/>
              <a:gd name="connsiteY4" fmla="*/ 400262 h 487870"/>
              <a:gd name="connsiteX5" fmla="*/ 2942208 w 7216952"/>
              <a:gd name="connsiteY5" fmla="*/ 242685 h 487870"/>
              <a:gd name="connsiteX6" fmla="*/ 2617008 w 7216952"/>
              <a:gd name="connsiteY6" fmla="*/ 186256 h 487870"/>
              <a:gd name="connsiteX7" fmla="*/ 2288566 w 7216952"/>
              <a:gd name="connsiteY7" fmla="*/ 149366 h 487870"/>
              <a:gd name="connsiteX8" fmla="*/ 53340 w 7216952"/>
              <a:gd name="connsiteY8" fmla="*/ 269160 h 487870"/>
              <a:gd name="connsiteX0" fmla="*/ 0 w 7216952"/>
              <a:gd name="connsiteY0" fmla="*/ 284400 h 672611"/>
              <a:gd name="connsiteX1" fmla="*/ 1491085 w 7216952"/>
              <a:gd name="connsiteY1" fmla="*/ 6241 h 672611"/>
              <a:gd name="connsiteX2" fmla="*/ 5043497 w 7216952"/>
              <a:gd name="connsiteY2" fmla="*/ 487224 h 672611"/>
              <a:gd name="connsiteX3" fmla="*/ 7216952 w 7216952"/>
              <a:gd name="connsiteY3" fmla="*/ 126860 h 672611"/>
              <a:gd name="connsiteX4" fmla="*/ 5177956 w 7216952"/>
              <a:gd name="connsiteY4" fmla="*/ 672611 h 672611"/>
              <a:gd name="connsiteX5" fmla="*/ 2942208 w 7216952"/>
              <a:gd name="connsiteY5" fmla="*/ 242685 h 672611"/>
              <a:gd name="connsiteX6" fmla="*/ 2617008 w 7216952"/>
              <a:gd name="connsiteY6" fmla="*/ 186256 h 672611"/>
              <a:gd name="connsiteX7" fmla="*/ 2288566 w 7216952"/>
              <a:gd name="connsiteY7" fmla="*/ 149366 h 672611"/>
              <a:gd name="connsiteX8" fmla="*/ 53340 w 7216952"/>
              <a:gd name="connsiteY8" fmla="*/ 269160 h 672611"/>
              <a:gd name="connsiteX0" fmla="*/ 0 w 7216952"/>
              <a:gd name="connsiteY0" fmla="*/ 334632 h 722843"/>
              <a:gd name="connsiteX1" fmla="*/ 2078543 w 7216952"/>
              <a:gd name="connsiteY1" fmla="*/ 4596 h 722843"/>
              <a:gd name="connsiteX2" fmla="*/ 5043497 w 7216952"/>
              <a:gd name="connsiteY2" fmla="*/ 537456 h 722843"/>
              <a:gd name="connsiteX3" fmla="*/ 7216952 w 7216952"/>
              <a:gd name="connsiteY3" fmla="*/ 177092 h 722843"/>
              <a:gd name="connsiteX4" fmla="*/ 5177956 w 7216952"/>
              <a:gd name="connsiteY4" fmla="*/ 722843 h 722843"/>
              <a:gd name="connsiteX5" fmla="*/ 2942208 w 7216952"/>
              <a:gd name="connsiteY5" fmla="*/ 292917 h 722843"/>
              <a:gd name="connsiteX6" fmla="*/ 2617008 w 7216952"/>
              <a:gd name="connsiteY6" fmla="*/ 236488 h 722843"/>
              <a:gd name="connsiteX7" fmla="*/ 2288566 w 7216952"/>
              <a:gd name="connsiteY7" fmla="*/ 199598 h 722843"/>
              <a:gd name="connsiteX8" fmla="*/ 53340 w 7216952"/>
              <a:gd name="connsiteY8" fmla="*/ 319392 h 722843"/>
              <a:gd name="connsiteX0" fmla="*/ 0 w 7216952"/>
              <a:gd name="connsiteY0" fmla="*/ 334632 h 722843"/>
              <a:gd name="connsiteX1" fmla="*/ 2078543 w 7216952"/>
              <a:gd name="connsiteY1" fmla="*/ 4596 h 722843"/>
              <a:gd name="connsiteX2" fmla="*/ 5043497 w 7216952"/>
              <a:gd name="connsiteY2" fmla="*/ 537456 h 722843"/>
              <a:gd name="connsiteX3" fmla="*/ 7216952 w 7216952"/>
              <a:gd name="connsiteY3" fmla="*/ 177092 h 722843"/>
              <a:gd name="connsiteX4" fmla="*/ 5177956 w 7216952"/>
              <a:gd name="connsiteY4" fmla="*/ 722843 h 722843"/>
              <a:gd name="connsiteX5" fmla="*/ 2942208 w 7216952"/>
              <a:gd name="connsiteY5" fmla="*/ 292917 h 722843"/>
              <a:gd name="connsiteX6" fmla="*/ 2617008 w 7216952"/>
              <a:gd name="connsiteY6" fmla="*/ 236488 h 722843"/>
              <a:gd name="connsiteX7" fmla="*/ 2288566 w 7216952"/>
              <a:gd name="connsiteY7" fmla="*/ 199598 h 722843"/>
              <a:gd name="connsiteX8" fmla="*/ 53340 w 7216952"/>
              <a:gd name="connsiteY8" fmla="*/ 436113 h 722843"/>
              <a:gd name="connsiteX0" fmla="*/ 0 w 7212600"/>
              <a:gd name="connsiteY0" fmla="*/ 326543 h 723400"/>
              <a:gd name="connsiteX1" fmla="*/ 2074191 w 7212600"/>
              <a:gd name="connsiteY1" fmla="*/ 5153 h 723400"/>
              <a:gd name="connsiteX2" fmla="*/ 5039145 w 7212600"/>
              <a:gd name="connsiteY2" fmla="*/ 538013 h 723400"/>
              <a:gd name="connsiteX3" fmla="*/ 7212600 w 7212600"/>
              <a:gd name="connsiteY3" fmla="*/ 177649 h 723400"/>
              <a:gd name="connsiteX4" fmla="*/ 5173604 w 7212600"/>
              <a:gd name="connsiteY4" fmla="*/ 723400 h 723400"/>
              <a:gd name="connsiteX5" fmla="*/ 2937856 w 7212600"/>
              <a:gd name="connsiteY5" fmla="*/ 293474 h 723400"/>
              <a:gd name="connsiteX6" fmla="*/ 2612656 w 7212600"/>
              <a:gd name="connsiteY6" fmla="*/ 237045 h 723400"/>
              <a:gd name="connsiteX7" fmla="*/ 2284214 w 7212600"/>
              <a:gd name="connsiteY7" fmla="*/ 200155 h 723400"/>
              <a:gd name="connsiteX8" fmla="*/ 48988 w 7212600"/>
              <a:gd name="connsiteY8" fmla="*/ 436670 h 723400"/>
              <a:gd name="connsiteX0" fmla="*/ 0 w 7212600"/>
              <a:gd name="connsiteY0" fmla="*/ 329664 h 726521"/>
              <a:gd name="connsiteX1" fmla="*/ 2074191 w 7212600"/>
              <a:gd name="connsiteY1" fmla="*/ 8274 h 726521"/>
              <a:gd name="connsiteX2" fmla="*/ 5039145 w 7212600"/>
              <a:gd name="connsiteY2" fmla="*/ 541134 h 726521"/>
              <a:gd name="connsiteX3" fmla="*/ 7212600 w 7212600"/>
              <a:gd name="connsiteY3" fmla="*/ 180770 h 726521"/>
              <a:gd name="connsiteX4" fmla="*/ 5173604 w 7212600"/>
              <a:gd name="connsiteY4" fmla="*/ 726521 h 726521"/>
              <a:gd name="connsiteX5" fmla="*/ 2937856 w 7212600"/>
              <a:gd name="connsiteY5" fmla="*/ 296595 h 726521"/>
              <a:gd name="connsiteX6" fmla="*/ 2612656 w 7212600"/>
              <a:gd name="connsiteY6" fmla="*/ 240166 h 726521"/>
              <a:gd name="connsiteX7" fmla="*/ 2284214 w 7212600"/>
              <a:gd name="connsiteY7" fmla="*/ 203276 h 726521"/>
              <a:gd name="connsiteX8" fmla="*/ 48988 w 7212600"/>
              <a:gd name="connsiteY8" fmla="*/ 439791 h 726521"/>
              <a:gd name="connsiteX0" fmla="*/ 0 w 7208248"/>
              <a:gd name="connsiteY0" fmla="*/ 329664 h 726521"/>
              <a:gd name="connsiteX1" fmla="*/ 2074191 w 7208248"/>
              <a:gd name="connsiteY1" fmla="*/ 8274 h 726521"/>
              <a:gd name="connsiteX2" fmla="*/ 5039145 w 7208248"/>
              <a:gd name="connsiteY2" fmla="*/ 541134 h 726521"/>
              <a:gd name="connsiteX3" fmla="*/ 7208248 w 7208248"/>
              <a:gd name="connsiteY3" fmla="*/ 185093 h 726521"/>
              <a:gd name="connsiteX4" fmla="*/ 5173604 w 7208248"/>
              <a:gd name="connsiteY4" fmla="*/ 726521 h 726521"/>
              <a:gd name="connsiteX5" fmla="*/ 2937856 w 7208248"/>
              <a:gd name="connsiteY5" fmla="*/ 296595 h 726521"/>
              <a:gd name="connsiteX6" fmla="*/ 2612656 w 7208248"/>
              <a:gd name="connsiteY6" fmla="*/ 240166 h 726521"/>
              <a:gd name="connsiteX7" fmla="*/ 2284214 w 7208248"/>
              <a:gd name="connsiteY7" fmla="*/ 203276 h 726521"/>
              <a:gd name="connsiteX8" fmla="*/ 48988 w 7208248"/>
              <a:gd name="connsiteY8" fmla="*/ 439791 h 726521"/>
              <a:gd name="connsiteX0" fmla="*/ 0 w 7208248"/>
              <a:gd name="connsiteY0" fmla="*/ 329664 h 726521"/>
              <a:gd name="connsiteX1" fmla="*/ 2074191 w 7208248"/>
              <a:gd name="connsiteY1" fmla="*/ 8274 h 726521"/>
              <a:gd name="connsiteX2" fmla="*/ 5039145 w 7208248"/>
              <a:gd name="connsiteY2" fmla="*/ 541134 h 726521"/>
              <a:gd name="connsiteX3" fmla="*/ 7208248 w 7208248"/>
              <a:gd name="connsiteY3" fmla="*/ 185093 h 726521"/>
              <a:gd name="connsiteX4" fmla="*/ 5173604 w 7208248"/>
              <a:gd name="connsiteY4" fmla="*/ 726521 h 726521"/>
              <a:gd name="connsiteX5" fmla="*/ 2937856 w 7208248"/>
              <a:gd name="connsiteY5" fmla="*/ 296595 h 726521"/>
              <a:gd name="connsiteX6" fmla="*/ 2612656 w 7208248"/>
              <a:gd name="connsiteY6" fmla="*/ 240166 h 726521"/>
              <a:gd name="connsiteX7" fmla="*/ 2284214 w 7208248"/>
              <a:gd name="connsiteY7" fmla="*/ 203276 h 726521"/>
              <a:gd name="connsiteX8" fmla="*/ 48988 w 7208248"/>
              <a:gd name="connsiteY8" fmla="*/ 439791 h 726521"/>
              <a:gd name="connsiteX0" fmla="*/ 0 w 7208248"/>
              <a:gd name="connsiteY0" fmla="*/ 329664 h 763788"/>
              <a:gd name="connsiteX1" fmla="*/ 2074191 w 7208248"/>
              <a:gd name="connsiteY1" fmla="*/ 8274 h 763788"/>
              <a:gd name="connsiteX2" fmla="*/ 5039145 w 7208248"/>
              <a:gd name="connsiteY2" fmla="*/ 541134 h 763788"/>
              <a:gd name="connsiteX3" fmla="*/ 7208248 w 7208248"/>
              <a:gd name="connsiteY3" fmla="*/ 185093 h 763788"/>
              <a:gd name="connsiteX4" fmla="*/ 5173604 w 7208248"/>
              <a:gd name="connsiteY4" fmla="*/ 726521 h 763788"/>
              <a:gd name="connsiteX5" fmla="*/ 2937856 w 7208248"/>
              <a:gd name="connsiteY5" fmla="*/ 296595 h 763788"/>
              <a:gd name="connsiteX6" fmla="*/ 2612656 w 7208248"/>
              <a:gd name="connsiteY6" fmla="*/ 240166 h 763788"/>
              <a:gd name="connsiteX7" fmla="*/ 2284214 w 7208248"/>
              <a:gd name="connsiteY7" fmla="*/ 203276 h 763788"/>
              <a:gd name="connsiteX8" fmla="*/ 48988 w 7208248"/>
              <a:gd name="connsiteY8" fmla="*/ 439791 h 763788"/>
              <a:gd name="connsiteX0" fmla="*/ 0 w 7208248"/>
              <a:gd name="connsiteY0" fmla="*/ 329664 h 631319"/>
              <a:gd name="connsiteX1" fmla="*/ 2074191 w 7208248"/>
              <a:gd name="connsiteY1" fmla="*/ 8274 h 631319"/>
              <a:gd name="connsiteX2" fmla="*/ 5039145 w 7208248"/>
              <a:gd name="connsiteY2" fmla="*/ 541134 h 631319"/>
              <a:gd name="connsiteX3" fmla="*/ 7208248 w 7208248"/>
              <a:gd name="connsiteY3" fmla="*/ 185093 h 631319"/>
              <a:gd name="connsiteX4" fmla="*/ 5552188 w 7208248"/>
              <a:gd name="connsiteY4" fmla="*/ 583862 h 631319"/>
              <a:gd name="connsiteX5" fmla="*/ 2937856 w 7208248"/>
              <a:gd name="connsiteY5" fmla="*/ 296595 h 631319"/>
              <a:gd name="connsiteX6" fmla="*/ 2612656 w 7208248"/>
              <a:gd name="connsiteY6" fmla="*/ 240166 h 631319"/>
              <a:gd name="connsiteX7" fmla="*/ 2284214 w 7208248"/>
              <a:gd name="connsiteY7" fmla="*/ 203276 h 631319"/>
              <a:gd name="connsiteX8" fmla="*/ 48988 w 7208248"/>
              <a:gd name="connsiteY8" fmla="*/ 439791 h 631319"/>
              <a:gd name="connsiteX0" fmla="*/ 0 w 7208248"/>
              <a:gd name="connsiteY0" fmla="*/ 329664 h 599353"/>
              <a:gd name="connsiteX1" fmla="*/ 2074191 w 7208248"/>
              <a:gd name="connsiteY1" fmla="*/ 8274 h 599353"/>
              <a:gd name="connsiteX2" fmla="*/ 5039145 w 7208248"/>
              <a:gd name="connsiteY2" fmla="*/ 541134 h 599353"/>
              <a:gd name="connsiteX3" fmla="*/ 7208248 w 7208248"/>
              <a:gd name="connsiteY3" fmla="*/ 185093 h 599353"/>
              <a:gd name="connsiteX4" fmla="*/ 5552188 w 7208248"/>
              <a:gd name="connsiteY4" fmla="*/ 583862 h 599353"/>
              <a:gd name="connsiteX5" fmla="*/ 2937856 w 7208248"/>
              <a:gd name="connsiteY5" fmla="*/ 296595 h 599353"/>
              <a:gd name="connsiteX6" fmla="*/ 2612656 w 7208248"/>
              <a:gd name="connsiteY6" fmla="*/ 240166 h 599353"/>
              <a:gd name="connsiteX7" fmla="*/ 2284214 w 7208248"/>
              <a:gd name="connsiteY7" fmla="*/ 203276 h 599353"/>
              <a:gd name="connsiteX8" fmla="*/ 48988 w 7208248"/>
              <a:gd name="connsiteY8" fmla="*/ 439791 h 599353"/>
              <a:gd name="connsiteX0" fmla="*/ 0 w 7208248"/>
              <a:gd name="connsiteY0" fmla="*/ 329664 h 599353"/>
              <a:gd name="connsiteX1" fmla="*/ 2074191 w 7208248"/>
              <a:gd name="connsiteY1" fmla="*/ 8274 h 599353"/>
              <a:gd name="connsiteX2" fmla="*/ 5039145 w 7208248"/>
              <a:gd name="connsiteY2" fmla="*/ 541134 h 599353"/>
              <a:gd name="connsiteX3" fmla="*/ 7208248 w 7208248"/>
              <a:gd name="connsiteY3" fmla="*/ 185093 h 599353"/>
              <a:gd name="connsiteX4" fmla="*/ 5552188 w 7208248"/>
              <a:gd name="connsiteY4" fmla="*/ 583862 h 599353"/>
              <a:gd name="connsiteX5" fmla="*/ 2937856 w 7208248"/>
              <a:gd name="connsiteY5" fmla="*/ 296595 h 599353"/>
              <a:gd name="connsiteX6" fmla="*/ 2612656 w 7208248"/>
              <a:gd name="connsiteY6" fmla="*/ 240166 h 599353"/>
              <a:gd name="connsiteX7" fmla="*/ 2284214 w 7208248"/>
              <a:gd name="connsiteY7" fmla="*/ 203276 h 599353"/>
              <a:gd name="connsiteX8" fmla="*/ 48988 w 7208248"/>
              <a:gd name="connsiteY8" fmla="*/ 439791 h 599353"/>
              <a:gd name="connsiteX0" fmla="*/ 0 w 7208248"/>
              <a:gd name="connsiteY0" fmla="*/ 329664 h 589686"/>
              <a:gd name="connsiteX1" fmla="*/ 2074191 w 7208248"/>
              <a:gd name="connsiteY1" fmla="*/ 8274 h 589686"/>
              <a:gd name="connsiteX2" fmla="*/ 5039145 w 7208248"/>
              <a:gd name="connsiteY2" fmla="*/ 541134 h 589686"/>
              <a:gd name="connsiteX3" fmla="*/ 7208248 w 7208248"/>
              <a:gd name="connsiteY3" fmla="*/ 185093 h 589686"/>
              <a:gd name="connsiteX4" fmla="*/ 5552188 w 7208248"/>
              <a:gd name="connsiteY4" fmla="*/ 583862 h 589686"/>
              <a:gd name="connsiteX5" fmla="*/ 3494852 w 7208248"/>
              <a:gd name="connsiteY5" fmla="*/ 400347 h 589686"/>
              <a:gd name="connsiteX6" fmla="*/ 2612656 w 7208248"/>
              <a:gd name="connsiteY6" fmla="*/ 240166 h 589686"/>
              <a:gd name="connsiteX7" fmla="*/ 2284214 w 7208248"/>
              <a:gd name="connsiteY7" fmla="*/ 203276 h 589686"/>
              <a:gd name="connsiteX8" fmla="*/ 48988 w 7208248"/>
              <a:gd name="connsiteY8" fmla="*/ 439791 h 589686"/>
              <a:gd name="connsiteX0" fmla="*/ 0 w 7208248"/>
              <a:gd name="connsiteY0" fmla="*/ 329664 h 594238"/>
              <a:gd name="connsiteX1" fmla="*/ 2074191 w 7208248"/>
              <a:gd name="connsiteY1" fmla="*/ 8274 h 594238"/>
              <a:gd name="connsiteX2" fmla="*/ 5039145 w 7208248"/>
              <a:gd name="connsiteY2" fmla="*/ 541134 h 594238"/>
              <a:gd name="connsiteX3" fmla="*/ 7208248 w 7208248"/>
              <a:gd name="connsiteY3" fmla="*/ 185093 h 594238"/>
              <a:gd name="connsiteX4" fmla="*/ 5552188 w 7208248"/>
              <a:gd name="connsiteY4" fmla="*/ 583862 h 594238"/>
              <a:gd name="connsiteX5" fmla="*/ 3494852 w 7208248"/>
              <a:gd name="connsiteY5" fmla="*/ 400347 h 594238"/>
              <a:gd name="connsiteX6" fmla="*/ 2612656 w 7208248"/>
              <a:gd name="connsiteY6" fmla="*/ 240166 h 594238"/>
              <a:gd name="connsiteX7" fmla="*/ 2284214 w 7208248"/>
              <a:gd name="connsiteY7" fmla="*/ 203276 h 594238"/>
              <a:gd name="connsiteX8" fmla="*/ 48988 w 7208248"/>
              <a:gd name="connsiteY8" fmla="*/ 439791 h 594238"/>
              <a:gd name="connsiteX0" fmla="*/ 0 w 7208248"/>
              <a:gd name="connsiteY0" fmla="*/ 329664 h 588892"/>
              <a:gd name="connsiteX1" fmla="*/ 2074191 w 7208248"/>
              <a:gd name="connsiteY1" fmla="*/ 8274 h 588892"/>
              <a:gd name="connsiteX2" fmla="*/ 5039145 w 7208248"/>
              <a:gd name="connsiteY2" fmla="*/ 541134 h 588892"/>
              <a:gd name="connsiteX3" fmla="*/ 7208248 w 7208248"/>
              <a:gd name="connsiteY3" fmla="*/ 185093 h 588892"/>
              <a:gd name="connsiteX4" fmla="*/ 5552188 w 7208248"/>
              <a:gd name="connsiteY4" fmla="*/ 583862 h 588892"/>
              <a:gd name="connsiteX5" fmla="*/ 3494852 w 7208248"/>
              <a:gd name="connsiteY5" fmla="*/ 400347 h 588892"/>
              <a:gd name="connsiteX6" fmla="*/ 2612656 w 7208248"/>
              <a:gd name="connsiteY6" fmla="*/ 240166 h 588892"/>
              <a:gd name="connsiteX7" fmla="*/ 2284214 w 7208248"/>
              <a:gd name="connsiteY7" fmla="*/ 203276 h 588892"/>
              <a:gd name="connsiteX8" fmla="*/ 48988 w 7208248"/>
              <a:gd name="connsiteY8" fmla="*/ 439791 h 588892"/>
              <a:gd name="connsiteX0" fmla="*/ 0 w 7208248"/>
              <a:gd name="connsiteY0" fmla="*/ 329664 h 631399"/>
              <a:gd name="connsiteX1" fmla="*/ 2074191 w 7208248"/>
              <a:gd name="connsiteY1" fmla="*/ 8274 h 631399"/>
              <a:gd name="connsiteX2" fmla="*/ 5039145 w 7208248"/>
              <a:gd name="connsiteY2" fmla="*/ 541134 h 631399"/>
              <a:gd name="connsiteX3" fmla="*/ 7208248 w 7208248"/>
              <a:gd name="connsiteY3" fmla="*/ 185093 h 631399"/>
              <a:gd name="connsiteX4" fmla="*/ 5025653 w 7208248"/>
              <a:gd name="connsiteY4" fmla="*/ 627092 h 631399"/>
              <a:gd name="connsiteX5" fmla="*/ 3494852 w 7208248"/>
              <a:gd name="connsiteY5" fmla="*/ 400347 h 631399"/>
              <a:gd name="connsiteX6" fmla="*/ 2612656 w 7208248"/>
              <a:gd name="connsiteY6" fmla="*/ 240166 h 631399"/>
              <a:gd name="connsiteX7" fmla="*/ 2284214 w 7208248"/>
              <a:gd name="connsiteY7" fmla="*/ 203276 h 631399"/>
              <a:gd name="connsiteX8" fmla="*/ 48988 w 7208248"/>
              <a:gd name="connsiteY8" fmla="*/ 439791 h 631399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284214 w 7208248"/>
              <a:gd name="connsiteY7" fmla="*/ 20327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284214 w 7208248"/>
              <a:gd name="connsiteY7" fmla="*/ 20327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070988 w 7208248"/>
              <a:gd name="connsiteY7" fmla="*/ 116816 h 628424"/>
              <a:gd name="connsiteX8" fmla="*/ 48988 w 7208248"/>
              <a:gd name="connsiteY8" fmla="*/ 439791 h 628424"/>
              <a:gd name="connsiteX0" fmla="*/ 0 w 7208248"/>
              <a:gd name="connsiteY0" fmla="*/ 329664 h 628424"/>
              <a:gd name="connsiteX1" fmla="*/ 2074191 w 7208248"/>
              <a:gd name="connsiteY1" fmla="*/ 8274 h 628424"/>
              <a:gd name="connsiteX2" fmla="*/ 5039145 w 7208248"/>
              <a:gd name="connsiteY2" fmla="*/ 541134 h 628424"/>
              <a:gd name="connsiteX3" fmla="*/ 7208248 w 7208248"/>
              <a:gd name="connsiteY3" fmla="*/ 185093 h 628424"/>
              <a:gd name="connsiteX4" fmla="*/ 5025653 w 7208248"/>
              <a:gd name="connsiteY4" fmla="*/ 627092 h 628424"/>
              <a:gd name="connsiteX5" fmla="*/ 3494852 w 7208248"/>
              <a:gd name="connsiteY5" fmla="*/ 400347 h 628424"/>
              <a:gd name="connsiteX6" fmla="*/ 2612656 w 7208248"/>
              <a:gd name="connsiteY6" fmla="*/ 240166 h 628424"/>
              <a:gd name="connsiteX7" fmla="*/ 2070988 w 7208248"/>
              <a:gd name="connsiteY7" fmla="*/ 116816 h 628424"/>
              <a:gd name="connsiteX8" fmla="*/ 48988 w 7208248"/>
              <a:gd name="connsiteY8" fmla="*/ 439791 h 628424"/>
              <a:gd name="connsiteX0" fmla="*/ 0 w 7208248"/>
              <a:gd name="connsiteY0" fmla="*/ 329664 h 628577"/>
              <a:gd name="connsiteX1" fmla="*/ 2074191 w 7208248"/>
              <a:gd name="connsiteY1" fmla="*/ 8274 h 628577"/>
              <a:gd name="connsiteX2" fmla="*/ 5039145 w 7208248"/>
              <a:gd name="connsiteY2" fmla="*/ 541134 h 628577"/>
              <a:gd name="connsiteX3" fmla="*/ 7208248 w 7208248"/>
              <a:gd name="connsiteY3" fmla="*/ 185093 h 628577"/>
              <a:gd name="connsiteX4" fmla="*/ 5025653 w 7208248"/>
              <a:gd name="connsiteY4" fmla="*/ 627092 h 628577"/>
              <a:gd name="connsiteX5" fmla="*/ 3494852 w 7208248"/>
              <a:gd name="connsiteY5" fmla="*/ 400347 h 628577"/>
              <a:gd name="connsiteX6" fmla="*/ 2070988 w 7208248"/>
              <a:gd name="connsiteY6" fmla="*/ 116816 h 628577"/>
              <a:gd name="connsiteX7" fmla="*/ 48988 w 7208248"/>
              <a:gd name="connsiteY7" fmla="*/ 439791 h 628577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48988 w 7208248"/>
              <a:gd name="connsiteY6" fmla="*/ 439791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  <a:gd name="connsiteX0" fmla="*/ 0 w 7208248"/>
              <a:gd name="connsiteY0" fmla="*/ 329664 h 627323"/>
              <a:gd name="connsiteX1" fmla="*/ 2074191 w 7208248"/>
              <a:gd name="connsiteY1" fmla="*/ 8274 h 627323"/>
              <a:gd name="connsiteX2" fmla="*/ 5039145 w 7208248"/>
              <a:gd name="connsiteY2" fmla="*/ 541134 h 627323"/>
              <a:gd name="connsiteX3" fmla="*/ 7208248 w 7208248"/>
              <a:gd name="connsiteY3" fmla="*/ 185093 h 627323"/>
              <a:gd name="connsiteX4" fmla="*/ 5025653 w 7208248"/>
              <a:gd name="connsiteY4" fmla="*/ 627092 h 627323"/>
              <a:gd name="connsiteX5" fmla="*/ 2070988 w 7208248"/>
              <a:gd name="connsiteY5" fmla="*/ 116816 h 627323"/>
              <a:gd name="connsiteX6" fmla="*/ 0 w 7208248"/>
              <a:gd name="connsiteY6" fmla="*/ 329664 h 627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08248" h="627323">
                <a:moveTo>
                  <a:pt x="0" y="329664"/>
                </a:moveTo>
                <a:cubicBezTo>
                  <a:pt x="491919" y="44924"/>
                  <a:pt x="1234334" y="-26971"/>
                  <a:pt x="2074191" y="8274"/>
                </a:cubicBezTo>
                <a:cubicBezTo>
                  <a:pt x="2914048" y="43519"/>
                  <a:pt x="4183469" y="511664"/>
                  <a:pt x="5039145" y="541134"/>
                </a:cubicBezTo>
                <a:cubicBezTo>
                  <a:pt x="5894821" y="570604"/>
                  <a:pt x="6375960" y="152900"/>
                  <a:pt x="7208248" y="185093"/>
                </a:cubicBezTo>
                <a:cubicBezTo>
                  <a:pt x="6373380" y="227233"/>
                  <a:pt x="5881863" y="638471"/>
                  <a:pt x="5025653" y="627092"/>
                </a:cubicBezTo>
                <a:cubicBezTo>
                  <a:pt x="4169443" y="615713"/>
                  <a:pt x="3026760" y="149619"/>
                  <a:pt x="2070988" y="116816"/>
                </a:cubicBezTo>
                <a:cubicBezTo>
                  <a:pt x="1115216" y="84013"/>
                  <a:pt x="733844" y="59857"/>
                  <a:pt x="0" y="329664"/>
                </a:cubicBezTo>
                <a:close/>
              </a:path>
            </a:pathLst>
          </a:custGeom>
          <a:solidFill>
            <a:srgbClr val="3399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8FF8ECF-4331-FD15-6B0E-69C34FC8DCBD}"/>
              </a:ext>
            </a:extLst>
          </p:cNvPr>
          <p:cNvSpPr/>
          <p:nvPr/>
        </p:nvSpPr>
        <p:spPr>
          <a:xfrm>
            <a:off x="5282067" y="1754304"/>
            <a:ext cx="6318488" cy="458900"/>
          </a:xfrm>
          <a:custGeom>
            <a:avLst/>
            <a:gdLst>
              <a:gd name="connsiteX0" fmla="*/ 0 w 7949681"/>
              <a:gd name="connsiteY0" fmla="*/ 951722 h 1007848"/>
              <a:gd name="connsiteX1" fmla="*/ 1912775 w 7949681"/>
              <a:gd name="connsiteY1" fmla="*/ 167951 h 1007848"/>
              <a:gd name="connsiteX2" fmla="*/ 4450702 w 7949681"/>
              <a:gd name="connsiteY2" fmla="*/ 1007706 h 1007848"/>
              <a:gd name="connsiteX3" fmla="*/ 6615404 w 7949681"/>
              <a:gd name="connsiteY3" fmla="*/ 233265 h 1007848"/>
              <a:gd name="connsiteX4" fmla="*/ 7949681 w 7949681"/>
              <a:gd name="connsiteY4" fmla="*/ 0 h 1007848"/>
              <a:gd name="connsiteX0" fmla="*/ 0 w 6615404"/>
              <a:gd name="connsiteY0" fmla="*/ 783933 h 840059"/>
              <a:gd name="connsiteX1" fmla="*/ 1912775 w 6615404"/>
              <a:gd name="connsiteY1" fmla="*/ 162 h 840059"/>
              <a:gd name="connsiteX2" fmla="*/ 4450702 w 6615404"/>
              <a:gd name="connsiteY2" fmla="*/ 839917 h 840059"/>
              <a:gd name="connsiteX3" fmla="*/ 6615404 w 6615404"/>
              <a:gd name="connsiteY3" fmla="*/ 65476 h 840059"/>
              <a:gd name="connsiteX0" fmla="*/ 0 w 6615404"/>
              <a:gd name="connsiteY0" fmla="*/ 799754 h 855880"/>
              <a:gd name="connsiteX1" fmla="*/ 1912775 w 6615404"/>
              <a:gd name="connsiteY1" fmla="*/ 15983 h 855880"/>
              <a:gd name="connsiteX2" fmla="*/ 4450702 w 6615404"/>
              <a:gd name="connsiteY2" fmla="*/ 855738 h 855880"/>
              <a:gd name="connsiteX3" fmla="*/ 6615404 w 6615404"/>
              <a:gd name="connsiteY3" fmla="*/ 81297 h 855880"/>
              <a:gd name="connsiteX0" fmla="*/ 0 w 6615404"/>
              <a:gd name="connsiteY0" fmla="*/ 799754 h 913292"/>
              <a:gd name="connsiteX1" fmla="*/ 1912775 w 6615404"/>
              <a:gd name="connsiteY1" fmla="*/ 15983 h 913292"/>
              <a:gd name="connsiteX2" fmla="*/ 4450702 w 6615404"/>
              <a:gd name="connsiteY2" fmla="*/ 855738 h 913292"/>
              <a:gd name="connsiteX3" fmla="*/ 6615404 w 6615404"/>
              <a:gd name="connsiteY3" fmla="*/ 81297 h 913292"/>
              <a:gd name="connsiteX0" fmla="*/ 0 w 7072604"/>
              <a:gd name="connsiteY0" fmla="*/ 799754 h 865540"/>
              <a:gd name="connsiteX1" fmla="*/ 1912775 w 7072604"/>
              <a:gd name="connsiteY1" fmla="*/ 15983 h 865540"/>
              <a:gd name="connsiteX2" fmla="*/ 4450702 w 7072604"/>
              <a:gd name="connsiteY2" fmla="*/ 855738 h 865540"/>
              <a:gd name="connsiteX3" fmla="*/ 7072604 w 7072604"/>
              <a:gd name="connsiteY3" fmla="*/ 435861 h 865540"/>
              <a:gd name="connsiteX0" fmla="*/ 0 w 7072604"/>
              <a:gd name="connsiteY0" fmla="*/ 799754 h 869733"/>
              <a:gd name="connsiteX1" fmla="*/ 1912775 w 7072604"/>
              <a:gd name="connsiteY1" fmla="*/ 15983 h 869733"/>
              <a:gd name="connsiteX2" fmla="*/ 4450702 w 7072604"/>
              <a:gd name="connsiteY2" fmla="*/ 855738 h 869733"/>
              <a:gd name="connsiteX3" fmla="*/ 7072604 w 7072604"/>
              <a:gd name="connsiteY3" fmla="*/ 435861 h 869733"/>
              <a:gd name="connsiteX0" fmla="*/ 0 w 7072604"/>
              <a:gd name="connsiteY0" fmla="*/ 799754 h 909752"/>
              <a:gd name="connsiteX1" fmla="*/ 1912775 w 7072604"/>
              <a:gd name="connsiteY1" fmla="*/ 15983 h 909752"/>
              <a:gd name="connsiteX2" fmla="*/ 4450702 w 7072604"/>
              <a:gd name="connsiteY2" fmla="*/ 855738 h 909752"/>
              <a:gd name="connsiteX3" fmla="*/ 7072604 w 7072604"/>
              <a:gd name="connsiteY3" fmla="*/ 435861 h 909752"/>
              <a:gd name="connsiteX0" fmla="*/ 0 w 7361853"/>
              <a:gd name="connsiteY0" fmla="*/ 799754 h 969459"/>
              <a:gd name="connsiteX1" fmla="*/ 1912775 w 7361853"/>
              <a:gd name="connsiteY1" fmla="*/ 15983 h 969459"/>
              <a:gd name="connsiteX2" fmla="*/ 4450702 w 7361853"/>
              <a:gd name="connsiteY2" fmla="*/ 855738 h 969459"/>
              <a:gd name="connsiteX3" fmla="*/ 7361853 w 7361853"/>
              <a:gd name="connsiteY3" fmla="*/ 771763 h 969459"/>
              <a:gd name="connsiteX0" fmla="*/ 0 w 7361853"/>
              <a:gd name="connsiteY0" fmla="*/ 799754 h 889173"/>
              <a:gd name="connsiteX1" fmla="*/ 1912775 w 7361853"/>
              <a:gd name="connsiteY1" fmla="*/ 15983 h 889173"/>
              <a:gd name="connsiteX2" fmla="*/ 4450702 w 7361853"/>
              <a:gd name="connsiteY2" fmla="*/ 855738 h 889173"/>
              <a:gd name="connsiteX3" fmla="*/ 7361853 w 7361853"/>
              <a:gd name="connsiteY3" fmla="*/ 771763 h 889173"/>
              <a:gd name="connsiteX0" fmla="*/ 0 w 7343192"/>
              <a:gd name="connsiteY0" fmla="*/ 799754 h 875460"/>
              <a:gd name="connsiteX1" fmla="*/ 1912775 w 7343192"/>
              <a:gd name="connsiteY1" fmla="*/ 15983 h 875460"/>
              <a:gd name="connsiteX2" fmla="*/ 4450702 w 7343192"/>
              <a:gd name="connsiteY2" fmla="*/ 855738 h 875460"/>
              <a:gd name="connsiteX3" fmla="*/ 7343192 w 7343192"/>
              <a:gd name="connsiteY3" fmla="*/ 659796 h 875460"/>
              <a:gd name="connsiteX0" fmla="*/ 0 w 7343192"/>
              <a:gd name="connsiteY0" fmla="*/ 783782 h 788934"/>
              <a:gd name="connsiteX1" fmla="*/ 1912775 w 7343192"/>
              <a:gd name="connsiteY1" fmla="*/ 11 h 788934"/>
              <a:gd name="connsiteX2" fmla="*/ 4758612 w 7343192"/>
              <a:gd name="connsiteY2" fmla="*/ 765121 h 788934"/>
              <a:gd name="connsiteX3" fmla="*/ 7343192 w 7343192"/>
              <a:gd name="connsiteY3" fmla="*/ 643824 h 788934"/>
              <a:gd name="connsiteX0" fmla="*/ 0 w 7343192"/>
              <a:gd name="connsiteY0" fmla="*/ 877086 h 887565"/>
              <a:gd name="connsiteX1" fmla="*/ 2332653 w 7343192"/>
              <a:gd name="connsiteY1" fmla="*/ 9 h 887565"/>
              <a:gd name="connsiteX2" fmla="*/ 4758612 w 7343192"/>
              <a:gd name="connsiteY2" fmla="*/ 858425 h 887565"/>
              <a:gd name="connsiteX3" fmla="*/ 7343192 w 7343192"/>
              <a:gd name="connsiteY3" fmla="*/ 737128 h 887565"/>
              <a:gd name="connsiteX0" fmla="*/ 0 w 7081935"/>
              <a:gd name="connsiteY0" fmla="*/ 683060 h 889482"/>
              <a:gd name="connsiteX1" fmla="*/ 2071396 w 7081935"/>
              <a:gd name="connsiteY1" fmla="*/ 1926 h 889482"/>
              <a:gd name="connsiteX2" fmla="*/ 4497355 w 7081935"/>
              <a:gd name="connsiteY2" fmla="*/ 860342 h 889482"/>
              <a:gd name="connsiteX3" fmla="*/ 7081935 w 7081935"/>
              <a:gd name="connsiteY3" fmla="*/ 739045 h 889482"/>
              <a:gd name="connsiteX0" fmla="*/ 0 w 7081935"/>
              <a:gd name="connsiteY0" fmla="*/ 323585 h 530007"/>
              <a:gd name="connsiteX1" fmla="*/ 1741196 w 7081935"/>
              <a:gd name="connsiteY1" fmla="*/ 23451 h 530007"/>
              <a:gd name="connsiteX2" fmla="*/ 4497355 w 7081935"/>
              <a:gd name="connsiteY2" fmla="*/ 500867 h 530007"/>
              <a:gd name="connsiteX3" fmla="*/ 7081935 w 7081935"/>
              <a:gd name="connsiteY3" fmla="*/ 379570 h 530007"/>
              <a:gd name="connsiteX0" fmla="*/ 0 w 7393085"/>
              <a:gd name="connsiteY0" fmla="*/ 416091 h 508213"/>
              <a:gd name="connsiteX1" fmla="*/ 2052346 w 7393085"/>
              <a:gd name="connsiteY1" fmla="*/ 1657 h 508213"/>
              <a:gd name="connsiteX2" fmla="*/ 4808505 w 7393085"/>
              <a:gd name="connsiteY2" fmla="*/ 479073 h 508213"/>
              <a:gd name="connsiteX3" fmla="*/ 7393085 w 7393085"/>
              <a:gd name="connsiteY3" fmla="*/ 357776 h 508213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80850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497011"/>
              <a:gd name="connsiteX1" fmla="*/ 2052346 w 7361335"/>
              <a:gd name="connsiteY1" fmla="*/ 1657 h 497011"/>
              <a:gd name="connsiteX2" fmla="*/ 4992655 w 7361335"/>
              <a:gd name="connsiteY2" fmla="*/ 479073 h 497011"/>
              <a:gd name="connsiteX3" fmla="*/ 7361335 w 7361335"/>
              <a:gd name="connsiteY3" fmla="*/ 116476 h 497011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61242"/>
              <a:gd name="connsiteX1" fmla="*/ 2052346 w 7361335"/>
              <a:gd name="connsiteY1" fmla="*/ 1657 h 561242"/>
              <a:gd name="connsiteX2" fmla="*/ 4992655 w 7361335"/>
              <a:gd name="connsiteY2" fmla="*/ 479073 h 561242"/>
              <a:gd name="connsiteX3" fmla="*/ 7361335 w 7361335"/>
              <a:gd name="connsiteY3" fmla="*/ 116476 h 561242"/>
              <a:gd name="connsiteX0" fmla="*/ 0 w 7361335"/>
              <a:gd name="connsiteY0" fmla="*/ 416091 h 558948"/>
              <a:gd name="connsiteX1" fmla="*/ 2052346 w 7361335"/>
              <a:gd name="connsiteY1" fmla="*/ 1657 h 558948"/>
              <a:gd name="connsiteX2" fmla="*/ 4992655 w 7361335"/>
              <a:gd name="connsiteY2" fmla="*/ 479073 h 558948"/>
              <a:gd name="connsiteX3" fmla="*/ 7361335 w 7361335"/>
              <a:gd name="connsiteY3" fmla="*/ 116476 h 558948"/>
              <a:gd name="connsiteX0" fmla="*/ 0 w 7361335"/>
              <a:gd name="connsiteY0" fmla="*/ 416091 h 522234"/>
              <a:gd name="connsiteX1" fmla="*/ 2052346 w 7361335"/>
              <a:gd name="connsiteY1" fmla="*/ 1657 h 522234"/>
              <a:gd name="connsiteX2" fmla="*/ 4992655 w 7361335"/>
              <a:gd name="connsiteY2" fmla="*/ 479073 h 522234"/>
              <a:gd name="connsiteX3" fmla="*/ 7361335 w 7361335"/>
              <a:gd name="connsiteY3" fmla="*/ 116476 h 522234"/>
              <a:gd name="connsiteX0" fmla="*/ 0 w 7361335"/>
              <a:gd name="connsiteY0" fmla="*/ 416091 h 501861"/>
              <a:gd name="connsiteX1" fmla="*/ 2052346 w 7361335"/>
              <a:gd name="connsiteY1" fmla="*/ 1657 h 501861"/>
              <a:gd name="connsiteX2" fmla="*/ 4992655 w 7361335"/>
              <a:gd name="connsiteY2" fmla="*/ 479073 h 501861"/>
              <a:gd name="connsiteX3" fmla="*/ 7361335 w 7361335"/>
              <a:gd name="connsiteY3" fmla="*/ 116476 h 501861"/>
              <a:gd name="connsiteX0" fmla="*/ 0 w 7361335"/>
              <a:gd name="connsiteY0" fmla="*/ 416091 h 488561"/>
              <a:gd name="connsiteX1" fmla="*/ 2052346 w 7361335"/>
              <a:gd name="connsiteY1" fmla="*/ 1657 h 488561"/>
              <a:gd name="connsiteX2" fmla="*/ 4992655 w 7361335"/>
              <a:gd name="connsiteY2" fmla="*/ 479073 h 488561"/>
              <a:gd name="connsiteX3" fmla="*/ 7361335 w 7361335"/>
              <a:gd name="connsiteY3" fmla="*/ 116476 h 488561"/>
              <a:gd name="connsiteX0" fmla="*/ 0 w 7361335"/>
              <a:gd name="connsiteY0" fmla="*/ 351037 h 414114"/>
              <a:gd name="connsiteX1" fmla="*/ 2071396 w 7361335"/>
              <a:gd name="connsiteY1" fmla="*/ 6453 h 414114"/>
              <a:gd name="connsiteX2" fmla="*/ 4992655 w 7361335"/>
              <a:gd name="connsiteY2" fmla="*/ 414019 h 414114"/>
              <a:gd name="connsiteX3" fmla="*/ 7361335 w 7361335"/>
              <a:gd name="connsiteY3" fmla="*/ 51422 h 414114"/>
              <a:gd name="connsiteX0" fmla="*/ 0 w 7361335"/>
              <a:gd name="connsiteY0" fmla="*/ 298252 h 437529"/>
              <a:gd name="connsiteX1" fmla="*/ 2071396 w 7361335"/>
              <a:gd name="connsiteY1" fmla="*/ 29868 h 437529"/>
              <a:gd name="connsiteX2" fmla="*/ 4992655 w 7361335"/>
              <a:gd name="connsiteY2" fmla="*/ 437434 h 437529"/>
              <a:gd name="connsiteX3" fmla="*/ 7361335 w 7361335"/>
              <a:gd name="connsiteY3" fmla="*/ 74837 h 437529"/>
              <a:gd name="connsiteX0" fmla="*/ 0 w 7361335"/>
              <a:gd name="connsiteY0" fmla="*/ 275880 h 415157"/>
              <a:gd name="connsiteX1" fmla="*/ 2071396 w 7361335"/>
              <a:gd name="connsiteY1" fmla="*/ 7496 h 415157"/>
              <a:gd name="connsiteX2" fmla="*/ 4992655 w 7361335"/>
              <a:gd name="connsiteY2" fmla="*/ 415062 h 415157"/>
              <a:gd name="connsiteX3" fmla="*/ 7361335 w 7361335"/>
              <a:gd name="connsiteY3" fmla="*/ 52465 h 415157"/>
              <a:gd name="connsiteX0" fmla="*/ 0 w 7361335"/>
              <a:gd name="connsiteY0" fmla="*/ 278721 h 462439"/>
              <a:gd name="connsiteX1" fmla="*/ 2071396 w 7361335"/>
              <a:gd name="connsiteY1" fmla="*/ 10337 h 462439"/>
              <a:gd name="connsiteX2" fmla="*/ 4973605 w 7361335"/>
              <a:gd name="connsiteY2" fmla="*/ 462353 h 462439"/>
              <a:gd name="connsiteX3" fmla="*/ 7361335 w 7361335"/>
              <a:gd name="connsiteY3" fmla="*/ 55306 h 462439"/>
              <a:gd name="connsiteX0" fmla="*/ 0 w 7247035"/>
              <a:gd name="connsiteY0" fmla="*/ 278721 h 463552"/>
              <a:gd name="connsiteX1" fmla="*/ 2071396 w 7247035"/>
              <a:gd name="connsiteY1" fmla="*/ 10337 h 463552"/>
              <a:gd name="connsiteX2" fmla="*/ 4973605 w 7247035"/>
              <a:gd name="connsiteY2" fmla="*/ 462353 h 463552"/>
              <a:gd name="connsiteX3" fmla="*/ 7247035 w 7247035"/>
              <a:gd name="connsiteY3" fmla="*/ 163256 h 463552"/>
              <a:gd name="connsiteX0" fmla="*/ 0 w 7242683"/>
              <a:gd name="connsiteY0" fmla="*/ 214337 h 489952"/>
              <a:gd name="connsiteX1" fmla="*/ 2067044 w 7242683"/>
              <a:gd name="connsiteY1" fmla="*/ 36737 h 489952"/>
              <a:gd name="connsiteX2" fmla="*/ 4969253 w 7242683"/>
              <a:gd name="connsiteY2" fmla="*/ 488753 h 489952"/>
              <a:gd name="connsiteX3" fmla="*/ 7242683 w 7242683"/>
              <a:gd name="connsiteY3" fmla="*/ 189656 h 489952"/>
              <a:gd name="connsiteX0" fmla="*/ 0 w 7242683"/>
              <a:gd name="connsiteY0" fmla="*/ 220163 h 495778"/>
              <a:gd name="connsiteX1" fmla="*/ 2158426 w 7242683"/>
              <a:gd name="connsiteY1" fmla="*/ 33917 h 495778"/>
              <a:gd name="connsiteX2" fmla="*/ 4969253 w 7242683"/>
              <a:gd name="connsiteY2" fmla="*/ 494579 h 495778"/>
              <a:gd name="connsiteX3" fmla="*/ 7242683 w 7242683"/>
              <a:gd name="connsiteY3" fmla="*/ 195482 h 495778"/>
              <a:gd name="connsiteX0" fmla="*/ 0 w 7242683"/>
              <a:gd name="connsiteY0" fmla="*/ 222382 h 528175"/>
              <a:gd name="connsiteX1" fmla="*/ 2158426 w 7242683"/>
              <a:gd name="connsiteY1" fmla="*/ 36136 h 528175"/>
              <a:gd name="connsiteX2" fmla="*/ 4938792 w 7242683"/>
              <a:gd name="connsiteY2" fmla="*/ 527059 h 528175"/>
              <a:gd name="connsiteX3" fmla="*/ 7242683 w 7242683"/>
              <a:gd name="connsiteY3" fmla="*/ 197701 h 528175"/>
              <a:gd name="connsiteX0" fmla="*/ 0 w 7242683"/>
              <a:gd name="connsiteY0" fmla="*/ 221749 h 518917"/>
              <a:gd name="connsiteX1" fmla="*/ 2158426 w 7242683"/>
              <a:gd name="connsiteY1" fmla="*/ 35503 h 518917"/>
              <a:gd name="connsiteX2" fmla="*/ 4938792 w 7242683"/>
              <a:gd name="connsiteY2" fmla="*/ 517779 h 518917"/>
              <a:gd name="connsiteX3" fmla="*/ 7242683 w 7242683"/>
              <a:gd name="connsiteY3" fmla="*/ 197068 h 518917"/>
              <a:gd name="connsiteX0" fmla="*/ 0 w 7242683"/>
              <a:gd name="connsiteY0" fmla="*/ 217947 h 515115"/>
              <a:gd name="connsiteX1" fmla="*/ 2158426 w 7242683"/>
              <a:gd name="connsiteY1" fmla="*/ 31701 h 515115"/>
              <a:gd name="connsiteX2" fmla="*/ 4938792 w 7242683"/>
              <a:gd name="connsiteY2" fmla="*/ 513977 h 515115"/>
              <a:gd name="connsiteX3" fmla="*/ 7242683 w 7242683"/>
              <a:gd name="connsiteY3" fmla="*/ 193266 h 515115"/>
              <a:gd name="connsiteX0" fmla="*/ 0 w 7242683"/>
              <a:gd name="connsiteY0" fmla="*/ 223960 h 521128"/>
              <a:gd name="connsiteX1" fmla="*/ 2154075 w 7242683"/>
              <a:gd name="connsiteY1" fmla="*/ 29068 h 521128"/>
              <a:gd name="connsiteX2" fmla="*/ 4938792 w 7242683"/>
              <a:gd name="connsiteY2" fmla="*/ 519990 h 521128"/>
              <a:gd name="connsiteX3" fmla="*/ 7242683 w 7242683"/>
              <a:gd name="connsiteY3" fmla="*/ 199279 h 521128"/>
              <a:gd name="connsiteX0" fmla="*/ 0 w 7216574"/>
              <a:gd name="connsiteY0" fmla="*/ 223960 h 520914"/>
              <a:gd name="connsiteX1" fmla="*/ 2154075 w 7216574"/>
              <a:gd name="connsiteY1" fmla="*/ 29068 h 520914"/>
              <a:gd name="connsiteX2" fmla="*/ 4938792 w 7216574"/>
              <a:gd name="connsiteY2" fmla="*/ 519990 h 520914"/>
              <a:gd name="connsiteX3" fmla="*/ 7216574 w 7216574"/>
              <a:gd name="connsiteY3" fmla="*/ 99849 h 520914"/>
              <a:gd name="connsiteX0" fmla="*/ 0 w 7216574"/>
              <a:gd name="connsiteY0" fmla="*/ 223960 h 520995"/>
              <a:gd name="connsiteX1" fmla="*/ 2154075 w 7216574"/>
              <a:gd name="connsiteY1" fmla="*/ 29068 h 520995"/>
              <a:gd name="connsiteX2" fmla="*/ 4938792 w 7216574"/>
              <a:gd name="connsiteY2" fmla="*/ 519990 h 520995"/>
              <a:gd name="connsiteX3" fmla="*/ 7216574 w 7216574"/>
              <a:gd name="connsiteY3" fmla="*/ 99849 h 520995"/>
              <a:gd name="connsiteX0" fmla="*/ 0 w 7216574"/>
              <a:gd name="connsiteY0" fmla="*/ 223960 h 520693"/>
              <a:gd name="connsiteX1" fmla="*/ 2154075 w 7216574"/>
              <a:gd name="connsiteY1" fmla="*/ 29068 h 520693"/>
              <a:gd name="connsiteX2" fmla="*/ 4938792 w 7216574"/>
              <a:gd name="connsiteY2" fmla="*/ 519990 h 520693"/>
              <a:gd name="connsiteX3" fmla="*/ 7216574 w 7216574"/>
              <a:gd name="connsiteY3" fmla="*/ 99849 h 520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16574" h="520693">
                <a:moveTo>
                  <a:pt x="0" y="223960"/>
                </a:moveTo>
                <a:cubicBezTo>
                  <a:pt x="661695" y="-51941"/>
                  <a:pt x="1339646" y="-11624"/>
                  <a:pt x="2154075" y="29068"/>
                </a:cubicBezTo>
                <a:cubicBezTo>
                  <a:pt x="2968504" y="69760"/>
                  <a:pt x="4076186" y="494504"/>
                  <a:pt x="4938792" y="519990"/>
                </a:cubicBezTo>
                <a:cubicBezTo>
                  <a:pt x="5753532" y="541153"/>
                  <a:pt x="6511528" y="77766"/>
                  <a:pt x="7216574" y="9984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F88E92-75AB-3C43-A76D-8FA8977F12C0}"/>
                  </a:ext>
                </a:extLst>
              </p:cNvPr>
              <p:cNvSpPr txBox="1"/>
              <p:nvPr/>
            </p:nvSpPr>
            <p:spPr>
              <a:xfrm>
                <a:off x="8626124" y="2011628"/>
                <a:ext cx="312171" cy="486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3CF88E92-75AB-3C43-A76D-8FA8977F1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124" y="2011628"/>
                <a:ext cx="312171" cy="486130"/>
              </a:xfrm>
              <a:prstGeom prst="rect">
                <a:avLst/>
              </a:prstGeom>
              <a:blipFill>
                <a:blip r:embed="rId11"/>
                <a:stretch>
                  <a:fillRect l="-5882" r="-25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7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D6AC-CE10-23DB-72C3-B7BD9121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version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08393-C9D7-77CA-FCF8-9C1456FA6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74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AE0635-C120-4A23-B7A2-A96EC40E5040}"/>
                  </a:ext>
                </a:extLst>
              </p:cNvPr>
              <p:cNvSpPr txBox="1"/>
              <p:nvPr/>
            </p:nvSpPr>
            <p:spPr>
              <a:xfrm>
                <a:off x="3345022" y="1538056"/>
                <a:ext cx="550195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Lagranian: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EAE0635-C120-4A23-B7A2-A96EC40E5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022" y="1538056"/>
                <a:ext cx="5501955" cy="769441"/>
              </a:xfrm>
              <a:prstGeom prst="rect">
                <a:avLst/>
              </a:prstGeom>
              <a:blipFill>
                <a:blip r:embed="rId2"/>
                <a:stretch>
                  <a:fillRect l="-4545" t="-13386" b="-38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CEAB9-419E-06B0-C52D-3D6340159264}"/>
                  </a:ext>
                </a:extLst>
              </p:cNvPr>
              <p:cNvSpPr txBox="1"/>
              <p:nvPr/>
            </p:nvSpPr>
            <p:spPr>
              <a:xfrm>
                <a:off x="1726196" y="292202"/>
                <a:ext cx="8455520" cy="9537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0" dirty="0"/>
                  <a:t>Action: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E5CEAB9-419E-06B0-C52D-3D634015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96" y="292202"/>
                <a:ext cx="8455520" cy="953787"/>
              </a:xfrm>
              <a:prstGeom prst="rect">
                <a:avLst/>
              </a:prstGeom>
              <a:blipFill>
                <a:blip r:embed="rId3"/>
                <a:stretch>
                  <a:fillRect l="-2884" t="-4487" b="-19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18C6D86-2CEF-4B7A-8FFF-E15B9E9FDF11}"/>
              </a:ext>
            </a:extLst>
          </p:cNvPr>
          <p:cNvSpPr txBox="1"/>
          <p:nvPr/>
        </p:nvSpPr>
        <p:spPr>
          <a:xfrm>
            <a:off x="9268287" y="1353390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it?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708E99-96B2-EDAA-63F7-AB7BED452F5E}"/>
              </a:ext>
            </a:extLst>
          </p:cNvPr>
          <p:cNvCxnSpPr/>
          <p:nvPr/>
        </p:nvCxnSpPr>
        <p:spPr>
          <a:xfrm flipH="1">
            <a:off x="8846977" y="1633491"/>
            <a:ext cx="243757" cy="9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D94BF-83A9-401F-7573-72C4EC855ED1}"/>
                  </a:ext>
                </a:extLst>
              </p:cNvPr>
              <p:cNvSpPr txBox="1"/>
              <p:nvPr/>
            </p:nvSpPr>
            <p:spPr>
              <a:xfrm>
                <a:off x="558912" y="3781063"/>
                <a:ext cx="7730129" cy="20370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sz="4400" b="0" dirty="0"/>
                  <a:t>Lagranian for charged particle:</a:t>
                </a:r>
                <a:br>
                  <a:rPr lang="en-US" sz="4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𝑞𝑣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𝑞𝑉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0FD94BF-83A9-401F-7573-72C4EC855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12" y="3781063"/>
                <a:ext cx="7730129" cy="2037096"/>
              </a:xfrm>
              <a:prstGeom prst="rect">
                <a:avLst/>
              </a:prstGeom>
              <a:blipFill>
                <a:blip r:embed="rId4"/>
                <a:stretch>
                  <a:fillRect l="-3233" t="-5988" r="-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B2A01BA-9AEF-E781-E7AE-D0686CE7C79C}"/>
              </a:ext>
            </a:extLst>
          </p:cNvPr>
          <p:cNvSpPr txBox="1"/>
          <p:nvPr/>
        </p:nvSpPr>
        <p:spPr>
          <a:xfrm>
            <a:off x="2572914" y="5980135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Kinetic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A1A183-CDC6-12D0-B749-C377C825073B}"/>
              </a:ext>
            </a:extLst>
          </p:cNvPr>
          <p:cNvSpPr txBox="1"/>
          <p:nvPr/>
        </p:nvSpPr>
        <p:spPr>
          <a:xfrm>
            <a:off x="6368248" y="5980135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9BDE65-26E8-E0D9-ECB2-1AAA5523B694}"/>
              </a:ext>
            </a:extLst>
          </p:cNvPr>
          <p:cNvSpPr txBox="1"/>
          <p:nvPr/>
        </p:nvSpPr>
        <p:spPr>
          <a:xfrm>
            <a:off x="4980362" y="598013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B7F2A-613E-D56A-F030-BA45393A1355}"/>
              </a:ext>
            </a:extLst>
          </p:cNvPr>
          <p:cNvCxnSpPr>
            <a:cxnSpLocks/>
          </p:cNvCxnSpPr>
          <p:nvPr/>
        </p:nvCxnSpPr>
        <p:spPr>
          <a:xfrm flipV="1">
            <a:off x="3195961" y="5557421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1730EE-4623-96B2-1F14-0BC1CE3788EF}"/>
              </a:ext>
            </a:extLst>
          </p:cNvPr>
          <p:cNvCxnSpPr>
            <a:cxnSpLocks/>
          </p:cNvCxnSpPr>
          <p:nvPr/>
        </p:nvCxnSpPr>
        <p:spPr>
          <a:xfrm flipV="1">
            <a:off x="6892590" y="5557421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2A22E7-E82C-CFC8-FA1E-786BC6A8A597}"/>
              </a:ext>
            </a:extLst>
          </p:cNvPr>
          <p:cNvCxnSpPr>
            <a:cxnSpLocks/>
          </p:cNvCxnSpPr>
          <p:nvPr/>
        </p:nvCxnSpPr>
        <p:spPr>
          <a:xfrm flipV="1">
            <a:off x="5202538" y="5557421"/>
            <a:ext cx="149061" cy="422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7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16839</TotalTime>
  <Words>566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Bradley Hand ITC</vt:lpstr>
      <vt:lpstr>Cambria Math</vt:lpstr>
      <vt:lpstr>Office Theme</vt:lpstr>
      <vt:lpstr>Action principle: geometric and physical interpretation</vt:lpstr>
      <vt:lpstr>Short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Long version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</cp:revision>
  <dcterms:created xsi:type="dcterms:W3CDTF">2022-10-07T15:16:22Z</dcterms:created>
  <dcterms:modified xsi:type="dcterms:W3CDTF">2023-10-24T21:02:07Z</dcterms:modified>
</cp:coreProperties>
</file>