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924" r:id="rId2"/>
    <p:sldId id="903" r:id="rId3"/>
    <p:sldId id="904" r:id="rId4"/>
    <p:sldId id="907" r:id="rId5"/>
    <p:sldId id="909" r:id="rId6"/>
    <p:sldId id="908" r:id="rId7"/>
    <p:sldId id="910" r:id="rId8"/>
    <p:sldId id="911" r:id="rId9"/>
    <p:sldId id="913" r:id="rId10"/>
    <p:sldId id="912" r:id="rId11"/>
    <p:sldId id="932" r:id="rId12"/>
    <p:sldId id="914" r:id="rId13"/>
    <p:sldId id="916" r:id="rId14"/>
    <p:sldId id="917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FFFFFF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4" y="6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E33BD1-BDB8-4376-AAF8-3A003435480C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6845AE-F78C-47ED-986D-2F5B5C247549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AFA110-3775-4B6B-91E5-6049BB8CC0F2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62632B5B-3D6C-4612-9889-D56772AB65F7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9234EC-2A19-44A7-B16B-2575145E773E}" type="datetime1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05EDB3-4761-4B82-865F-A5EEEFDA670E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56CE5-357E-4369-9BE4-05AD9FAD5660}" type="datetime1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E89CB-A9F6-477A-A4C2-11E3149C3A97}" type="datetime1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4E52C4-4608-40F5-9B8E-BEEB48B105B6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B743-5423-42F1-9DC7-FD2205F9F888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AF03F7-4D9C-4471-819E-E2C49033A744}" type="datetime1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Physics Department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85AB10-52F0-434A-B1D5-C9C9261256B7}" type="datetime1">
              <a:rPr lang="en-US" smtClean="0"/>
              <a:t>10/24/2023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Physics Department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7" grpId="8" animBg="1"/>
      <p:bldP spid="7" grpId="9" animBg="1"/>
      <p:bldP spid="7" grpId="10" animBg="1"/>
      <p:bldP spid="7" grpId="11" animBg="1"/>
      <p:bldP spid="7" grpId="12" animBg="1"/>
      <p:bldP spid="7" grpId="13" animBg="1"/>
      <p:bldP spid="7" grpId="16" animBg="1"/>
      <p:bldP spid="7" grpId="17" animBg="1"/>
      <p:bldP spid="7" grpId="18" animBg="1"/>
      <p:bldP spid="7" grpId="19" animBg="1"/>
      <p:bldP spid="7" grpId="20" animBg="1"/>
      <p:bldP spid="7" grpId="21" animBg="1"/>
      <p:bldP spid="7" grpId="22" animBg="1"/>
      <p:bldP spid="7" grpId="23" animBg="1"/>
      <p:bldP spid="7" grpId="24" animBg="1"/>
      <p:bldP spid="7" grpId="25" animBg="1"/>
      <p:bldP spid="7" grpId="26" animBg="1"/>
      <p:bldP spid="7" grpId="27" animBg="1"/>
      <p:bldP spid="7" grpId="28" animBg="1"/>
      <p:bldP spid="7" grpId="29" animBg="1"/>
      <p:bldP spid="7" grpId="30" animBg="1"/>
      <p:bldP spid="7" grpId="31" animBg="1"/>
      <p:bldP spid="7" grpId="32" animBg="1"/>
      <p:bldP spid="7" grpId="33" animBg="1"/>
      <p:bldP spid="7" grpId="38" animBg="1"/>
      <p:bldP spid="7" grpId="39" animBg="1"/>
      <p:bldP spid="7" grpId="40" animBg="1"/>
      <p:bldP spid="7" grpId="41" animBg="1"/>
      <p:bldP spid="7" grpId="42" animBg="1"/>
      <p:bldP spid="7" grpId="43" animBg="1"/>
      <p:bldP spid="7" grpId="44" animBg="1"/>
      <p:bldP spid="7" grpId="45" animBg="1"/>
      <p:bldP spid="7" grpId="46" animBg="1"/>
      <p:bldP spid="7" grpId="47" animBg="1"/>
      <p:bldP spid="7" grpId="48" animBg="1"/>
      <p:bldP spid="7" grpId="49" animBg="1"/>
      <p:bldP spid="7" grpId="50" animBg="1"/>
      <p:bldP spid="7" grpId="51" animBg="1"/>
      <p:bldP spid="7" grpId="52" animBg="1"/>
      <p:bldP spid="7" grpId="53" animBg="1"/>
      <p:bldP spid="7" grpId="54" animBg="1"/>
      <p:bldP spid="7" grpId="55" animBg="1"/>
      <p:bldP spid="7" grpId="56" animBg="1"/>
      <p:bldP spid="7" grpId="5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66.png"/><Relationship Id="rId3" Type="http://schemas.openxmlformats.org/officeDocument/2006/relationships/image" Target="../media/image63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2" Type="http://schemas.openxmlformats.org/officeDocument/2006/relationships/image" Target="../media/image62.png"/><Relationship Id="rId16" Type="http://schemas.openxmlformats.org/officeDocument/2006/relationships/image" Target="../media/image69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550.png"/><Relationship Id="rId5" Type="http://schemas.openxmlformats.org/officeDocument/2006/relationships/image" Target="../media/image65.png"/><Relationship Id="rId15" Type="http://schemas.openxmlformats.org/officeDocument/2006/relationships/image" Target="../media/image68.png"/><Relationship Id="rId10" Type="http://schemas.openxmlformats.org/officeDocument/2006/relationships/image" Target="../media/image54.png"/><Relationship Id="rId4" Type="http://schemas.openxmlformats.org/officeDocument/2006/relationships/image" Target="../media/image64.png"/><Relationship Id="rId9" Type="http://schemas.openxmlformats.org/officeDocument/2006/relationships/image" Target="../media/image530.png"/><Relationship Id="rId14" Type="http://schemas.openxmlformats.org/officeDocument/2006/relationships/image" Target="../media/image6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12" Type="http://schemas.openxmlformats.org/officeDocument/2006/relationships/image" Target="../media/image80.png"/><Relationship Id="rId17" Type="http://schemas.openxmlformats.org/officeDocument/2006/relationships/image" Target="../media/image85.png"/><Relationship Id="rId2" Type="http://schemas.openxmlformats.org/officeDocument/2006/relationships/image" Target="../media/image70.png"/><Relationship Id="rId16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4.png"/><Relationship Id="rId11" Type="http://schemas.openxmlformats.org/officeDocument/2006/relationships/image" Target="../media/image79.png"/><Relationship Id="rId5" Type="http://schemas.openxmlformats.org/officeDocument/2006/relationships/image" Target="../media/image73.png"/><Relationship Id="rId15" Type="http://schemas.openxmlformats.org/officeDocument/2006/relationships/image" Target="../media/image83.png"/><Relationship Id="rId10" Type="http://schemas.openxmlformats.org/officeDocument/2006/relationships/image" Target="../media/image78.png"/><Relationship Id="rId4" Type="http://schemas.openxmlformats.org/officeDocument/2006/relationships/image" Target="../media/image72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0.pn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0.png"/><Relationship Id="rId3" Type="http://schemas.openxmlformats.org/officeDocument/2006/relationships/image" Target="../media/image730.png"/><Relationship Id="rId7" Type="http://schemas.openxmlformats.org/officeDocument/2006/relationships/image" Target="../media/image770.png"/><Relationship Id="rId2" Type="http://schemas.openxmlformats.org/officeDocument/2006/relationships/image" Target="../media/image7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60.png"/><Relationship Id="rId5" Type="http://schemas.openxmlformats.org/officeDocument/2006/relationships/image" Target="../media/image750.png"/><Relationship Id="rId4" Type="http://schemas.openxmlformats.org/officeDocument/2006/relationships/image" Target="../media/image740.png"/><Relationship Id="rId9" Type="http://schemas.openxmlformats.org/officeDocument/2006/relationships/image" Target="../media/image87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12" Type="http://schemas.openxmlformats.org/officeDocument/2006/relationships/image" Target="../media/image121.png"/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12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310.png"/><Relationship Id="rId7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0.png"/><Relationship Id="rId4" Type="http://schemas.openxmlformats.org/officeDocument/2006/relationships/image" Target="../media/image120.png"/><Relationship Id="rId9" Type="http://schemas.openxmlformats.org/officeDocument/2006/relationships/image" Target="../media/image1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18" Type="http://schemas.openxmlformats.org/officeDocument/2006/relationships/image" Target="../media/image5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17" Type="http://schemas.openxmlformats.org/officeDocument/2006/relationships/image" Target="../media/image49.png"/><Relationship Id="rId2" Type="http://schemas.openxmlformats.org/officeDocument/2006/relationships/image" Target="../media/image34.png"/><Relationship Id="rId16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19" Type="http://schemas.openxmlformats.org/officeDocument/2006/relationships/image" Target="../media/image51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7.png"/><Relationship Id="rId3" Type="http://schemas.openxmlformats.org/officeDocument/2006/relationships/image" Target="../media/image470.png"/><Relationship Id="rId7" Type="http://schemas.openxmlformats.org/officeDocument/2006/relationships/image" Target="../media/image53.png"/><Relationship Id="rId12" Type="http://schemas.openxmlformats.org/officeDocument/2006/relationships/image" Target="../media/image56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11" Type="http://schemas.openxmlformats.org/officeDocument/2006/relationships/image" Target="../media/image54.png"/><Relationship Id="rId5" Type="http://schemas.openxmlformats.org/officeDocument/2006/relationships/image" Target="../media/image490.png"/><Relationship Id="rId10" Type="http://schemas.openxmlformats.org/officeDocument/2006/relationships/image" Target="../media/image530.png"/><Relationship Id="rId4" Type="http://schemas.openxmlformats.org/officeDocument/2006/relationships/image" Target="../media/image480.png"/><Relationship Id="rId9" Type="http://schemas.openxmlformats.org/officeDocument/2006/relationships/image" Target="../media/image5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3" Type="http://schemas.openxmlformats.org/officeDocument/2006/relationships/image" Target="../media/image59.png"/><Relationship Id="rId7" Type="http://schemas.openxmlformats.org/officeDocument/2006/relationships/image" Target="../media/image510.png"/><Relationship Id="rId12" Type="http://schemas.openxmlformats.org/officeDocument/2006/relationships/image" Target="../media/image56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1.png"/><Relationship Id="rId5" Type="http://schemas.openxmlformats.org/officeDocument/2006/relationships/image" Target="../media/image60.png"/><Relationship Id="rId10" Type="http://schemas.openxmlformats.org/officeDocument/2006/relationships/image" Target="../media/image54.png"/><Relationship Id="rId4" Type="http://schemas.openxmlformats.org/officeDocument/2006/relationships/image" Target="../media/image55.png"/><Relationship Id="rId9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4E4C0-854F-4477-72CD-7BA676FB6930}"/>
                  </a:ext>
                </a:extLst>
              </p:cNvPr>
              <p:cNvSpPr txBox="1"/>
              <p:nvPr/>
            </p:nvSpPr>
            <p:spPr>
              <a:xfrm>
                <a:off x="1391776" y="893229"/>
                <a:ext cx="3087448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D54E4C0-854F-4477-72CD-7BA676FB69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1776" y="893229"/>
                <a:ext cx="3087448" cy="101566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20623-79B2-5ED2-0780-8F2C84252453}"/>
                  </a:ext>
                </a:extLst>
              </p:cNvPr>
              <p:cNvSpPr txBox="1"/>
              <p:nvPr/>
            </p:nvSpPr>
            <p:spPr>
              <a:xfrm>
                <a:off x="6278842" y="3079178"/>
                <a:ext cx="3388172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800" b="0" i="1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⊂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ℋ</m:t>
                      </m:r>
                    </m:oMath>
                  </m:oMathPara>
                </a14:m>
                <a:endParaRPr lang="en-US" sz="4800" b="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D820623-79B2-5ED2-0780-8F2C842524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42" y="3079178"/>
                <a:ext cx="3388172" cy="83099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38853CF8-4878-8363-C644-E4BE8E940A38}"/>
              </a:ext>
            </a:extLst>
          </p:cNvPr>
          <p:cNvSpPr txBox="1"/>
          <p:nvPr/>
        </p:nvSpPr>
        <p:spPr>
          <a:xfrm>
            <a:off x="618386" y="4298743"/>
            <a:ext cx="65166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real projective spaces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51B65C-AEE1-3D2C-DCCD-EFEEAE99DAAD}"/>
              </a:ext>
            </a:extLst>
          </p:cNvPr>
          <p:cNvSpPr txBox="1"/>
          <p:nvPr/>
        </p:nvSpPr>
        <p:spPr>
          <a:xfrm>
            <a:off x="2867504" y="3263843"/>
            <a:ext cx="329179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i.e. “ray” in Hilbert space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5CC1CC-CFB6-0147-9867-311EE92C97A1}"/>
              </a:ext>
            </a:extLst>
          </p:cNvPr>
          <p:cNvSpPr txBox="1"/>
          <p:nvPr/>
        </p:nvSpPr>
        <p:spPr>
          <a:xfrm>
            <a:off x="519532" y="2264660"/>
            <a:ext cx="1134727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States are represented by one-dimensional subspaces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406AF7-9189-7B20-290B-A91A48F4559B}"/>
              </a:ext>
            </a:extLst>
          </p:cNvPr>
          <p:cNvSpPr txBox="1"/>
          <p:nvPr/>
        </p:nvSpPr>
        <p:spPr>
          <a:xfrm>
            <a:off x="618386" y="200732"/>
            <a:ext cx="9966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Vector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6CF01C-B3B1-78C8-5312-BD93CC57E659}"/>
              </a:ext>
            </a:extLst>
          </p:cNvPr>
          <p:cNvSpPr txBox="1"/>
          <p:nvPr/>
        </p:nvSpPr>
        <p:spPr>
          <a:xfrm>
            <a:off x="3566153" y="200732"/>
            <a:ext cx="182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Hilbert space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A894FEF-D5A5-B3B4-9901-631D83E6EAF0}"/>
              </a:ext>
            </a:extLst>
          </p:cNvPr>
          <p:cNvCxnSpPr/>
          <p:nvPr/>
        </p:nvCxnSpPr>
        <p:spPr>
          <a:xfrm>
            <a:off x="1355558" y="662397"/>
            <a:ext cx="259511" cy="2760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2394245-2D61-100C-AA0E-41C53D4EDE71}"/>
              </a:ext>
            </a:extLst>
          </p:cNvPr>
          <p:cNvCxnSpPr/>
          <p:nvPr/>
        </p:nvCxnSpPr>
        <p:spPr>
          <a:xfrm flipH="1">
            <a:off x="3962400" y="662397"/>
            <a:ext cx="256674" cy="3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5DF16-0536-A828-9D82-B354C4B8BB3C}"/>
                  </a:ext>
                </a:extLst>
              </p:cNvPr>
              <p:cNvSpPr txBox="1"/>
              <p:nvPr/>
            </p:nvSpPr>
            <p:spPr>
              <a:xfrm>
                <a:off x="6780530" y="893228"/>
                <a:ext cx="4144211" cy="10156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6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6000" b="0" i="1" smtClean="0">
                          <a:latin typeface="Cambria Math" panose="02040503050406030204" pitchFamily="18" charset="0"/>
                        </a:rPr>
                        <m:t> 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~  </m:t>
                      </m:r>
                      <m:r>
                        <a:rPr lang="en-US" sz="6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6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60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6000" b="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C5DF16-0536-A828-9D82-B354C4B8BB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0530" y="893228"/>
                <a:ext cx="4144211" cy="101566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C5AAD1CF-11FC-C361-AFB2-A5C640C46269}"/>
              </a:ext>
            </a:extLst>
          </p:cNvPr>
          <p:cNvSpPr txBox="1"/>
          <p:nvPr/>
        </p:nvSpPr>
        <p:spPr>
          <a:xfrm>
            <a:off x="6946240" y="200731"/>
            <a:ext cx="4252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Same state (state is not a vector)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2FF7B76-F40A-047C-AB4D-41FD1C39AF81}"/>
              </a:ext>
            </a:extLst>
          </p:cNvPr>
          <p:cNvCxnSpPr/>
          <p:nvPr/>
        </p:nvCxnSpPr>
        <p:spPr>
          <a:xfrm flipH="1">
            <a:off x="7972928" y="674557"/>
            <a:ext cx="256674" cy="3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AE40138-757D-2532-DC1C-D3F0197C73CE}"/>
              </a:ext>
            </a:extLst>
          </p:cNvPr>
          <p:cNvCxnSpPr>
            <a:cxnSpLocks/>
          </p:cNvCxnSpPr>
          <p:nvPr/>
        </p:nvCxnSpPr>
        <p:spPr>
          <a:xfrm>
            <a:off x="9093278" y="674557"/>
            <a:ext cx="256674" cy="3241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A38A3A5A-C0A5-3E3C-8B04-0F3182345FB6}"/>
              </a:ext>
            </a:extLst>
          </p:cNvPr>
          <p:cNvSpPr txBox="1"/>
          <p:nvPr/>
        </p:nvSpPr>
        <p:spPr>
          <a:xfrm>
            <a:off x="618386" y="5051705"/>
            <a:ext cx="73807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Understand complex projective spaces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C674C1-02F8-2F31-40BC-2A95F2D170CF}"/>
              </a:ext>
            </a:extLst>
          </p:cNvPr>
          <p:cNvSpPr txBox="1"/>
          <p:nvPr/>
        </p:nvSpPr>
        <p:spPr>
          <a:xfrm>
            <a:off x="618386" y="5804667"/>
            <a:ext cx="8449172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What the inner product means geometrically, how a complex</a:t>
            </a:r>
            <a:br>
              <a:rPr lang="en-US" sz="2400" dirty="0"/>
            </a:br>
            <a:r>
              <a:rPr lang="en-US" sz="2400" dirty="0"/>
              <a:t>vector space is different from a real one with double dimension, …</a:t>
            </a:r>
          </a:p>
        </p:txBody>
      </p:sp>
    </p:spTree>
    <p:extLst>
      <p:ext uri="{BB962C8B-B14F-4D97-AF65-F5344CB8AC3E}">
        <p14:creationId xmlns:p14="http://schemas.microsoft.com/office/powerpoint/2010/main" val="3739505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/>
              <p:nvPr/>
            </p:nvSpPr>
            <p:spPr>
              <a:xfrm>
                <a:off x="208028" y="62260"/>
                <a:ext cx="1139933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Superposition of states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US" sz="4400" dirty="0"/>
                  <a:t> probability distribution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028" y="62260"/>
                <a:ext cx="11399339" cy="769441"/>
              </a:xfrm>
              <a:prstGeom prst="rect">
                <a:avLst/>
              </a:prstGeom>
              <a:blipFill>
                <a:blip r:embed="rId2"/>
                <a:stretch>
                  <a:fillRect l="-2139" t="-15873" r="-1230" b="-37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E4E45FBE-CB97-53B3-9716-80F78F843EA7}"/>
              </a:ext>
            </a:extLst>
          </p:cNvPr>
          <p:cNvGrpSpPr/>
          <p:nvPr/>
        </p:nvGrpSpPr>
        <p:grpSpPr>
          <a:xfrm>
            <a:off x="174855" y="881336"/>
            <a:ext cx="5834720" cy="3940491"/>
            <a:chOff x="445273" y="1569760"/>
            <a:chExt cx="5834720" cy="3940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4918" r="-65574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C84B34-95CA-1893-7660-1740DEA7AA0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/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0EEEA1-70CC-C713-A63F-3C11E4603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F31646-BC86-5ECC-8454-441896FE9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BAFF42-0154-EEE0-F39D-F835D70500DF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4EBAFF42-0154-EEE0-F39D-F835D70500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88333"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9ED22F-D707-1664-B7C8-7DBFEDD61A9D}"/>
                </a:ext>
              </a:extLst>
            </p:cNvPr>
            <p:cNvGrpSpPr/>
            <p:nvPr/>
          </p:nvGrpSpPr>
          <p:grpSpPr>
            <a:xfrm>
              <a:off x="2369489" y="2655729"/>
              <a:ext cx="1916428" cy="1916268"/>
              <a:chOff x="2369489" y="2655729"/>
              <a:chExt cx="1916428" cy="191626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EA6F451-6D15-BAFD-1E67-5372A5E33967}"/>
                  </a:ext>
                </a:extLst>
              </p:cNvPr>
              <p:cNvSpPr/>
              <p:nvPr/>
            </p:nvSpPr>
            <p:spPr>
              <a:xfrm>
                <a:off x="2771355" y="2664799"/>
                <a:ext cx="1112528" cy="1907196"/>
              </a:xfrm>
              <a:custGeom>
                <a:avLst/>
                <a:gdLst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859255 w 1112528"/>
                  <a:gd name="connsiteY3" fmla="*/ 147067 h 1907196"/>
                  <a:gd name="connsiteX4" fmla="*/ 867277 w 1112528"/>
                  <a:gd name="connsiteY4" fmla="*/ 154566 h 1907196"/>
                  <a:gd name="connsiteX5" fmla="*/ 949602 w 1112528"/>
                  <a:gd name="connsiteY5" fmla="*/ 271562 h 1907196"/>
                  <a:gd name="connsiteX6" fmla="*/ 950178 w 1112528"/>
                  <a:gd name="connsiteY6" fmla="*/ 272764 h 1907196"/>
                  <a:gd name="connsiteX7" fmla="*/ 753969 w 1112528"/>
                  <a:gd name="connsiteY7" fmla="*/ 56165 h 1907196"/>
                  <a:gd name="connsiteX8" fmla="*/ 772787 w 1112528"/>
                  <a:gd name="connsiteY8" fmla="*/ 66227 h 1907196"/>
                  <a:gd name="connsiteX9" fmla="*/ 827169 w 1112528"/>
                  <a:gd name="connsiteY9" fmla="*/ 117069 h 1907196"/>
                  <a:gd name="connsiteX10" fmla="*/ 660363 w 1112528"/>
                  <a:gd name="connsiteY10" fmla="*/ 9008 h 1907196"/>
                  <a:gd name="connsiteX11" fmla="*/ 668371 w 1112528"/>
                  <a:gd name="connsiteY11" fmla="*/ 10398 h 1907196"/>
                  <a:gd name="connsiteX12" fmla="*/ 671628 w 1112528"/>
                  <a:gd name="connsiteY12" fmla="*/ 12139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671628 w 1112528"/>
                  <a:gd name="connsiteY13" fmla="*/ 12139 h 1907196"/>
                  <a:gd name="connsiteX14" fmla="*/ 668371 w 1112528"/>
                  <a:gd name="connsiteY14" fmla="*/ 10398 h 1907196"/>
                  <a:gd name="connsiteX15" fmla="*/ 671628 w 1112528"/>
                  <a:gd name="connsiteY15" fmla="*/ 12139 h 1907196"/>
                  <a:gd name="connsiteX16" fmla="*/ 504041 w 1112528"/>
                  <a:gd name="connsiteY16" fmla="*/ 0 h 1907196"/>
                  <a:gd name="connsiteX17" fmla="*/ 1035717 w 1112528"/>
                  <a:gd name="connsiteY17" fmla="*/ 471086 h 1907196"/>
                  <a:gd name="connsiteX18" fmla="*/ 1068814 w 1112528"/>
                  <a:gd name="connsiteY18" fmla="*/ 576116 h 1907196"/>
                  <a:gd name="connsiteX19" fmla="*/ 1112528 w 1112528"/>
                  <a:gd name="connsiteY19" fmla="*/ 949064 h 1907196"/>
                  <a:gd name="connsiteX20" fmla="*/ 556264 w 1112528"/>
                  <a:gd name="connsiteY20" fmla="*/ 1907196 h 1907196"/>
                  <a:gd name="connsiteX21" fmla="*/ 0 w 1112528"/>
                  <a:gd name="connsiteY21" fmla="*/ 949064 h 1907196"/>
                  <a:gd name="connsiteX22" fmla="*/ 444158 w 1112528"/>
                  <a:gd name="connsiteY22" fmla="*/ 10398 h 1907196"/>
                  <a:gd name="connsiteX23" fmla="*/ 504041 w 1112528"/>
                  <a:gd name="connsiteY23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20" fmla="*/ 504041 w 1112528"/>
                  <a:gd name="connsiteY20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827169 w 1112528"/>
                  <a:gd name="connsiteY9" fmla="*/ 117069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504041 w 1112528"/>
                  <a:gd name="connsiteY12" fmla="*/ 0 h 1907196"/>
                  <a:gd name="connsiteX13" fmla="*/ 1035717 w 1112528"/>
                  <a:gd name="connsiteY13" fmla="*/ 471086 h 1907196"/>
                  <a:gd name="connsiteX14" fmla="*/ 1068814 w 1112528"/>
                  <a:gd name="connsiteY14" fmla="*/ 576116 h 1907196"/>
                  <a:gd name="connsiteX15" fmla="*/ 1112528 w 1112528"/>
                  <a:gd name="connsiteY15" fmla="*/ 949064 h 1907196"/>
                  <a:gd name="connsiteX16" fmla="*/ 556264 w 1112528"/>
                  <a:gd name="connsiteY16" fmla="*/ 1907196 h 1907196"/>
                  <a:gd name="connsiteX17" fmla="*/ 0 w 1112528"/>
                  <a:gd name="connsiteY17" fmla="*/ 949064 h 1907196"/>
                  <a:gd name="connsiteX18" fmla="*/ 444158 w 1112528"/>
                  <a:gd name="connsiteY18" fmla="*/ 10398 h 1907196"/>
                  <a:gd name="connsiteX19" fmla="*/ 504041 w 1112528"/>
                  <a:gd name="connsiteY19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504041 w 1112528"/>
                  <a:gd name="connsiteY9" fmla="*/ 0 h 1907196"/>
                  <a:gd name="connsiteX10" fmla="*/ 1035717 w 1112528"/>
                  <a:gd name="connsiteY10" fmla="*/ 471086 h 1907196"/>
                  <a:gd name="connsiteX11" fmla="*/ 1068814 w 1112528"/>
                  <a:gd name="connsiteY11" fmla="*/ 576116 h 1907196"/>
                  <a:gd name="connsiteX12" fmla="*/ 1112528 w 1112528"/>
                  <a:gd name="connsiteY12" fmla="*/ 949064 h 1907196"/>
                  <a:gd name="connsiteX13" fmla="*/ 556264 w 1112528"/>
                  <a:gd name="connsiteY13" fmla="*/ 1907196 h 1907196"/>
                  <a:gd name="connsiteX14" fmla="*/ 0 w 1112528"/>
                  <a:gd name="connsiteY14" fmla="*/ 949064 h 1907196"/>
                  <a:gd name="connsiteX15" fmla="*/ 444158 w 1112528"/>
                  <a:gd name="connsiteY15" fmla="*/ 10398 h 1907196"/>
                  <a:gd name="connsiteX16" fmla="*/ 504041 w 1112528"/>
                  <a:gd name="connsiteY16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50178 w 1112528"/>
                  <a:gd name="connsiteY4" fmla="*/ 272764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504041 w 1112528"/>
                  <a:gd name="connsiteY8" fmla="*/ 0 h 1907196"/>
                  <a:gd name="connsiteX9" fmla="*/ 1035717 w 1112528"/>
                  <a:gd name="connsiteY9" fmla="*/ 471086 h 1907196"/>
                  <a:gd name="connsiteX10" fmla="*/ 1068814 w 1112528"/>
                  <a:gd name="connsiteY10" fmla="*/ 576116 h 1907196"/>
                  <a:gd name="connsiteX11" fmla="*/ 1112528 w 1112528"/>
                  <a:gd name="connsiteY11" fmla="*/ 949064 h 1907196"/>
                  <a:gd name="connsiteX12" fmla="*/ 556264 w 1112528"/>
                  <a:gd name="connsiteY12" fmla="*/ 1907196 h 1907196"/>
                  <a:gd name="connsiteX13" fmla="*/ 0 w 1112528"/>
                  <a:gd name="connsiteY13" fmla="*/ 949064 h 1907196"/>
                  <a:gd name="connsiteX14" fmla="*/ 444158 w 1112528"/>
                  <a:gd name="connsiteY14" fmla="*/ 10398 h 1907196"/>
                  <a:gd name="connsiteX15" fmla="*/ 504041 w 1112528"/>
                  <a:gd name="connsiteY15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49602 w 1112528"/>
                  <a:gd name="connsiteY4" fmla="*/ 271562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504041 w 1112528"/>
                  <a:gd name="connsiteY7" fmla="*/ 0 h 1907196"/>
                  <a:gd name="connsiteX8" fmla="*/ 1035717 w 1112528"/>
                  <a:gd name="connsiteY8" fmla="*/ 471086 h 1907196"/>
                  <a:gd name="connsiteX9" fmla="*/ 1068814 w 1112528"/>
                  <a:gd name="connsiteY9" fmla="*/ 576116 h 1907196"/>
                  <a:gd name="connsiteX10" fmla="*/ 1112528 w 1112528"/>
                  <a:gd name="connsiteY10" fmla="*/ 949064 h 1907196"/>
                  <a:gd name="connsiteX11" fmla="*/ 556264 w 1112528"/>
                  <a:gd name="connsiteY11" fmla="*/ 1907196 h 1907196"/>
                  <a:gd name="connsiteX12" fmla="*/ 0 w 1112528"/>
                  <a:gd name="connsiteY12" fmla="*/ 949064 h 1907196"/>
                  <a:gd name="connsiteX13" fmla="*/ 444158 w 1112528"/>
                  <a:gd name="connsiteY13" fmla="*/ 10398 h 1907196"/>
                  <a:gd name="connsiteX14" fmla="*/ 504041 w 1112528"/>
                  <a:gd name="connsiteY14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504041 w 1112528"/>
                  <a:gd name="connsiteY4" fmla="*/ 0 h 1907196"/>
                  <a:gd name="connsiteX5" fmla="*/ 1035717 w 1112528"/>
                  <a:gd name="connsiteY5" fmla="*/ 471086 h 1907196"/>
                  <a:gd name="connsiteX6" fmla="*/ 1068814 w 1112528"/>
                  <a:gd name="connsiteY6" fmla="*/ 576116 h 1907196"/>
                  <a:gd name="connsiteX7" fmla="*/ 1112528 w 1112528"/>
                  <a:gd name="connsiteY7" fmla="*/ 949064 h 1907196"/>
                  <a:gd name="connsiteX8" fmla="*/ 556264 w 1112528"/>
                  <a:gd name="connsiteY8" fmla="*/ 1907196 h 1907196"/>
                  <a:gd name="connsiteX9" fmla="*/ 0 w 1112528"/>
                  <a:gd name="connsiteY9" fmla="*/ 949064 h 1907196"/>
                  <a:gd name="connsiteX10" fmla="*/ 444158 w 1112528"/>
                  <a:gd name="connsiteY10" fmla="*/ 10398 h 1907196"/>
                  <a:gd name="connsiteX11" fmla="*/ 504041 w 1112528"/>
                  <a:gd name="connsiteY11" fmla="*/ 0 h 1907196"/>
                  <a:gd name="connsiteX0" fmla="*/ 1022767 w 1112528"/>
                  <a:gd name="connsiteY0" fmla="*/ 429991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504041 w 1112528"/>
                  <a:gd name="connsiteY3" fmla="*/ 0 h 1907196"/>
                  <a:gd name="connsiteX4" fmla="*/ 1035717 w 1112528"/>
                  <a:gd name="connsiteY4" fmla="*/ 471086 h 1907196"/>
                  <a:gd name="connsiteX5" fmla="*/ 1068814 w 1112528"/>
                  <a:gd name="connsiteY5" fmla="*/ 576116 h 1907196"/>
                  <a:gd name="connsiteX6" fmla="*/ 1112528 w 1112528"/>
                  <a:gd name="connsiteY6" fmla="*/ 949064 h 1907196"/>
                  <a:gd name="connsiteX7" fmla="*/ 556264 w 1112528"/>
                  <a:gd name="connsiteY7" fmla="*/ 1907196 h 1907196"/>
                  <a:gd name="connsiteX8" fmla="*/ 0 w 1112528"/>
                  <a:gd name="connsiteY8" fmla="*/ 949064 h 1907196"/>
                  <a:gd name="connsiteX9" fmla="*/ 444158 w 1112528"/>
                  <a:gd name="connsiteY9" fmla="*/ 10398 h 1907196"/>
                  <a:gd name="connsiteX10" fmla="*/ 504041 w 1112528"/>
                  <a:gd name="connsiteY10" fmla="*/ 0 h 1907196"/>
                  <a:gd name="connsiteX0" fmla="*/ 504041 w 1112528"/>
                  <a:gd name="connsiteY0" fmla="*/ 0 h 1907196"/>
                  <a:gd name="connsiteX1" fmla="*/ 1035717 w 1112528"/>
                  <a:gd name="connsiteY1" fmla="*/ 471086 h 1907196"/>
                  <a:gd name="connsiteX2" fmla="*/ 1068814 w 1112528"/>
                  <a:gd name="connsiteY2" fmla="*/ 576116 h 1907196"/>
                  <a:gd name="connsiteX3" fmla="*/ 1112528 w 1112528"/>
                  <a:gd name="connsiteY3" fmla="*/ 949064 h 1907196"/>
                  <a:gd name="connsiteX4" fmla="*/ 556264 w 1112528"/>
                  <a:gd name="connsiteY4" fmla="*/ 1907196 h 1907196"/>
                  <a:gd name="connsiteX5" fmla="*/ 0 w 1112528"/>
                  <a:gd name="connsiteY5" fmla="*/ 949064 h 1907196"/>
                  <a:gd name="connsiteX6" fmla="*/ 444158 w 1112528"/>
                  <a:gd name="connsiteY6" fmla="*/ 10398 h 1907196"/>
                  <a:gd name="connsiteX7" fmla="*/ 504041 w 1112528"/>
                  <a:gd name="connsiteY7" fmla="*/ 0 h 1907196"/>
                  <a:gd name="connsiteX0" fmla="*/ 1035717 w 1127157"/>
                  <a:gd name="connsiteY0" fmla="*/ 471086 h 1907196"/>
                  <a:gd name="connsiteX1" fmla="*/ 1068814 w 1127157"/>
                  <a:gd name="connsiteY1" fmla="*/ 576116 h 1907196"/>
                  <a:gd name="connsiteX2" fmla="*/ 1112528 w 1127157"/>
                  <a:gd name="connsiteY2" fmla="*/ 949064 h 1907196"/>
                  <a:gd name="connsiteX3" fmla="*/ 556264 w 1127157"/>
                  <a:gd name="connsiteY3" fmla="*/ 1907196 h 1907196"/>
                  <a:gd name="connsiteX4" fmla="*/ 0 w 1127157"/>
                  <a:gd name="connsiteY4" fmla="*/ 949064 h 1907196"/>
                  <a:gd name="connsiteX5" fmla="*/ 444158 w 1127157"/>
                  <a:gd name="connsiteY5" fmla="*/ 10398 h 1907196"/>
                  <a:gd name="connsiteX6" fmla="*/ 504041 w 1127157"/>
                  <a:gd name="connsiteY6" fmla="*/ 0 h 1907196"/>
                  <a:gd name="connsiteX7" fmla="*/ 1127157 w 1127157"/>
                  <a:gd name="connsiteY7" fmla="*/ 5625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  <a:gd name="connsiteX7" fmla="*/ 1101757 w 1112528"/>
                  <a:gd name="connsiteY7" fmla="*/ 3339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2528" h="1907196">
                    <a:moveTo>
                      <a:pt x="1035717" y="471086"/>
                    </a:moveTo>
                    <a:lnTo>
                      <a:pt x="1068814" y="576116"/>
                    </a:lnTo>
                    <a:cubicBezTo>
                      <a:pt x="1096963" y="690745"/>
                      <a:pt x="1112528" y="816774"/>
                      <a:pt x="1112528" y="949064"/>
                    </a:cubicBezTo>
                    <a:cubicBezTo>
                      <a:pt x="1112528" y="1478226"/>
                      <a:pt x="863480" y="1907196"/>
                      <a:pt x="556264" y="1907196"/>
                    </a:cubicBezTo>
                    <a:cubicBezTo>
                      <a:pt x="249048" y="1907196"/>
                      <a:pt x="0" y="1478226"/>
                      <a:pt x="0" y="949064"/>
                    </a:cubicBezTo>
                    <a:cubicBezTo>
                      <a:pt x="0" y="486047"/>
                      <a:pt x="190678" y="99740"/>
                      <a:pt x="444158" y="10398"/>
                    </a:cubicBezTo>
                    <a:lnTo>
                      <a:pt x="504041" y="0"/>
                    </a:lnTo>
                  </a:path>
                </a:pathLst>
              </a:cu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8B0294F8-8759-2DA1-F9B5-EAD41DDB520D}"/>
                  </a:ext>
                </a:extLst>
              </p:cNvPr>
              <p:cNvSpPr/>
              <p:nvPr/>
            </p:nvSpPr>
            <p:spPr>
              <a:xfrm flipH="1">
                <a:off x="2771355" y="2655731"/>
                <a:ext cx="556264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A40CDD9-C3F2-94AA-C464-3E36D9F93357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539F60-6502-9BA9-E562-AF034CF564BF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398D9-82BF-CAE5-4063-E11A7D38A5DB}"/>
                  </a:ext>
                </a:extLst>
              </p:cNvPr>
              <p:cNvSpPr/>
              <p:nvPr/>
            </p:nvSpPr>
            <p:spPr>
              <a:xfrm rot="16200000">
                <a:off x="2771521" y="2657686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9AE4B4-62C5-603A-2F24-64AF4514D0A2}"/>
                  </a:ext>
                </a:extLst>
              </p:cNvPr>
              <p:cNvSpPr/>
              <p:nvPr/>
            </p:nvSpPr>
            <p:spPr>
              <a:xfrm flipH="1">
                <a:off x="2771355" y="2655729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FFFFBA0-F030-0763-BA1D-98E1BBE4D950}"/>
                  </a:ext>
                </a:extLst>
              </p:cNvPr>
              <p:cNvSpPr/>
              <p:nvPr/>
            </p:nvSpPr>
            <p:spPr>
              <a:xfrm>
                <a:off x="3270745" y="2655730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68B2AE-1C47-F7E7-0BB0-AA0E95C6E858}"/>
              </a:ext>
            </a:extLst>
          </p:cNvPr>
          <p:cNvGrpSpPr/>
          <p:nvPr/>
        </p:nvGrpSpPr>
        <p:grpSpPr>
          <a:xfrm>
            <a:off x="5797645" y="3426358"/>
            <a:ext cx="3187388" cy="2711494"/>
            <a:chOff x="6051485" y="3754872"/>
            <a:chExt cx="3187388" cy="2711494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EC99C-AC27-F02E-B4CC-0AFD569A5D20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9A0E402-88A9-8088-6B88-B51386483E7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1">
                <a:extLst>
                  <a:ext uri="{FF2B5EF4-FFF2-40B4-BE49-F238E27FC236}">
                    <a16:creationId xmlns:a16="http://schemas.microsoft.com/office/drawing/2014/main" id="{0753CE36-79B7-CCE3-3AF3-DA42E7DB1BC9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DDE98D8-C35A-421A-5E68-45FABF0D13C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F368F96-4982-9750-741D-9DA06B7DFEAD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BA3C39D-CF6F-07D3-7871-6CFA15B2407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0" name="Oval 9">
                  <a:extLst>
                    <a:ext uri="{FF2B5EF4-FFF2-40B4-BE49-F238E27FC236}">
                      <a16:creationId xmlns:a16="http://schemas.microsoft.com/office/drawing/2014/main" id="{D7B79F71-D98F-5FC3-2271-F6F2C53DBE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2E1A550-0A8E-82EB-076D-349065E21CB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E6135DF-23DF-C4CC-A268-D15EA102779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1" name="Oval 9">
                  <a:extLst>
                    <a:ext uri="{FF2B5EF4-FFF2-40B4-BE49-F238E27FC236}">
                      <a16:creationId xmlns:a16="http://schemas.microsoft.com/office/drawing/2014/main" id="{0492C524-403F-84AC-8BEB-D44103A95C0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F7B9FF8-C941-EF18-AB5F-F95C5E58D9F3}"/>
                </a:ext>
              </a:extLst>
            </p:cNvPr>
            <p:cNvGrpSpPr/>
            <p:nvPr/>
          </p:nvGrpSpPr>
          <p:grpSpPr>
            <a:xfrm>
              <a:off x="6051485" y="3754872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19160" y="1420586"/>
                    <a:ext cx="667169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147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/>
              <p:nvPr/>
            </p:nvSpPr>
            <p:spPr>
              <a:xfrm>
                <a:off x="385322" y="5584408"/>
                <a:ext cx="4066754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2" y="5584408"/>
                <a:ext cx="4066754" cy="49763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6575BDC3-8C65-3B06-CE4A-1241B7594540}"/>
              </a:ext>
            </a:extLst>
          </p:cNvPr>
          <p:cNvSpPr txBox="1"/>
          <p:nvPr/>
        </p:nvSpPr>
        <p:spPr>
          <a:xfrm>
            <a:off x="6746772" y="1072485"/>
            <a:ext cx="5347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Superpositions are linear decompositions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8914E-C128-E12D-BBB3-05C00491A18C}"/>
                  </a:ext>
                </a:extLst>
              </p:cNvPr>
              <p:cNvSpPr txBox="1"/>
              <p:nvPr/>
            </p:nvSpPr>
            <p:spPr>
              <a:xfrm>
                <a:off x="385322" y="6088965"/>
                <a:ext cx="4214039" cy="49763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3668914E-C128-E12D-BBB3-05C00491A1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322" y="6088965"/>
                <a:ext cx="4214039" cy="49763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3974E8DD-1F77-A241-8B11-831DA01798C9}"/>
              </a:ext>
            </a:extLst>
          </p:cNvPr>
          <p:cNvSpPr txBox="1"/>
          <p:nvPr/>
        </p:nvSpPr>
        <p:spPr>
          <a:xfrm>
            <a:off x="103703" y="5086831"/>
            <a:ext cx="606685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Everything is a superposition of everything else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A73D4E-6D6D-75D3-18CC-7E0EF5F95F42}"/>
                  </a:ext>
                </a:extLst>
              </p:cNvPr>
              <p:cNvSpPr txBox="1"/>
              <p:nvPr/>
            </p:nvSpPr>
            <p:spPr>
              <a:xfrm>
                <a:off x="7262862" y="2320546"/>
                <a:ext cx="3520131" cy="69006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A8A73D4E-6D6D-75D3-18CC-7E0EF5F95F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2862" y="2320546"/>
                <a:ext cx="3520131" cy="690061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C25F1E-89EB-34FC-ED0D-1FE38FA2A7C4}"/>
                  </a:ext>
                </a:extLst>
              </p:cNvPr>
              <p:cNvSpPr txBox="1"/>
              <p:nvPr/>
            </p:nvSpPr>
            <p:spPr>
              <a:xfrm>
                <a:off x="7202101" y="1615115"/>
                <a:ext cx="4657109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600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DC25F1E-89EB-34FC-ED0D-1FE38FA2A7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2101" y="1615115"/>
                <a:ext cx="4657109" cy="646331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B052833A-6E33-E42D-2235-151FFCB94689}"/>
              </a:ext>
            </a:extLst>
          </p:cNvPr>
          <p:cNvSpPr txBox="1"/>
          <p:nvPr/>
        </p:nvSpPr>
        <p:spPr>
          <a:xfrm>
            <a:off x="8820591" y="3010607"/>
            <a:ext cx="321568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dirty="0"/>
              <a:t>diagonal force is a superposition</a:t>
            </a:r>
            <a:br>
              <a:rPr lang="en-US" dirty="0"/>
            </a:br>
            <a:r>
              <a:rPr lang="en-US" dirty="0"/>
              <a:t>of vertical and horizontal force</a:t>
            </a:r>
          </a:p>
        </p:txBody>
      </p:sp>
    </p:spTree>
    <p:extLst>
      <p:ext uri="{BB962C8B-B14F-4D97-AF65-F5344CB8AC3E}">
        <p14:creationId xmlns:p14="http://schemas.microsoft.com/office/powerpoint/2010/main" val="26079222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AC1A32-A187-33C1-EF5F-0AA934B669B9}"/>
              </a:ext>
            </a:extLst>
          </p:cNvPr>
          <p:cNvSpPr txBox="1"/>
          <p:nvPr/>
        </p:nvSpPr>
        <p:spPr>
          <a:xfrm>
            <a:off x="208028" y="62260"/>
            <a:ext cx="1109239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Schrödinger equation – (unitary) time evolution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8B57D1C-2845-0808-5E62-40243BCDBDAF}"/>
              </a:ext>
            </a:extLst>
          </p:cNvPr>
          <p:cNvGrpSpPr/>
          <p:nvPr/>
        </p:nvGrpSpPr>
        <p:grpSpPr>
          <a:xfrm>
            <a:off x="363026" y="3429000"/>
            <a:ext cx="4607391" cy="3079456"/>
            <a:chOff x="445273" y="1610481"/>
            <a:chExt cx="5834720" cy="3899770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4ED4F555-CA51-48BD-7CB3-77A254EAE4E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03520476-8436-1A76-0555-7217598B6286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086A37C-1DF9-E65D-7E2D-B0EE88B397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6593BF6-5DEB-048C-5CFB-7DB0EC15FAC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/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B7F4F1D-23A5-D136-C79B-32FFCE1639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8" y="3613866"/>
                  <a:ext cx="367985" cy="467716"/>
                </a:xfrm>
                <a:prstGeom prst="rect">
                  <a:avLst/>
                </a:prstGeom>
                <a:blipFill>
                  <a:blip r:embed="rId2"/>
                  <a:stretch>
                    <a:fillRect r="-68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50D45B5E-54D6-0C30-668C-8D65D2B6B7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794629" cy="467716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67F1ED2-418C-7C09-05B6-07E6729A1A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5" cy="467716"/>
                </a:xfrm>
                <a:prstGeom prst="rect">
                  <a:avLst/>
                </a:prstGeom>
                <a:blipFill>
                  <a:blip r:embed="rId4"/>
                  <a:stretch>
                    <a:fillRect r="-8958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𝐸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296E7FFB-E049-9AF9-6EEA-449C37FF426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890851" cy="467716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/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𝐸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094939-3A5D-892B-46D9-E9E0ECD7E0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6377" y="1876644"/>
                <a:ext cx="1592872" cy="63094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C0D93685-F5CD-7E0D-F427-11737FBAB057}"/>
              </a:ext>
            </a:extLst>
          </p:cNvPr>
          <p:cNvSpPr txBox="1"/>
          <p:nvPr/>
        </p:nvSpPr>
        <p:spPr>
          <a:xfrm>
            <a:off x="151400" y="2044343"/>
            <a:ext cx="1333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Hamiltonian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642DEB-68ED-3116-9085-2C15C83451D6}"/>
              </a:ext>
            </a:extLst>
          </p:cNvPr>
          <p:cNvCxnSpPr>
            <a:cxnSpLocks/>
          </p:cNvCxnSpPr>
          <p:nvPr/>
        </p:nvCxnSpPr>
        <p:spPr>
          <a:xfrm flipV="1">
            <a:off x="809897" y="170585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4EFDD3E-20B0-D210-6B4C-1C5A8FFA3E7F}"/>
              </a:ext>
            </a:extLst>
          </p:cNvPr>
          <p:cNvSpPr txBox="1"/>
          <p:nvPr/>
        </p:nvSpPr>
        <p:spPr>
          <a:xfrm>
            <a:off x="3853543" y="1681664"/>
            <a:ext cx="13608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diagonalized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/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b>
                                          <m:sSubPr>
                                            <m:ctrl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𝐸</m:t>
                                            </m:r>
                                          </m:e>
                                          <m:sub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0</m:t>
                                            </m:r>
                                          </m:sub>
                                        </m:s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𝑡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𝚤</m:t>
                                        </m:r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ℏ</m:t>
                                        </m:r>
                                      </m:den>
                                    </m:f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7AD89B8-87AB-2432-E365-A044B7F94A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2753" y="1822755"/>
                <a:ext cx="2849819" cy="84439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/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ℏ</m:t>
                      </m:r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442393C-4FA7-28FA-4A6C-556F2D35C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9769" y="1018964"/>
                <a:ext cx="3362780" cy="64633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EA501B5-B344-B318-372D-446165372D0B}"/>
              </a:ext>
            </a:extLst>
          </p:cNvPr>
          <p:cNvCxnSpPr>
            <a:cxnSpLocks/>
          </p:cNvCxnSpPr>
          <p:nvPr/>
        </p:nvCxnSpPr>
        <p:spPr>
          <a:xfrm flipH="1">
            <a:off x="3853543" y="2034645"/>
            <a:ext cx="575327" cy="130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/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⟩"/>
                          <m:ctrlPr>
                            <a:rPr lang="en-US" sz="36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𝑈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𝐻𝑡</m:t>
                              </m:r>
                            </m:num>
                            <m:den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𝚤</m:t>
                              </m:r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ℏ</m:t>
                              </m:r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B1FA9E1-3225-A5C6-F78D-C98EBFF52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3788" y="763253"/>
                <a:ext cx="6006581" cy="90204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773E6623-76B2-1030-59AE-7A9D9C0B538C}"/>
              </a:ext>
            </a:extLst>
          </p:cNvPr>
          <p:cNvSpPr txBox="1"/>
          <p:nvPr/>
        </p:nvSpPr>
        <p:spPr>
          <a:xfrm>
            <a:off x="5478461" y="2034645"/>
            <a:ext cx="24613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 evolution operator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8EFDDF4-0085-22D2-E408-6149760DA471}"/>
              </a:ext>
            </a:extLst>
          </p:cNvPr>
          <p:cNvCxnSpPr>
            <a:cxnSpLocks/>
          </p:cNvCxnSpPr>
          <p:nvPr/>
        </p:nvCxnSpPr>
        <p:spPr>
          <a:xfrm flipV="1">
            <a:off x="7574086" y="1669392"/>
            <a:ext cx="209006" cy="3467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Arc 43">
            <a:extLst>
              <a:ext uri="{FF2B5EF4-FFF2-40B4-BE49-F238E27FC236}">
                <a16:creationId xmlns:a16="http://schemas.microsoft.com/office/drawing/2014/main" id="{CA2F9F78-8D6A-F787-6B57-61673099342C}"/>
              </a:ext>
            </a:extLst>
          </p:cNvPr>
          <p:cNvSpPr/>
          <p:nvPr/>
        </p:nvSpPr>
        <p:spPr>
          <a:xfrm>
            <a:off x="2642620" y="4403471"/>
            <a:ext cx="987116" cy="987116"/>
          </a:xfrm>
          <a:prstGeom prst="arc">
            <a:avLst>
              <a:gd name="adj1" fmla="val 17042519"/>
              <a:gd name="adj2" fmla="val 85277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Arc 44">
            <a:extLst>
              <a:ext uri="{FF2B5EF4-FFF2-40B4-BE49-F238E27FC236}">
                <a16:creationId xmlns:a16="http://schemas.microsoft.com/office/drawing/2014/main" id="{CA253592-840C-9802-4D42-C3ED1FA501E3}"/>
              </a:ext>
            </a:extLst>
          </p:cNvPr>
          <p:cNvSpPr/>
          <p:nvPr/>
        </p:nvSpPr>
        <p:spPr>
          <a:xfrm rot="18411330">
            <a:off x="1916630" y="4058368"/>
            <a:ext cx="987116" cy="987116"/>
          </a:xfrm>
          <a:prstGeom prst="arc">
            <a:avLst>
              <a:gd name="adj1" fmla="val 17042519"/>
              <a:gd name="adj2" fmla="val 20997186"/>
            </a:avLst>
          </a:prstGeom>
          <a:ln w="381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/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39AF9602-2D53-E69B-61E1-B336DE3426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5785" y="4292377"/>
                <a:ext cx="1104213" cy="61087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/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9C6CBA9-C384-780E-5F10-444DAC514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7898" y="4091370"/>
                <a:ext cx="1093569" cy="610873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/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2EE04453-2679-E1C9-8DE7-176154314F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9134" y="3119043"/>
                <a:ext cx="2742802" cy="62985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Group 48">
            <a:extLst>
              <a:ext uri="{FF2B5EF4-FFF2-40B4-BE49-F238E27FC236}">
                <a16:creationId xmlns:a16="http://schemas.microsoft.com/office/drawing/2014/main" id="{F068DB85-ABC1-8476-F3C1-6D7B359A3F10}"/>
              </a:ext>
            </a:extLst>
          </p:cNvPr>
          <p:cNvGrpSpPr/>
          <p:nvPr/>
        </p:nvGrpSpPr>
        <p:grpSpPr>
          <a:xfrm>
            <a:off x="6368262" y="3713526"/>
            <a:ext cx="1713465" cy="2463441"/>
            <a:chOff x="6689695" y="3754872"/>
            <a:chExt cx="1916430" cy="2755242"/>
          </a:xfrm>
        </p:grpSpPr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6436577-4EA0-4379-7436-64139A05DAF2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21132"/>
              <a:chOff x="2521889" y="2808131"/>
              <a:chExt cx="1916430" cy="1921132"/>
            </a:xfrm>
          </p:grpSpPr>
          <p:sp>
            <p:nvSpPr>
              <p:cNvPr id="58" name="Oval 57">
                <a:extLst>
                  <a:ext uri="{FF2B5EF4-FFF2-40B4-BE49-F238E27FC236}">
                    <a16:creationId xmlns:a16="http://schemas.microsoft.com/office/drawing/2014/main" id="{FA2BF848-2455-D54D-4E1B-2B719AA16E01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Oval 31">
                <a:extLst>
                  <a:ext uri="{FF2B5EF4-FFF2-40B4-BE49-F238E27FC236}">
                    <a16:creationId xmlns:a16="http://schemas.microsoft.com/office/drawing/2014/main" id="{D5FEB99C-7B2A-242D-F4EC-79701BAFDCF0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24819EA4-6B87-5725-6A6E-7E73D40DE74E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61" name="Group 60">
                <a:extLst>
                  <a:ext uri="{FF2B5EF4-FFF2-40B4-BE49-F238E27FC236}">
                    <a16:creationId xmlns:a16="http://schemas.microsoft.com/office/drawing/2014/main" id="{9F4D27DB-A54A-6DBE-870F-68B18C3D6FA7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21132"/>
                <a:chOff x="2734489" y="2655731"/>
                <a:chExt cx="1186260" cy="1921132"/>
              </a:xfrm>
            </p:grpSpPr>
            <p:sp>
              <p:nvSpPr>
                <p:cNvPr id="65" name="Oval 64">
                  <a:extLst>
                    <a:ext uri="{FF2B5EF4-FFF2-40B4-BE49-F238E27FC236}">
                      <a16:creationId xmlns:a16="http://schemas.microsoft.com/office/drawing/2014/main" id="{93DACC2C-1251-1337-D120-D3CD208E73BB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6" name="Oval 9">
                  <a:extLst>
                    <a:ext uri="{FF2B5EF4-FFF2-40B4-BE49-F238E27FC236}">
                      <a16:creationId xmlns:a16="http://schemas.microsoft.com/office/drawing/2014/main" id="{F169BA34-B87E-91DA-1978-F99B57098B57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7" name="Oval 9">
                  <a:extLst>
                    <a:ext uri="{FF2B5EF4-FFF2-40B4-BE49-F238E27FC236}">
                      <a16:creationId xmlns:a16="http://schemas.microsoft.com/office/drawing/2014/main" id="{06DAB3DA-55AD-A7B5-585A-0A2AF3C536FE}"/>
                    </a:ext>
                  </a:extLst>
                </p:cNvPr>
                <p:cNvSpPr/>
                <p:nvPr/>
              </p:nvSpPr>
              <p:spPr>
                <a:xfrm>
                  <a:off x="3370449" y="2660597"/>
                  <a:ext cx="23466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62" name="Group 61">
                <a:extLst>
                  <a:ext uri="{FF2B5EF4-FFF2-40B4-BE49-F238E27FC236}">
                    <a16:creationId xmlns:a16="http://schemas.microsoft.com/office/drawing/2014/main" id="{82965349-8BDA-6FA0-2A16-AF63DBA1FB02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63" name="Oval 62">
                  <a:extLst>
                    <a:ext uri="{FF2B5EF4-FFF2-40B4-BE49-F238E27FC236}">
                      <a16:creationId xmlns:a16="http://schemas.microsoft.com/office/drawing/2014/main" id="{F60D0C75-463D-94FB-AC11-5AD4558E0357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64" name="Oval 9">
                  <a:extLst>
                    <a:ext uri="{FF2B5EF4-FFF2-40B4-BE49-F238E27FC236}">
                      <a16:creationId xmlns:a16="http://schemas.microsoft.com/office/drawing/2014/main" id="{691E4C7E-2481-A28B-6BE1-B5A755116F1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5A82C667-7E37-0C58-53FC-E0E5AF05BBB9}"/>
                </a:ext>
              </a:extLst>
            </p:cNvPr>
            <p:cNvGrpSpPr/>
            <p:nvPr/>
          </p:nvGrpSpPr>
          <p:grpSpPr>
            <a:xfrm>
              <a:off x="7378553" y="3754872"/>
              <a:ext cx="720557" cy="2755242"/>
              <a:chOff x="10193624" y="911557"/>
              <a:chExt cx="720557" cy="27552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begChr m:val="|"/>
                              <m:endChr m:val="⟩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𝐸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2" name="TextBox 51">
                    <a:extLst>
                      <a:ext uri="{FF2B5EF4-FFF2-40B4-BE49-F238E27FC236}">
                        <a16:creationId xmlns:a16="http://schemas.microsoft.com/office/drawing/2014/main" id="{486B1299-2748-7CBE-55B6-241C0B7693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701806" cy="41308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7D8224CA-8C61-42C0-D4C1-86C40C3E630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708977" cy="41308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sp>
        <p:nvSpPr>
          <p:cNvPr id="68" name="Arc 67">
            <a:extLst>
              <a:ext uri="{FF2B5EF4-FFF2-40B4-BE49-F238E27FC236}">
                <a16:creationId xmlns:a16="http://schemas.microsoft.com/office/drawing/2014/main" id="{D563BEAD-20B5-DD1B-901F-5B62C32D02E2}"/>
              </a:ext>
            </a:extLst>
          </p:cNvPr>
          <p:cNvSpPr/>
          <p:nvPr/>
        </p:nvSpPr>
        <p:spPr>
          <a:xfrm rot="9230533">
            <a:off x="6041815" y="2807303"/>
            <a:ext cx="2274036" cy="2274036"/>
          </a:xfrm>
          <a:prstGeom prst="arc">
            <a:avLst>
              <a:gd name="adj1" fmla="val 17042519"/>
              <a:gd name="adj2" fmla="val 18962680"/>
            </a:avLst>
          </a:prstGeom>
          <a:ln w="38100"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/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247B25B1-11EE-5B74-87C5-1233401877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92574" y="4641639"/>
                <a:ext cx="374141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3A99925E-5996-174C-7B45-134EB210361D}"/>
              </a:ext>
            </a:extLst>
          </p:cNvPr>
          <p:cNvCxnSpPr>
            <a:cxnSpLocks/>
          </p:cNvCxnSpPr>
          <p:nvPr/>
        </p:nvCxnSpPr>
        <p:spPr>
          <a:xfrm flipV="1">
            <a:off x="8576986" y="3860969"/>
            <a:ext cx="0" cy="2131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/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B2DE7275-BAAF-100A-A823-9A82D0EC28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14228" y="3784918"/>
                <a:ext cx="390876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/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4C12F9A-8A08-EEE8-3F28-86ED934590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3166" y="5992301"/>
                <a:ext cx="101207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96734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4C14882-6978-B53A-B00D-BEC7A2508DE6}"/>
              </a:ext>
            </a:extLst>
          </p:cNvPr>
          <p:cNvSpPr txBox="1"/>
          <p:nvPr/>
        </p:nvSpPr>
        <p:spPr>
          <a:xfrm>
            <a:off x="208028" y="62260"/>
            <a:ext cx="1122602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Superposition is a property of ANY linear system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E157AA9-961C-3B51-AF36-3EA071EB8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89" y="1143722"/>
            <a:ext cx="8707065" cy="109552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3BF18BE-21C5-BE06-A6C2-2044D6648401}"/>
              </a:ext>
            </a:extLst>
          </p:cNvPr>
          <p:cNvSpPr txBox="1"/>
          <p:nvPr/>
        </p:nvSpPr>
        <p:spPr>
          <a:xfrm>
            <a:off x="6937548" y="734225"/>
            <a:ext cx="5254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https://en.wikipedia.org/wiki/Superposition_principle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C0765F7-2F2E-1C9C-BAFC-D0E2166096AF}"/>
              </a:ext>
            </a:extLst>
          </p:cNvPr>
          <p:cNvSpPr txBox="1"/>
          <p:nvPr/>
        </p:nvSpPr>
        <p:spPr>
          <a:xfrm>
            <a:off x="300703" y="2463082"/>
            <a:ext cx="942783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Note: linearity is a property of the VECTOR space,</a:t>
            </a:r>
          </a:p>
          <a:p>
            <a:r>
              <a:rPr lang="en-US" sz="3600" dirty="0"/>
              <a:t>not of the projective space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BA25F8-E446-AB22-58E3-7200A654AA48}"/>
              </a:ext>
            </a:extLst>
          </p:cNvPr>
          <p:cNvSpPr txBox="1"/>
          <p:nvPr/>
        </p:nvSpPr>
        <p:spPr>
          <a:xfrm>
            <a:off x="604179" y="3770621"/>
            <a:ext cx="93046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solidFill>
                  <a:srgbClr val="C00000"/>
                </a:solidFill>
              </a:rPr>
              <a:t>Quantum superposition is NOT a physical property!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893F16-86B0-9B76-DBB4-690359D57888}"/>
              </a:ext>
            </a:extLst>
          </p:cNvPr>
          <p:cNvSpPr txBox="1"/>
          <p:nvPr/>
        </p:nvSpPr>
        <p:spPr>
          <a:xfrm>
            <a:off x="573589" y="5499478"/>
            <a:ext cx="39347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It is a property of the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vector space representation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EF8522E-3671-A17A-31C1-38613C4C6B90}"/>
              </a:ext>
            </a:extLst>
          </p:cNvPr>
          <p:cNvSpPr txBox="1"/>
          <p:nvPr/>
        </p:nvSpPr>
        <p:spPr>
          <a:xfrm>
            <a:off x="5014036" y="6048726"/>
            <a:ext cx="4167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Coefficients are representation dependent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2EC3AC-C3E6-C316-5538-9FEBB9137DBB}"/>
                  </a:ext>
                </a:extLst>
              </p:cNvPr>
              <p:cNvSpPr txBox="1"/>
              <p:nvPr/>
            </p:nvSpPr>
            <p:spPr>
              <a:xfrm>
                <a:off x="5587116" y="4717270"/>
                <a:ext cx="3259547" cy="13083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32EC3AC-C3E6-C316-5538-9FEBB9137D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116" y="4717270"/>
                <a:ext cx="3259547" cy="1308307"/>
              </a:xfrm>
              <a:prstGeom prst="rect">
                <a:avLst/>
              </a:prstGeom>
              <a:blipFill>
                <a:blip r:embed="rId3"/>
                <a:stretch>
                  <a:fillRect b="-3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272286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9E06B0-3935-BC75-4319-19F1AA0194A4}"/>
                  </a:ext>
                </a:extLst>
              </p:cNvPr>
              <p:cNvSpPr txBox="1"/>
              <p:nvPr/>
            </p:nvSpPr>
            <p:spPr>
              <a:xfrm>
                <a:off x="431225" y="140660"/>
                <a:ext cx="10046853" cy="11403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begChr m:val="|"/>
                              <m:endChr m:val="⟩"/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6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36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𝚤</m:t>
                          </m:r>
                          <m:f>
                            <m:f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3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6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36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36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39E06B0-3935-BC75-4319-19F1AA0194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225" y="140660"/>
                <a:ext cx="10046853" cy="11403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37BB22-9854-E69D-008C-7655D5446369}"/>
              </a:ext>
            </a:extLst>
          </p:cNvPr>
          <p:cNvSpPr txBox="1"/>
          <p:nvPr/>
        </p:nvSpPr>
        <p:spPr>
          <a:xfrm>
            <a:off x="5733420" y="1327537"/>
            <a:ext cx="2506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shift that depends</a:t>
            </a:r>
            <a:br>
              <a:rPr lang="en-US" dirty="0"/>
            </a:br>
            <a:r>
              <a:rPr lang="en-US" dirty="0"/>
              <a:t>on both components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6B84BE-C5F5-91DE-CE74-8F6B0E267FFF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8240325" y="1252035"/>
            <a:ext cx="377330" cy="398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842A-CE00-982E-B262-39B0529A3239}"/>
                  </a:ext>
                </a:extLst>
              </p:cNvPr>
              <p:cNvSpPr txBox="1"/>
              <p:nvPr/>
            </p:nvSpPr>
            <p:spPr>
              <a:xfrm>
                <a:off x="146570" y="4173076"/>
                <a:ext cx="6546838" cy="23244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𝜆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</m:sup>
                                  </m:sSup>
                                </m:e>
                              </m:d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d>
                                <m:dPr>
                                  <m:begChr m:val="|"/>
                                  <m:endChr m:val="⟩"/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p>
                                      <m:r>
                                        <a:rPr lang="en-US" sz="2400" i="1" dirty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𝑚</m:t>
                      </m:r>
                      <m:d>
                        <m:d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begChr m:val="|"/>
                              <m:endChr m:val="⟩"/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sz="2400" i="1" dirty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𝚤</m:t>
                          </m:r>
                          <m:f>
                            <m:f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sSub>
                                    <m:sSub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𝜆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</m:e>
                      </m:d>
                      <m:r>
                        <a:rPr lang="en-US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𝚤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  <m:rad>
                                <m:radPr>
                                  <m:degHide m:val="on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p>
                                    <m:sSupPr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begChr m:val="|"/>
                                          <m:endChr m:val="|"/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𝑐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rad>
                            </m:den>
                          </m:f>
                        </m:sup>
                      </m:sSup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sz="2400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|"/>
                          <m:endChr m:val="⟩"/>
                          <m:ctrlPr>
                            <a:rPr lang="en-US" sz="2400" i="1" dirty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982842A-CE00-982E-B262-39B0529A32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570" y="4173076"/>
                <a:ext cx="6546838" cy="232448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7C2C-7192-4D28-C4DB-C4A950945472}"/>
                  </a:ext>
                </a:extLst>
              </p:cNvPr>
              <p:cNvSpPr txBox="1"/>
              <p:nvPr/>
            </p:nvSpPr>
            <p:spPr>
              <a:xfrm>
                <a:off x="5010871" y="2516699"/>
                <a:ext cx="5082032" cy="8960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   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𝚤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begChr m:val="|"/>
                            <m:endChr m:val="⟩"/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𝑧</m:t>
                                </m:r>
                              </m:e>
                              <m:sup>
                                <m:r>
                                  <a:rPr lang="en-US" sz="2400" i="1" dirty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</m:sup>
                            </m:sSup>
                          </m:e>
                        </m:d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</m:t>
                        </m:r>
                        <m:rad>
                          <m:radPr>
                            <m:degHide m:val="on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rad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69F7C2C-7192-4D28-C4DB-C4A950945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0871" y="2516699"/>
                <a:ext cx="5082032" cy="89607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C133E935-FEAC-B20C-E617-1AD6348FB735}"/>
              </a:ext>
            </a:extLst>
          </p:cNvPr>
          <p:cNvGrpSpPr/>
          <p:nvPr/>
        </p:nvGrpSpPr>
        <p:grpSpPr>
          <a:xfrm>
            <a:off x="314078" y="1409836"/>
            <a:ext cx="2047459" cy="1925475"/>
            <a:chOff x="3282984" y="1278901"/>
            <a:chExt cx="5834720" cy="3940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B0A82B-2F6F-23DF-5EE8-4B361654C657}"/>
                    </a:ext>
                  </a:extLst>
                </p:cNvPr>
                <p:cNvSpPr txBox="1"/>
                <p:nvPr/>
              </p:nvSpPr>
              <p:spPr>
                <a:xfrm>
                  <a:off x="8749718" y="3323006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B6B0A82B-2F6F-23DF-5EE8-4B361654C6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9718" y="3323006"/>
                  <a:ext cx="367986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33333" r="-361905" b="-1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0F38051-EC74-46DB-0A2E-4B518F89DB42}"/>
                </a:ext>
              </a:extLst>
            </p:cNvPr>
            <p:cNvCxnSpPr>
              <a:cxnSpLocks/>
            </p:cNvCxnSpPr>
            <p:nvPr/>
          </p:nvCxnSpPr>
          <p:spPr>
            <a:xfrm>
              <a:off x="6165332" y="1426620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D64E07-DB87-7E43-9D5D-F37DB0BFFAB7}"/>
                    </a:ext>
                  </a:extLst>
                </p:cNvPr>
                <p:cNvSpPr txBox="1"/>
                <p:nvPr/>
              </p:nvSpPr>
              <p:spPr>
                <a:xfrm>
                  <a:off x="6175164" y="1278901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C7D64E07-DB87-7E43-9D5D-F37DB0BFFA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5164" y="1278901"/>
                  <a:ext cx="649537" cy="369332"/>
                </a:xfrm>
                <a:prstGeom prst="rect">
                  <a:avLst/>
                </a:prstGeom>
                <a:blipFill>
                  <a:blip r:embed="rId6"/>
                  <a:stretch>
                    <a:fillRect l="-8108" r="-172973" b="-130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3962BC34-FE65-1760-4143-C380A3A6A911}"/>
                </a:ext>
              </a:extLst>
            </p:cNvPr>
            <p:cNvCxnSpPr>
              <a:cxnSpLocks/>
            </p:cNvCxnSpPr>
            <p:nvPr/>
          </p:nvCxnSpPr>
          <p:spPr>
            <a:xfrm>
              <a:off x="3282984" y="3323006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DA495B5-B1B2-3B44-59CA-141B89664984}"/>
              </a:ext>
            </a:extLst>
          </p:cNvPr>
          <p:cNvCxnSpPr/>
          <p:nvPr/>
        </p:nvCxnSpPr>
        <p:spPr>
          <a:xfrm flipV="1">
            <a:off x="1325521" y="1860605"/>
            <a:ext cx="639033" cy="5480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70338E-2FA0-A8EF-4B3B-C6FE2D62AFD0}"/>
                  </a:ext>
                </a:extLst>
              </p:cNvPr>
              <p:cNvSpPr txBox="1"/>
              <p:nvPr/>
            </p:nvSpPr>
            <p:spPr>
              <a:xfrm>
                <a:off x="1574975" y="2049515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4F70338E-2FA0-A8EF-4B3B-C6FE2D62A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4975" y="2049515"/>
                <a:ext cx="374141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5CC71B-CBD9-4117-63F0-5FDE236F323B}"/>
                  </a:ext>
                </a:extLst>
              </p:cNvPr>
              <p:cNvSpPr txBox="1"/>
              <p:nvPr/>
            </p:nvSpPr>
            <p:spPr>
              <a:xfrm>
                <a:off x="1799582" y="1609480"/>
                <a:ext cx="2653746" cy="6717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𝑐</m:t>
                                          </m:r>
                                        </m:e>
                                        <m:sub>
                                          <m:r>
                                            <a:rPr lang="en-US" sz="1600" b="0" i="1" smtClean="0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rad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75CC71B-CBD9-4117-63F0-5FDE236F32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582" y="1609480"/>
                <a:ext cx="2653746" cy="67172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TextBox 33">
            <a:extLst>
              <a:ext uri="{FF2B5EF4-FFF2-40B4-BE49-F238E27FC236}">
                <a16:creationId xmlns:a16="http://schemas.microsoft.com/office/drawing/2014/main" id="{26C326E8-AC5C-1445-FE2C-0D43EB586CEB}"/>
              </a:ext>
            </a:extLst>
          </p:cNvPr>
          <p:cNvSpPr txBox="1"/>
          <p:nvPr/>
        </p:nvSpPr>
        <p:spPr>
          <a:xfrm>
            <a:off x="8585609" y="1919027"/>
            <a:ext cx="30732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Non linear map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7FE6ABC-6491-9665-4204-D5B469455410}"/>
              </a:ext>
            </a:extLst>
          </p:cNvPr>
          <p:cNvSpPr txBox="1"/>
          <p:nvPr/>
        </p:nvSpPr>
        <p:spPr>
          <a:xfrm>
            <a:off x="314078" y="3526745"/>
            <a:ext cx="62419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>
                    <a:lumMod val="75000"/>
                  </a:schemeClr>
                </a:solidFill>
              </a:rPr>
              <a:t>Preserves the rays: colinear map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1F437F-308D-264E-0E3B-E7CDA8DF557D}"/>
                  </a:ext>
                </a:extLst>
              </p:cNvPr>
              <p:cNvSpPr txBox="1"/>
              <p:nvPr/>
            </p:nvSpPr>
            <p:spPr>
              <a:xfrm>
                <a:off x="6556043" y="4287043"/>
                <a:ext cx="2709653" cy="8473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𝜙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:r>
                  <a:rPr lang="en-US" sz="2400" b="0" i="1" dirty="0">
                    <a:latin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func>
                      <m:funcPr>
                        <m:ctrlP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sSup>
                      <m:sSupPr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acc>
                          <m:accPr>
                            <m:chr m:val="̂"/>
                            <m:ctrlP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4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𝜑</m:t>
                            </m:r>
                          </m:e>
                        </m:acc>
                      </m:sup>
                    </m:sSup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91F437F-308D-264E-0E3B-E7CDA8DF55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043" y="4287043"/>
                <a:ext cx="2709653" cy="84734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5A975DB-D95B-88B1-DDB9-48F8528DA349}"/>
              </a:ext>
            </a:extLst>
          </p:cNvPr>
          <p:cNvCxnSpPr>
            <a:cxnSpLocks/>
          </p:cNvCxnSpPr>
          <p:nvPr/>
        </p:nvCxnSpPr>
        <p:spPr>
          <a:xfrm flipV="1">
            <a:off x="8440871" y="5143671"/>
            <a:ext cx="296729" cy="641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ADE0AAC2-487C-2378-B35F-9B7BF0DF3272}"/>
              </a:ext>
            </a:extLst>
          </p:cNvPr>
          <p:cNvSpPr txBox="1"/>
          <p:nvPr/>
        </p:nvSpPr>
        <p:spPr>
          <a:xfrm>
            <a:off x="6785346" y="5759546"/>
            <a:ext cx="26928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phase of the inner product</a:t>
            </a:r>
            <a:br>
              <a:rPr lang="en-US" dirty="0"/>
            </a:br>
            <a:r>
              <a:rPr lang="en-US" dirty="0"/>
              <a:t>will change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CF2CC4-7CB0-3C4F-C9F0-28557997847C}"/>
              </a:ext>
            </a:extLst>
          </p:cNvPr>
          <p:cNvSpPr txBox="1"/>
          <p:nvPr/>
        </p:nvSpPr>
        <p:spPr>
          <a:xfrm>
            <a:off x="254441" y="1628926"/>
            <a:ext cx="64607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vector</a:t>
            </a:r>
            <a:br>
              <a:rPr lang="en-US" sz="1400" dirty="0"/>
            </a:br>
            <a:r>
              <a:rPr lang="en-US" sz="1400" dirty="0"/>
              <a:t>space</a:t>
            </a:r>
          </a:p>
        </p:txBody>
      </p:sp>
    </p:spTree>
    <p:extLst>
      <p:ext uri="{BB962C8B-B14F-4D97-AF65-F5344CB8AC3E}">
        <p14:creationId xmlns:p14="http://schemas.microsoft.com/office/powerpoint/2010/main" val="8411637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12F3434-2AD3-97E1-E095-F472E67F7F62}"/>
              </a:ext>
            </a:extLst>
          </p:cNvPr>
          <p:cNvSpPr txBox="1"/>
          <p:nvPr/>
        </p:nvSpPr>
        <p:spPr>
          <a:xfrm>
            <a:off x="405518" y="206733"/>
            <a:ext cx="1115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The main difference in quantum mechanics is not the use of complex vector spaces, but the use of projective spaces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7DED54-6522-5141-C927-8CD5913FFEB3}"/>
              </a:ext>
            </a:extLst>
          </p:cNvPr>
          <p:cNvSpPr txBox="1"/>
          <p:nvPr/>
        </p:nvSpPr>
        <p:spPr>
          <a:xfrm>
            <a:off x="405518" y="1559780"/>
            <a:ext cx="1115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A quantum state is not a vector in the Hilbert space, but a one-dimensional subspace, a complex plane (i.e. a “ray”)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2DE1DA-3C20-AB23-1535-9F9E212E6641}"/>
              </a:ext>
            </a:extLst>
          </p:cNvPr>
          <p:cNvSpPr txBox="1"/>
          <p:nvPr/>
        </p:nvSpPr>
        <p:spPr>
          <a:xfrm>
            <a:off x="405518" y="2912827"/>
            <a:ext cx="1115700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For a spin 1/2 system, angles in Hilbert space are half the physical angles (half-sphere is “stretched” to a full sphere)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00CA20A-F53E-0CAA-BBD0-A804F54F3C40}"/>
              </a:ext>
            </a:extLst>
          </p:cNvPr>
          <p:cNvSpPr txBox="1"/>
          <p:nvPr/>
        </p:nvSpPr>
        <p:spPr>
          <a:xfrm>
            <a:off x="405518" y="4265874"/>
            <a:ext cx="862716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Superposition (linearity) is a property of the vector space, not of the projective space, and therefore not “fully” physical</a:t>
            </a:r>
          </a:p>
        </p:txBody>
      </p:sp>
    </p:spTree>
    <p:extLst>
      <p:ext uri="{BB962C8B-B14F-4D97-AF65-F5344CB8AC3E}">
        <p14:creationId xmlns:p14="http://schemas.microsoft.com/office/powerpoint/2010/main" val="974687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Oval 40">
            <a:extLst>
              <a:ext uri="{FF2B5EF4-FFF2-40B4-BE49-F238E27FC236}">
                <a16:creationId xmlns:a16="http://schemas.microsoft.com/office/drawing/2014/main" id="{2E228C17-2215-DE5F-B45E-F208C6F51F9E}"/>
              </a:ext>
            </a:extLst>
          </p:cNvPr>
          <p:cNvSpPr/>
          <p:nvPr/>
        </p:nvSpPr>
        <p:spPr>
          <a:xfrm>
            <a:off x="2369489" y="2655731"/>
            <a:ext cx="1916264" cy="1916264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EC92C14-C439-3AB2-E17B-A64A159CDF5D}"/>
              </a:ext>
            </a:extLst>
          </p:cNvPr>
          <p:cNvSpPr/>
          <p:nvPr/>
        </p:nvSpPr>
        <p:spPr>
          <a:xfrm>
            <a:off x="2369489" y="2655732"/>
            <a:ext cx="1916264" cy="958132"/>
          </a:xfrm>
          <a:custGeom>
            <a:avLst/>
            <a:gdLst>
              <a:gd name="connsiteX0" fmla="*/ 0 w 1916264"/>
              <a:gd name="connsiteY0" fmla="*/ 958132 h 1916264"/>
              <a:gd name="connsiteX1" fmla="*/ 958132 w 1916264"/>
              <a:gd name="connsiteY1" fmla="*/ 0 h 1916264"/>
              <a:gd name="connsiteX2" fmla="*/ 1916264 w 1916264"/>
              <a:gd name="connsiteY2" fmla="*/ 958132 h 1916264"/>
              <a:gd name="connsiteX3" fmla="*/ 958132 w 1916264"/>
              <a:gd name="connsiteY3" fmla="*/ 1916264 h 1916264"/>
              <a:gd name="connsiteX4" fmla="*/ 0 w 1916264"/>
              <a:gd name="connsiteY4" fmla="*/ 958132 h 1916264"/>
              <a:gd name="connsiteX0" fmla="*/ 958132 w 1916264"/>
              <a:gd name="connsiteY0" fmla="*/ 1916264 h 2007704"/>
              <a:gd name="connsiteX1" fmla="*/ 0 w 1916264"/>
              <a:gd name="connsiteY1" fmla="*/ 958132 h 2007704"/>
              <a:gd name="connsiteX2" fmla="*/ 958132 w 1916264"/>
              <a:gd name="connsiteY2" fmla="*/ 0 h 2007704"/>
              <a:gd name="connsiteX3" fmla="*/ 1916264 w 1916264"/>
              <a:gd name="connsiteY3" fmla="*/ 958132 h 2007704"/>
              <a:gd name="connsiteX4" fmla="*/ 1049572 w 1916264"/>
              <a:gd name="connsiteY4" fmla="*/ 2007704 h 2007704"/>
              <a:gd name="connsiteX0" fmla="*/ 958132 w 1916264"/>
              <a:gd name="connsiteY0" fmla="*/ 1916264 h 1916264"/>
              <a:gd name="connsiteX1" fmla="*/ 0 w 1916264"/>
              <a:gd name="connsiteY1" fmla="*/ 958132 h 1916264"/>
              <a:gd name="connsiteX2" fmla="*/ 958132 w 1916264"/>
              <a:gd name="connsiteY2" fmla="*/ 0 h 1916264"/>
              <a:gd name="connsiteX3" fmla="*/ 1916264 w 1916264"/>
              <a:gd name="connsiteY3" fmla="*/ 958132 h 1916264"/>
              <a:gd name="connsiteX0" fmla="*/ 0 w 1916264"/>
              <a:gd name="connsiteY0" fmla="*/ 958132 h 958132"/>
              <a:gd name="connsiteX1" fmla="*/ 958132 w 1916264"/>
              <a:gd name="connsiteY1" fmla="*/ 0 h 958132"/>
              <a:gd name="connsiteX2" fmla="*/ 1916264 w 1916264"/>
              <a:gd name="connsiteY2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264" h="958132">
                <a:moveTo>
                  <a:pt x="0" y="958132"/>
                </a:moveTo>
                <a:cubicBezTo>
                  <a:pt x="0" y="428970"/>
                  <a:pt x="428970" y="0"/>
                  <a:pt x="958132" y="0"/>
                </a:cubicBezTo>
                <a:cubicBezTo>
                  <a:pt x="1487294" y="0"/>
                  <a:pt x="1916264" y="428970"/>
                  <a:pt x="1916264" y="958132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27621" y="1618920"/>
                <a:ext cx="3713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21" y="1618920"/>
                <a:ext cx="371384" cy="369332"/>
              </a:xfrm>
              <a:prstGeom prst="rect">
                <a:avLst/>
              </a:prstGeom>
              <a:blipFill>
                <a:blip r:embed="rId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8EF2817-4DC6-97F6-2C2E-74269DFFDE5F}"/>
              </a:ext>
            </a:extLst>
          </p:cNvPr>
          <p:cNvCxnSpPr>
            <a:cxnSpLocks/>
          </p:cNvCxnSpPr>
          <p:nvPr/>
        </p:nvCxnSpPr>
        <p:spPr>
          <a:xfrm>
            <a:off x="445273" y="2655733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898497" y="1967944"/>
            <a:ext cx="4858247" cy="3291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/>
              <p:nvPr/>
            </p:nvSpPr>
            <p:spPr>
              <a:xfrm>
                <a:off x="2872368" y="1254716"/>
                <a:ext cx="8266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2368" y="1254716"/>
                <a:ext cx="826637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AEF9E-D6AC-2309-EEA2-7A853AEAAB67}"/>
                  </a:ext>
                </a:extLst>
              </p:cNvPr>
              <p:cNvSpPr txBox="1"/>
              <p:nvPr/>
            </p:nvSpPr>
            <p:spPr>
              <a:xfrm>
                <a:off x="4956779" y="1549850"/>
                <a:ext cx="25447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sin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unc>
                            <m:func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</m:func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6CAEF9E-D6AC-2309-EEA2-7A853AEAAB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6779" y="1549850"/>
                <a:ext cx="254479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E9A9175-0942-72DB-9CA5-458AEB079F8E}"/>
              </a:ext>
            </a:extLst>
          </p:cNvPr>
          <p:cNvSpPr txBox="1"/>
          <p:nvPr/>
        </p:nvSpPr>
        <p:spPr>
          <a:xfrm>
            <a:off x="1057062" y="142116"/>
            <a:ext cx="45411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Real projective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/>
              <p:nvPr/>
            </p:nvSpPr>
            <p:spPr>
              <a:xfrm>
                <a:off x="5598177" y="3261434"/>
                <a:ext cx="82791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177" y="3261434"/>
                <a:ext cx="82791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8F81C805-48D9-99BD-8D6B-DB29657E7187}"/>
              </a:ext>
            </a:extLst>
          </p:cNvPr>
          <p:cNvGrpSpPr/>
          <p:nvPr/>
        </p:nvGrpSpPr>
        <p:grpSpPr>
          <a:xfrm>
            <a:off x="8443761" y="914810"/>
            <a:ext cx="3578946" cy="2901884"/>
            <a:chOff x="8443761" y="914810"/>
            <a:chExt cx="3578946" cy="2901884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DC602920-FEA4-FF9B-0E51-092203CFC15E}"/>
                </a:ext>
              </a:extLst>
            </p:cNvPr>
            <p:cNvSpPr/>
            <p:nvPr/>
          </p:nvSpPr>
          <p:spPr>
            <a:xfrm>
              <a:off x="9476474" y="1305955"/>
              <a:ext cx="1916264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C51C398-99EA-728F-7D3F-0FA82E529D89}"/>
                    </a:ext>
                  </a:extLst>
                </p:cNvPr>
                <p:cNvSpPr txBox="1"/>
                <p:nvPr/>
              </p:nvSpPr>
              <p:spPr>
                <a:xfrm>
                  <a:off x="10163538" y="914810"/>
                  <a:ext cx="54213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0C51C398-99EA-728F-7D3F-0FA82E529D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63538" y="914810"/>
                  <a:ext cx="542136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0B57D0-B3F1-8647-850C-A2AC662C216D}"/>
                    </a:ext>
                  </a:extLst>
                </p:cNvPr>
                <p:cNvSpPr txBox="1"/>
                <p:nvPr/>
              </p:nvSpPr>
              <p:spPr>
                <a:xfrm>
                  <a:off x="11377850" y="1984726"/>
                  <a:ext cx="644857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310B57D0-B3F1-8647-850C-A2AC662C21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7850" y="1984726"/>
                  <a:ext cx="644857" cy="5629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F700B9-0A54-4F91-2C46-4C4900A5262A}"/>
                    </a:ext>
                  </a:extLst>
                </p:cNvPr>
                <p:cNvSpPr txBox="1"/>
                <p:nvPr/>
              </p:nvSpPr>
              <p:spPr>
                <a:xfrm>
                  <a:off x="8443761" y="1980698"/>
                  <a:ext cx="1029577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,−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06F700B9-0A54-4F91-2C46-4C4900A526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43761" y="1980698"/>
                  <a:ext cx="1029577" cy="5629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C7A23F-1D6D-C163-827E-597B099F5F48}"/>
                    </a:ext>
                  </a:extLst>
                </p:cNvPr>
                <p:cNvSpPr txBox="1"/>
                <p:nvPr/>
              </p:nvSpPr>
              <p:spPr>
                <a:xfrm>
                  <a:off x="9426708" y="3253719"/>
                  <a:ext cx="1709379" cy="5629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−∞,−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; ∞,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44C7A23F-1D6D-C163-827E-597B099F5F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26708" y="3253719"/>
                  <a:ext cx="1709379" cy="56297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680105-6723-230C-1358-908BDA871104}"/>
                    </a:ext>
                  </a:extLst>
                </p:cNvPr>
                <p:cNvSpPr txBox="1"/>
                <p:nvPr/>
              </p:nvSpPr>
              <p:spPr>
                <a:xfrm>
                  <a:off x="11288023" y="936623"/>
                  <a:ext cx="5911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3E680105-6723-230C-1358-908BDA8711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88023" y="936623"/>
                  <a:ext cx="591123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" name="Arc 1">
            <a:extLst>
              <a:ext uri="{FF2B5EF4-FFF2-40B4-BE49-F238E27FC236}">
                <a16:creationId xmlns:a16="http://schemas.microsoft.com/office/drawing/2014/main" id="{8E10FE27-0C69-289D-35D4-775BA6FE73B9}"/>
              </a:ext>
            </a:extLst>
          </p:cNvPr>
          <p:cNvSpPr/>
          <p:nvPr/>
        </p:nvSpPr>
        <p:spPr>
          <a:xfrm>
            <a:off x="3043497" y="3343523"/>
            <a:ext cx="565953" cy="565953"/>
          </a:xfrm>
          <a:prstGeom prst="arc">
            <a:avLst>
              <a:gd name="adj1" fmla="val 16200000"/>
              <a:gd name="adj2" fmla="val 19423499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1BA2E-A039-9B64-0BAD-5644C3E753D8}"/>
                  </a:ext>
                </a:extLst>
              </p:cNvPr>
              <p:cNvSpPr txBox="1"/>
              <p:nvPr/>
            </p:nvSpPr>
            <p:spPr>
              <a:xfrm>
                <a:off x="3331019" y="3044639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621BA2E-A039-9B64-0BAD-5644C3E75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1019" y="3044639"/>
                <a:ext cx="367986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2CA8272F-CF55-AADC-73BB-CC881E896AE8}"/>
              </a:ext>
            </a:extLst>
          </p:cNvPr>
          <p:cNvSpPr txBox="1"/>
          <p:nvPr/>
        </p:nvSpPr>
        <p:spPr>
          <a:xfrm>
            <a:off x="6289561" y="272498"/>
            <a:ext cx="414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all lines that pass through the origin</a:t>
            </a:r>
          </a:p>
          <a:p>
            <a:r>
              <a:rPr lang="en-US" dirty="0"/>
              <a:t>(one dimensional-subspace, “rays”)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5A0E42-08FB-AD3A-90B8-AF056EC9293A}"/>
              </a:ext>
            </a:extLst>
          </p:cNvPr>
          <p:cNvCxnSpPr/>
          <p:nvPr/>
        </p:nvCxnSpPr>
        <p:spPr>
          <a:xfrm flipH="1">
            <a:off x="5756744" y="595909"/>
            <a:ext cx="339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8223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Picture 95">
            <a:extLst>
              <a:ext uri="{FF2B5EF4-FFF2-40B4-BE49-F238E27FC236}">
                <a16:creationId xmlns:a16="http://schemas.microsoft.com/office/drawing/2014/main" id="{D68D5698-4015-C2B5-A2DA-776D9C6355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8464" y="2163752"/>
            <a:ext cx="2252708" cy="22527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27621" y="1618920"/>
                <a:ext cx="3537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21" y="1618920"/>
                <a:ext cx="3537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1394919" y="1757197"/>
            <a:ext cx="3865400" cy="3713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/>
              <p:nvPr/>
            </p:nvSpPr>
            <p:spPr>
              <a:xfrm>
                <a:off x="2803788" y="1254716"/>
                <a:ext cx="100296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[0,0,1]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88" y="1254716"/>
                <a:ext cx="1002967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E9A9175-0942-72DB-9CA5-458AEB079F8E}"/>
              </a:ext>
            </a:extLst>
          </p:cNvPr>
          <p:cNvSpPr txBox="1"/>
          <p:nvPr/>
        </p:nvSpPr>
        <p:spPr>
          <a:xfrm>
            <a:off x="760728" y="142116"/>
            <a:ext cx="497873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Real projective plane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/>
              <p:nvPr/>
            </p:nvSpPr>
            <p:spPr>
              <a:xfrm>
                <a:off x="5531564" y="3254714"/>
                <a:ext cx="1004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64" y="3254714"/>
                <a:ext cx="1004249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/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/>
              <p:nvPr/>
            </p:nvSpPr>
            <p:spPr>
              <a:xfrm>
                <a:off x="4943239" y="1358227"/>
                <a:ext cx="10042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39" y="1358227"/>
                <a:ext cx="1004249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ED22F-D707-1664-B7C8-7DBFEDD61A9D}"/>
              </a:ext>
            </a:extLst>
          </p:cNvPr>
          <p:cNvGrpSpPr/>
          <p:nvPr/>
        </p:nvGrpSpPr>
        <p:grpSpPr>
          <a:xfrm>
            <a:off x="2369489" y="2655729"/>
            <a:ext cx="1916428" cy="1916268"/>
            <a:chOff x="2369489" y="2655729"/>
            <a:chExt cx="1916428" cy="19162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EA6F451-6D15-BAFD-1E67-5372A5E33967}"/>
                </a:ext>
              </a:extLst>
            </p:cNvPr>
            <p:cNvSpPr/>
            <p:nvPr/>
          </p:nvSpPr>
          <p:spPr>
            <a:xfrm>
              <a:off x="2771355" y="2664799"/>
              <a:ext cx="1112528" cy="1907196"/>
            </a:xfrm>
            <a:custGeom>
              <a:avLst/>
              <a:gdLst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859255 w 1112528"/>
                <a:gd name="connsiteY3" fmla="*/ 147067 h 1907196"/>
                <a:gd name="connsiteX4" fmla="*/ 867277 w 1112528"/>
                <a:gd name="connsiteY4" fmla="*/ 154566 h 1907196"/>
                <a:gd name="connsiteX5" fmla="*/ 949602 w 1112528"/>
                <a:gd name="connsiteY5" fmla="*/ 271562 h 1907196"/>
                <a:gd name="connsiteX6" fmla="*/ 950178 w 1112528"/>
                <a:gd name="connsiteY6" fmla="*/ 272764 h 1907196"/>
                <a:gd name="connsiteX7" fmla="*/ 753969 w 1112528"/>
                <a:gd name="connsiteY7" fmla="*/ 56165 h 1907196"/>
                <a:gd name="connsiteX8" fmla="*/ 772787 w 1112528"/>
                <a:gd name="connsiteY8" fmla="*/ 66227 h 1907196"/>
                <a:gd name="connsiteX9" fmla="*/ 827169 w 1112528"/>
                <a:gd name="connsiteY9" fmla="*/ 117069 h 1907196"/>
                <a:gd name="connsiteX10" fmla="*/ 660363 w 1112528"/>
                <a:gd name="connsiteY10" fmla="*/ 9008 h 1907196"/>
                <a:gd name="connsiteX11" fmla="*/ 668371 w 1112528"/>
                <a:gd name="connsiteY11" fmla="*/ 10398 h 1907196"/>
                <a:gd name="connsiteX12" fmla="*/ 671628 w 1112528"/>
                <a:gd name="connsiteY12" fmla="*/ 12139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671628 w 1112528"/>
                <a:gd name="connsiteY13" fmla="*/ 12139 h 1907196"/>
                <a:gd name="connsiteX14" fmla="*/ 668371 w 1112528"/>
                <a:gd name="connsiteY14" fmla="*/ 10398 h 1907196"/>
                <a:gd name="connsiteX15" fmla="*/ 671628 w 1112528"/>
                <a:gd name="connsiteY15" fmla="*/ 12139 h 1907196"/>
                <a:gd name="connsiteX16" fmla="*/ 504041 w 1112528"/>
                <a:gd name="connsiteY16" fmla="*/ 0 h 1907196"/>
                <a:gd name="connsiteX17" fmla="*/ 1035717 w 1112528"/>
                <a:gd name="connsiteY17" fmla="*/ 471086 h 1907196"/>
                <a:gd name="connsiteX18" fmla="*/ 1068814 w 1112528"/>
                <a:gd name="connsiteY18" fmla="*/ 576116 h 1907196"/>
                <a:gd name="connsiteX19" fmla="*/ 1112528 w 1112528"/>
                <a:gd name="connsiteY19" fmla="*/ 949064 h 1907196"/>
                <a:gd name="connsiteX20" fmla="*/ 556264 w 1112528"/>
                <a:gd name="connsiteY20" fmla="*/ 1907196 h 1907196"/>
                <a:gd name="connsiteX21" fmla="*/ 0 w 1112528"/>
                <a:gd name="connsiteY21" fmla="*/ 949064 h 1907196"/>
                <a:gd name="connsiteX22" fmla="*/ 444158 w 1112528"/>
                <a:gd name="connsiteY22" fmla="*/ 10398 h 1907196"/>
                <a:gd name="connsiteX23" fmla="*/ 504041 w 1112528"/>
                <a:gd name="connsiteY23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20" fmla="*/ 504041 w 1112528"/>
                <a:gd name="connsiteY20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827169 w 1112528"/>
                <a:gd name="connsiteY9" fmla="*/ 117069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504041 w 1112528"/>
                <a:gd name="connsiteY12" fmla="*/ 0 h 1907196"/>
                <a:gd name="connsiteX13" fmla="*/ 1035717 w 1112528"/>
                <a:gd name="connsiteY13" fmla="*/ 471086 h 1907196"/>
                <a:gd name="connsiteX14" fmla="*/ 1068814 w 1112528"/>
                <a:gd name="connsiteY14" fmla="*/ 576116 h 1907196"/>
                <a:gd name="connsiteX15" fmla="*/ 1112528 w 1112528"/>
                <a:gd name="connsiteY15" fmla="*/ 949064 h 1907196"/>
                <a:gd name="connsiteX16" fmla="*/ 556264 w 1112528"/>
                <a:gd name="connsiteY16" fmla="*/ 1907196 h 1907196"/>
                <a:gd name="connsiteX17" fmla="*/ 0 w 1112528"/>
                <a:gd name="connsiteY17" fmla="*/ 949064 h 1907196"/>
                <a:gd name="connsiteX18" fmla="*/ 444158 w 1112528"/>
                <a:gd name="connsiteY18" fmla="*/ 10398 h 1907196"/>
                <a:gd name="connsiteX19" fmla="*/ 504041 w 1112528"/>
                <a:gd name="connsiteY19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504041 w 1112528"/>
                <a:gd name="connsiteY9" fmla="*/ 0 h 1907196"/>
                <a:gd name="connsiteX10" fmla="*/ 1035717 w 1112528"/>
                <a:gd name="connsiteY10" fmla="*/ 471086 h 1907196"/>
                <a:gd name="connsiteX11" fmla="*/ 1068814 w 1112528"/>
                <a:gd name="connsiteY11" fmla="*/ 576116 h 1907196"/>
                <a:gd name="connsiteX12" fmla="*/ 1112528 w 1112528"/>
                <a:gd name="connsiteY12" fmla="*/ 949064 h 1907196"/>
                <a:gd name="connsiteX13" fmla="*/ 556264 w 1112528"/>
                <a:gd name="connsiteY13" fmla="*/ 1907196 h 1907196"/>
                <a:gd name="connsiteX14" fmla="*/ 0 w 1112528"/>
                <a:gd name="connsiteY14" fmla="*/ 949064 h 1907196"/>
                <a:gd name="connsiteX15" fmla="*/ 444158 w 1112528"/>
                <a:gd name="connsiteY15" fmla="*/ 10398 h 1907196"/>
                <a:gd name="connsiteX16" fmla="*/ 504041 w 1112528"/>
                <a:gd name="connsiteY16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50178 w 1112528"/>
                <a:gd name="connsiteY4" fmla="*/ 272764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504041 w 1112528"/>
                <a:gd name="connsiteY8" fmla="*/ 0 h 1907196"/>
                <a:gd name="connsiteX9" fmla="*/ 1035717 w 1112528"/>
                <a:gd name="connsiteY9" fmla="*/ 471086 h 1907196"/>
                <a:gd name="connsiteX10" fmla="*/ 1068814 w 1112528"/>
                <a:gd name="connsiteY10" fmla="*/ 576116 h 1907196"/>
                <a:gd name="connsiteX11" fmla="*/ 1112528 w 1112528"/>
                <a:gd name="connsiteY11" fmla="*/ 949064 h 1907196"/>
                <a:gd name="connsiteX12" fmla="*/ 556264 w 1112528"/>
                <a:gd name="connsiteY12" fmla="*/ 1907196 h 1907196"/>
                <a:gd name="connsiteX13" fmla="*/ 0 w 1112528"/>
                <a:gd name="connsiteY13" fmla="*/ 949064 h 1907196"/>
                <a:gd name="connsiteX14" fmla="*/ 444158 w 1112528"/>
                <a:gd name="connsiteY14" fmla="*/ 10398 h 1907196"/>
                <a:gd name="connsiteX15" fmla="*/ 504041 w 1112528"/>
                <a:gd name="connsiteY15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49602 w 1112528"/>
                <a:gd name="connsiteY4" fmla="*/ 271562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504041 w 1112528"/>
                <a:gd name="connsiteY7" fmla="*/ 0 h 1907196"/>
                <a:gd name="connsiteX8" fmla="*/ 1035717 w 1112528"/>
                <a:gd name="connsiteY8" fmla="*/ 471086 h 1907196"/>
                <a:gd name="connsiteX9" fmla="*/ 1068814 w 1112528"/>
                <a:gd name="connsiteY9" fmla="*/ 576116 h 1907196"/>
                <a:gd name="connsiteX10" fmla="*/ 1112528 w 1112528"/>
                <a:gd name="connsiteY10" fmla="*/ 949064 h 1907196"/>
                <a:gd name="connsiteX11" fmla="*/ 556264 w 1112528"/>
                <a:gd name="connsiteY11" fmla="*/ 1907196 h 1907196"/>
                <a:gd name="connsiteX12" fmla="*/ 0 w 1112528"/>
                <a:gd name="connsiteY12" fmla="*/ 949064 h 1907196"/>
                <a:gd name="connsiteX13" fmla="*/ 444158 w 1112528"/>
                <a:gd name="connsiteY13" fmla="*/ 10398 h 1907196"/>
                <a:gd name="connsiteX14" fmla="*/ 504041 w 1112528"/>
                <a:gd name="connsiteY14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504041 w 1112528"/>
                <a:gd name="connsiteY4" fmla="*/ 0 h 1907196"/>
                <a:gd name="connsiteX5" fmla="*/ 1035717 w 1112528"/>
                <a:gd name="connsiteY5" fmla="*/ 471086 h 1907196"/>
                <a:gd name="connsiteX6" fmla="*/ 1068814 w 1112528"/>
                <a:gd name="connsiteY6" fmla="*/ 576116 h 1907196"/>
                <a:gd name="connsiteX7" fmla="*/ 1112528 w 1112528"/>
                <a:gd name="connsiteY7" fmla="*/ 949064 h 1907196"/>
                <a:gd name="connsiteX8" fmla="*/ 556264 w 1112528"/>
                <a:gd name="connsiteY8" fmla="*/ 1907196 h 1907196"/>
                <a:gd name="connsiteX9" fmla="*/ 0 w 1112528"/>
                <a:gd name="connsiteY9" fmla="*/ 949064 h 1907196"/>
                <a:gd name="connsiteX10" fmla="*/ 444158 w 1112528"/>
                <a:gd name="connsiteY10" fmla="*/ 10398 h 1907196"/>
                <a:gd name="connsiteX11" fmla="*/ 504041 w 1112528"/>
                <a:gd name="connsiteY11" fmla="*/ 0 h 1907196"/>
                <a:gd name="connsiteX0" fmla="*/ 1022767 w 1112528"/>
                <a:gd name="connsiteY0" fmla="*/ 429991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504041 w 1112528"/>
                <a:gd name="connsiteY3" fmla="*/ 0 h 1907196"/>
                <a:gd name="connsiteX4" fmla="*/ 1035717 w 1112528"/>
                <a:gd name="connsiteY4" fmla="*/ 471086 h 1907196"/>
                <a:gd name="connsiteX5" fmla="*/ 1068814 w 1112528"/>
                <a:gd name="connsiteY5" fmla="*/ 576116 h 1907196"/>
                <a:gd name="connsiteX6" fmla="*/ 1112528 w 1112528"/>
                <a:gd name="connsiteY6" fmla="*/ 949064 h 1907196"/>
                <a:gd name="connsiteX7" fmla="*/ 556264 w 1112528"/>
                <a:gd name="connsiteY7" fmla="*/ 1907196 h 1907196"/>
                <a:gd name="connsiteX8" fmla="*/ 0 w 1112528"/>
                <a:gd name="connsiteY8" fmla="*/ 949064 h 1907196"/>
                <a:gd name="connsiteX9" fmla="*/ 444158 w 1112528"/>
                <a:gd name="connsiteY9" fmla="*/ 10398 h 1907196"/>
                <a:gd name="connsiteX10" fmla="*/ 504041 w 1112528"/>
                <a:gd name="connsiteY10" fmla="*/ 0 h 1907196"/>
                <a:gd name="connsiteX0" fmla="*/ 504041 w 1112528"/>
                <a:gd name="connsiteY0" fmla="*/ 0 h 1907196"/>
                <a:gd name="connsiteX1" fmla="*/ 1035717 w 1112528"/>
                <a:gd name="connsiteY1" fmla="*/ 471086 h 1907196"/>
                <a:gd name="connsiteX2" fmla="*/ 1068814 w 1112528"/>
                <a:gd name="connsiteY2" fmla="*/ 576116 h 1907196"/>
                <a:gd name="connsiteX3" fmla="*/ 1112528 w 1112528"/>
                <a:gd name="connsiteY3" fmla="*/ 949064 h 1907196"/>
                <a:gd name="connsiteX4" fmla="*/ 556264 w 1112528"/>
                <a:gd name="connsiteY4" fmla="*/ 1907196 h 1907196"/>
                <a:gd name="connsiteX5" fmla="*/ 0 w 1112528"/>
                <a:gd name="connsiteY5" fmla="*/ 949064 h 1907196"/>
                <a:gd name="connsiteX6" fmla="*/ 444158 w 1112528"/>
                <a:gd name="connsiteY6" fmla="*/ 10398 h 1907196"/>
                <a:gd name="connsiteX7" fmla="*/ 504041 w 1112528"/>
                <a:gd name="connsiteY7" fmla="*/ 0 h 1907196"/>
                <a:gd name="connsiteX0" fmla="*/ 1035717 w 1127157"/>
                <a:gd name="connsiteY0" fmla="*/ 471086 h 1907196"/>
                <a:gd name="connsiteX1" fmla="*/ 1068814 w 1127157"/>
                <a:gd name="connsiteY1" fmla="*/ 576116 h 1907196"/>
                <a:gd name="connsiteX2" fmla="*/ 1112528 w 1127157"/>
                <a:gd name="connsiteY2" fmla="*/ 949064 h 1907196"/>
                <a:gd name="connsiteX3" fmla="*/ 556264 w 1127157"/>
                <a:gd name="connsiteY3" fmla="*/ 1907196 h 1907196"/>
                <a:gd name="connsiteX4" fmla="*/ 0 w 1127157"/>
                <a:gd name="connsiteY4" fmla="*/ 949064 h 1907196"/>
                <a:gd name="connsiteX5" fmla="*/ 444158 w 1127157"/>
                <a:gd name="connsiteY5" fmla="*/ 10398 h 1907196"/>
                <a:gd name="connsiteX6" fmla="*/ 504041 w 1127157"/>
                <a:gd name="connsiteY6" fmla="*/ 0 h 1907196"/>
                <a:gd name="connsiteX7" fmla="*/ 1127157 w 1127157"/>
                <a:gd name="connsiteY7" fmla="*/ 5625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  <a:gd name="connsiteX7" fmla="*/ 1101757 w 1112528"/>
                <a:gd name="connsiteY7" fmla="*/ 3339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528" h="1907196">
                  <a:moveTo>
                    <a:pt x="1035717" y="471086"/>
                  </a:moveTo>
                  <a:lnTo>
                    <a:pt x="1068814" y="576116"/>
                  </a:lnTo>
                  <a:cubicBezTo>
                    <a:pt x="1096963" y="690745"/>
                    <a:pt x="1112528" y="816774"/>
                    <a:pt x="1112528" y="949064"/>
                  </a:cubicBezTo>
                  <a:cubicBezTo>
                    <a:pt x="1112528" y="1478226"/>
                    <a:pt x="863480" y="1907196"/>
                    <a:pt x="556264" y="1907196"/>
                  </a:cubicBezTo>
                  <a:cubicBezTo>
                    <a:pt x="249048" y="1907196"/>
                    <a:pt x="0" y="1478226"/>
                    <a:pt x="0" y="949064"/>
                  </a:cubicBezTo>
                  <a:cubicBezTo>
                    <a:pt x="0" y="486047"/>
                    <a:pt x="190678" y="99740"/>
                    <a:pt x="444158" y="10398"/>
                  </a:cubicBezTo>
                  <a:lnTo>
                    <a:pt x="504041" y="0"/>
                  </a:ln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8B0294F8-8759-2DA1-F9B5-EAD41DDB520D}"/>
                </a:ext>
              </a:extLst>
            </p:cNvPr>
            <p:cNvSpPr/>
            <p:nvPr/>
          </p:nvSpPr>
          <p:spPr>
            <a:xfrm flipH="1">
              <a:off x="2771355" y="2655731"/>
              <a:ext cx="556264" cy="1916266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0CDD9-C3F2-94AA-C464-3E36D9F93357}"/>
                </a:ext>
              </a:extLst>
            </p:cNvPr>
            <p:cNvSpPr/>
            <p:nvPr/>
          </p:nvSpPr>
          <p:spPr>
            <a:xfrm>
              <a:off x="2369489" y="26557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39F60-6502-9BA9-E562-AF034CF564BF}"/>
                </a:ext>
              </a:extLst>
            </p:cNvPr>
            <p:cNvSpPr/>
            <p:nvPr/>
          </p:nvSpPr>
          <p:spPr>
            <a:xfrm>
              <a:off x="2369489" y="2655731"/>
              <a:ext cx="1916428" cy="1516350"/>
            </a:xfrm>
            <a:custGeom>
              <a:avLst/>
              <a:gdLst>
                <a:gd name="connsiteX0" fmla="*/ 958132 w 1916428"/>
                <a:gd name="connsiteY0" fmla="*/ 0 h 1516350"/>
                <a:gd name="connsiteX1" fmla="*/ 1916264 w 1916428"/>
                <a:gd name="connsiteY1" fmla="*/ 958132 h 1516350"/>
                <a:gd name="connsiteX2" fmla="*/ 1916261 w 1916428"/>
                <a:gd name="connsiteY2" fmla="*/ 958166 h 1516350"/>
                <a:gd name="connsiteX3" fmla="*/ 1916428 w 1916428"/>
                <a:gd name="connsiteY3" fmla="*/ 960086 h 1516350"/>
                <a:gd name="connsiteX4" fmla="*/ 958296 w 1916428"/>
                <a:gd name="connsiteY4" fmla="*/ 1516350 h 1516350"/>
                <a:gd name="connsiteX5" fmla="*/ 164 w 1916428"/>
                <a:gd name="connsiteY5" fmla="*/ 960086 h 1516350"/>
                <a:gd name="connsiteX6" fmla="*/ 179 w 1916428"/>
                <a:gd name="connsiteY6" fmla="*/ 959908 h 1516350"/>
                <a:gd name="connsiteX7" fmla="*/ 0 w 1916428"/>
                <a:gd name="connsiteY7" fmla="*/ 958132 h 1516350"/>
                <a:gd name="connsiteX8" fmla="*/ 958132 w 1916428"/>
                <a:gd name="connsiteY8" fmla="*/ 0 h 151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428" h="1516350">
                  <a:moveTo>
                    <a:pt x="958132" y="0"/>
                  </a:moveTo>
                  <a:cubicBezTo>
                    <a:pt x="1487294" y="0"/>
                    <a:pt x="1916264" y="428970"/>
                    <a:pt x="1916264" y="958132"/>
                  </a:cubicBezTo>
                  <a:lnTo>
                    <a:pt x="1916261" y="958166"/>
                  </a:lnTo>
                  <a:lnTo>
                    <a:pt x="1916428" y="960086"/>
                  </a:lnTo>
                  <a:cubicBezTo>
                    <a:pt x="1916428" y="1267302"/>
                    <a:pt x="1487458" y="1516350"/>
                    <a:pt x="958296" y="1516350"/>
                  </a:cubicBezTo>
                  <a:cubicBezTo>
                    <a:pt x="429134" y="1516350"/>
                    <a:pt x="164" y="1267302"/>
                    <a:pt x="164" y="960086"/>
                  </a:cubicBezTo>
                  <a:lnTo>
                    <a:pt x="179" y="959908"/>
                  </a:lnTo>
                  <a:lnTo>
                    <a:pt x="0" y="958132"/>
                  </a:lnTo>
                  <a:cubicBezTo>
                    <a:pt x="0" y="428970"/>
                    <a:pt x="428970" y="0"/>
                    <a:pt x="958132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A398D9-82BF-CAE5-4063-E11A7D38A5DB}"/>
                </a:ext>
              </a:extLst>
            </p:cNvPr>
            <p:cNvSpPr/>
            <p:nvPr/>
          </p:nvSpPr>
          <p:spPr>
            <a:xfrm rot="16200000">
              <a:off x="2771521" y="2657686"/>
              <a:ext cx="1112527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9AE4B4-62C5-603A-2F24-64AF4514D0A2}"/>
                </a:ext>
              </a:extLst>
            </p:cNvPr>
            <p:cNvSpPr/>
            <p:nvPr/>
          </p:nvSpPr>
          <p:spPr>
            <a:xfrm flipH="1">
              <a:off x="2771355" y="2655729"/>
              <a:ext cx="556264" cy="1439343"/>
            </a:xfrm>
            <a:custGeom>
              <a:avLst/>
              <a:gdLst>
                <a:gd name="connsiteX0" fmla="*/ 0 w 556264"/>
                <a:gd name="connsiteY0" fmla="*/ 0 h 1516340"/>
                <a:gd name="connsiteX1" fmla="*/ 0 w 556264"/>
                <a:gd name="connsiteY1" fmla="*/ 1516340 h 1516340"/>
                <a:gd name="connsiteX2" fmla="*/ 192931 w 556264"/>
                <a:gd name="connsiteY2" fmla="*/ 1505049 h 1516340"/>
                <a:gd name="connsiteX3" fmla="*/ 372782 w 556264"/>
                <a:gd name="connsiteY3" fmla="*/ 1472636 h 1516340"/>
                <a:gd name="connsiteX4" fmla="*/ 478435 w 556264"/>
                <a:gd name="connsiteY4" fmla="*/ 1439343 h 1516340"/>
                <a:gd name="connsiteX5" fmla="*/ 512550 w 556264"/>
                <a:gd name="connsiteY5" fmla="*/ 1331082 h 1516340"/>
                <a:gd name="connsiteX6" fmla="*/ 556264 w 556264"/>
                <a:gd name="connsiteY6" fmla="*/ 958133 h 1516340"/>
                <a:gd name="connsiteX7" fmla="*/ 56875 w 556264"/>
                <a:gd name="connsiteY7" fmla="*/ 4947 h 1516340"/>
                <a:gd name="connsiteX8" fmla="*/ 3 w 556264"/>
                <a:gd name="connsiteY8" fmla="*/ 0 h 1516340"/>
                <a:gd name="connsiteX0" fmla="*/ 0 w 556264"/>
                <a:gd name="connsiteY0" fmla="*/ 1516340 h 1607780"/>
                <a:gd name="connsiteX1" fmla="*/ 192931 w 556264"/>
                <a:gd name="connsiteY1" fmla="*/ 1505049 h 1607780"/>
                <a:gd name="connsiteX2" fmla="*/ 372782 w 556264"/>
                <a:gd name="connsiteY2" fmla="*/ 1472636 h 1607780"/>
                <a:gd name="connsiteX3" fmla="*/ 478435 w 556264"/>
                <a:gd name="connsiteY3" fmla="*/ 1439343 h 1607780"/>
                <a:gd name="connsiteX4" fmla="*/ 512550 w 556264"/>
                <a:gd name="connsiteY4" fmla="*/ 1331082 h 1607780"/>
                <a:gd name="connsiteX5" fmla="*/ 556264 w 556264"/>
                <a:gd name="connsiteY5" fmla="*/ 958133 h 1607780"/>
                <a:gd name="connsiteX6" fmla="*/ 56875 w 556264"/>
                <a:gd name="connsiteY6" fmla="*/ 4947 h 1607780"/>
                <a:gd name="connsiteX7" fmla="*/ 3 w 556264"/>
                <a:gd name="connsiteY7" fmla="*/ 0 h 1607780"/>
                <a:gd name="connsiteX8" fmla="*/ 0 w 556264"/>
                <a:gd name="connsiteY8" fmla="*/ 0 h 1607780"/>
                <a:gd name="connsiteX9" fmla="*/ 91440 w 556264"/>
                <a:gd name="connsiteY9" fmla="*/ 1607780 h 1607780"/>
                <a:gd name="connsiteX0" fmla="*/ 0 w 556264"/>
                <a:gd name="connsiteY0" fmla="*/ 1516340 h 1516340"/>
                <a:gd name="connsiteX1" fmla="*/ 192931 w 556264"/>
                <a:gd name="connsiteY1" fmla="*/ 1505049 h 1516340"/>
                <a:gd name="connsiteX2" fmla="*/ 372782 w 556264"/>
                <a:gd name="connsiteY2" fmla="*/ 1472636 h 1516340"/>
                <a:gd name="connsiteX3" fmla="*/ 478435 w 556264"/>
                <a:gd name="connsiteY3" fmla="*/ 1439343 h 1516340"/>
                <a:gd name="connsiteX4" fmla="*/ 512550 w 556264"/>
                <a:gd name="connsiteY4" fmla="*/ 1331082 h 1516340"/>
                <a:gd name="connsiteX5" fmla="*/ 556264 w 556264"/>
                <a:gd name="connsiteY5" fmla="*/ 958133 h 1516340"/>
                <a:gd name="connsiteX6" fmla="*/ 56875 w 556264"/>
                <a:gd name="connsiteY6" fmla="*/ 4947 h 1516340"/>
                <a:gd name="connsiteX7" fmla="*/ 3 w 556264"/>
                <a:gd name="connsiteY7" fmla="*/ 0 h 1516340"/>
                <a:gd name="connsiteX8" fmla="*/ 0 w 556264"/>
                <a:gd name="connsiteY8" fmla="*/ 0 h 1516340"/>
                <a:gd name="connsiteX0" fmla="*/ 192931 w 556264"/>
                <a:gd name="connsiteY0" fmla="*/ 1505049 h 1505049"/>
                <a:gd name="connsiteX1" fmla="*/ 372782 w 556264"/>
                <a:gd name="connsiteY1" fmla="*/ 1472636 h 1505049"/>
                <a:gd name="connsiteX2" fmla="*/ 478435 w 556264"/>
                <a:gd name="connsiteY2" fmla="*/ 1439343 h 1505049"/>
                <a:gd name="connsiteX3" fmla="*/ 512550 w 556264"/>
                <a:gd name="connsiteY3" fmla="*/ 1331082 h 1505049"/>
                <a:gd name="connsiteX4" fmla="*/ 556264 w 556264"/>
                <a:gd name="connsiteY4" fmla="*/ 958133 h 1505049"/>
                <a:gd name="connsiteX5" fmla="*/ 56875 w 556264"/>
                <a:gd name="connsiteY5" fmla="*/ 4947 h 1505049"/>
                <a:gd name="connsiteX6" fmla="*/ 3 w 556264"/>
                <a:gd name="connsiteY6" fmla="*/ 0 h 1505049"/>
                <a:gd name="connsiteX7" fmla="*/ 0 w 556264"/>
                <a:gd name="connsiteY7" fmla="*/ 0 h 1505049"/>
                <a:gd name="connsiteX0" fmla="*/ 372782 w 556264"/>
                <a:gd name="connsiteY0" fmla="*/ 1472636 h 1472636"/>
                <a:gd name="connsiteX1" fmla="*/ 478435 w 556264"/>
                <a:gd name="connsiteY1" fmla="*/ 1439343 h 1472636"/>
                <a:gd name="connsiteX2" fmla="*/ 512550 w 556264"/>
                <a:gd name="connsiteY2" fmla="*/ 1331082 h 1472636"/>
                <a:gd name="connsiteX3" fmla="*/ 556264 w 556264"/>
                <a:gd name="connsiteY3" fmla="*/ 958133 h 1472636"/>
                <a:gd name="connsiteX4" fmla="*/ 56875 w 556264"/>
                <a:gd name="connsiteY4" fmla="*/ 4947 h 1472636"/>
                <a:gd name="connsiteX5" fmla="*/ 3 w 556264"/>
                <a:gd name="connsiteY5" fmla="*/ 0 h 1472636"/>
                <a:gd name="connsiteX6" fmla="*/ 0 w 556264"/>
                <a:gd name="connsiteY6" fmla="*/ 0 h 1472636"/>
                <a:gd name="connsiteX0" fmla="*/ 478435 w 556264"/>
                <a:gd name="connsiteY0" fmla="*/ 1439343 h 1439343"/>
                <a:gd name="connsiteX1" fmla="*/ 512550 w 556264"/>
                <a:gd name="connsiteY1" fmla="*/ 1331082 h 1439343"/>
                <a:gd name="connsiteX2" fmla="*/ 556264 w 556264"/>
                <a:gd name="connsiteY2" fmla="*/ 958133 h 1439343"/>
                <a:gd name="connsiteX3" fmla="*/ 56875 w 556264"/>
                <a:gd name="connsiteY3" fmla="*/ 4947 h 1439343"/>
                <a:gd name="connsiteX4" fmla="*/ 3 w 556264"/>
                <a:gd name="connsiteY4" fmla="*/ 0 h 1439343"/>
                <a:gd name="connsiteX5" fmla="*/ 0 w 556264"/>
                <a:gd name="connsiteY5" fmla="*/ 0 h 143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64" h="1439343">
                  <a:moveTo>
                    <a:pt x="478435" y="1439343"/>
                  </a:moveTo>
                  <a:lnTo>
                    <a:pt x="512550" y="1331082"/>
                  </a:lnTo>
                  <a:cubicBezTo>
                    <a:pt x="540699" y="1216452"/>
                    <a:pt x="556264" y="1090424"/>
                    <a:pt x="556264" y="958133"/>
                  </a:cubicBezTo>
                  <a:cubicBezTo>
                    <a:pt x="556264" y="462044"/>
                    <a:pt x="337374" y="54013"/>
                    <a:pt x="56875" y="4947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FFFBA0-F030-0763-BA1D-98E1BBE4D950}"/>
                </a:ext>
              </a:extLst>
            </p:cNvPr>
            <p:cNvSpPr/>
            <p:nvPr/>
          </p:nvSpPr>
          <p:spPr>
            <a:xfrm>
              <a:off x="3270745" y="2655730"/>
              <a:ext cx="537890" cy="481539"/>
            </a:xfrm>
            <a:custGeom>
              <a:avLst/>
              <a:gdLst>
                <a:gd name="connsiteX0" fmla="*/ 959447 w 962064"/>
                <a:gd name="connsiteY0" fmla="*/ 1439459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0" fmla="*/ 953879 w 962064"/>
                <a:gd name="connsiteY0" fmla="*/ 1441214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14" fmla="*/ 481048 w 962064"/>
                <a:gd name="connsiteY14" fmla="*/ 0 h 1441214"/>
                <a:gd name="connsiteX0" fmla="*/ 481048 w 962064"/>
                <a:gd name="connsiteY0" fmla="*/ 0 h 481654"/>
                <a:gd name="connsiteX1" fmla="*/ 481050 w 962064"/>
                <a:gd name="connsiteY1" fmla="*/ 0 h 481654"/>
                <a:gd name="connsiteX2" fmla="*/ 537924 w 962064"/>
                <a:gd name="connsiteY2" fmla="*/ 4947 h 481654"/>
                <a:gd name="connsiteX3" fmla="*/ 953263 w 962064"/>
                <a:gd name="connsiteY3" fmla="*/ 451468 h 481654"/>
                <a:gd name="connsiteX4" fmla="*/ 962064 w 962064"/>
                <a:gd name="connsiteY4" fmla="*/ 481539 h 481654"/>
                <a:gd name="connsiteX5" fmla="*/ 854163 w 962064"/>
                <a:gd name="connsiteY5" fmla="*/ 447537 h 481654"/>
                <a:gd name="connsiteX6" fmla="*/ 481215 w 962064"/>
                <a:gd name="connsiteY6" fmla="*/ 403823 h 481654"/>
                <a:gd name="connsiteX7" fmla="*/ 108266 w 962064"/>
                <a:gd name="connsiteY7" fmla="*/ 447537 h 481654"/>
                <a:gd name="connsiteX8" fmla="*/ 0 w 962064"/>
                <a:gd name="connsiteY8" fmla="*/ 481654 h 481654"/>
                <a:gd name="connsiteX9" fmla="*/ 8835 w 962064"/>
                <a:gd name="connsiteY9" fmla="*/ 451468 h 481654"/>
                <a:gd name="connsiteX10" fmla="*/ 424174 w 962064"/>
                <a:gd name="connsiteY10" fmla="*/ 4947 h 481654"/>
                <a:gd name="connsiteX11" fmla="*/ 481048 w 962064"/>
                <a:gd name="connsiteY11" fmla="*/ 0 h 481654"/>
                <a:gd name="connsiteX0" fmla="*/ 0 w 962064"/>
                <a:gd name="connsiteY0" fmla="*/ 481654 h 573094"/>
                <a:gd name="connsiteX1" fmla="*/ 8835 w 962064"/>
                <a:gd name="connsiteY1" fmla="*/ 451468 h 573094"/>
                <a:gd name="connsiteX2" fmla="*/ 424174 w 962064"/>
                <a:gd name="connsiteY2" fmla="*/ 4947 h 573094"/>
                <a:gd name="connsiteX3" fmla="*/ 481048 w 962064"/>
                <a:gd name="connsiteY3" fmla="*/ 0 h 573094"/>
                <a:gd name="connsiteX4" fmla="*/ 481050 w 962064"/>
                <a:gd name="connsiteY4" fmla="*/ 0 h 573094"/>
                <a:gd name="connsiteX5" fmla="*/ 537924 w 962064"/>
                <a:gd name="connsiteY5" fmla="*/ 4947 h 573094"/>
                <a:gd name="connsiteX6" fmla="*/ 953263 w 962064"/>
                <a:gd name="connsiteY6" fmla="*/ 451468 h 573094"/>
                <a:gd name="connsiteX7" fmla="*/ 962064 w 962064"/>
                <a:gd name="connsiteY7" fmla="*/ 481539 h 573094"/>
                <a:gd name="connsiteX8" fmla="*/ 854163 w 962064"/>
                <a:gd name="connsiteY8" fmla="*/ 447537 h 573094"/>
                <a:gd name="connsiteX9" fmla="*/ 481215 w 962064"/>
                <a:gd name="connsiteY9" fmla="*/ 403823 h 573094"/>
                <a:gd name="connsiteX10" fmla="*/ 108266 w 962064"/>
                <a:gd name="connsiteY10" fmla="*/ 447537 h 573094"/>
                <a:gd name="connsiteX11" fmla="*/ 91440 w 962064"/>
                <a:gd name="connsiteY11" fmla="*/ 573094 h 57309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10" fmla="*/ 108266 w 962064"/>
                <a:gd name="connsiteY10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0" fmla="*/ 0 w 953229"/>
                <a:gd name="connsiteY0" fmla="*/ 451468 h 481539"/>
                <a:gd name="connsiteX1" fmla="*/ 415339 w 953229"/>
                <a:gd name="connsiteY1" fmla="*/ 4947 h 481539"/>
                <a:gd name="connsiteX2" fmla="*/ 472213 w 953229"/>
                <a:gd name="connsiteY2" fmla="*/ 0 h 481539"/>
                <a:gd name="connsiteX3" fmla="*/ 472215 w 953229"/>
                <a:gd name="connsiteY3" fmla="*/ 0 h 481539"/>
                <a:gd name="connsiteX4" fmla="*/ 529089 w 953229"/>
                <a:gd name="connsiteY4" fmla="*/ 4947 h 481539"/>
                <a:gd name="connsiteX5" fmla="*/ 944428 w 953229"/>
                <a:gd name="connsiteY5" fmla="*/ 451468 h 481539"/>
                <a:gd name="connsiteX6" fmla="*/ 953229 w 953229"/>
                <a:gd name="connsiteY6" fmla="*/ 481539 h 481539"/>
                <a:gd name="connsiteX0" fmla="*/ 0 w 537890"/>
                <a:gd name="connsiteY0" fmla="*/ 4947 h 481539"/>
                <a:gd name="connsiteX1" fmla="*/ 56874 w 537890"/>
                <a:gd name="connsiteY1" fmla="*/ 0 h 481539"/>
                <a:gd name="connsiteX2" fmla="*/ 56876 w 537890"/>
                <a:gd name="connsiteY2" fmla="*/ 0 h 481539"/>
                <a:gd name="connsiteX3" fmla="*/ 113750 w 537890"/>
                <a:gd name="connsiteY3" fmla="*/ 4947 h 481539"/>
                <a:gd name="connsiteX4" fmla="*/ 529089 w 537890"/>
                <a:gd name="connsiteY4" fmla="*/ 451468 h 481539"/>
                <a:gd name="connsiteX5" fmla="*/ 537890 w 537890"/>
                <a:gd name="connsiteY5" fmla="*/ 481539 h 4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890" h="481539">
                  <a:moveTo>
                    <a:pt x="0" y="4947"/>
                  </a:moveTo>
                  <a:lnTo>
                    <a:pt x="56874" y="0"/>
                  </a:lnTo>
                  <a:lnTo>
                    <a:pt x="56876" y="0"/>
                  </a:lnTo>
                  <a:lnTo>
                    <a:pt x="113750" y="4947"/>
                  </a:lnTo>
                  <a:cubicBezTo>
                    <a:pt x="289062" y="35613"/>
                    <a:pt x="440308" y="206500"/>
                    <a:pt x="529089" y="451468"/>
                  </a:cubicBezTo>
                  <a:lnTo>
                    <a:pt x="537890" y="481539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49EDD3D6-2869-FED7-38E8-293518F0B985}"/>
              </a:ext>
            </a:extLst>
          </p:cNvPr>
          <p:cNvSpPr/>
          <p:nvPr/>
        </p:nvSpPr>
        <p:spPr>
          <a:xfrm>
            <a:off x="376240" y="1981409"/>
            <a:ext cx="6340377" cy="1484870"/>
          </a:xfrm>
          <a:prstGeom prst="parallelogram">
            <a:avLst>
              <a:gd name="adj" fmla="val 1053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E3525C-E66E-C374-FA74-46255C2FAA9D}"/>
              </a:ext>
            </a:extLst>
          </p:cNvPr>
          <p:cNvCxnSpPr>
            <a:cxnSpLocks/>
          </p:cNvCxnSpPr>
          <p:nvPr/>
        </p:nvCxnSpPr>
        <p:spPr>
          <a:xfrm flipH="1" flipV="1">
            <a:off x="2123123" y="1727559"/>
            <a:ext cx="2061740" cy="3277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4452408-1634-C9B7-6ABF-F05A1AB2FB7B}"/>
              </a:ext>
            </a:extLst>
          </p:cNvPr>
          <p:cNvSpPr/>
          <p:nvPr/>
        </p:nvSpPr>
        <p:spPr>
          <a:xfrm rot="147477">
            <a:off x="2430636" y="2305025"/>
            <a:ext cx="148544" cy="6086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/>
              <p:nvPr/>
            </p:nvSpPr>
            <p:spPr>
              <a:xfrm>
                <a:off x="3826845" y="5040510"/>
                <a:ext cx="18433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[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m:rPr>
                              <m:lit/>
                            </m:rPr>
                            <a:rPr lang="en-US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func>
                      <m:r>
                        <a:rPr lang="en-US" sz="2400" i="1"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6845" y="5040510"/>
                <a:ext cx="1843390" cy="830997"/>
              </a:xfrm>
              <a:prstGeom prst="rect">
                <a:avLst/>
              </a:prstGeom>
              <a:blipFill>
                <a:blip r:embed="rId9"/>
                <a:stretch>
                  <a:fillRect l="-993" r="-152649" b="-95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7" name="Group 96">
            <a:extLst>
              <a:ext uri="{FF2B5EF4-FFF2-40B4-BE49-F238E27FC236}">
                <a16:creationId xmlns:a16="http://schemas.microsoft.com/office/drawing/2014/main" id="{E82FEB78-093F-2345-5859-BFE644F3AEA8}"/>
              </a:ext>
            </a:extLst>
          </p:cNvPr>
          <p:cNvGrpSpPr/>
          <p:nvPr/>
        </p:nvGrpSpPr>
        <p:grpSpPr>
          <a:xfrm>
            <a:off x="9515953" y="785515"/>
            <a:ext cx="1916428" cy="1516352"/>
            <a:chOff x="7751444" y="911557"/>
            <a:chExt cx="1916428" cy="1516352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C65633E6-E3AD-42D4-083C-39F54EFFA848}"/>
                </a:ext>
              </a:extLst>
            </p:cNvPr>
            <p:cNvGrpSpPr/>
            <p:nvPr/>
          </p:nvGrpSpPr>
          <p:grpSpPr>
            <a:xfrm>
              <a:off x="7751444" y="911557"/>
              <a:ext cx="1916428" cy="1516352"/>
              <a:chOff x="8880653" y="1410914"/>
              <a:chExt cx="1916428" cy="1516352"/>
            </a:xfrm>
          </p:grpSpPr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ADBBECD6-9CA3-C1EB-C54A-8714296C7D95}"/>
                  </a:ext>
                </a:extLst>
              </p:cNvPr>
              <p:cNvSpPr/>
              <p:nvPr/>
            </p:nvSpPr>
            <p:spPr>
              <a:xfrm>
                <a:off x="8880653" y="1410916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3" name="Oval 82">
                <a:extLst>
                  <a:ext uri="{FF2B5EF4-FFF2-40B4-BE49-F238E27FC236}">
                    <a16:creationId xmlns:a16="http://schemas.microsoft.com/office/drawing/2014/main" id="{1E8C1928-A2C3-21DA-FC92-174992A5C823}"/>
                  </a:ext>
                </a:extLst>
              </p:cNvPr>
              <p:cNvSpPr/>
              <p:nvPr/>
            </p:nvSpPr>
            <p:spPr>
              <a:xfrm rot="16200000">
                <a:off x="9282685" y="1412871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5DB7032D-3C3D-BCB9-AFB8-4D16E74152EF}"/>
                  </a:ext>
                </a:extLst>
              </p:cNvPr>
              <p:cNvSpPr/>
              <p:nvPr/>
            </p:nvSpPr>
            <p:spPr>
              <a:xfrm flipH="1">
                <a:off x="9282519" y="1410914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4BBD2818-5FAB-B789-FDB5-85E4A93B3CF8}"/>
                  </a:ext>
                </a:extLst>
              </p:cNvPr>
              <p:cNvSpPr/>
              <p:nvPr/>
            </p:nvSpPr>
            <p:spPr>
              <a:xfrm>
                <a:off x="9781909" y="1410915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B80D9B24-1CB2-C5CF-A8F5-725467D537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40343" y="1382783"/>
              <a:ext cx="925068" cy="968117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B9ADD82A-19F2-6046-011E-55B79C7C48D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26271" y="1337063"/>
              <a:ext cx="600456" cy="1060079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805AAA-2856-9669-C83F-CF82BB531D5C}"/>
              </a:ext>
            </a:extLst>
          </p:cNvPr>
          <p:cNvSpPr txBox="1"/>
          <p:nvPr/>
        </p:nvSpPr>
        <p:spPr>
          <a:xfrm>
            <a:off x="6289561" y="272498"/>
            <a:ext cx="41450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Set of all lines that pass through the origin</a:t>
            </a:r>
          </a:p>
          <a:p>
            <a:r>
              <a:rPr lang="en-US" dirty="0"/>
              <a:t>(one dimensional-subspace, “rays”)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FBB2F4-F9CC-60E9-6277-6FA9967E85E9}"/>
              </a:ext>
            </a:extLst>
          </p:cNvPr>
          <p:cNvCxnSpPr/>
          <p:nvPr/>
        </p:nvCxnSpPr>
        <p:spPr>
          <a:xfrm flipH="1">
            <a:off x="5756744" y="595909"/>
            <a:ext cx="33925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00544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5545149-9A1E-58DD-2F36-27919B042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3115448" y="4277910"/>
            <a:ext cx="2834460" cy="14748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864E183-2D0E-CFB4-42F9-53D50E0022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8707" y="3515031"/>
            <a:ext cx="3048000" cy="1905000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BB60F1BB-5A6D-0718-CF5F-830A6CA9C6A2}"/>
              </a:ext>
            </a:extLst>
          </p:cNvPr>
          <p:cNvGrpSpPr/>
          <p:nvPr/>
        </p:nvGrpSpPr>
        <p:grpSpPr>
          <a:xfrm>
            <a:off x="1150372" y="1661652"/>
            <a:ext cx="1484671" cy="1484671"/>
            <a:chOff x="1150374" y="1248697"/>
            <a:chExt cx="1484671" cy="148467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2FBD994-D8A9-4E87-030F-B870A424F843}"/>
                </a:ext>
              </a:extLst>
            </p:cNvPr>
            <p:cNvSpPr/>
            <p:nvPr/>
          </p:nvSpPr>
          <p:spPr>
            <a:xfrm>
              <a:off x="1150374" y="1248697"/>
              <a:ext cx="1484671" cy="148467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44597601-B9EF-7B23-E9B3-313D83C312D4}"/>
                </a:ext>
              </a:extLst>
            </p:cNvPr>
            <p:cNvCxnSpPr/>
            <p:nvPr/>
          </p:nvCxnSpPr>
          <p:spPr>
            <a:xfrm>
              <a:off x="1150374" y="1248697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0208F9A4-6B48-2B64-8EF4-2CF28C6D33B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0374" y="2733368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AE0290A-ED76-0D34-4CBF-E924B0548E46}"/>
              </a:ext>
            </a:extLst>
          </p:cNvPr>
          <p:cNvGrpSpPr/>
          <p:nvPr/>
        </p:nvGrpSpPr>
        <p:grpSpPr>
          <a:xfrm>
            <a:off x="3785427" y="1661651"/>
            <a:ext cx="1494503" cy="1484671"/>
            <a:chOff x="3544529" y="1248697"/>
            <a:chExt cx="1494503" cy="1484671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0086F31-2A41-FD11-5102-D95BA5CF2E96}"/>
                </a:ext>
              </a:extLst>
            </p:cNvPr>
            <p:cNvSpPr/>
            <p:nvPr/>
          </p:nvSpPr>
          <p:spPr>
            <a:xfrm>
              <a:off x="3544529" y="1248697"/>
              <a:ext cx="1484671" cy="148467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319B8BC-B969-62BC-EAE1-DD6E99ED7AC3}"/>
                </a:ext>
              </a:extLst>
            </p:cNvPr>
            <p:cNvCxnSpPr/>
            <p:nvPr/>
          </p:nvCxnSpPr>
          <p:spPr>
            <a:xfrm>
              <a:off x="3544529" y="1248697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EB2C89A-D1C8-E636-2133-165FBC56B5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544529" y="2733368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B600D6B-3365-2FEC-26AB-D02A1644BC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44529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482EC89-231F-C6B5-BBEB-B36F629D602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9032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E931276-A3A1-D816-E14E-713EFABBA1A2}"/>
              </a:ext>
            </a:extLst>
          </p:cNvPr>
          <p:cNvGrpSpPr/>
          <p:nvPr/>
        </p:nvGrpSpPr>
        <p:grpSpPr>
          <a:xfrm>
            <a:off x="6420482" y="1661650"/>
            <a:ext cx="1484671" cy="1484671"/>
            <a:chOff x="6164826" y="1248697"/>
            <a:chExt cx="1484671" cy="148467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800C336-6D94-A76F-7E0B-EDFB1420F37F}"/>
                </a:ext>
              </a:extLst>
            </p:cNvPr>
            <p:cNvSpPr/>
            <p:nvPr/>
          </p:nvSpPr>
          <p:spPr>
            <a:xfrm>
              <a:off x="6164826" y="1248697"/>
              <a:ext cx="1484671" cy="1484671"/>
            </a:xfrm>
            <a:prstGeom prst="rect">
              <a:avLst/>
            </a:prstGeom>
            <a:solidFill>
              <a:schemeClr val="tx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8A78A3C-1563-FC3F-4C54-0DFE2FA9A98D}"/>
                </a:ext>
              </a:extLst>
            </p:cNvPr>
            <p:cNvCxnSpPr/>
            <p:nvPr/>
          </p:nvCxnSpPr>
          <p:spPr>
            <a:xfrm>
              <a:off x="6164826" y="1248697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5E21E6F-EDCD-A445-3A12-319B7C2CA0A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164826" y="2733368"/>
              <a:ext cx="1484671" cy="0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AC55F87-246A-97EF-DF5B-244AA5510E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164826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3FFA697-8B11-86FB-9EC7-CF856C71167C}"/>
                </a:ext>
              </a:extLst>
            </p:cNvPr>
            <p:cNvCxnSpPr>
              <a:cxnSpLocks/>
            </p:cNvCxnSpPr>
            <p:nvPr/>
          </p:nvCxnSpPr>
          <p:spPr>
            <a:xfrm>
              <a:off x="7649497" y="1248697"/>
              <a:ext cx="0" cy="1484671"/>
            </a:xfrm>
            <a:prstGeom prst="straightConnector1">
              <a:avLst/>
            </a:prstGeom>
            <a:ln w="57150">
              <a:solidFill>
                <a:srgbClr val="0070C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3677EF6-78A8-7E29-3F4F-7EB7E8985D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5802" y="3711679"/>
            <a:ext cx="2252708" cy="2252708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6CBABAAE-1A29-06F0-9392-55615A19A4DE}"/>
              </a:ext>
            </a:extLst>
          </p:cNvPr>
          <p:cNvSpPr txBox="1"/>
          <p:nvPr/>
        </p:nvSpPr>
        <p:spPr>
          <a:xfrm>
            <a:off x="1330694" y="378876"/>
            <a:ext cx="112402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Möbius</a:t>
            </a:r>
            <a:br>
              <a:rPr lang="en-US" sz="2400" dirty="0"/>
            </a:br>
            <a:r>
              <a:rPr lang="en-US" sz="2400" dirty="0"/>
              <a:t>strip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19CCC15-E686-5338-F884-BA7B191C4ECE}"/>
              </a:ext>
            </a:extLst>
          </p:cNvPr>
          <p:cNvSpPr txBox="1"/>
          <p:nvPr/>
        </p:nvSpPr>
        <p:spPr>
          <a:xfrm>
            <a:off x="3908502" y="378876"/>
            <a:ext cx="93371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Klein</a:t>
            </a:r>
          </a:p>
          <a:p>
            <a:pPr algn="ctr"/>
            <a:r>
              <a:rPr lang="en-US" sz="2400" dirty="0"/>
              <a:t>bottle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480C02B-F853-EB61-E48D-94D1837A703E}"/>
              </a:ext>
            </a:extLst>
          </p:cNvPr>
          <p:cNvSpPr txBox="1"/>
          <p:nvPr/>
        </p:nvSpPr>
        <p:spPr>
          <a:xfrm>
            <a:off x="6145808" y="378876"/>
            <a:ext cx="203401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Real projective</a:t>
            </a:r>
            <a:br>
              <a:rPr lang="en-US" sz="2400" dirty="0"/>
            </a:br>
            <a:r>
              <a:rPr lang="en-US" sz="2400" dirty="0"/>
              <a:t>plane</a:t>
            </a:r>
          </a:p>
        </p:txBody>
      </p:sp>
    </p:spTree>
    <p:extLst>
      <p:ext uri="{BB962C8B-B14F-4D97-AF65-F5344CB8AC3E}">
        <p14:creationId xmlns:p14="http://schemas.microsoft.com/office/powerpoint/2010/main" val="3776074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E49ED08-5130-F504-45EB-CCEA78673696}"/>
              </a:ext>
            </a:extLst>
          </p:cNvPr>
          <p:cNvGrpSpPr/>
          <p:nvPr/>
        </p:nvGrpSpPr>
        <p:grpSpPr>
          <a:xfrm>
            <a:off x="91313" y="233963"/>
            <a:ext cx="5834720" cy="3899770"/>
            <a:chOff x="445273" y="1610481"/>
            <a:chExt cx="5834720" cy="3899770"/>
          </a:xfrm>
        </p:grpSpPr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DF5E2B5D-180D-6A87-8B0C-6B70208D28A6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8A5FD9E7-FC97-16C1-7923-5B81E9579582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04B18CC7-A3E0-66E9-393C-707601A54C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35A7EF59-8077-CAB8-8094-2381D6EF463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D0A028-89F1-D05E-C541-CBE96C518580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06D0A028-89F1-D05E-C541-CBE96C5185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r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E222C8-9DC6-92F1-6BA1-8C3DCBDA61C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C3E222C8-9DC6-92F1-6BA1-8C3DCBDA61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CFDE50-A817-699E-6777-09492B82145F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97CFDE50-A817-699E-6777-09492B8214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4"/>
                  <a:stretch>
                    <a:fillRect r="-327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07100-A745-C6D4-0DE9-78473AD18916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480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65407100-A745-C6D4-0DE9-78473AD189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480966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0A404-94FB-D608-B9CD-29056073F791}"/>
                  </a:ext>
                </a:extLst>
              </p:cNvPr>
              <p:cNvSpPr txBox="1"/>
              <p:nvPr/>
            </p:nvSpPr>
            <p:spPr>
              <a:xfrm>
                <a:off x="50611" y="154852"/>
                <a:ext cx="1269899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E6B0A404-94FB-D608-B9CD-29056073F7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1" y="154852"/>
                <a:ext cx="1269899" cy="76944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BB2F7-FF11-6689-0D0F-8BBE301AB8D5}"/>
                  </a:ext>
                </a:extLst>
              </p:cNvPr>
              <p:cNvSpPr txBox="1"/>
              <p:nvPr/>
            </p:nvSpPr>
            <p:spPr>
              <a:xfrm>
                <a:off x="6022893" y="154851"/>
                <a:ext cx="952505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4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e>
                        <m:sup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4ABB2F7-FF11-6689-0D0F-8BBE301AB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2893" y="154851"/>
                <a:ext cx="952505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Group 12">
            <a:extLst>
              <a:ext uri="{FF2B5EF4-FFF2-40B4-BE49-F238E27FC236}">
                <a16:creationId xmlns:a16="http://schemas.microsoft.com/office/drawing/2014/main" id="{54C8F4F0-3AEB-70B7-57E4-07D565F57BDA}"/>
              </a:ext>
            </a:extLst>
          </p:cNvPr>
          <p:cNvGrpSpPr/>
          <p:nvPr/>
        </p:nvGrpSpPr>
        <p:grpSpPr>
          <a:xfrm>
            <a:off x="6292825" y="242402"/>
            <a:ext cx="5834720" cy="3899770"/>
            <a:chOff x="445273" y="1610481"/>
            <a:chExt cx="5834720" cy="3899770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D9DB511-B423-207B-8D0D-7667D96DFF3D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61C26DE8-0CFA-3FDD-8947-E52FAC2713EC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0E2E9EA-55FF-B9A6-8757-9383911CCC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7DFAB16-0DB4-B26B-3C80-23B728CEF80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CF6157-C93C-3AA6-1965-3256D1148331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8CCF6157-C93C-3AA6-1965-3256D114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46547F-5B0C-ABB7-4E34-85220A56159B}"/>
                    </a:ext>
                  </a:extLst>
                </p:cNvPr>
                <p:cNvSpPr txBox="1"/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A146547F-5B0C-ABB7-4E34-85220A5615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27621" y="1618920"/>
                  <a:ext cx="480966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2BF292-E4C4-3FC3-180C-C7182A84285C}"/>
                    </a:ext>
                  </a:extLst>
                </p:cNvPr>
                <p:cNvSpPr txBox="1"/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222BF292-E4C4-3FC3-180C-C7182A84285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6202" y="1613258"/>
                  <a:ext cx="367986" cy="369332"/>
                </a:xfrm>
                <a:prstGeom prst="rect">
                  <a:avLst/>
                </a:prstGeom>
                <a:blipFill>
                  <a:blip r:embed="rId10"/>
                  <a:stretch>
                    <a:fillRect r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915276-B198-D588-3980-6573C3084D99}"/>
                    </a:ext>
                  </a:extLst>
                </p:cNvPr>
                <p:cNvSpPr txBox="1"/>
                <p:nvPr/>
              </p:nvSpPr>
              <p:spPr>
                <a:xfrm>
                  <a:off x="2242070" y="1610481"/>
                  <a:ext cx="55585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9915276-B198-D588-3980-6573C3084D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2070" y="1610481"/>
                  <a:ext cx="55585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3CB7A349-48E7-64D9-489A-435A19E7C890}"/>
              </a:ext>
            </a:extLst>
          </p:cNvPr>
          <p:cNvSpPr txBox="1"/>
          <p:nvPr/>
        </p:nvSpPr>
        <p:spPr>
          <a:xfrm>
            <a:off x="91313" y="5138696"/>
            <a:ext cx="47732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Each direction is independent. One angle defined between two vectors. Can rotate any direction onto any direction.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37DEAF0-8D25-5750-E138-71ED6465FF3B}"/>
              </a:ext>
            </a:extLst>
          </p:cNvPr>
          <p:cNvSpPr txBox="1"/>
          <p:nvPr/>
        </p:nvSpPr>
        <p:spPr>
          <a:xfrm>
            <a:off x="4829574" y="5129914"/>
            <a:ext cx="4545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Directions are bundled into planes. One angle within the plane (phase) and one angle across planes. Can only rotate planes onto planes.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5DF0DC-D54D-13BC-A63C-EBE47EF8E405}"/>
                  </a:ext>
                </a:extLst>
              </p:cNvPr>
              <p:cNvSpPr txBox="1"/>
              <p:nvPr/>
            </p:nvSpPr>
            <p:spPr>
              <a:xfrm>
                <a:off x="525351" y="4508236"/>
                <a:ext cx="37469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6F5DF0DC-D54D-13BC-A63C-EBE47EF8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351" y="4508236"/>
                <a:ext cx="3746988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3C78B3-4EA5-B91B-59BD-3378610A29ED}"/>
                  </a:ext>
                </a:extLst>
              </p:cNvPr>
              <p:cNvSpPr txBox="1"/>
              <p:nvPr/>
            </p:nvSpPr>
            <p:spPr>
              <a:xfrm>
                <a:off x="4910082" y="4489387"/>
                <a:ext cx="4551951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73C78B3-4EA5-B91B-59BD-3378610A29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0082" y="4489387"/>
                <a:ext cx="4551951" cy="60080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32200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699EE6B-089C-85C3-4A2C-8822E7A8C3DA}"/>
              </a:ext>
            </a:extLst>
          </p:cNvPr>
          <p:cNvSpPr txBox="1"/>
          <p:nvPr/>
        </p:nvSpPr>
        <p:spPr>
          <a:xfrm>
            <a:off x="1" y="333844"/>
            <a:ext cx="6095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Real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9A5E61-9F95-45F5-FE2B-03072210A02F}"/>
              </a:ext>
            </a:extLst>
          </p:cNvPr>
          <p:cNvSpPr txBox="1"/>
          <p:nvPr/>
        </p:nvSpPr>
        <p:spPr>
          <a:xfrm>
            <a:off x="6096000" y="333844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Complex space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FFC315-86E1-EE78-E7AB-E60358587B27}"/>
              </a:ext>
            </a:extLst>
          </p:cNvPr>
          <p:cNvSpPr txBox="1"/>
          <p:nvPr/>
        </p:nvSpPr>
        <p:spPr>
          <a:xfrm>
            <a:off x="-1" y="1465006"/>
            <a:ext cx="609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“Ray” = real line that passes through the origin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C06092-7566-F22B-CE2C-2546ECE466E0}"/>
              </a:ext>
            </a:extLst>
          </p:cNvPr>
          <p:cNvSpPr txBox="1"/>
          <p:nvPr/>
        </p:nvSpPr>
        <p:spPr>
          <a:xfrm>
            <a:off x="6096015" y="1465005"/>
            <a:ext cx="6095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“Ray” = complex plane that passes through the origin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29EA1-DBC6-06D0-7A83-51470E73F6E0}"/>
                  </a:ext>
                </a:extLst>
              </p:cNvPr>
              <p:cNvSpPr txBox="1"/>
              <p:nvPr/>
            </p:nvSpPr>
            <p:spPr>
              <a:xfrm>
                <a:off x="1213963" y="3027056"/>
                <a:ext cx="374698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3200" i="1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429EA1-DBC6-06D0-7A83-51470E73F6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3963" y="3027056"/>
                <a:ext cx="3746988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9AB17-89C3-4898-C35A-F909B82A95E5}"/>
                  </a:ext>
                </a:extLst>
              </p:cNvPr>
              <p:cNvSpPr txBox="1"/>
              <p:nvPr/>
            </p:nvSpPr>
            <p:spPr>
              <a:xfrm>
                <a:off x="6985301" y="3027054"/>
                <a:ext cx="4551952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func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4B9AB17-89C3-4898-C35A-F909B82A95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5301" y="3027054"/>
                <a:ext cx="4551952" cy="60080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C332C3-7664-E49A-7E91-D023888B26F1}"/>
              </a:ext>
            </a:extLst>
          </p:cNvPr>
          <p:cNvCxnSpPr>
            <a:cxnSpLocks/>
          </p:cNvCxnSpPr>
          <p:nvPr/>
        </p:nvCxnSpPr>
        <p:spPr>
          <a:xfrm flipH="1" flipV="1">
            <a:off x="4060723" y="3611831"/>
            <a:ext cx="731485" cy="63472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4D69622-7781-5C47-0A09-B24DAF44E288}"/>
              </a:ext>
            </a:extLst>
          </p:cNvPr>
          <p:cNvSpPr txBox="1"/>
          <p:nvPr/>
        </p:nvSpPr>
        <p:spPr>
          <a:xfrm>
            <a:off x="3594012" y="4278613"/>
            <a:ext cx="31874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retained in the projective space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07CAF8F-5592-F949-EBF7-BFC474922130}"/>
              </a:ext>
            </a:extLst>
          </p:cNvPr>
          <p:cNvCxnSpPr>
            <a:cxnSpLocks/>
          </p:cNvCxnSpPr>
          <p:nvPr/>
        </p:nvCxnSpPr>
        <p:spPr>
          <a:xfrm flipV="1">
            <a:off x="5684476" y="3611831"/>
            <a:ext cx="3943772" cy="66678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856CAB9-AF64-81E3-B306-0C5A1526177C}"/>
              </a:ext>
            </a:extLst>
          </p:cNvPr>
          <p:cNvSpPr txBox="1"/>
          <p:nvPr/>
        </p:nvSpPr>
        <p:spPr>
          <a:xfrm>
            <a:off x="5368734" y="5023662"/>
            <a:ext cx="3603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NOT retained in the projective space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DA440AF-0D58-03EF-5A03-731D146A18AD}"/>
              </a:ext>
            </a:extLst>
          </p:cNvPr>
          <p:cNvCxnSpPr>
            <a:cxnSpLocks/>
          </p:cNvCxnSpPr>
          <p:nvPr/>
        </p:nvCxnSpPr>
        <p:spPr>
          <a:xfrm flipV="1">
            <a:off x="7875639" y="3611830"/>
            <a:ext cx="2644877" cy="133356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BA70E91-82D5-1A8D-1350-2A3FCF65F31A}"/>
              </a:ext>
            </a:extLst>
          </p:cNvPr>
          <p:cNvCxnSpPr>
            <a:cxnSpLocks/>
          </p:cNvCxnSpPr>
          <p:nvPr/>
        </p:nvCxnSpPr>
        <p:spPr>
          <a:xfrm flipV="1">
            <a:off x="7671826" y="3627859"/>
            <a:ext cx="1212945" cy="13175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B41F6B0-2EA9-B924-9550-658BEE3F79AC}"/>
              </a:ext>
            </a:extLst>
          </p:cNvPr>
          <p:cNvCxnSpPr>
            <a:cxnSpLocks/>
          </p:cNvCxnSpPr>
          <p:nvPr/>
        </p:nvCxnSpPr>
        <p:spPr>
          <a:xfrm flipH="1" flipV="1">
            <a:off x="3594012" y="3643887"/>
            <a:ext cx="3874001" cy="131753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00265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 r="-123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27621" y="1618920"/>
                <a:ext cx="83773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7621" y="1618920"/>
                <a:ext cx="837730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1394919" y="1757197"/>
            <a:ext cx="3865400" cy="3713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/>
              <p:nvPr/>
            </p:nvSpPr>
            <p:spPr>
              <a:xfrm>
                <a:off x="2803788" y="1254716"/>
                <a:ext cx="13043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0,1]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668C362-1660-B6C5-BFC6-B275849D8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3788" y="1254716"/>
                <a:ext cx="1304331" cy="369332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EE9A9175-0942-72DB-9CA5-458AEB079F8E}"/>
              </a:ext>
            </a:extLst>
          </p:cNvPr>
          <p:cNvSpPr txBox="1"/>
          <p:nvPr/>
        </p:nvSpPr>
        <p:spPr>
          <a:xfrm>
            <a:off x="673604" y="142116"/>
            <a:ext cx="5555623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Complex projective line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/>
              <p:nvPr/>
            </p:nvSpPr>
            <p:spPr>
              <a:xfrm>
                <a:off x="5531564" y="3254714"/>
                <a:ext cx="1305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2405AED9-36AE-1BE8-6B84-A2F5C08D11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1564" y="3254714"/>
                <a:ext cx="130561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/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𝚤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blipFill>
                <a:blip r:embed="rId6"/>
                <a:stretch>
                  <a:fillRect r="-137705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/>
              <p:nvPr/>
            </p:nvSpPr>
            <p:spPr>
              <a:xfrm>
                <a:off x="4943239" y="1358227"/>
                <a:ext cx="130561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A9E5C2F-C0CF-9D08-091F-66397D6F5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3239" y="1358227"/>
                <a:ext cx="1305614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ED22F-D707-1664-B7C8-7DBFEDD61A9D}"/>
              </a:ext>
            </a:extLst>
          </p:cNvPr>
          <p:cNvGrpSpPr/>
          <p:nvPr/>
        </p:nvGrpSpPr>
        <p:grpSpPr>
          <a:xfrm>
            <a:off x="2369489" y="2655729"/>
            <a:ext cx="1916428" cy="1916268"/>
            <a:chOff x="2369489" y="2655729"/>
            <a:chExt cx="1916428" cy="19162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EA6F451-6D15-BAFD-1E67-5372A5E33967}"/>
                </a:ext>
              </a:extLst>
            </p:cNvPr>
            <p:cNvSpPr/>
            <p:nvPr/>
          </p:nvSpPr>
          <p:spPr>
            <a:xfrm>
              <a:off x="2771355" y="2664799"/>
              <a:ext cx="1112528" cy="1907196"/>
            </a:xfrm>
            <a:custGeom>
              <a:avLst/>
              <a:gdLst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859255 w 1112528"/>
                <a:gd name="connsiteY3" fmla="*/ 147067 h 1907196"/>
                <a:gd name="connsiteX4" fmla="*/ 867277 w 1112528"/>
                <a:gd name="connsiteY4" fmla="*/ 154566 h 1907196"/>
                <a:gd name="connsiteX5" fmla="*/ 949602 w 1112528"/>
                <a:gd name="connsiteY5" fmla="*/ 271562 h 1907196"/>
                <a:gd name="connsiteX6" fmla="*/ 950178 w 1112528"/>
                <a:gd name="connsiteY6" fmla="*/ 272764 h 1907196"/>
                <a:gd name="connsiteX7" fmla="*/ 753969 w 1112528"/>
                <a:gd name="connsiteY7" fmla="*/ 56165 h 1907196"/>
                <a:gd name="connsiteX8" fmla="*/ 772787 w 1112528"/>
                <a:gd name="connsiteY8" fmla="*/ 66227 h 1907196"/>
                <a:gd name="connsiteX9" fmla="*/ 827169 w 1112528"/>
                <a:gd name="connsiteY9" fmla="*/ 117069 h 1907196"/>
                <a:gd name="connsiteX10" fmla="*/ 660363 w 1112528"/>
                <a:gd name="connsiteY10" fmla="*/ 9008 h 1907196"/>
                <a:gd name="connsiteX11" fmla="*/ 668371 w 1112528"/>
                <a:gd name="connsiteY11" fmla="*/ 10398 h 1907196"/>
                <a:gd name="connsiteX12" fmla="*/ 671628 w 1112528"/>
                <a:gd name="connsiteY12" fmla="*/ 12139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671628 w 1112528"/>
                <a:gd name="connsiteY13" fmla="*/ 12139 h 1907196"/>
                <a:gd name="connsiteX14" fmla="*/ 668371 w 1112528"/>
                <a:gd name="connsiteY14" fmla="*/ 10398 h 1907196"/>
                <a:gd name="connsiteX15" fmla="*/ 671628 w 1112528"/>
                <a:gd name="connsiteY15" fmla="*/ 12139 h 1907196"/>
                <a:gd name="connsiteX16" fmla="*/ 504041 w 1112528"/>
                <a:gd name="connsiteY16" fmla="*/ 0 h 1907196"/>
                <a:gd name="connsiteX17" fmla="*/ 1035717 w 1112528"/>
                <a:gd name="connsiteY17" fmla="*/ 471086 h 1907196"/>
                <a:gd name="connsiteX18" fmla="*/ 1068814 w 1112528"/>
                <a:gd name="connsiteY18" fmla="*/ 576116 h 1907196"/>
                <a:gd name="connsiteX19" fmla="*/ 1112528 w 1112528"/>
                <a:gd name="connsiteY19" fmla="*/ 949064 h 1907196"/>
                <a:gd name="connsiteX20" fmla="*/ 556264 w 1112528"/>
                <a:gd name="connsiteY20" fmla="*/ 1907196 h 1907196"/>
                <a:gd name="connsiteX21" fmla="*/ 0 w 1112528"/>
                <a:gd name="connsiteY21" fmla="*/ 949064 h 1907196"/>
                <a:gd name="connsiteX22" fmla="*/ 444158 w 1112528"/>
                <a:gd name="connsiteY22" fmla="*/ 10398 h 1907196"/>
                <a:gd name="connsiteX23" fmla="*/ 504041 w 1112528"/>
                <a:gd name="connsiteY23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20" fmla="*/ 504041 w 1112528"/>
                <a:gd name="connsiteY20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827169 w 1112528"/>
                <a:gd name="connsiteY9" fmla="*/ 117069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504041 w 1112528"/>
                <a:gd name="connsiteY12" fmla="*/ 0 h 1907196"/>
                <a:gd name="connsiteX13" fmla="*/ 1035717 w 1112528"/>
                <a:gd name="connsiteY13" fmla="*/ 471086 h 1907196"/>
                <a:gd name="connsiteX14" fmla="*/ 1068814 w 1112528"/>
                <a:gd name="connsiteY14" fmla="*/ 576116 h 1907196"/>
                <a:gd name="connsiteX15" fmla="*/ 1112528 w 1112528"/>
                <a:gd name="connsiteY15" fmla="*/ 949064 h 1907196"/>
                <a:gd name="connsiteX16" fmla="*/ 556264 w 1112528"/>
                <a:gd name="connsiteY16" fmla="*/ 1907196 h 1907196"/>
                <a:gd name="connsiteX17" fmla="*/ 0 w 1112528"/>
                <a:gd name="connsiteY17" fmla="*/ 949064 h 1907196"/>
                <a:gd name="connsiteX18" fmla="*/ 444158 w 1112528"/>
                <a:gd name="connsiteY18" fmla="*/ 10398 h 1907196"/>
                <a:gd name="connsiteX19" fmla="*/ 504041 w 1112528"/>
                <a:gd name="connsiteY19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504041 w 1112528"/>
                <a:gd name="connsiteY9" fmla="*/ 0 h 1907196"/>
                <a:gd name="connsiteX10" fmla="*/ 1035717 w 1112528"/>
                <a:gd name="connsiteY10" fmla="*/ 471086 h 1907196"/>
                <a:gd name="connsiteX11" fmla="*/ 1068814 w 1112528"/>
                <a:gd name="connsiteY11" fmla="*/ 576116 h 1907196"/>
                <a:gd name="connsiteX12" fmla="*/ 1112528 w 1112528"/>
                <a:gd name="connsiteY12" fmla="*/ 949064 h 1907196"/>
                <a:gd name="connsiteX13" fmla="*/ 556264 w 1112528"/>
                <a:gd name="connsiteY13" fmla="*/ 1907196 h 1907196"/>
                <a:gd name="connsiteX14" fmla="*/ 0 w 1112528"/>
                <a:gd name="connsiteY14" fmla="*/ 949064 h 1907196"/>
                <a:gd name="connsiteX15" fmla="*/ 444158 w 1112528"/>
                <a:gd name="connsiteY15" fmla="*/ 10398 h 1907196"/>
                <a:gd name="connsiteX16" fmla="*/ 504041 w 1112528"/>
                <a:gd name="connsiteY16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50178 w 1112528"/>
                <a:gd name="connsiteY4" fmla="*/ 272764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504041 w 1112528"/>
                <a:gd name="connsiteY8" fmla="*/ 0 h 1907196"/>
                <a:gd name="connsiteX9" fmla="*/ 1035717 w 1112528"/>
                <a:gd name="connsiteY9" fmla="*/ 471086 h 1907196"/>
                <a:gd name="connsiteX10" fmla="*/ 1068814 w 1112528"/>
                <a:gd name="connsiteY10" fmla="*/ 576116 h 1907196"/>
                <a:gd name="connsiteX11" fmla="*/ 1112528 w 1112528"/>
                <a:gd name="connsiteY11" fmla="*/ 949064 h 1907196"/>
                <a:gd name="connsiteX12" fmla="*/ 556264 w 1112528"/>
                <a:gd name="connsiteY12" fmla="*/ 1907196 h 1907196"/>
                <a:gd name="connsiteX13" fmla="*/ 0 w 1112528"/>
                <a:gd name="connsiteY13" fmla="*/ 949064 h 1907196"/>
                <a:gd name="connsiteX14" fmla="*/ 444158 w 1112528"/>
                <a:gd name="connsiteY14" fmla="*/ 10398 h 1907196"/>
                <a:gd name="connsiteX15" fmla="*/ 504041 w 1112528"/>
                <a:gd name="connsiteY15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49602 w 1112528"/>
                <a:gd name="connsiteY4" fmla="*/ 271562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504041 w 1112528"/>
                <a:gd name="connsiteY7" fmla="*/ 0 h 1907196"/>
                <a:gd name="connsiteX8" fmla="*/ 1035717 w 1112528"/>
                <a:gd name="connsiteY8" fmla="*/ 471086 h 1907196"/>
                <a:gd name="connsiteX9" fmla="*/ 1068814 w 1112528"/>
                <a:gd name="connsiteY9" fmla="*/ 576116 h 1907196"/>
                <a:gd name="connsiteX10" fmla="*/ 1112528 w 1112528"/>
                <a:gd name="connsiteY10" fmla="*/ 949064 h 1907196"/>
                <a:gd name="connsiteX11" fmla="*/ 556264 w 1112528"/>
                <a:gd name="connsiteY11" fmla="*/ 1907196 h 1907196"/>
                <a:gd name="connsiteX12" fmla="*/ 0 w 1112528"/>
                <a:gd name="connsiteY12" fmla="*/ 949064 h 1907196"/>
                <a:gd name="connsiteX13" fmla="*/ 444158 w 1112528"/>
                <a:gd name="connsiteY13" fmla="*/ 10398 h 1907196"/>
                <a:gd name="connsiteX14" fmla="*/ 504041 w 1112528"/>
                <a:gd name="connsiteY14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504041 w 1112528"/>
                <a:gd name="connsiteY4" fmla="*/ 0 h 1907196"/>
                <a:gd name="connsiteX5" fmla="*/ 1035717 w 1112528"/>
                <a:gd name="connsiteY5" fmla="*/ 471086 h 1907196"/>
                <a:gd name="connsiteX6" fmla="*/ 1068814 w 1112528"/>
                <a:gd name="connsiteY6" fmla="*/ 576116 h 1907196"/>
                <a:gd name="connsiteX7" fmla="*/ 1112528 w 1112528"/>
                <a:gd name="connsiteY7" fmla="*/ 949064 h 1907196"/>
                <a:gd name="connsiteX8" fmla="*/ 556264 w 1112528"/>
                <a:gd name="connsiteY8" fmla="*/ 1907196 h 1907196"/>
                <a:gd name="connsiteX9" fmla="*/ 0 w 1112528"/>
                <a:gd name="connsiteY9" fmla="*/ 949064 h 1907196"/>
                <a:gd name="connsiteX10" fmla="*/ 444158 w 1112528"/>
                <a:gd name="connsiteY10" fmla="*/ 10398 h 1907196"/>
                <a:gd name="connsiteX11" fmla="*/ 504041 w 1112528"/>
                <a:gd name="connsiteY11" fmla="*/ 0 h 1907196"/>
                <a:gd name="connsiteX0" fmla="*/ 1022767 w 1112528"/>
                <a:gd name="connsiteY0" fmla="*/ 429991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504041 w 1112528"/>
                <a:gd name="connsiteY3" fmla="*/ 0 h 1907196"/>
                <a:gd name="connsiteX4" fmla="*/ 1035717 w 1112528"/>
                <a:gd name="connsiteY4" fmla="*/ 471086 h 1907196"/>
                <a:gd name="connsiteX5" fmla="*/ 1068814 w 1112528"/>
                <a:gd name="connsiteY5" fmla="*/ 576116 h 1907196"/>
                <a:gd name="connsiteX6" fmla="*/ 1112528 w 1112528"/>
                <a:gd name="connsiteY6" fmla="*/ 949064 h 1907196"/>
                <a:gd name="connsiteX7" fmla="*/ 556264 w 1112528"/>
                <a:gd name="connsiteY7" fmla="*/ 1907196 h 1907196"/>
                <a:gd name="connsiteX8" fmla="*/ 0 w 1112528"/>
                <a:gd name="connsiteY8" fmla="*/ 949064 h 1907196"/>
                <a:gd name="connsiteX9" fmla="*/ 444158 w 1112528"/>
                <a:gd name="connsiteY9" fmla="*/ 10398 h 1907196"/>
                <a:gd name="connsiteX10" fmla="*/ 504041 w 1112528"/>
                <a:gd name="connsiteY10" fmla="*/ 0 h 1907196"/>
                <a:gd name="connsiteX0" fmla="*/ 504041 w 1112528"/>
                <a:gd name="connsiteY0" fmla="*/ 0 h 1907196"/>
                <a:gd name="connsiteX1" fmla="*/ 1035717 w 1112528"/>
                <a:gd name="connsiteY1" fmla="*/ 471086 h 1907196"/>
                <a:gd name="connsiteX2" fmla="*/ 1068814 w 1112528"/>
                <a:gd name="connsiteY2" fmla="*/ 576116 h 1907196"/>
                <a:gd name="connsiteX3" fmla="*/ 1112528 w 1112528"/>
                <a:gd name="connsiteY3" fmla="*/ 949064 h 1907196"/>
                <a:gd name="connsiteX4" fmla="*/ 556264 w 1112528"/>
                <a:gd name="connsiteY4" fmla="*/ 1907196 h 1907196"/>
                <a:gd name="connsiteX5" fmla="*/ 0 w 1112528"/>
                <a:gd name="connsiteY5" fmla="*/ 949064 h 1907196"/>
                <a:gd name="connsiteX6" fmla="*/ 444158 w 1112528"/>
                <a:gd name="connsiteY6" fmla="*/ 10398 h 1907196"/>
                <a:gd name="connsiteX7" fmla="*/ 504041 w 1112528"/>
                <a:gd name="connsiteY7" fmla="*/ 0 h 1907196"/>
                <a:gd name="connsiteX0" fmla="*/ 1035717 w 1127157"/>
                <a:gd name="connsiteY0" fmla="*/ 471086 h 1907196"/>
                <a:gd name="connsiteX1" fmla="*/ 1068814 w 1127157"/>
                <a:gd name="connsiteY1" fmla="*/ 576116 h 1907196"/>
                <a:gd name="connsiteX2" fmla="*/ 1112528 w 1127157"/>
                <a:gd name="connsiteY2" fmla="*/ 949064 h 1907196"/>
                <a:gd name="connsiteX3" fmla="*/ 556264 w 1127157"/>
                <a:gd name="connsiteY3" fmla="*/ 1907196 h 1907196"/>
                <a:gd name="connsiteX4" fmla="*/ 0 w 1127157"/>
                <a:gd name="connsiteY4" fmla="*/ 949064 h 1907196"/>
                <a:gd name="connsiteX5" fmla="*/ 444158 w 1127157"/>
                <a:gd name="connsiteY5" fmla="*/ 10398 h 1907196"/>
                <a:gd name="connsiteX6" fmla="*/ 504041 w 1127157"/>
                <a:gd name="connsiteY6" fmla="*/ 0 h 1907196"/>
                <a:gd name="connsiteX7" fmla="*/ 1127157 w 1127157"/>
                <a:gd name="connsiteY7" fmla="*/ 5625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  <a:gd name="connsiteX7" fmla="*/ 1101757 w 1112528"/>
                <a:gd name="connsiteY7" fmla="*/ 3339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528" h="1907196">
                  <a:moveTo>
                    <a:pt x="1035717" y="471086"/>
                  </a:moveTo>
                  <a:lnTo>
                    <a:pt x="1068814" y="576116"/>
                  </a:lnTo>
                  <a:cubicBezTo>
                    <a:pt x="1096963" y="690745"/>
                    <a:pt x="1112528" y="816774"/>
                    <a:pt x="1112528" y="949064"/>
                  </a:cubicBezTo>
                  <a:cubicBezTo>
                    <a:pt x="1112528" y="1478226"/>
                    <a:pt x="863480" y="1907196"/>
                    <a:pt x="556264" y="1907196"/>
                  </a:cubicBezTo>
                  <a:cubicBezTo>
                    <a:pt x="249048" y="1907196"/>
                    <a:pt x="0" y="1478226"/>
                    <a:pt x="0" y="949064"/>
                  </a:cubicBezTo>
                  <a:cubicBezTo>
                    <a:pt x="0" y="486047"/>
                    <a:pt x="190678" y="99740"/>
                    <a:pt x="444158" y="10398"/>
                  </a:cubicBezTo>
                  <a:lnTo>
                    <a:pt x="504041" y="0"/>
                  </a:ln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8B0294F8-8759-2DA1-F9B5-EAD41DDB520D}"/>
                </a:ext>
              </a:extLst>
            </p:cNvPr>
            <p:cNvSpPr/>
            <p:nvPr/>
          </p:nvSpPr>
          <p:spPr>
            <a:xfrm flipH="1">
              <a:off x="2771355" y="2655731"/>
              <a:ext cx="556264" cy="1916266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0CDD9-C3F2-94AA-C464-3E36D9F93357}"/>
                </a:ext>
              </a:extLst>
            </p:cNvPr>
            <p:cNvSpPr/>
            <p:nvPr/>
          </p:nvSpPr>
          <p:spPr>
            <a:xfrm>
              <a:off x="2369489" y="26557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39F60-6502-9BA9-E562-AF034CF564BF}"/>
                </a:ext>
              </a:extLst>
            </p:cNvPr>
            <p:cNvSpPr/>
            <p:nvPr/>
          </p:nvSpPr>
          <p:spPr>
            <a:xfrm>
              <a:off x="2369489" y="2655731"/>
              <a:ext cx="1916428" cy="1516350"/>
            </a:xfrm>
            <a:custGeom>
              <a:avLst/>
              <a:gdLst>
                <a:gd name="connsiteX0" fmla="*/ 958132 w 1916428"/>
                <a:gd name="connsiteY0" fmla="*/ 0 h 1516350"/>
                <a:gd name="connsiteX1" fmla="*/ 1916264 w 1916428"/>
                <a:gd name="connsiteY1" fmla="*/ 958132 h 1516350"/>
                <a:gd name="connsiteX2" fmla="*/ 1916261 w 1916428"/>
                <a:gd name="connsiteY2" fmla="*/ 958166 h 1516350"/>
                <a:gd name="connsiteX3" fmla="*/ 1916428 w 1916428"/>
                <a:gd name="connsiteY3" fmla="*/ 960086 h 1516350"/>
                <a:gd name="connsiteX4" fmla="*/ 958296 w 1916428"/>
                <a:gd name="connsiteY4" fmla="*/ 1516350 h 1516350"/>
                <a:gd name="connsiteX5" fmla="*/ 164 w 1916428"/>
                <a:gd name="connsiteY5" fmla="*/ 960086 h 1516350"/>
                <a:gd name="connsiteX6" fmla="*/ 179 w 1916428"/>
                <a:gd name="connsiteY6" fmla="*/ 959908 h 1516350"/>
                <a:gd name="connsiteX7" fmla="*/ 0 w 1916428"/>
                <a:gd name="connsiteY7" fmla="*/ 958132 h 1516350"/>
                <a:gd name="connsiteX8" fmla="*/ 958132 w 1916428"/>
                <a:gd name="connsiteY8" fmla="*/ 0 h 151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428" h="1516350">
                  <a:moveTo>
                    <a:pt x="958132" y="0"/>
                  </a:moveTo>
                  <a:cubicBezTo>
                    <a:pt x="1487294" y="0"/>
                    <a:pt x="1916264" y="428970"/>
                    <a:pt x="1916264" y="958132"/>
                  </a:cubicBezTo>
                  <a:lnTo>
                    <a:pt x="1916261" y="958166"/>
                  </a:lnTo>
                  <a:lnTo>
                    <a:pt x="1916428" y="960086"/>
                  </a:lnTo>
                  <a:cubicBezTo>
                    <a:pt x="1916428" y="1267302"/>
                    <a:pt x="1487458" y="1516350"/>
                    <a:pt x="958296" y="1516350"/>
                  </a:cubicBezTo>
                  <a:cubicBezTo>
                    <a:pt x="429134" y="1516350"/>
                    <a:pt x="164" y="1267302"/>
                    <a:pt x="164" y="960086"/>
                  </a:cubicBezTo>
                  <a:lnTo>
                    <a:pt x="179" y="959908"/>
                  </a:lnTo>
                  <a:lnTo>
                    <a:pt x="0" y="958132"/>
                  </a:lnTo>
                  <a:cubicBezTo>
                    <a:pt x="0" y="428970"/>
                    <a:pt x="428970" y="0"/>
                    <a:pt x="958132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A398D9-82BF-CAE5-4063-E11A7D38A5DB}"/>
                </a:ext>
              </a:extLst>
            </p:cNvPr>
            <p:cNvSpPr/>
            <p:nvPr/>
          </p:nvSpPr>
          <p:spPr>
            <a:xfrm rot="16200000">
              <a:off x="2771521" y="2657686"/>
              <a:ext cx="1112527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9AE4B4-62C5-603A-2F24-64AF4514D0A2}"/>
                </a:ext>
              </a:extLst>
            </p:cNvPr>
            <p:cNvSpPr/>
            <p:nvPr/>
          </p:nvSpPr>
          <p:spPr>
            <a:xfrm flipH="1">
              <a:off x="2771355" y="2655729"/>
              <a:ext cx="556264" cy="1439343"/>
            </a:xfrm>
            <a:custGeom>
              <a:avLst/>
              <a:gdLst>
                <a:gd name="connsiteX0" fmla="*/ 0 w 556264"/>
                <a:gd name="connsiteY0" fmla="*/ 0 h 1516340"/>
                <a:gd name="connsiteX1" fmla="*/ 0 w 556264"/>
                <a:gd name="connsiteY1" fmla="*/ 1516340 h 1516340"/>
                <a:gd name="connsiteX2" fmla="*/ 192931 w 556264"/>
                <a:gd name="connsiteY2" fmla="*/ 1505049 h 1516340"/>
                <a:gd name="connsiteX3" fmla="*/ 372782 w 556264"/>
                <a:gd name="connsiteY3" fmla="*/ 1472636 h 1516340"/>
                <a:gd name="connsiteX4" fmla="*/ 478435 w 556264"/>
                <a:gd name="connsiteY4" fmla="*/ 1439343 h 1516340"/>
                <a:gd name="connsiteX5" fmla="*/ 512550 w 556264"/>
                <a:gd name="connsiteY5" fmla="*/ 1331082 h 1516340"/>
                <a:gd name="connsiteX6" fmla="*/ 556264 w 556264"/>
                <a:gd name="connsiteY6" fmla="*/ 958133 h 1516340"/>
                <a:gd name="connsiteX7" fmla="*/ 56875 w 556264"/>
                <a:gd name="connsiteY7" fmla="*/ 4947 h 1516340"/>
                <a:gd name="connsiteX8" fmla="*/ 3 w 556264"/>
                <a:gd name="connsiteY8" fmla="*/ 0 h 1516340"/>
                <a:gd name="connsiteX0" fmla="*/ 0 w 556264"/>
                <a:gd name="connsiteY0" fmla="*/ 1516340 h 1607780"/>
                <a:gd name="connsiteX1" fmla="*/ 192931 w 556264"/>
                <a:gd name="connsiteY1" fmla="*/ 1505049 h 1607780"/>
                <a:gd name="connsiteX2" fmla="*/ 372782 w 556264"/>
                <a:gd name="connsiteY2" fmla="*/ 1472636 h 1607780"/>
                <a:gd name="connsiteX3" fmla="*/ 478435 w 556264"/>
                <a:gd name="connsiteY3" fmla="*/ 1439343 h 1607780"/>
                <a:gd name="connsiteX4" fmla="*/ 512550 w 556264"/>
                <a:gd name="connsiteY4" fmla="*/ 1331082 h 1607780"/>
                <a:gd name="connsiteX5" fmla="*/ 556264 w 556264"/>
                <a:gd name="connsiteY5" fmla="*/ 958133 h 1607780"/>
                <a:gd name="connsiteX6" fmla="*/ 56875 w 556264"/>
                <a:gd name="connsiteY6" fmla="*/ 4947 h 1607780"/>
                <a:gd name="connsiteX7" fmla="*/ 3 w 556264"/>
                <a:gd name="connsiteY7" fmla="*/ 0 h 1607780"/>
                <a:gd name="connsiteX8" fmla="*/ 0 w 556264"/>
                <a:gd name="connsiteY8" fmla="*/ 0 h 1607780"/>
                <a:gd name="connsiteX9" fmla="*/ 91440 w 556264"/>
                <a:gd name="connsiteY9" fmla="*/ 1607780 h 1607780"/>
                <a:gd name="connsiteX0" fmla="*/ 0 w 556264"/>
                <a:gd name="connsiteY0" fmla="*/ 1516340 h 1516340"/>
                <a:gd name="connsiteX1" fmla="*/ 192931 w 556264"/>
                <a:gd name="connsiteY1" fmla="*/ 1505049 h 1516340"/>
                <a:gd name="connsiteX2" fmla="*/ 372782 w 556264"/>
                <a:gd name="connsiteY2" fmla="*/ 1472636 h 1516340"/>
                <a:gd name="connsiteX3" fmla="*/ 478435 w 556264"/>
                <a:gd name="connsiteY3" fmla="*/ 1439343 h 1516340"/>
                <a:gd name="connsiteX4" fmla="*/ 512550 w 556264"/>
                <a:gd name="connsiteY4" fmla="*/ 1331082 h 1516340"/>
                <a:gd name="connsiteX5" fmla="*/ 556264 w 556264"/>
                <a:gd name="connsiteY5" fmla="*/ 958133 h 1516340"/>
                <a:gd name="connsiteX6" fmla="*/ 56875 w 556264"/>
                <a:gd name="connsiteY6" fmla="*/ 4947 h 1516340"/>
                <a:gd name="connsiteX7" fmla="*/ 3 w 556264"/>
                <a:gd name="connsiteY7" fmla="*/ 0 h 1516340"/>
                <a:gd name="connsiteX8" fmla="*/ 0 w 556264"/>
                <a:gd name="connsiteY8" fmla="*/ 0 h 1516340"/>
                <a:gd name="connsiteX0" fmla="*/ 192931 w 556264"/>
                <a:gd name="connsiteY0" fmla="*/ 1505049 h 1505049"/>
                <a:gd name="connsiteX1" fmla="*/ 372782 w 556264"/>
                <a:gd name="connsiteY1" fmla="*/ 1472636 h 1505049"/>
                <a:gd name="connsiteX2" fmla="*/ 478435 w 556264"/>
                <a:gd name="connsiteY2" fmla="*/ 1439343 h 1505049"/>
                <a:gd name="connsiteX3" fmla="*/ 512550 w 556264"/>
                <a:gd name="connsiteY3" fmla="*/ 1331082 h 1505049"/>
                <a:gd name="connsiteX4" fmla="*/ 556264 w 556264"/>
                <a:gd name="connsiteY4" fmla="*/ 958133 h 1505049"/>
                <a:gd name="connsiteX5" fmla="*/ 56875 w 556264"/>
                <a:gd name="connsiteY5" fmla="*/ 4947 h 1505049"/>
                <a:gd name="connsiteX6" fmla="*/ 3 w 556264"/>
                <a:gd name="connsiteY6" fmla="*/ 0 h 1505049"/>
                <a:gd name="connsiteX7" fmla="*/ 0 w 556264"/>
                <a:gd name="connsiteY7" fmla="*/ 0 h 1505049"/>
                <a:gd name="connsiteX0" fmla="*/ 372782 w 556264"/>
                <a:gd name="connsiteY0" fmla="*/ 1472636 h 1472636"/>
                <a:gd name="connsiteX1" fmla="*/ 478435 w 556264"/>
                <a:gd name="connsiteY1" fmla="*/ 1439343 h 1472636"/>
                <a:gd name="connsiteX2" fmla="*/ 512550 w 556264"/>
                <a:gd name="connsiteY2" fmla="*/ 1331082 h 1472636"/>
                <a:gd name="connsiteX3" fmla="*/ 556264 w 556264"/>
                <a:gd name="connsiteY3" fmla="*/ 958133 h 1472636"/>
                <a:gd name="connsiteX4" fmla="*/ 56875 w 556264"/>
                <a:gd name="connsiteY4" fmla="*/ 4947 h 1472636"/>
                <a:gd name="connsiteX5" fmla="*/ 3 w 556264"/>
                <a:gd name="connsiteY5" fmla="*/ 0 h 1472636"/>
                <a:gd name="connsiteX6" fmla="*/ 0 w 556264"/>
                <a:gd name="connsiteY6" fmla="*/ 0 h 1472636"/>
                <a:gd name="connsiteX0" fmla="*/ 478435 w 556264"/>
                <a:gd name="connsiteY0" fmla="*/ 1439343 h 1439343"/>
                <a:gd name="connsiteX1" fmla="*/ 512550 w 556264"/>
                <a:gd name="connsiteY1" fmla="*/ 1331082 h 1439343"/>
                <a:gd name="connsiteX2" fmla="*/ 556264 w 556264"/>
                <a:gd name="connsiteY2" fmla="*/ 958133 h 1439343"/>
                <a:gd name="connsiteX3" fmla="*/ 56875 w 556264"/>
                <a:gd name="connsiteY3" fmla="*/ 4947 h 1439343"/>
                <a:gd name="connsiteX4" fmla="*/ 3 w 556264"/>
                <a:gd name="connsiteY4" fmla="*/ 0 h 1439343"/>
                <a:gd name="connsiteX5" fmla="*/ 0 w 556264"/>
                <a:gd name="connsiteY5" fmla="*/ 0 h 143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64" h="1439343">
                  <a:moveTo>
                    <a:pt x="478435" y="1439343"/>
                  </a:moveTo>
                  <a:lnTo>
                    <a:pt x="512550" y="1331082"/>
                  </a:lnTo>
                  <a:cubicBezTo>
                    <a:pt x="540699" y="1216452"/>
                    <a:pt x="556264" y="1090424"/>
                    <a:pt x="556264" y="958133"/>
                  </a:cubicBezTo>
                  <a:cubicBezTo>
                    <a:pt x="556264" y="462044"/>
                    <a:pt x="337374" y="54013"/>
                    <a:pt x="56875" y="4947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FFFBA0-F030-0763-BA1D-98E1BBE4D950}"/>
                </a:ext>
              </a:extLst>
            </p:cNvPr>
            <p:cNvSpPr/>
            <p:nvPr/>
          </p:nvSpPr>
          <p:spPr>
            <a:xfrm>
              <a:off x="3270745" y="2655730"/>
              <a:ext cx="537890" cy="481539"/>
            </a:xfrm>
            <a:custGeom>
              <a:avLst/>
              <a:gdLst>
                <a:gd name="connsiteX0" fmla="*/ 959447 w 962064"/>
                <a:gd name="connsiteY0" fmla="*/ 1439459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0" fmla="*/ 953879 w 962064"/>
                <a:gd name="connsiteY0" fmla="*/ 1441214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14" fmla="*/ 481048 w 962064"/>
                <a:gd name="connsiteY14" fmla="*/ 0 h 1441214"/>
                <a:gd name="connsiteX0" fmla="*/ 481048 w 962064"/>
                <a:gd name="connsiteY0" fmla="*/ 0 h 481654"/>
                <a:gd name="connsiteX1" fmla="*/ 481050 w 962064"/>
                <a:gd name="connsiteY1" fmla="*/ 0 h 481654"/>
                <a:gd name="connsiteX2" fmla="*/ 537924 w 962064"/>
                <a:gd name="connsiteY2" fmla="*/ 4947 h 481654"/>
                <a:gd name="connsiteX3" fmla="*/ 953263 w 962064"/>
                <a:gd name="connsiteY3" fmla="*/ 451468 h 481654"/>
                <a:gd name="connsiteX4" fmla="*/ 962064 w 962064"/>
                <a:gd name="connsiteY4" fmla="*/ 481539 h 481654"/>
                <a:gd name="connsiteX5" fmla="*/ 854163 w 962064"/>
                <a:gd name="connsiteY5" fmla="*/ 447537 h 481654"/>
                <a:gd name="connsiteX6" fmla="*/ 481215 w 962064"/>
                <a:gd name="connsiteY6" fmla="*/ 403823 h 481654"/>
                <a:gd name="connsiteX7" fmla="*/ 108266 w 962064"/>
                <a:gd name="connsiteY7" fmla="*/ 447537 h 481654"/>
                <a:gd name="connsiteX8" fmla="*/ 0 w 962064"/>
                <a:gd name="connsiteY8" fmla="*/ 481654 h 481654"/>
                <a:gd name="connsiteX9" fmla="*/ 8835 w 962064"/>
                <a:gd name="connsiteY9" fmla="*/ 451468 h 481654"/>
                <a:gd name="connsiteX10" fmla="*/ 424174 w 962064"/>
                <a:gd name="connsiteY10" fmla="*/ 4947 h 481654"/>
                <a:gd name="connsiteX11" fmla="*/ 481048 w 962064"/>
                <a:gd name="connsiteY11" fmla="*/ 0 h 481654"/>
                <a:gd name="connsiteX0" fmla="*/ 0 w 962064"/>
                <a:gd name="connsiteY0" fmla="*/ 481654 h 573094"/>
                <a:gd name="connsiteX1" fmla="*/ 8835 w 962064"/>
                <a:gd name="connsiteY1" fmla="*/ 451468 h 573094"/>
                <a:gd name="connsiteX2" fmla="*/ 424174 w 962064"/>
                <a:gd name="connsiteY2" fmla="*/ 4947 h 573094"/>
                <a:gd name="connsiteX3" fmla="*/ 481048 w 962064"/>
                <a:gd name="connsiteY3" fmla="*/ 0 h 573094"/>
                <a:gd name="connsiteX4" fmla="*/ 481050 w 962064"/>
                <a:gd name="connsiteY4" fmla="*/ 0 h 573094"/>
                <a:gd name="connsiteX5" fmla="*/ 537924 w 962064"/>
                <a:gd name="connsiteY5" fmla="*/ 4947 h 573094"/>
                <a:gd name="connsiteX6" fmla="*/ 953263 w 962064"/>
                <a:gd name="connsiteY6" fmla="*/ 451468 h 573094"/>
                <a:gd name="connsiteX7" fmla="*/ 962064 w 962064"/>
                <a:gd name="connsiteY7" fmla="*/ 481539 h 573094"/>
                <a:gd name="connsiteX8" fmla="*/ 854163 w 962064"/>
                <a:gd name="connsiteY8" fmla="*/ 447537 h 573094"/>
                <a:gd name="connsiteX9" fmla="*/ 481215 w 962064"/>
                <a:gd name="connsiteY9" fmla="*/ 403823 h 573094"/>
                <a:gd name="connsiteX10" fmla="*/ 108266 w 962064"/>
                <a:gd name="connsiteY10" fmla="*/ 447537 h 573094"/>
                <a:gd name="connsiteX11" fmla="*/ 91440 w 962064"/>
                <a:gd name="connsiteY11" fmla="*/ 573094 h 57309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10" fmla="*/ 108266 w 962064"/>
                <a:gd name="connsiteY10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0" fmla="*/ 0 w 953229"/>
                <a:gd name="connsiteY0" fmla="*/ 451468 h 481539"/>
                <a:gd name="connsiteX1" fmla="*/ 415339 w 953229"/>
                <a:gd name="connsiteY1" fmla="*/ 4947 h 481539"/>
                <a:gd name="connsiteX2" fmla="*/ 472213 w 953229"/>
                <a:gd name="connsiteY2" fmla="*/ 0 h 481539"/>
                <a:gd name="connsiteX3" fmla="*/ 472215 w 953229"/>
                <a:gd name="connsiteY3" fmla="*/ 0 h 481539"/>
                <a:gd name="connsiteX4" fmla="*/ 529089 w 953229"/>
                <a:gd name="connsiteY4" fmla="*/ 4947 h 481539"/>
                <a:gd name="connsiteX5" fmla="*/ 944428 w 953229"/>
                <a:gd name="connsiteY5" fmla="*/ 451468 h 481539"/>
                <a:gd name="connsiteX6" fmla="*/ 953229 w 953229"/>
                <a:gd name="connsiteY6" fmla="*/ 481539 h 481539"/>
                <a:gd name="connsiteX0" fmla="*/ 0 w 537890"/>
                <a:gd name="connsiteY0" fmla="*/ 4947 h 481539"/>
                <a:gd name="connsiteX1" fmla="*/ 56874 w 537890"/>
                <a:gd name="connsiteY1" fmla="*/ 0 h 481539"/>
                <a:gd name="connsiteX2" fmla="*/ 56876 w 537890"/>
                <a:gd name="connsiteY2" fmla="*/ 0 h 481539"/>
                <a:gd name="connsiteX3" fmla="*/ 113750 w 537890"/>
                <a:gd name="connsiteY3" fmla="*/ 4947 h 481539"/>
                <a:gd name="connsiteX4" fmla="*/ 529089 w 537890"/>
                <a:gd name="connsiteY4" fmla="*/ 451468 h 481539"/>
                <a:gd name="connsiteX5" fmla="*/ 537890 w 537890"/>
                <a:gd name="connsiteY5" fmla="*/ 481539 h 4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890" h="481539">
                  <a:moveTo>
                    <a:pt x="0" y="4947"/>
                  </a:moveTo>
                  <a:lnTo>
                    <a:pt x="56874" y="0"/>
                  </a:lnTo>
                  <a:lnTo>
                    <a:pt x="56876" y="0"/>
                  </a:lnTo>
                  <a:lnTo>
                    <a:pt x="113750" y="4947"/>
                  </a:lnTo>
                  <a:cubicBezTo>
                    <a:pt x="289062" y="35613"/>
                    <a:pt x="440308" y="206500"/>
                    <a:pt x="529089" y="451468"/>
                  </a:cubicBezTo>
                  <a:lnTo>
                    <a:pt x="537890" y="481539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49EDD3D6-2869-FED7-38E8-293518F0B985}"/>
              </a:ext>
            </a:extLst>
          </p:cNvPr>
          <p:cNvSpPr/>
          <p:nvPr/>
        </p:nvSpPr>
        <p:spPr>
          <a:xfrm>
            <a:off x="376240" y="1981409"/>
            <a:ext cx="6340377" cy="1484870"/>
          </a:xfrm>
          <a:prstGeom prst="parallelogram">
            <a:avLst>
              <a:gd name="adj" fmla="val 1053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E3525C-E66E-C374-FA74-46255C2FAA9D}"/>
              </a:ext>
            </a:extLst>
          </p:cNvPr>
          <p:cNvCxnSpPr>
            <a:cxnSpLocks/>
          </p:cNvCxnSpPr>
          <p:nvPr/>
        </p:nvCxnSpPr>
        <p:spPr>
          <a:xfrm flipH="1" flipV="1">
            <a:off x="2123123" y="1727559"/>
            <a:ext cx="2061740" cy="3277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4452408-1634-C9B7-6ABF-F05A1AB2FB7B}"/>
              </a:ext>
            </a:extLst>
          </p:cNvPr>
          <p:cNvSpPr/>
          <p:nvPr/>
        </p:nvSpPr>
        <p:spPr>
          <a:xfrm rot="147477">
            <a:off x="2430636" y="2305025"/>
            <a:ext cx="148544" cy="6086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/>
              <p:nvPr/>
            </p:nvSpPr>
            <p:spPr>
              <a:xfrm>
                <a:off x="3329631" y="4254082"/>
                <a:ext cx="5101653" cy="164756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0" dirty="0"/>
                  <a:t>  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𝚤𝑏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m:rPr>
                            <m:lit/>
                          </m:rPr>
                          <a:rPr lang="en-US" sz="24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𝚤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</m:func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ℝ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rad>
                  </m:oMath>
                </a14:m>
                <a:r>
                  <a:rPr lang="en-US" sz="2400" dirty="0"/>
                  <a:t>]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64446912-6C16-6F92-CD06-7570982033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9631" y="4254082"/>
                <a:ext cx="5101653" cy="1647567"/>
              </a:xfrm>
              <a:prstGeom prst="rect">
                <a:avLst/>
              </a:prstGeom>
              <a:blipFill>
                <a:blip r:embed="rId8"/>
                <a:stretch>
                  <a:fillRect r="-1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/>
              <p:nvPr/>
            </p:nvSpPr>
            <p:spPr>
              <a:xfrm>
                <a:off x="6959143" y="332579"/>
                <a:ext cx="520655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ℂ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𝚤𝑑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ℝ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𝚤𝑏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𝚤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59143" y="332579"/>
                <a:ext cx="5206554" cy="461665"/>
              </a:xfrm>
              <a:prstGeom prst="rect">
                <a:avLst/>
              </a:prstGeom>
              <a:blipFill>
                <a:blip r:embed="rId9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8F0F61-07BB-B94F-F1DE-469CAF506F07}"/>
                  </a:ext>
                </a:extLst>
              </p:cNvPr>
              <p:cNvSpPr txBox="1"/>
              <p:nvPr/>
            </p:nvSpPr>
            <p:spPr>
              <a:xfrm>
                <a:off x="8842653" y="806246"/>
                <a:ext cx="19337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8F0F61-07BB-B94F-F1DE-469CAF506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2653" y="806246"/>
                <a:ext cx="1933734" cy="369332"/>
              </a:xfrm>
              <a:prstGeom prst="rect">
                <a:avLst/>
              </a:prstGeom>
              <a:blipFill>
                <a:blip r:embed="rId10"/>
                <a:stretch>
                  <a:fillRect l="-2839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2" name="Group 101">
            <a:extLst>
              <a:ext uri="{FF2B5EF4-FFF2-40B4-BE49-F238E27FC236}">
                <a16:creationId xmlns:a16="http://schemas.microsoft.com/office/drawing/2014/main" id="{16338BDF-2E61-5DC9-1F74-7D2E2AD6EE5C}"/>
              </a:ext>
            </a:extLst>
          </p:cNvPr>
          <p:cNvGrpSpPr/>
          <p:nvPr/>
        </p:nvGrpSpPr>
        <p:grpSpPr>
          <a:xfrm>
            <a:off x="6931683" y="5250214"/>
            <a:ext cx="1916428" cy="1516353"/>
            <a:chOff x="7504217" y="1610872"/>
            <a:chExt cx="1916428" cy="15163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1A91EA8-BE41-2873-F2BF-34F874699CF2}"/>
                </a:ext>
              </a:extLst>
            </p:cNvPr>
            <p:cNvGrpSpPr/>
            <p:nvPr/>
          </p:nvGrpSpPr>
          <p:grpSpPr>
            <a:xfrm>
              <a:off x="7504217" y="1610872"/>
              <a:ext cx="1916428" cy="1516352"/>
              <a:chOff x="8880653" y="1410914"/>
              <a:chExt cx="1916428" cy="1516352"/>
            </a:xfrm>
          </p:grpSpPr>
          <p:sp>
            <p:nvSpPr>
              <p:cNvPr id="15" name="Freeform: Shape 14">
                <a:extLst>
                  <a:ext uri="{FF2B5EF4-FFF2-40B4-BE49-F238E27FC236}">
                    <a16:creationId xmlns:a16="http://schemas.microsoft.com/office/drawing/2014/main" id="{E2910523-2BC9-30E2-1C99-08F97212ACA4}"/>
                  </a:ext>
                </a:extLst>
              </p:cNvPr>
              <p:cNvSpPr/>
              <p:nvPr/>
            </p:nvSpPr>
            <p:spPr>
              <a:xfrm>
                <a:off x="8880653" y="1410916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1BB024E-4ED9-CC10-E4FF-85CABCEEA73E}"/>
                  </a:ext>
                </a:extLst>
              </p:cNvPr>
              <p:cNvSpPr/>
              <p:nvPr/>
            </p:nvSpPr>
            <p:spPr>
              <a:xfrm rot="16200000">
                <a:off x="9282685" y="1412871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18" name="Freeform: Shape 17">
                <a:extLst>
                  <a:ext uri="{FF2B5EF4-FFF2-40B4-BE49-F238E27FC236}">
                    <a16:creationId xmlns:a16="http://schemas.microsoft.com/office/drawing/2014/main" id="{47713768-1A38-96C9-BF0C-DE43EBB963D0}"/>
                  </a:ext>
                </a:extLst>
              </p:cNvPr>
              <p:cNvSpPr/>
              <p:nvPr/>
            </p:nvSpPr>
            <p:spPr>
              <a:xfrm flipH="1">
                <a:off x="9282519" y="1410914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47BE70F3-2442-C2C1-9345-85B8715C8E15}"/>
                  </a:ext>
                </a:extLst>
              </p:cNvPr>
              <p:cNvSpPr/>
              <p:nvPr/>
            </p:nvSpPr>
            <p:spPr>
              <a:xfrm>
                <a:off x="9781909" y="1410915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8FAB947-198C-DB58-C245-2137D31EF36B}"/>
                </a:ext>
              </a:extLst>
            </p:cNvPr>
            <p:cNvCxnSpPr>
              <a:endCxn id="18" idx="0"/>
            </p:cNvCxnSpPr>
            <p:nvPr/>
          </p:nvCxnSpPr>
          <p:spPr>
            <a:xfrm flipH="1">
              <a:off x="7983912" y="2570960"/>
              <a:ext cx="478435" cy="479255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076AE089-5C3B-3596-CD66-7015CAAB7F84}"/>
                </a:ext>
              </a:extLst>
            </p:cNvPr>
            <p:cNvCxnSpPr>
              <a:endCxn id="16" idx="3"/>
            </p:cNvCxnSpPr>
            <p:nvPr/>
          </p:nvCxnSpPr>
          <p:spPr>
            <a:xfrm>
              <a:off x="8462347" y="2570959"/>
              <a:ext cx="677668" cy="393339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DE4E672F-305D-150E-73AD-8A25773E6624}"/>
                </a:ext>
              </a:extLst>
            </p:cNvPr>
            <p:cNvCxnSpPr>
              <a:endCxn id="16" idx="2"/>
            </p:cNvCxnSpPr>
            <p:nvPr/>
          </p:nvCxnSpPr>
          <p:spPr>
            <a:xfrm>
              <a:off x="8462347" y="2570959"/>
              <a:ext cx="166" cy="556266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1C473963-D649-B12C-836D-D527B927BF4C}"/>
                </a:ext>
              </a:extLst>
            </p:cNvPr>
            <p:cNvCxnSpPr>
              <a:stCxn id="16" idx="6"/>
            </p:cNvCxnSpPr>
            <p:nvPr/>
          </p:nvCxnSpPr>
          <p:spPr>
            <a:xfrm flipH="1">
              <a:off x="8462183" y="2014697"/>
              <a:ext cx="330" cy="556262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6D56BE96-1F0F-8D16-BCBE-0D1163AE72D9}"/>
                </a:ext>
              </a:extLst>
            </p:cNvPr>
            <p:cNvCxnSpPr>
              <a:stCxn id="16" idx="7"/>
            </p:cNvCxnSpPr>
            <p:nvPr/>
          </p:nvCxnSpPr>
          <p:spPr>
            <a:xfrm>
              <a:off x="7785011" y="2177624"/>
              <a:ext cx="677090" cy="393335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>
              <a:extLst>
                <a:ext uri="{FF2B5EF4-FFF2-40B4-BE49-F238E27FC236}">
                  <a16:creationId xmlns:a16="http://schemas.microsoft.com/office/drawing/2014/main" id="{5961873F-792B-9253-1D23-FA72BB76811E}"/>
                </a:ext>
              </a:extLst>
            </p:cNvPr>
            <p:cNvCxnSpPr>
              <a:stCxn id="16" idx="5"/>
            </p:cNvCxnSpPr>
            <p:nvPr/>
          </p:nvCxnSpPr>
          <p:spPr>
            <a:xfrm flipH="1">
              <a:off x="8462017" y="2177623"/>
              <a:ext cx="677998" cy="393336"/>
            </a:xfrm>
            <a:prstGeom prst="line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BBE3E5AC-C186-1875-2EF0-047A5E5B59DD}"/>
                </a:ext>
              </a:extLst>
            </p:cNvPr>
            <p:cNvCxnSpPr>
              <a:endCxn id="16" idx="0"/>
            </p:cNvCxnSpPr>
            <p:nvPr/>
          </p:nvCxnSpPr>
          <p:spPr>
            <a:xfrm flipH="1">
              <a:off x="7504381" y="2570959"/>
              <a:ext cx="957636" cy="2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2E3D67B9-A863-CE1C-E5EB-214BDEBA746E}"/>
                </a:ext>
              </a:extLst>
            </p:cNvPr>
            <p:cNvCxnSpPr>
              <a:endCxn id="16" idx="4"/>
            </p:cNvCxnSpPr>
            <p:nvPr/>
          </p:nvCxnSpPr>
          <p:spPr>
            <a:xfrm>
              <a:off x="8462017" y="2570957"/>
              <a:ext cx="958628" cy="3"/>
            </a:xfrm>
            <a:prstGeom prst="line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9468B2AE-1C47-F7E7-0BB0-AA0E95C6E858}"/>
              </a:ext>
            </a:extLst>
          </p:cNvPr>
          <p:cNvGrpSpPr/>
          <p:nvPr/>
        </p:nvGrpSpPr>
        <p:grpSpPr>
          <a:xfrm>
            <a:off x="7031675" y="1394734"/>
            <a:ext cx="4444518" cy="2870891"/>
            <a:chOff x="5215741" y="3705676"/>
            <a:chExt cx="4444518" cy="2870891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EC99C-AC27-F02E-B4CC-0AFD569A5D20}"/>
                </a:ext>
              </a:extLst>
            </p:cNvPr>
            <p:cNvGrpSpPr/>
            <p:nvPr/>
          </p:nvGrpSpPr>
          <p:grpSpPr>
            <a:xfrm>
              <a:off x="6689695" y="4154166"/>
              <a:ext cx="1916430" cy="1916266"/>
              <a:chOff x="2521889" y="2808131"/>
              <a:chExt cx="1916430" cy="191626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9A0E402-88A9-8088-6B88-B51386483E7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1">
                <a:extLst>
                  <a:ext uri="{FF2B5EF4-FFF2-40B4-BE49-F238E27FC236}">
                    <a16:creationId xmlns:a16="http://schemas.microsoft.com/office/drawing/2014/main" id="{0753CE36-79B7-CCE3-3AF3-DA42E7DB1BC9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DDE98D8-C35A-421A-5E68-45FABF0D13C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F368F96-4982-9750-741D-9DA06B7DFEAD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BA3C39D-CF6F-07D3-7871-6CFA15B2407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0" name="Oval 9">
                  <a:extLst>
                    <a:ext uri="{FF2B5EF4-FFF2-40B4-BE49-F238E27FC236}">
                      <a16:creationId xmlns:a16="http://schemas.microsoft.com/office/drawing/2014/main" id="{D7B79F71-D98F-5FC3-2271-F6F2C53DBE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2E1A550-0A8E-82EB-076D-349065E21CB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E6135DF-23DF-C4CC-A268-D15EA102779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1" name="Oval 9">
                  <a:extLst>
                    <a:ext uri="{FF2B5EF4-FFF2-40B4-BE49-F238E27FC236}">
                      <a16:creationId xmlns:a16="http://schemas.microsoft.com/office/drawing/2014/main" id="{0492C524-403F-84AC-8BEB-D44103A95C0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F7B9FF8-C941-EF18-AB5F-F95C5E58D9F3}"/>
                </a:ext>
              </a:extLst>
            </p:cNvPr>
            <p:cNvGrpSpPr/>
            <p:nvPr/>
          </p:nvGrpSpPr>
          <p:grpSpPr>
            <a:xfrm>
              <a:off x="5215741" y="3705676"/>
              <a:ext cx="4444518" cy="2870891"/>
              <a:chOff x="8030812" y="862361"/>
              <a:chExt cx="4444518" cy="2870891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019505" y="862361"/>
                    <a:ext cx="886781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0,(0,⋅)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019505" y="862361"/>
                    <a:ext cx="886781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77850" y="1984726"/>
                    <a:ext cx="1097480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77850" y="1984726"/>
                    <a:ext cx="1097480" cy="506870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030812" y="1980698"/>
                    <a:ext cx="1495153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0812" y="1980698"/>
                    <a:ext cx="1495153" cy="50687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/>
                  <p:nvPr/>
                </p:nvSpPr>
                <p:spPr>
                  <a:xfrm>
                    <a:off x="9282219" y="3226382"/>
                    <a:ext cx="2361352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−∞,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,⋅</m:t>
                            </m:r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</a:rPr>
                          <m:t>; ∞,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,⋅</m:t>
                            </m:r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82219" y="3226382"/>
                    <a:ext cx="2361352" cy="506870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/>
                  <p:nvPr/>
                </p:nvSpPr>
                <p:spPr>
                  <a:xfrm>
                    <a:off x="11046462" y="1270850"/>
                    <a:ext cx="1030090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046462" y="1270850"/>
                    <a:ext cx="1030090" cy="50687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648880" y="2234133"/>
                    <a:ext cx="1300997" cy="506870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den>
                            </m:f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oMath>
                    </a14:m>
                    <a:r>
                      <a:rPr lang="en-US" dirty="0"/>
                      <a:t> </a:t>
                    </a:r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48880" y="2234133"/>
                    <a:ext cx="1300997" cy="506870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CBEA3D-25DD-DC1D-66DC-C1A4BFDFE2A4}"/>
                  </a:ext>
                </a:extLst>
              </p:cNvPr>
              <p:cNvSpPr txBox="1"/>
              <p:nvPr/>
            </p:nvSpPr>
            <p:spPr>
              <a:xfrm>
                <a:off x="10454302" y="3452276"/>
                <a:ext cx="11401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𝜑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6CBEA3D-25DD-DC1D-66DC-C1A4BFDFE2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4302" y="3452276"/>
                <a:ext cx="1140120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B6AD9-149C-2175-427B-258F2828D67C}"/>
                  </a:ext>
                </a:extLst>
              </p:cNvPr>
              <p:cNvSpPr txBox="1"/>
              <p:nvPr/>
            </p:nvSpPr>
            <p:spPr>
              <a:xfrm>
                <a:off x="7699409" y="79815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03B6AD9-149C-2175-427B-258F2828D6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9409" y="79815"/>
                <a:ext cx="476028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2319D4-F309-AF2C-F795-CF7AC3F78582}"/>
                  </a:ext>
                </a:extLst>
              </p:cNvPr>
              <p:cNvSpPr txBox="1"/>
              <p:nvPr/>
            </p:nvSpPr>
            <p:spPr>
              <a:xfrm>
                <a:off x="8587534" y="91433"/>
                <a:ext cx="48096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92319D4-F309-AF2C-F795-CF7AC3F78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7534" y="91433"/>
                <a:ext cx="480966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78679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/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0949BB4-9FDB-DB15-DA17-42FEC3D12B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2007" y="3613865"/>
                <a:ext cx="367986" cy="369332"/>
              </a:xfrm>
              <a:prstGeom prst="rect">
                <a:avLst/>
              </a:prstGeom>
              <a:blipFill>
                <a:blip r:embed="rId2"/>
                <a:stretch>
                  <a:fillRect l="-5000" r="-68333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14C84B34-95CA-1893-7660-1740DEA7AA00}"/>
              </a:ext>
            </a:extLst>
          </p:cNvPr>
          <p:cNvCxnSpPr>
            <a:cxnSpLocks/>
          </p:cNvCxnSpPr>
          <p:nvPr/>
        </p:nvCxnSpPr>
        <p:spPr>
          <a:xfrm>
            <a:off x="3327621" y="1717479"/>
            <a:ext cx="0" cy="379277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/>
              <p:nvPr/>
            </p:nvSpPr>
            <p:spPr>
              <a:xfrm>
                <a:off x="3337453" y="1569760"/>
                <a:ext cx="64953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+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B1CE379-0F2C-9080-0609-1FDA5A5BD9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7453" y="1569760"/>
                <a:ext cx="649537" cy="369332"/>
              </a:xfrm>
              <a:prstGeom prst="rect">
                <a:avLst/>
              </a:prstGeom>
              <a:blipFill>
                <a:blip r:embed="rId3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F0EEEA1-70CC-C713-A63F-3C11E4603528}"/>
              </a:ext>
            </a:extLst>
          </p:cNvPr>
          <p:cNvCxnSpPr>
            <a:cxnSpLocks/>
          </p:cNvCxnSpPr>
          <p:nvPr/>
        </p:nvCxnSpPr>
        <p:spPr>
          <a:xfrm>
            <a:off x="445273" y="3613865"/>
            <a:ext cx="5764696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5F31646-BC86-5ECC-8454-441896FE905A}"/>
              </a:ext>
            </a:extLst>
          </p:cNvPr>
          <p:cNvCxnSpPr>
            <a:cxnSpLocks/>
          </p:cNvCxnSpPr>
          <p:nvPr/>
        </p:nvCxnSpPr>
        <p:spPr>
          <a:xfrm flipV="1">
            <a:off x="1394919" y="1757197"/>
            <a:ext cx="3865400" cy="37133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/>
              <p:nvPr/>
            </p:nvSpPr>
            <p:spPr>
              <a:xfrm>
                <a:off x="673604" y="142116"/>
                <a:ext cx="3943708" cy="76944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4400" dirty="0"/>
                  <a:t>Spin </a:t>
                </a:r>
                <a14:m>
                  <m:oMath xmlns:m="http://schemas.openxmlformats.org/officeDocument/2006/math"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1/2</m:t>
                    </m:r>
                  </m:oMath>
                </a14:m>
                <a:r>
                  <a:rPr lang="en-US" sz="4400" dirty="0"/>
                  <a:t> – qubit</a:t>
                </a: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EE9A9175-0942-72DB-9CA5-458AEB079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604" y="142116"/>
                <a:ext cx="3943708" cy="769441"/>
              </a:xfrm>
              <a:prstGeom prst="rect">
                <a:avLst/>
              </a:prstGeom>
              <a:blipFill>
                <a:blip r:embed="rId4"/>
                <a:stretch>
                  <a:fillRect l="-6182" t="-15748" r="-5410" b="-36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/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𝚤</m:t>
                      </m:r>
                      <m:r>
                        <a:rPr lang="en-US" i="1" dirty="0">
                          <a:latin typeface="Cambria Math" panose="02040503050406030204" pitchFamily="18" charset="0"/>
                        </a:rPr>
                        <m:t>|</m:t>
                      </m:r>
                      <m:sSup>
                        <m:sSupPr>
                          <m:ctrlPr>
                            <a:rPr lang="en-US" i="1" dirty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p>
                      <m:r>
                        <a:rPr lang="en-US" i="1" dirty="0">
                          <a:latin typeface="Cambria Math" panose="02040503050406030204" pitchFamily="18" charset="0"/>
                        </a:rPr>
                        <m:t>⟩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EBAFF42-0154-EEE0-F39D-F835D70500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6202" y="1613258"/>
                <a:ext cx="367986" cy="369332"/>
              </a:xfrm>
              <a:prstGeom prst="rect">
                <a:avLst/>
              </a:prstGeom>
              <a:blipFill>
                <a:blip r:embed="rId5"/>
                <a:stretch>
                  <a:fillRect r="-85246"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7" name="Group 56">
            <a:extLst>
              <a:ext uri="{FF2B5EF4-FFF2-40B4-BE49-F238E27FC236}">
                <a16:creationId xmlns:a16="http://schemas.microsoft.com/office/drawing/2014/main" id="{899ED22F-D707-1664-B7C8-7DBFEDD61A9D}"/>
              </a:ext>
            </a:extLst>
          </p:cNvPr>
          <p:cNvGrpSpPr/>
          <p:nvPr/>
        </p:nvGrpSpPr>
        <p:grpSpPr>
          <a:xfrm>
            <a:off x="2369489" y="2655729"/>
            <a:ext cx="1916428" cy="1916268"/>
            <a:chOff x="2369489" y="2655729"/>
            <a:chExt cx="1916428" cy="1916268"/>
          </a:xfrm>
        </p:grpSpPr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3EA6F451-6D15-BAFD-1E67-5372A5E33967}"/>
                </a:ext>
              </a:extLst>
            </p:cNvPr>
            <p:cNvSpPr/>
            <p:nvPr/>
          </p:nvSpPr>
          <p:spPr>
            <a:xfrm>
              <a:off x="2771355" y="2664799"/>
              <a:ext cx="1112528" cy="1907196"/>
            </a:xfrm>
            <a:custGeom>
              <a:avLst/>
              <a:gdLst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859255 w 1112528"/>
                <a:gd name="connsiteY3" fmla="*/ 147067 h 1907196"/>
                <a:gd name="connsiteX4" fmla="*/ 867277 w 1112528"/>
                <a:gd name="connsiteY4" fmla="*/ 154566 h 1907196"/>
                <a:gd name="connsiteX5" fmla="*/ 949602 w 1112528"/>
                <a:gd name="connsiteY5" fmla="*/ 271562 h 1907196"/>
                <a:gd name="connsiteX6" fmla="*/ 950178 w 1112528"/>
                <a:gd name="connsiteY6" fmla="*/ 272764 h 1907196"/>
                <a:gd name="connsiteX7" fmla="*/ 753969 w 1112528"/>
                <a:gd name="connsiteY7" fmla="*/ 56165 h 1907196"/>
                <a:gd name="connsiteX8" fmla="*/ 772787 w 1112528"/>
                <a:gd name="connsiteY8" fmla="*/ 66227 h 1907196"/>
                <a:gd name="connsiteX9" fmla="*/ 827169 w 1112528"/>
                <a:gd name="connsiteY9" fmla="*/ 117069 h 1907196"/>
                <a:gd name="connsiteX10" fmla="*/ 660363 w 1112528"/>
                <a:gd name="connsiteY10" fmla="*/ 9008 h 1907196"/>
                <a:gd name="connsiteX11" fmla="*/ 668371 w 1112528"/>
                <a:gd name="connsiteY11" fmla="*/ 10398 h 1907196"/>
                <a:gd name="connsiteX12" fmla="*/ 671628 w 1112528"/>
                <a:gd name="connsiteY12" fmla="*/ 12139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671628 w 1112528"/>
                <a:gd name="connsiteY13" fmla="*/ 12139 h 1907196"/>
                <a:gd name="connsiteX14" fmla="*/ 668371 w 1112528"/>
                <a:gd name="connsiteY14" fmla="*/ 10398 h 1907196"/>
                <a:gd name="connsiteX15" fmla="*/ 671628 w 1112528"/>
                <a:gd name="connsiteY15" fmla="*/ 12139 h 1907196"/>
                <a:gd name="connsiteX16" fmla="*/ 504041 w 1112528"/>
                <a:gd name="connsiteY16" fmla="*/ 0 h 1907196"/>
                <a:gd name="connsiteX17" fmla="*/ 1035717 w 1112528"/>
                <a:gd name="connsiteY17" fmla="*/ 471086 h 1907196"/>
                <a:gd name="connsiteX18" fmla="*/ 1068814 w 1112528"/>
                <a:gd name="connsiteY18" fmla="*/ 576116 h 1907196"/>
                <a:gd name="connsiteX19" fmla="*/ 1112528 w 1112528"/>
                <a:gd name="connsiteY19" fmla="*/ 949064 h 1907196"/>
                <a:gd name="connsiteX20" fmla="*/ 556264 w 1112528"/>
                <a:gd name="connsiteY20" fmla="*/ 1907196 h 1907196"/>
                <a:gd name="connsiteX21" fmla="*/ 0 w 1112528"/>
                <a:gd name="connsiteY21" fmla="*/ 949064 h 1907196"/>
                <a:gd name="connsiteX22" fmla="*/ 444158 w 1112528"/>
                <a:gd name="connsiteY22" fmla="*/ 10398 h 1907196"/>
                <a:gd name="connsiteX23" fmla="*/ 504041 w 1112528"/>
                <a:gd name="connsiteY23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753969 w 1112528"/>
                <a:gd name="connsiteY9" fmla="*/ 56165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753969 w 1112528"/>
                <a:gd name="connsiteY12" fmla="*/ 56165 h 1907196"/>
                <a:gd name="connsiteX13" fmla="*/ 504041 w 1112528"/>
                <a:gd name="connsiteY13" fmla="*/ 0 h 1907196"/>
                <a:gd name="connsiteX14" fmla="*/ 1035717 w 1112528"/>
                <a:gd name="connsiteY14" fmla="*/ 471086 h 1907196"/>
                <a:gd name="connsiteX15" fmla="*/ 1068814 w 1112528"/>
                <a:gd name="connsiteY15" fmla="*/ 576116 h 1907196"/>
                <a:gd name="connsiteX16" fmla="*/ 1112528 w 1112528"/>
                <a:gd name="connsiteY16" fmla="*/ 949064 h 1907196"/>
                <a:gd name="connsiteX17" fmla="*/ 556264 w 1112528"/>
                <a:gd name="connsiteY17" fmla="*/ 1907196 h 1907196"/>
                <a:gd name="connsiteX18" fmla="*/ 0 w 1112528"/>
                <a:gd name="connsiteY18" fmla="*/ 949064 h 1907196"/>
                <a:gd name="connsiteX19" fmla="*/ 444158 w 1112528"/>
                <a:gd name="connsiteY19" fmla="*/ 10398 h 1907196"/>
                <a:gd name="connsiteX20" fmla="*/ 504041 w 1112528"/>
                <a:gd name="connsiteY20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827169 w 1112528"/>
                <a:gd name="connsiteY9" fmla="*/ 117069 h 1907196"/>
                <a:gd name="connsiteX10" fmla="*/ 772787 w 1112528"/>
                <a:gd name="connsiteY10" fmla="*/ 66227 h 1907196"/>
                <a:gd name="connsiteX11" fmla="*/ 827169 w 1112528"/>
                <a:gd name="connsiteY11" fmla="*/ 117069 h 1907196"/>
                <a:gd name="connsiteX12" fmla="*/ 504041 w 1112528"/>
                <a:gd name="connsiteY12" fmla="*/ 0 h 1907196"/>
                <a:gd name="connsiteX13" fmla="*/ 1035717 w 1112528"/>
                <a:gd name="connsiteY13" fmla="*/ 471086 h 1907196"/>
                <a:gd name="connsiteX14" fmla="*/ 1068814 w 1112528"/>
                <a:gd name="connsiteY14" fmla="*/ 576116 h 1907196"/>
                <a:gd name="connsiteX15" fmla="*/ 1112528 w 1112528"/>
                <a:gd name="connsiteY15" fmla="*/ 949064 h 1907196"/>
                <a:gd name="connsiteX16" fmla="*/ 556264 w 1112528"/>
                <a:gd name="connsiteY16" fmla="*/ 1907196 h 1907196"/>
                <a:gd name="connsiteX17" fmla="*/ 0 w 1112528"/>
                <a:gd name="connsiteY17" fmla="*/ 949064 h 1907196"/>
                <a:gd name="connsiteX18" fmla="*/ 444158 w 1112528"/>
                <a:gd name="connsiteY18" fmla="*/ 10398 h 1907196"/>
                <a:gd name="connsiteX19" fmla="*/ 504041 w 1112528"/>
                <a:gd name="connsiteY19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859255 w 1112528"/>
                <a:gd name="connsiteY4" fmla="*/ 147067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859255 w 1112528"/>
                <a:gd name="connsiteY8" fmla="*/ 147067 h 1907196"/>
                <a:gd name="connsiteX9" fmla="*/ 504041 w 1112528"/>
                <a:gd name="connsiteY9" fmla="*/ 0 h 1907196"/>
                <a:gd name="connsiteX10" fmla="*/ 1035717 w 1112528"/>
                <a:gd name="connsiteY10" fmla="*/ 471086 h 1907196"/>
                <a:gd name="connsiteX11" fmla="*/ 1068814 w 1112528"/>
                <a:gd name="connsiteY11" fmla="*/ 576116 h 1907196"/>
                <a:gd name="connsiteX12" fmla="*/ 1112528 w 1112528"/>
                <a:gd name="connsiteY12" fmla="*/ 949064 h 1907196"/>
                <a:gd name="connsiteX13" fmla="*/ 556264 w 1112528"/>
                <a:gd name="connsiteY13" fmla="*/ 1907196 h 1907196"/>
                <a:gd name="connsiteX14" fmla="*/ 0 w 1112528"/>
                <a:gd name="connsiteY14" fmla="*/ 949064 h 1907196"/>
                <a:gd name="connsiteX15" fmla="*/ 444158 w 1112528"/>
                <a:gd name="connsiteY15" fmla="*/ 10398 h 1907196"/>
                <a:gd name="connsiteX16" fmla="*/ 504041 w 1112528"/>
                <a:gd name="connsiteY16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50178 w 1112528"/>
                <a:gd name="connsiteY4" fmla="*/ 272764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950178 w 1112528"/>
                <a:gd name="connsiteY7" fmla="*/ 272764 h 1907196"/>
                <a:gd name="connsiteX8" fmla="*/ 504041 w 1112528"/>
                <a:gd name="connsiteY8" fmla="*/ 0 h 1907196"/>
                <a:gd name="connsiteX9" fmla="*/ 1035717 w 1112528"/>
                <a:gd name="connsiteY9" fmla="*/ 471086 h 1907196"/>
                <a:gd name="connsiteX10" fmla="*/ 1068814 w 1112528"/>
                <a:gd name="connsiteY10" fmla="*/ 576116 h 1907196"/>
                <a:gd name="connsiteX11" fmla="*/ 1112528 w 1112528"/>
                <a:gd name="connsiteY11" fmla="*/ 949064 h 1907196"/>
                <a:gd name="connsiteX12" fmla="*/ 556264 w 1112528"/>
                <a:gd name="connsiteY12" fmla="*/ 1907196 h 1907196"/>
                <a:gd name="connsiteX13" fmla="*/ 0 w 1112528"/>
                <a:gd name="connsiteY13" fmla="*/ 949064 h 1907196"/>
                <a:gd name="connsiteX14" fmla="*/ 444158 w 1112528"/>
                <a:gd name="connsiteY14" fmla="*/ 10398 h 1907196"/>
                <a:gd name="connsiteX15" fmla="*/ 504041 w 1112528"/>
                <a:gd name="connsiteY15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949602 w 1112528"/>
                <a:gd name="connsiteY4" fmla="*/ 271562 h 1907196"/>
                <a:gd name="connsiteX5" fmla="*/ 867277 w 1112528"/>
                <a:gd name="connsiteY5" fmla="*/ 154566 h 1907196"/>
                <a:gd name="connsiteX6" fmla="*/ 949602 w 1112528"/>
                <a:gd name="connsiteY6" fmla="*/ 271562 h 1907196"/>
                <a:gd name="connsiteX7" fmla="*/ 504041 w 1112528"/>
                <a:gd name="connsiteY7" fmla="*/ 0 h 1907196"/>
                <a:gd name="connsiteX8" fmla="*/ 1035717 w 1112528"/>
                <a:gd name="connsiteY8" fmla="*/ 471086 h 1907196"/>
                <a:gd name="connsiteX9" fmla="*/ 1068814 w 1112528"/>
                <a:gd name="connsiteY9" fmla="*/ 576116 h 1907196"/>
                <a:gd name="connsiteX10" fmla="*/ 1112528 w 1112528"/>
                <a:gd name="connsiteY10" fmla="*/ 949064 h 1907196"/>
                <a:gd name="connsiteX11" fmla="*/ 556264 w 1112528"/>
                <a:gd name="connsiteY11" fmla="*/ 1907196 h 1907196"/>
                <a:gd name="connsiteX12" fmla="*/ 0 w 1112528"/>
                <a:gd name="connsiteY12" fmla="*/ 949064 h 1907196"/>
                <a:gd name="connsiteX13" fmla="*/ 444158 w 1112528"/>
                <a:gd name="connsiteY13" fmla="*/ 10398 h 1907196"/>
                <a:gd name="connsiteX14" fmla="*/ 504041 w 1112528"/>
                <a:gd name="connsiteY14" fmla="*/ 0 h 1907196"/>
                <a:gd name="connsiteX0" fmla="*/ 955783 w 1112528"/>
                <a:gd name="connsiteY0" fmla="*/ 284466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955783 w 1112528"/>
                <a:gd name="connsiteY3" fmla="*/ 284466 h 1907196"/>
                <a:gd name="connsiteX4" fmla="*/ 504041 w 1112528"/>
                <a:gd name="connsiteY4" fmla="*/ 0 h 1907196"/>
                <a:gd name="connsiteX5" fmla="*/ 1035717 w 1112528"/>
                <a:gd name="connsiteY5" fmla="*/ 471086 h 1907196"/>
                <a:gd name="connsiteX6" fmla="*/ 1068814 w 1112528"/>
                <a:gd name="connsiteY6" fmla="*/ 576116 h 1907196"/>
                <a:gd name="connsiteX7" fmla="*/ 1112528 w 1112528"/>
                <a:gd name="connsiteY7" fmla="*/ 949064 h 1907196"/>
                <a:gd name="connsiteX8" fmla="*/ 556264 w 1112528"/>
                <a:gd name="connsiteY8" fmla="*/ 1907196 h 1907196"/>
                <a:gd name="connsiteX9" fmla="*/ 0 w 1112528"/>
                <a:gd name="connsiteY9" fmla="*/ 949064 h 1907196"/>
                <a:gd name="connsiteX10" fmla="*/ 444158 w 1112528"/>
                <a:gd name="connsiteY10" fmla="*/ 10398 h 1907196"/>
                <a:gd name="connsiteX11" fmla="*/ 504041 w 1112528"/>
                <a:gd name="connsiteY11" fmla="*/ 0 h 1907196"/>
                <a:gd name="connsiteX0" fmla="*/ 1022767 w 1112528"/>
                <a:gd name="connsiteY0" fmla="*/ 429991 h 1907196"/>
                <a:gd name="connsiteX1" fmla="*/ 1017527 w 1112528"/>
                <a:gd name="connsiteY1" fmla="*/ 413363 h 1907196"/>
                <a:gd name="connsiteX2" fmla="*/ 1022767 w 1112528"/>
                <a:gd name="connsiteY2" fmla="*/ 429991 h 1907196"/>
                <a:gd name="connsiteX3" fmla="*/ 504041 w 1112528"/>
                <a:gd name="connsiteY3" fmla="*/ 0 h 1907196"/>
                <a:gd name="connsiteX4" fmla="*/ 1035717 w 1112528"/>
                <a:gd name="connsiteY4" fmla="*/ 471086 h 1907196"/>
                <a:gd name="connsiteX5" fmla="*/ 1068814 w 1112528"/>
                <a:gd name="connsiteY5" fmla="*/ 576116 h 1907196"/>
                <a:gd name="connsiteX6" fmla="*/ 1112528 w 1112528"/>
                <a:gd name="connsiteY6" fmla="*/ 949064 h 1907196"/>
                <a:gd name="connsiteX7" fmla="*/ 556264 w 1112528"/>
                <a:gd name="connsiteY7" fmla="*/ 1907196 h 1907196"/>
                <a:gd name="connsiteX8" fmla="*/ 0 w 1112528"/>
                <a:gd name="connsiteY8" fmla="*/ 949064 h 1907196"/>
                <a:gd name="connsiteX9" fmla="*/ 444158 w 1112528"/>
                <a:gd name="connsiteY9" fmla="*/ 10398 h 1907196"/>
                <a:gd name="connsiteX10" fmla="*/ 504041 w 1112528"/>
                <a:gd name="connsiteY10" fmla="*/ 0 h 1907196"/>
                <a:gd name="connsiteX0" fmla="*/ 504041 w 1112528"/>
                <a:gd name="connsiteY0" fmla="*/ 0 h 1907196"/>
                <a:gd name="connsiteX1" fmla="*/ 1035717 w 1112528"/>
                <a:gd name="connsiteY1" fmla="*/ 471086 h 1907196"/>
                <a:gd name="connsiteX2" fmla="*/ 1068814 w 1112528"/>
                <a:gd name="connsiteY2" fmla="*/ 576116 h 1907196"/>
                <a:gd name="connsiteX3" fmla="*/ 1112528 w 1112528"/>
                <a:gd name="connsiteY3" fmla="*/ 949064 h 1907196"/>
                <a:gd name="connsiteX4" fmla="*/ 556264 w 1112528"/>
                <a:gd name="connsiteY4" fmla="*/ 1907196 h 1907196"/>
                <a:gd name="connsiteX5" fmla="*/ 0 w 1112528"/>
                <a:gd name="connsiteY5" fmla="*/ 949064 h 1907196"/>
                <a:gd name="connsiteX6" fmla="*/ 444158 w 1112528"/>
                <a:gd name="connsiteY6" fmla="*/ 10398 h 1907196"/>
                <a:gd name="connsiteX7" fmla="*/ 504041 w 1112528"/>
                <a:gd name="connsiteY7" fmla="*/ 0 h 1907196"/>
                <a:gd name="connsiteX0" fmla="*/ 1035717 w 1127157"/>
                <a:gd name="connsiteY0" fmla="*/ 471086 h 1907196"/>
                <a:gd name="connsiteX1" fmla="*/ 1068814 w 1127157"/>
                <a:gd name="connsiteY1" fmla="*/ 576116 h 1907196"/>
                <a:gd name="connsiteX2" fmla="*/ 1112528 w 1127157"/>
                <a:gd name="connsiteY2" fmla="*/ 949064 h 1907196"/>
                <a:gd name="connsiteX3" fmla="*/ 556264 w 1127157"/>
                <a:gd name="connsiteY3" fmla="*/ 1907196 h 1907196"/>
                <a:gd name="connsiteX4" fmla="*/ 0 w 1127157"/>
                <a:gd name="connsiteY4" fmla="*/ 949064 h 1907196"/>
                <a:gd name="connsiteX5" fmla="*/ 444158 w 1127157"/>
                <a:gd name="connsiteY5" fmla="*/ 10398 h 1907196"/>
                <a:gd name="connsiteX6" fmla="*/ 504041 w 1127157"/>
                <a:gd name="connsiteY6" fmla="*/ 0 h 1907196"/>
                <a:gd name="connsiteX7" fmla="*/ 1127157 w 1127157"/>
                <a:gd name="connsiteY7" fmla="*/ 5625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  <a:gd name="connsiteX7" fmla="*/ 1101757 w 1112528"/>
                <a:gd name="connsiteY7" fmla="*/ 333926 h 1907196"/>
                <a:gd name="connsiteX0" fmla="*/ 1035717 w 1112528"/>
                <a:gd name="connsiteY0" fmla="*/ 471086 h 1907196"/>
                <a:gd name="connsiteX1" fmla="*/ 1068814 w 1112528"/>
                <a:gd name="connsiteY1" fmla="*/ 576116 h 1907196"/>
                <a:gd name="connsiteX2" fmla="*/ 1112528 w 1112528"/>
                <a:gd name="connsiteY2" fmla="*/ 949064 h 1907196"/>
                <a:gd name="connsiteX3" fmla="*/ 556264 w 1112528"/>
                <a:gd name="connsiteY3" fmla="*/ 1907196 h 1907196"/>
                <a:gd name="connsiteX4" fmla="*/ 0 w 1112528"/>
                <a:gd name="connsiteY4" fmla="*/ 949064 h 1907196"/>
                <a:gd name="connsiteX5" fmla="*/ 444158 w 1112528"/>
                <a:gd name="connsiteY5" fmla="*/ 10398 h 1907196"/>
                <a:gd name="connsiteX6" fmla="*/ 504041 w 1112528"/>
                <a:gd name="connsiteY6" fmla="*/ 0 h 19071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2528" h="1907196">
                  <a:moveTo>
                    <a:pt x="1035717" y="471086"/>
                  </a:moveTo>
                  <a:lnTo>
                    <a:pt x="1068814" y="576116"/>
                  </a:lnTo>
                  <a:cubicBezTo>
                    <a:pt x="1096963" y="690745"/>
                    <a:pt x="1112528" y="816774"/>
                    <a:pt x="1112528" y="949064"/>
                  </a:cubicBezTo>
                  <a:cubicBezTo>
                    <a:pt x="1112528" y="1478226"/>
                    <a:pt x="863480" y="1907196"/>
                    <a:pt x="556264" y="1907196"/>
                  </a:cubicBezTo>
                  <a:cubicBezTo>
                    <a:pt x="249048" y="1907196"/>
                    <a:pt x="0" y="1478226"/>
                    <a:pt x="0" y="949064"/>
                  </a:cubicBezTo>
                  <a:cubicBezTo>
                    <a:pt x="0" y="486047"/>
                    <a:pt x="190678" y="99740"/>
                    <a:pt x="444158" y="10398"/>
                  </a:cubicBezTo>
                  <a:lnTo>
                    <a:pt x="504041" y="0"/>
                  </a:lnTo>
                </a:path>
              </a:pathLst>
            </a:custGeom>
            <a:ln w="12700"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9">
              <a:extLst>
                <a:ext uri="{FF2B5EF4-FFF2-40B4-BE49-F238E27FC236}">
                  <a16:creationId xmlns:a16="http://schemas.microsoft.com/office/drawing/2014/main" id="{8B0294F8-8759-2DA1-F9B5-EAD41DDB520D}"/>
                </a:ext>
              </a:extLst>
            </p:cNvPr>
            <p:cNvSpPr/>
            <p:nvPr/>
          </p:nvSpPr>
          <p:spPr>
            <a:xfrm flipH="1">
              <a:off x="2771355" y="2655731"/>
              <a:ext cx="556264" cy="1916266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A40CDD9-C3F2-94AA-C464-3E36D9F93357}"/>
                </a:ext>
              </a:extLst>
            </p:cNvPr>
            <p:cNvSpPr/>
            <p:nvPr/>
          </p:nvSpPr>
          <p:spPr>
            <a:xfrm>
              <a:off x="2369489" y="2655731"/>
              <a:ext cx="1916264" cy="1916264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4C539F60-6502-9BA9-E562-AF034CF564BF}"/>
                </a:ext>
              </a:extLst>
            </p:cNvPr>
            <p:cNvSpPr/>
            <p:nvPr/>
          </p:nvSpPr>
          <p:spPr>
            <a:xfrm>
              <a:off x="2369489" y="2655731"/>
              <a:ext cx="1916428" cy="1516350"/>
            </a:xfrm>
            <a:custGeom>
              <a:avLst/>
              <a:gdLst>
                <a:gd name="connsiteX0" fmla="*/ 958132 w 1916428"/>
                <a:gd name="connsiteY0" fmla="*/ 0 h 1516350"/>
                <a:gd name="connsiteX1" fmla="*/ 1916264 w 1916428"/>
                <a:gd name="connsiteY1" fmla="*/ 958132 h 1516350"/>
                <a:gd name="connsiteX2" fmla="*/ 1916261 w 1916428"/>
                <a:gd name="connsiteY2" fmla="*/ 958166 h 1516350"/>
                <a:gd name="connsiteX3" fmla="*/ 1916428 w 1916428"/>
                <a:gd name="connsiteY3" fmla="*/ 960086 h 1516350"/>
                <a:gd name="connsiteX4" fmla="*/ 958296 w 1916428"/>
                <a:gd name="connsiteY4" fmla="*/ 1516350 h 1516350"/>
                <a:gd name="connsiteX5" fmla="*/ 164 w 1916428"/>
                <a:gd name="connsiteY5" fmla="*/ 960086 h 1516350"/>
                <a:gd name="connsiteX6" fmla="*/ 179 w 1916428"/>
                <a:gd name="connsiteY6" fmla="*/ 959908 h 1516350"/>
                <a:gd name="connsiteX7" fmla="*/ 0 w 1916428"/>
                <a:gd name="connsiteY7" fmla="*/ 958132 h 1516350"/>
                <a:gd name="connsiteX8" fmla="*/ 958132 w 1916428"/>
                <a:gd name="connsiteY8" fmla="*/ 0 h 1516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916428" h="1516350">
                  <a:moveTo>
                    <a:pt x="958132" y="0"/>
                  </a:moveTo>
                  <a:cubicBezTo>
                    <a:pt x="1487294" y="0"/>
                    <a:pt x="1916264" y="428970"/>
                    <a:pt x="1916264" y="958132"/>
                  </a:cubicBezTo>
                  <a:lnTo>
                    <a:pt x="1916261" y="958166"/>
                  </a:lnTo>
                  <a:lnTo>
                    <a:pt x="1916428" y="960086"/>
                  </a:lnTo>
                  <a:cubicBezTo>
                    <a:pt x="1916428" y="1267302"/>
                    <a:pt x="1487458" y="1516350"/>
                    <a:pt x="958296" y="1516350"/>
                  </a:cubicBezTo>
                  <a:cubicBezTo>
                    <a:pt x="429134" y="1516350"/>
                    <a:pt x="164" y="1267302"/>
                    <a:pt x="164" y="960086"/>
                  </a:cubicBezTo>
                  <a:lnTo>
                    <a:pt x="179" y="959908"/>
                  </a:lnTo>
                  <a:lnTo>
                    <a:pt x="0" y="958132"/>
                  </a:lnTo>
                  <a:cubicBezTo>
                    <a:pt x="0" y="428970"/>
                    <a:pt x="428970" y="0"/>
                    <a:pt x="958132" y="0"/>
                  </a:cubicBezTo>
                  <a:close/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5AA398D9-82BF-CAE5-4063-E11A7D38A5DB}"/>
                </a:ext>
              </a:extLst>
            </p:cNvPr>
            <p:cNvSpPr/>
            <p:nvPr/>
          </p:nvSpPr>
          <p:spPr>
            <a:xfrm rot="16200000">
              <a:off x="2771521" y="2657686"/>
              <a:ext cx="1112527" cy="1916264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A9AE4B4-62C5-603A-2F24-64AF4514D0A2}"/>
                </a:ext>
              </a:extLst>
            </p:cNvPr>
            <p:cNvSpPr/>
            <p:nvPr/>
          </p:nvSpPr>
          <p:spPr>
            <a:xfrm flipH="1">
              <a:off x="2771355" y="2655729"/>
              <a:ext cx="556264" cy="1439343"/>
            </a:xfrm>
            <a:custGeom>
              <a:avLst/>
              <a:gdLst>
                <a:gd name="connsiteX0" fmla="*/ 0 w 556264"/>
                <a:gd name="connsiteY0" fmla="*/ 0 h 1516340"/>
                <a:gd name="connsiteX1" fmla="*/ 0 w 556264"/>
                <a:gd name="connsiteY1" fmla="*/ 1516340 h 1516340"/>
                <a:gd name="connsiteX2" fmla="*/ 192931 w 556264"/>
                <a:gd name="connsiteY2" fmla="*/ 1505049 h 1516340"/>
                <a:gd name="connsiteX3" fmla="*/ 372782 w 556264"/>
                <a:gd name="connsiteY3" fmla="*/ 1472636 h 1516340"/>
                <a:gd name="connsiteX4" fmla="*/ 478435 w 556264"/>
                <a:gd name="connsiteY4" fmla="*/ 1439343 h 1516340"/>
                <a:gd name="connsiteX5" fmla="*/ 512550 w 556264"/>
                <a:gd name="connsiteY5" fmla="*/ 1331082 h 1516340"/>
                <a:gd name="connsiteX6" fmla="*/ 556264 w 556264"/>
                <a:gd name="connsiteY6" fmla="*/ 958133 h 1516340"/>
                <a:gd name="connsiteX7" fmla="*/ 56875 w 556264"/>
                <a:gd name="connsiteY7" fmla="*/ 4947 h 1516340"/>
                <a:gd name="connsiteX8" fmla="*/ 3 w 556264"/>
                <a:gd name="connsiteY8" fmla="*/ 0 h 1516340"/>
                <a:gd name="connsiteX0" fmla="*/ 0 w 556264"/>
                <a:gd name="connsiteY0" fmla="*/ 1516340 h 1607780"/>
                <a:gd name="connsiteX1" fmla="*/ 192931 w 556264"/>
                <a:gd name="connsiteY1" fmla="*/ 1505049 h 1607780"/>
                <a:gd name="connsiteX2" fmla="*/ 372782 w 556264"/>
                <a:gd name="connsiteY2" fmla="*/ 1472636 h 1607780"/>
                <a:gd name="connsiteX3" fmla="*/ 478435 w 556264"/>
                <a:gd name="connsiteY3" fmla="*/ 1439343 h 1607780"/>
                <a:gd name="connsiteX4" fmla="*/ 512550 w 556264"/>
                <a:gd name="connsiteY4" fmla="*/ 1331082 h 1607780"/>
                <a:gd name="connsiteX5" fmla="*/ 556264 w 556264"/>
                <a:gd name="connsiteY5" fmla="*/ 958133 h 1607780"/>
                <a:gd name="connsiteX6" fmla="*/ 56875 w 556264"/>
                <a:gd name="connsiteY6" fmla="*/ 4947 h 1607780"/>
                <a:gd name="connsiteX7" fmla="*/ 3 w 556264"/>
                <a:gd name="connsiteY7" fmla="*/ 0 h 1607780"/>
                <a:gd name="connsiteX8" fmla="*/ 0 w 556264"/>
                <a:gd name="connsiteY8" fmla="*/ 0 h 1607780"/>
                <a:gd name="connsiteX9" fmla="*/ 91440 w 556264"/>
                <a:gd name="connsiteY9" fmla="*/ 1607780 h 1607780"/>
                <a:gd name="connsiteX0" fmla="*/ 0 w 556264"/>
                <a:gd name="connsiteY0" fmla="*/ 1516340 h 1516340"/>
                <a:gd name="connsiteX1" fmla="*/ 192931 w 556264"/>
                <a:gd name="connsiteY1" fmla="*/ 1505049 h 1516340"/>
                <a:gd name="connsiteX2" fmla="*/ 372782 w 556264"/>
                <a:gd name="connsiteY2" fmla="*/ 1472636 h 1516340"/>
                <a:gd name="connsiteX3" fmla="*/ 478435 w 556264"/>
                <a:gd name="connsiteY3" fmla="*/ 1439343 h 1516340"/>
                <a:gd name="connsiteX4" fmla="*/ 512550 w 556264"/>
                <a:gd name="connsiteY4" fmla="*/ 1331082 h 1516340"/>
                <a:gd name="connsiteX5" fmla="*/ 556264 w 556264"/>
                <a:gd name="connsiteY5" fmla="*/ 958133 h 1516340"/>
                <a:gd name="connsiteX6" fmla="*/ 56875 w 556264"/>
                <a:gd name="connsiteY6" fmla="*/ 4947 h 1516340"/>
                <a:gd name="connsiteX7" fmla="*/ 3 w 556264"/>
                <a:gd name="connsiteY7" fmla="*/ 0 h 1516340"/>
                <a:gd name="connsiteX8" fmla="*/ 0 w 556264"/>
                <a:gd name="connsiteY8" fmla="*/ 0 h 1516340"/>
                <a:gd name="connsiteX0" fmla="*/ 192931 w 556264"/>
                <a:gd name="connsiteY0" fmla="*/ 1505049 h 1505049"/>
                <a:gd name="connsiteX1" fmla="*/ 372782 w 556264"/>
                <a:gd name="connsiteY1" fmla="*/ 1472636 h 1505049"/>
                <a:gd name="connsiteX2" fmla="*/ 478435 w 556264"/>
                <a:gd name="connsiteY2" fmla="*/ 1439343 h 1505049"/>
                <a:gd name="connsiteX3" fmla="*/ 512550 w 556264"/>
                <a:gd name="connsiteY3" fmla="*/ 1331082 h 1505049"/>
                <a:gd name="connsiteX4" fmla="*/ 556264 w 556264"/>
                <a:gd name="connsiteY4" fmla="*/ 958133 h 1505049"/>
                <a:gd name="connsiteX5" fmla="*/ 56875 w 556264"/>
                <a:gd name="connsiteY5" fmla="*/ 4947 h 1505049"/>
                <a:gd name="connsiteX6" fmla="*/ 3 w 556264"/>
                <a:gd name="connsiteY6" fmla="*/ 0 h 1505049"/>
                <a:gd name="connsiteX7" fmla="*/ 0 w 556264"/>
                <a:gd name="connsiteY7" fmla="*/ 0 h 1505049"/>
                <a:gd name="connsiteX0" fmla="*/ 372782 w 556264"/>
                <a:gd name="connsiteY0" fmla="*/ 1472636 h 1472636"/>
                <a:gd name="connsiteX1" fmla="*/ 478435 w 556264"/>
                <a:gd name="connsiteY1" fmla="*/ 1439343 h 1472636"/>
                <a:gd name="connsiteX2" fmla="*/ 512550 w 556264"/>
                <a:gd name="connsiteY2" fmla="*/ 1331082 h 1472636"/>
                <a:gd name="connsiteX3" fmla="*/ 556264 w 556264"/>
                <a:gd name="connsiteY3" fmla="*/ 958133 h 1472636"/>
                <a:gd name="connsiteX4" fmla="*/ 56875 w 556264"/>
                <a:gd name="connsiteY4" fmla="*/ 4947 h 1472636"/>
                <a:gd name="connsiteX5" fmla="*/ 3 w 556264"/>
                <a:gd name="connsiteY5" fmla="*/ 0 h 1472636"/>
                <a:gd name="connsiteX6" fmla="*/ 0 w 556264"/>
                <a:gd name="connsiteY6" fmla="*/ 0 h 1472636"/>
                <a:gd name="connsiteX0" fmla="*/ 478435 w 556264"/>
                <a:gd name="connsiteY0" fmla="*/ 1439343 h 1439343"/>
                <a:gd name="connsiteX1" fmla="*/ 512550 w 556264"/>
                <a:gd name="connsiteY1" fmla="*/ 1331082 h 1439343"/>
                <a:gd name="connsiteX2" fmla="*/ 556264 w 556264"/>
                <a:gd name="connsiteY2" fmla="*/ 958133 h 1439343"/>
                <a:gd name="connsiteX3" fmla="*/ 56875 w 556264"/>
                <a:gd name="connsiteY3" fmla="*/ 4947 h 1439343"/>
                <a:gd name="connsiteX4" fmla="*/ 3 w 556264"/>
                <a:gd name="connsiteY4" fmla="*/ 0 h 1439343"/>
                <a:gd name="connsiteX5" fmla="*/ 0 w 556264"/>
                <a:gd name="connsiteY5" fmla="*/ 0 h 14393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56264" h="1439343">
                  <a:moveTo>
                    <a:pt x="478435" y="1439343"/>
                  </a:moveTo>
                  <a:lnTo>
                    <a:pt x="512550" y="1331082"/>
                  </a:lnTo>
                  <a:cubicBezTo>
                    <a:pt x="540699" y="1216452"/>
                    <a:pt x="556264" y="1090424"/>
                    <a:pt x="556264" y="958133"/>
                  </a:cubicBezTo>
                  <a:cubicBezTo>
                    <a:pt x="556264" y="462044"/>
                    <a:pt x="337374" y="54013"/>
                    <a:pt x="56875" y="4947"/>
                  </a:cubicBezTo>
                  <a:lnTo>
                    <a:pt x="3" y="0"/>
                  </a:lnTo>
                  <a:lnTo>
                    <a:pt x="0" y="0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6FFFFBA0-F030-0763-BA1D-98E1BBE4D950}"/>
                </a:ext>
              </a:extLst>
            </p:cNvPr>
            <p:cNvSpPr/>
            <p:nvPr/>
          </p:nvSpPr>
          <p:spPr>
            <a:xfrm>
              <a:off x="3270745" y="2655730"/>
              <a:ext cx="537890" cy="481539"/>
            </a:xfrm>
            <a:custGeom>
              <a:avLst/>
              <a:gdLst>
                <a:gd name="connsiteX0" fmla="*/ 959447 w 962064"/>
                <a:gd name="connsiteY0" fmla="*/ 1439459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0" fmla="*/ 953879 w 962064"/>
                <a:gd name="connsiteY0" fmla="*/ 1441214 h 1441214"/>
                <a:gd name="connsiteX1" fmla="*/ 959447 w 962064"/>
                <a:gd name="connsiteY1" fmla="*/ 1439459 h 1441214"/>
                <a:gd name="connsiteX2" fmla="*/ 953879 w 962064"/>
                <a:gd name="connsiteY2" fmla="*/ 1441214 h 1441214"/>
                <a:gd name="connsiteX3" fmla="*/ 481048 w 962064"/>
                <a:gd name="connsiteY3" fmla="*/ 0 h 1441214"/>
                <a:gd name="connsiteX4" fmla="*/ 481050 w 962064"/>
                <a:gd name="connsiteY4" fmla="*/ 0 h 1441214"/>
                <a:gd name="connsiteX5" fmla="*/ 537924 w 962064"/>
                <a:gd name="connsiteY5" fmla="*/ 4947 h 1441214"/>
                <a:gd name="connsiteX6" fmla="*/ 953263 w 962064"/>
                <a:gd name="connsiteY6" fmla="*/ 451468 h 1441214"/>
                <a:gd name="connsiteX7" fmla="*/ 962064 w 962064"/>
                <a:gd name="connsiteY7" fmla="*/ 481539 h 1441214"/>
                <a:gd name="connsiteX8" fmla="*/ 854163 w 962064"/>
                <a:gd name="connsiteY8" fmla="*/ 447537 h 1441214"/>
                <a:gd name="connsiteX9" fmla="*/ 481215 w 962064"/>
                <a:gd name="connsiteY9" fmla="*/ 403823 h 1441214"/>
                <a:gd name="connsiteX10" fmla="*/ 108266 w 962064"/>
                <a:gd name="connsiteY10" fmla="*/ 447537 h 1441214"/>
                <a:gd name="connsiteX11" fmla="*/ 0 w 962064"/>
                <a:gd name="connsiteY11" fmla="*/ 481654 h 1441214"/>
                <a:gd name="connsiteX12" fmla="*/ 8835 w 962064"/>
                <a:gd name="connsiteY12" fmla="*/ 451468 h 1441214"/>
                <a:gd name="connsiteX13" fmla="*/ 424174 w 962064"/>
                <a:gd name="connsiteY13" fmla="*/ 4947 h 1441214"/>
                <a:gd name="connsiteX14" fmla="*/ 481048 w 962064"/>
                <a:gd name="connsiteY14" fmla="*/ 0 h 1441214"/>
                <a:gd name="connsiteX0" fmla="*/ 481048 w 962064"/>
                <a:gd name="connsiteY0" fmla="*/ 0 h 481654"/>
                <a:gd name="connsiteX1" fmla="*/ 481050 w 962064"/>
                <a:gd name="connsiteY1" fmla="*/ 0 h 481654"/>
                <a:gd name="connsiteX2" fmla="*/ 537924 w 962064"/>
                <a:gd name="connsiteY2" fmla="*/ 4947 h 481654"/>
                <a:gd name="connsiteX3" fmla="*/ 953263 w 962064"/>
                <a:gd name="connsiteY3" fmla="*/ 451468 h 481654"/>
                <a:gd name="connsiteX4" fmla="*/ 962064 w 962064"/>
                <a:gd name="connsiteY4" fmla="*/ 481539 h 481654"/>
                <a:gd name="connsiteX5" fmla="*/ 854163 w 962064"/>
                <a:gd name="connsiteY5" fmla="*/ 447537 h 481654"/>
                <a:gd name="connsiteX6" fmla="*/ 481215 w 962064"/>
                <a:gd name="connsiteY6" fmla="*/ 403823 h 481654"/>
                <a:gd name="connsiteX7" fmla="*/ 108266 w 962064"/>
                <a:gd name="connsiteY7" fmla="*/ 447537 h 481654"/>
                <a:gd name="connsiteX8" fmla="*/ 0 w 962064"/>
                <a:gd name="connsiteY8" fmla="*/ 481654 h 481654"/>
                <a:gd name="connsiteX9" fmla="*/ 8835 w 962064"/>
                <a:gd name="connsiteY9" fmla="*/ 451468 h 481654"/>
                <a:gd name="connsiteX10" fmla="*/ 424174 w 962064"/>
                <a:gd name="connsiteY10" fmla="*/ 4947 h 481654"/>
                <a:gd name="connsiteX11" fmla="*/ 481048 w 962064"/>
                <a:gd name="connsiteY11" fmla="*/ 0 h 481654"/>
                <a:gd name="connsiteX0" fmla="*/ 0 w 962064"/>
                <a:gd name="connsiteY0" fmla="*/ 481654 h 573094"/>
                <a:gd name="connsiteX1" fmla="*/ 8835 w 962064"/>
                <a:gd name="connsiteY1" fmla="*/ 451468 h 573094"/>
                <a:gd name="connsiteX2" fmla="*/ 424174 w 962064"/>
                <a:gd name="connsiteY2" fmla="*/ 4947 h 573094"/>
                <a:gd name="connsiteX3" fmla="*/ 481048 w 962064"/>
                <a:gd name="connsiteY3" fmla="*/ 0 h 573094"/>
                <a:gd name="connsiteX4" fmla="*/ 481050 w 962064"/>
                <a:gd name="connsiteY4" fmla="*/ 0 h 573094"/>
                <a:gd name="connsiteX5" fmla="*/ 537924 w 962064"/>
                <a:gd name="connsiteY5" fmla="*/ 4947 h 573094"/>
                <a:gd name="connsiteX6" fmla="*/ 953263 w 962064"/>
                <a:gd name="connsiteY6" fmla="*/ 451468 h 573094"/>
                <a:gd name="connsiteX7" fmla="*/ 962064 w 962064"/>
                <a:gd name="connsiteY7" fmla="*/ 481539 h 573094"/>
                <a:gd name="connsiteX8" fmla="*/ 854163 w 962064"/>
                <a:gd name="connsiteY8" fmla="*/ 447537 h 573094"/>
                <a:gd name="connsiteX9" fmla="*/ 481215 w 962064"/>
                <a:gd name="connsiteY9" fmla="*/ 403823 h 573094"/>
                <a:gd name="connsiteX10" fmla="*/ 108266 w 962064"/>
                <a:gd name="connsiteY10" fmla="*/ 447537 h 573094"/>
                <a:gd name="connsiteX11" fmla="*/ 91440 w 962064"/>
                <a:gd name="connsiteY11" fmla="*/ 573094 h 57309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10" fmla="*/ 108266 w 962064"/>
                <a:gd name="connsiteY10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9" fmla="*/ 481215 w 962064"/>
                <a:gd name="connsiteY9" fmla="*/ 403823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8" fmla="*/ 854163 w 962064"/>
                <a:gd name="connsiteY8" fmla="*/ 447537 h 481654"/>
                <a:gd name="connsiteX0" fmla="*/ 0 w 962064"/>
                <a:gd name="connsiteY0" fmla="*/ 481654 h 481654"/>
                <a:gd name="connsiteX1" fmla="*/ 8835 w 962064"/>
                <a:gd name="connsiteY1" fmla="*/ 451468 h 481654"/>
                <a:gd name="connsiteX2" fmla="*/ 424174 w 962064"/>
                <a:gd name="connsiteY2" fmla="*/ 4947 h 481654"/>
                <a:gd name="connsiteX3" fmla="*/ 481048 w 962064"/>
                <a:gd name="connsiteY3" fmla="*/ 0 h 481654"/>
                <a:gd name="connsiteX4" fmla="*/ 481050 w 962064"/>
                <a:gd name="connsiteY4" fmla="*/ 0 h 481654"/>
                <a:gd name="connsiteX5" fmla="*/ 537924 w 962064"/>
                <a:gd name="connsiteY5" fmla="*/ 4947 h 481654"/>
                <a:gd name="connsiteX6" fmla="*/ 953263 w 962064"/>
                <a:gd name="connsiteY6" fmla="*/ 451468 h 481654"/>
                <a:gd name="connsiteX7" fmla="*/ 962064 w 962064"/>
                <a:gd name="connsiteY7" fmla="*/ 481539 h 481654"/>
                <a:gd name="connsiteX0" fmla="*/ 0 w 953229"/>
                <a:gd name="connsiteY0" fmla="*/ 451468 h 481539"/>
                <a:gd name="connsiteX1" fmla="*/ 415339 w 953229"/>
                <a:gd name="connsiteY1" fmla="*/ 4947 h 481539"/>
                <a:gd name="connsiteX2" fmla="*/ 472213 w 953229"/>
                <a:gd name="connsiteY2" fmla="*/ 0 h 481539"/>
                <a:gd name="connsiteX3" fmla="*/ 472215 w 953229"/>
                <a:gd name="connsiteY3" fmla="*/ 0 h 481539"/>
                <a:gd name="connsiteX4" fmla="*/ 529089 w 953229"/>
                <a:gd name="connsiteY4" fmla="*/ 4947 h 481539"/>
                <a:gd name="connsiteX5" fmla="*/ 944428 w 953229"/>
                <a:gd name="connsiteY5" fmla="*/ 451468 h 481539"/>
                <a:gd name="connsiteX6" fmla="*/ 953229 w 953229"/>
                <a:gd name="connsiteY6" fmla="*/ 481539 h 481539"/>
                <a:gd name="connsiteX0" fmla="*/ 0 w 537890"/>
                <a:gd name="connsiteY0" fmla="*/ 4947 h 481539"/>
                <a:gd name="connsiteX1" fmla="*/ 56874 w 537890"/>
                <a:gd name="connsiteY1" fmla="*/ 0 h 481539"/>
                <a:gd name="connsiteX2" fmla="*/ 56876 w 537890"/>
                <a:gd name="connsiteY2" fmla="*/ 0 h 481539"/>
                <a:gd name="connsiteX3" fmla="*/ 113750 w 537890"/>
                <a:gd name="connsiteY3" fmla="*/ 4947 h 481539"/>
                <a:gd name="connsiteX4" fmla="*/ 529089 w 537890"/>
                <a:gd name="connsiteY4" fmla="*/ 451468 h 481539"/>
                <a:gd name="connsiteX5" fmla="*/ 537890 w 537890"/>
                <a:gd name="connsiteY5" fmla="*/ 481539 h 481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37890" h="481539">
                  <a:moveTo>
                    <a:pt x="0" y="4947"/>
                  </a:moveTo>
                  <a:lnTo>
                    <a:pt x="56874" y="0"/>
                  </a:lnTo>
                  <a:lnTo>
                    <a:pt x="56876" y="0"/>
                  </a:lnTo>
                  <a:lnTo>
                    <a:pt x="113750" y="4947"/>
                  </a:lnTo>
                  <a:cubicBezTo>
                    <a:pt x="289062" y="35613"/>
                    <a:pt x="440308" y="206500"/>
                    <a:pt x="529089" y="451468"/>
                  </a:cubicBezTo>
                  <a:lnTo>
                    <a:pt x="537890" y="481539"/>
                  </a:lnTo>
                </a:path>
              </a:pathLst>
            </a:cu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</p:grpSp>
      <p:sp>
        <p:nvSpPr>
          <p:cNvPr id="70" name="Parallelogram 69">
            <a:extLst>
              <a:ext uri="{FF2B5EF4-FFF2-40B4-BE49-F238E27FC236}">
                <a16:creationId xmlns:a16="http://schemas.microsoft.com/office/drawing/2014/main" id="{49EDD3D6-2869-FED7-38E8-293518F0B985}"/>
              </a:ext>
            </a:extLst>
          </p:cNvPr>
          <p:cNvSpPr/>
          <p:nvPr/>
        </p:nvSpPr>
        <p:spPr>
          <a:xfrm>
            <a:off x="376240" y="1981409"/>
            <a:ext cx="6340377" cy="1484870"/>
          </a:xfrm>
          <a:prstGeom prst="parallelogram">
            <a:avLst>
              <a:gd name="adj" fmla="val 105338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0AE3525C-E66E-C374-FA74-46255C2FAA9D}"/>
              </a:ext>
            </a:extLst>
          </p:cNvPr>
          <p:cNvCxnSpPr>
            <a:cxnSpLocks/>
          </p:cNvCxnSpPr>
          <p:nvPr/>
        </p:nvCxnSpPr>
        <p:spPr>
          <a:xfrm flipH="1" flipV="1">
            <a:off x="2123123" y="1727559"/>
            <a:ext cx="2061740" cy="32770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Oval 75">
            <a:extLst>
              <a:ext uri="{FF2B5EF4-FFF2-40B4-BE49-F238E27FC236}">
                <a16:creationId xmlns:a16="http://schemas.microsoft.com/office/drawing/2014/main" id="{14452408-1634-C9B7-6ABF-F05A1AB2FB7B}"/>
              </a:ext>
            </a:extLst>
          </p:cNvPr>
          <p:cNvSpPr/>
          <p:nvPr/>
        </p:nvSpPr>
        <p:spPr>
          <a:xfrm rot="147477">
            <a:off x="2430636" y="2305025"/>
            <a:ext cx="148544" cy="60865"/>
          </a:xfrm>
          <a:prstGeom prst="ellipse">
            <a:avLst/>
          </a:prstGeom>
          <a:solidFill>
            <a:schemeClr val="tx1"/>
          </a:solidFill>
          <a:ln>
            <a:solidFill>
              <a:schemeClr val="tx1">
                <a:lumMod val="75000"/>
              </a:schemeClr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/>
              <p:nvPr/>
            </p:nvSpPr>
            <p:spPr>
              <a:xfrm>
                <a:off x="5958348" y="296003"/>
                <a:ext cx="5966442" cy="8447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𝜓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400" dirty="0"/>
                  <a:t> </a:t>
                </a:r>
                <a:br>
                  <a:rPr lang="en-US" sz="2400" dirty="0"/>
                </a:br>
                <a:r>
                  <a:rPr lang="en-US" sz="2400" dirty="0"/>
                  <a:t>       </a:t>
                </a:r>
                <a14:m>
                  <m:oMath xmlns:m="http://schemas.openxmlformats.org/officeDocument/2006/math"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cos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sin</m:t>
                        </m:r>
                      </m:fName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/2</m:t>
                        </m:r>
                      </m:e>
                    </m:func>
                    <m:sSup>
                      <m:sSup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𝚤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97EB045-D15F-B918-0FF7-42DD296417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58348" y="296003"/>
                <a:ext cx="5966442" cy="844783"/>
              </a:xfrm>
              <a:prstGeom prst="rect">
                <a:avLst/>
              </a:prstGeom>
              <a:blipFill>
                <a:blip r:embed="rId6"/>
                <a:stretch>
                  <a:fillRect r="-409" b="-9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8925D12B-44F4-9AED-3545-F6214CFBBF2A}"/>
              </a:ext>
            </a:extLst>
          </p:cNvPr>
          <p:cNvGrpSpPr/>
          <p:nvPr/>
        </p:nvGrpSpPr>
        <p:grpSpPr>
          <a:xfrm>
            <a:off x="5576873" y="3733497"/>
            <a:ext cx="3187388" cy="2711494"/>
            <a:chOff x="5576873" y="3733497"/>
            <a:chExt cx="3187388" cy="2711494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BF7B9FF8-C941-EF18-AB5F-F95C5E58D9F3}"/>
                </a:ext>
              </a:extLst>
            </p:cNvPr>
            <p:cNvGrpSpPr/>
            <p:nvPr/>
          </p:nvGrpSpPr>
          <p:grpSpPr>
            <a:xfrm>
              <a:off x="5576873" y="3733497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9" name="TextBox 98">
                    <a:extLst>
                      <a:ext uri="{FF2B5EF4-FFF2-40B4-BE49-F238E27FC236}">
                        <a16:creationId xmlns:a16="http://schemas.microsoft.com/office/drawing/2014/main" id="{A5B7FDA8-E8E8-50AB-306E-0A8F2F7227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06CEC99C-AC27-F02E-B4CC-0AFD569A5D20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89A0E402-88A9-8088-6B88-B51386483E76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Oval 31">
                <a:extLst>
                  <a:ext uri="{FF2B5EF4-FFF2-40B4-BE49-F238E27FC236}">
                    <a16:creationId xmlns:a16="http://schemas.microsoft.com/office/drawing/2014/main" id="{0753CE36-79B7-CCE3-3AF3-DA42E7DB1BC9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4DDE98D8-C35A-421A-5E68-45FABF0D13C4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78" name="Group 77">
                <a:extLst>
                  <a:ext uri="{FF2B5EF4-FFF2-40B4-BE49-F238E27FC236}">
                    <a16:creationId xmlns:a16="http://schemas.microsoft.com/office/drawing/2014/main" id="{EF368F96-4982-9750-741D-9DA06B7DFEAD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7" name="Oval 86">
                  <a:extLst>
                    <a:ext uri="{FF2B5EF4-FFF2-40B4-BE49-F238E27FC236}">
                      <a16:creationId xmlns:a16="http://schemas.microsoft.com/office/drawing/2014/main" id="{EBA3C39D-CF6F-07D3-7871-6CFA15B2407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90" name="Oval 9">
                  <a:extLst>
                    <a:ext uri="{FF2B5EF4-FFF2-40B4-BE49-F238E27FC236}">
                      <a16:creationId xmlns:a16="http://schemas.microsoft.com/office/drawing/2014/main" id="{D7B79F71-D98F-5FC3-2271-F6F2C53DBE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D2E1A550-0A8E-82EB-076D-349065E21CBA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80" name="Oval 79">
                  <a:extLst>
                    <a:ext uri="{FF2B5EF4-FFF2-40B4-BE49-F238E27FC236}">
                      <a16:creationId xmlns:a16="http://schemas.microsoft.com/office/drawing/2014/main" id="{2E6135DF-23DF-C4CC-A268-D15EA1027796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81" name="Oval 9">
                  <a:extLst>
                    <a:ext uri="{FF2B5EF4-FFF2-40B4-BE49-F238E27FC236}">
                      <a16:creationId xmlns:a16="http://schemas.microsoft.com/office/drawing/2014/main" id="{0492C524-403F-84AC-8BEB-D44103A95C09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/>
              <p:nvPr/>
            </p:nvSpPr>
            <p:spPr>
              <a:xfrm>
                <a:off x="7428279" y="1594111"/>
                <a:ext cx="4271490" cy="171354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⟩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/2</m:t>
                    </m:r>
                    <m:d>
                      <m:dPr>
                        <m:begChr m:val="|"/>
                        <m:endChr m:val="⟩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4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</m:e>
                    </m:d>
                    <m:r>
                      <a:rPr lang="en-US" sz="2400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𝚤</m:t>
                    </m:r>
                    <m:rad>
                      <m:radPr>
                        <m:degHide m:val="on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  <m:r>
                      <a:rPr lang="en-US" sz="2400" i="1">
                        <a:latin typeface="Cambria Math" panose="02040503050406030204" pitchFamily="18" charset="0"/>
                      </a:rPr>
                      <m:t>/2</m:t>
                    </m:r>
                    <m:r>
                      <a:rPr lang="en-US" sz="2400" i="1" dirty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</a:rPr>
                          <m:t>−</m:t>
                        </m:r>
                      </m:sup>
                    </m:sSup>
                    <m:r>
                      <a:rPr lang="en-US" sz="2400" i="1" dirty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7723AF32-B82E-78A6-58D4-11BF223AA4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8279" y="1594111"/>
                <a:ext cx="4271490" cy="171354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7CC1B3A0-FB64-6B78-5E31-35B8DE077CD9}"/>
              </a:ext>
            </a:extLst>
          </p:cNvPr>
          <p:cNvCxnSpPr>
            <a:cxnSpLocks/>
          </p:cNvCxnSpPr>
          <p:nvPr/>
        </p:nvCxnSpPr>
        <p:spPr>
          <a:xfrm flipV="1">
            <a:off x="3644176" y="4673657"/>
            <a:ext cx="146392" cy="864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D59151-DA27-B616-B7CB-9A3AE8A1D394}"/>
              </a:ext>
            </a:extLst>
          </p:cNvPr>
          <p:cNvSpPr txBox="1"/>
          <p:nvPr/>
        </p:nvSpPr>
        <p:spPr>
          <a:xfrm>
            <a:off x="2346428" y="5552568"/>
            <a:ext cx="2042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spin is double cover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F806E98-3010-F6C1-27EC-B1F032A89E47}"/>
              </a:ext>
            </a:extLst>
          </p:cNvPr>
          <p:cNvSpPr txBox="1"/>
          <p:nvPr/>
        </p:nvSpPr>
        <p:spPr>
          <a:xfrm>
            <a:off x="4294088" y="6133881"/>
            <a:ext cx="32781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angle in vector space</a:t>
            </a:r>
            <a:br>
              <a:rPr lang="en-US" dirty="0"/>
            </a:br>
            <a:r>
              <a:rPr lang="en-US" dirty="0"/>
              <a:t>is half the angle in physical space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BCBC12E-986D-9850-6A55-4873010C6A40}"/>
              </a:ext>
            </a:extLst>
          </p:cNvPr>
          <p:cNvCxnSpPr/>
          <p:nvPr/>
        </p:nvCxnSpPr>
        <p:spPr>
          <a:xfrm flipV="1">
            <a:off x="3644176" y="5327374"/>
            <a:ext cx="2152325" cy="2251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97054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9B13446-C4C2-7E58-4032-430ED4300E11}"/>
              </a:ext>
            </a:extLst>
          </p:cNvPr>
          <p:cNvGrpSpPr/>
          <p:nvPr/>
        </p:nvGrpSpPr>
        <p:grpSpPr>
          <a:xfrm>
            <a:off x="328532" y="992681"/>
            <a:ext cx="6340377" cy="3940491"/>
            <a:chOff x="376240" y="1569760"/>
            <a:chExt cx="6340377" cy="394049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/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</m:sup>
                        </m:s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50949BB4-9FDB-DB15-DA17-42FEC3D12B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2007" y="3613865"/>
                  <a:ext cx="367986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5000" r="-68333"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14C84B34-95CA-1893-7660-1740DEA7AA00}"/>
                </a:ext>
              </a:extLst>
            </p:cNvPr>
            <p:cNvCxnSpPr>
              <a:cxnSpLocks/>
            </p:cNvCxnSpPr>
            <p:nvPr/>
          </p:nvCxnSpPr>
          <p:spPr>
            <a:xfrm>
              <a:off x="3327621" y="1717479"/>
              <a:ext cx="0" cy="379277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/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|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+</m:t>
                            </m:r>
                          </m:sup>
                        </m:s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6B1CE379-0F2C-9080-0609-1FDA5A5BD9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37453" y="1569760"/>
                  <a:ext cx="649537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0EEEA1-70CC-C713-A63F-3C11E4603528}"/>
                </a:ext>
              </a:extLst>
            </p:cNvPr>
            <p:cNvCxnSpPr>
              <a:cxnSpLocks/>
            </p:cNvCxnSpPr>
            <p:nvPr/>
          </p:nvCxnSpPr>
          <p:spPr>
            <a:xfrm>
              <a:off x="445273" y="3613865"/>
              <a:ext cx="5764696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E5F31646-BC86-5ECC-8454-441896FE905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94919" y="1757197"/>
              <a:ext cx="3865400" cy="3713332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899ED22F-D707-1664-B7C8-7DBFEDD61A9D}"/>
                </a:ext>
              </a:extLst>
            </p:cNvPr>
            <p:cNvGrpSpPr/>
            <p:nvPr/>
          </p:nvGrpSpPr>
          <p:grpSpPr>
            <a:xfrm>
              <a:off x="2369489" y="2655729"/>
              <a:ext cx="1916428" cy="1916268"/>
              <a:chOff x="2369489" y="2655729"/>
              <a:chExt cx="1916428" cy="1916268"/>
            </a:xfrm>
          </p:grpSpPr>
          <p:sp>
            <p:nvSpPr>
              <p:cNvPr id="58" name="Freeform: Shape 57">
                <a:extLst>
                  <a:ext uri="{FF2B5EF4-FFF2-40B4-BE49-F238E27FC236}">
                    <a16:creationId xmlns:a16="http://schemas.microsoft.com/office/drawing/2014/main" id="{3EA6F451-6D15-BAFD-1E67-5372A5E33967}"/>
                  </a:ext>
                </a:extLst>
              </p:cNvPr>
              <p:cNvSpPr/>
              <p:nvPr/>
            </p:nvSpPr>
            <p:spPr>
              <a:xfrm>
                <a:off x="2771355" y="2664799"/>
                <a:ext cx="1112528" cy="1907196"/>
              </a:xfrm>
              <a:custGeom>
                <a:avLst/>
                <a:gdLst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859255 w 1112528"/>
                  <a:gd name="connsiteY3" fmla="*/ 147067 h 1907196"/>
                  <a:gd name="connsiteX4" fmla="*/ 867277 w 1112528"/>
                  <a:gd name="connsiteY4" fmla="*/ 154566 h 1907196"/>
                  <a:gd name="connsiteX5" fmla="*/ 949602 w 1112528"/>
                  <a:gd name="connsiteY5" fmla="*/ 271562 h 1907196"/>
                  <a:gd name="connsiteX6" fmla="*/ 950178 w 1112528"/>
                  <a:gd name="connsiteY6" fmla="*/ 272764 h 1907196"/>
                  <a:gd name="connsiteX7" fmla="*/ 753969 w 1112528"/>
                  <a:gd name="connsiteY7" fmla="*/ 56165 h 1907196"/>
                  <a:gd name="connsiteX8" fmla="*/ 772787 w 1112528"/>
                  <a:gd name="connsiteY8" fmla="*/ 66227 h 1907196"/>
                  <a:gd name="connsiteX9" fmla="*/ 827169 w 1112528"/>
                  <a:gd name="connsiteY9" fmla="*/ 117069 h 1907196"/>
                  <a:gd name="connsiteX10" fmla="*/ 660363 w 1112528"/>
                  <a:gd name="connsiteY10" fmla="*/ 9008 h 1907196"/>
                  <a:gd name="connsiteX11" fmla="*/ 668371 w 1112528"/>
                  <a:gd name="connsiteY11" fmla="*/ 10398 h 1907196"/>
                  <a:gd name="connsiteX12" fmla="*/ 671628 w 1112528"/>
                  <a:gd name="connsiteY12" fmla="*/ 12139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671628 w 1112528"/>
                  <a:gd name="connsiteY13" fmla="*/ 12139 h 1907196"/>
                  <a:gd name="connsiteX14" fmla="*/ 668371 w 1112528"/>
                  <a:gd name="connsiteY14" fmla="*/ 10398 h 1907196"/>
                  <a:gd name="connsiteX15" fmla="*/ 671628 w 1112528"/>
                  <a:gd name="connsiteY15" fmla="*/ 12139 h 1907196"/>
                  <a:gd name="connsiteX16" fmla="*/ 504041 w 1112528"/>
                  <a:gd name="connsiteY16" fmla="*/ 0 h 1907196"/>
                  <a:gd name="connsiteX17" fmla="*/ 1035717 w 1112528"/>
                  <a:gd name="connsiteY17" fmla="*/ 471086 h 1907196"/>
                  <a:gd name="connsiteX18" fmla="*/ 1068814 w 1112528"/>
                  <a:gd name="connsiteY18" fmla="*/ 576116 h 1907196"/>
                  <a:gd name="connsiteX19" fmla="*/ 1112528 w 1112528"/>
                  <a:gd name="connsiteY19" fmla="*/ 949064 h 1907196"/>
                  <a:gd name="connsiteX20" fmla="*/ 556264 w 1112528"/>
                  <a:gd name="connsiteY20" fmla="*/ 1907196 h 1907196"/>
                  <a:gd name="connsiteX21" fmla="*/ 0 w 1112528"/>
                  <a:gd name="connsiteY21" fmla="*/ 949064 h 1907196"/>
                  <a:gd name="connsiteX22" fmla="*/ 444158 w 1112528"/>
                  <a:gd name="connsiteY22" fmla="*/ 10398 h 1907196"/>
                  <a:gd name="connsiteX23" fmla="*/ 504041 w 1112528"/>
                  <a:gd name="connsiteY23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753969 w 1112528"/>
                  <a:gd name="connsiteY9" fmla="*/ 56165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753969 w 1112528"/>
                  <a:gd name="connsiteY12" fmla="*/ 56165 h 1907196"/>
                  <a:gd name="connsiteX13" fmla="*/ 504041 w 1112528"/>
                  <a:gd name="connsiteY13" fmla="*/ 0 h 1907196"/>
                  <a:gd name="connsiteX14" fmla="*/ 1035717 w 1112528"/>
                  <a:gd name="connsiteY14" fmla="*/ 471086 h 1907196"/>
                  <a:gd name="connsiteX15" fmla="*/ 1068814 w 1112528"/>
                  <a:gd name="connsiteY15" fmla="*/ 576116 h 1907196"/>
                  <a:gd name="connsiteX16" fmla="*/ 1112528 w 1112528"/>
                  <a:gd name="connsiteY16" fmla="*/ 949064 h 1907196"/>
                  <a:gd name="connsiteX17" fmla="*/ 556264 w 1112528"/>
                  <a:gd name="connsiteY17" fmla="*/ 1907196 h 1907196"/>
                  <a:gd name="connsiteX18" fmla="*/ 0 w 1112528"/>
                  <a:gd name="connsiteY18" fmla="*/ 949064 h 1907196"/>
                  <a:gd name="connsiteX19" fmla="*/ 444158 w 1112528"/>
                  <a:gd name="connsiteY19" fmla="*/ 10398 h 1907196"/>
                  <a:gd name="connsiteX20" fmla="*/ 504041 w 1112528"/>
                  <a:gd name="connsiteY20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827169 w 1112528"/>
                  <a:gd name="connsiteY9" fmla="*/ 117069 h 1907196"/>
                  <a:gd name="connsiteX10" fmla="*/ 772787 w 1112528"/>
                  <a:gd name="connsiteY10" fmla="*/ 66227 h 1907196"/>
                  <a:gd name="connsiteX11" fmla="*/ 827169 w 1112528"/>
                  <a:gd name="connsiteY11" fmla="*/ 117069 h 1907196"/>
                  <a:gd name="connsiteX12" fmla="*/ 504041 w 1112528"/>
                  <a:gd name="connsiteY12" fmla="*/ 0 h 1907196"/>
                  <a:gd name="connsiteX13" fmla="*/ 1035717 w 1112528"/>
                  <a:gd name="connsiteY13" fmla="*/ 471086 h 1907196"/>
                  <a:gd name="connsiteX14" fmla="*/ 1068814 w 1112528"/>
                  <a:gd name="connsiteY14" fmla="*/ 576116 h 1907196"/>
                  <a:gd name="connsiteX15" fmla="*/ 1112528 w 1112528"/>
                  <a:gd name="connsiteY15" fmla="*/ 949064 h 1907196"/>
                  <a:gd name="connsiteX16" fmla="*/ 556264 w 1112528"/>
                  <a:gd name="connsiteY16" fmla="*/ 1907196 h 1907196"/>
                  <a:gd name="connsiteX17" fmla="*/ 0 w 1112528"/>
                  <a:gd name="connsiteY17" fmla="*/ 949064 h 1907196"/>
                  <a:gd name="connsiteX18" fmla="*/ 444158 w 1112528"/>
                  <a:gd name="connsiteY18" fmla="*/ 10398 h 1907196"/>
                  <a:gd name="connsiteX19" fmla="*/ 504041 w 1112528"/>
                  <a:gd name="connsiteY19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859255 w 1112528"/>
                  <a:gd name="connsiteY4" fmla="*/ 147067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859255 w 1112528"/>
                  <a:gd name="connsiteY8" fmla="*/ 147067 h 1907196"/>
                  <a:gd name="connsiteX9" fmla="*/ 504041 w 1112528"/>
                  <a:gd name="connsiteY9" fmla="*/ 0 h 1907196"/>
                  <a:gd name="connsiteX10" fmla="*/ 1035717 w 1112528"/>
                  <a:gd name="connsiteY10" fmla="*/ 471086 h 1907196"/>
                  <a:gd name="connsiteX11" fmla="*/ 1068814 w 1112528"/>
                  <a:gd name="connsiteY11" fmla="*/ 576116 h 1907196"/>
                  <a:gd name="connsiteX12" fmla="*/ 1112528 w 1112528"/>
                  <a:gd name="connsiteY12" fmla="*/ 949064 h 1907196"/>
                  <a:gd name="connsiteX13" fmla="*/ 556264 w 1112528"/>
                  <a:gd name="connsiteY13" fmla="*/ 1907196 h 1907196"/>
                  <a:gd name="connsiteX14" fmla="*/ 0 w 1112528"/>
                  <a:gd name="connsiteY14" fmla="*/ 949064 h 1907196"/>
                  <a:gd name="connsiteX15" fmla="*/ 444158 w 1112528"/>
                  <a:gd name="connsiteY15" fmla="*/ 10398 h 1907196"/>
                  <a:gd name="connsiteX16" fmla="*/ 504041 w 1112528"/>
                  <a:gd name="connsiteY16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50178 w 1112528"/>
                  <a:gd name="connsiteY4" fmla="*/ 272764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950178 w 1112528"/>
                  <a:gd name="connsiteY7" fmla="*/ 272764 h 1907196"/>
                  <a:gd name="connsiteX8" fmla="*/ 504041 w 1112528"/>
                  <a:gd name="connsiteY8" fmla="*/ 0 h 1907196"/>
                  <a:gd name="connsiteX9" fmla="*/ 1035717 w 1112528"/>
                  <a:gd name="connsiteY9" fmla="*/ 471086 h 1907196"/>
                  <a:gd name="connsiteX10" fmla="*/ 1068814 w 1112528"/>
                  <a:gd name="connsiteY10" fmla="*/ 576116 h 1907196"/>
                  <a:gd name="connsiteX11" fmla="*/ 1112528 w 1112528"/>
                  <a:gd name="connsiteY11" fmla="*/ 949064 h 1907196"/>
                  <a:gd name="connsiteX12" fmla="*/ 556264 w 1112528"/>
                  <a:gd name="connsiteY12" fmla="*/ 1907196 h 1907196"/>
                  <a:gd name="connsiteX13" fmla="*/ 0 w 1112528"/>
                  <a:gd name="connsiteY13" fmla="*/ 949064 h 1907196"/>
                  <a:gd name="connsiteX14" fmla="*/ 444158 w 1112528"/>
                  <a:gd name="connsiteY14" fmla="*/ 10398 h 1907196"/>
                  <a:gd name="connsiteX15" fmla="*/ 504041 w 1112528"/>
                  <a:gd name="connsiteY15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949602 w 1112528"/>
                  <a:gd name="connsiteY4" fmla="*/ 271562 h 1907196"/>
                  <a:gd name="connsiteX5" fmla="*/ 867277 w 1112528"/>
                  <a:gd name="connsiteY5" fmla="*/ 154566 h 1907196"/>
                  <a:gd name="connsiteX6" fmla="*/ 949602 w 1112528"/>
                  <a:gd name="connsiteY6" fmla="*/ 271562 h 1907196"/>
                  <a:gd name="connsiteX7" fmla="*/ 504041 w 1112528"/>
                  <a:gd name="connsiteY7" fmla="*/ 0 h 1907196"/>
                  <a:gd name="connsiteX8" fmla="*/ 1035717 w 1112528"/>
                  <a:gd name="connsiteY8" fmla="*/ 471086 h 1907196"/>
                  <a:gd name="connsiteX9" fmla="*/ 1068814 w 1112528"/>
                  <a:gd name="connsiteY9" fmla="*/ 576116 h 1907196"/>
                  <a:gd name="connsiteX10" fmla="*/ 1112528 w 1112528"/>
                  <a:gd name="connsiteY10" fmla="*/ 949064 h 1907196"/>
                  <a:gd name="connsiteX11" fmla="*/ 556264 w 1112528"/>
                  <a:gd name="connsiteY11" fmla="*/ 1907196 h 1907196"/>
                  <a:gd name="connsiteX12" fmla="*/ 0 w 1112528"/>
                  <a:gd name="connsiteY12" fmla="*/ 949064 h 1907196"/>
                  <a:gd name="connsiteX13" fmla="*/ 444158 w 1112528"/>
                  <a:gd name="connsiteY13" fmla="*/ 10398 h 1907196"/>
                  <a:gd name="connsiteX14" fmla="*/ 504041 w 1112528"/>
                  <a:gd name="connsiteY14" fmla="*/ 0 h 1907196"/>
                  <a:gd name="connsiteX0" fmla="*/ 955783 w 1112528"/>
                  <a:gd name="connsiteY0" fmla="*/ 284466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955783 w 1112528"/>
                  <a:gd name="connsiteY3" fmla="*/ 284466 h 1907196"/>
                  <a:gd name="connsiteX4" fmla="*/ 504041 w 1112528"/>
                  <a:gd name="connsiteY4" fmla="*/ 0 h 1907196"/>
                  <a:gd name="connsiteX5" fmla="*/ 1035717 w 1112528"/>
                  <a:gd name="connsiteY5" fmla="*/ 471086 h 1907196"/>
                  <a:gd name="connsiteX6" fmla="*/ 1068814 w 1112528"/>
                  <a:gd name="connsiteY6" fmla="*/ 576116 h 1907196"/>
                  <a:gd name="connsiteX7" fmla="*/ 1112528 w 1112528"/>
                  <a:gd name="connsiteY7" fmla="*/ 949064 h 1907196"/>
                  <a:gd name="connsiteX8" fmla="*/ 556264 w 1112528"/>
                  <a:gd name="connsiteY8" fmla="*/ 1907196 h 1907196"/>
                  <a:gd name="connsiteX9" fmla="*/ 0 w 1112528"/>
                  <a:gd name="connsiteY9" fmla="*/ 949064 h 1907196"/>
                  <a:gd name="connsiteX10" fmla="*/ 444158 w 1112528"/>
                  <a:gd name="connsiteY10" fmla="*/ 10398 h 1907196"/>
                  <a:gd name="connsiteX11" fmla="*/ 504041 w 1112528"/>
                  <a:gd name="connsiteY11" fmla="*/ 0 h 1907196"/>
                  <a:gd name="connsiteX0" fmla="*/ 1022767 w 1112528"/>
                  <a:gd name="connsiteY0" fmla="*/ 429991 h 1907196"/>
                  <a:gd name="connsiteX1" fmla="*/ 1017527 w 1112528"/>
                  <a:gd name="connsiteY1" fmla="*/ 413363 h 1907196"/>
                  <a:gd name="connsiteX2" fmla="*/ 1022767 w 1112528"/>
                  <a:gd name="connsiteY2" fmla="*/ 429991 h 1907196"/>
                  <a:gd name="connsiteX3" fmla="*/ 504041 w 1112528"/>
                  <a:gd name="connsiteY3" fmla="*/ 0 h 1907196"/>
                  <a:gd name="connsiteX4" fmla="*/ 1035717 w 1112528"/>
                  <a:gd name="connsiteY4" fmla="*/ 471086 h 1907196"/>
                  <a:gd name="connsiteX5" fmla="*/ 1068814 w 1112528"/>
                  <a:gd name="connsiteY5" fmla="*/ 576116 h 1907196"/>
                  <a:gd name="connsiteX6" fmla="*/ 1112528 w 1112528"/>
                  <a:gd name="connsiteY6" fmla="*/ 949064 h 1907196"/>
                  <a:gd name="connsiteX7" fmla="*/ 556264 w 1112528"/>
                  <a:gd name="connsiteY7" fmla="*/ 1907196 h 1907196"/>
                  <a:gd name="connsiteX8" fmla="*/ 0 w 1112528"/>
                  <a:gd name="connsiteY8" fmla="*/ 949064 h 1907196"/>
                  <a:gd name="connsiteX9" fmla="*/ 444158 w 1112528"/>
                  <a:gd name="connsiteY9" fmla="*/ 10398 h 1907196"/>
                  <a:gd name="connsiteX10" fmla="*/ 504041 w 1112528"/>
                  <a:gd name="connsiteY10" fmla="*/ 0 h 1907196"/>
                  <a:gd name="connsiteX0" fmla="*/ 504041 w 1112528"/>
                  <a:gd name="connsiteY0" fmla="*/ 0 h 1907196"/>
                  <a:gd name="connsiteX1" fmla="*/ 1035717 w 1112528"/>
                  <a:gd name="connsiteY1" fmla="*/ 471086 h 1907196"/>
                  <a:gd name="connsiteX2" fmla="*/ 1068814 w 1112528"/>
                  <a:gd name="connsiteY2" fmla="*/ 576116 h 1907196"/>
                  <a:gd name="connsiteX3" fmla="*/ 1112528 w 1112528"/>
                  <a:gd name="connsiteY3" fmla="*/ 949064 h 1907196"/>
                  <a:gd name="connsiteX4" fmla="*/ 556264 w 1112528"/>
                  <a:gd name="connsiteY4" fmla="*/ 1907196 h 1907196"/>
                  <a:gd name="connsiteX5" fmla="*/ 0 w 1112528"/>
                  <a:gd name="connsiteY5" fmla="*/ 949064 h 1907196"/>
                  <a:gd name="connsiteX6" fmla="*/ 444158 w 1112528"/>
                  <a:gd name="connsiteY6" fmla="*/ 10398 h 1907196"/>
                  <a:gd name="connsiteX7" fmla="*/ 504041 w 1112528"/>
                  <a:gd name="connsiteY7" fmla="*/ 0 h 1907196"/>
                  <a:gd name="connsiteX0" fmla="*/ 1035717 w 1127157"/>
                  <a:gd name="connsiteY0" fmla="*/ 471086 h 1907196"/>
                  <a:gd name="connsiteX1" fmla="*/ 1068814 w 1127157"/>
                  <a:gd name="connsiteY1" fmla="*/ 576116 h 1907196"/>
                  <a:gd name="connsiteX2" fmla="*/ 1112528 w 1127157"/>
                  <a:gd name="connsiteY2" fmla="*/ 949064 h 1907196"/>
                  <a:gd name="connsiteX3" fmla="*/ 556264 w 1127157"/>
                  <a:gd name="connsiteY3" fmla="*/ 1907196 h 1907196"/>
                  <a:gd name="connsiteX4" fmla="*/ 0 w 1127157"/>
                  <a:gd name="connsiteY4" fmla="*/ 949064 h 1907196"/>
                  <a:gd name="connsiteX5" fmla="*/ 444158 w 1127157"/>
                  <a:gd name="connsiteY5" fmla="*/ 10398 h 1907196"/>
                  <a:gd name="connsiteX6" fmla="*/ 504041 w 1127157"/>
                  <a:gd name="connsiteY6" fmla="*/ 0 h 1907196"/>
                  <a:gd name="connsiteX7" fmla="*/ 1127157 w 1127157"/>
                  <a:gd name="connsiteY7" fmla="*/ 5625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  <a:gd name="connsiteX7" fmla="*/ 1101757 w 1112528"/>
                  <a:gd name="connsiteY7" fmla="*/ 333926 h 1907196"/>
                  <a:gd name="connsiteX0" fmla="*/ 1035717 w 1112528"/>
                  <a:gd name="connsiteY0" fmla="*/ 471086 h 1907196"/>
                  <a:gd name="connsiteX1" fmla="*/ 1068814 w 1112528"/>
                  <a:gd name="connsiteY1" fmla="*/ 576116 h 1907196"/>
                  <a:gd name="connsiteX2" fmla="*/ 1112528 w 1112528"/>
                  <a:gd name="connsiteY2" fmla="*/ 949064 h 1907196"/>
                  <a:gd name="connsiteX3" fmla="*/ 556264 w 1112528"/>
                  <a:gd name="connsiteY3" fmla="*/ 1907196 h 1907196"/>
                  <a:gd name="connsiteX4" fmla="*/ 0 w 1112528"/>
                  <a:gd name="connsiteY4" fmla="*/ 949064 h 1907196"/>
                  <a:gd name="connsiteX5" fmla="*/ 444158 w 1112528"/>
                  <a:gd name="connsiteY5" fmla="*/ 10398 h 1907196"/>
                  <a:gd name="connsiteX6" fmla="*/ 504041 w 1112528"/>
                  <a:gd name="connsiteY6" fmla="*/ 0 h 19071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12528" h="1907196">
                    <a:moveTo>
                      <a:pt x="1035717" y="471086"/>
                    </a:moveTo>
                    <a:lnTo>
                      <a:pt x="1068814" y="576116"/>
                    </a:lnTo>
                    <a:cubicBezTo>
                      <a:pt x="1096963" y="690745"/>
                      <a:pt x="1112528" y="816774"/>
                      <a:pt x="1112528" y="949064"/>
                    </a:cubicBezTo>
                    <a:cubicBezTo>
                      <a:pt x="1112528" y="1478226"/>
                      <a:pt x="863480" y="1907196"/>
                      <a:pt x="556264" y="1907196"/>
                    </a:cubicBezTo>
                    <a:cubicBezTo>
                      <a:pt x="249048" y="1907196"/>
                      <a:pt x="0" y="1478226"/>
                      <a:pt x="0" y="949064"/>
                    </a:cubicBezTo>
                    <a:cubicBezTo>
                      <a:pt x="0" y="486047"/>
                      <a:pt x="190678" y="99740"/>
                      <a:pt x="444158" y="10398"/>
                    </a:cubicBezTo>
                    <a:lnTo>
                      <a:pt x="504041" y="0"/>
                    </a:lnTo>
                  </a:path>
                </a:pathLst>
              </a:custGeom>
              <a:ln w="12700">
                <a:solidFill>
                  <a:schemeClr val="tx1"/>
                </a:solidFill>
                <a:prstDash val="lg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Oval 9">
                <a:extLst>
                  <a:ext uri="{FF2B5EF4-FFF2-40B4-BE49-F238E27FC236}">
                    <a16:creationId xmlns:a16="http://schemas.microsoft.com/office/drawing/2014/main" id="{8B0294F8-8759-2DA1-F9B5-EAD41DDB520D}"/>
                  </a:ext>
                </a:extLst>
              </p:cNvPr>
              <p:cNvSpPr/>
              <p:nvPr/>
            </p:nvSpPr>
            <p:spPr>
              <a:xfrm flipH="1">
                <a:off x="2771355" y="2655731"/>
                <a:ext cx="556264" cy="1916266"/>
              </a:xfrm>
              <a:custGeom>
                <a:avLst/>
                <a:gdLst>
                  <a:gd name="connsiteX0" fmla="*/ 0 w 687355"/>
                  <a:gd name="connsiteY0" fmla="*/ 555172 h 1110343"/>
                  <a:gd name="connsiteX1" fmla="*/ 343678 w 687355"/>
                  <a:gd name="connsiteY1" fmla="*/ 0 h 1110343"/>
                  <a:gd name="connsiteX2" fmla="*/ 687356 w 687355"/>
                  <a:gd name="connsiteY2" fmla="*/ 555172 h 1110343"/>
                  <a:gd name="connsiteX3" fmla="*/ 343678 w 687355"/>
                  <a:gd name="connsiteY3" fmla="*/ 1110344 h 1110343"/>
                  <a:gd name="connsiteX4" fmla="*/ 0 w 687355"/>
                  <a:gd name="connsiteY4" fmla="*/ 555172 h 1110343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4" fmla="*/ 91440 w 687356"/>
                  <a:gd name="connsiteY4" fmla="*/ 646612 h 1110344"/>
                  <a:gd name="connsiteX0" fmla="*/ 0 w 687356"/>
                  <a:gd name="connsiteY0" fmla="*/ 555172 h 1110344"/>
                  <a:gd name="connsiteX1" fmla="*/ 343678 w 687356"/>
                  <a:gd name="connsiteY1" fmla="*/ 0 h 1110344"/>
                  <a:gd name="connsiteX2" fmla="*/ 687356 w 687356"/>
                  <a:gd name="connsiteY2" fmla="*/ 555172 h 1110344"/>
                  <a:gd name="connsiteX3" fmla="*/ 343678 w 687356"/>
                  <a:gd name="connsiteY3" fmla="*/ 1110344 h 1110344"/>
                  <a:gd name="connsiteX0" fmla="*/ 0 w 343678"/>
                  <a:gd name="connsiteY0" fmla="*/ 0 h 1110344"/>
                  <a:gd name="connsiteX1" fmla="*/ 343678 w 343678"/>
                  <a:gd name="connsiteY1" fmla="*/ 555172 h 1110344"/>
                  <a:gd name="connsiteX2" fmla="*/ 0 w 343678"/>
                  <a:gd name="connsiteY2" fmla="*/ 1110344 h 11103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43678" h="1110344">
                    <a:moveTo>
                      <a:pt x="0" y="0"/>
                    </a:moveTo>
                    <a:cubicBezTo>
                      <a:pt x="189808" y="0"/>
                      <a:pt x="343678" y="248559"/>
                      <a:pt x="343678" y="555172"/>
                    </a:cubicBezTo>
                    <a:cubicBezTo>
                      <a:pt x="343678" y="861785"/>
                      <a:pt x="189808" y="1110344"/>
                      <a:pt x="0" y="1110344"/>
                    </a:cubicBezTo>
                  </a:path>
                </a:pathLst>
              </a:cu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Oval 59">
                <a:extLst>
                  <a:ext uri="{FF2B5EF4-FFF2-40B4-BE49-F238E27FC236}">
                    <a16:creationId xmlns:a16="http://schemas.microsoft.com/office/drawing/2014/main" id="{3A40CDD9-C3F2-94AA-C464-3E36D9F93357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4C539F60-6502-9BA9-E562-AF034CF564BF}"/>
                  </a:ext>
                </a:extLst>
              </p:cNvPr>
              <p:cNvSpPr/>
              <p:nvPr/>
            </p:nvSpPr>
            <p:spPr>
              <a:xfrm>
                <a:off x="2369489" y="2655731"/>
                <a:ext cx="1916428" cy="1516350"/>
              </a:xfrm>
              <a:custGeom>
                <a:avLst/>
                <a:gdLst>
                  <a:gd name="connsiteX0" fmla="*/ 958132 w 1916428"/>
                  <a:gd name="connsiteY0" fmla="*/ 0 h 1516350"/>
                  <a:gd name="connsiteX1" fmla="*/ 1916264 w 1916428"/>
                  <a:gd name="connsiteY1" fmla="*/ 958132 h 1516350"/>
                  <a:gd name="connsiteX2" fmla="*/ 1916261 w 1916428"/>
                  <a:gd name="connsiteY2" fmla="*/ 958166 h 1516350"/>
                  <a:gd name="connsiteX3" fmla="*/ 1916428 w 1916428"/>
                  <a:gd name="connsiteY3" fmla="*/ 960086 h 1516350"/>
                  <a:gd name="connsiteX4" fmla="*/ 958296 w 1916428"/>
                  <a:gd name="connsiteY4" fmla="*/ 1516350 h 1516350"/>
                  <a:gd name="connsiteX5" fmla="*/ 164 w 1916428"/>
                  <a:gd name="connsiteY5" fmla="*/ 960086 h 1516350"/>
                  <a:gd name="connsiteX6" fmla="*/ 179 w 1916428"/>
                  <a:gd name="connsiteY6" fmla="*/ 959908 h 1516350"/>
                  <a:gd name="connsiteX7" fmla="*/ 0 w 1916428"/>
                  <a:gd name="connsiteY7" fmla="*/ 958132 h 1516350"/>
                  <a:gd name="connsiteX8" fmla="*/ 958132 w 1916428"/>
                  <a:gd name="connsiteY8" fmla="*/ 0 h 15163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916428" h="1516350">
                    <a:moveTo>
                      <a:pt x="958132" y="0"/>
                    </a:moveTo>
                    <a:cubicBezTo>
                      <a:pt x="1487294" y="0"/>
                      <a:pt x="1916264" y="428970"/>
                      <a:pt x="1916264" y="958132"/>
                    </a:cubicBezTo>
                    <a:lnTo>
                      <a:pt x="1916261" y="958166"/>
                    </a:lnTo>
                    <a:lnTo>
                      <a:pt x="1916428" y="960086"/>
                    </a:lnTo>
                    <a:cubicBezTo>
                      <a:pt x="1916428" y="1267302"/>
                      <a:pt x="1487458" y="1516350"/>
                      <a:pt x="958296" y="1516350"/>
                    </a:cubicBezTo>
                    <a:cubicBezTo>
                      <a:pt x="429134" y="1516350"/>
                      <a:pt x="164" y="1267302"/>
                      <a:pt x="164" y="960086"/>
                    </a:cubicBezTo>
                    <a:lnTo>
                      <a:pt x="179" y="959908"/>
                    </a:lnTo>
                    <a:lnTo>
                      <a:pt x="0" y="958132"/>
                    </a:lnTo>
                    <a:cubicBezTo>
                      <a:pt x="0" y="428970"/>
                      <a:pt x="428970" y="0"/>
                      <a:pt x="958132" y="0"/>
                    </a:cubicBezTo>
                    <a:close/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2" name="Oval 61">
                <a:extLst>
                  <a:ext uri="{FF2B5EF4-FFF2-40B4-BE49-F238E27FC236}">
                    <a16:creationId xmlns:a16="http://schemas.microsoft.com/office/drawing/2014/main" id="{5AA398D9-82BF-CAE5-4063-E11A7D38A5DB}"/>
                  </a:ext>
                </a:extLst>
              </p:cNvPr>
              <p:cNvSpPr/>
              <p:nvPr/>
            </p:nvSpPr>
            <p:spPr>
              <a:xfrm rot="16200000">
                <a:off x="2771521" y="2657686"/>
                <a:ext cx="1112527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FA9AE4B4-62C5-603A-2F24-64AF4514D0A2}"/>
                  </a:ext>
                </a:extLst>
              </p:cNvPr>
              <p:cNvSpPr/>
              <p:nvPr/>
            </p:nvSpPr>
            <p:spPr>
              <a:xfrm flipH="1">
                <a:off x="2771355" y="2655729"/>
                <a:ext cx="556264" cy="1439343"/>
              </a:xfrm>
              <a:custGeom>
                <a:avLst/>
                <a:gdLst>
                  <a:gd name="connsiteX0" fmla="*/ 0 w 556264"/>
                  <a:gd name="connsiteY0" fmla="*/ 0 h 1516340"/>
                  <a:gd name="connsiteX1" fmla="*/ 0 w 556264"/>
                  <a:gd name="connsiteY1" fmla="*/ 1516340 h 1516340"/>
                  <a:gd name="connsiteX2" fmla="*/ 192931 w 556264"/>
                  <a:gd name="connsiteY2" fmla="*/ 1505049 h 1516340"/>
                  <a:gd name="connsiteX3" fmla="*/ 372782 w 556264"/>
                  <a:gd name="connsiteY3" fmla="*/ 1472636 h 1516340"/>
                  <a:gd name="connsiteX4" fmla="*/ 478435 w 556264"/>
                  <a:gd name="connsiteY4" fmla="*/ 1439343 h 1516340"/>
                  <a:gd name="connsiteX5" fmla="*/ 512550 w 556264"/>
                  <a:gd name="connsiteY5" fmla="*/ 1331082 h 1516340"/>
                  <a:gd name="connsiteX6" fmla="*/ 556264 w 556264"/>
                  <a:gd name="connsiteY6" fmla="*/ 958133 h 1516340"/>
                  <a:gd name="connsiteX7" fmla="*/ 56875 w 556264"/>
                  <a:gd name="connsiteY7" fmla="*/ 4947 h 1516340"/>
                  <a:gd name="connsiteX8" fmla="*/ 3 w 556264"/>
                  <a:gd name="connsiteY8" fmla="*/ 0 h 1516340"/>
                  <a:gd name="connsiteX0" fmla="*/ 0 w 556264"/>
                  <a:gd name="connsiteY0" fmla="*/ 1516340 h 1607780"/>
                  <a:gd name="connsiteX1" fmla="*/ 192931 w 556264"/>
                  <a:gd name="connsiteY1" fmla="*/ 1505049 h 1607780"/>
                  <a:gd name="connsiteX2" fmla="*/ 372782 w 556264"/>
                  <a:gd name="connsiteY2" fmla="*/ 1472636 h 1607780"/>
                  <a:gd name="connsiteX3" fmla="*/ 478435 w 556264"/>
                  <a:gd name="connsiteY3" fmla="*/ 1439343 h 1607780"/>
                  <a:gd name="connsiteX4" fmla="*/ 512550 w 556264"/>
                  <a:gd name="connsiteY4" fmla="*/ 1331082 h 1607780"/>
                  <a:gd name="connsiteX5" fmla="*/ 556264 w 556264"/>
                  <a:gd name="connsiteY5" fmla="*/ 958133 h 1607780"/>
                  <a:gd name="connsiteX6" fmla="*/ 56875 w 556264"/>
                  <a:gd name="connsiteY6" fmla="*/ 4947 h 1607780"/>
                  <a:gd name="connsiteX7" fmla="*/ 3 w 556264"/>
                  <a:gd name="connsiteY7" fmla="*/ 0 h 1607780"/>
                  <a:gd name="connsiteX8" fmla="*/ 0 w 556264"/>
                  <a:gd name="connsiteY8" fmla="*/ 0 h 1607780"/>
                  <a:gd name="connsiteX9" fmla="*/ 91440 w 556264"/>
                  <a:gd name="connsiteY9" fmla="*/ 1607780 h 1607780"/>
                  <a:gd name="connsiteX0" fmla="*/ 0 w 556264"/>
                  <a:gd name="connsiteY0" fmla="*/ 1516340 h 1516340"/>
                  <a:gd name="connsiteX1" fmla="*/ 192931 w 556264"/>
                  <a:gd name="connsiteY1" fmla="*/ 1505049 h 1516340"/>
                  <a:gd name="connsiteX2" fmla="*/ 372782 w 556264"/>
                  <a:gd name="connsiteY2" fmla="*/ 1472636 h 1516340"/>
                  <a:gd name="connsiteX3" fmla="*/ 478435 w 556264"/>
                  <a:gd name="connsiteY3" fmla="*/ 1439343 h 1516340"/>
                  <a:gd name="connsiteX4" fmla="*/ 512550 w 556264"/>
                  <a:gd name="connsiteY4" fmla="*/ 1331082 h 1516340"/>
                  <a:gd name="connsiteX5" fmla="*/ 556264 w 556264"/>
                  <a:gd name="connsiteY5" fmla="*/ 958133 h 1516340"/>
                  <a:gd name="connsiteX6" fmla="*/ 56875 w 556264"/>
                  <a:gd name="connsiteY6" fmla="*/ 4947 h 1516340"/>
                  <a:gd name="connsiteX7" fmla="*/ 3 w 556264"/>
                  <a:gd name="connsiteY7" fmla="*/ 0 h 1516340"/>
                  <a:gd name="connsiteX8" fmla="*/ 0 w 556264"/>
                  <a:gd name="connsiteY8" fmla="*/ 0 h 1516340"/>
                  <a:gd name="connsiteX0" fmla="*/ 192931 w 556264"/>
                  <a:gd name="connsiteY0" fmla="*/ 1505049 h 1505049"/>
                  <a:gd name="connsiteX1" fmla="*/ 372782 w 556264"/>
                  <a:gd name="connsiteY1" fmla="*/ 1472636 h 1505049"/>
                  <a:gd name="connsiteX2" fmla="*/ 478435 w 556264"/>
                  <a:gd name="connsiteY2" fmla="*/ 1439343 h 1505049"/>
                  <a:gd name="connsiteX3" fmla="*/ 512550 w 556264"/>
                  <a:gd name="connsiteY3" fmla="*/ 1331082 h 1505049"/>
                  <a:gd name="connsiteX4" fmla="*/ 556264 w 556264"/>
                  <a:gd name="connsiteY4" fmla="*/ 958133 h 1505049"/>
                  <a:gd name="connsiteX5" fmla="*/ 56875 w 556264"/>
                  <a:gd name="connsiteY5" fmla="*/ 4947 h 1505049"/>
                  <a:gd name="connsiteX6" fmla="*/ 3 w 556264"/>
                  <a:gd name="connsiteY6" fmla="*/ 0 h 1505049"/>
                  <a:gd name="connsiteX7" fmla="*/ 0 w 556264"/>
                  <a:gd name="connsiteY7" fmla="*/ 0 h 1505049"/>
                  <a:gd name="connsiteX0" fmla="*/ 372782 w 556264"/>
                  <a:gd name="connsiteY0" fmla="*/ 1472636 h 1472636"/>
                  <a:gd name="connsiteX1" fmla="*/ 478435 w 556264"/>
                  <a:gd name="connsiteY1" fmla="*/ 1439343 h 1472636"/>
                  <a:gd name="connsiteX2" fmla="*/ 512550 w 556264"/>
                  <a:gd name="connsiteY2" fmla="*/ 1331082 h 1472636"/>
                  <a:gd name="connsiteX3" fmla="*/ 556264 w 556264"/>
                  <a:gd name="connsiteY3" fmla="*/ 958133 h 1472636"/>
                  <a:gd name="connsiteX4" fmla="*/ 56875 w 556264"/>
                  <a:gd name="connsiteY4" fmla="*/ 4947 h 1472636"/>
                  <a:gd name="connsiteX5" fmla="*/ 3 w 556264"/>
                  <a:gd name="connsiteY5" fmla="*/ 0 h 1472636"/>
                  <a:gd name="connsiteX6" fmla="*/ 0 w 556264"/>
                  <a:gd name="connsiteY6" fmla="*/ 0 h 1472636"/>
                  <a:gd name="connsiteX0" fmla="*/ 478435 w 556264"/>
                  <a:gd name="connsiteY0" fmla="*/ 1439343 h 1439343"/>
                  <a:gd name="connsiteX1" fmla="*/ 512550 w 556264"/>
                  <a:gd name="connsiteY1" fmla="*/ 1331082 h 1439343"/>
                  <a:gd name="connsiteX2" fmla="*/ 556264 w 556264"/>
                  <a:gd name="connsiteY2" fmla="*/ 958133 h 1439343"/>
                  <a:gd name="connsiteX3" fmla="*/ 56875 w 556264"/>
                  <a:gd name="connsiteY3" fmla="*/ 4947 h 1439343"/>
                  <a:gd name="connsiteX4" fmla="*/ 3 w 556264"/>
                  <a:gd name="connsiteY4" fmla="*/ 0 h 1439343"/>
                  <a:gd name="connsiteX5" fmla="*/ 0 w 556264"/>
                  <a:gd name="connsiteY5" fmla="*/ 0 h 143934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56264" h="1439343">
                    <a:moveTo>
                      <a:pt x="478435" y="1439343"/>
                    </a:moveTo>
                    <a:lnTo>
                      <a:pt x="512550" y="1331082"/>
                    </a:lnTo>
                    <a:cubicBezTo>
                      <a:pt x="540699" y="1216452"/>
                      <a:pt x="556264" y="1090424"/>
                      <a:pt x="556264" y="958133"/>
                    </a:cubicBezTo>
                    <a:cubicBezTo>
                      <a:pt x="556264" y="462044"/>
                      <a:pt x="337374" y="54013"/>
                      <a:pt x="56875" y="4947"/>
                    </a:cubicBezTo>
                    <a:lnTo>
                      <a:pt x="3" y="0"/>
                    </a:lnTo>
                    <a:lnTo>
                      <a:pt x="0" y="0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FFFFBA0-F030-0763-BA1D-98E1BBE4D950}"/>
                  </a:ext>
                </a:extLst>
              </p:cNvPr>
              <p:cNvSpPr/>
              <p:nvPr/>
            </p:nvSpPr>
            <p:spPr>
              <a:xfrm>
                <a:off x="3270745" y="2655730"/>
                <a:ext cx="537890" cy="481539"/>
              </a:xfrm>
              <a:custGeom>
                <a:avLst/>
                <a:gdLst>
                  <a:gd name="connsiteX0" fmla="*/ 959447 w 962064"/>
                  <a:gd name="connsiteY0" fmla="*/ 1439459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0" fmla="*/ 953879 w 962064"/>
                  <a:gd name="connsiteY0" fmla="*/ 1441214 h 1441214"/>
                  <a:gd name="connsiteX1" fmla="*/ 959447 w 962064"/>
                  <a:gd name="connsiteY1" fmla="*/ 1439459 h 1441214"/>
                  <a:gd name="connsiteX2" fmla="*/ 953879 w 962064"/>
                  <a:gd name="connsiteY2" fmla="*/ 1441214 h 1441214"/>
                  <a:gd name="connsiteX3" fmla="*/ 481048 w 962064"/>
                  <a:gd name="connsiteY3" fmla="*/ 0 h 1441214"/>
                  <a:gd name="connsiteX4" fmla="*/ 481050 w 962064"/>
                  <a:gd name="connsiteY4" fmla="*/ 0 h 1441214"/>
                  <a:gd name="connsiteX5" fmla="*/ 537924 w 962064"/>
                  <a:gd name="connsiteY5" fmla="*/ 4947 h 1441214"/>
                  <a:gd name="connsiteX6" fmla="*/ 953263 w 962064"/>
                  <a:gd name="connsiteY6" fmla="*/ 451468 h 1441214"/>
                  <a:gd name="connsiteX7" fmla="*/ 962064 w 962064"/>
                  <a:gd name="connsiteY7" fmla="*/ 481539 h 1441214"/>
                  <a:gd name="connsiteX8" fmla="*/ 854163 w 962064"/>
                  <a:gd name="connsiteY8" fmla="*/ 447537 h 1441214"/>
                  <a:gd name="connsiteX9" fmla="*/ 481215 w 962064"/>
                  <a:gd name="connsiteY9" fmla="*/ 403823 h 1441214"/>
                  <a:gd name="connsiteX10" fmla="*/ 108266 w 962064"/>
                  <a:gd name="connsiteY10" fmla="*/ 447537 h 1441214"/>
                  <a:gd name="connsiteX11" fmla="*/ 0 w 962064"/>
                  <a:gd name="connsiteY11" fmla="*/ 481654 h 1441214"/>
                  <a:gd name="connsiteX12" fmla="*/ 8835 w 962064"/>
                  <a:gd name="connsiteY12" fmla="*/ 451468 h 1441214"/>
                  <a:gd name="connsiteX13" fmla="*/ 424174 w 962064"/>
                  <a:gd name="connsiteY13" fmla="*/ 4947 h 1441214"/>
                  <a:gd name="connsiteX14" fmla="*/ 481048 w 962064"/>
                  <a:gd name="connsiteY14" fmla="*/ 0 h 1441214"/>
                  <a:gd name="connsiteX0" fmla="*/ 481048 w 962064"/>
                  <a:gd name="connsiteY0" fmla="*/ 0 h 481654"/>
                  <a:gd name="connsiteX1" fmla="*/ 481050 w 962064"/>
                  <a:gd name="connsiteY1" fmla="*/ 0 h 481654"/>
                  <a:gd name="connsiteX2" fmla="*/ 537924 w 962064"/>
                  <a:gd name="connsiteY2" fmla="*/ 4947 h 481654"/>
                  <a:gd name="connsiteX3" fmla="*/ 953263 w 962064"/>
                  <a:gd name="connsiteY3" fmla="*/ 451468 h 481654"/>
                  <a:gd name="connsiteX4" fmla="*/ 962064 w 962064"/>
                  <a:gd name="connsiteY4" fmla="*/ 481539 h 481654"/>
                  <a:gd name="connsiteX5" fmla="*/ 854163 w 962064"/>
                  <a:gd name="connsiteY5" fmla="*/ 447537 h 481654"/>
                  <a:gd name="connsiteX6" fmla="*/ 481215 w 962064"/>
                  <a:gd name="connsiteY6" fmla="*/ 403823 h 481654"/>
                  <a:gd name="connsiteX7" fmla="*/ 108266 w 962064"/>
                  <a:gd name="connsiteY7" fmla="*/ 447537 h 481654"/>
                  <a:gd name="connsiteX8" fmla="*/ 0 w 962064"/>
                  <a:gd name="connsiteY8" fmla="*/ 481654 h 481654"/>
                  <a:gd name="connsiteX9" fmla="*/ 8835 w 962064"/>
                  <a:gd name="connsiteY9" fmla="*/ 451468 h 481654"/>
                  <a:gd name="connsiteX10" fmla="*/ 424174 w 962064"/>
                  <a:gd name="connsiteY10" fmla="*/ 4947 h 481654"/>
                  <a:gd name="connsiteX11" fmla="*/ 481048 w 962064"/>
                  <a:gd name="connsiteY11" fmla="*/ 0 h 481654"/>
                  <a:gd name="connsiteX0" fmla="*/ 0 w 962064"/>
                  <a:gd name="connsiteY0" fmla="*/ 481654 h 573094"/>
                  <a:gd name="connsiteX1" fmla="*/ 8835 w 962064"/>
                  <a:gd name="connsiteY1" fmla="*/ 451468 h 573094"/>
                  <a:gd name="connsiteX2" fmla="*/ 424174 w 962064"/>
                  <a:gd name="connsiteY2" fmla="*/ 4947 h 573094"/>
                  <a:gd name="connsiteX3" fmla="*/ 481048 w 962064"/>
                  <a:gd name="connsiteY3" fmla="*/ 0 h 573094"/>
                  <a:gd name="connsiteX4" fmla="*/ 481050 w 962064"/>
                  <a:gd name="connsiteY4" fmla="*/ 0 h 573094"/>
                  <a:gd name="connsiteX5" fmla="*/ 537924 w 962064"/>
                  <a:gd name="connsiteY5" fmla="*/ 4947 h 573094"/>
                  <a:gd name="connsiteX6" fmla="*/ 953263 w 962064"/>
                  <a:gd name="connsiteY6" fmla="*/ 451468 h 573094"/>
                  <a:gd name="connsiteX7" fmla="*/ 962064 w 962064"/>
                  <a:gd name="connsiteY7" fmla="*/ 481539 h 573094"/>
                  <a:gd name="connsiteX8" fmla="*/ 854163 w 962064"/>
                  <a:gd name="connsiteY8" fmla="*/ 447537 h 573094"/>
                  <a:gd name="connsiteX9" fmla="*/ 481215 w 962064"/>
                  <a:gd name="connsiteY9" fmla="*/ 403823 h 573094"/>
                  <a:gd name="connsiteX10" fmla="*/ 108266 w 962064"/>
                  <a:gd name="connsiteY10" fmla="*/ 447537 h 573094"/>
                  <a:gd name="connsiteX11" fmla="*/ 91440 w 962064"/>
                  <a:gd name="connsiteY11" fmla="*/ 573094 h 57309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10" fmla="*/ 108266 w 962064"/>
                  <a:gd name="connsiteY10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9" fmla="*/ 481215 w 962064"/>
                  <a:gd name="connsiteY9" fmla="*/ 403823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8" fmla="*/ 854163 w 962064"/>
                  <a:gd name="connsiteY8" fmla="*/ 447537 h 481654"/>
                  <a:gd name="connsiteX0" fmla="*/ 0 w 962064"/>
                  <a:gd name="connsiteY0" fmla="*/ 481654 h 481654"/>
                  <a:gd name="connsiteX1" fmla="*/ 8835 w 962064"/>
                  <a:gd name="connsiteY1" fmla="*/ 451468 h 481654"/>
                  <a:gd name="connsiteX2" fmla="*/ 424174 w 962064"/>
                  <a:gd name="connsiteY2" fmla="*/ 4947 h 481654"/>
                  <a:gd name="connsiteX3" fmla="*/ 481048 w 962064"/>
                  <a:gd name="connsiteY3" fmla="*/ 0 h 481654"/>
                  <a:gd name="connsiteX4" fmla="*/ 481050 w 962064"/>
                  <a:gd name="connsiteY4" fmla="*/ 0 h 481654"/>
                  <a:gd name="connsiteX5" fmla="*/ 537924 w 962064"/>
                  <a:gd name="connsiteY5" fmla="*/ 4947 h 481654"/>
                  <a:gd name="connsiteX6" fmla="*/ 953263 w 962064"/>
                  <a:gd name="connsiteY6" fmla="*/ 451468 h 481654"/>
                  <a:gd name="connsiteX7" fmla="*/ 962064 w 962064"/>
                  <a:gd name="connsiteY7" fmla="*/ 481539 h 481654"/>
                  <a:gd name="connsiteX0" fmla="*/ 0 w 953229"/>
                  <a:gd name="connsiteY0" fmla="*/ 451468 h 481539"/>
                  <a:gd name="connsiteX1" fmla="*/ 415339 w 953229"/>
                  <a:gd name="connsiteY1" fmla="*/ 4947 h 481539"/>
                  <a:gd name="connsiteX2" fmla="*/ 472213 w 953229"/>
                  <a:gd name="connsiteY2" fmla="*/ 0 h 481539"/>
                  <a:gd name="connsiteX3" fmla="*/ 472215 w 953229"/>
                  <a:gd name="connsiteY3" fmla="*/ 0 h 481539"/>
                  <a:gd name="connsiteX4" fmla="*/ 529089 w 953229"/>
                  <a:gd name="connsiteY4" fmla="*/ 4947 h 481539"/>
                  <a:gd name="connsiteX5" fmla="*/ 944428 w 953229"/>
                  <a:gd name="connsiteY5" fmla="*/ 451468 h 481539"/>
                  <a:gd name="connsiteX6" fmla="*/ 953229 w 953229"/>
                  <a:gd name="connsiteY6" fmla="*/ 481539 h 481539"/>
                  <a:gd name="connsiteX0" fmla="*/ 0 w 537890"/>
                  <a:gd name="connsiteY0" fmla="*/ 4947 h 481539"/>
                  <a:gd name="connsiteX1" fmla="*/ 56874 w 537890"/>
                  <a:gd name="connsiteY1" fmla="*/ 0 h 481539"/>
                  <a:gd name="connsiteX2" fmla="*/ 56876 w 537890"/>
                  <a:gd name="connsiteY2" fmla="*/ 0 h 481539"/>
                  <a:gd name="connsiteX3" fmla="*/ 113750 w 537890"/>
                  <a:gd name="connsiteY3" fmla="*/ 4947 h 481539"/>
                  <a:gd name="connsiteX4" fmla="*/ 529089 w 537890"/>
                  <a:gd name="connsiteY4" fmla="*/ 451468 h 481539"/>
                  <a:gd name="connsiteX5" fmla="*/ 537890 w 537890"/>
                  <a:gd name="connsiteY5" fmla="*/ 481539 h 4815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537890" h="481539">
                    <a:moveTo>
                      <a:pt x="0" y="4947"/>
                    </a:moveTo>
                    <a:lnTo>
                      <a:pt x="56874" y="0"/>
                    </a:lnTo>
                    <a:lnTo>
                      <a:pt x="56876" y="0"/>
                    </a:lnTo>
                    <a:lnTo>
                      <a:pt x="113750" y="4947"/>
                    </a:lnTo>
                    <a:cubicBezTo>
                      <a:pt x="289062" y="35613"/>
                      <a:pt x="440308" y="206500"/>
                      <a:pt x="529089" y="451468"/>
                    </a:cubicBezTo>
                    <a:lnTo>
                      <a:pt x="537890" y="481539"/>
                    </a:lnTo>
                  </a:path>
                </a:pathLst>
              </a:custGeom>
              <a:noFill/>
              <a:ln w="28575">
                <a:solidFill>
                  <a:schemeClr val="accent1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solidFill>
                    <a:schemeClr val="lt1"/>
                  </a:solidFill>
                </a:endParaRPr>
              </a:p>
            </p:txBody>
          </p:sp>
        </p:grp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49EDD3D6-2869-FED7-38E8-293518F0B985}"/>
                </a:ext>
              </a:extLst>
            </p:cNvPr>
            <p:cNvSpPr/>
            <p:nvPr/>
          </p:nvSpPr>
          <p:spPr>
            <a:xfrm>
              <a:off x="376240" y="1981409"/>
              <a:ext cx="6340377" cy="1484870"/>
            </a:xfrm>
            <a:prstGeom prst="parallelogram">
              <a:avLst>
                <a:gd name="adj" fmla="val 105338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>
              <a:extLst>
                <a:ext uri="{FF2B5EF4-FFF2-40B4-BE49-F238E27FC236}">
                  <a16:creationId xmlns:a16="http://schemas.microsoft.com/office/drawing/2014/main" id="{0AE3525C-E66E-C374-FA74-46255C2FAA9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2123123" y="1727559"/>
              <a:ext cx="2061740" cy="327706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14452408-1634-C9B7-6ABF-F05A1AB2FB7B}"/>
                </a:ext>
              </a:extLst>
            </p:cNvPr>
            <p:cNvSpPr/>
            <p:nvPr/>
          </p:nvSpPr>
          <p:spPr>
            <a:xfrm rot="147477">
              <a:off x="2430636" y="2305025"/>
              <a:ext cx="148544" cy="60865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>
                  <a:lumMod val="75000"/>
                </a:schemeClr>
              </a:solidFill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FBFB2EF8-51A2-550F-2D30-B04AAB3FF201}"/>
              </a:ext>
            </a:extLst>
          </p:cNvPr>
          <p:cNvSpPr txBox="1"/>
          <p:nvPr/>
        </p:nvSpPr>
        <p:spPr>
          <a:xfrm>
            <a:off x="1" y="119162"/>
            <a:ext cx="609599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Vector space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54BABF-E6D4-8C08-CDC2-6002632A3633}"/>
              </a:ext>
            </a:extLst>
          </p:cNvPr>
          <p:cNvSpPr txBox="1"/>
          <p:nvPr/>
        </p:nvSpPr>
        <p:spPr>
          <a:xfrm>
            <a:off x="6096000" y="119162"/>
            <a:ext cx="6096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Projective space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967072C-147C-74C6-F471-36921198C55D}"/>
              </a:ext>
            </a:extLst>
          </p:cNvPr>
          <p:cNvSpPr txBox="1"/>
          <p:nvPr/>
        </p:nvSpPr>
        <p:spPr>
          <a:xfrm>
            <a:off x="4945711" y="4074206"/>
            <a:ext cx="46483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>
                <a:solidFill>
                  <a:schemeClr val="accent6">
                    <a:lumMod val="75000"/>
                  </a:schemeClr>
                </a:solidFill>
              </a:rPr>
              <a:t>The physics is here!</a:t>
            </a:r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B62DD20E-255F-B53A-8148-005706A5F3D7}"/>
              </a:ext>
            </a:extLst>
          </p:cNvPr>
          <p:cNvSpPr/>
          <p:nvPr/>
        </p:nvSpPr>
        <p:spPr>
          <a:xfrm rot="18433446">
            <a:off x="8169040" y="3516355"/>
            <a:ext cx="545025" cy="458244"/>
          </a:xfrm>
          <a:prstGeom prst="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BF1367-18BF-5026-462D-1963D5D80807}"/>
                  </a:ext>
                </a:extLst>
              </p:cNvPr>
              <p:cNvSpPr txBox="1"/>
              <p:nvPr/>
            </p:nvSpPr>
            <p:spPr>
              <a:xfrm>
                <a:off x="216415" y="4941621"/>
                <a:ext cx="4747133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⟨"/>
                          <m:endChr m:val="⟩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𝜓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b="0" i="0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func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𝜑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7BF1367-18BF-5026-462D-1963D5D80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15" y="4941621"/>
                <a:ext cx="4747133" cy="60080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5EF939-88E2-D5AF-7EB3-3CD1E2DC786A}"/>
                  </a:ext>
                </a:extLst>
              </p:cNvPr>
              <p:cNvSpPr txBox="1"/>
              <p:nvPr/>
            </p:nvSpPr>
            <p:spPr>
              <a:xfrm>
                <a:off x="1057572" y="5563785"/>
                <a:ext cx="8540608" cy="11283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𝜓</m:t>
                          </m:r>
                        </m:e>
                        <m:e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</m:num>
                        <m:den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𝜓</m:t>
                              </m:r>
                            </m:e>
                          </m:d>
                          <m:d>
                            <m:dPr>
                              <m:begChr m:val="⟨"/>
                              <m:endChr m:val="⟩"/>
                              <m:ctrlP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3200" i="1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</m:d>
                        </m:den>
                      </m:f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e>
                            <m:sup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fName>
                        <m:e>
                          <m:sSub>
                            <m:sSub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𝜃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</m:sSub>
                        </m:e>
                      </m:func>
                      <m:r>
                        <a:rPr lang="en-US" sz="3200" b="0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sz="3200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3200" b="0" i="0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sub>
                              </m:sSub>
                            </m:e>
                          </m:func>
                        </m:num>
                        <m:den>
                          <m:r>
                            <a:rPr lang="en-US" sz="3200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sz="32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A75EF939-88E2-D5AF-7EB3-3CD1E2DC78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572" y="5563785"/>
                <a:ext cx="8540608" cy="11283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>
            <a:extLst>
              <a:ext uri="{FF2B5EF4-FFF2-40B4-BE49-F238E27FC236}">
                <a16:creationId xmlns:a16="http://schemas.microsoft.com/office/drawing/2014/main" id="{D84A22F7-BFA2-97A6-7DC6-B88A6134DEB1}"/>
              </a:ext>
            </a:extLst>
          </p:cNvPr>
          <p:cNvGrpSpPr/>
          <p:nvPr/>
        </p:nvGrpSpPr>
        <p:grpSpPr>
          <a:xfrm>
            <a:off x="7803606" y="1177347"/>
            <a:ext cx="3187388" cy="2711494"/>
            <a:chOff x="5576873" y="3733497"/>
            <a:chExt cx="3187388" cy="2711494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C2CDB30-F5F5-8713-6E33-E1D1A67B8132}"/>
                </a:ext>
              </a:extLst>
            </p:cNvPr>
            <p:cNvGrpSpPr/>
            <p:nvPr/>
          </p:nvGrpSpPr>
          <p:grpSpPr>
            <a:xfrm>
              <a:off x="5576873" y="3733497"/>
              <a:ext cx="3187388" cy="2711494"/>
              <a:chOff x="8866556" y="911557"/>
              <a:chExt cx="3187388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275DCDB-3327-586E-EBC7-298637E4CB4A}"/>
                      </a:ext>
                    </a:extLst>
                  </p:cNvPr>
                  <p:cNvSpPr txBox="1"/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3275DCDB-3327-586E-EBC7-298637E4CB4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2886" y="1462921"/>
                    <a:ext cx="66716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>
                    <a:extLst>
                      <a:ext uri="{FF2B5EF4-FFF2-40B4-BE49-F238E27FC236}">
                        <a16:creationId xmlns:a16="http://schemas.microsoft.com/office/drawing/2014/main" id="{2589ED51-3227-77B9-BB5C-13D433D21BBF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3" name="TextBox 92">
                    <a:extLst>
                      <a:ext uri="{FF2B5EF4-FFF2-40B4-BE49-F238E27FC236}">
                        <a16:creationId xmlns:a16="http://schemas.microsoft.com/office/drawing/2014/main" id="{1B058DEE-B6C9-BDF3-A896-B6BB85FD3A8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6495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EA37B5F1-84A7-4B28-7A34-1807C8006211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TextBox 93">
                    <a:extLst>
                      <a:ext uri="{FF2B5EF4-FFF2-40B4-BE49-F238E27FC236}">
                        <a16:creationId xmlns:a16="http://schemas.microsoft.com/office/drawing/2014/main" id="{DCF022C1-4468-BB7C-292F-4C34404B0F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6621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7C4BC823-C9CC-45EB-B4F9-8549C97C439F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TextBox 94">
                    <a:extLst>
                      <a:ext uri="{FF2B5EF4-FFF2-40B4-BE49-F238E27FC236}">
                        <a16:creationId xmlns:a16="http://schemas.microsoft.com/office/drawing/2014/main" id="{A184E67F-470C-849E-F55A-FEB9AA29F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662104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TextBox 29">
                    <a:extLst>
                      <a:ext uri="{FF2B5EF4-FFF2-40B4-BE49-F238E27FC236}">
                        <a16:creationId xmlns:a16="http://schemas.microsoft.com/office/drawing/2014/main" id="{F7D8C34D-DA2E-0874-AE01-54E3AB2CBBCA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8" name="TextBox 97">
                    <a:extLst>
                      <a:ext uri="{FF2B5EF4-FFF2-40B4-BE49-F238E27FC236}">
                        <a16:creationId xmlns:a16="http://schemas.microsoft.com/office/drawing/2014/main" id="{438983B0-EC48-5170-8AC7-0C4F51C2DDA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649537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209EF767-63A4-6F56-48E8-3A73124D8E0C}"/>
                      </a:ext>
                    </a:extLst>
                  </p:cNvPr>
                  <p:cNvSpPr txBox="1"/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</m:sup>
                          </m:sSup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0" name="TextBox 99">
                    <a:extLst>
                      <a:ext uri="{FF2B5EF4-FFF2-40B4-BE49-F238E27FC236}">
                        <a16:creationId xmlns:a16="http://schemas.microsoft.com/office/drawing/2014/main" id="{CACC9AC8-9746-FA31-74A3-1AC28AE8EC9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17959" y="2346906"/>
                    <a:ext cx="667169" cy="369332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E03D61B-86A6-757A-8D7E-A64FCFC81A36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57EA93DA-03EC-71A5-DF53-DC217008FB9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31">
                <a:extLst>
                  <a:ext uri="{FF2B5EF4-FFF2-40B4-BE49-F238E27FC236}">
                    <a16:creationId xmlns:a16="http://schemas.microsoft.com/office/drawing/2014/main" id="{64B9D9EE-1060-CD46-EC82-120310FB3104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AF8203C6-E05A-4FB2-6BEE-D5E364376C7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F5C7CE64-0F72-8784-D429-8BC5DB7465AE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22" name="Oval 21">
                  <a:extLst>
                    <a:ext uri="{FF2B5EF4-FFF2-40B4-BE49-F238E27FC236}">
                      <a16:creationId xmlns:a16="http://schemas.microsoft.com/office/drawing/2014/main" id="{0AAC98FC-6ED2-D5E6-A4CD-FFD25F7DA430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4" name="Oval 9">
                  <a:extLst>
                    <a:ext uri="{FF2B5EF4-FFF2-40B4-BE49-F238E27FC236}">
                      <a16:creationId xmlns:a16="http://schemas.microsoft.com/office/drawing/2014/main" id="{8B51219D-7ABC-E2CB-E041-6E3DF005E440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99A5B125-5D2F-7B3D-301D-4EADB9B2A4D7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D6064615-BFBA-3C5B-DB8A-7D68A6DB1EFD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20" name="Oval 9">
                  <a:extLst>
                    <a:ext uri="{FF2B5EF4-FFF2-40B4-BE49-F238E27FC236}">
                      <a16:creationId xmlns:a16="http://schemas.microsoft.com/office/drawing/2014/main" id="{08F2C7BD-2E2C-ABC0-E557-2FBEEFC510F4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588654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67685</TotalTime>
  <Words>1041</Words>
  <Application>Microsoft Office PowerPoint</Application>
  <PresentationFormat>Widescreen</PresentationFormat>
  <Paragraphs>177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227</cp:revision>
  <dcterms:created xsi:type="dcterms:W3CDTF">2021-04-07T15:17:47Z</dcterms:created>
  <dcterms:modified xsi:type="dcterms:W3CDTF">2023-10-24T21:12:44Z</dcterms:modified>
</cp:coreProperties>
</file>