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02020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262B-3022-DF3E-3F70-1CF8A4F9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B7005-EBE2-8F49-6884-E6B9486B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B3BC-6C5E-7C99-BBDF-0CD7279B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590B-767E-2480-55BA-B62850BB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374B-87B4-07A1-C89C-1D3C0FCB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5CBB-5FDB-B4BF-513F-4C0E01EA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122A4-372B-8053-9244-AED2F059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C97-EDBA-C07A-1FC2-6593344F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155E-FB29-EC6E-F6B4-047A8C1A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764B-89B3-CF9C-CCF9-D64AF8E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C4824-A74D-79F3-0E0D-598064CAB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AFECA-97A7-F567-F16C-065E5313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9F9F-421C-1DFF-2318-CF74443E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43F6-0BE0-3ECF-6D77-1687E866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EE2D-C3D8-9F25-3657-0306C703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3A79-8793-1978-AC47-5E4F21D5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6924-60BA-B909-4B6B-9548C7AC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1ED5-89DA-A22C-2C9B-E80BA6C9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3B2A-CB30-A467-56EE-92F2CFF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0EBD-D16F-1826-7BB2-67382037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458A-E043-AEE3-9D7E-068E2E1D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EEC62-B7BC-22C6-73FF-B409B72E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A6CD-674C-AE53-25A3-00903461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3869-AC45-93C9-EB7D-0049E986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0556-1BA2-58EC-6A7A-EDA734B6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2015-C95C-31A3-4F69-4FC6F1D8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D443-EF29-4CA4-9D59-598D7A44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17603-4805-A4E5-6481-807E5624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7ABD-4CF3-C211-3D98-93F818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2B4B-5E7A-E6D0-ED8F-247A37AA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7A2D-0899-8BE5-AF33-366393BF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F1F-1CF6-AD32-B707-68E58633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0733-94E3-C073-5E88-1CF5B407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3D07-1FC6-9CCD-BBC5-7F3D13ED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C1D59-CD63-E042-B8B3-16AB7915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99230-3704-E0EB-43D4-A033BC61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C3901-9650-C277-C000-7574147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8E80-8722-2683-FC6A-29D1ECAC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FA4A4-CDD0-2181-D50A-504A925B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331-878D-8F6C-B4DB-C95EA61B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CF1D3-0710-6E1C-C9C5-F1D1EB93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7A62-ED16-255F-E3AC-9C4E29CD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87AC-A346-C922-91D2-76DDAFA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BADBE-3241-5A38-E7D2-45FBAA5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E2EE0-A393-6694-1738-8DB743EE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5C79-8D6A-E2D6-5591-C88913AC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3FE084-5C87-06B2-91CD-C70656373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D81E82-24C0-EEF1-F8DC-439B4CF8B9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8C48-15FC-2A02-7C17-7A6FF327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3200-FBA7-651E-E926-E9340070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295A3-0633-6CBA-14FB-CDD19761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F0BC-BAA0-53AF-D9D6-22D716E9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8939-B4DD-AE96-29E3-4F2CF1FD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1A5AA-1F2F-A6A1-CB67-648EE35F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37A5-AD2C-80A5-08AE-0E850DCA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B5570-A019-49B2-1B72-9C00B163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C581-EADA-02D5-EE85-B525E75D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51990-2DDD-D33F-E04B-98323CE9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5C390-3A2D-ACD5-5CC5-53DB5C5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7CA0-9306-47F2-1651-B8DA3C0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C8FE6-52A3-BC2D-072A-E1BCDE91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54699-3100-4FEB-2F61-8C625520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C976-B08F-F287-A0F8-0883F7A5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CC03-B68F-4642-A2B8-7A8633A67F2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0DCB-2E77-E174-93DB-1906EBDA5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1B6F-712D-8C5B-F89E-63F264A3A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1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15.png"/><Relationship Id="rId3" Type="http://schemas.openxmlformats.org/officeDocument/2006/relationships/image" Target="../media/image59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4.png"/><Relationship Id="rId10" Type="http://schemas.openxmlformats.org/officeDocument/2006/relationships/image" Target="../media/image530.png"/><Relationship Id="rId9" Type="http://schemas.openxmlformats.org/officeDocument/2006/relationships/image" Target="../media/image5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DDB7583D-D977-4B88-3F97-F1CCC338E04F}"/>
              </a:ext>
            </a:extLst>
          </p:cNvPr>
          <p:cNvSpPr/>
          <p:nvPr/>
        </p:nvSpPr>
        <p:spPr>
          <a:xfrm>
            <a:off x="3455629" y="4168418"/>
            <a:ext cx="6423103" cy="503490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1335" h="488561">
                <a:moveTo>
                  <a:pt x="0" y="416091"/>
                </a:moveTo>
                <a:cubicBezTo>
                  <a:pt x="585495" y="19540"/>
                  <a:pt x="1220237" y="-8840"/>
                  <a:pt x="2052346" y="1657"/>
                </a:cubicBezTo>
                <a:cubicBezTo>
                  <a:pt x="2884455" y="12154"/>
                  <a:pt x="3859115" y="394320"/>
                  <a:pt x="4992655" y="479073"/>
                </a:cubicBezTo>
                <a:cubicBezTo>
                  <a:pt x="6126195" y="563826"/>
                  <a:pt x="6712858" y="51162"/>
                  <a:pt x="7361335" y="116476"/>
                </a:cubicBezTo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adley Hand ITC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C480FED-D2B6-456F-A7A1-D7D8D5191FCF}"/>
              </a:ext>
            </a:extLst>
          </p:cNvPr>
          <p:cNvSpPr/>
          <p:nvPr/>
        </p:nvSpPr>
        <p:spPr>
          <a:xfrm>
            <a:off x="3588604" y="4370428"/>
            <a:ext cx="6323371" cy="525714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61335"/>
              <a:gd name="connsiteY0" fmla="*/ 417442 h 521158"/>
              <a:gd name="connsiteX1" fmla="*/ 2052346 w 7361335"/>
              <a:gd name="connsiteY1" fmla="*/ 3008 h 521158"/>
              <a:gd name="connsiteX2" fmla="*/ 4637055 w 7361335"/>
              <a:gd name="connsiteY2" fmla="*/ 512174 h 521158"/>
              <a:gd name="connsiteX3" fmla="*/ 7361335 w 7361335"/>
              <a:gd name="connsiteY3" fmla="*/ 117827 h 521158"/>
              <a:gd name="connsiteX0" fmla="*/ 0 w 7247035"/>
              <a:gd name="connsiteY0" fmla="*/ 417442 h 512500"/>
              <a:gd name="connsiteX1" fmla="*/ 2052346 w 7247035"/>
              <a:gd name="connsiteY1" fmla="*/ 3008 h 512500"/>
              <a:gd name="connsiteX2" fmla="*/ 4637055 w 7247035"/>
              <a:gd name="connsiteY2" fmla="*/ 512174 h 512500"/>
              <a:gd name="connsiteX3" fmla="*/ 7247035 w 7247035"/>
              <a:gd name="connsiteY3" fmla="*/ 92427 h 512500"/>
              <a:gd name="connsiteX0" fmla="*/ 0 w 7247035"/>
              <a:gd name="connsiteY0" fmla="*/ 459518 h 510126"/>
              <a:gd name="connsiteX1" fmla="*/ 2052346 w 7247035"/>
              <a:gd name="connsiteY1" fmla="*/ 634 h 510126"/>
              <a:gd name="connsiteX2" fmla="*/ 4637055 w 7247035"/>
              <a:gd name="connsiteY2" fmla="*/ 509800 h 510126"/>
              <a:gd name="connsiteX3" fmla="*/ 7247035 w 7247035"/>
              <a:gd name="connsiteY3" fmla="*/ 90053 h 51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7035" h="510126">
                <a:moveTo>
                  <a:pt x="0" y="459518"/>
                </a:moveTo>
                <a:cubicBezTo>
                  <a:pt x="585495" y="62967"/>
                  <a:pt x="1279504" y="-7746"/>
                  <a:pt x="2052346" y="634"/>
                </a:cubicBezTo>
                <a:cubicBezTo>
                  <a:pt x="2825188" y="9014"/>
                  <a:pt x="3771274" y="494897"/>
                  <a:pt x="4637055" y="509800"/>
                </a:cubicBezTo>
                <a:cubicBezTo>
                  <a:pt x="5502836" y="524703"/>
                  <a:pt x="6598558" y="24739"/>
                  <a:pt x="7247035" y="90053"/>
                </a:cubicBezTo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adley Hand ITC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09CBC07C-E743-CB8F-142D-A80CE9E42AB8}"/>
              </a:ext>
            </a:extLst>
          </p:cNvPr>
          <p:cNvSpPr/>
          <p:nvPr/>
        </p:nvSpPr>
        <p:spPr>
          <a:xfrm>
            <a:off x="3677255" y="3917343"/>
            <a:ext cx="6323371" cy="477716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61335"/>
              <a:gd name="connsiteY0" fmla="*/ 351037 h 414114"/>
              <a:gd name="connsiteX1" fmla="*/ 2071396 w 7361335"/>
              <a:gd name="connsiteY1" fmla="*/ 6453 h 414114"/>
              <a:gd name="connsiteX2" fmla="*/ 4992655 w 7361335"/>
              <a:gd name="connsiteY2" fmla="*/ 414019 h 414114"/>
              <a:gd name="connsiteX3" fmla="*/ 7361335 w 7361335"/>
              <a:gd name="connsiteY3" fmla="*/ 51422 h 414114"/>
              <a:gd name="connsiteX0" fmla="*/ 0 w 7361335"/>
              <a:gd name="connsiteY0" fmla="*/ 298252 h 437529"/>
              <a:gd name="connsiteX1" fmla="*/ 2071396 w 7361335"/>
              <a:gd name="connsiteY1" fmla="*/ 29868 h 437529"/>
              <a:gd name="connsiteX2" fmla="*/ 4992655 w 7361335"/>
              <a:gd name="connsiteY2" fmla="*/ 437434 h 437529"/>
              <a:gd name="connsiteX3" fmla="*/ 7361335 w 7361335"/>
              <a:gd name="connsiteY3" fmla="*/ 74837 h 437529"/>
              <a:gd name="connsiteX0" fmla="*/ 0 w 7361335"/>
              <a:gd name="connsiteY0" fmla="*/ 275880 h 415157"/>
              <a:gd name="connsiteX1" fmla="*/ 2071396 w 7361335"/>
              <a:gd name="connsiteY1" fmla="*/ 7496 h 415157"/>
              <a:gd name="connsiteX2" fmla="*/ 4992655 w 7361335"/>
              <a:gd name="connsiteY2" fmla="*/ 415062 h 415157"/>
              <a:gd name="connsiteX3" fmla="*/ 7361335 w 7361335"/>
              <a:gd name="connsiteY3" fmla="*/ 52465 h 415157"/>
              <a:gd name="connsiteX0" fmla="*/ 0 w 7361335"/>
              <a:gd name="connsiteY0" fmla="*/ 278721 h 462439"/>
              <a:gd name="connsiteX1" fmla="*/ 2071396 w 7361335"/>
              <a:gd name="connsiteY1" fmla="*/ 10337 h 462439"/>
              <a:gd name="connsiteX2" fmla="*/ 4973605 w 7361335"/>
              <a:gd name="connsiteY2" fmla="*/ 462353 h 462439"/>
              <a:gd name="connsiteX3" fmla="*/ 7361335 w 7361335"/>
              <a:gd name="connsiteY3" fmla="*/ 55306 h 462439"/>
              <a:gd name="connsiteX0" fmla="*/ 0 w 7247035"/>
              <a:gd name="connsiteY0" fmla="*/ 278721 h 463552"/>
              <a:gd name="connsiteX1" fmla="*/ 2071396 w 7247035"/>
              <a:gd name="connsiteY1" fmla="*/ 10337 h 463552"/>
              <a:gd name="connsiteX2" fmla="*/ 4973605 w 7247035"/>
              <a:gd name="connsiteY2" fmla="*/ 462353 h 463552"/>
              <a:gd name="connsiteX3" fmla="*/ 7247035 w 7247035"/>
              <a:gd name="connsiteY3" fmla="*/ 163256 h 46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7035" h="463552">
                <a:moveTo>
                  <a:pt x="0" y="278721"/>
                </a:moveTo>
                <a:cubicBezTo>
                  <a:pt x="661695" y="2820"/>
                  <a:pt x="1242462" y="-20268"/>
                  <a:pt x="2071396" y="10337"/>
                </a:cubicBezTo>
                <a:cubicBezTo>
                  <a:pt x="2900330" y="40942"/>
                  <a:pt x="4110999" y="436867"/>
                  <a:pt x="4973605" y="462353"/>
                </a:cubicBezTo>
                <a:cubicBezTo>
                  <a:pt x="5836211" y="487839"/>
                  <a:pt x="6598558" y="97942"/>
                  <a:pt x="7247035" y="163256"/>
                </a:cubicBezTo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adley Hand ITC"/>
              <a:ea typeface="+mn-ea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CB0A539-365B-0DCB-92D8-26BB7F4C0650}"/>
              </a:ext>
            </a:extLst>
          </p:cNvPr>
          <p:cNvSpPr/>
          <p:nvPr/>
        </p:nvSpPr>
        <p:spPr>
          <a:xfrm>
            <a:off x="3499953" y="4648863"/>
            <a:ext cx="6445266" cy="492679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86735"/>
              <a:gd name="connsiteY0" fmla="*/ 503369 h 503369"/>
              <a:gd name="connsiteX1" fmla="*/ 2077746 w 7386735"/>
              <a:gd name="connsiteY1" fmla="*/ 35 h 503369"/>
              <a:gd name="connsiteX2" fmla="*/ 5018055 w 7386735"/>
              <a:gd name="connsiteY2" fmla="*/ 477451 h 503369"/>
              <a:gd name="connsiteX3" fmla="*/ 7386735 w 7386735"/>
              <a:gd name="connsiteY3" fmla="*/ 114854 h 503369"/>
              <a:gd name="connsiteX0" fmla="*/ 0 w 7386735"/>
              <a:gd name="connsiteY0" fmla="*/ 477966 h 477966"/>
              <a:gd name="connsiteX1" fmla="*/ 2084096 w 7386735"/>
              <a:gd name="connsiteY1" fmla="*/ 32 h 477966"/>
              <a:gd name="connsiteX2" fmla="*/ 5018055 w 7386735"/>
              <a:gd name="connsiteY2" fmla="*/ 452048 h 477966"/>
              <a:gd name="connsiteX3" fmla="*/ 7386735 w 7386735"/>
              <a:gd name="connsiteY3" fmla="*/ 89451 h 477966"/>
              <a:gd name="connsiteX0" fmla="*/ 0 w 7386735"/>
              <a:gd name="connsiteY0" fmla="*/ 478098 h 478098"/>
              <a:gd name="connsiteX1" fmla="*/ 2084096 w 7386735"/>
              <a:gd name="connsiteY1" fmla="*/ 164 h 478098"/>
              <a:gd name="connsiteX2" fmla="*/ 5024405 w 7386735"/>
              <a:gd name="connsiteY2" fmla="*/ 420430 h 478098"/>
              <a:gd name="connsiteX3" fmla="*/ 7386735 w 7386735"/>
              <a:gd name="connsiteY3" fmla="*/ 89583 h 478098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6735" h="478070">
                <a:moveTo>
                  <a:pt x="0" y="478070"/>
                </a:moveTo>
                <a:cubicBezTo>
                  <a:pt x="585495" y="81519"/>
                  <a:pt x="1246695" y="9747"/>
                  <a:pt x="2084096" y="136"/>
                </a:cubicBezTo>
                <a:cubicBezTo>
                  <a:pt x="2921497" y="-9475"/>
                  <a:pt x="4140632" y="494399"/>
                  <a:pt x="5024405" y="420402"/>
                </a:cubicBezTo>
                <a:cubicBezTo>
                  <a:pt x="5908178" y="346405"/>
                  <a:pt x="6706508" y="106791"/>
                  <a:pt x="7386735" y="89555"/>
                </a:cubicBezTo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adley Hand ITC"/>
              <a:ea typeface="+mn-ea"/>
              <a:cs typeface="+mn-cs"/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5A37DE19-DFF6-FB4B-22BB-041DD1B114DC}"/>
              </a:ext>
            </a:extLst>
          </p:cNvPr>
          <p:cNvSpPr/>
          <p:nvPr/>
        </p:nvSpPr>
        <p:spPr>
          <a:xfrm>
            <a:off x="3405762" y="3637427"/>
            <a:ext cx="6617027" cy="541631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615335"/>
              <a:gd name="connsiteY0" fmla="*/ 416091 h 486221"/>
              <a:gd name="connsiteX1" fmla="*/ 2052346 w 7615335"/>
              <a:gd name="connsiteY1" fmla="*/ 1657 h 486221"/>
              <a:gd name="connsiteX2" fmla="*/ 4992655 w 7615335"/>
              <a:gd name="connsiteY2" fmla="*/ 479073 h 486221"/>
              <a:gd name="connsiteX3" fmla="*/ 7615335 w 7615335"/>
              <a:gd name="connsiteY3" fmla="*/ 326026 h 486221"/>
              <a:gd name="connsiteX0" fmla="*/ 0 w 7615335"/>
              <a:gd name="connsiteY0" fmla="*/ 417734 h 525170"/>
              <a:gd name="connsiteX1" fmla="*/ 2052346 w 7615335"/>
              <a:gd name="connsiteY1" fmla="*/ 3300 h 525170"/>
              <a:gd name="connsiteX2" fmla="*/ 5100605 w 7615335"/>
              <a:gd name="connsiteY2" fmla="*/ 518816 h 525170"/>
              <a:gd name="connsiteX3" fmla="*/ 7615335 w 7615335"/>
              <a:gd name="connsiteY3" fmla="*/ 327669 h 525170"/>
              <a:gd name="connsiteX0" fmla="*/ 0 w 7583585"/>
              <a:gd name="connsiteY0" fmla="*/ 368528 h 533114"/>
              <a:gd name="connsiteX1" fmla="*/ 2020596 w 7583585"/>
              <a:gd name="connsiteY1" fmla="*/ 11244 h 533114"/>
              <a:gd name="connsiteX2" fmla="*/ 5068855 w 7583585"/>
              <a:gd name="connsiteY2" fmla="*/ 526760 h 533114"/>
              <a:gd name="connsiteX3" fmla="*/ 7583585 w 7583585"/>
              <a:gd name="connsiteY3" fmla="*/ 335613 h 533114"/>
              <a:gd name="connsiteX0" fmla="*/ 0 w 7583585"/>
              <a:gd name="connsiteY0" fmla="*/ 361689 h 526275"/>
              <a:gd name="connsiteX1" fmla="*/ 2020596 w 7583585"/>
              <a:gd name="connsiteY1" fmla="*/ 4405 h 526275"/>
              <a:gd name="connsiteX2" fmla="*/ 5068855 w 7583585"/>
              <a:gd name="connsiteY2" fmla="*/ 519921 h 526275"/>
              <a:gd name="connsiteX3" fmla="*/ 7583585 w 7583585"/>
              <a:gd name="connsiteY3" fmla="*/ 328774 h 526275"/>
              <a:gd name="connsiteX0" fmla="*/ 0 w 7583585"/>
              <a:gd name="connsiteY0" fmla="*/ 360985 h 525571"/>
              <a:gd name="connsiteX1" fmla="*/ 2020596 w 7583585"/>
              <a:gd name="connsiteY1" fmla="*/ 3701 h 525571"/>
              <a:gd name="connsiteX2" fmla="*/ 5068855 w 7583585"/>
              <a:gd name="connsiteY2" fmla="*/ 519217 h 525571"/>
              <a:gd name="connsiteX3" fmla="*/ 7583585 w 7583585"/>
              <a:gd name="connsiteY3" fmla="*/ 328070 h 52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585" h="525571">
                <a:moveTo>
                  <a:pt x="0" y="360985"/>
                </a:moveTo>
                <a:cubicBezTo>
                  <a:pt x="623595" y="91434"/>
                  <a:pt x="1175787" y="-22671"/>
                  <a:pt x="2020596" y="3701"/>
                </a:cubicBezTo>
                <a:cubicBezTo>
                  <a:pt x="2865405" y="30073"/>
                  <a:pt x="4141690" y="465156"/>
                  <a:pt x="5068855" y="519217"/>
                </a:cubicBezTo>
                <a:cubicBezTo>
                  <a:pt x="5996020" y="573279"/>
                  <a:pt x="6935108" y="262756"/>
                  <a:pt x="7583585" y="328070"/>
                </a:cubicBezTo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adley Hand ITC"/>
              <a:ea typeface="+mn-ea"/>
              <a:cs typeface="+mn-cs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54EA9A5-981D-9FE1-2ECE-F8CF19DFCEC7}"/>
              </a:ext>
            </a:extLst>
          </p:cNvPr>
          <p:cNvCxnSpPr>
            <a:cxnSpLocks/>
          </p:cNvCxnSpPr>
          <p:nvPr/>
        </p:nvCxnSpPr>
        <p:spPr>
          <a:xfrm>
            <a:off x="3902738" y="2813063"/>
            <a:ext cx="0" cy="3572398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50000"/>
                <a:lumOff val="50000"/>
              </a:sysClr>
            </a:solidFill>
            <a:prstDash val="solid"/>
            <a:miter lim="800000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023CB0E-ED4A-162D-6C11-5D24BE5AE0F5}"/>
              </a:ext>
            </a:extLst>
          </p:cNvPr>
          <p:cNvCxnSpPr/>
          <p:nvPr/>
        </p:nvCxnSpPr>
        <p:spPr>
          <a:xfrm flipH="1">
            <a:off x="3275851" y="3337275"/>
            <a:ext cx="2556395" cy="3019338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50000"/>
                <a:lumOff val="50000"/>
              </a:sysClr>
            </a:solidFill>
            <a:prstDash val="solid"/>
            <a:miter lim="800000"/>
          </a:ln>
          <a:effectLst/>
        </p:spPr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DDE6D9-17AD-0BED-3BDD-A47177BBCA35}"/>
              </a:ext>
            </a:extLst>
          </p:cNvPr>
          <p:cNvCxnSpPr>
            <a:cxnSpLocks/>
          </p:cNvCxnSpPr>
          <p:nvPr/>
        </p:nvCxnSpPr>
        <p:spPr>
          <a:xfrm>
            <a:off x="3193076" y="5616202"/>
            <a:ext cx="6783138" cy="0"/>
          </a:xfrm>
          <a:prstGeom prst="line">
            <a:avLst/>
          </a:prstGeom>
          <a:noFill/>
          <a:ln w="38100" cap="flat" cmpd="sng" algn="ctr">
            <a:solidFill>
              <a:sysClr val="window" lastClr="FFFFFF">
                <a:lumMod val="50000"/>
                <a:lumOff val="50000"/>
              </a:sys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ED0CF8-B428-ACB3-E827-DA8FB8089B66}"/>
                  </a:ext>
                </a:extLst>
              </p:cNvPr>
              <p:cNvSpPr txBox="1"/>
              <p:nvPr/>
            </p:nvSpPr>
            <p:spPr>
              <a:xfrm>
                <a:off x="5770718" y="2732050"/>
                <a:ext cx="65056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4400" dirty="0">
                  <a:solidFill>
                    <a:prstClr val="white"/>
                  </a:solidFill>
                  <a:latin typeface="Bradley Hand ITC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2ED0CF8-B428-ACB3-E827-DA8FB8089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18" y="2732050"/>
                <a:ext cx="650563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1C70FCB-CC39-E224-247B-96B42E0B922C}"/>
                  </a:ext>
                </a:extLst>
              </p:cNvPr>
              <p:cNvSpPr txBox="1"/>
              <p:nvPr/>
            </p:nvSpPr>
            <p:spPr>
              <a:xfrm>
                <a:off x="3300477" y="2570749"/>
                <a:ext cx="6499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4400" dirty="0">
                  <a:solidFill>
                    <a:prstClr val="white"/>
                  </a:solidFill>
                  <a:latin typeface="Bradley Hand ITC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1C70FCB-CC39-E224-247B-96B42E0B9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477" y="2570749"/>
                <a:ext cx="649986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39498B-B06F-8478-40DB-81692B01A37C}"/>
                  </a:ext>
                </a:extLst>
              </p:cNvPr>
              <p:cNvSpPr txBox="1"/>
              <p:nvPr/>
            </p:nvSpPr>
            <p:spPr>
              <a:xfrm>
                <a:off x="9768140" y="5573325"/>
                <a:ext cx="5655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4400" dirty="0">
                  <a:solidFill>
                    <a:prstClr val="white"/>
                  </a:solidFill>
                  <a:latin typeface="Bradley Hand ITC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39498B-B06F-8478-40DB-81692B01A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140" y="5573325"/>
                <a:ext cx="565539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C26DD6A-BD5A-336A-1FFC-140B1CC44A76}"/>
                  </a:ext>
                </a:extLst>
              </p:cNvPr>
              <p:cNvSpPr txBox="1"/>
              <p:nvPr/>
            </p:nvSpPr>
            <p:spPr>
              <a:xfrm>
                <a:off x="7884439" y="3398870"/>
                <a:ext cx="763158" cy="85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4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400" dirty="0">
                  <a:solidFill>
                    <a:schemeClr val="bg1"/>
                  </a:solidFill>
                  <a:latin typeface="Bradley Hand ITC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C26DD6A-BD5A-336A-1FFC-140B1CC44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439" y="3398870"/>
                <a:ext cx="763158" cy="856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07361BFF-4A6A-318A-1A7E-B54ADD27F665}"/>
              </a:ext>
            </a:extLst>
          </p:cNvPr>
          <p:cNvSpPr/>
          <p:nvPr/>
        </p:nvSpPr>
        <p:spPr>
          <a:xfrm>
            <a:off x="4316137" y="3480952"/>
            <a:ext cx="2669894" cy="890122"/>
          </a:xfrm>
          <a:custGeom>
            <a:avLst/>
            <a:gdLst>
              <a:gd name="connsiteX0" fmla="*/ 596230 w 3565709"/>
              <a:gd name="connsiteY0" fmla="*/ 739 h 934203"/>
              <a:gd name="connsiteX1" fmla="*/ 2368550 w 3565709"/>
              <a:gd name="connsiteY1" fmla="*/ 244594 h 934203"/>
              <a:gd name="connsiteX2" fmla="*/ 3511550 w 3565709"/>
              <a:gd name="connsiteY2" fmla="*/ 897056 h 934203"/>
              <a:gd name="connsiteX3" fmla="*/ 3565709 w 3565709"/>
              <a:gd name="connsiteY3" fmla="*/ 934203 h 934203"/>
              <a:gd name="connsiteX4" fmla="*/ 2580814 w 3565709"/>
              <a:gd name="connsiteY4" fmla="*/ 677074 h 934203"/>
              <a:gd name="connsiteX5" fmla="*/ 2518231 w 3565709"/>
              <a:gd name="connsiteY5" fmla="*/ 639039 h 934203"/>
              <a:gd name="connsiteX6" fmla="*/ 1943100 w 3565709"/>
              <a:gd name="connsiteY6" fmla="*/ 352545 h 934203"/>
              <a:gd name="connsiteX7" fmla="*/ 7620 w 3565709"/>
              <a:gd name="connsiteY7" fmla="*/ 3295 h 934203"/>
              <a:gd name="connsiteX8" fmla="*/ 2153953 w 3565709"/>
              <a:gd name="connsiteY8" fmla="*/ 565632 h 934203"/>
              <a:gd name="connsiteX9" fmla="*/ 0 w 3565709"/>
              <a:gd name="connsiteY9" fmla="*/ 3294 h 934203"/>
              <a:gd name="connsiteX10" fmla="*/ 596230 w 3565709"/>
              <a:gd name="connsiteY10" fmla="*/ 739 h 934203"/>
              <a:gd name="connsiteX0" fmla="*/ 596230 w 3565709"/>
              <a:gd name="connsiteY0" fmla="*/ 0 h 1314701"/>
              <a:gd name="connsiteX1" fmla="*/ 2368550 w 3565709"/>
              <a:gd name="connsiteY1" fmla="*/ 243855 h 1314701"/>
              <a:gd name="connsiteX2" fmla="*/ 3511550 w 3565709"/>
              <a:gd name="connsiteY2" fmla="*/ 896317 h 1314701"/>
              <a:gd name="connsiteX3" fmla="*/ 3565709 w 3565709"/>
              <a:gd name="connsiteY3" fmla="*/ 933464 h 1314701"/>
              <a:gd name="connsiteX4" fmla="*/ 2580814 w 3565709"/>
              <a:gd name="connsiteY4" fmla="*/ 676335 h 1314701"/>
              <a:gd name="connsiteX5" fmla="*/ 2518231 w 3565709"/>
              <a:gd name="connsiteY5" fmla="*/ 638300 h 1314701"/>
              <a:gd name="connsiteX6" fmla="*/ 1943100 w 3565709"/>
              <a:gd name="connsiteY6" fmla="*/ 351806 h 1314701"/>
              <a:gd name="connsiteX7" fmla="*/ 7620 w 3565709"/>
              <a:gd name="connsiteY7" fmla="*/ 2556 h 1314701"/>
              <a:gd name="connsiteX8" fmla="*/ 1123729 w 3565709"/>
              <a:gd name="connsiteY8" fmla="*/ 1314701 h 1314701"/>
              <a:gd name="connsiteX9" fmla="*/ 0 w 3565709"/>
              <a:gd name="connsiteY9" fmla="*/ 2555 h 1314701"/>
              <a:gd name="connsiteX10" fmla="*/ 596230 w 3565709"/>
              <a:gd name="connsiteY10" fmla="*/ 0 h 1314701"/>
              <a:gd name="connsiteX0" fmla="*/ 596230 w 3565709"/>
              <a:gd name="connsiteY0" fmla="*/ 0 h 933464"/>
              <a:gd name="connsiteX1" fmla="*/ 2368550 w 3565709"/>
              <a:gd name="connsiteY1" fmla="*/ 243855 h 933464"/>
              <a:gd name="connsiteX2" fmla="*/ 3511550 w 3565709"/>
              <a:gd name="connsiteY2" fmla="*/ 896317 h 933464"/>
              <a:gd name="connsiteX3" fmla="*/ 3565709 w 3565709"/>
              <a:gd name="connsiteY3" fmla="*/ 933464 h 933464"/>
              <a:gd name="connsiteX4" fmla="*/ 2580814 w 3565709"/>
              <a:gd name="connsiteY4" fmla="*/ 676335 h 933464"/>
              <a:gd name="connsiteX5" fmla="*/ 2518231 w 3565709"/>
              <a:gd name="connsiteY5" fmla="*/ 638300 h 933464"/>
              <a:gd name="connsiteX6" fmla="*/ 1943100 w 3565709"/>
              <a:gd name="connsiteY6" fmla="*/ 351806 h 933464"/>
              <a:gd name="connsiteX7" fmla="*/ 7620 w 3565709"/>
              <a:gd name="connsiteY7" fmla="*/ 2556 h 933464"/>
              <a:gd name="connsiteX8" fmla="*/ 0 w 3565709"/>
              <a:gd name="connsiteY8" fmla="*/ 2555 h 933464"/>
              <a:gd name="connsiteX9" fmla="*/ 596230 w 3565709"/>
              <a:gd name="connsiteY9" fmla="*/ 0 h 933464"/>
              <a:gd name="connsiteX0" fmla="*/ 596230 w 3565709"/>
              <a:gd name="connsiteY0" fmla="*/ 0 h 933464"/>
              <a:gd name="connsiteX1" fmla="*/ 2368550 w 3565709"/>
              <a:gd name="connsiteY1" fmla="*/ 243855 h 933464"/>
              <a:gd name="connsiteX2" fmla="*/ 3511550 w 3565709"/>
              <a:gd name="connsiteY2" fmla="*/ 896317 h 933464"/>
              <a:gd name="connsiteX3" fmla="*/ 3565709 w 3565709"/>
              <a:gd name="connsiteY3" fmla="*/ 933464 h 933464"/>
              <a:gd name="connsiteX4" fmla="*/ 2591035 w 3565709"/>
              <a:gd name="connsiteY4" fmla="*/ 684430 h 933464"/>
              <a:gd name="connsiteX5" fmla="*/ 2518231 w 3565709"/>
              <a:gd name="connsiteY5" fmla="*/ 638300 h 933464"/>
              <a:gd name="connsiteX6" fmla="*/ 1943100 w 3565709"/>
              <a:gd name="connsiteY6" fmla="*/ 351806 h 933464"/>
              <a:gd name="connsiteX7" fmla="*/ 7620 w 3565709"/>
              <a:gd name="connsiteY7" fmla="*/ 2556 h 933464"/>
              <a:gd name="connsiteX8" fmla="*/ 0 w 3565709"/>
              <a:gd name="connsiteY8" fmla="*/ 2555 h 933464"/>
              <a:gd name="connsiteX9" fmla="*/ 596230 w 3565709"/>
              <a:gd name="connsiteY9" fmla="*/ 0 h 933464"/>
              <a:gd name="connsiteX0" fmla="*/ 596230 w 3581040"/>
              <a:gd name="connsiteY0" fmla="*/ 0 h 945606"/>
              <a:gd name="connsiteX1" fmla="*/ 2368550 w 3581040"/>
              <a:gd name="connsiteY1" fmla="*/ 243855 h 945606"/>
              <a:gd name="connsiteX2" fmla="*/ 3511550 w 3581040"/>
              <a:gd name="connsiteY2" fmla="*/ 896317 h 945606"/>
              <a:gd name="connsiteX3" fmla="*/ 3581040 w 3581040"/>
              <a:gd name="connsiteY3" fmla="*/ 945606 h 945606"/>
              <a:gd name="connsiteX4" fmla="*/ 2591035 w 3581040"/>
              <a:gd name="connsiteY4" fmla="*/ 684430 h 945606"/>
              <a:gd name="connsiteX5" fmla="*/ 2518231 w 3581040"/>
              <a:gd name="connsiteY5" fmla="*/ 638300 h 945606"/>
              <a:gd name="connsiteX6" fmla="*/ 1943100 w 3581040"/>
              <a:gd name="connsiteY6" fmla="*/ 351806 h 945606"/>
              <a:gd name="connsiteX7" fmla="*/ 7620 w 3581040"/>
              <a:gd name="connsiteY7" fmla="*/ 2556 h 945606"/>
              <a:gd name="connsiteX8" fmla="*/ 0 w 3581040"/>
              <a:gd name="connsiteY8" fmla="*/ 2555 h 945606"/>
              <a:gd name="connsiteX9" fmla="*/ 596230 w 3581040"/>
              <a:gd name="connsiteY9" fmla="*/ 0 h 94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1040" h="945606">
                <a:moveTo>
                  <a:pt x="596230" y="0"/>
                </a:moveTo>
                <a:cubicBezTo>
                  <a:pt x="1191915" y="5829"/>
                  <a:pt x="1785144" y="49386"/>
                  <a:pt x="2368550" y="243855"/>
                </a:cubicBezTo>
                <a:cubicBezTo>
                  <a:pt x="2757488" y="373501"/>
                  <a:pt x="3133461" y="634116"/>
                  <a:pt x="3511550" y="896317"/>
                </a:cubicBezTo>
                <a:lnTo>
                  <a:pt x="3581040" y="945606"/>
                </a:lnTo>
                <a:lnTo>
                  <a:pt x="2591035" y="684430"/>
                </a:lnTo>
                <a:cubicBezTo>
                  <a:pt x="2570174" y="671752"/>
                  <a:pt x="2539092" y="650978"/>
                  <a:pt x="2518231" y="638300"/>
                </a:cubicBezTo>
                <a:cubicBezTo>
                  <a:pt x="2319391" y="521999"/>
                  <a:pt x="2126933" y="421127"/>
                  <a:pt x="1943100" y="351806"/>
                </a:cubicBezTo>
                <a:cubicBezTo>
                  <a:pt x="1207770" y="74523"/>
                  <a:pt x="632460" y="7742"/>
                  <a:pt x="7620" y="2556"/>
                </a:cubicBezTo>
                <a:lnTo>
                  <a:pt x="0" y="2555"/>
                </a:lnTo>
                <a:lnTo>
                  <a:pt x="596230" y="0"/>
                </a:lnTo>
                <a:close/>
              </a:path>
            </a:pathLst>
          </a:custGeom>
          <a:solidFill>
            <a:srgbClr val="7030A0">
              <a:alpha val="4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adley Hand ITC"/>
              <a:ea typeface="+mn-ea"/>
              <a:cs typeface="+mn-cs"/>
            </a:endParaRPr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9E0E433F-B61B-123F-6290-5E57DC447827}"/>
              </a:ext>
            </a:extLst>
          </p:cNvPr>
          <p:cNvSpPr/>
          <p:nvPr/>
        </p:nvSpPr>
        <p:spPr>
          <a:xfrm>
            <a:off x="6254487" y="4127779"/>
            <a:ext cx="3433412" cy="1139514"/>
          </a:xfrm>
          <a:custGeom>
            <a:avLst/>
            <a:gdLst>
              <a:gd name="connsiteX0" fmla="*/ 0 w 4623006"/>
              <a:gd name="connsiteY0" fmla="*/ 0 h 1220662"/>
              <a:gd name="connsiteX1" fmla="*/ 986836 w 4623006"/>
              <a:gd name="connsiteY1" fmla="*/ 258550 h 1220662"/>
              <a:gd name="connsiteX2" fmla="*/ 1213792 w 4623006"/>
              <a:gd name="connsiteY2" fmla="*/ 414215 h 1220662"/>
              <a:gd name="connsiteX3" fmla="*/ 2085292 w 4623006"/>
              <a:gd name="connsiteY3" fmla="*/ 881275 h 1220662"/>
              <a:gd name="connsiteX4" fmla="*/ 4328363 w 4623006"/>
              <a:gd name="connsiteY4" fmla="*/ 1208169 h 1220662"/>
              <a:gd name="connsiteX5" fmla="*/ 4611824 w 4623006"/>
              <a:gd name="connsiteY5" fmla="*/ 1208292 h 1220662"/>
              <a:gd name="connsiteX6" fmla="*/ 4623006 w 4623006"/>
              <a:gd name="connsiteY6" fmla="*/ 1211222 h 1220662"/>
              <a:gd name="connsiteX7" fmla="*/ 1837642 w 4623006"/>
              <a:gd name="connsiteY7" fmla="*/ 989226 h 1220662"/>
              <a:gd name="connsiteX8" fmla="*/ 239042 w 4623006"/>
              <a:gd name="connsiteY8" fmla="*/ 145277 h 1220662"/>
              <a:gd name="connsiteX9" fmla="*/ 0 w 4623006"/>
              <a:gd name="connsiteY9" fmla="*/ 0 h 1220662"/>
              <a:gd name="connsiteX0" fmla="*/ 0 w 4623006"/>
              <a:gd name="connsiteY0" fmla="*/ 0 h 1220662"/>
              <a:gd name="connsiteX1" fmla="*/ 989391 w 4623006"/>
              <a:gd name="connsiteY1" fmla="*/ 260573 h 1220662"/>
              <a:gd name="connsiteX2" fmla="*/ 1213792 w 4623006"/>
              <a:gd name="connsiteY2" fmla="*/ 414215 h 1220662"/>
              <a:gd name="connsiteX3" fmla="*/ 2085292 w 4623006"/>
              <a:gd name="connsiteY3" fmla="*/ 881275 h 1220662"/>
              <a:gd name="connsiteX4" fmla="*/ 4328363 w 4623006"/>
              <a:gd name="connsiteY4" fmla="*/ 1208169 h 1220662"/>
              <a:gd name="connsiteX5" fmla="*/ 4611824 w 4623006"/>
              <a:gd name="connsiteY5" fmla="*/ 1208292 h 1220662"/>
              <a:gd name="connsiteX6" fmla="*/ 4623006 w 4623006"/>
              <a:gd name="connsiteY6" fmla="*/ 1211222 h 1220662"/>
              <a:gd name="connsiteX7" fmla="*/ 1837642 w 4623006"/>
              <a:gd name="connsiteY7" fmla="*/ 989226 h 1220662"/>
              <a:gd name="connsiteX8" fmla="*/ 239042 w 4623006"/>
              <a:gd name="connsiteY8" fmla="*/ 145277 h 1220662"/>
              <a:gd name="connsiteX9" fmla="*/ 0 w 4623006"/>
              <a:gd name="connsiteY9" fmla="*/ 0 h 1220662"/>
              <a:gd name="connsiteX0" fmla="*/ 0 w 4620451"/>
              <a:gd name="connsiteY0" fmla="*/ 0 h 1220662"/>
              <a:gd name="connsiteX1" fmla="*/ 986836 w 4620451"/>
              <a:gd name="connsiteY1" fmla="*/ 260573 h 1220662"/>
              <a:gd name="connsiteX2" fmla="*/ 1211237 w 4620451"/>
              <a:gd name="connsiteY2" fmla="*/ 414215 h 1220662"/>
              <a:gd name="connsiteX3" fmla="*/ 2082737 w 4620451"/>
              <a:gd name="connsiteY3" fmla="*/ 881275 h 1220662"/>
              <a:gd name="connsiteX4" fmla="*/ 4325808 w 4620451"/>
              <a:gd name="connsiteY4" fmla="*/ 1208169 h 1220662"/>
              <a:gd name="connsiteX5" fmla="*/ 4609269 w 4620451"/>
              <a:gd name="connsiteY5" fmla="*/ 1208292 h 1220662"/>
              <a:gd name="connsiteX6" fmla="*/ 4620451 w 4620451"/>
              <a:gd name="connsiteY6" fmla="*/ 1211222 h 1220662"/>
              <a:gd name="connsiteX7" fmla="*/ 1835087 w 4620451"/>
              <a:gd name="connsiteY7" fmla="*/ 989226 h 1220662"/>
              <a:gd name="connsiteX8" fmla="*/ 236487 w 4620451"/>
              <a:gd name="connsiteY8" fmla="*/ 145277 h 1220662"/>
              <a:gd name="connsiteX9" fmla="*/ 0 w 4620451"/>
              <a:gd name="connsiteY9" fmla="*/ 0 h 1220662"/>
              <a:gd name="connsiteX0" fmla="*/ 0 w 4620451"/>
              <a:gd name="connsiteY0" fmla="*/ 0 h 1220662"/>
              <a:gd name="connsiteX1" fmla="*/ 991946 w 4620451"/>
              <a:gd name="connsiteY1" fmla="*/ 262597 h 1220662"/>
              <a:gd name="connsiteX2" fmla="*/ 1211237 w 4620451"/>
              <a:gd name="connsiteY2" fmla="*/ 414215 h 1220662"/>
              <a:gd name="connsiteX3" fmla="*/ 2082737 w 4620451"/>
              <a:gd name="connsiteY3" fmla="*/ 881275 h 1220662"/>
              <a:gd name="connsiteX4" fmla="*/ 4325808 w 4620451"/>
              <a:gd name="connsiteY4" fmla="*/ 1208169 h 1220662"/>
              <a:gd name="connsiteX5" fmla="*/ 4609269 w 4620451"/>
              <a:gd name="connsiteY5" fmla="*/ 1208292 h 1220662"/>
              <a:gd name="connsiteX6" fmla="*/ 4620451 w 4620451"/>
              <a:gd name="connsiteY6" fmla="*/ 1211222 h 1220662"/>
              <a:gd name="connsiteX7" fmla="*/ 1835087 w 4620451"/>
              <a:gd name="connsiteY7" fmla="*/ 989226 h 1220662"/>
              <a:gd name="connsiteX8" fmla="*/ 236487 w 4620451"/>
              <a:gd name="connsiteY8" fmla="*/ 145277 h 1220662"/>
              <a:gd name="connsiteX9" fmla="*/ 0 w 4620451"/>
              <a:gd name="connsiteY9" fmla="*/ 0 h 1220662"/>
              <a:gd name="connsiteX0" fmla="*/ 0 w 4602565"/>
              <a:gd name="connsiteY0" fmla="*/ 0 h 1208520"/>
              <a:gd name="connsiteX1" fmla="*/ 974060 w 4602565"/>
              <a:gd name="connsiteY1" fmla="*/ 250455 h 1208520"/>
              <a:gd name="connsiteX2" fmla="*/ 1193351 w 4602565"/>
              <a:gd name="connsiteY2" fmla="*/ 402073 h 1208520"/>
              <a:gd name="connsiteX3" fmla="*/ 2064851 w 4602565"/>
              <a:gd name="connsiteY3" fmla="*/ 869133 h 1208520"/>
              <a:gd name="connsiteX4" fmla="*/ 4307922 w 4602565"/>
              <a:gd name="connsiteY4" fmla="*/ 1196027 h 1208520"/>
              <a:gd name="connsiteX5" fmla="*/ 4591383 w 4602565"/>
              <a:gd name="connsiteY5" fmla="*/ 1196150 h 1208520"/>
              <a:gd name="connsiteX6" fmla="*/ 4602565 w 4602565"/>
              <a:gd name="connsiteY6" fmla="*/ 1199080 h 1208520"/>
              <a:gd name="connsiteX7" fmla="*/ 1817201 w 4602565"/>
              <a:gd name="connsiteY7" fmla="*/ 977084 h 1208520"/>
              <a:gd name="connsiteX8" fmla="*/ 218601 w 4602565"/>
              <a:gd name="connsiteY8" fmla="*/ 133135 h 1208520"/>
              <a:gd name="connsiteX9" fmla="*/ 0 w 4602565"/>
              <a:gd name="connsiteY9" fmla="*/ 0 h 1208520"/>
              <a:gd name="connsiteX0" fmla="*/ 0 w 4579569"/>
              <a:gd name="connsiteY0" fmla="*/ 0 h 1190306"/>
              <a:gd name="connsiteX1" fmla="*/ 951064 w 4579569"/>
              <a:gd name="connsiteY1" fmla="*/ 232241 h 1190306"/>
              <a:gd name="connsiteX2" fmla="*/ 1170355 w 4579569"/>
              <a:gd name="connsiteY2" fmla="*/ 383859 h 1190306"/>
              <a:gd name="connsiteX3" fmla="*/ 2041855 w 4579569"/>
              <a:gd name="connsiteY3" fmla="*/ 850919 h 1190306"/>
              <a:gd name="connsiteX4" fmla="*/ 4284926 w 4579569"/>
              <a:gd name="connsiteY4" fmla="*/ 1177813 h 1190306"/>
              <a:gd name="connsiteX5" fmla="*/ 4568387 w 4579569"/>
              <a:gd name="connsiteY5" fmla="*/ 1177936 h 1190306"/>
              <a:gd name="connsiteX6" fmla="*/ 4579569 w 4579569"/>
              <a:gd name="connsiteY6" fmla="*/ 1180866 h 1190306"/>
              <a:gd name="connsiteX7" fmla="*/ 1794205 w 4579569"/>
              <a:gd name="connsiteY7" fmla="*/ 958870 h 1190306"/>
              <a:gd name="connsiteX8" fmla="*/ 195605 w 4579569"/>
              <a:gd name="connsiteY8" fmla="*/ 114921 h 1190306"/>
              <a:gd name="connsiteX9" fmla="*/ 0 w 4579569"/>
              <a:gd name="connsiteY9" fmla="*/ 0 h 1190306"/>
              <a:gd name="connsiteX0" fmla="*/ 0 w 4597455"/>
              <a:gd name="connsiteY0" fmla="*/ 0 h 1204472"/>
              <a:gd name="connsiteX1" fmla="*/ 968950 w 4597455"/>
              <a:gd name="connsiteY1" fmla="*/ 246407 h 1204472"/>
              <a:gd name="connsiteX2" fmla="*/ 1188241 w 4597455"/>
              <a:gd name="connsiteY2" fmla="*/ 398025 h 1204472"/>
              <a:gd name="connsiteX3" fmla="*/ 2059741 w 4597455"/>
              <a:gd name="connsiteY3" fmla="*/ 865085 h 1204472"/>
              <a:gd name="connsiteX4" fmla="*/ 4302812 w 4597455"/>
              <a:gd name="connsiteY4" fmla="*/ 1191979 h 1204472"/>
              <a:gd name="connsiteX5" fmla="*/ 4586273 w 4597455"/>
              <a:gd name="connsiteY5" fmla="*/ 1192102 h 1204472"/>
              <a:gd name="connsiteX6" fmla="*/ 4597455 w 4597455"/>
              <a:gd name="connsiteY6" fmla="*/ 1195032 h 1204472"/>
              <a:gd name="connsiteX7" fmla="*/ 1812091 w 4597455"/>
              <a:gd name="connsiteY7" fmla="*/ 973036 h 1204472"/>
              <a:gd name="connsiteX8" fmla="*/ 213491 w 4597455"/>
              <a:gd name="connsiteY8" fmla="*/ 129087 h 1204472"/>
              <a:gd name="connsiteX9" fmla="*/ 0 w 4597455"/>
              <a:gd name="connsiteY9" fmla="*/ 0 h 1204472"/>
              <a:gd name="connsiteX0" fmla="*/ 0 w 4602565"/>
              <a:gd name="connsiteY0" fmla="*/ 0 h 1206496"/>
              <a:gd name="connsiteX1" fmla="*/ 974060 w 4602565"/>
              <a:gd name="connsiteY1" fmla="*/ 248431 h 1206496"/>
              <a:gd name="connsiteX2" fmla="*/ 1193351 w 4602565"/>
              <a:gd name="connsiteY2" fmla="*/ 400049 h 1206496"/>
              <a:gd name="connsiteX3" fmla="*/ 2064851 w 4602565"/>
              <a:gd name="connsiteY3" fmla="*/ 867109 h 1206496"/>
              <a:gd name="connsiteX4" fmla="*/ 4307922 w 4602565"/>
              <a:gd name="connsiteY4" fmla="*/ 1194003 h 1206496"/>
              <a:gd name="connsiteX5" fmla="*/ 4591383 w 4602565"/>
              <a:gd name="connsiteY5" fmla="*/ 1194126 h 1206496"/>
              <a:gd name="connsiteX6" fmla="*/ 4602565 w 4602565"/>
              <a:gd name="connsiteY6" fmla="*/ 1197056 h 1206496"/>
              <a:gd name="connsiteX7" fmla="*/ 1817201 w 4602565"/>
              <a:gd name="connsiteY7" fmla="*/ 975060 h 1206496"/>
              <a:gd name="connsiteX8" fmla="*/ 218601 w 4602565"/>
              <a:gd name="connsiteY8" fmla="*/ 131111 h 1206496"/>
              <a:gd name="connsiteX9" fmla="*/ 0 w 4602565"/>
              <a:gd name="connsiteY9" fmla="*/ 0 h 1206496"/>
              <a:gd name="connsiteX0" fmla="*/ 0 w 4602565"/>
              <a:gd name="connsiteY0" fmla="*/ 0 h 1208520"/>
              <a:gd name="connsiteX1" fmla="*/ 974060 w 4602565"/>
              <a:gd name="connsiteY1" fmla="*/ 250455 h 1208520"/>
              <a:gd name="connsiteX2" fmla="*/ 1193351 w 4602565"/>
              <a:gd name="connsiteY2" fmla="*/ 402073 h 1208520"/>
              <a:gd name="connsiteX3" fmla="*/ 2064851 w 4602565"/>
              <a:gd name="connsiteY3" fmla="*/ 869133 h 1208520"/>
              <a:gd name="connsiteX4" fmla="*/ 4307922 w 4602565"/>
              <a:gd name="connsiteY4" fmla="*/ 1196027 h 1208520"/>
              <a:gd name="connsiteX5" fmla="*/ 4591383 w 4602565"/>
              <a:gd name="connsiteY5" fmla="*/ 1196150 h 1208520"/>
              <a:gd name="connsiteX6" fmla="*/ 4602565 w 4602565"/>
              <a:gd name="connsiteY6" fmla="*/ 1199080 h 1208520"/>
              <a:gd name="connsiteX7" fmla="*/ 1817201 w 4602565"/>
              <a:gd name="connsiteY7" fmla="*/ 977084 h 1208520"/>
              <a:gd name="connsiteX8" fmla="*/ 218601 w 4602565"/>
              <a:gd name="connsiteY8" fmla="*/ 133135 h 1208520"/>
              <a:gd name="connsiteX9" fmla="*/ 0 w 4602565"/>
              <a:gd name="connsiteY9" fmla="*/ 0 h 1208520"/>
              <a:gd name="connsiteX0" fmla="*/ 0 w 4602565"/>
              <a:gd name="connsiteY0" fmla="*/ 0 h 1208520"/>
              <a:gd name="connsiteX1" fmla="*/ 979170 w 4602565"/>
              <a:gd name="connsiteY1" fmla="*/ 258550 h 1208520"/>
              <a:gd name="connsiteX2" fmla="*/ 1193351 w 4602565"/>
              <a:gd name="connsiteY2" fmla="*/ 402073 h 1208520"/>
              <a:gd name="connsiteX3" fmla="*/ 2064851 w 4602565"/>
              <a:gd name="connsiteY3" fmla="*/ 869133 h 1208520"/>
              <a:gd name="connsiteX4" fmla="*/ 4307922 w 4602565"/>
              <a:gd name="connsiteY4" fmla="*/ 1196027 h 1208520"/>
              <a:gd name="connsiteX5" fmla="*/ 4591383 w 4602565"/>
              <a:gd name="connsiteY5" fmla="*/ 1196150 h 1208520"/>
              <a:gd name="connsiteX6" fmla="*/ 4602565 w 4602565"/>
              <a:gd name="connsiteY6" fmla="*/ 1199080 h 1208520"/>
              <a:gd name="connsiteX7" fmla="*/ 1817201 w 4602565"/>
              <a:gd name="connsiteY7" fmla="*/ 977084 h 1208520"/>
              <a:gd name="connsiteX8" fmla="*/ 218601 w 4602565"/>
              <a:gd name="connsiteY8" fmla="*/ 133135 h 1208520"/>
              <a:gd name="connsiteX9" fmla="*/ 0 w 4602565"/>
              <a:gd name="connsiteY9" fmla="*/ 0 h 1208520"/>
              <a:gd name="connsiteX0" fmla="*/ 0 w 4605120"/>
              <a:gd name="connsiteY0" fmla="*/ 0 h 1210544"/>
              <a:gd name="connsiteX1" fmla="*/ 981725 w 4605120"/>
              <a:gd name="connsiteY1" fmla="*/ 260574 h 1210544"/>
              <a:gd name="connsiteX2" fmla="*/ 1195906 w 4605120"/>
              <a:gd name="connsiteY2" fmla="*/ 404097 h 1210544"/>
              <a:gd name="connsiteX3" fmla="*/ 2067406 w 4605120"/>
              <a:gd name="connsiteY3" fmla="*/ 871157 h 1210544"/>
              <a:gd name="connsiteX4" fmla="*/ 4310477 w 4605120"/>
              <a:gd name="connsiteY4" fmla="*/ 1198051 h 1210544"/>
              <a:gd name="connsiteX5" fmla="*/ 4593938 w 4605120"/>
              <a:gd name="connsiteY5" fmla="*/ 1198174 h 1210544"/>
              <a:gd name="connsiteX6" fmla="*/ 4605120 w 4605120"/>
              <a:gd name="connsiteY6" fmla="*/ 1201104 h 1210544"/>
              <a:gd name="connsiteX7" fmla="*/ 1819756 w 4605120"/>
              <a:gd name="connsiteY7" fmla="*/ 979108 h 1210544"/>
              <a:gd name="connsiteX8" fmla="*/ 221156 w 4605120"/>
              <a:gd name="connsiteY8" fmla="*/ 135159 h 1210544"/>
              <a:gd name="connsiteX9" fmla="*/ 0 w 4605120"/>
              <a:gd name="connsiteY9" fmla="*/ 0 h 1210544"/>
              <a:gd name="connsiteX0" fmla="*/ 0 w 4605120"/>
              <a:gd name="connsiteY0" fmla="*/ 0 h 1210544"/>
              <a:gd name="connsiteX1" fmla="*/ 981725 w 4605120"/>
              <a:gd name="connsiteY1" fmla="*/ 256527 h 1210544"/>
              <a:gd name="connsiteX2" fmla="*/ 1195906 w 4605120"/>
              <a:gd name="connsiteY2" fmla="*/ 404097 h 1210544"/>
              <a:gd name="connsiteX3" fmla="*/ 2067406 w 4605120"/>
              <a:gd name="connsiteY3" fmla="*/ 871157 h 1210544"/>
              <a:gd name="connsiteX4" fmla="*/ 4310477 w 4605120"/>
              <a:gd name="connsiteY4" fmla="*/ 1198051 h 1210544"/>
              <a:gd name="connsiteX5" fmla="*/ 4593938 w 4605120"/>
              <a:gd name="connsiteY5" fmla="*/ 1198174 h 1210544"/>
              <a:gd name="connsiteX6" fmla="*/ 4605120 w 4605120"/>
              <a:gd name="connsiteY6" fmla="*/ 1201104 h 1210544"/>
              <a:gd name="connsiteX7" fmla="*/ 1819756 w 4605120"/>
              <a:gd name="connsiteY7" fmla="*/ 979108 h 1210544"/>
              <a:gd name="connsiteX8" fmla="*/ 221156 w 4605120"/>
              <a:gd name="connsiteY8" fmla="*/ 135159 h 1210544"/>
              <a:gd name="connsiteX9" fmla="*/ 0 w 4605120"/>
              <a:gd name="connsiteY9" fmla="*/ 0 h 1210544"/>
              <a:gd name="connsiteX0" fmla="*/ 0 w 4605120"/>
              <a:gd name="connsiteY0" fmla="*/ 0 h 1210544"/>
              <a:gd name="connsiteX1" fmla="*/ 981725 w 4605120"/>
              <a:gd name="connsiteY1" fmla="*/ 256527 h 1210544"/>
              <a:gd name="connsiteX2" fmla="*/ 1195906 w 4605120"/>
              <a:gd name="connsiteY2" fmla="*/ 404097 h 1210544"/>
              <a:gd name="connsiteX3" fmla="*/ 2067406 w 4605120"/>
              <a:gd name="connsiteY3" fmla="*/ 871157 h 1210544"/>
              <a:gd name="connsiteX4" fmla="*/ 4310477 w 4605120"/>
              <a:gd name="connsiteY4" fmla="*/ 1198051 h 1210544"/>
              <a:gd name="connsiteX5" fmla="*/ 4593938 w 4605120"/>
              <a:gd name="connsiteY5" fmla="*/ 1198174 h 1210544"/>
              <a:gd name="connsiteX6" fmla="*/ 4605120 w 4605120"/>
              <a:gd name="connsiteY6" fmla="*/ 1201104 h 1210544"/>
              <a:gd name="connsiteX7" fmla="*/ 1819756 w 4605120"/>
              <a:gd name="connsiteY7" fmla="*/ 979108 h 1210544"/>
              <a:gd name="connsiteX8" fmla="*/ 221156 w 4605120"/>
              <a:gd name="connsiteY8" fmla="*/ 135159 h 1210544"/>
              <a:gd name="connsiteX9" fmla="*/ 0 w 4605120"/>
              <a:gd name="connsiteY9" fmla="*/ 0 h 121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05120" h="1210544">
                <a:moveTo>
                  <a:pt x="0" y="0"/>
                </a:moveTo>
                <a:lnTo>
                  <a:pt x="981725" y="256527"/>
                </a:lnTo>
                <a:lnTo>
                  <a:pt x="1195906" y="404097"/>
                </a:lnTo>
                <a:cubicBezTo>
                  <a:pt x="1480974" y="595279"/>
                  <a:pt x="1769353" y="769160"/>
                  <a:pt x="2067406" y="871157"/>
                </a:cubicBezTo>
                <a:cubicBezTo>
                  <a:pt x="2762863" y="1109150"/>
                  <a:pt x="3590316" y="1188408"/>
                  <a:pt x="4310477" y="1198051"/>
                </a:cubicBezTo>
                <a:lnTo>
                  <a:pt x="4593938" y="1198174"/>
                </a:lnTo>
                <a:lnTo>
                  <a:pt x="4605120" y="1201104"/>
                </a:lnTo>
                <a:cubicBezTo>
                  <a:pt x="3673786" y="1220683"/>
                  <a:pt x="2687589" y="1234166"/>
                  <a:pt x="1819756" y="979108"/>
                </a:cubicBezTo>
                <a:cubicBezTo>
                  <a:pt x="1277361" y="819697"/>
                  <a:pt x="732815" y="454406"/>
                  <a:pt x="221156" y="135159"/>
                </a:cubicBezTo>
                <a:lnTo>
                  <a:pt x="0" y="0"/>
                </a:lnTo>
                <a:close/>
              </a:path>
            </a:pathLst>
          </a:custGeom>
          <a:solidFill>
            <a:srgbClr val="7030A0">
              <a:alpha val="46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adley Hand ITC"/>
              <a:ea typeface="+mn-ea"/>
              <a:cs typeface="+mn-cs"/>
            </a:endParaRP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0BC2930C-22A1-4BF2-43AF-A6079DA08CF5}"/>
              </a:ext>
            </a:extLst>
          </p:cNvPr>
          <p:cNvSpPr/>
          <p:nvPr/>
        </p:nvSpPr>
        <p:spPr>
          <a:xfrm>
            <a:off x="4325412" y="3485997"/>
            <a:ext cx="5376781" cy="1776253"/>
          </a:xfrm>
          <a:custGeom>
            <a:avLst/>
            <a:gdLst>
              <a:gd name="connsiteX0" fmla="*/ 0 w 7137400"/>
              <a:gd name="connsiteY0" fmla="*/ 3294 h 1876544"/>
              <a:gd name="connsiteX1" fmla="*/ 2368550 w 7137400"/>
              <a:gd name="connsiteY1" fmla="*/ 244594 h 1876544"/>
              <a:gd name="connsiteX2" fmla="*/ 4667250 w 7137400"/>
              <a:gd name="connsiteY2" fmla="*/ 1559044 h 1876544"/>
              <a:gd name="connsiteX3" fmla="*/ 7137400 w 7137400"/>
              <a:gd name="connsiteY3" fmla="*/ 1876544 h 1876544"/>
              <a:gd name="connsiteX0" fmla="*/ 0 w 7211695"/>
              <a:gd name="connsiteY0" fmla="*/ 3294 h 1886069"/>
              <a:gd name="connsiteX1" fmla="*/ 2368550 w 7211695"/>
              <a:gd name="connsiteY1" fmla="*/ 244594 h 1886069"/>
              <a:gd name="connsiteX2" fmla="*/ 4667250 w 7211695"/>
              <a:gd name="connsiteY2" fmla="*/ 1559044 h 1886069"/>
              <a:gd name="connsiteX3" fmla="*/ 7211695 w 7211695"/>
              <a:gd name="connsiteY3" fmla="*/ 1886069 h 1886069"/>
              <a:gd name="connsiteX0" fmla="*/ 0 w 7211695"/>
              <a:gd name="connsiteY0" fmla="*/ 3294 h 1886971"/>
              <a:gd name="connsiteX1" fmla="*/ 2368550 w 7211695"/>
              <a:gd name="connsiteY1" fmla="*/ 244594 h 1886971"/>
              <a:gd name="connsiteX2" fmla="*/ 4667250 w 7211695"/>
              <a:gd name="connsiteY2" fmla="*/ 1559044 h 1886971"/>
              <a:gd name="connsiteX3" fmla="*/ 7211695 w 7211695"/>
              <a:gd name="connsiteY3" fmla="*/ 1886069 h 188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1695" h="1886971">
                <a:moveTo>
                  <a:pt x="0" y="3294"/>
                </a:moveTo>
                <a:cubicBezTo>
                  <a:pt x="795337" y="-5702"/>
                  <a:pt x="1590675" y="-14698"/>
                  <a:pt x="2368550" y="244594"/>
                </a:cubicBezTo>
                <a:cubicBezTo>
                  <a:pt x="3146425" y="503886"/>
                  <a:pt x="3872442" y="1287052"/>
                  <a:pt x="4667250" y="1559044"/>
                </a:cubicBezTo>
                <a:cubicBezTo>
                  <a:pt x="5462058" y="1831036"/>
                  <a:pt x="6429269" y="1895700"/>
                  <a:pt x="7211695" y="1886069"/>
                </a:cubicBezTo>
              </a:path>
            </a:pathLst>
          </a:custGeom>
          <a:noFill/>
          <a:ln w="571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adley Hand ITC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917A68-6E07-F460-F983-9C9C3AADEFC6}"/>
              </a:ext>
            </a:extLst>
          </p:cNvPr>
          <p:cNvGrpSpPr/>
          <p:nvPr/>
        </p:nvGrpSpPr>
        <p:grpSpPr>
          <a:xfrm>
            <a:off x="4432449" y="3622216"/>
            <a:ext cx="5225431" cy="1465296"/>
            <a:chOff x="4432449" y="3622216"/>
            <a:chExt cx="5225431" cy="1465296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ED5CB29-F154-931D-B6AF-A983C9271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4866" y="3622216"/>
              <a:ext cx="278142" cy="2157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FD936F0-11DB-5485-C7B1-0DEA4F32A8F9}"/>
                </a:ext>
              </a:extLst>
            </p:cNvPr>
            <p:cNvCxnSpPr>
              <a:cxnSpLocks/>
            </p:cNvCxnSpPr>
            <p:nvPr/>
          </p:nvCxnSpPr>
          <p:spPr>
            <a:xfrm>
              <a:off x="5740375" y="3953520"/>
              <a:ext cx="228276" cy="26176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CF11B28-9701-B218-3452-73DB77FED25F}"/>
                </a:ext>
              </a:extLst>
            </p:cNvPr>
            <p:cNvCxnSpPr>
              <a:cxnSpLocks/>
            </p:cNvCxnSpPr>
            <p:nvPr/>
          </p:nvCxnSpPr>
          <p:spPr>
            <a:xfrm>
              <a:off x="6325243" y="4361582"/>
              <a:ext cx="255096" cy="68549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1CC934E-A4D8-4B7D-890A-3AD226914FAB}"/>
                </a:ext>
              </a:extLst>
            </p:cNvPr>
            <p:cNvCxnSpPr>
              <a:cxnSpLocks/>
            </p:cNvCxnSpPr>
            <p:nvPr/>
          </p:nvCxnSpPr>
          <p:spPr>
            <a:xfrm>
              <a:off x="6752506" y="4719129"/>
              <a:ext cx="253357" cy="7988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97F5BCF-55CE-5BB8-2350-2A17222E498B}"/>
                </a:ext>
              </a:extLst>
            </p:cNvPr>
            <p:cNvCxnSpPr>
              <a:cxnSpLocks/>
            </p:cNvCxnSpPr>
            <p:nvPr/>
          </p:nvCxnSpPr>
          <p:spPr>
            <a:xfrm>
              <a:off x="7237462" y="5037482"/>
              <a:ext cx="222734" cy="5003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0396951-2320-A98B-D323-7FEEACAF98AC}"/>
                </a:ext>
              </a:extLst>
            </p:cNvPr>
            <p:cNvCxnSpPr>
              <a:cxnSpLocks/>
            </p:cNvCxnSpPr>
            <p:nvPr/>
          </p:nvCxnSpPr>
          <p:spPr>
            <a:xfrm>
              <a:off x="7021631" y="4529360"/>
              <a:ext cx="263773" cy="7127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B7D2E44-F209-0C51-0BD0-0D2C7A39EA7F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24" y="4482043"/>
              <a:ext cx="253357" cy="7988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2E0EB85-4CD6-BE2C-6CC1-7F72A2E4CF6F}"/>
                </a:ext>
              </a:extLst>
            </p:cNvPr>
            <p:cNvCxnSpPr>
              <a:cxnSpLocks/>
            </p:cNvCxnSpPr>
            <p:nvPr/>
          </p:nvCxnSpPr>
          <p:spPr>
            <a:xfrm>
              <a:off x="7800840" y="4661432"/>
              <a:ext cx="246369" cy="1452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68A0537-E9F4-EBBA-6707-264A8EA89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0364" y="4883041"/>
              <a:ext cx="242045" cy="13983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1597A8B-4623-CC59-C676-B7A4338CBBBF}"/>
                </a:ext>
              </a:extLst>
            </p:cNvPr>
            <p:cNvCxnSpPr>
              <a:cxnSpLocks/>
            </p:cNvCxnSpPr>
            <p:nvPr/>
          </p:nvCxnSpPr>
          <p:spPr>
            <a:xfrm>
              <a:off x="5541291" y="4189495"/>
              <a:ext cx="254361" cy="46632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9FA21F89-FE58-8C3F-7F7B-28E9BF86409C}"/>
                </a:ext>
              </a:extLst>
            </p:cNvPr>
            <p:cNvCxnSpPr>
              <a:cxnSpLocks/>
            </p:cNvCxnSpPr>
            <p:nvPr/>
          </p:nvCxnSpPr>
          <p:spPr>
            <a:xfrm>
              <a:off x="5218849" y="4369544"/>
              <a:ext cx="261922" cy="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E252713-1E32-88D1-3E9C-94F4A9FADE6F}"/>
                </a:ext>
              </a:extLst>
            </p:cNvPr>
            <p:cNvCxnSpPr>
              <a:cxnSpLocks/>
            </p:cNvCxnSpPr>
            <p:nvPr/>
          </p:nvCxnSpPr>
          <p:spPr>
            <a:xfrm>
              <a:off x="6452791" y="4850697"/>
              <a:ext cx="253357" cy="7988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471731C-827F-5E32-3761-612582CE5505}"/>
                </a:ext>
              </a:extLst>
            </p:cNvPr>
            <p:cNvCxnSpPr>
              <a:cxnSpLocks/>
            </p:cNvCxnSpPr>
            <p:nvPr/>
          </p:nvCxnSpPr>
          <p:spPr>
            <a:xfrm>
              <a:off x="5667970" y="4675958"/>
              <a:ext cx="252927" cy="47889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AA089E1-AC34-BE30-1706-24BC59AA0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3050" y="4546657"/>
              <a:ext cx="215329" cy="59538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13F6EE2-E023-A5BC-E1BC-ADAC093F6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087" y="4689167"/>
              <a:ext cx="208641" cy="6446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42C888B-1154-AE45-D096-6DA6767421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1525" y="4983080"/>
              <a:ext cx="219562" cy="47362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B864E6E-2ED5-69B2-F72E-7A5836A726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8310" y="4781598"/>
              <a:ext cx="219324" cy="51882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FA09DF5-C4E6-D21E-444B-D68A107DEB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1767" y="4464616"/>
              <a:ext cx="197884" cy="40133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2E29990-06ED-1A40-7D14-666E1DB0F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1797" y="4269482"/>
              <a:ext cx="206083" cy="6702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C818ED5-44C6-1D8F-4448-305E48B7F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7680" y="4660701"/>
              <a:ext cx="256257" cy="25374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4C23313-68C4-AA63-5422-680CC1B82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8668" y="4398981"/>
              <a:ext cx="244370" cy="38746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2F4416F-27A8-C364-CD3D-6286C39A06E3}"/>
                </a:ext>
              </a:extLst>
            </p:cNvPr>
            <p:cNvCxnSpPr>
              <a:cxnSpLocks/>
            </p:cNvCxnSpPr>
            <p:nvPr/>
          </p:nvCxnSpPr>
          <p:spPr>
            <a:xfrm>
              <a:off x="6722586" y="3963978"/>
              <a:ext cx="252234" cy="6984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8220084-D73A-70E9-E34C-294FADC0A683}"/>
                </a:ext>
              </a:extLst>
            </p:cNvPr>
            <p:cNvCxnSpPr>
              <a:cxnSpLocks/>
            </p:cNvCxnSpPr>
            <p:nvPr/>
          </p:nvCxnSpPr>
          <p:spPr>
            <a:xfrm>
              <a:off x="5831257" y="3740368"/>
              <a:ext cx="273820" cy="62963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1A399FF-706C-9FE7-BF80-C4387FE84786}"/>
                </a:ext>
              </a:extLst>
            </p:cNvPr>
            <p:cNvCxnSpPr>
              <a:cxnSpLocks/>
            </p:cNvCxnSpPr>
            <p:nvPr/>
          </p:nvCxnSpPr>
          <p:spPr>
            <a:xfrm>
              <a:off x="7643815" y="4153527"/>
              <a:ext cx="237173" cy="47049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CC93DA2-A5AE-20A9-BA19-E52E589B8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6375" y="4121196"/>
              <a:ext cx="215768" cy="2996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206E16A4-EC80-6814-8D9C-4A358623E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8819" y="3977932"/>
              <a:ext cx="239626" cy="4088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5EE4D63-26C2-FB7B-74C5-898F860631F2}"/>
                </a:ext>
              </a:extLst>
            </p:cNvPr>
            <p:cNvCxnSpPr>
              <a:cxnSpLocks/>
            </p:cNvCxnSpPr>
            <p:nvPr/>
          </p:nvCxnSpPr>
          <p:spPr>
            <a:xfrm>
              <a:off x="6646748" y="4137299"/>
              <a:ext cx="237313" cy="6622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2A6BD8E8-5056-842D-CFDC-BF9B6C2D7CCB}"/>
                </a:ext>
              </a:extLst>
            </p:cNvPr>
            <p:cNvCxnSpPr>
              <a:cxnSpLocks/>
            </p:cNvCxnSpPr>
            <p:nvPr/>
          </p:nvCxnSpPr>
          <p:spPr>
            <a:xfrm>
              <a:off x="7575484" y="4349881"/>
              <a:ext cx="268248" cy="47906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4BB376F-9DAA-3E3C-2D61-FD9711731F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087" y="4313358"/>
              <a:ext cx="208641" cy="37893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08B690B-7618-C68B-A330-1BFCA10CD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0401" y="4107180"/>
              <a:ext cx="194477" cy="52612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29EEE3B8-6349-4165-80C5-6B64E0049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2153" y="3910698"/>
              <a:ext cx="270854" cy="12362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83822E89-4BF7-9604-C95E-F641264997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2449" y="4168418"/>
              <a:ext cx="250467" cy="34722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</p:grp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EFBFC4EB-BFD4-4F06-30E1-E5F18089B094}"/>
              </a:ext>
            </a:extLst>
          </p:cNvPr>
          <p:cNvSpPr/>
          <p:nvPr/>
        </p:nvSpPr>
        <p:spPr>
          <a:xfrm>
            <a:off x="4331094" y="3489098"/>
            <a:ext cx="5325176" cy="1779155"/>
          </a:xfrm>
          <a:custGeom>
            <a:avLst/>
            <a:gdLst>
              <a:gd name="connsiteX0" fmla="*/ 0 w 7188200"/>
              <a:gd name="connsiteY0" fmla="*/ 0 h 1871005"/>
              <a:gd name="connsiteX1" fmla="*/ 1981200 w 7188200"/>
              <a:gd name="connsiteY1" fmla="*/ 330200 h 1871005"/>
              <a:gd name="connsiteX2" fmla="*/ 4457700 w 7188200"/>
              <a:gd name="connsiteY2" fmla="*/ 1644650 h 1871005"/>
              <a:gd name="connsiteX3" fmla="*/ 7188200 w 7188200"/>
              <a:gd name="connsiteY3" fmla="*/ 1860550 h 1871005"/>
              <a:gd name="connsiteX0" fmla="*/ 0 w 7142480"/>
              <a:gd name="connsiteY0" fmla="*/ 0 h 1890055"/>
              <a:gd name="connsiteX1" fmla="*/ 1935480 w 7142480"/>
              <a:gd name="connsiteY1" fmla="*/ 349250 h 1890055"/>
              <a:gd name="connsiteX2" fmla="*/ 4411980 w 7142480"/>
              <a:gd name="connsiteY2" fmla="*/ 1663700 h 1890055"/>
              <a:gd name="connsiteX3" fmla="*/ 7142480 w 7142480"/>
              <a:gd name="connsiteY3" fmla="*/ 1879600 h 1890055"/>
              <a:gd name="connsiteX0" fmla="*/ 0 w 7142480"/>
              <a:gd name="connsiteY0" fmla="*/ 0 h 1890055"/>
              <a:gd name="connsiteX1" fmla="*/ 1935480 w 7142480"/>
              <a:gd name="connsiteY1" fmla="*/ 349250 h 1890055"/>
              <a:gd name="connsiteX2" fmla="*/ 4411980 w 7142480"/>
              <a:gd name="connsiteY2" fmla="*/ 1663700 h 1890055"/>
              <a:gd name="connsiteX3" fmla="*/ 7142480 w 7142480"/>
              <a:gd name="connsiteY3" fmla="*/ 1879600 h 189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2480" h="1890055">
                <a:moveTo>
                  <a:pt x="0" y="0"/>
                </a:moveTo>
                <a:cubicBezTo>
                  <a:pt x="624840" y="5186"/>
                  <a:pt x="1200150" y="71967"/>
                  <a:pt x="1935480" y="349250"/>
                </a:cubicBezTo>
                <a:cubicBezTo>
                  <a:pt x="2670810" y="626533"/>
                  <a:pt x="3544147" y="1408642"/>
                  <a:pt x="4411980" y="1663700"/>
                </a:cubicBezTo>
                <a:cubicBezTo>
                  <a:pt x="5279813" y="1918758"/>
                  <a:pt x="6211146" y="1899179"/>
                  <a:pt x="7142480" y="1879600"/>
                </a:cubicBezTo>
              </a:path>
            </a:pathLst>
          </a:custGeom>
          <a:noFill/>
          <a:ln w="5715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adley Hand ITC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19DFE89-FC43-3800-5445-3BA653504583}"/>
                  </a:ext>
                </a:extLst>
              </p:cNvPr>
              <p:cNvSpPr txBox="1"/>
              <p:nvPr/>
            </p:nvSpPr>
            <p:spPr>
              <a:xfrm>
                <a:off x="6633465" y="4860630"/>
                <a:ext cx="31217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4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75000"/>
                    </a:schemeClr>
                  </a:solidFill>
                  <a:latin typeface="Bradley Hand ITC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19DFE89-FC43-3800-5445-3BA653504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465" y="4860630"/>
                <a:ext cx="312171" cy="769441"/>
              </a:xfrm>
              <a:prstGeom prst="rect">
                <a:avLst/>
              </a:prstGeom>
              <a:blipFill>
                <a:blip r:embed="rId6"/>
                <a:stretch>
                  <a:fillRect r="-6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50FCDDD-9BFD-D126-988B-C9C66C8245E8}"/>
                  </a:ext>
                </a:extLst>
              </p:cNvPr>
              <p:cNvSpPr txBox="1"/>
              <p:nvPr/>
            </p:nvSpPr>
            <p:spPr>
              <a:xfrm>
                <a:off x="5191202" y="2764639"/>
                <a:ext cx="24957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75000"/>
                    </a:schemeClr>
                  </a:solidFill>
                  <a:latin typeface="Bradley Hand ITC"/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50FCDDD-9BFD-D126-988B-C9C66C824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202" y="2764639"/>
                <a:ext cx="249576" cy="769441"/>
              </a:xfrm>
              <a:prstGeom prst="rect">
                <a:avLst/>
              </a:prstGeom>
              <a:blipFill>
                <a:blip r:embed="rId7"/>
                <a:stretch>
                  <a:fillRect r="-5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3C1B2C7-F723-ED89-557C-EB6F4E7D6541}"/>
                  </a:ext>
                </a:extLst>
              </p:cNvPr>
              <p:cNvSpPr txBox="1"/>
              <p:nvPr/>
            </p:nvSpPr>
            <p:spPr>
              <a:xfrm>
                <a:off x="6664307" y="2972784"/>
                <a:ext cx="6383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400" dirty="0">
                  <a:solidFill>
                    <a:srgbClr val="7030A0"/>
                  </a:solidFill>
                  <a:latin typeface="Bradley Hand ITC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3C1B2C7-F723-ED89-557C-EB6F4E7D6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307" y="2972784"/>
                <a:ext cx="638316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25A16F3-130B-CE1F-A9AA-76DEEAF0F828}"/>
              </a:ext>
            </a:extLst>
          </p:cNvPr>
          <p:cNvCxnSpPr>
            <a:cxnSpLocks/>
          </p:cNvCxnSpPr>
          <p:nvPr/>
        </p:nvCxnSpPr>
        <p:spPr>
          <a:xfrm flipV="1">
            <a:off x="6353328" y="3588431"/>
            <a:ext cx="386782" cy="412874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  <a:miter lim="800000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86BCD6-4765-2BF3-C44B-220073D649A5}"/>
                  </a:ext>
                </a:extLst>
              </p:cNvPr>
              <p:cNvSpPr txBox="1"/>
              <p:nvPr/>
            </p:nvSpPr>
            <p:spPr>
              <a:xfrm>
                <a:off x="2380580" y="1035894"/>
                <a:ext cx="8326811" cy="1388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6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6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6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60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∬"/>
                        <m:supHide m:val="on"/>
                        <m:ctrlPr>
                          <a:rPr lang="en-US" sz="6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6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sz="6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6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6000" i="1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600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sz="6000" dirty="0">
                    <a:solidFill>
                      <a:prstClr val="white"/>
                    </a:solidFill>
                    <a:latin typeface="Bradley Hand ITC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86BCD6-4765-2BF3-C44B-220073D64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580" y="1035894"/>
                <a:ext cx="8326811" cy="1388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D8FA1A-2FAC-A130-B379-B873AECB0431}"/>
              </a:ext>
            </a:extLst>
          </p:cNvPr>
          <p:cNvSpPr txBox="1"/>
          <p:nvPr/>
        </p:nvSpPr>
        <p:spPr>
          <a:xfrm>
            <a:off x="700955" y="259060"/>
            <a:ext cx="5311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lice" panose="00000500000000000000" pitchFamily="2" charset="0"/>
                <a:cs typeface="Arial" panose="020B0604020202020204" pitchFamily="34" charset="0"/>
              </a:rPr>
              <a:t>Variation of 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EDE26-0EF7-23C9-03B5-F150F07930EF}"/>
              </a:ext>
            </a:extLst>
          </p:cNvPr>
          <p:cNvSpPr txBox="1"/>
          <p:nvPr/>
        </p:nvSpPr>
        <p:spPr>
          <a:xfrm>
            <a:off x="6765404" y="254626"/>
            <a:ext cx="3966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latin typeface="Alice" panose="00000500000000000000" pitchFamily="2" charset="0"/>
                <a:cs typeface="Arial" panose="020B0604020202020204" pitchFamily="34" charset="0"/>
              </a:rPr>
              <a:t>Flow of states</a:t>
            </a:r>
          </a:p>
        </p:txBody>
      </p:sp>
    </p:spTree>
    <p:extLst>
      <p:ext uri="{BB962C8B-B14F-4D97-AF65-F5344CB8AC3E}">
        <p14:creationId xmlns:p14="http://schemas.microsoft.com/office/powerpoint/2010/main" val="250558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543438-B0D8-8E23-E7AE-B21094AE333C}"/>
              </a:ext>
            </a:extLst>
          </p:cNvPr>
          <p:cNvSpPr txBox="1"/>
          <p:nvPr/>
        </p:nvSpPr>
        <p:spPr>
          <a:xfrm>
            <a:off x="3094717" y="4076418"/>
            <a:ext cx="75504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lice" panose="00000500000000000000" pitchFamily="2" charset="0"/>
              </a:rPr>
              <a:t>Classical </a:t>
            </a:r>
            <a:r>
              <a:rPr lang="en-US" sz="3600" dirty="0">
                <a:latin typeface="Alice" panose="00000500000000000000" pitchFamily="2" charset="0"/>
              </a:rPr>
              <a:t>(and quantum?)</a:t>
            </a:r>
            <a:br>
              <a:rPr lang="en-US" sz="6000" dirty="0">
                <a:latin typeface="Alice" panose="00000500000000000000" pitchFamily="2" charset="0"/>
              </a:rPr>
            </a:br>
            <a:r>
              <a:rPr lang="en-US" sz="6000" dirty="0">
                <a:latin typeface="Alice" panose="00000500000000000000" pitchFamily="2" charset="0"/>
              </a:rPr>
              <a:t>uncertainty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364754-77A0-D748-D8C5-AAA94C1E2316}"/>
                  </a:ext>
                </a:extLst>
              </p:cNvPr>
              <p:cNvSpPr txBox="1"/>
              <p:nvPr/>
            </p:nvSpPr>
            <p:spPr>
              <a:xfrm>
                <a:off x="3914726" y="1811153"/>
                <a:ext cx="1972015" cy="2062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12800" dirty="0">
                  <a:latin typeface="Alice" panose="00000500000000000000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364754-77A0-D748-D8C5-AAA94C1E2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726" y="1811153"/>
                <a:ext cx="1972015" cy="20621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B423B-50B4-1984-96D7-3CF0A157DEBB}"/>
                  </a:ext>
                </a:extLst>
              </p:cNvPr>
              <p:cNvSpPr txBox="1"/>
              <p:nvPr/>
            </p:nvSpPr>
            <p:spPr>
              <a:xfrm>
                <a:off x="730417" y="2385424"/>
                <a:ext cx="240912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66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6600" dirty="0">
                  <a:solidFill>
                    <a:srgbClr val="00B0F0"/>
                  </a:solidFill>
                  <a:latin typeface="Alice" panose="00000500000000000000" pitchFamily="2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DB423B-50B4-1984-96D7-3CF0A157D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17" y="2385424"/>
                <a:ext cx="2409121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6FA81-6246-A472-512C-D03488425E26}"/>
                  </a:ext>
                </a:extLst>
              </p:cNvPr>
              <p:cNvSpPr txBox="1"/>
              <p:nvPr/>
            </p:nvSpPr>
            <p:spPr>
              <a:xfrm>
                <a:off x="6298793" y="1811153"/>
                <a:ext cx="4617033" cy="1993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6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6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6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6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6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6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6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6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6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6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6600" dirty="0">
                  <a:solidFill>
                    <a:srgbClr val="00B050"/>
                  </a:solidFill>
                  <a:latin typeface="Alice" panose="00000500000000000000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6FA81-6246-A472-512C-D03488425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793" y="1811153"/>
                <a:ext cx="4617033" cy="19938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05A1C6-FA25-16FE-F860-FBD0A1D82419}"/>
              </a:ext>
            </a:extLst>
          </p:cNvPr>
          <p:cNvCxnSpPr>
            <a:cxnSpLocks/>
          </p:cNvCxnSpPr>
          <p:nvPr/>
        </p:nvCxnSpPr>
        <p:spPr>
          <a:xfrm flipV="1">
            <a:off x="10959862" y="511876"/>
            <a:ext cx="0" cy="5913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5">
            <a:extLst>
              <a:ext uri="{FF2B5EF4-FFF2-40B4-BE49-F238E27FC236}">
                <a16:creationId xmlns:a16="http://schemas.microsoft.com/office/drawing/2014/main" id="{4F7E77ED-AB05-B9D9-34D6-1B0564F791FD}"/>
              </a:ext>
            </a:extLst>
          </p:cNvPr>
          <p:cNvSpPr/>
          <p:nvPr/>
        </p:nvSpPr>
        <p:spPr>
          <a:xfrm>
            <a:off x="11057234" y="-29383"/>
            <a:ext cx="2308859" cy="7216139"/>
          </a:xfrm>
          <a:custGeom>
            <a:avLst/>
            <a:gdLst>
              <a:gd name="connsiteX0" fmla="*/ 0 w 1295399"/>
              <a:gd name="connsiteY0" fmla="*/ 0 h 7216139"/>
              <a:gd name="connsiteX1" fmla="*/ 1295399 w 1295399"/>
              <a:gd name="connsiteY1" fmla="*/ 0 h 7216139"/>
              <a:gd name="connsiteX2" fmla="*/ 1295399 w 1295399"/>
              <a:gd name="connsiteY2" fmla="*/ 7216139 h 7216139"/>
              <a:gd name="connsiteX3" fmla="*/ 0 w 1295399"/>
              <a:gd name="connsiteY3" fmla="*/ 7216139 h 7216139"/>
              <a:gd name="connsiteX4" fmla="*/ 0 w 129539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8859" h="7216139">
                <a:moveTo>
                  <a:pt x="1013460" y="0"/>
                </a:moveTo>
                <a:lnTo>
                  <a:pt x="2308859" y="0"/>
                </a:lnTo>
                <a:lnTo>
                  <a:pt x="2308859" y="7216139"/>
                </a:lnTo>
                <a:lnTo>
                  <a:pt x="0" y="7216139"/>
                </a:lnTo>
                <a:cubicBezTo>
                  <a:pt x="25400" y="4825999"/>
                  <a:pt x="287020" y="1772920"/>
                  <a:pt x="1013460" y="0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7EC3AF-76D7-0711-BC61-06FD5499827A}"/>
                  </a:ext>
                </a:extLst>
              </p:cNvPr>
              <p:cNvSpPr txBox="1"/>
              <p:nvPr/>
            </p:nvSpPr>
            <p:spPr>
              <a:xfrm>
                <a:off x="11043175" y="86183"/>
                <a:ext cx="5809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7EC3AF-76D7-0711-BC61-06FD54998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3175" y="86183"/>
                <a:ext cx="58099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D6063D-2036-7191-FBA6-773CEF602F2F}"/>
              </a:ext>
            </a:extLst>
          </p:cNvPr>
          <p:cNvSpPr/>
          <p:nvPr/>
        </p:nvSpPr>
        <p:spPr>
          <a:xfrm rot="18900000">
            <a:off x="10266151" y="3636510"/>
            <a:ext cx="3851697" cy="3485820"/>
          </a:xfrm>
          <a:custGeom>
            <a:avLst/>
            <a:gdLst>
              <a:gd name="connsiteX0" fmla="*/ 2374540 w 3851697"/>
              <a:gd name="connsiteY0" fmla="*/ 2974543 h 3485820"/>
              <a:gd name="connsiteX1" fmla="*/ 1863264 w 3851697"/>
              <a:gd name="connsiteY1" fmla="*/ 3485820 h 3485820"/>
              <a:gd name="connsiteX2" fmla="*/ 1502793 w 3851697"/>
              <a:gd name="connsiteY2" fmla="*/ 3485820 h 3485820"/>
              <a:gd name="connsiteX3" fmla="*/ 991516 w 3851697"/>
              <a:gd name="connsiteY3" fmla="*/ 2974543 h 3485820"/>
              <a:gd name="connsiteX4" fmla="*/ 3366056 w 3851697"/>
              <a:gd name="connsiteY4" fmla="*/ 1983027 h 3485820"/>
              <a:gd name="connsiteX5" fmla="*/ 2854779 w 3851697"/>
              <a:gd name="connsiteY5" fmla="*/ 2494304 h 3485820"/>
              <a:gd name="connsiteX6" fmla="*/ 511277 w 3851697"/>
              <a:gd name="connsiteY6" fmla="*/ 2494304 h 3485820"/>
              <a:gd name="connsiteX7" fmla="*/ 0 w 3851697"/>
              <a:gd name="connsiteY7" fmla="*/ 1983027 h 3485820"/>
              <a:gd name="connsiteX8" fmla="*/ 3345825 w 3851697"/>
              <a:gd name="connsiteY8" fmla="*/ 991514 h 3485820"/>
              <a:gd name="connsiteX9" fmla="*/ 3851697 w 3851697"/>
              <a:gd name="connsiteY9" fmla="*/ 1497386 h 3485820"/>
              <a:gd name="connsiteX10" fmla="*/ 3846293 w 3851697"/>
              <a:gd name="connsiteY10" fmla="*/ 1502790 h 3485820"/>
              <a:gd name="connsiteX11" fmla="*/ 453173 w 3851697"/>
              <a:gd name="connsiteY11" fmla="*/ 1502791 h 3485820"/>
              <a:gd name="connsiteX12" fmla="*/ 964450 w 3851697"/>
              <a:gd name="connsiteY12" fmla="*/ 991514 h 3485820"/>
              <a:gd name="connsiteX13" fmla="*/ 2354311 w 3851697"/>
              <a:gd name="connsiteY13" fmla="*/ 0 h 3485820"/>
              <a:gd name="connsiteX14" fmla="*/ 2865588 w 3851697"/>
              <a:gd name="connsiteY14" fmla="*/ 511277 h 3485820"/>
              <a:gd name="connsiteX15" fmla="*/ 1444687 w 3851697"/>
              <a:gd name="connsiteY15" fmla="*/ 511277 h 3485820"/>
              <a:gd name="connsiteX16" fmla="*/ 1955963 w 3851697"/>
              <a:gd name="connsiteY16" fmla="*/ 0 h 348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51697" h="3485820">
                <a:moveTo>
                  <a:pt x="2374540" y="2974543"/>
                </a:moveTo>
                <a:lnTo>
                  <a:pt x="1863264" y="3485820"/>
                </a:lnTo>
                <a:lnTo>
                  <a:pt x="1502793" y="3485820"/>
                </a:lnTo>
                <a:lnTo>
                  <a:pt x="991516" y="2974543"/>
                </a:lnTo>
                <a:close/>
                <a:moveTo>
                  <a:pt x="3366056" y="1983027"/>
                </a:moveTo>
                <a:lnTo>
                  <a:pt x="2854779" y="2494304"/>
                </a:lnTo>
                <a:lnTo>
                  <a:pt x="511277" y="2494304"/>
                </a:lnTo>
                <a:lnTo>
                  <a:pt x="0" y="1983027"/>
                </a:lnTo>
                <a:close/>
                <a:moveTo>
                  <a:pt x="3345825" y="991514"/>
                </a:moveTo>
                <a:lnTo>
                  <a:pt x="3851697" y="1497386"/>
                </a:lnTo>
                <a:lnTo>
                  <a:pt x="3846293" y="1502790"/>
                </a:lnTo>
                <a:lnTo>
                  <a:pt x="453173" y="1502791"/>
                </a:lnTo>
                <a:lnTo>
                  <a:pt x="964450" y="991514"/>
                </a:lnTo>
                <a:close/>
                <a:moveTo>
                  <a:pt x="2354311" y="0"/>
                </a:moveTo>
                <a:lnTo>
                  <a:pt x="2865588" y="511277"/>
                </a:lnTo>
                <a:lnTo>
                  <a:pt x="1444687" y="511277"/>
                </a:lnTo>
                <a:lnTo>
                  <a:pt x="1955963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F86923-5D8F-4C08-6F44-44E463408CF6}"/>
              </a:ext>
            </a:extLst>
          </p:cNvPr>
          <p:cNvSpPr txBox="1"/>
          <p:nvPr/>
        </p:nvSpPr>
        <p:spPr>
          <a:xfrm>
            <a:off x="385909" y="550749"/>
            <a:ext cx="108638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Third law of </a:t>
            </a:r>
            <a:r>
              <a:rPr lang="en-US" sz="6000" dirty="0">
                <a:latin typeface="Alice" panose="00000500000000000000" pitchFamily="2" charset="0"/>
              </a:rPr>
              <a:t>thermodynamics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2CDC63-90A7-EA6D-ABE6-3A0A3D786E80}"/>
              </a:ext>
            </a:extLst>
          </p:cNvPr>
          <p:cNvSpPr/>
          <p:nvPr/>
        </p:nvSpPr>
        <p:spPr>
          <a:xfrm>
            <a:off x="12129666" y="-151627"/>
            <a:ext cx="1447959" cy="7460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7B5FE4-C45F-5CE9-FF1B-6870BCAB06A0}"/>
              </a:ext>
            </a:extLst>
          </p:cNvPr>
          <p:cNvCxnSpPr>
            <a:cxnSpLocks/>
          </p:cNvCxnSpPr>
          <p:nvPr/>
        </p:nvCxnSpPr>
        <p:spPr>
          <a:xfrm flipV="1">
            <a:off x="10959862" y="3830148"/>
            <a:ext cx="1159049" cy="4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23A370B-E260-5A65-FB7B-67BE59EE7465}"/>
              </a:ext>
            </a:extLst>
          </p:cNvPr>
          <p:cNvSpPr/>
          <p:nvPr/>
        </p:nvSpPr>
        <p:spPr>
          <a:xfrm>
            <a:off x="11186691" y="3770712"/>
            <a:ext cx="118872" cy="11887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6457AF-9C9B-1BF8-2936-42937BC0BD91}"/>
                  </a:ext>
                </a:extLst>
              </p:cNvPr>
              <p:cNvSpPr txBox="1"/>
              <p:nvPr/>
            </p:nvSpPr>
            <p:spPr>
              <a:xfrm>
                <a:off x="11186691" y="3189125"/>
                <a:ext cx="1117998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6457AF-9C9B-1BF8-2936-42937BC0B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6691" y="3189125"/>
                <a:ext cx="1117998" cy="622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72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EAD9B32-FDDA-0E15-6143-93BE35400B17}"/>
                  </a:ext>
                </a:extLst>
              </p:cNvPr>
              <p:cNvSpPr/>
              <p:nvPr/>
            </p:nvSpPr>
            <p:spPr>
              <a:xfrm>
                <a:off x="3872007" y="5322439"/>
                <a:ext cx="1302364" cy="1154035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   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EAD9B32-FDDA-0E15-6143-93BE35400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07" y="5322439"/>
                <a:ext cx="1302364" cy="115403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158A231-00A4-5750-DD1A-89C8C7F4485A}"/>
              </a:ext>
            </a:extLst>
          </p:cNvPr>
          <p:cNvSpPr txBox="1"/>
          <p:nvPr/>
        </p:nvSpPr>
        <p:spPr>
          <a:xfrm>
            <a:off x="2065890" y="84286"/>
            <a:ext cx="806022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Quantum mechanics</a:t>
            </a:r>
            <a:endParaRPr lang="en-US" sz="6000" dirty="0">
              <a:latin typeface="Alice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BC2249-2FD8-D0A5-B1B1-ABBD8EA82768}"/>
              </a:ext>
            </a:extLst>
          </p:cNvPr>
          <p:cNvSpPr txBox="1"/>
          <p:nvPr/>
        </p:nvSpPr>
        <p:spPr>
          <a:xfrm>
            <a:off x="1662621" y="2157045"/>
            <a:ext cx="346120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00B050"/>
                </a:solidFill>
                <a:latin typeface="Alice" panose="00000500000000000000" pitchFamily="2" charset="0"/>
              </a:rPr>
              <a:t>Classical</a:t>
            </a:r>
            <a:br>
              <a:rPr lang="en-US" sz="6600" dirty="0">
                <a:solidFill>
                  <a:srgbClr val="00B050"/>
                </a:solidFill>
                <a:latin typeface="Alice" panose="00000500000000000000" pitchFamily="2" charset="0"/>
              </a:rPr>
            </a:br>
            <a:r>
              <a:rPr lang="en-US" sz="6600" dirty="0">
                <a:solidFill>
                  <a:srgbClr val="00B050"/>
                </a:solidFill>
                <a:latin typeface="Alice" panose="00000500000000000000" pitchFamily="2" charset="0"/>
              </a:rPr>
              <a:t>logic</a:t>
            </a:r>
            <a:endParaRPr lang="en-US" sz="6000" dirty="0">
              <a:solidFill>
                <a:srgbClr val="00B050"/>
              </a:solidFill>
              <a:latin typeface="Alice" panose="00000500000000000000" pitchFamily="2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AE6DCC-F9E5-6262-D8CE-699E1A526086}"/>
              </a:ext>
            </a:extLst>
          </p:cNvPr>
          <p:cNvGrpSpPr/>
          <p:nvPr/>
        </p:nvGrpSpPr>
        <p:grpSpPr>
          <a:xfrm>
            <a:off x="3305361" y="1013227"/>
            <a:ext cx="4660584" cy="1522279"/>
            <a:chOff x="2687350" y="1013227"/>
            <a:chExt cx="4660584" cy="1522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CD7D90C-66D5-1327-DCC5-B476D966E06C}"/>
                    </a:ext>
                  </a:extLst>
                </p:cNvPr>
                <p:cNvSpPr txBox="1"/>
                <p:nvPr/>
              </p:nvSpPr>
              <p:spPr>
                <a:xfrm rot="2712591">
                  <a:off x="5911162" y="1003449"/>
                  <a:ext cx="1426994" cy="1446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⇏</m:t>
                        </m:r>
                      </m:oMath>
                    </m:oMathPara>
                  </a14:m>
                  <a:endParaRPr lang="en-US" sz="8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CD7D90C-66D5-1327-DCC5-B476D966E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12591">
                  <a:off x="5911162" y="1003449"/>
                  <a:ext cx="1426994" cy="14465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067031F-5303-44AB-C600-C215ED6E7775}"/>
                    </a:ext>
                  </a:extLst>
                </p:cNvPr>
                <p:cNvSpPr txBox="1"/>
                <p:nvPr/>
              </p:nvSpPr>
              <p:spPr>
                <a:xfrm rot="8080229">
                  <a:off x="2702739" y="1104345"/>
                  <a:ext cx="1415772" cy="1446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sz="8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067031F-5303-44AB-C600-C215ED6E7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8080229">
                  <a:off x="2702739" y="1104345"/>
                  <a:ext cx="1415772" cy="14465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DA791DA-CB23-5528-1436-03C6C862237D}"/>
              </a:ext>
            </a:extLst>
          </p:cNvPr>
          <p:cNvSpPr txBox="1"/>
          <p:nvPr/>
        </p:nvSpPr>
        <p:spPr>
          <a:xfrm>
            <a:off x="10126110" y="1289011"/>
            <a:ext cx="16674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rgbClr val="FF0000"/>
                </a:solidFill>
              </a:rPr>
              <a:t>No such</a:t>
            </a:r>
          </a:p>
          <a:p>
            <a:pPr algn="r"/>
            <a:r>
              <a:rPr lang="en-US" sz="3200" dirty="0">
                <a:solidFill>
                  <a:srgbClr val="FF0000"/>
                </a:solidFill>
              </a:rPr>
              <a:t>thing!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0DF2BE-B83C-73A4-E26A-BBFE1647F50F}"/>
              </a:ext>
            </a:extLst>
          </p:cNvPr>
          <p:cNvCxnSpPr>
            <a:cxnSpLocks/>
          </p:cNvCxnSpPr>
          <p:nvPr/>
        </p:nvCxnSpPr>
        <p:spPr>
          <a:xfrm flipH="1">
            <a:off x="9976043" y="2415594"/>
            <a:ext cx="733736" cy="52309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D76411A-4A66-10E1-CB7F-0A6DCEDC1D46}"/>
              </a:ext>
            </a:extLst>
          </p:cNvPr>
          <p:cNvGrpSpPr/>
          <p:nvPr/>
        </p:nvGrpSpPr>
        <p:grpSpPr>
          <a:xfrm>
            <a:off x="5980079" y="2161503"/>
            <a:ext cx="3912128" cy="2169825"/>
            <a:chOff x="5758691" y="2157045"/>
            <a:chExt cx="3912128" cy="21698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6C3344-A339-9FB5-331E-8E7F2BBC2DF9}"/>
                </a:ext>
              </a:extLst>
            </p:cNvPr>
            <p:cNvSpPr txBox="1"/>
            <p:nvPr/>
          </p:nvSpPr>
          <p:spPr>
            <a:xfrm>
              <a:off x="5758691" y="2157045"/>
              <a:ext cx="3828292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rgbClr val="FF0000"/>
                  </a:solidFill>
                  <a:latin typeface="Alice" panose="00000500000000000000" pitchFamily="2" charset="0"/>
                </a:rPr>
                <a:t>Quantum</a:t>
              </a:r>
              <a:br>
                <a:rPr lang="en-US" sz="6600" dirty="0">
                  <a:solidFill>
                    <a:srgbClr val="FF0000"/>
                  </a:solidFill>
                  <a:latin typeface="Alice" panose="00000500000000000000" pitchFamily="2" charset="0"/>
                </a:rPr>
              </a:br>
              <a:r>
                <a:rPr lang="en-US" sz="6600" dirty="0">
                  <a:solidFill>
                    <a:srgbClr val="FF0000"/>
                  </a:solidFill>
                  <a:latin typeface="Alice" panose="00000500000000000000" pitchFamily="2" charset="0"/>
                </a:rPr>
                <a:t>logic</a:t>
              </a:r>
              <a:endParaRPr lang="en-US" sz="6000" dirty="0">
                <a:solidFill>
                  <a:srgbClr val="FF0000"/>
                </a:solidFill>
                <a:latin typeface="Alice" panose="00000500000000000000" pitchFamily="2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FF0DA9-5ABE-80B8-CC16-33F6D51ADBF1}"/>
                </a:ext>
              </a:extLst>
            </p:cNvPr>
            <p:cNvGrpSpPr/>
            <p:nvPr/>
          </p:nvGrpSpPr>
          <p:grpSpPr>
            <a:xfrm>
              <a:off x="5842527" y="2203212"/>
              <a:ext cx="3828292" cy="2123658"/>
              <a:chOff x="2286000" y="1097528"/>
              <a:chExt cx="5029200" cy="1579657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495D664-B44F-5199-EABC-D039F880C832}"/>
                  </a:ext>
                </a:extLst>
              </p:cNvPr>
              <p:cNvCxnSpPr/>
              <p:nvPr/>
            </p:nvCxnSpPr>
            <p:spPr>
              <a:xfrm>
                <a:off x="2286000" y="1100342"/>
                <a:ext cx="5029200" cy="1576843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EBFC3E7-CC9A-C258-C8A5-EAEE5D53CF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86000" y="1097528"/>
                <a:ext cx="5029200" cy="1576843"/>
              </a:xfrm>
              <a:prstGeom prst="line">
                <a:avLst/>
              </a:prstGeom>
              <a:ln w="76200">
                <a:solidFill>
                  <a:srgbClr val="C0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E0DE5C0-8525-C5D6-6342-817B12CACBA8}"/>
              </a:ext>
            </a:extLst>
          </p:cNvPr>
          <p:cNvSpPr/>
          <p:nvPr/>
        </p:nvSpPr>
        <p:spPr>
          <a:xfrm>
            <a:off x="3534950" y="5126908"/>
            <a:ext cx="970852" cy="14920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AE109B7-DFEE-2572-1E00-D231A3A6DF51}"/>
              </a:ext>
            </a:extLst>
          </p:cNvPr>
          <p:cNvSpPr/>
          <p:nvPr/>
        </p:nvSpPr>
        <p:spPr>
          <a:xfrm>
            <a:off x="4505802" y="5126907"/>
            <a:ext cx="970852" cy="14920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AF7F86-2166-0D3B-3317-D715FEC691B9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4944063" y="4850396"/>
            <a:ext cx="47165" cy="27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A49AC1-D23A-C33E-5311-F91F1CFE9BBC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4020376" y="4821486"/>
            <a:ext cx="362434" cy="30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7AD378-8D9D-C671-B13D-64A07BD845FD}"/>
                  </a:ext>
                </a:extLst>
              </p:cNvPr>
              <p:cNvSpPr txBox="1"/>
              <p:nvPr/>
            </p:nvSpPr>
            <p:spPr>
              <a:xfrm>
                <a:off x="3793310" y="4204065"/>
                <a:ext cx="182696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ℏ/4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07AD378-8D9D-C671-B13D-64A07BD84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310" y="4204065"/>
                <a:ext cx="182696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68E7DE5-2FEB-03A4-DDAD-98B1A7A14D97}"/>
                  </a:ext>
                </a:extLst>
              </p:cNvPr>
              <p:cNvSpPr txBox="1"/>
              <p:nvPr/>
            </p:nvSpPr>
            <p:spPr>
              <a:xfrm>
                <a:off x="3011309" y="4850396"/>
                <a:ext cx="5834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68E7DE5-2FEB-03A4-DDAD-98B1A7A14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309" y="4850396"/>
                <a:ext cx="58349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27C6BAA-1E17-C80D-E4F6-8BC7ED15E83D}"/>
                  </a:ext>
                </a:extLst>
              </p:cNvPr>
              <p:cNvSpPr txBox="1"/>
              <p:nvPr/>
            </p:nvSpPr>
            <p:spPr>
              <a:xfrm>
                <a:off x="5413292" y="4850396"/>
                <a:ext cx="6026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27C6BAA-1E17-C80D-E4F6-8BC7ED15E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92" y="4850396"/>
                <a:ext cx="60260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0BDBB62-A381-29C2-6AAE-00431EFA559D}"/>
                  </a:ext>
                </a:extLst>
              </p:cNvPr>
              <p:cNvSpPr txBox="1"/>
              <p:nvPr/>
            </p:nvSpPr>
            <p:spPr>
              <a:xfrm>
                <a:off x="6211037" y="4704327"/>
                <a:ext cx="3675942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↮</m:t>
                      </m:r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𝑂𝑅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0BDBB62-A381-29C2-6AAE-00431EFA5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037" y="4704327"/>
                <a:ext cx="3675942" cy="19389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64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8A231-00A4-5750-DD1A-89C8C7F4485A}"/>
              </a:ext>
            </a:extLst>
          </p:cNvPr>
          <p:cNvSpPr txBox="1"/>
          <p:nvPr/>
        </p:nvSpPr>
        <p:spPr>
          <a:xfrm>
            <a:off x="5975792" y="2390481"/>
            <a:ext cx="61077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quantum states</a:t>
            </a:r>
            <a:endParaRPr lang="en-US" sz="6000" dirty="0">
              <a:latin typeface="Alice" panose="000005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AE2375E-1859-9A59-1575-C397689C6B14}"/>
              </a:ext>
            </a:extLst>
          </p:cNvPr>
          <p:cNvGrpSpPr/>
          <p:nvPr/>
        </p:nvGrpSpPr>
        <p:grpSpPr>
          <a:xfrm>
            <a:off x="8362043" y="3967391"/>
            <a:ext cx="3187388" cy="2711494"/>
            <a:chOff x="5576873" y="3733497"/>
            <a:chExt cx="3187388" cy="271149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6B8647F-58A1-2818-F2F9-C779EE3913C2}"/>
                </a:ext>
              </a:extLst>
            </p:cNvPr>
            <p:cNvGrpSpPr/>
            <p:nvPr/>
          </p:nvGrpSpPr>
          <p:grpSpPr>
            <a:xfrm>
              <a:off x="5576873" y="3733497"/>
              <a:ext cx="3187388" cy="2711494"/>
              <a:chOff x="8866556" y="911557"/>
              <a:chExt cx="3187388" cy="2711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1048C887-A8C3-888D-9787-951A026E9152}"/>
                      </a:ext>
                    </a:extLst>
                  </p:cNvPr>
                  <p:cNvSpPr txBox="1"/>
                  <p:nvPr/>
                </p:nvSpPr>
                <p:spPr>
                  <a:xfrm>
                    <a:off x="10832886" y="1462921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5B7FDA8-E8E8-50AB-306E-0A8F2F7227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2886" y="1462921"/>
                    <a:ext cx="66716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5A00828-23E8-A0F8-18D5-E8DA312A046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058DEE-B6C9-BDF3-A896-B6BB85FD3A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DB28A56-FB0A-C245-1665-C8219EE90AC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1840" y="2049522"/>
                    <a:ext cx="6621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CF022C1-4468-BB7C-292F-4C34404B0F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1840" y="2049522"/>
                    <a:ext cx="66210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ECA547A-AE51-9887-A9DB-069CC1AB372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6556" y="2049522"/>
                    <a:ext cx="6621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184E67F-470C-849E-F55A-FEB9AA29F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6556" y="2049522"/>
                    <a:ext cx="66210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0C495F1-38D9-7F7A-6566-C6C057932F47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438983B0-EC48-5170-8AC7-0C4F51C2DD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DA4BAEAD-D63A-C050-8CDC-E3CE72ECD596}"/>
                      </a:ext>
                    </a:extLst>
                  </p:cNvPr>
                  <p:cNvSpPr txBox="1"/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ACC9AC8-9746-FA31-74A3-1AC28AE8E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9DC59BE-BA47-F2D5-2FEE-C25D3BCB8D50}"/>
                </a:ext>
              </a:extLst>
            </p:cNvPr>
            <p:cNvGrpSpPr/>
            <p:nvPr/>
          </p:nvGrpSpPr>
          <p:grpSpPr>
            <a:xfrm>
              <a:off x="6215083" y="4132791"/>
              <a:ext cx="1916430" cy="1916266"/>
              <a:chOff x="2521889" y="2808131"/>
              <a:chExt cx="1916430" cy="191626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ED1632F-DA15-21B0-7D57-AA5B8A1A5F58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31">
                <a:extLst>
                  <a:ext uri="{FF2B5EF4-FFF2-40B4-BE49-F238E27FC236}">
                    <a16:creationId xmlns:a16="http://schemas.microsoft.com/office/drawing/2014/main" id="{DDB18ECB-8105-1B05-AAD1-9967DFEA1343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3B23A3D-C7F1-5AB5-2BDE-C4A708E589DB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6BAC9A1-A426-825E-7E00-8C04C8C8DBDB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4A887F9-AB91-B730-7FD2-1421C713CEDA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3" name="Oval 9">
                  <a:extLst>
                    <a:ext uri="{FF2B5EF4-FFF2-40B4-BE49-F238E27FC236}">
                      <a16:creationId xmlns:a16="http://schemas.microsoft.com/office/drawing/2014/main" id="{15EB2119-2273-B54A-C6EA-98CB8555FAA0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7A2A93F-9167-6702-1D13-F8699A5E05C8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F44C00F-7155-255A-7128-3B17CD5BDE9B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1" name="Oval 9">
                  <a:extLst>
                    <a:ext uri="{FF2B5EF4-FFF2-40B4-BE49-F238E27FC236}">
                      <a16:creationId xmlns:a16="http://schemas.microsoft.com/office/drawing/2014/main" id="{604D5F05-7AD9-833F-4094-02A5156F973D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9B6E33-B16B-B66B-C97D-861F8C7F1402}"/>
              </a:ext>
            </a:extLst>
          </p:cNvPr>
          <p:cNvGrpSpPr/>
          <p:nvPr/>
        </p:nvGrpSpPr>
        <p:grpSpPr>
          <a:xfrm>
            <a:off x="256032" y="35206"/>
            <a:ext cx="6340377" cy="4020059"/>
            <a:chOff x="376240" y="1490192"/>
            <a:chExt cx="6340377" cy="4020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5BAF5A7-8B0A-29EA-8B20-484E9A497583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0949BB4-9FDB-DB15-DA17-42FEC3D12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000" r="-68333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A1C1C7-C304-325B-8223-54E700C3965E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DAF20E9-1857-0D50-1348-22BE3289CC3D}"/>
                    </a:ext>
                  </a:extLst>
                </p:cNvPr>
                <p:cNvSpPr txBox="1"/>
                <p:nvPr/>
              </p:nvSpPr>
              <p:spPr>
                <a:xfrm>
                  <a:off x="3337453" y="1569760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B1CE379-0F2C-9080-0609-1FDA5A5BD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7453" y="1569760"/>
                  <a:ext cx="64953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902C8A-6850-A2A0-0270-F4EF80698F49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635C8A7-53AD-1A72-66D2-04CC91E9E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E9FC78F-208C-E7F1-04D6-162904AABD14}"/>
                </a:ext>
              </a:extLst>
            </p:cNvPr>
            <p:cNvGrpSpPr/>
            <p:nvPr/>
          </p:nvGrpSpPr>
          <p:grpSpPr>
            <a:xfrm>
              <a:off x="2369489" y="2655729"/>
              <a:ext cx="1916428" cy="1916268"/>
              <a:chOff x="2369489" y="2655729"/>
              <a:chExt cx="1916428" cy="1916268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AD6CC12-6718-33FE-50FC-FBC89B6A91BC}"/>
                  </a:ext>
                </a:extLst>
              </p:cNvPr>
              <p:cNvSpPr/>
              <p:nvPr/>
            </p:nvSpPr>
            <p:spPr>
              <a:xfrm>
                <a:off x="2771355" y="2664799"/>
                <a:ext cx="1112528" cy="1907196"/>
              </a:xfrm>
              <a:custGeom>
                <a:avLst/>
                <a:gdLst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859255 w 1112528"/>
                  <a:gd name="connsiteY3" fmla="*/ 147067 h 1907196"/>
                  <a:gd name="connsiteX4" fmla="*/ 867277 w 1112528"/>
                  <a:gd name="connsiteY4" fmla="*/ 154566 h 1907196"/>
                  <a:gd name="connsiteX5" fmla="*/ 949602 w 1112528"/>
                  <a:gd name="connsiteY5" fmla="*/ 271562 h 1907196"/>
                  <a:gd name="connsiteX6" fmla="*/ 950178 w 1112528"/>
                  <a:gd name="connsiteY6" fmla="*/ 272764 h 1907196"/>
                  <a:gd name="connsiteX7" fmla="*/ 753969 w 1112528"/>
                  <a:gd name="connsiteY7" fmla="*/ 56165 h 1907196"/>
                  <a:gd name="connsiteX8" fmla="*/ 772787 w 1112528"/>
                  <a:gd name="connsiteY8" fmla="*/ 66227 h 1907196"/>
                  <a:gd name="connsiteX9" fmla="*/ 827169 w 1112528"/>
                  <a:gd name="connsiteY9" fmla="*/ 117069 h 1907196"/>
                  <a:gd name="connsiteX10" fmla="*/ 660363 w 1112528"/>
                  <a:gd name="connsiteY10" fmla="*/ 9008 h 1907196"/>
                  <a:gd name="connsiteX11" fmla="*/ 668371 w 1112528"/>
                  <a:gd name="connsiteY11" fmla="*/ 10398 h 1907196"/>
                  <a:gd name="connsiteX12" fmla="*/ 671628 w 1112528"/>
                  <a:gd name="connsiteY12" fmla="*/ 12139 h 1907196"/>
                  <a:gd name="connsiteX13" fmla="*/ 504041 w 1112528"/>
                  <a:gd name="connsiteY13" fmla="*/ 0 h 1907196"/>
                  <a:gd name="connsiteX14" fmla="*/ 1035717 w 1112528"/>
                  <a:gd name="connsiteY14" fmla="*/ 471086 h 1907196"/>
                  <a:gd name="connsiteX15" fmla="*/ 1068814 w 1112528"/>
                  <a:gd name="connsiteY15" fmla="*/ 576116 h 1907196"/>
                  <a:gd name="connsiteX16" fmla="*/ 1112528 w 1112528"/>
                  <a:gd name="connsiteY16" fmla="*/ 949064 h 1907196"/>
                  <a:gd name="connsiteX17" fmla="*/ 556264 w 1112528"/>
                  <a:gd name="connsiteY17" fmla="*/ 1907196 h 1907196"/>
                  <a:gd name="connsiteX18" fmla="*/ 0 w 1112528"/>
                  <a:gd name="connsiteY18" fmla="*/ 949064 h 1907196"/>
                  <a:gd name="connsiteX19" fmla="*/ 444158 w 1112528"/>
                  <a:gd name="connsiteY19" fmla="*/ 10398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753969 w 1112528"/>
                  <a:gd name="connsiteY9" fmla="*/ 56165 h 1907196"/>
                  <a:gd name="connsiteX10" fmla="*/ 772787 w 1112528"/>
                  <a:gd name="connsiteY10" fmla="*/ 66227 h 1907196"/>
                  <a:gd name="connsiteX11" fmla="*/ 827169 w 1112528"/>
                  <a:gd name="connsiteY11" fmla="*/ 117069 h 1907196"/>
                  <a:gd name="connsiteX12" fmla="*/ 753969 w 1112528"/>
                  <a:gd name="connsiteY12" fmla="*/ 56165 h 1907196"/>
                  <a:gd name="connsiteX13" fmla="*/ 671628 w 1112528"/>
                  <a:gd name="connsiteY13" fmla="*/ 12139 h 1907196"/>
                  <a:gd name="connsiteX14" fmla="*/ 668371 w 1112528"/>
                  <a:gd name="connsiteY14" fmla="*/ 10398 h 1907196"/>
                  <a:gd name="connsiteX15" fmla="*/ 671628 w 1112528"/>
                  <a:gd name="connsiteY15" fmla="*/ 12139 h 1907196"/>
                  <a:gd name="connsiteX16" fmla="*/ 504041 w 1112528"/>
                  <a:gd name="connsiteY16" fmla="*/ 0 h 1907196"/>
                  <a:gd name="connsiteX17" fmla="*/ 1035717 w 1112528"/>
                  <a:gd name="connsiteY17" fmla="*/ 471086 h 1907196"/>
                  <a:gd name="connsiteX18" fmla="*/ 1068814 w 1112528"/>
                  <a:gd name="connsiteY18" fmla="*/ 576116 h 1907196"/>
                  <a:gd name="connsiteX19" fmla="*/ 1112528 w 1112528"/>
                  <a:gd name="connsiteY19" fmla="*/ 949064 h 1907196"/>
                  <a:gd name="connsiteX20" fmla="*/ 556264 w 1112528"/>
                  <a:gd name="connsiteY20" fmla="*/ 1907196 h 1907196"/>
                  <a:gd name="connsiteX21" fmla="*/ 0 w 1112528"/>
                  <a:gd name="connsiteY21" fmla="*/ 949064 h 1907196"/>
                  <a:gd name="connsiteX22" fmla="*/ 444158 w 1112528"/>
                  <a:gd name="connsiteY22" fmla="*/ 10398 h 1907196"/>
                  <a:gd name="connsiteX23" fmla="*/ 504041 w 1112528"/>
                  <a:gd name="connsiteY23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753969 w 1112528"/>
                  <a:gd name="connsiteY9" fmla="*/ 56165 h 1907196"/>
                  <a:gd name="connsiteX10" fmla="*/ 772787 w 1112528"/>
                  <a:gd name="connsiteY10" fmla="*/ 66227 h 1907196"/>
                  <a:gd name="connsiteX11" fmla="*/ 827169 w 1112528"/>
                  <a:gd name="connsiteY11" fmla="*/ 117069 h 1907196"/>
                  <a:gd name="connsiteX12" fmla="*/ 753969 w 1112528"/>
                  <a:gd name="connsiteY12" fmla="*/ 56165 h 1907196"/>
                  <a:gd name="connsiteX13" fmla="*/ 504041 w 1112528"/>
                  <a:gd name="connsiteY13" fmla="*/ 0 h 1907196"/>
                  <a:gd name="connsiteX14" fmla="*/ 1035717 w 1112528"/>
                  <a:gd name="connsiteY14" fmla="*/ 471086 h 1907196"/>
                  <a:gd name="connsiteX15" fmla="*/ 1068814 w 1112528"/>
                  <a:gd name="connsiteY15" fmla="*/ 576116 h 1907196"/>
                  <a:gd name="connsiteX16" fmla="*/ 1112528 w 1112528"/>
                  <a:gd name="connsiteY16" fmla="*/ 949064 h 1907196"/>
                  <a:gd name="connsiteX17" fmla="*/ 556264 w 1112528"/>
                  <a:gd name="connsiteY17" fmla="*/ 1907196 h 1907196"/>
                  <a:gd name="connsiteX18" fmla="*/ 0 w 1112528"/>
                  <a:gd name="connsiteY18" fmla="*/ 949064 h 1907196"/>
                  <a:gd name="connsiteX19" fmla="*/ 444158 w 1112528"/>
                  <a:gd name="connsiteY19" fmla="*/ 10398 h 1907196"/>
                  <a:gd name="connsiteX20" fmla="*/ 504041 w 1112528"/>
                  <a:gd name="connsiteY20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827169 w 1112528"/>
                  <a:gd name="connsiteY9" fmla="*/ 117069 h 1907196"/>
                  <a:gd name="connsiteX10" fmla="*/ 772787 w 1112528"/>
                  <a:gd name="connsiteY10" fmla="*/ 66227 h 1907196"/>
                  <a:gd name="connsiteX11" fmla="*/ 827169 w 1112528"/>
                  <a:gd name="connsiteY11" fmla="*/ 117069 h 1907196"/>
                  <a:gd name="connsiteX12" fmla="*/ 504041 w 1112528"/>
                  <a:gd name="connsiteY12" fmla="*/ 0 h 1907196"/>
                  <a:gd name="connsiteX13" fmla="*/ 1035717 w 1112528"/>
                  <a:gd name="connsiteY13" fmla="*/ 471086 h 1907196"/>
                  <a:gd name="connsiteX14" fmla="*/ 1068814 w 1112528"/>
                  <a:gd name="connsiteY14" fmla="*/ 576116 h 1907196"/>
                  <a:gd name="connsiteX15" fmla="*/ 1112528 w 1112528"/>
                  <a:gd name="connsiteY15" fmla="*/ 949064 h 1907196"/>
                  <a:gd name="connsiteX16" fmla="*/ 556264 w 1112528"/>
                  <a:gd name="connsiteY16" fmla="*/ 1907196 h 1907196"/>
                  <a:gd name="connsiteX17" fmla="*/ 0 w 1112528"/>
                  <a:gd name="connsiteY17" fmla="*/ 949064 h 1907196"/>
                  <a:gd name="connsiteX18" fmla="*/ 444158 w 1112528"/>
                  <a:gd name="connsiteY18" fmla="*/ 10398 h 1907196"/>
                  <a:gd name="connsiteX19" fmla="*/ 504041 w 1112528"/>
                  <a:gd name="connsiteY19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504041 w 1112528"/>
                  <a:gd name="connsiteY9" fmla="*/ 0 h 1907196"/>
                  <a:gd name="connsiteX10" fmla="*/ 1035717 w 1112528"/>
                  <a:gd name="connsiteY10" fmla="*/ 471086 h 1907196"/>
                  <a:gd name="connsiteX11" fmla="*/ 1068814 w 1112528"/>
                  <a:gd name="connsiteY11" fmla="*/ 576116 h 1907196"/>
                  <a:gd name="connsiteX12" fmla="*/ 1112528 w 1112528"/>
                  <a:gd name="connsiteY12" fmla="*/ 949064 h 1907196"/>
                  <a:gd name="connsiteX13" fmla="*/ 556264 w 1112528"/>
                  <a:gd name="connsiteY13" fmla="*/ 1907196 h 1907196"/>
                  <a:gd name="connsiteX14" fmla="*/ 0 w 1112528"/>
                  <a:gd name="connsiteY14" fmla="*/ 949064 h 1907196"/>
                  <a:gd name="connsiteX15" fmla="*/ 444158 w 1112528"/>
                  <a:gd name="connsiteY15" fmla="*/ 10398 h 1907196"/>
                  <a:gd name="connsiteX16" fmla="*/ 504041 w 1112528"/>
                  <a:gd name="connsiteY16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950178 w 1112528"/>
                  <a:gd name="connsiteY4" fmla="*/ 272764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504041 w 1112528"/>
                  <a:gd name="connsiteY8" fmla="*/ 0 h 1907196"/>
                  <a:gd name="connsiteX9" fmla="*/ 1035717 w 1112528"/>
                  <a:gd name="connsiteY9" fmla="*/ 471086 h 1907196"/>
                  <a:gd name="connsiteX10" fmla="*/ 1068814 w 1112528"/>
                  <a:gd name="connsiteY10" fmla="*/ 576116 h 1907196"/>
                  <a:gd name="connsiteX11" fmla="*/ 1112528 w 1112528"/>
                  <a:gd name="connsiteY11" fmla="*/ 949064 h 1907196"/>
                  <a:gd name="connsiteX12" fmla="*/ 556264 w 1112528"/>
                  <a:gd name="connsiteY12" fmla="*/ 1907196 h 1907196"/>
                  <a:gd name="connsiteX13" fmla="*/ 0 w 1112528"/>
                  <a:gd name="connsiteY13" fmla="*/ 949064 h 1907196"/>
                  <a:gd name="connsiteX14" fmla="*/ 444158 w 1112528"/>
                  <a:gd name="connsiteY14" fmla="*/ 10398 h 1907196"/>
                  <a:gd name="connsiteX15" fmla="*/ 504041 w 1112528"/>
                  <a:gd name="connsiteY15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949602 w 1112528"/>
                  <a:gd name="connsiteY4" fmla="*/ 271562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504041 w 1112528"/>
                  <a:gd name="connsiteY7" fmla="*/ 0 h 1907196"/>
                  <a:gd name="connsiteX8" fmla="*/ 1035717 w 1112528"/>
                  <a:gd name="connsiteY8" fmla="*/ 471086 h 1907196"/>
                  <a:gd name="connsiteX9" fmla="*/ 1068814 w 1112528"/>
                  <a:gd name="connsiteY9" fmla="*/ 576116 h 1907196"/>
                  <a:gd name="connsiteX10" fmla="*/ 1112528 w 1112528"/>
                  <a:gd name="connsiteY10" fmla="*/ 949064 h 1907196"/>
                  <a:gd name="connsiteX11" fmla="*/ 556264 w 1112528"/>
                  <a:gd name="connsiteY11" fmla="*/ 1907196 h 1907196"/>
                  <a:gd name="connsiteX12" fmla="*/ 0 w 1112528"/>
                  <a:gd name="connsiteY12" fmla="*/ 949064 h 1907196"/>
                  <a:gd name="connsiteX13" fmla="*/ 444158 w 1112528"/>
                  <a:gd name="connsiteY13" fmla="*/ 10398 h 1907196"/>
                  <a:gd name="connsiteX14" fmla="*/ 504041 w 1112528"/>
                  <a:gd name="connsiteY14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504041 w 1112528"/>
                  <a:gd name="connsiteY4" fmla="*/ 0 h 1907196"/>
                  <a:gd name="connsiteX5" fmla="*/ 1035717 w 1112528"/>
                  <a:gd name="connsiteY5" fmla="*/ 471086 h 1907196"/>
                  <a:gd name="connsiteX6" fmla="*/ 1068814 w 1112528"/>
                  <a:gd name="connsiteY6" fmla="*/ 576116 h 1907196"/>
                  <a:gd name="connsiteX7" fmla="*/ 1112528 w 1112528"/>
                  <a:gd name="connsiteY7" fmla="*/ 949064 h 1907196"/>
                  <a:gd name="connsiteX8" fmla="*/ 556264 w 1112528"/>
                  <a:gd name="connsiteY8" fmla="*/ 1907196 h 1907196"/>
                  <a:gd name="connsiteX9" fmla="*/ 0 w 1112528"/>
                  <a:gd name="connsiteY9" fmla="*/ 949064 h 1907196"/>
                  <a:gd name="connsiteX10" fmla="*/ 444158 w 1112528"/>
                  <a:gd name="connsiteY10" fmla="*/ 10398 h 1907196"/>
                  <a:gd name="connsiteX11" fmla="*/ 504041 w 1112528"/>
                  <a:gd name="connsiteY11" fmla="*/ 0 h 1907196"/>
                  <a:gd name="connsiteX0" fmla="*/ 1022767 w 1112528"/>
                  <a:gd name="connsiteY0" fmla="*/ 429991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504041 w 1112528"/>
                  <a:gd name="connsiteY3" fmla="*/ 0 h 1907196"/>
                  <a:gd name="connsiteX4" fmla="*/ 1035717 w 1112528"/>
                  <a:gd name="connsiteY4" fmla="*/ 471086 h 1907196"/>
                  <a:gd name="connsiteX5" fmla="*/ 1068814 w 1112528"/>
                  <a:gd name="connsiteY5" fmla="*/ 576116 h 1907196"/>
                  <a:gd name="connsiteX6" fmla="*/ 1112528 w 1112528"/>
                  <a:gd name="connsiteY6" fmla="*/ 949064 h 1907196"/>
                  <a:gd name="connsiteX7" fmla="*/ 556264 w 1112528"/>
                  <a:gd name="connsiteY7" fmla="*/ 1907196 h 1907196"/>
                  <a:gd name="connsiteX8" fmla="*/ 0 w 1112528"/>
                  <a:gd name="connsiteY8" fmla="*/ 949064 h 1907196"/>
                  <a:gd name="connsiteX9" fmla="*/ 444158 w 1112528"/>
                  <a:gd name="connsiteY9" fmla="*/ 10398 h 1907196"/>
                  <a:gd name="connsiteX10" fmla="*/ 504041 w 1112528"/>
                  <a:gd name="connsiteY10" fmla="*/ 0 h 1907196"/>
                  <a:gd name="connsiteX0" fmla="*/ 504041 w 1112528"/>
                  <a:gd name="connsiteY0" fmla="*/ 0 h 1907196"/>
                  <a:gd name="connsiteX1" fmla="*/ 1035717 w 1112528"/>
                  <a:gd name="connsiteY1" fmla="*/ 471086 h 1907196"/>
                  <a:gd name="connsiteX2" fmla="*/ 1068814 w 1112528"/>
                  <a:gd name="connsiteY2" fmla="*/ 576116 h 1907196"/>
                  <a:gd name="connsiteX3" fmla="*/ 1112528 w 1112528"/>
                  <a:gd name="connsiteY3" fmla="*/ 949064 h 1907196"/>
                  <a:gd name="connsiteX4" fmla="*/ 556264 w 1112528"/>
                  <a:gd name="connsiteY4" fmla="*/ 1907196 h 1907196"/>
                  <a:gd name="connsiteX5" fmla="*/ 0 w 1112528"/>
                  <a:gd name="connsiteY5" fmla="*/ 949064 h 1907196"/>
                  <a:gd name="connsiteX6" fmla="*/ 444158 w 1112528"/>
                  <a:gd name="connsiteY6" fmla="*/ 10398 h 1907196"/>
                  <a:gd name="connsiteX7" fmla="*/ 504041 w 1112528"/>
                  <a:gd name="connsiteY7" fmla="*/ 0 h 1907196"/>
                  <a:gd name="connsiteX0" fmla="*/ 1035717 w 1127157"/>
                  <a:gd name="connsiteY0" fmla="*/ 471086 h 1907196"/>
                  <a:gd name="connsiteX1" fmla="*/ 1068814 w 1127157"/>
                  <a:gd name="connsiteY1" fmla="*/ 576116 h 1907196"/>
                  <a:gd name="connsiteX2" fmla="*/ 1112528 w 1127157"/>
                  <a:gd name="connsiteY2" fmla="*/ 949064 h 1907196"/>
                  <a:gd name="connsiteX3" fmla="*/ 556264 w 1127157"/>
                  <a:gd name="connsiteY3" fmla="*/ 1907196 h 1907196"/>
                  <a:gd name="connsiteX4" fmla="*/ 0 w 1127157"/>
                  <a:gd name="connsiteY4" fmla="*/ 949064 h 1907196"/>
                  <a:gd name="connsiteX5" fmla="*/ 444158 w 1127157"/>
                  <a:gd name="connsiteY5" fmla="*/ 10398 h 1907196"/>
                  <a:gd name="connsiteX6" fmla="*/ 504041 w 1127157"/>
                  <a:gd name="connsiteY6" fmla="*/ 0 h 1907196"/>
                  <a:gd name="connsiteX7" fmla="*/ 1127157 w 1127157"/>
                  <a:gd name="connsiteY7" fmla="*/ 562526 h 1907196"/>
                  <a:gd name="connsiteX0" fmla="*/ 1035717 w 1112528"/>
                  <a:gd name="connsiteY0" fmla="*/ 471086 h 1907196"/>
                  <a:gd name="connsiteX1" fmla="*/ 1068814 w 1112528"/>
                  <a:gd name="connsiteY1" fmla="*/ 576116 h 1907196"/>
                  <a:gd name="connsiteX2" fmla="*/ 1112528 w 1112528"/>
                  <a:gd name="connsiteY2" fmla="*/ 949064 h 1907196"/>
                  <a:gd name="connsiteX3" fmla="*/ 556264 w 1112528"/>
                  <a:gd name="connsiteY3" fmla="*/ 1907196 h 1907196"/>
                  <a:gd name="connsiteX4" fmla="*/ 0 w 1112528"/>
                  <a:gd name="connsiteY4" fmla="*/ 949064 h 1907196"/>
                  <a:gd name="connsiteX5" fmla="*/ 444158 w 1112528"/>
                  <a:gd name="connsiteY5" fmla="*/ 10398 h 1907196"/>
                  <a:gd name="connsiteX6" fmla="*/ 504041 w 1112528"/>
                  <a:gd name="connsiteY6" fmla="*/ 0 h 1907196"/>
                  <a:gd name="connsiteX7" fmla="*/ 1101757 w 1112528"/>
                  <a:gd name="connsiteY7" fmla="*/ 333926 h 1907196"/>
                  <a:gd name="connsiteX0" fmla="*/ 1035717 w 1112528"/>
                  <a:gd name="connsiteY0" fmla="*/ 471086 h 1907196"/>
                  <a:gd name="connsiteX1" fmla="*/ 1068814 w 1112528"/>
                  <a:gd name="connsiteY1" fmla="*/ 576116 h 1907196"/>
                  <a:gd name="connsiteX2" fmla="*/ 1112528 w 1112528"/>
                  <a:gd name="connsiteY2" fmla="*/ 949064 h 1907196"/>
                  <a:gd name="connsiteX3" fmla="*/ 556264 w 1112528"/>
                  <a:gd name="connsiteY3" fmla="*/ 1907196 h 1907196"/>
                  <a:gd name="connsiteX4" fmla="*/ 0 w 1112528"/>
                  <a:gd name="connsiteY4" fmla="*/ 949064 h 1907196"/>
                  <a:gd name="connsiteX5" fmla="*/ 444158 w 1112528"/>
                  <a:gd name="connsiteY5" fmla="*/ 10398 h 1907196"/>
                  <a:gd name="connsiteX6" fmla="*/ 504041 w 1112528"/>
                  <a:gd name="connsiteY6" fmla="*/ 0 h 190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2528" h="1907196">
                    <a:moveTo>
                      <a:pt x="1035717" y="471086"/>
                    </a:moveTo>
                    <a:lnTo>
                      <a:pt x="1068814" y="576116"/>
                    </a:lnTo>
                    <a:cubicBezTo>
                      <a:pt x="1096963" y="690745"/>
                      <a:pt x="1112528" y="816774"/>
                      <a:pt x="1112528" y="949064"/>
                    </a:cubicBezTo>
                    <a:cubicBezTo>
                      <a:pt x="1112528" y="1478226"/>
                      <a:pt x="863480" y="1907196"/>
                      <a:pt x="556264" y="1907196"/>
                    </a:cubicBezTo>
                    <a:cubicBezTo>
                      <a:pt x="249048" y="1907196"/>
                      <a:pt x="0" y="1478226"/>
                      <a:pt x="0" y="949064"/>
                    </a:cubicBezTo>
                    <a:cubicBezTo>
                      <a:pt x="0" y="486047"/>
                      <a:pt x="190678" y="99740"/>
                      <a:pt x="444158" y="10398"/>
                    </a:cubicBezTo>
                    <a:lnTo>
                      <a:pt x="504041" y="0"/>
                    </a:lnTo>
                  </a:path>
                </a:pathLst>
              </a:cu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Oval 9">
                <a:extLst>
                  <a:ext uri="{FF2B5EF4-FFF2-40B4-BE49-F238E27FC236}">
                    <a16:creationId xmlns:a16="http://schemas.microsoft.com/office/drawing/2014/main" id="{603FDA63-3F2D-D861-7F07-58E406195AC9}"/>
                  </a:ext>
                </a:extLst>
              </p:cNvPr>
              <p:cNvSpPr/>
              <p:nvPr/>
            </p:nvSpPr>
            <p:spPr>
              <a:xfrm flipH="1">
                <a:off x="2771355" y="2655731"/>
                <a:ext cx="556264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3267980-418C-6749-EE38-035988DFDD88}"/>
                  </a:ext>
                </a:extLst>
              </p:cNvPr>
              <p:cNvSpPr/>
              <p:nvPr/>
            </p:nvSpPr>
            <p:spPr>
              <a:xfrm>
                <a:off x="2369489" y="26557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679141A-0D7D-2830-098C-B2FC36CD96F4}"/>
                  </a:ext>
                </a:extLst>
              </p:cNvPr>
              <p:cNvSpPr/>
              <p:nvPr/>
            </p:nvSpPr>
            <p:spPr>
              <a:xfrm>
                <a:off x="2369489" y="2655731"/>
                <a:ext cx="1916428" cy="1516350"/>
              </a:xfrm>
              <a:custGeom>
                <a:avLst/>
                <a:gdLst>
                  <a:gd name="connsiteX0" fmla="*/ 958132 w 1916428"/>
                  <a:gd name="connsiteY0" fmla="*/ 0 h 1516350"/>
                  <a:gd name="connsiteX1" fmla="*/ 1916264 w 1916428"/>
                  <a:gd name="connsiteY1" fmla="*/ 958132 h 1516350"/>
                  <a:gd name="connsiteX2" fmla="*/ 1916261 w 1916428"/>
                  <a:gd name="connsiteY2" fmla="*/ 958166 h 1516350"/>
                  <a:gd name="connsiteX3" fmla="*/ 1916428 w 1916428"/>
                  <a:gd name="connsiteY3" fmla="*/ 960086 h 1516350"/>
                  <a:gd name="connsiteX4" fmla="*/ 958296 w 1916428"/>
                  <a:gd name="connsiteY4" fmla="*/ 1516350 h 1516350"/>
                  <a:gd name="connsiteX5" fmla="*/ 164 w 1916428"/>
                  <a:gd name="connsiteY5" fmla="*/ 960086 h 1516350"/>
                  <a:gd name="connsiteX6" fmla="*/ 179 w 1916428"/>
                  <a:gd name="connsiteY6" fmla="*/ 959908 h 1516350"/>
                  <a:gd name="connsiteX7" fmla="*/ 0 w 1916428"/>
                  <a:gd name="connsiteY7" fmla="*/ 958132 h 1516350"/>
                  <a:gd name="connsiteX8" fmla="*/ 958132 w 1916428"/>
                  <a:gd name="connsiteY8" fmla="*/ 0 h 151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6428" h="1516350">
                    <a:moveTo>
                      <a:pt x="958132" y="0"/>
                    </a:moveTo>
                    <a:cubicBezTo>
                      <a:pt x="1487294" y="0"/>
                      <a:pt x="1916264" y="428970"/>
                      <a:pt x="1916264" y="958132"/>
                    </a:cubicBezTo>
                    <a:lnTo>
                      <a:pt x="1916261" y="958166"/>
                    </a:lnTo>
                    <a:lnTo>
                      <a:pt x="1916428" y="960086"/>
                    </a:lnTo>
                    <a:cubicBezTo>
                      <a:pt x="1916428" y="1267302"/>
                      <a:pt x="1487458" y="1516350"/>
                      <a:pt x="958296" y="1516350"/>
                    </a:cubicBezTo>
                    <a:cubicBezTo>
                      <a:pt x="429134" y="1516350"/>
                      <a:pt x="164" y="1267302"/>
                      <a:pt x="164" y="960086"/>
                    </a:cubicBezTo>
                    <a:lnTo>
                      <a:pt x="179" y="959908"/>
                    </a:lnTo>
                    <a:lnTo>
                      <a:pt x="0" y="958132"/>
                    </a:lnTo>
                    <a:cubicBezTo>
                      <a:pt x="0" y="428970"/>
                      <a:pt x="428970" y="0"/>
                      <a:pt x="958132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1BDDD0A-BD9B-4812-E31C-FD950B047900}"/>
                  </a:ext>
                </a:extLst>
              </p:cNvPr>
              <p:cNvSpPr/>
              <p:nvPr/>
            </p:nvSpPr>
            <p:spPr>
              <a:xfrm rot="16200000">
                <a:off x="2771521" y="2657686"/>
                <a:ext cx="1112527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EA7C6E5-AB15-6E66-EAF3-399FBB8B08D0}"/>
                  </a:ext>
                </a:extLst>
              </p:cNvPr>
              <p:cNvSpPr/>
              <p:nvPr/>
            </p:nvSpPr>
            <p:spPr>
              <a:xfrm flipH="1">
                <a:off x="2771355" y="2655729"/>
                <a:ext cx="556264" cy="1439343"/>
              </a:xfrm>
              <a:custGeom>
                <a:avLst/>
                <a:gdLst>
                  <a:gd name="connsiteX0" fmla="*/ 0 w 556264"/>
                  <a:gd name="connsiteY0" fmla="*/ 0 h 1516340"/>
                  <a:gd name="connsiteX1" fmla="*/ 0 w 556264"/>
                  <a:gd name="connsiteY1" fmla="*/ 1516340 h 1516340"/>
                  <a:gd name="connsiteX2" fmla="*/ 192931 w 556264"/>
                  <a:gd name="connsiteY2" fmla="*/ 1505049 h 1516340"/>
                  <a:gd name="connsiteX3" fmla="*/ 372782 w 556264"/>
                  <a:gd name="connsiteY3" fmla="*/ 1472636 h 1516340"/>
                  <a:gd name="connsiteX4" fmla="*/ 478435 w 556264"/>
                  <a:gd name="connsiteY4" fmla="*/ 1439343 h 1516340"/>
                  <a:gd name="connsiteX5" fmla="*/ 512550 w 556264"/>
                  <a:gd name="connsiteY5" fmla="*/ 1331082 h 1516340"/>
                  <a:gd name="connsiteX6" fmla="*/ 556264 w 556264"/>
                  <a:gd name="connsiteY6" fmla="*/ 958133 h 1516340"/>
                  <a:gd name="connsiteX7" fmla="*/ 56875 w 556264"/>
                  <a:gd name="connsiteY7" fmla="*/ 4947 h 1516340"/>
                  <a:gd name="connsiteX8" fmla="*/ 3 w 556264"/>
                  <a:gd name="connsiteY8" fmla="*/ 0 h 1516340"/>
                  <a:gd name="connsiteX0" fmla="*/ 0 w 556264"/>
                  <a:gd name="connsiteY0" fmla="*/ 1516340 h 1607780"/>
                  <a:gd name="connsiteX1" fmla="*/ 192931 w 556264"/>
                  <a:gd name="connsiteY1" fmla="*/ 1505049 h 1607780"/>
                  <a:gd name="connsiteX2" fmla="*/ 372782 w 556264"/>
                  <a:gd name="connsiteY2" fmla="*/ 1472636 h 1607780"/>
                  <a:gd name="connsiteX3" fmla="*/ 478435 w 556264"/>
                  <a:gd name="connsiteY3" fmla="*/ 1439343 h 1607780"/>
                  <a:gd name="connsiteX4" fmla="*/ 512550 w 556264"/>
                  <a:gd name="connsiteY4" fmla="*/ 1331082 h 1607780"/>
                  <a:gd name="connsiteX5" fmla="*/ 556264 w 556264"/>
                  <a:gd name="connsiteY5" fmla="*/ 958133 h 1607780"/>
                  <a:gd name="connsiteX6" fmla="*/ 56875 w 556264"/>
                  <a:gd name="connsiteY6" fmla="*/ 4947 h 1607780"/>
                  <a:gd name="connsiteX7" fmla="*/ 3 w 556264"/>
                  <a:gd name="connsiteY7" fmla="*/ 0 h 1607780"/>
                  <a:gd name="connsiteX8" fmla="*/ 0 w 556264"/>
                  <a:gd name="connsiteY8" fmla="*/ 0 h 1607780"/>
                  <a:gd name="connsiteX9" fmla="*/ 91440 w 556264"/>
                  <a:gd name="connsiteY9" fmla="*/ 1607780 h 1607780"/>
                  <a:gd name="connsiteX0" fmla="*/ 0 w 556264"/>
                  <a:gd name="connsiteY0" fmla="*/ 1516340 h 1516340"/>
                  <a:gd name="connsiteX1" fmla="*/ 192931 w 556264"/>
                  <a:gd name="connsiteY1" fmla="*/ 1505049 h 1516340"/>
                  <a:gd name="connsiteX2" fmla="*/ 372782 w 556264"/>
                  <a:gd name="connsiteY2" fmla="*/ 1472636 h 1516340"/>
                  <a:gd name="connsiteX3" fmla="*/ 478435 w 556264"/>
                  <a:gd name="connsiteY3" fmla="*/ 1439343 h 1516340"/>
                  <a:gd name="connsiteX4" fmla="*/ 512550 w 556264"/>
                  <a:gd name="connsiteY4" fmla="*/ 1331082 h 1516340"/>
                  <a:gd name="connsiteX5" fmla="*/ 556264 w 556264"/>
                  <a:gd name="connsiteY5" fmla="*/ 958133 h 1516340"/>
                  <a:gd name="connsiteX6" fmla="*/ 56875 w 556264"/>
                  <a:gd name="connsiteY6" fmla="*/ 4947 h 1516340"/>
                  <a:gd name="connsiteX7" fmla="*/ 3 w 556264"/>
                  <a:gd name="connsiteY7" fmla="*/ 0 h 1516340"/>
                  <a:gd name="connsiteX8" fmla="*/ 0 w 556264"/>
                  <a:gd name="connsiteY8" fmla="*/ 0 h 1516340"/>
                  <a:gd name="connsiteX0" fmla="*/ 192931 w 556264"/>
                  <a:gd name="connsiteY0" fmla="*/ 1505049 h 1505049"/>
                  <a:gd name="connsiteX1" fmla="*/ 372782 w 556264"/>
                  <a:gd name="connsiteY1" fmla="*/ 1472636 h 1505049"/>
                  <a:gd name="connsiteX2" fmla="*/ 478435 w 556264"/>
                  <a:gd name="connsiteY2" fmla="*/ 1439343 h 1505049"/>
                  <a:gd name="connsiteX3" fmla="*/ 512550 w 556264"/>
                  <a:gd name="connsiteY3" fmla="*/ 1331082 h 1505049"/>
                  <a:gd name="connsiteX4" fmla="*/ 556264 w 556264"/>
                  <a:gd name="connsiteY4" fmla="*/ 958133 h 1505049"/>
                  <a:gd name="connsiteX5" fmla="*/ 56875 w 556264"/>
                  <a:gd name="connsiteY5" fmla="*/ 4947 h 1505049"/>
                  <a:gd name="connsiteX6" fmla="*/ 3 w 556264"/>
                  <a:gd name="connsiteY6" fmla="*/ 0 h 1505049"/>
                  <a:gd name="connsiteX7" fmla="*/ 0 w 556264"/>
                  <a:gd name="connsiteY7" fmla="*/ 0 h 1505049"/>
                  <a:gd name="connsiteX0" fmla="*/ 372782 w 556264"/>
                  <a:gd name="connsiteY0" fmla="*/ 1472636 h 1472636"/>
                  <a:gd name="connsiteX1" fmla="*/ 478435 w 556264"/>
                  <a:gd name="connsiteY1" fmla="*/ 1439343 h 1472636"/>
                  <a:gd name="connsiteX2" fmla="*/ 512550 w 556264"/>
                  <a:gd name="connsiteY2" fmla="*/ 1331082 h 1472636"/>
                  <a:gd name="connsiteX3" fmla="*/ 556264 w 556264"/>
                  <a:gd name="connsiteY3" fmla="*/ 958133 h 1472636"/>
                  <a:gd name="connsiteX4" fmla="*/ 56875 w 556264"/>
                  <a:gd name="connsiteY4" fmla="*/ 4947 h 1472636"/>
                  <a:gd name="connsiteX5" fmla="*/ 3 w 556264"/>
                  <a:gd name="connsiteY5" fmla="*/ 0 h 1472636"/>
                  <a:gd name="connsiteX6" fmla="*/ 0 w 556264"/>
                  <a:gd name="connsiteY6" fmla="*/ 0 h 1472636"/>
                  <a:gd name="connsiteX0" fmla="*/ 478435 w 556264"/>
                  <a:gd name="connsiteY0" fmla="*/ 1439343 h 1439343"/>
                  <a:gd name="connsiteX1" fmla="*/ 512550 w 556264"/>
                  <a:gd name="connsiteY1" fmla="*/ 1331082 h 1439343"/>
                  <a:gd name="connsiteX2" fmla="*/ 556264 w 556264"/>
                  <a:gd name="connsiteY2" fmla="*/ 958133 h 1439343"/>
                  <a:gd name="connsiteX3" fmla="*/ 56875 w 556264"/>
                  <a:gd name="connsiteY3" fmla="*/ 4947 h 1439343"/>
                  <a:gd name="connsiteX4" fmla="*/ 3 w 556264"/>
                  <a:gd name="connsiteY4" fmla="*/ 0 h 1439343"/>
                  <a:gd name="connsiteX5" fmla="*/ 0 w 556264"/>
                  <a:gd name="connsiteY5" fmla="*/ 0 h 143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6264" h="1439343">
                    <a:moveTo>
                      <a:pt x="478435" y="1439343"/>
                    </a:moveTo>
                    <a:lnTo>
                      <a:pt x="512550" y="1331082"/>
                    </a:lnTo>
                    <a:cubicBezTo>
                      <a:pt x="540699" y="1216452"/>
                      <a:pt x="556264" y="1090424"/>
                      <a:pt x="556264" y="958133"/>
                    </a:cubicBezTo>
                    <a:cubicBezTo>
                      <a:pt x="556264" y="462044"/>
                      <a:pt x="337374" y="54013"/>
                      <a:pt x="56875" y="4947"/>
                    </a:cubicBez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4AABD12-9C48-CE83-E98E-85C22A025DAA}"/>
                  </a:ext>
                </a:extLst>
              </p:cNvPr>
              <p:cNvSpPr/>
              <p:nvPr/>
            </p:nvSpPr>
            <p:spPr>
              <a:xfrm>
                <a:off x="3270745" y="2655730"/>
                <a:ext cx="537890" cy="481539"/>
              </a:xfrm>
              <a:custGeom>
                <a:avLst/>
                <a:gdLst>
                  <a:gd name="connsiteX0" fmla="*/ 959447 w 962064"/>
                  <a:gd name="connsiteY0" fmla="*/ 1439459 h 1441214"/>
                  <a:gd name="connsiteX1" fmla="*/ 959447 w 962064"/>
                  <a:gd name="connsiteY1" fmla="*/ 1439459 h 1441214"/>
                  <a:gd name="connsiteX2" fmla="*/ 953879 w 962064"/>
                  <a:gd name="connsiteY2" fmla="*/ 1441214 h 1441214"/>
                  <a:gd name="connsiteX3" fmla="*/ 481048 w 962064"/>
                  <a:gd name="connsiteY3" fmla="*/ 0 h 1441214"/>
                  <a:gd name="connsiteX4" fmla="*/ 481050 w 962064"/>
                  <a:gd name="connsiteY4" fmla="*/ 0 h 1441214"/>
                  <a:gd name="connsiteX5" fmla="*/ 537924 w 962064"/>
                  <a:gd name="connsiteY5" fmla="*/ 4947 h 1441214"/>
                  <a:gd name="connsiteX6" fmla="*/ 953263 w 962064"/>
                  <a:gd name="connsiteY6" fmla="*/ 451468 h 1441214"/>
                  <a:gd name="connsiteX7" fmla="*/ 962064 w 962064"/>
                  <a:gd name="connsiteY7" fmla="*/ 481539 h 1441214"/>
                  <a:gd name="connsiteX8" fmla="*/ 854163 w 962064"/>
                  <a:gd name="connsiteY8" fmla="*/ 447537 h 1441214"/>
                  <a:gd name="connsiteX9" fmla="*/ 481215 w 962064"/>
                  <a:gd name="connsiteY9" fmla="*/ 403823 h 1441214"/>
                  <a:gd name="connsiteX10" fmla="*/ 108266 w 962064"/>
                  <a:gd name="connsiteY10" fmla="*/ 447537 h 1441214"/>
                  <a:gd name="connsiteX11" fmla="*/ 0 w 962064"/>
                  <a:gd name="connsiteY11" fmla="*/ 481654 h 1441214"/>
                  <a:gd name="connsiteX12" fmla="*/ 8835 w 962064"/>
                  <a:gd name="connsiteY12" fmla="*/ 451468 h 1441214"/>
                  <a:gd name="connsiteX13" fmla="*/ 424174 w 962064"/>
                  <a:gd name="connsiteY13" fmla="*/ 4947 h 1441214"/>
                  <a:gd name="connsiteX0" fmla="*/ 953879 w 962064"/>
                  <a:gd name="connsiteY0" fmla="*/ 1441214 h 1441214"/>
                  <a:gd name="connsiteX1" fmla="*/ 959447 w 962064"/>
                  <a:gd name="connsiteY1" fmla="*/ 1439459 h 1441214"/>
                  <a:gd name="connsiteX2" fmla="*/ 953879 w 962064"/>
                  <a:gd name="connsiteY2" fmla="*/ 1441214 h 1441214"/>
                  <a:gd name="connsiteX3" fmla="*/ 481048 w 962064"/>
                  <a:gd name="connsiteY3" fmla="*/ 0 h 1441214"/>
                  <a:gd name="connsiteX4" fmla="*/ 481050 w 962064"/>
                  <a:gd name="connsiteY4" fmla="*/ 0 h 1441214"/>
                  <a:gd name="connsiteX5" fmla="*/ 537924 w 962064"/>
                  <a:gd name="connsiteY5" fmla="*/ 4947 h 1441214"/>
                  <a:gd name="connsiteX6" fmla="*/ 953263 w 962064"/>
                  <a:gd name="connsiteY6" fmla="*/ 451468 h 1441214"/>
                  <a:gd name="connsiteX7" fmla="*/ 962064 w 962064"/>
                  <a:gd name="connsiteY7" fmla="*/ 481539 h 1441214"/>
                  <a:gd name="connsiteX8" fmla="*/ 854163 w 962064"/>
                  <a:gd name="connsiteY8" fmla="*/ 447537 h 1441214"/>
                  <a:gd name="connsiteX9" fmla="*/ 481215 w 962064"/>
                  <a:gd name="connsiteY9" fmla="*/ 403823 h 1441214"/>
                  <a:gd name="connsiteX10" fmla="*/ 108266 w 962064"/>
                  <a:gd name="connsiteY10" fmla="*/ 447537 h 1441214"/>
                  <a:gd name="connsiteX11" fmla="*/ 0 w 962064"/>
                  <a:gd name="connsiteY11" fmla="*/ 481654 h 1441214"/>
                  <a:gd name="connsiteX12" fmla="*/ 8835 w 962064"/>
                  <a:gd name="connsiteY12" fmla="*/ 451468 h 1441214"/>
                  <a:gd name="connsiteX13" fmla="*/ 424174 w 962064"/>
                  <a:gd name="connsiteY13" fmla="*/ 4947 h 1441214"/>
                  <a:gd name="connsiteX14" fmla="*/ 481048 w 962064"/>
                  <a:gd name="connsiteY14" fmla="*/ 0 h 1441214"/>
                  <a:gd name="connsiteX0" fmla="*/ 481048 w 962064"/>
                  <a:gd name="connsiteY0" fmla="*/ 0 h 481654"/>
                  <a:gd name="connsiteX1" fmla="*/ 481050 w 962064"/>
                  <a:gd name="connsiteY1" fmla="*/ 0 h 481654"/>
                  <a:gd name="connsiteX2" fmla="*/ 537924 w 962064"/>
                  <a:gd name="connsiteY2" fmla="*/ 4947 h 481654"/>
                  <a:gd name="connsiteX3" fmla="*/ 953263 w 962064"/>
                  <a:gd name="connsiteY3" fmla="*/ 451468 h 481654"/>
                  <a:gd name="connsiteX4" fmla="*/ 962064 w 962064"/>
                  <a:gd name="connsiteY4" fmla="*/ 481539 h 481654"/>
                  <a:gd name="connsiteX5" fmla="*/ 854163 w 962064"/>
                  <a:gd name="connsiteY5" fmla="*/ 447537 h 481654"/>
                  <a:gd name="connsiteX6" fmla="*/ 481215 w 962064"/>
                  <a:gd name="connsiteY6" fmla="*/ 403823 h 481654"/>
                  <a:gd name="connsiteX7" fmla="*/ 108266 w 962064"/>
                  <a:gd name="connsiteY7" fmla="*/ 447537 h 481654"/>
                  <a:gd name="connsiteX8" fmla="*/ 0 w 962064"/>
                  <a:gd name="connsiteY8" fmla="*/ 481654 h 481654"/>
                  <a:gd name="connsiteX9" fmla="*/ 8835 w 962064"/>
                  <a:gd name="connsiteY9" fmla="*/ 451468 h 481654"/>
                  <a:gd name="connsiteX10" fmla="*/ 424174 w 962064"/>
                  <a:gd name="connsiteY10" fmla="*/ 4947 h 481654"/>
                  <a:gd name="connsiteX11" fmla="*/ 481048 w 962064"/>
                  <a:gd name="connsiteY11" fmla="*/ 0 h 481654"/>
                  <a:gd name="connsiteX0" fmla="*/ 0 w 962064"/>
                  <a:gd name="connsiteY0" fmla="*/ 481654 h 573094"/>
                  <a:gd name="connsiteX1" fmla="*/ 8835 w 962064"/>
                  <a:gd name="connsiteY1" fmla="*/ 451468 h 573094"/>
                  <a:gd name="connsiteX2" fmla="*/ 424174 w 962064"/>
                  <a:gd name="connsiteY2" fmla="*/ 4947 h 573094"/>
                  <a:gd name="connsiteX3" fmla="*/ 481048 w 962064"/>
                  <a:gd name="connsiteY3" fmla="*/ 0 h 573094"/>
                  <a:gd name="connsiteX4" fmla="*/ 481050 w 962064"/>
                  <a:gd name="connsiteY4" fmla="*/ 0 h 573094"/>
                  <a:gd name="connsiteX5" fmla="*/ 537924 w 962064"/>
                  <a:gd name="connsiteY5" fmla="*/ 4947 h 573094"/>
                  <a:gd name="connsiteX6" fmla="*/ 953263 w 962064"/>
                  <a:gd name="connsiteY6" fmla="*/ 451468 h 573094"/>
                  <a:gd name="connsiteX7" fmla="*/ 962064 w 962064"/>
                  <a:gd name="connsiteY7" fmla="*/ 481539 h 573094"/>
                  <a:gd name="connsiteX8" fmla="*/ 854163 w 962064"/>
                  <a:gd name="connsiteY8" fmla="*/ 447537 h 573094"/>
                  <a:gd name="connsiteX9" fmla="*/ 481215 w 962064"/>
                  <a:gd name="connsiteY9" fmla="*/ 403823 h 573094"/>
                  <a:gd name="connsiteX10" fmla="*/ 108266 w 962064"/>
                  <a:gd name="connsiteY10" fmla="*/ 447537 h 573094"/>
                  <a:gd name="connsiteX11" fmla="*/ 91440 w 962064"/>
                  <a:gd name="connsiteY11" fmla="*/ 573094 h 57309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9" fmla="*/ 481215 w 962064"/>
                  <a:gd name="connsiteY9" fmla="*/ 403823 h 481654"/>
                  <a:gd name="connsiteX10" fmla="*/ 108266 w 962064"/>
                  <a:gd name="connsiteY10" fmla="*/ 447537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9" fmla="*/ 481215 w 962064"/>
                  <a:gd name="connsiteY9" fmla="*/ 403823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0" fmla="*/ 0 w 953229"/>
                  <a:gd name="connsiteY0" fmla="*/ 451468 h 481539"/>
                  <a:gd name="connsiteX1" fmla="*/ 415339 w 953229"/>
                  <a:gd name="connsiteY1" fmla="*/ 4947 h 481539"/>
                  <a:gd name="connsiteX2" fmla="*/ 472213 w 953229"/>
                  <a:gd name="connsiteY2" fmla="*/ 0 h 481539"/>
                  <a:gd name="connsiteX3" fmla="*/ 472215 w 953229"/>
                  <a:gd name="connsiteY3" fmla="*/ 0 h 481539"/>
                  <a:gd name="connsiteX4" fmla="*/ 529089 w 953229"/>
                  <a:gd name="connsiteY4" fmla="*/ 4947 h 481539"/>
                  <a:gd name="connsiteX5" fmla="*/ 944428 w 953229"/>
                  <a:gd name="connsiteY5" fmla="*/ 451468 h 481539"/>
                  <a:gd name="connsiteX6" fmla="*/ 953229 w 953229"/>
                  <a:gd name="connsiteY6" fmla="*/ 481539 h 481539"/>
                  <a:gd name="connsiteX0" fmla="*/ 0 w 537890"/>
                  <a:gd name="connsiteY0" fmla="*/ 4947 h 481539"/>
                  <a:gd name="connsiteX1" fmla="*/ 56874 w 537890"/>
                  <a:gd name="connsiteY1" fmla="*/ 0 h 481539"/>
                  <a:gd name="connsiteX2" fmla="*/ 56876 w 537890"/>
                  <a:gd name="connsiteY2" fmla="*/ 0 h 481539"/>
                  <a:gd name="connsiteX3" fmla="*/ 113750 w 537890"/>
                  <a:gd name="connsiteY3" fmla="*/ 4947 h 481539"/>
                  <a:gd name="connsiteX4" fmla="*/ 529089 w 537890"/>
                  <a:gd name="connsiteY4" fmla="*/ 451468 h 481539"/>
                  <a:gd name="connsiteX5" fmla="*/ 537890 w 537890"/>
                  <a:gd name="connsiteY5" fmla="*/ 481539 h 481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7890" h="481539">
                    <a:moveTo>
                      <a:pt x="0" y="4947"/>
                    </a:moveTo>
                    <a:lnTo>
                      <a:pt x="56874" y="0"/>
                    </a:lnTo>
                    <a:lnTo>
                      <a:pt x="56876" y="0"/>
                    </a:lnTo>
                    <a:lnTo>
                      <a:pt x="113750" y="4947"/>
                    </a:lnTo>
                    <a:cubicBezTo>
                      <a:pt x="289062" y="35613"/>
                      <a:pt x="440308" y="206500"/>
                      <a:pt x="529089" y="451468"/>
                    </a:cubicBezTo>
                    <a:lnTo>
                      <a:pt x="537890" y="481539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4050EE2A-20A1-08FB-568D-9B4A7D08D2F3}"/>
                </a:ext>
              </a:extLst>
            </p:cNvPr>
            <p:cNvSpPr/>
            <p:nvPr/>
          </p:nvSpPr>
          <p:spPr>
            <a:xfrm>
              <a:off x="376240" y="1981409"/>
              <a:ext cx="6340377" cy="1484870"/>
            </a:xfrm>
            <a:prstGeom prst="parallelogram">
              <a:avLst>
                <a:gd name="adj" fmla="val 10533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924E1B-77B1-12D8-B5AA-9899D31BF0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4DB9A77-DED4-C719-CAB1-658A0AFA3C11}"/>
                </a:ext>
              </a:extLst>
            </p:cNvPr>
            <p:cNvSpPr/>
            <p:nvPr/>
          </p:nvSpPr>
          <p:spPr>
            <a:xfrm rot="147477">
              <a:off x="2430636" y="2305025"/>
              <a:ext cx="148544" cy="6086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EA0105F-3FF2-74BF-528E-BB0A2D82459C}"/>
                    </a:ext>
                  </a:extLst>
                </p:cNvPr>
                <p:cNvSpPr txBox="1"/>
                <p:nvPr/>
              </p:nvSpPr>
              <p:spPr>
                <a:xfrm>
                  <a:off x="5270150" y="149019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EA0105F-3FF2-74BF-528E-BB0A2D824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150" y="1490192"/>
                  <a:ext cx="367986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88333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913AFFF-7AF8-9C8A-344F-602999E65A7D}"/>
              </a:ext>
            </a:extLst>
          </p:cNvPr>
          <p:cNvSpPr txBox="1"/>
          <p:nvPr/>
        </p:nvSpPr>
        <p:spPr>
          <a:xfrm>
            <a:off x="6777148" y="1008927"/>
            <a:ext cx="49295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Geometry of</a:t>
            </a:r>
            <a:endParaRPr lang="en-US" sz="6000" dirty="0">
              <a:latin typeface="Alice" panose="000005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4FE207-9C6F-53AC-7E8F-4924A2A2E153}"/>
              </a:ext>
            </a:extLst>
          </p:cNvPr>
          <p:cNvSpPr txBox="1"/>
          <p:nvPr/>
        </p:nvSpPr>
        <p:spPr>
          <a:xfrm>
            <a:off x="3578204" y="3960112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Vector space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537E0A-F3ED-64D6-E18F-DFB7591C57B2}"/>
              </a:ext>
            </a:extLst>
          </p:cNvPr>
          <p:cNvSpPr txBox="1"/>
          <p:nvPr/>
        </p:nvSpPr>
        <p:spPr>
          <a:xfrm>
            <a:off x="5169157" y="5556685"/>
            <a:ext cx="3188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Projective space</a:t>
            </a:r>
          </a:p>
        </p:txBody>
      </p:sp>
    </p:spTree>
    <p:extLst>
      <p:ext uri="{BB962C8B-B14F-4D97-AF65-F5344CB8AC3E}">
        <p14:creationId xmlns:p14="http://schemas.microsoft.com/office/powerpoint/2010/main" val="74830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8A231-00A4-5750-DD1A-89C8C7F4485A}"/>
              </a:ext>
            </a:extLst>
          </p:cNvPr>
          <p:cNvSpPr txBox="1"/>
          <p:nvPr/>
        </p:nvSpPr>
        <p:spPr>
          <a:xfrm>
            <a:off x="7046542" y="2390481"/>
            <a:ext cx="49968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dirty="0">
                <a:latin typeface="Alice" panose="00000500000000000000" pitchFamily="2" charset="0"/>
              </a:rPr>
              <a:t>mixed states</a:t>
            </a:r>
            <a:endParaRPr lang="en-US" sz="6000" dirty="0">
              <a:latin typeface="Alice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13AFFF-7AF8-9C8A-344F-602999E65A7D}"/>
              </a:ext>
            </a:extLst>
          </p:cNvPr>
          <p:cNvSpPr txBox="1"/>
          <p:nvPr/>
        </p:nvSpPr>
        <p:spPr>
          <a:xfrm>
            <a:off x="7080206" y="157462"/>
            <a:ext cx="49295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Geometry of</a:t>
            </a:r>
            <a:endParaRPr lang="en-US" sz="6000" dirty="0">
              <a:latin typeface="Alice" panose="000005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537E0A-F3ED-64D6-E18F-DFB7591C57B2}"/>
              </a:ext>
            </a:extLst>
          </p:cNvPr>
          <p:cNvSpPr txBox="1"/>
          <p:nvPr/>
        </p:nvSpPr>
        <p:spPr>
          <a:xfrm>
            <a:off x="2850893" y="5845915"/>
            <a:ext cx="5176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Convex space of ensembles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7706178" y="1250569"/>
            <a:ext cx="36776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quantum</a:t>
            </a:r>
            <a:endParaRPr lang="en-US" sz="6000" dirty="0">
              <a:latin typeface="Alice" panose="00000500000000000000" pitchFamily="2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60C7692-CF06-A81D-6750-E5A815C1274E}"/>
              </a:ext>
            </a:extLst>
          </p:cNvPr>
          <p:cNvGrpSpPr/>
          <p:nvPr/>
        </p:nvGrpSpPr>
        <p:grpSpPr>
          <a:xfrm>
            <a:off x="305850" y="-1488302"/>
            <a:ext cx="5705675" cy="6093733"/>
            <a:chOff x="1746209" y="-1245025"/>
            <a:chExt cx="5705675" cy="609373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52FF8D1-7FD9-6F39-6A10-477590DB8F11}"/>
                </a:ext>
              </a:extLst>
            </p:cNvPr>
            <p:cNvGrpSpPr/>
            <p:nvPr/>
          </p:nvGrpSpPr>
          <p:grpSpPr>
            <a:xfrm>
              <a:off x="2256590" y="406398"/>
              <a:ext cx="3245442" cy="4442310"/>
              <a:chOff x="6689695" y="3886935"/>
              <a:chExt cx="1916430" cy="262317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3D5EC09-6D54-8484-C4DA-00309924F0C0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16266"/>
                <a:chOff x="2521889" y="2808131"/>
                <a:chExt cx="1916430" cy="1916266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CDFEC67-FDC5-33CE-8197-562CA31DD1D9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31">
                  <a:extLst>
                    <a:ext uri="{FF2B5EF4-FFF2-40B4-BE49-F238E27FC236}">
                      <a16:creationId xmlns:a16="http://schemas.microsoft.com/office/drawing/2014/main" id="{19A3A3FD-CEDD-32F7-4DE4-151C224237CB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82031947-1EFF-F0CC-5840-F58B326AE226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98BBA770-8631-9B4B-08C8-E71981069493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31CF4E69-4C02-D2E0-E3AF-E8EE2C5D03DF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5" name="Oval 9">
                    <a:extLst>
                      <a:ext uri="{FF2B5EF4-FFF2-40B4-BE49-F238E27FC236}">
                        <a16:creationId xmlns:a16="http://schemas.microsoft.com/office/drawing/2014/main" id="{86CA51B9-6EC0-5FBB-F894-97CAFBDA7DD7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DA3965D3-860C-7759-2FB1-CD68BA4B22E7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647F338D-5FE2-CE35-7CA2-14B522F06562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3" name="Oval 9">
                    <a:extLst>
                      <a:ext uri="{FF2B5EF4-FFF2-40B4-BE49-F238E27FC236}">
                        <a16:creationId xmlns:a16="http://schemas.microsoft.com/office/drawing/2014/main" id="{E5EFDE67-09F9-7218-4CA4-AD46F939A325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95DEE14-239C-9C0C-2E8F-A5187477E466}"/>
                  </a:ext>
                </a:extLst>
              </p:cNvPr>
              <p:cNvGrpSpPr/>
              <p:nvPr/>
            </p:nvGrpSpPr>
            <p:grpSpPr>
              <a:xfrm>
                <a:off x="7378553" y="3886935"/>
                <a:ext cx="708977" cy="2623179"/>
                <a:chOff x="10193624" y="1043620"/>
                <a:chExt cx="708977" cy="262317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991FA488-E147-7633-9119-A68DAE2A98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97209" y="1043620"/>
                      <a:ext cx="672058" cy="2180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8AF48CDF-9249-43EA-2C35-36CC5A8140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7209" y="1043620"/>
                      <a:ext cx="672058" cy="21809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15ED7665-CB6B-DF7A-1BD0-10ADFF5889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93624" y="3253719"/>
                      <a:ext cx="708977" cy="4130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8050B8E4-5771-5548-7F6D-B9466E622A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3624" y="3253719"/>
                      <a:ext cx="708977" cy="41308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C17C200-99E5-A8C6-C330-CD8A2F44EDFA}"/>
                </a:ext>
              </a:extLst>
            </p:cNvPr>
            <p:cNvCxnSpPr>
              <a:cxnSpLocks/>
              <a:stCxn id="74" idx="0"/>
              <a:endCxn id="74" idx="4"/>
            </p:cNvCxnSpPr>
            <p:nvPr/>
          </p:nvCxnSpPr>
          <p:spPr>
            <a:xfrm>
              <a:off x="3879168" y="858949"/>
              <a:ext cx="0" cy="32451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5AB3110-EF9B-A817-A979-1CE388E2A9B9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 flipV="1">
              <a:off x="3167234" y="2578107"/>
              <a:ext cx="584775" cy="35564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FB86CAD1-5306-E194-574B-0E716CC1676B}"/>
                </a:ext>
              </a:extLst>
            </p:cNvPr>
            <p:cNvSpPr/>
            <p:nvPr/>
          </p:nvSpPr>
          <p:spPr>
            <a:xfrm rot="12811276">
              <a:off x="3144675" y="378782"/>
              <a:ext cx="4307209" cy="4307209"/>
            </a:xfrm>
            <a:prstGeom prst="arc">
              <a:avLst>
                <a:gd name="adj1" fmla="val 17669718"/>
                <a:gd name="adj2" fmla="val 18962680"/>
              </a:avLst>
            </a:prstGeom>
            <a:ln w="38100">
              <a:solidFill>
                <a:schemeClr val="accent6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AA8D4086-3D4C-EA68-B1A4-1030E8FEF355}"/>
                </a:ext>
              </a:extLst>
            </p:cNvPr>
            <p:cNvSpPr/>
            <p:nvPr/>
          </p:nvSpPr>
          <p:spPr>
            <a:xfrm rot="9230533">
              <a:off x="1746209" y="-1245025"/>
              <a:ext cx="4307209" cy="4307209"/>
            </a:xfrm>
            <a:prstGeom prst="arc">
              <a:avLst>
                <a:gd name="adj1" fmla="val 17042519"/>
                <a:gd name="adj2" fmla="val 18962680"/>
              </a:avLst>
            </a:prstGeom>
            <a:ln w="38100">
              <a:solidFill>
                <a:schemeClr val="accent4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6A1C58A-EFB6-FBDA-CDC6-C83E6A8FB1BF}"/>
              </a:ext>
            </a:extLst>
          </p:cNvPr>
          <p:cNvGrpSpPr/>
          <p:nvPr/>
        </p:nvGrpSpPr>
        <p:grpSpPr>
          <a:xfrm>
            <a:off x="8038545" y="3760810"/>
            <a:ext cx="2598008" cy="2919995"/>
            <a:chOff x="808132" y="1517931"/>
            <a:chExt cx="2598008" cy="29199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63838D9-0DE1-A6B1-92FD-02A326D7C9F8}"/>
                    </a:ext>
                  </a:extLst>
                </p:cNvPr>
                <p:cNvSpPr txBox="1"/>
                <p:nvPr/>
              </p:nvSpPr>
              <p:spPr>
                <a:xfrm>
                  <a:off x="1727254" y="1517931"/>
                  <a:ext cx="7934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579C744-DEE6-8577-C4DA-395B8D0AD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54" y="1517931"/>
                  <a:ext cx="7934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50B3C03-762A-8CA3-D585-592608B80DB1}"/>
                </a:ext>
              </a:extLst>
            </p:cNvPr>
            <p:cNvSpPr/>
            <p:nvPr/>
          </p:nvSpPr>
          <p:spPr>
            <a:xfrm>
              <a:off x="1637389" y="2669176"/>
              <a:ext cx="939492" cy="9394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3BA003C-5894-A5BC-2687-DB07CDBECE56}"/>
                </a:ext>
              </a:extLst>
            </p:cNvPr>
            <p:cNvSpPr/>
            <p:nvPr/>
          </p:nvSpPr>
          <p:spPr>
            <a:xfrm>
              <a:off x="1328556" y="2360344"/>
              <a:ext cx="1557160" cy="1557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5423624-C129-CAFE-0C29-99454C10ED80}"/>
                </a:ext>
              </a:extLst>
            </p:cNvPr>
            <p:cNvSpPr/>
            <p:nvPr/>
          </p:nvSpPr>
          <p:spPr>
            <a:xfrm>
              <a:off x="1479810" y="2511597"/>
              <a:ext cx="1254652" cy="12546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97C2B83-1CF5-6203-6CB7-BC118E51F4C4}"/>
                    </a:ext>
                  </a:extLst>
                </p:cNvPr>
                <p:cNvSpPr txBox="1"/>
                <p:nvPr/>
              </p:nvSpPr>
              <p:spPr>
                <a:xfrm>
                  <a:off x="1604829" y="2711902"/>
                  <a:ext cx="1054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0E5470F-0433-6FDD-9060-AE6A94E3F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829" y="2711902"/>
                  <a:ext cx="105477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D7D03BB-9204-AB16-7F92-2B86E62D6917}"/>
                </a:ext>
              </a:extLst>
            </p:cNvPr>
            <p:cNvSpPr/>
            <p:nvPr/>
          </p:nvSpPr>
          <p:spPr>
            <a:xfrm>
              <a:off x="808132" y="1839920"/>
              <a:ext cx="2598008" cy="2598006"/>
            </a:xfrm>
            <a:prstGeom prst="ellips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15CFBD-893F-60E7-A25B-6603A3FFBD7A}"/>
                </a:ext>
              </a:extLst>
            </p:cNvPr>
            <p:cNvSpPr/>
            <p:nvPr/>
          </p:nvSpPr>
          <p:spPr>
            <a:xfrm>
              <a:off x="1094800" y="2126588"/>
              <a:ext cx="2024672" cy="20246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3F7F1689-0106-8DBD-3533-A5026B252FD7}"/>
              </a:ext>
            </a:extLst>
          </p:cNvPr>
          <p:cNvSpPr txBox="1"/>
          <p:nvPr/>
        </p:nvSpPr>
        <p:spPr>
          <a:xfrm>
            <a:off x="3967016" y="401678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Evolutions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F3A218C-95FC-7F6C-8F8B-D4B9FAFA1041}"/>
              </a:ext>
            </a:extLst>
          </p:cNvPr>
          <p:cNvSpPr txBox="1"/>
          <p:nvPr/>
        </p:nvSpPr>
        <p:spPr>
          <a:xfrm>
            <a:off x="3029309" y="4262114"/>
            <a:ext cx="339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Max energy extraction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6290C59-D0B8-B4E5-360F-5D686E285D98}"/>
              </a:ext>
            </a:extLst>
          </p:cNvPr>
          <p:cNvSpPr txBox="1"/>
          <p:nvPr/>
        </p:nvSpPr>
        <p:spPr>
          <a:xfrm>
            <a:off x="3248921" y="3851107"/>
            <a:ext cx="3172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</a:rPr>
              <a:t>Max entropy increase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E3F0BD1-FCD1-9CBF-8F08-D596C52CD295}"/>
              </a:ext>
            </a:extLst>
          </p:cNvPr>
          <p:cNvSpPr txBox="1"/>
          <p:nvPr/>
        </p:nvSpPr>
        <p:spPr>
          <a:xfrm>
            <a:off x="4778185" y="3440100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FFC000"/>
                </a:solidFill>
              </a:rPr>
              <a:t>Reversible</a:t>
            </a:r>
          </a:p>
        </p:txBody>
      </p:sp>
    </p:spTree>
    <p:extLst>
      <p:ext uri="{BB962C8B-B14F-4D97-AF65-F5344CB8AC3E}">
        <p14:creationId xmlns:p14="http://schemas.microsoft.com/office/powerpoint/2010/main" val="272231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8A231-00A4-5750-DD1A-89C8C7F4485A}"/>
              </a:ext>
            </a:extLst>
          </p:cNvPr>
          <p:cNvSpPr txBox="1"/>
          <p:nvPr/>
        </p:nvSpPr>
        <p:spPr>
          <a:xfrm>
            <a:off x="5548279" y="2246927"/>
            <a:ext cx="63626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dirty="0">
                <a:latin typeface="Alice" panose="00000500000000000000" pitchFamily="2" charset="0"/>
              </a:rPr>
              <a:t>quantum spaces</a:t>
            </a:r>
            <a:endParaRPr lang="en-US" sz="6000" dirty="0">
              <a:latin typeface="Alice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13AFFF-7AF8-9C8A-344F-602999E65A7D}"/>
              </a:ext>
            </a:extLst>
          </p:cNvPr>
          <p:cNvSpPr txBox="1"/>
          <p:nvPr/>
        </p:nvSpPr>
        <p:spPr>
          <a:xfrm>
            <a:off x="8869701" y="152782"/>
            <a:ext cx="30412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Infinite</a:t>
            </a:r>
            <a:endParaRPr lang="en-US" sz="6000" dirty="0">
              <a:latin typeface="Alice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7034262" y="1199854"/>
            <a:ext cx="48766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dimensional</a:t>
            </a:r>
            <a:endParaRPr lang="en-US" sz="6000" dirty="0">
              <a:latin typeface="Alice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062ABE-00B9-1F76-1214-117B33522CA8}"/>
                  </a:ext>
                </a:extLst>
              </p:cNvPr>
              <p:cNvSpPr txBox="1"/>
              <p:nvPr/>
            </p:nvSpPr>
            <p:spPr>
              <a:xfrm>
                <a:off x="7802432" y="5284742"/>
                <a:ext cx="3845220" cy="1324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dirty="0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rad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062ABE-00B9-1F76-1214-117B33522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432" y="5284742"/>
                <a:ext cx="3845220" cy="1324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BD369D-70C1-42F5-CACD-F80CB39F4EC5}"/>
                  </a:ext>
                </a:extLst>
              </p:cNvPr>
              <p:cNvSpPr txBox="1"/>
              <p:nvPr/>
            </p:nvSpPr>
            <p:spPr>
              <a:xfrm>
                <a:off x="3102049" y="3762766"/>
                <a:ext cx="8398966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BD369D-70C1-42F5-CACD-F80CB39F4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049" y="3762766"/>
                <a:ext cx="8398966" cy="1144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EC1563-FB50-5216-3097-5AF0BC9F1FDF}"/>
                  </a:ext>
                </a:extLst>
              </p:cNvPr>
              <p:cNvSpPr txBox="1"/>
              <p:nvPr/>
            </p:nvSpPr>
            <p:spPr>
              <a:xfrm>
                <a:off x="173488" y="288188"/>
                <a:ext cx="75895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dirty="0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EC1563-FB50-5216-3097-5AF0BC9F1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88" y="288188"/>
                <a:ext cx="758957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4D7AB9-24D7-AB94-5758-0B801149BC14}"/>
              </a:ext>
            </a:extLst>
          </p:cNvPr>
          <p:cNvCxnSpPr>
            <a:cxnSpLocks/>
          </p:cNvCxnSpPr>
          <p:nvPr/>
        </p:nvCxnSpPr>
        <p:spPr>
          <a:xfrm flipH="1" flipV="1">
            <a:off x="5795404" y="4780105"/>
            <a:ext cx="233330" cy="60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C44E2D-1295-DBDA-79C2-5631EEECEDB0}"/>
              </a:ext>
            </a:extLst>
          </p:cNvPr>
          <p:cNvCxnSpPr>
            <a:cxnSpLocks/>
          </p:cNvCxnSpPr>
          <p:nvPr/>
        </p:nvCxnSpPr>
        <p:spPr>
          <a:xfrm flipV="1">
            <a:off x="6096000" y="4748915"/>
            <a:ext cx="1547123" cy="636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DD3348C-6753-237C-0BFD-0C362A98927B}"/>
              </a:ext>
            </a:extLst>
          </p:cNvPr>
          <p:cNvSpPr txBox="1"/>
          <p:nvPr/>
        </p:nvSpPr>
        <p:spPr>
          <a:xfrm>
            <a:off x="3363099" y="5385655"/>
            <a:ext cx="37064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Probability density</a:t>
            </a:r>
          </a:p>
          <a:p>
            <a:pPr algn="ctr"/>
            <a:r>
              <a:rPr lang="en-US" sz="3200" dirty="0">
                <a:solidFill>
                  <a:srgbClr val="C00000"/>
                </a:solidFill>
              </a:rPr>
              <a:t>is not invariant!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DC7990-2BF4-9345-279E-0D6DC5C07982}"/>
              </a:ext>
            </a:extLst>
          </p:cNvPr>
          <p:cNvSpPr txBox="1"/>
          <p:nvPr/>
        </p:nvSpPr>
        <p:spPr>
          <a:xfrm>
            <a:off x="2509139" y="1556526"/>
            <a:ext cx="38651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Discrete probability</a:t>
            </a:r>
          </a:p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is invariant!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387199-238D-6975-E156-317B807D061A}"/>
              </a:ext>
            </a:extLst>
          </p:cNvPr>
          <p:cNvCxnSpPr>
            <a:cxnSpLocks/>
          </p:cNvCxnSpPr>
          <p:nvPr/>
        </p:nvCxnSpPr>
        <p:spPr>
          <a:xfrm flipH="1" flipV="1">
            <a:off x="2868719" y="1010855"/>
            <a:ext cx="1198784" cy="54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E37763-CE49-F8F8-FA57-3F4D40804B48}"/>
              </a:ext>
            </a:extLst>
          </p:cNvPr>
          <p:cNvCxnSpPr>
            <a:cxnSpLocks/>
          </p:cNvCxnSpPr>
          <p:nvPr/>
        </p:nvCxnSpPr>
        <p:spPr>
          <a:xfrm flipV="1">
            <a:off x="4208684" y="1010855"/>
            <a:ext cx="186742" cy="54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CBFF6B-F267-8CF1-C13A-E04391B18043}"/>
                  </a:ext>
                </a:extLst>
              </p:cNvPr>
              <p:cNvSpPr txBox="1"/>
              <p:nvPr/>
            </p:nvSpPr>
            <p:spPr>
              <a:xfrm>
                <a:off x="173488" y="2477759"/>
                <a:ext cx="30626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3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36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CBFF6B-F267-8CF1-C13A-E04391B18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88" y="2477759"/>
                <a:ext cx="306263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20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8A231-00A4-5750-DD1A-89C8C7F4485A}"/>
              </a:ext>
            </a:extLst>
          </p:cNvPr>
          <p:cNvSpPr txBox="1"/>
          <p:nvPr/>
        </p:nvSpPr>
        <p:spPr>
          <a:xfrm>
            <a:off x="744902" y="2395194"/>
            <a:ext cx="84417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dirty="0">
                <a:solidFill>
                  <a:srgbClr val="008000"/>
                </a:solidFill>
                <a:latin typeface="Alice" panose="00000500000000000000" pitchFamily="2" charset="0"/>
              </a:rPr>
              <a:t>Q&amp;A on foundations?</a:t>
            </a:r>
            <a:endParaRPr lang="en-US" sz="6000" dirty="0">
              <a:solidFill>
                <a:srgbClr val="008000"/>
              </a:solidFill>
              <a:latin typeface="Alice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753625" y="253923"/>
            <a:ext cx="61766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Channel update</a:t>
            </a:r>
            <a:endParaRPr lang="en-US" sz="6000" dirty="0">
              <a:latin typeface="Alice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28B74-09EB-1539-E90D-41B26BAC879D}"/>
              </a:ext>
            </a:extLst>
          </p:cNvPr>
          <p:cNvSpPr txBox="1"/>
          <p:nvPr/>
        </p:nvSpPr>
        <p:spPr>
          <a:xfrm>
            <a:off x="5202270" y="1695358"/>
            <a:ext cx="4857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&gt;3000 subscribers! 🎉🎉🎉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19527-8BCC-0D44-CAB9-BF89C153E9AC}"/>
              </a:ext>
            </a:extLst>
          </p:cNvPr>
          <p:cNvSpPr txBox="1"/>
          <p:nvPr/>
        </p:nvSpPr>
        <p:spPr>
          <a:xfrm>
            <a:off x="7580059" y="379969"/>
            <a:ext cx="28424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2023 in review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90122-E3D7-2154-7291-A1FC343BAC70}"/>
              </a:ext>
            </a:extLst>
          </p:cNvPr>
          <p:cNvSpPr txBox="1"/>
          <p:nvPr/>
        </p:nvSpPr>
        <p:spPr>
          <a:xfrm>
            <a:off x="4348446" y="4864227"/>
            <a:ext cx="68130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400" dirty="0">
                <a:solidFill>
                  <a:srgbClr val="008000"/>
                </a:solidFill>
                <a:latin typeface="Alice" panose="00000500000000000000" pitchFamily="2" charset="0"/>
              </a:rPr>
              <a:t>Videos on open problems?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3D23BC-CCDC-3E66-E05F-8B7853F771FC}"/>
              </a:ext>
            </a:extLst>
          </p:cNvPr>
          <p:cNvSpPr txBox="1"/>
          <p:nvPr/>
        </p:nvSpPr>
        <p:spPr>
          <a:xfrm>
            <a:off x="6269261" y="5759002"/>
            <a:ext cx="2265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research!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3BD868-7CBA-3935-9728-999CC6DCEA36}"/>
              </a:ext>
            </a:extLst>
          </p:cNvPr>
          <p:cNvSpPr txBox="1"/>
          <p:nvPr/>
        </p:nvSpPr>
        <p:spPr>
          <a:xfrm>
            <a:off x="3558531" y="4065191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Published papers!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83332-CE23-53F5-84E6-41CA871B7BA5}"/>
              </a:ext>
            </a:extLst>
          </p:cNvPr>
          <p:cNvSpPr txBox="1"/>
          <p:nvPr/>
        </p:nvSpPr>
        <p:spPr>
          <a:xfrm>
            <a:off x="7456819" y="4167133"/>
            <a:ext cx="2638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Published papers!</a:t>
            </a:r>
          </a:p>
        </p:txBody>
      </p:sp>
    </p:spTree>
    <p:extLst>
      <p:ext uri="{BB962C8B-B14F-4D97-AF65-F5344CB8AC3E}">
        <p14:creationId xmlns:p14="http://schemas.microsoft.com/office/powerpoint/2010/main" val="346810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8A231-00A4-5750-DD1A-89C8C7F4485A}"/>
              </a:ext>
            </a:extLst>
          </p:cNvPr>
          <p:cNvSpPr txBox="1"/>
          <p:nvPr/>
        </p:nvSpPr>
        <p:spPr>
          <a:xfrm>
            <a:off x="2794293" y="3889670"/>
            <a:ext cx="322716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008000"/>
                </a:solidFill>
                <a:latin typeface="Alice" panose="00000500000000000000" pitchFamily="2" charset="0"/>
              </a:rPr>
              <a:t>Reverse</a:t>
            </a:r>
            <a:br>
              <a:rPr lang="en-US" sz="6600" dirty="0">
                <a:solidFill>
                  <a:srgbClr val="008000"/>
                </a:solidFill>
                <a:latin typeface="Alice" panose="00000500000000000000" pitchFamily="2" charset="0"/>
              </a:rPr>
            </a:br>
            <a:r>
              <a:rPr lang="en-US" sz="6600" dirty="0">
                <a:solidFill>
                  <a:srgbClr val="008000"/>
                </a:solidFill>
                <a:latin typeface="Alice" panose="00000500000000000000" pitchFamily="2" charset="0"/>
              </a:rPr>
              <a:t>physics</a:t>
            </a:r>
            <a:endParaRPr lang="en-US" sz="6000" dirty="0">
              <a:solidFill>
                <a:srgbClr val="008000"/>
              </a:solidFill>
              <a:latin typeface="Alice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553457" y="1838135"/>
            <a:ext cx="110850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Alice" panose="00000500000000000000" pitchFamily="2" charset="0"/>
              </a:rPr>
              <a:t>Channel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C5839-C236-B893-A3A1-48E02B815211}"/>
              </a:ext>
            </a:extLst>
          </p:cNvPr>
          <p:cNvSpPr txBox="1"/>
          <p:nvPr/>
        </p:nvSpPr>
        <p:spPr>
          <a:xfrm>
            <a:off x="6432132" y="3889670"/>
            <a:ext cx="514275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008000"/>
                </a:solidFill>
                <a:latin typeface="Alice" panose="00000500000000000000" pitchFamily="2" charset="0"/>
              </a:rPr>
              <a:t>Physical</a:t>
            </a:r>
            <a:br>
              <a:rPr lang="en-US" sz="6600" dirty="0">
                <a:solidFill>
                  <a:srgbClr val="008000"/>
                </a:solidFill>
                <a:latin typeface="Alice" panose="00000500000000000000" pitchFamily="2" charset="0"/>
              </a:rPr>
            </a:br>
            <a:r>
              <a:rPr lang="en-US" sz="6600" dirty="0">
                <a:solidFill>
                  <a:srgbClr val="008000"/>
                </a:solidFill>
                <a:latin typeface="Alice" panose="00000500000000000000" pitchFamily="2" charset="0"/>
              </a:rPr>
              <a:t>mathematics</a:t>
            </a:r>
            <a:endParaRPr lang="en-US" sz="6000" dirty="0">
              <a:solidFill>
                <a:srgbClr val="008000"/>
              </a:solidFill>
              <a:latin typeface="Alice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74AC5-C943-6FBE-C078-06EB6E30043E}"/>
              </a:ext>
            </a:extLst>
          </p:cNvPr>
          <p:cNvSpPr txBox="1"/>
          <p:nvPr/>
        </p:nvSpPr>
        <p:spPr>
          <a:xfrm>
            <a:off x="1060752" y="427647"/>
            <a:ext cx="89450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dirty="0">
                <a:solidFill>
                  <a:srgbClr val="008000"/>
                </a:solidFill>
                <a:latin typeface="Alice" panose="00000500000000000000" pitchFamily="2" charset="0"/>
              </a:rPr>
              <a:t>Foundations of Physics</a:t>
            </a:r>
            <a:endParaRPr lang="en-US" sz="6000" dirty="0">
              <a:solidFill>
                <a:srgbClr val="008000"/>
              </a:solidFill>
              <a:latin typeface="Alic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ice">
      <a:majorFont>
        <a:latin typeface="Alice"/>
        <a:ea typeface=""/>
        <a:cs typeface=""/>
      </a:majorFont>
      <a:minorFont>
        <a:latin typeface="Al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225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Alice</vt:lpstr>
      <vt:lpstr>Arial</vt:lpstr>
      <vt:lpstr>Bradley Hand ITC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27</cp:revision>
  <dcterms:created xsi:type="dcterms:W3CDTF">2022-10-24T15:52:53Z</dcterms:created>
  <dcterms:modified xsi:type="dcterms:W3CDTF">2023-12-11T19:59:26Z</dcterms:modified>
</cp:coreProperties>
</file>