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926" r:id="rId3"/>
    <p:sldId id="901" r:id="rId4"/>
    <p:sldId id="930" r:id="rId5"/>
    <p:sldId id="902" r:id="rId6"/>
    <p:sldId id="919" r:id="rId7"/>
    <p:sldId id="927" r:id="rId8"/>
    <p:sldId id="903" r:id="rId9"/>
    <p:sldId id="929" r:id="rId10"/>
    <p:sldId id="907" r:id="rId11"/>
    <p:sldId id="908" r:id="rId12"/>
    <p:sldId id="914" r:id="rId13"/>
    <p:sldId id="910" r:id="rId14"/>
    <p:sldId id="913" r:id="rId15"/>
    <p:sldId id="915" r:id="rId16"/>
    <p:sldId id="917" r:id="rId17"/>
    <p:sldId id="9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0" autoAdjust="0"/>
    <p:restoredTop sz="90590" autoAdjust="0"/>
  </p:normalViewPr>
  <p:slideViewPr>
    <p:cSldViewPr snapToGrid="0">
      <p:cViewPr>
        <p:scale>
          <a:sx n="137" d="100"/>
          <a:sy n="137" d="100"/>
        </p:scale>
        <p:origin x="824" y="312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kinematics is not enough to reconstruct the dynamics</a:t>
            </a:r>
          </a:p>
          <a:p>
            <a:r>
              <a:rPr lang="en-US" dirty="0" err="1"/>
              <a:t>Lagrangian</a:t>
            </a:r>
            <a:r>
              <a:rPr lang="en-US" dirty="0"/>
              <a:t> hides the connection</a:t>
            </a:r>
          </a:p>
          <a:p>
            <a:r>
              <a:rPr lang="en-US" dirty="0"/>
              <a:t>Kinematics: what Galileo did, Newton did</a:t>
            </a:r>
          </a:p>
          <a:p>
            <a:endParaRPr lang="en-US" dirty="0"/>
          </a:p>
          <a:p>
            <a:r>
              <a:rPr lang="en-US" dirty="0"/>
              <a:t>Image sources: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Galileo_Galilei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Isaac_Newton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 of a variable mass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draw a map of t to t^ (play around with t vs q and t^ vs q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5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3/19/24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3/19/24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3/19/24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7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46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11" Type="http://schemas.openxmlformats.org/officeDocument/2006/relationships/image" Target="../media/image450.png"/><Relationship Id="rId5" Type="http://schemas.openxmlformats.org/officeDocument/2006/relationships/image" Target="../media/image400.png"/><Relationship Id="rId10" Type="http://schemas.openxmlformats.org/officeDocument/2006/relationships/image" Target="../media/image440.png"/><Relationship Id="rId4" Type="http://schemas.openxmlformats.org/officeDocument/2006/relationships/image" Target="../media/image390.png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Kinematics vs Dynamics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F2ECC9-532F-26EC-BC1D-446682F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126FC-6786-A88E-203D-CB43DAA7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F6D53-C7E1-D0D7-4F58-4F6E6B9F765F}"/>
              </a:ext>
            </a:extLst>
          </p:cNvPr>
          <p:cNvSpPr txBox="1"/>
          <p:nvPr/>
        </p:nvSpPr>
        <p:spPr>
          <a:xfrm>
            <a:off x="3913411" y="56504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29607-87C6-9DBC-9FC7-7AD41014505E}"/>
              </a:ext>
            </a:extLst>
          </p:cNvPr>
          <p:cNvSpPr txBox="1"/>
          <p:nvPr/>
        </p:nvSpPr>
        <p:spPr>
          <a:xfrm>
            <a:off x="125163" y="4014178"/>
            <a:ext cx="929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Next, Suppose we have the same system, but let's assume that m is a constant and define the actual mass of the system as the ratio between conjugate momentum and velocity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Model 30" descr="Sphere">
                <a:extLst>
                  <a:ext uri="{FF2B5EF4-FFF2-40B4-BE49-F238E27FC236}">
                    <a16:creationId xmlns:a16="http://schemas.microsoft.com/office/drawing/2014/main" id="{BEA3CC98-01AB-EC2B-DFEB-342AF5FAF6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5466158"/>
                  </p:ext>
                </p:extLst>
              </p:nvPr>
            </p:nvGraphicFramePr>
            <p:xfrm>
              <a:off x="1814820" y="2168206"/>
              <a:ext cx="768681" cy="76868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768681" cy="768680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310342" ay="-1741516" az="-126645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24753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Model 30" descr="Sphere">
                <a:extLst>
                  <a:ext uri="{FF2B5EF4-FFF2-40B4-BE49-F238E27FC236}">
                    <a16:creationId xmlns:a16="http://schemas.microsoft.com/office/drawing/2014/main" id="{BEA3CC98-01AB-EC2B-DFEB-342AF5FAF6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4820" y="2168206"/>
                <a:ext cx="768681" cy="7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Model 39" descr="Sphere">
                <a:extLst>
                  <a:ext uri="{FF2B5EF4-FFF2-40B4-BE49-F238E27FC236}">
                    <a16:creationId xmlns:a16="http://schemas.microsoft.com/office/drawing/2014/main" id="{73ACDDA1-3BC5-943E-26E0-FE7114C69DF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6956581"/>
                  </p:ext>
                </p:extLst>
              </p:nvPr>
            </p:nvGraphicFramePr>
            <p:xfrm>
              <a:off x="5190653" y="1998724"/>
              <a:ext cx="1053561" cy="105356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053561" cy="1053561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8639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Model 39" descr="Sphere">
                <a:extLst>
                  <a:ext uri="{FF2B5EF4-FFF2-40B4-BE49-F238E27FC236}">
                    <a16:creationId xmlns:a16="http://schemas.microsoft.com/office/drawing/2014/main" id="{73ACDDA1-3BC5-943E-26E0-FE7114C69D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0653" y="1998724"/>
                <a:ext cx="1053561" cy="1053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6" name="3D Model 45" descr="Sphere">
                <a:extLst>
                  <a:ext uri="{FF2B5EF4-FFF2-40B4-BE49-F238E27FC236}">
                    <a16:creationId xmlns:a16="http://schemas.microsoft.com/office/drawing/2014/main" id="{92EE2135-0AAC-2376-2205-A66E1988421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31323719"/>
                  </p:ext>
                </p:extLst>
              </p:nvPr>
            </p:nvGraphicFramePr>
            <p:xfrm>
              <a:off x="9295483" y="1819702"/>
              <a:ext cx="1408176" cy="1411606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408176" cy="1411606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4913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6" name="3D Model 45" descr="Sphere">
                <a:extLst>
                  <a:ext uri="{FF2B5EF4-FFF2-40B4-BE49-F238E27FC236}">
                    <a16:creationId xmlns:a16="http://schemas.microsoft.com/office/drawing/2014/main" id="{92EE2135-0AAC-2376-2205-A66E198842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95483" y="1819702"/>
                <a:ext cx="1408176" cy="1411606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Down Arrow 49">
            <a:extLst>
              <a:ext uri="{FF2B5EF4-FFF2-40B4-BE49-F238E27FC236}">
                <a16:creationId xmlns:a16="http://schemas.microsoft.com/office/drawing/2014/main" id="{506271AE-C995-B710-7C67-9D60E6D42CB7}"/>
              </a:ext>
            </a:extLst>
          </p:cNvPr>
          <p:cNvSpPr/>
          <p:nvPr/>
        </p:nvSpPr>
        <p:spPr>
          <a:xfrm rot="16200000">
            <a:off x="3843274" y="269633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D4A041-2898-00BF-9723-6C08B41BC628}"/>
              </a:ext>
            </a:extLst>
          </p:cNvPr>
          <p:cNvSpPr txBox="1"/>
          <p:nvPr/>
        </p:nvSpPr>
        <p:spPr>
          <a:xfrm>
            <a:off x="445537" y="841003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Mass: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05CE97-55FF-70F8-4649-FBC7232307AD}"/>
              </a:ext>
            </a:extLst>
          </p:cNvPr>
          <p:cNvCxnSpPr>
            <a:cxnSpLocks/>
          </p:cNvCxnSpPr>
          <p:nvPr/>
        </p:nvCxnSpPr>
        <p:spPr>
          <a:xfrm>
            <a:off x="1578210" y="1146194"/>
            <a:ext cx="866397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108E92E-CD84-F1CA-F7A4-C53E67E8069C}"/>
              </a:ext>
            </a:extLst>
          </p:cNvPr>
          <p:cNvCxnSpPr>
            <a:cxnSpLocks/>
          </p:cNvCxnSpPr>
          <p:nvPr/>
        </p:nvCxnSpPr>
        <p:spPr>
          <a:xfrm flipV="1">
            <a:off x="5704043" y="3193572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3957F7F-3B75-4AEF-BD72-7A23D087142E}"/>
              </a:ext>
            </a:extLst>
          </p:cNvPr>
          <p:cNvCxnSpPr>
            <a:cxnSpLocks/>
          </p:cNvCxnSpPr>
          <p:nvPr/>
        </p:nvCxnSpPr>
        <p:spPr>
          <a:xfrm flipV="1">
            <a:off x="2223006" y="2993670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7D0B868-B1DB-DB6D-DFF5-397EE0B0D977}"/>
              </a:ext>
            </a:extLst>
          </p:cNvPr>
          <p:cNvCxnSpPr>
            <a:cxnSpLocks/>
          </p:cNvCxnSpPr>
          <p:nvPr/>
        </p:nvCxnSpPr>
        <p:spPr>
          <a:xfrm flipV="1">
            <a:off x="9999571" y="3326602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B650835-4477-3CF2-8191-7206CD3AFC58}"/>
              </a:ext>
            </a:extLst>
          </p:cNvPr>
          <p:cNvCxnSpPr>
            <a:cxnSpLocks/>
          </p:cNvCxnSpPr>
          <p:nvPr/>
        </p:nvCxnSpPr>
        <p:spPr>
          <a:xfrm rot="2700000" flipV="1">
            <a:off x="4944655" y="3008279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35CC6D2-085D-C859-A786-616AF6EBF684}"/>
              </a:ext>
            </a:extLst>
          </p:cNvPr>
          <p:cNvCxnSpPr>
            <a:cxnSpLocks/>
          </p:cNvCxnSpPr>
          <p:nvPr/>
        </p:nvCxnSpPr>
        <p:spPr>
          <a:xfrm rot="5400000" flipV="1">
            <a:off x="1469567" y="2267896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F75A9F0-5758-B3CC-393B-41BBD1425C0E}"/>
              </a:ext>
            </a:extLst>
          </p:cNvPr>
          <p:cNvCxnSpPr>
            <a:cxnSpLocks/>
          </p:cNvCxnSpPr>
          <p:nvPr/>
        </p:nvCxnSpPr>
        <p:spPr>
          <a:xfrm rot="5400000" flipV="1">
            <a:off x="4740982" y="2237468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2F55E55-95D5-B4CF-C1B1-C91F0FCCB642}"/>
              </a:ext>
            </a:extLst>
          </p:cNvPr>
          <p:cNvCxnSpPr>
            <a:cxnSpLocks/>
          </p:cNvCxnSpPr>
          <p:nvPr/>
        </p:nvCxnSpPr>
        <p:spPr>
          <a:xfrm rot="5400000" flipV="1">
            <a:off x="8903717" y="2277887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9CCA73-33D0-B293-7C83-AA04CAB787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13473" y="1562848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F7FB219-D866-905D-AA7B-87D50037AD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17433" y="1280764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8A0D790-198B-89CC-7546-FB6D254207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99571" y="1217873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A37F717-7185-601B-A7EF-7FF683C5BAD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28948" y="2264509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788530A-94CE-E0F1-FB79-C3D36553CCF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44129" y="2267596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AF5316D-19EE-A944-194D-0DCEB189A4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80056" y="2311715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714F6F9-A07A-3D35-C059-C4CC69305E89}"/>
              </a:ext>
            </a:extLst>
          </p:cNvPr>
          <p:cNvCxnSpPr>
            <a:cxnSpLocks/>
          </p:cNvCxnSpPr>
          <p:nvPr/>
        </p:nvCxnSpPr>
        <p:spPr>
          <a:xfrm rot="2700000" flipV="1">
            <a:off x="9213608" y="3124287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DE0D002-423F-7254-AAB8-AC9246226C0B}"/>
              </a:ext>
            </a:extLst>
          </p:cNvPr>
          <p:cNvCxnSpPr>
            <a:cxnSpLocks/>
          </p:cNvCxnSpPr>
          <p:nvPr/>
        </p:nvCxnSpPr>
        <p:spPr>
          <a:xfrm rot="8100000" flipV="1">
            <a:off x="4977137" y="1609701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5FBFA4F-1517-FEC7-BC7E-6E937500ACB8}"/>
              </a:ext>
            </a:extLst>
          </p:cNvPr>
          <p:cNvCxnSpPr>
            <a:cxnSpLocks/>
          </p:cNvCxnSpPr>
          <p:nvPr/>
        </p:nvCxnSpPr>
        <p:spPr>
          <a:xfrm rot="8100000" flipV="1">
            <a:off x="9153709" y="1484436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22D6FF5-60EC-08FE-0A34-4238BAA9AF37}"/>
              </a:ext>
            </a:extLst>
          </p:cNvPr>
          <p:cNvCxnSpPr>
            <a:cxnSpLocks/>
          </p:cNvCxnSpPr>
          <p:nvPr/>
        </p:nvCxnSpPr>
        <p:spPr>
          <a:xfrm rot="13500000" flipV="1">
            <a:off x="10845433" y="1492021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9DCF761-AE22-A0CE-AE7D-45385B1919E1}"/>
              </a:ext>
            </a:extLst>
          </p:cNvPr>
          <p:cNvCxnSpPr>
            <a:cxnSpLocks/>
          </p:cNvCxnSpPr>
          <p:nvPr/>
        </p:nvCxnSpPr>
        <p:spPr>
          <a:xfrm rot="13500000" flipV="1">
            <a:off x="6391410" y="1531664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8C34021-C1B5-8FBA-9401-4845DD5BD3B4}"/>
              </a:ext>
            </a:extLst>
          </p:cNvPr>
          <p:cNvCxnSpPr>
            <a:cxnSpLocks/>
          </p:cNvCxnSpPr>
          <p:nvPr/>
        </p:nvCxnSpPr>
        <p:spPr>
          <a:xfrm rot="-2700000" flipV="1">
            <a:off x="10773230" y="3024373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7FC43A3-5D9C-CD22-38A3-D2DE91FCB361}"/>
              </a:ext>
            </a:extLst>
          </p:cNvPr>
          <p:cNvCxnSpPr>
            <a:cxnSpLocks/>
          </p:cNvCxnSpPr>
          <p:nvPr/>
        </p:nvCxnSpPr>
        <p:spPr>
          <a:xfrm rot="-2700000" flipV="1">
            <a:off x="6598773" y="2991257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21EF8A-E5C4-F695-6679-EA4BF4E95867}"/>
              </a:ext>
            </a:extLst>
          </p:cNvPr>
          <p:cNvCxnSpPr>
            <a:cxnSpLocks/>
          </p:cNvCxnSpPr>
          <p:nvPr/>
        </p:nvCxnSpPr>
        <p:spPr>
          <a:xfrm rot="1320000" flipV="1">
            <a:off x="9584365" y="3280349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EBD7F06-C3FB-D889-4AC7-FFDEB71005FF}"/>
              </a:ext>
            </a:extLst>
          </p:cNvPr>
          <p:cNvCxnSpPr>
            <a:cxnSpLocks/>
          </p:cNvCxnSpPr>
          <p:nvPr/>
        </p:nvCxnSpPr>
        <p:spPr>
          <a:xfrm rot="-1320000" flipV="1">
            <a:off x="10400846" y="3258221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23E1094-02D9-8045-8AFC-32284D1EED29}"/>
              </a:ext>
            </a:extLst>
          </p:cNvPr>
          <p:cNvCxnSpPr>
            <a:cxnSpLocks/>
          </p:cNvCxnSpPr>
          <p:nvPr/>
        </p:nvCxnSpPr>
        <p:spPr>
          <a:xfrm rot="4020000" flipV="1">
            <a:off x="8928388" y="2755426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AFBA392-C883-C8A7-BF73-B63102FA2901}"/>
              </a:ext>
            </a:extLst>
          </p:cNvPr>
          <p:cNvCxnSpPr>
            <a:cxnSpLocks/>
          </p:cNvCxnSpPr>
          <p:nvPr/>
        </p:nvCxnSpPr>
        <p:spPr>
          <a:xfrm rot="-4020000" flipV="1">
            <a:off x="11017184" y="2762891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C7FB4D8-475D-5200-77B7-9D29E61044EC}"/>
              </a:ext>
            </a:extLst>
          </p:cNvPr>
          <p:cNvCxnSpPr>
            <a:cxnSpLocks/>
          </p:cNvCxnSpPr>
          <p:nvPr/>
        </p:nvCxnSpPr>
        <p:spPr>
          <a:xfrm rot="6720000" flipV="1">
            <a:off x="9027161" y="1858689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F57B84C-2036-C1BF-5947-0ADE0B113305}"/>
              </a:ext>
            </a:extLst>
          </p:cNvPr>
          <p:cNvCxnSpPr>
            <a:cxnSpLocks/>
          </p:cNvCxnSpPr>
          <p:nvPr/>
        </p:nvCxnSpPr>
        <p:spPr>
          <a:xfrm rot="-6720000" flipV="1">
            <a:off x="11019116" y="1873044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C7573A-726C-FE6A-0FF0-9AE69302E6E2}"/>
              </a:ext>
            </a:extLst>
          </p:cNvPr>
          <p:cNvCxnSpPr>
            <a:cxnSpLocks/>
          </p:cNvCxnSpPr>
          <p:nvPr/>
        </p:nvCxnSpPr>
        <p:spPr>
          <a:xfrm rot="9420000" flipV="1">
            <a:off x="9592225" y="1238163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002D547-4FC9-2051-8793-5427F0C8136A}"/>
              </a:ext>
            </a:extLst>
          </p:cNvPr>
          <p:cNvCxnSpPr>
            <a:cxnSpLocks/>
          </p:cNvCxnSpPr>
          <p:nvPr/>
        </p:nvCxnSpPr>
        <p:spPr>
          <a:xfrm rot="-9420000" flipV="1">
            <a:off x="10456482" y="1273452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76495139-7CE6-AB63-E248-7EB3CBE03C79}"/>
              </a:ext>
            </a:extLst>
          </p:cNvPr>
          <p:cNvSpPr/>
          <p:nvPr/>
        </p:nvSpPr>
        <p:spPr>
          <a:xfrm rot="16200000">
            <a:off x="7501589" y="269632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1BA8F43-A93A-2FBC-1E75-72C4062B0D77}"/>
              </a:ext>
            </a:extLst>
          </p:cNvPr>
          <p:cNvCxnSpPr>
            <a:cxnSpLocks/>
          </p:cNvCxnSpPr>
          <p:nvPr/>
        </p:nvCxnSpPr>
        <p:spPr>
          <a:xfrm>
            <a:off x="1172885" y="210141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221D520-634F-2C95-33F7-02735B1EBF79}"/>
              </a:ext>
            </a:extLst>
          </p:cNvPr>
          <p:cNvCxnSpPr>
            <a:cxnSpLocks/>
          </p:cNvCxnSpPr>
          <p:nvPr/>
        </p:nvCxnSpPr>
        <p:spPr>
          <a:xfrm>
            <a:off x="1115668" y="235909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AED966F-17CB-B4B7-9139-D147EAF5796E}"/>
              </a:ext>
            </a:extLst>
          </p:cNvPr>
          <p:cNvCxnSpPr>
            <a:cxnSpLocks/>
          </p:cNvCxnSpPr>
          <p:nvPr/>
        </p:nvCxnSpPr>
        <p:spPr>
          <a:xfrm>
            <a:off x="445537" y="257658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F7D76F-DCF3-9870-7D9B-30D49998F07F}"/>
              </a:ext>
            </a:extLst>
          </p:cNvPr>
          <p:cNvCxnSpPr>
            <a:cxnSpLocks/>
          </p:cNvCxnSpPr>
          <p:nvPr/>
        </p:nvCxnSpPr>
        <p:spPr>
          <a:xfrm>
            <a:off x="1115668" y="281244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489B6A9-F8F6-3288-6CFD-40EF09DAE92D}"/>
              </a:ext>
            </a:extLst>
          </p:cNvPr>
          <p:cNvCxnSpPr>
            <a:cxnSpLocks/>
          </p:cNvCxnSpPr>
          <p:nvPr/>
        </p:nvCxnSpPr>
        <p:spPr>
          <a:xfrm>
            <a:off x="1115668" y="305228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CE3E18-3A82-E62A-BE54-2FD0F0E2383F}"/>
              </a:ext>
            </a:extLst>
          </p:cNvPr>
          <p:cNvCxnSpPr>
            <a:cxnSpLocks/>
          </p:cNvCxnSpPr>
          <p:nvPr/>
        </p:nvCxnSpPr>
        <p:spPr>
          <a:xfrm>
            <a:off x="4296328" y="223947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2B3B2D5-12BF-2ADD-10BE-F06682FDB22F}"/>
              </a:ext>
            </a:extLst>
          </p:cNvPr>
          <p:cNvCxnSpPr>
            <a:cxnSpLocks/>
          </p:cNvCxnSpPr>
          <p:nvPr/>
        </p:nvCxnSpPr>
        <p:spPr>
          <a:xfrm>
            <a:off x="3654393" y="252550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7C24C27-E4BD-F351-BFA8-385A01B9ED40}"/>
              </a:ext>
            </a:extLst>
          </p:cNvPr>
          <p:cNvCxnSpPr>
            <a:cxnSpLocks/>
          </p:cNvCxnSpPr>
          <p:nvPr/>
        </p:nvCxnSpPr>
        <p:spPr>
          <a:xfrm>
            <a:off x="4296328" y="281244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F0FC6E9-5E65-FDC1-53D7-D10705D61F13}"/>
              </a:ext>
            </a:extLst>
          </p:cNvPr>
          <p:cNvSpPr txBox="1"/>
          <p:nvPr/>
        </p:nvSpPr>
        <p:spPr>
          <a:xfrm>
            <a:off x="446936" y="223196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49B6AAD-5DE6-49D3-548D-643680E8EDA4}"/>
              </a:ext>
            </a:extLst>
          </p:cNvPr>
          <p:cNvCxnSpPr>
            <a:cxnSpLocks/>
          </p:cNvCxnSpPr>
          <p:nvPr/>
        </p:nvCxnSpPr>
        <p:spPr>
          <a:xfrm>
            <a:off x="1985100" y="517871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07C4E4-59DC-B870-FAF8-9C6C0D04093A}"/>
                  </a:ext>
                </a:extLst>
              </p:cNvPr>
              <p:cNvSpPr txBox="1"/>
              <p:nvPr/>
            </p:nvSpPr>
            <p:spPr>
              <a:xfrm>
                <a:off x="406857" y="5334716"/>
                <a:ext cx="9298444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07C4E4-59DC-B870-FAF8-9C6C0D040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" y="5334716"/>
                <a:ext cx="9298444" cy="861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78A7B2-F803-4137-57E0-2452FFF6825F}"/>
              </a:ext>
            </a:extLst>
          </p:cNvPr>
          <p:cNvCxnSpPr>
            <a:cxnSpLocks/>
          </p:cNvCxnSpPr>
          <p:nvPr/>
        </p:nvCxnSpPr>
        <p:spPr>
          <a:xfrm>
            <a:off x="8294713" y="235909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1BF68-D68C-1BE8-B4B8-C98235D15C60}"/>
              </a:ext>
            </a:extLst>
          </p:cNvPr>
          <p:cNvCxnSpPr>
            <a:cxnSpLocks/>
          </p:cNvCxnSpPr>
          <p:nvPr/>
        </p:nvCxnSpPr>
        <p:spPr>
          <a:xfrm>
            <a:off x="8294713" y="281244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8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7D366-75EA-4A03-38F7-9B227E4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76701-206C-BD75-F25B-CC1F7608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C4B4E-CC9E-D4BA-8856-0A96C7359575}"/>
              </a:ext>
            </a:extLst>
          </p:cNvPr>
          <p:cNvSpPr txBox="1"/>
          <p:nvPr/>
        </p:nvSpPr>
        <p:spPr>
          <a:xfrm>
            <a:off x="3913410" y="220055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B059-6DD5-3792-C02F-C90429C8513F}"/>
                  </a:ext>
                </a:extLst>
              </p:cNvPr>
              <p:cNvSpPr txBox="1"/>
              <p:nvPr/>
            </p:nvSpPr>
            <p:spPr>
              <a:xfrm>
                <a:off x="1045111" y="985018"/>
                <a:ext cx="10084967" cy="264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dirty="0"/>
                  <a:t>For the Hamiltonian we now have: 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𝑚𝑣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den>
                    </m:f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_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B059-6DD5-3792-C02F-C90429C8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11" y="985018"/>
                <a:ext cx="10084967" cy="2643031"/>
              </a:xfrm>
              <a:prstGeom prst="rect">
                <a:avLst/>
              </a:prstGeom>
              <a:blipFill>
                <a:blip r:embed="rId2"/>
                <a:stretch>
                  <a:fillRect b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A86300-FCC3-F63D-5A67-A7245242304C}"/>
                  </a:ext>
                </a:extLst>
              </p:cNvPr>
              <p:cNvSpPr txBox="1"/>
              <p:nvPr/>
            </p:nvSpPr>
            <p:spPr>
              <a:xfrm>
                <a:off x="3914513" y="4491346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A86300-FCC3-F63D-5A67-A7245242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513" y="4491346"/>
                <a:ext cx="296732" cy="369332"/>
              </a:xfrm>
              <a:prstGeom prst="rect">
                <a:avLst/>
              </a:prstGeom>
              <a:blipFill>
                <a:blip r:embed="rId3"/>
                <a:stretch>
                  <a:fillRect r="-208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2325B0-8597-89D0-9066-94D65D8BDF8D}"/>
                  </a:ext>
                </a:extLst>
              </p:cNvPr>
              <p:cNvSpPr txBox="1"/>
              <p:nvPr/>
            </p:nvSpPr>
            <p:spPr>
              <a:xfrm>
                <a:off x="4024890" y="403181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2325B0-8597-89D0-9066-94D65D8BD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890" y="4031814"/>
                <a:ext cx="184731" cy="369332"/>
              </a:xfrm>
              <a:prstGeom prst="rect">
                <a:avLst/>
              </a:prstGeom>
              <a:blipFill>
                <a:blip r:embed="rId4"/>
                <a:stretch>
                  <a:fillRect r="-5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84B3ADC2-44A1-D6A0-329B-F3228230D6EB}"/>
              </a:ext>
            </a:extLst>
          </p:cNvPr>
          <p:cNvSpPr/>
          <p:nvPr/>
        </p:nvSpPr>
        <p:spPr>
          <a:xfrm flipH="1">
            <a:off x="4289276" y="4281288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821530B1-48EA-9918-D18D-19AAE665F441}"/>
              </a:ext>
            </a:extLst>
          </p:cNvPr>
          <p:cNvSpPr/>
          <p:nvPr/>
        </p:nvSpPr>
        <p:spPr>
          <a:xfrm rot="5400000" flipH="1">
            <a:off x="5317272" y="4839718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6361C-C855-82A6-068B-49F0EA2C789C}"/>
                  </a:ext>
                </a:extLst>
              </p:cNvPr>
              <p:cNvSpPr txBox="1"/>
              <p:nvPr/>
            </p:nvSpPr>
            <p:spPr>
              <a:xfrm>
                <a:off x="6264246" y="589925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6361C-C855-82A6-068B-49F0EA2C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246" y="5899258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>
            <a:extLst>
              <a:ext uri="{FF2B5EF4-FFF2-40B4-BE49-F238E27FC236}">
                <a16:creationId xmlns:a16="http://schemas.microsoft.com/office/drawing/2014/main" id="{E4076996-1FDC-2F2F-FCD6-B82BC9183D34}"/>
              </a:ext>
            </a:extLst>
          </p:cNvPr>
          <p:cNvSpPr/>
          <p:nvPr/>
        </p:nvSpPr>
        <p:spPr>
          <a:xfrm rot="5400000" flipH="1">
            <a:off x="5323836" y="366392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5B9455-5F5E-0255-BD2A-B64A98DD04C2}"/>
                  </a:ext>
                </a:extLst>
              </p:cNvPr>
              <p:cNvSpPr txBox="1"/>
              <p:nvPr/>
            </p:nvSpPr>
            <p:spPr>
              <a:xfrm>
                <a:off x="4302716" y="4316947"/>
                <a:ext cx="19864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5B9455-5F5E-0255-BD2A-B64A98DD0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716" y="4316947"/>
                <a:ext cx="198649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A95515-E5A5-F542-274B-0B2E58A23D1F}"/>
                  </a:ext>
                </a:extLst>
              </p:cNvPr>
              <p:cNvSpPr txBox="1"/>
              <p:nvPr/>
            </p:nvSpPr>
            <p:spPr>
              <a:xfrm>
                <a:off x="6644307" y="4361580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A95515-E5A5-F542-274B-0B2E58A2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307" y="4361580"/>
                <a:ext cx="296732" cy="557397"/>
              </a:xfrm>
              <a:prstGeom prst="rect">
                <a:avLst/>
              </a:prstGeom>
              <a:blipFill>
                <a:blip r:embed="rId7"/>
                <a:stretch>
                  <a:fillRect r="-5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4596A3-D86C-22BA-9B0B-E51D59CA29E1}"/>
                  </a:ext>
                </a:extLst>
              </p:cNvPr>
              <p:cNvSpPr txBox="1"/>
              <p:nvPr/>
            </p:nvSpPr>
            <p:spPr>
              <a:xfrm>
                <a:off x="6798530" y="407085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4596A3-D86C-22BA-9B0B-E51D59CA2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30" y="4070854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6">
            <a:extLst>
              <a:ext uri="{FF2B5EF4-FFF2-40B4-BE49-F238E27FC236}">
                <a16:creationId xmlns:a16="http://schemas.microsoft.com/office/drawing/2014/main" id="{6EC8D948-CDAB-958F-BE91-990C80C04D9D}"/>
              </a:ext>
            </a:extLst>
          </p:cNvPr>
          <p:cNvSpPr/>
          <p:nvPr/>
        </p:nvSpPr>
        <p:spPr>
          <a:xfrm flipH="1">
            <a:off x="7062916" y="4320328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FD78B350-3623-A778-D537-33CBD5ADF43F}"/>
              </a:ext>
            </a:extLst>
          </p:cNvPr>
          <p:cNvSpPr/>
          <p:nvPr/>
        </p:nvSpPr>
        <p:spPr>
          <a:xfrm rot="5400000" flipH="1">
            <a:off x="8090912" y="4878758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97F613-7BB0-C4E2-E001-3C3C852F0E38}"/>
                  </a:ext>
                </a:extLst>
              </p:cNvPr>
              <p:cNvSpPr txBox="1"/>
              <p:nvPr/>
            </p:nvSpPr>
            <p:spPr>
              <a:xfrm>
                <a:off x="9037886" y="593829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97F613-7BB0-C4E2-E001-3C3C852F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886" y="5938298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EA18AA-D171-599B-FF35-83C24DBC0C4F}"/>
                  </a:ext>
                </a:extLst>
              </p:cNvPr>
              <p:cNvSpPr txBox="1"/>
              <p:nvPr/>
            </p:nvSpPr>
            <p:spPr>
              <a:xfrm>
                <a:off x="7526041" y="5139297"/>
                <a:ext cx="1159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EA18AA-D171-599B-FF35-83C24DBC0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041" y="5139297"/>
                <a:ext cx="1159805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>
            <a:extLst>
              <a:ext uri="{FF2B5EF4-FFF2-40B4-BE49-F238E27FC236}">
                <a16:creationId xmlns:a16="http://schemas.microsoft.com/office/drawing/2014/main" id="{8CA31A63-308E-248F-122C-D4C58487E2A5}"/>
              </a:ext>
            </a:extLst>
          </p:cNvPr>
          <p:cNvSpPr/>
          <p:nvPr/>
        </p:nvSpPr>
        <p:spPr>
          <a:xfrm flipV="1">
            <a:off x="7108065" y="4743384"/>
            <a:ext cx="1995758" cy="1143037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54182 w 2054182"/>
              <a:gd name="connsiteY0" fmla="*/ 0 h 979218"/>
              <a:gd name="connsiteX1" fmla="*/ 1743031 w 2054182"/>
              <a:gd name="connsiteY1" fmla="*/ 15876 h 979218"/>
              <a:gd name="connsiteX2" fmla="*/ 1498557 w 2054182"/>
              <a:gd name="connsiteY2" fmla="*/ 38100 h 979218"/>
              <a:gd name="connsiteX3" fmla="*/ 1250906 w 2054182"/>
              <a:gd name="connsiteY3" fmla="*/ 69852 h 979218"/>
              <a:gd name="connsiteX4" fmla="*/ 1054057 w 2054182"/>
              <a:gd name="connsiteY4" fmla="*/ 107950 h 979218"/>
              <a:gd name="connsiteX5" fmla="*/ 869906 w 2054182"/>
              <a:gd name="connsiteY5" fmla="*/ 165100 h 979218"/>
              <a:gd name="connsiteX6" fmla="*/ 711157 w 2054182"/>
              <a:gd name="connsiteY6" fmla="*/ 238125 h 979218"/>
              <a:gd name="connsiteX7" fmla="*/ 546056 w 2054182"/>
              <a:gd name="connsiteY7" fmla="*/ 333375 h 979218"/>
              <a:gd name="connsiteX8" fmla="*/ 425406 w 2054182"/>
              <a:gd name="connsiteY8" fmla="*/ 428626 h 979218"/>
              <a:gd name="connsiteX9" fmla="*/ 307932 w 2054182"/>
              <a:gd name="connsiteY9" fmla="*/ 542925 h 979218"/>
              <a:gd name="connsiteX10" fmla="*/ 209506 w 2054182"/>
              <a:gd name="connsiteY10" fmla="*/ 663575 h 979218"/>
              <a:gd name="connsiteX11" fmla="*/ 133307 w 2054182"/>
              <a:gd name="connsiteY11" fmla="*/ 774700 h 979218"/>
              <a:gd name="connsiteX12" fmla="*/ 0 w 2054182"/>
              <a:gd name="connsiteY12" fmla="*/ 979218 h 979218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43158 w 2064033"/>
              <a:gd name="connsiteY11" fmla="*/ 774700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54171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4033" h="987446">
                <a:moveTo>
                  <a:pt x="2064033" y="0"/>
                </a:moveTo>
                <a:cubicBezTo>
                  <a:pt x="2009529" y="2646"/>
                  <a:pt x="1860832" y="7409"/>
                  <a:pt x="1752882" y="15876"/>
                </a:cubicBezTo>
                <a:lnTo>
                  <a:pt x="1508408" y="38100"/>
                </a:lnTo>
                <a:cubicBezTo>
                  <a:pt x="1426387" y="46567"/>
                  <a:pt x="1319494" y="58740"/>
                  <a:pt x="1260757" y="69852"/>
                </a:cubicBezTo>
                <a:cubicBezTo>
                  <a:pt x="1202020" y="80964"/>
                  <a:pt x="1126879" y="89959"/>
                  <a:pt x="1063908" y="107950"/>
                </a:cubicBezTo>
                <a:cubicBezTo>
                  <a:pt x="974479" y="130704"/>
                  <a:pt x="937436" y="144463"/>
                  <a:pt x="879757" y="165100"/>
                </a:cubicBezTo>
                <a:cubicBezTo>
                  <a:pt x="822078" y="185737"/>
                  <a:pt x="774983" y="212196"/>
                  <a:pt x="721008" y="238125"/>
                </a:cubicBezTo>
                <a:cubicBezTo>
                  <a:pt x="667033" y="264054"/>
                  <a:pt x="604061" y="300037"/>
                  <a:pt x="555907" y="333375"/>
                </a:cubicBezTo>
                <a:cubicBezTo>
                  <a:pt x="507753" y="366713"/>
                  <a:pt x="474944" y="393701"/>
                  <a:pt x="435257" y="428626"/>
                </a:cubicBezTo>
                <a:cubicBezTo>
                  <a:pt x="395570" y="463551"/>
                  <a:pt x="353237" y="505354"/>
                  <a:pt x="317783" y="542925"/>
                </a:cubicBezTo>
                <a:cubicBezTo>
                  <a:pt x="282329" y="580496"/>
                  <a:pt x="247932" y="616071"/>
                  <a:pt x="219357" y="654171"/>
                </a:cubicBezTo>
                <a:cubicBezTo>
                  <a:pt x="190782" y="692271"/>
                  <a:pt x="140314" y="747366"/>
                  <a:pt x="103755" y="802912"/>
                </a:cubicBezTo>
                <a:cubicBezTo>
                  <a:pt x="67196" y="858458"/>
                  <a:pt x="48154" y="891138"/>
                  <a:pt x="0" y="9874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3366CA3D-B50A-0404-D0E2-DCF312F4A38F}"/>
              </a:ext>
            </a:extLst>
          </p:cNvPr>
          <p:cNvSpPr/>
          <p:nvPr/>
        </p:nvSpPr>
        <p:spPr>
          <a:xfrm flipH="1">
            <a:off x="1545688" y="4267509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C8746504-0C5C-66F3-4EF9-4A3B67B4A794}"/>
              </a:ext>
            </a:extLst>
          </p:cNvPr>
          <p:cNvSpPr/>
          <p:nvPr/>
        </p:nvSpPr>
        <p:spPr>
          <a:xfrm rot="5400000" flipH="1">
            <a:off x="2573684" y="4825939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BA1C593-EF08-A967-A90C-FBB5868335A7}"/>
                  </a:ext>
                </a:extLst>
              </p:cNvPr>
              <p:cNvSpPr txBox="1"/>
              <p:nvPr/>
            </p:nvSpPr>
            <p:spPr>
              <a:xfrm>
                <a:off x="1211811" y="403181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BA1C593-EF08-A967-A90C-FBB586833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11" y="4031814"/>
                <a:ext cx="184731" cy="369332"/>
              </a:xfrm>
              <a:prstGeom prst="rect">
                <a:avLst/>
              </a:prstGeom>
              <a:blipFill>
                <a:blip r:embed="rId11"/>
                <a:stretch>
                  <a:fillRect r="-8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86D58D-AE15-E7CF-9B46-D4AC5D3555DB}"/>
                  </a:ext>
                </a:extLst>
              </p:cNvPr>
              <p:cNvSpPr txBox="1"/>
              <p:nvPr/>
            </p:nvSpPr>
            <p:spPr>
              <a:xfrm>
                <a:off x="3491139" y="592429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86D58D-AE15-E7CF-9B46-D4AC5D355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139" y="5924298"/>
                <a:ext cx="184731" cy="369332"/>
              </a:xfrm>
              <a:prstGeom prst="rect">
                <a:avLst/>
              </a:prstGeom>
              <a:blipFill>
                <a:blip r:embed="rId1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270ED20-F9FD-7FAE-8CD3-188BA3496417}"/>
                  </a:ext>
                </a:extLst>
              </p:cNvPr>
              <p:cNvSpPr txBox="1"/>
              <p:nvPr/>
            </p:nvSpPr>
            <p:spPr>
              <a:xfrm>
                <a:off x="1179485" y="545114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270ED20-F9FD-7FAE-8CD3-188BA3496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485" y="5451144"/>
                <a:ext cx="184731" cy="369332"/>
              </a:xfrm>
              <a:prstGeom prst="rect">
                <a:avLst/>
              </a:prstGeom>
              <a:blipFill>
                <a:blip r:embed="rId13"/>
                <a:stretch>
                  <a:fillRect r="-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 59">
            <a:extLst>
              <a:ext uri="{FF2B5EF4-FFF2-40B4-BE49-F238E27FC236}">
                <a16:creationId xmlns:a16="http://schemas.microsoft.com/office/drawing/2014/main" id="{FE567A19-A749-10A2-785E-F44069E9F216}"/>
              </a:ext>
            </a:extLst>
          </p:cNvPr>
          <p:cNvSpPr/>
          <p:nvPr/>
        </p:nvSpPr>
        <p:spPr>
          <a:xfrm rot="10800000">
            <a:off x="1577658" y="4459374"/>
            <a:ext cx="1693756" cy="140353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  <a:gd name="connsiteX0" fmla="*/ 1945388 w 1945388"/>
              <a:gd name="connsiteY0" fmla="*/ 0 h 1327338"/>
              <a:gd name="connsiteX1" fmla="*/ 1614461 w 1945388"/>
              <a:gd name="connsiteY1" fmla="*/ 9526 h 1327338"/>
              <a:gd name="connsiteX2" fmla="*/ 1369987 w 1945388"/>
              <a:gd name="connsiteY2" fmla="*/ 31750 h 1327338"/>
              <a:gd name="connsiteX3" fmla="*/ 1122336 w 1945388"/>
              <a:gd name="connsiteY3" fmla="*/ 63502 h 1327338"/>
              <a:gd name="connsiteX4" fmla="*/ 925487 w 1945388"/>
              <a:gd name="connsiteY4" fmla="*/ 101600 h 1327338"/>
              <a:gd name="connsiteX5" fmla="*/ 741336 w 1945388"/>
              <a:gd name="connsiteY5" fmla="*/ 158750 h 1327338"/>
              <a:gd name="connsiteX6" fmla="*/ 582587 w 1945388"/>
              <a:gd name="connsiteY6" fmla="*/ 231775 h 1327338"/>
              <a:gd name="connsiteX7" fmla="*/ 417486 w 1945388"/>
              <a:gd name="connsiteY7" fmla="*/ 327025 h 1327338"/>
              <a:gd name="connsiteX8" fmla="*/ 296836 w 1945388"/>
              <a:gd name="connsiteY8" fmla="*/ 422276 h 1327338"/>
              <a:gd name="connsiteX9" fmla="*/ 179362 w 1945388"/>
              <a:gd name="connsiteY9" fmla="*/ 536575 h 1327338"/>
              <a:gd name="connsiteX10" fmla="*/ 80936 w 1945388"/>
              <a:gd name="connsiteY10" fmla="*/ 657225 h 1327338"/>
              <a:gd name="connsiteX11" fmla="*/ 4737 w 1945388"/>
              <a:gd name="connsiteY11" fmla="*/ 768350 h 1327338"/>
              <a:gd name="connsiteX12" fmla="*/ 273857 w 1945388"/>
              <a:gd name="connsiteY12" fmla="*/ 1327338 h 1327338"/>
              <a:gd name="connsiteX0" fmla="*/ 1866404 w 1866404"/>
              <a:gd name="connsiteY0" fmla="*/ 0 h 1327338"/>
              <a:gd name="connsiteX1" fmla="*/ 1535477 w 1866404"/>
              <a:gd name="connsiteY1" fmla="*/ 9526 h 1327338"/>
              <a:gd name="connsiteX2" fmla="*/ 1291003 w 1866404"/>
              <a:gd name="connsiteY2" fmla="*/ 31750 h 1327338"/>
              <a:gd name="connsiteX3" fmla="*/ 1043352 w 1866404"/>
              <a:gd name="connsiteY3" fmla="*/ 63502 h 1327338"/>
              <a:gd name="connsiteX4" fmla="*/ 846503 w 1866404"/>
              <a:gd name="connsiteY4" fmla="*/ 101600 h 1327338"/>
              <a:gd name="connsiteX5" fmla="*/ 662352 w 1866404"/>
              <a:gd name="connsiteY5" fmla="*/ 158750 h 1327338"/>
              <a:gd name="connsiteX6" fmla="*/ 503603 w 1866404"/>
              <a:gd name="connsiteY6" fmla="*/ 231775 h 1327338"/>
              <a:gd name="connsiteX7" fmla="*/ 338502 w 1866404"/>
              <a:gd name="connsiteY7" fmla="*/ 327025 h 1327338"/>
              <a:gd name="connsiteX8" fmla="*/ 217852 w 1866404"/>
              <a:gd name="connsiteY8" fmla="*/ 422276 h 1327338"/>
              <a:gd name="connsiteX9" fmla="*/ 100378 w 1866404"/>
              <a:gd name="connsiteY9" fmla="*/ 536575 h 1327338"/>
              <a:gd name="connsiteX10" fmla="*/ 1952 w 1866404"/>
              <a:gd name="connsiteY10" fmla="*/ 657225 h 1327338"/>
              <a:gd name="connsiteX11" fmla="*/ 233728 w 1866404"/>
              <a:gd name="connsiteY11" fmla="*/ 1139825 h 1327338"/>
              <a:gd name="connsiteX12" fmla="*/ 194873 w 1866404"/>
              <a:gd name="connsiteY12" fmla="*/ 1327338 h 1327338"/>
              <a:gd name="connsiteX0" fmla="*/ 1769309 w 1769309"/>
              <a:gd name="connsiteY0" fmla="*/ 0 h 1327338"/>
              <a:gd name="connsiteX1" fmla="*/ 1438382 w 1769309"/>
              <a:gd name="connsiteY1" fmla="*/ 9526 h 1327338"/>
              <a:gd name="connsiteX2" fmla="*/ 1193908 w 1769309"/>
              <a:gd name="connsiteY2" fmla="*/ 31750 h 1327338"/>
              <a:gd name="connsiteX3" fmla="*/ 946257 w 1769309"/>
              <a:gd name="connsiteY3" fmla="*/ 63502 h 1327338"/>
              <a:gd name="connsiteX4" fmla="*/ 749408 w 1769309"/>
              <a:gd name="connsiteY4" fmla="*/ 101600 h 1327338"/>
              <a:gd name="connsiteX5" fmla="*/ 565257 w 1769309"/>
              <a:gd name="connsiteY5" fmla="*/ 158750 h 1327338"/>
              <a:gd name="connsiteX6" fmla="*/ 406508 w 1769309"/>
              <a:gd name="connsiteY6" fmla="*/ 231775 h 1327338"/>
              <a:gd name="connsiteX7" fmla="*/ 241407 w 1769309"/>
              <a:gd name="connsiteY7" fmla="*/ 327025 h 1327338"/>
              <a:gd name="connsiteX8" fmla="*/ 120757 w 1769309"/>
              <a:gd name="connsiteY8" fmla="*/ 422276 h 1327338"/>
              <a:gd name="connsiteX9" fmla="*/ 3283 w 1769309"/>
              <a:gd name="connsiteY9" fmla="*/ 536575 h 1327338"/>
              <a:gd name="connsiteX10" fmla="*/ 203307 w 1769309"/>
              <a:gd name="connsiteY10" fmla="*/ 1000125 h 1327338"/>
              <a:gd name="connsiteX11" fmla="*/ 136633 w 1769309"/>
              <a:gd name="connsiteY11" fmla="*/ 1139825 h 1327338"/>
              <a:gd name="connsiteX12" fmla="*/ 97778 w 1769309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143629 w 1671531"/>
              <a:gd name="connsiteY7" fmla="*/ 327025 h 1327338"/>
              <a:gd name="connsiteX8" fmla="*/ 22979 w 1671531"/>
              <a:gd name="connsiteY8" fmla="*/ 422276 h 1327338"/>
              <a:gd name="connsiteX9" fmla="*/ 188080 w 1671531"/>
              <a:gd name="connsiteY9" fmla="*/ 828675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143629 w 1671531"/>
              <a:gd name="connsiteY7" fmla="*/ 327025 h 1327338"/>
              <a:gd name="connsiteX8" fmla="*/ 245229 w 1671531"/>
              <a:gd name="connsiteY8" fmla="*/ 727076 h 1327338"/>
              <a:gd name="connsiteX9" fmla="*/ 188080 w 1671531"/>
              <a:gd name="connsiteY9" fmla="*/ 828675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143629 w 1671531"/>
              <a:gd name="connsiteY7" fmla="*/ 3270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48455 w 1671531"/>
              <a:gd name="connsiteY4" fmla="*/ 2921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784979 w 1671531"/>
              <a:gd name="connsiteY3" fmla="*/ 200027 h 1327338"/>
              <a:gd name="connsiteX4" fmla="*/ 648455 w 1671531"/>
              <a:gd name="connsiteY4" fmla="*/ 2921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985005 w 1671531"/>
              <a:gd name="connsiteY2" fmla="*/ 107950 h 1327338"/>
              <a:gd name="connsiteX3" fmla="*/ 784979 w 1671531"/>
              <a:gd name="connsiteY3" fmla="*/ 200027 h 1327338"/>
              <a:gd name="connsiteX4" fmla="*/ 648455 w 1671531"/>
              <a:gd name="connsiteY4" fmla="*/ 2921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124346 w 1671531"/>
              <a:gd name="connsiteY2" fmla="*/ 35676 h 1327338"/>
              <a:gd name="connsiteX3" fmla="*/ 985005 w 1671531"/>
              <a:gd name="connsiteY3" fmla="*/ 107950 h 1327338"/>
              <a:gd name="connsiteX4" fmla="*/ 784979 w 1671531"/>
              <a:gd name="connsiteY4" fmla="*/ 200027 h 1327338"/>
              <a:gd name="connsiteX5" fmla="*/ 648455 w 1671531"/>
              <a:gd name="connsiteY5" fmla="*/ 292100 h 1327338"/>
              <a:gd name="connsiteX6" fmla="*/ 518279 w 1671531"/>
              <a:gd name="connsiteY6" fmla="*/ 403225 h 1327338"/>
              <a:gd name="connsiteX7" fmla="*/ 416680 w 1671531"/>
              <a:gd name="connsiteY7" fmla="*/ 511175 h 1327338"/>
              <a:gd name="connsiteX8" fmla="*/ 330954 w 1671531"/>
              <a:gd name="connsiteY8" fmla="*/ 619125 h 1327338"/>
              <a:gd name="connsiteX9" fmla="*/ 245229 w 1671531"/>
              <a:gd name="connsiteY9" fmla="*/ 727076 h 1327338"/>
              <a:gd name="connsiteX10" fmla="*/ 169030 w 1671531"/>
              <a:gd name="connsiteY10" fmla="*/ 876300 h 1327338"/>
              <a:gd name="connsiteX11" fmla="*/ 105529 w 1671531"/>
              <a:gd name="connsiteY11" fmla="*/ 1000125 h 1327338"/>
              <a:gd name="connsiteX12" fmla="*/ 38855 w 1671531"/>
              <a:gd name="connsiteY12" fmla="*/ 1139825 h 1327338"/>
              <a:gd name="connsiteX13" fmla="*/ 0 w 1671531"/>
              <a:gd name="connsiteY13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124346 w 1671531"/>
              <a:gd name="connsiteY2" fmla="*/ 64251 h 1327338"/>
              <a:gd name="connsiteX3" fmla="*/ 985005 w 1671531"/>
              <a:gd name="connsiteY3" fmla="*/ 107950 h 1327338"/>
              <a:gd name="connsiteX4" fmla="*/ 784979 w 1671531"/>
              <a:gd name="connsiteY4" fmla="*/ 200027 h 1327338"/>
              <a:gd name="connsiteX5" fmla="*/ 648455 w 1671531"/>
              <a:gd name="connsiteY5" fmla="*/ 292100 h 1327338"/>
              <a:gd name="connsiteX6" fmla="*/ 518279 w 1671531"/>
              <a:gd name="connsiteY6" fmla="*/ 403225 h 1327338"/>
              <a:gd name="connsiteX7" fmla="*/ 416680 w 1671531"/>
              <a:gd name="connsiteY7" fmla="*/ 511175 h 1327338"/>
              <a:gd name="connsiteX8" fmla="*/ 330954 w 1671531"/>
              <a:gd name="connsiteY8" fmla="*/ 619125 h 1327338"/>
              <a:gd name="connsiteX9" fmla="*/ 245229 w 1671531"/>
              <a:gd name="connsiteY9" fmla="*/ 727076 h 1327338"/>
              <a:gd name="connsiteX10" fmla="*/ 169030 w 1671531"/>
              <a:gd name="connsiteY10" fmla="*/ 876300 h 1327338"/>
              <a:gd name="connsiteX11" fmla="*/ 105529 w 1671531"/>
              <a:gd name="connsiteY11" fmla="*/ 1000125 h 1327338"/>
              <a:gd name="connsiteX12" fmla="*/ 38855 w 1671531"/>
              <a:gd name="connsiteY12" fmla="*/ 1139825 h 1327338"/>
              <a:gd name="connsiteX13" fmla="*/ 0 w 1671531"/>
              <a:gd name="connsiteY13" fmla="*/ 1327338 h 1327338"/>
              <a:gd name="connsiteX0" fmla="*/ 1655656 w 1655656"/>
              <a:gd name="connsiteY0" fmla="*/ 0 h 1371788"/>
              <a:gd name="connsiteX1" fmla="*/ 1340604 w 1655656"/>
              <a:gd name="connsiteY1" fmla="*/ 53976 h 1371788"/>
              <a:gd name="connsiteX2" fmla="*/ 1124346 w 1655656"/>
              <a:gd name="connsiteY2" fmla="*/ 108701 h 1371788"/>
              <a:gd name="connsiteX3" fmla="*/ 985005 w 1655656"/>
              <a:gd name="connsiteY3" fmla="*/ 152400 h 1371788"/>
              <a:gd name="connsiteX4" fmla="*/ 784979 w 1655656"/>
              <a:gd name="connsiteY4" fmla="*/ 244477 h 1371788"/>
              <a:gd name="connsiteX5" fmla="*/ 648455 w 1655656"/>
              <a:gd name="connsiteY5" fmla="*/ 336550 h 1371788"/>
              <a:gd name="connsiteX6" fmla="*/ 518279 w 1655656"/>
              <a:gd name="connsiteY6" fmla="*/ 447675 h 1371788"/>
              <a:gd name="connsiteX7" fmla="*/ 416680 w 1655656"/>
              <a:gd name="connsiteY7" fmla="*/ 555625 h 1371788"/>
              <a:gd name="connsiteX8" fmla="*/ 330954 w 1655656"/>
              <a:gd name="connsiteY8" fmla="*/ 663575 h 1371788"/>
              <a:gd name="connsiteX9" fmla="*/ 245229 w 1655656"/>
              <a:gd name="connsiteY9" fmla="*/ 771526 h 1371788"/>
              <a:gd name="connsiteX10" fmla="*/ 169030 w 1655656"/>
              <a:gd name="connsiteY10" fmla="*/ 920750 h 1371788"/>
              <a:gd name="connsiteX11" fmla="*/ 105529 w 1655656"/>
              <a:gd name="connsiteY11" fmla="*/ 1044575 h 1371788"/>
              <a:gd name="connsiteX12" fmla="*/ 38855 w 1655656"/>
              <a:gd name="connsiteY12" fmla="*/ 1184275 h 1371788"/>
              <a:gd name="connsiteX13" fmla="*/ 0 w 1655656"/>
              <a:gd name="connsiteY13" fmla="*/ 1371788 h 13717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213480 w 1700106"/>
              <a:gd name="connsiteY11" fmla="*/ 920750 h 1397188"/>
              <a:gd name="connsiteX12" fmla="*/ 149979 w 1700106"/>
              <a:gd name="connsiteY12" fmla="*/ 1044575 h 1397188"/>
              <a:gd name="connsiteX13" fmla="*/ 83305 w 1700106"/>
              <a:gd name="connsiteY13" fmla="*/ 1184275 h 1397188"/>
              <a:gd name="connsiteX14" fmla="*/ 0 w 1700106"/>
              <a:gd name="connsiteY14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191255 w 1700106"/>
              <a:gd name="connsiteY11" fmla="*/ 942975 h 1397188"/>
              <a:gd name="connsiteX12" fmla="*/ 149979 w 1700106"/>
              <a:gd name="connsiteY12" fmla="*/ 1044575 h 1397188"/>
              <a:gd name="connsiteX13" fmla="*/ 83305 w 1700106"/>
              <a:gd name="connsiteY13" fmla="*/ 1184275 h 1397188"/>
              <a:gd name="connsiteX14" fmla="*/ 0 w 1700106"/>
              <a:gd name="connsiteY14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191255 w 1700106"/>
              <a:gd name="connsiteY11" fmla="*/ 942975 h 1397188"/>
              <a:gd name="connsiteX12" fmla="*/ 124579 w 1700106"/>
              <a:gd name="connsiteY12" fmla="*/ 1079500 h 1397188"/>
              <a:gd name="connsiteX13" fmla="*/ 83305 w 1700106"/>
              <a:gd name="connsiteY13" fmla="*/ 1184275 h 1397188"/>
              <a:gd name="connsiteX14" fmla="*/ 0 w 1700106"/>
              <a:gd name="connsiteY14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191255 w 1700106"/>
              <a:gd name="connsiteY11" fmla="*/ 942975 h 1397188"/>
              <a:gd name="connsiteX12" fmla="*/ 124579 w 1700106"/>
              <a:gd name="connsiteY12" fmla="*/ 1079500 h 1397188"/>
              <a:gd name="connsiteX13" fmla="*/ 54730 w 1700106"/>
              <a:gd name="connsiteY13" fmla="*/ 1235075 h 1397188"/>
              <a:gd name="connsiteX14" fmla="*/ 0 w 1700106"/>
              <a:gd name="connsiteY14" fmla="*/ 1397188 h 1397188"/>
              <a:gd name="connsiteX0" fmla="*/ 1693756 w 1693756"/>
              <a:gd name="connsiteY0" fmla="*/ 0 h 1403538"/>
              <a:gd name="connsiteX1" fmla="*/ 1378704 w 1693756"/>
              <a:gd name="connsiteY1" fmla="*/ 53976 h 1403538"/>
              <a:gd name="connsiteX2" fmla="*/ 1162446 w 1693756"/>
              <a:gd name="connsiteY2" fmla="*/ 108701 h 1403538"/>
              <a:gd name="connsiteX3" fmla="*/ 1023105 w 1693756"/>
              <a:gd name="connsiteY3" fmla="*/ 152400 h 1403538"/>
              <a:gd name="connsiteX4" fmla="*/ 823079 w 1693756"/>
              <a:gd name="connsiteY4" fmla="*/ 244477 h 1403538"/>
              <a:gd name="connsiteX5" fmla="*/ 686555 w 1693756"/>
              <a:gd name="connsiteY5" fmla="*/ 336550 h 1403538"/>
              <a:gd name="connsiteX6" fmla="*/ 556379 w 1693756"/>
              <a:gd name="connsiteY6" fmla="*/ 447675 h 1403538"/>
              <a:gd name="connsiteX7" fmla="*/ 454780 w 1693756"/>
              <a:gd name="connsiteY7" fmla="*/ 555625 h 1403538"/>
              <a:gd name="connsiteX8" fmla="*/ 359529 w 1693756"/>
              <a:gd name="connsiteY8" fmla="*/ 663575 h 1403538"/>
              <a:gd name="connsiteX9" fmla="*/ 283329 w 1693756"/>
              <a:gd name="connsiteY9" fmla="*/ 771526 h 1403538"/>
              <a:gd name="connsiteX10" fmla="*/ 238522 w 1693756"/>
              <a:gd name="connsiteY10" fmla="*/ 848476 h 1403538"/>
              <a:gd name="connsiteX11" fmla="*/ 184905 w 1693756"/>
              <a:gd name="connsiteY11" fmla="*/ 942975 h 1403538"/>
              <a:gd name="connsiteX12" fmla="*/ 118229 w 1693756"/>
              <a:gd name="connsiteY12" fmla="*/ 1079500 h 1403538"/>
              <a:gd name="connsiteX13" fmla="*/ 48380 w 1693756"/>
              <a:gd name="connsiteY13" fmla="*/ 1235075 h 1403538"/>
              <a:gd name="connsiteX14" fmla="*/ 0 w 1693756"/>
              <a:gd name="connsiteY14" fmla="*/ 1403538 h 1403538"/>
              <a:gd name="connsiteX0" fmla="*/ 1693756 w 1693756"/>
              <a:gd name="connsiteY0" fmla="*/ 0 h 1403538"/>
              <a:gd name="connsiteX1" fmla="*/ 1378704 w 1693756"/>
              <a:gd name="connsiteY1" fmla="*/ 53976 h 1403538"/>
              <a:gd name="connsiteX2" fmla="*/ 1162446 w 1693756"/>
              <a:gd name="connsiteY2" fmla="*/ 108701 h 1403538"/>
              <a:gd name="connsiteX3" fmla="*/ 1023105 w 1693756"/>
              <a:gd name="connsiteY3" fmla="*/ 152400 h 1403538"/>
              <a:gd name="connsiteX4" fmla="*/ 823079 w 1693756"/>
              <a:gd name="connsiteY4" fmla="*/ 244477 h 1403538"/>
              <a:gd name="connsiteX5" fmla="*/ 686555 w 1693756"/>
              <a:gd name="connsiteY5" fmla="*/ 336550 h 1403538"/>
              <a:gd name="connsiteX6" fmla="*/ 556379 w 1693756"/>
              <a:gd name="connsiteY6" fmla="*/ 447675 h 1403538"/>
              <a:gd name="connsiteX7" fmla="*/ 454780 w 1693756"/>
              <a:gd name="connsiteY7" fmla="*/ 555625 h 1403538"/>
              <a:gd name="connsiteX8" fmla="*/ 359529 w 1693756"/>
              <a:gd name="connsiteY8" fmla="*/ 663575 h 1403538"/>
              <a:gd name="connsiteX9" fmla="*/ 283329 w 1693756"/>
              <a:gd name="connsiteY9" fmla="*/ 771526 h 1403538"/>
              <a:gd name="connsiteX10" fmla="*/ 238522 w 1693756"/>
              <a:gd name="connsiteY10" fmla="*/ 848476 h 1403538"/>
              <a:gd name="connsiteX11" fmla="*/ 184905 w 1693756"/>
              <a:gd name="connsiteY11" fmla="*/ 942975 h 1403538"/>
              <a:gd name="connsiteX12" fmla="*/ 118229 w 1693756"/>
              <a:gd name="connsiteY12" fmla="*/ 1079500 h 1403538"/>
              <a:gd name="connsiteX13" fmla="*/ 48380 w 1693756"/>
              <a:gd name="connsiteY13" fmla="*/ 1235075 h 1403538"/>
              <a:gd name="connsiteX14" fmla="*/ 0 w 1693756"/>
              <a:gd name="connsiteY14" fmla="*/ 1403538 h 1403538"/>
              <a:gd name="connsiteX0" fmla="*/ 1693756 w 1693756"/>
              <a:gd name="connsiteY0" fmla="*/ 0 h 1403538"/>
              <a:gd name="connsiteX1" fmla="*/ 1413210 w 1693756"/>
              <a:gd name="connsiteY1" fmla="*/ 48225 h 1403538"/>
              <a:gd name="connsiteX2" fmla="*/ 1162446 w 1693756"/>
              <a:gd name="connsiteY2" fmla="*/ 108701 h 1403538"/>
              <a:gd name="connsiteX3" fmla="*/ 1023105 w 1693756"/>
              <a:gd name="connsiteY3" fmla="*/ 152400 h 1403538"/>
              <a:gd name="connsiteX4" fmla="*/ 823079 w 1693756"/>
              <a:gd name="connsiteY4" fmla="*/ 244477 h 1403538"/>
              <a:gd name="connsiteX5" fmla="*/ 686555 w 1693756"/>
              <a:gd name="connsiteY5" fmla="*/ 336550 h 1403538"/>
              <a:gd name="connsiteX6" fmla="*/ 556379 w 1693756"/>
              <a:gd name="connsiteY6" fmla="*/ 447675 h 1403538"/>
              <a:gd name="connsiteX7" fmla="*/ 454780 w 1693756"/>
              <a:gd name="connsiteY7" fmla="*/ 555625 h 1403538"/>
              <a:gd name="connsiteX8" fmla="*/ 359529 w 1693756"/>
              <a:gd name="connsiteY8" fmla="*/ 663575 h 1403538"/>
              <a:gd name="connsiteX9" fmla="*/ 283329 w 1693756"/>
              <a:gd name="connsiteY9" fmla="*/ 771526 h 1403538"/>
              <a:gd name="connsiteX10" fmla="*/ 238522 w 1693756"/>
              <a:gd name="connsiteY10" fmla="*/ 848476 h 1403538"/>
              <a:gd name="connsiteX11" fmla="*/ 184905 w 1693756"/>
              <a:gd name="connsiteY11" fmla="*/ 942975 h 1403538"/>
              <a:gd name="connsiteX12" fmla="*/ 118229 w 1693756"/>
              <a:gd name="connsiteY12" fmla="*/ 1079500 h 1403538"/>
              <a:gd name="connsiteX13" fmla="*/ 48380 w 1693756"/>
              <a:gd name="connsiteY13" fmla="*/ 1235075 h 1403538"/>
              <a:gd name="connsiteX14" fmla="*/ 0 w 1693756"/>
              <a:gd name="connsiteY14" fmla="*/ 1403538 h 1403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3756" h="1403538">
                <a:moveTo>
                  <a:pt x="1693756" y="0"/>
                </a:moveTo>
                <a:cubicBezTo>
                  <a:pt x="1639252" y="2646"/>
                  <a:pt x="1521160" y="39758"/>
                  <a:pt x="1413210" y="48225"/>
                </a:cubicBezTo>
                <a:cubicBezTo>
                  <a:pt x="1345357" y="67525"/>
                  <a:pt x="1230299" y="89401"/>
                  <a:pt x="1162446" y="108701"/>
                </a:cubicBezTo>
                <a:lnTo>
                  <a:pt x="1023105" y="152400"/>
                </a:lnTo>
                <a:cubicBezTo>
                  <a:pt x="966544" y="175029"/>
                  <a:pt x="875466" y="211140"/>
                  <a:pt x="823079" y="244477"/>
                </a:cubicBezTo>
                <a:cubicBezTo>
                  <a:pt x="770692" y="277814"/>
                  <a:pt x="753759" y="291571"/>
                  <a:pt x="686555" y="336550"/>
                </a:cubicBezTo>
                <a:cubicBezTo>
                  <a:pt x="619351" y="381529"/>
                  <a:pt x="610883" y="401638"/>
                  <a:pt x="556379" y="447675"/>
                </a:cubicBezTo>
                <a:cubicBezTo>
                  <a:pt x="501875" y="493712"/>
                  <a:pt x="487588" y="519642"/>
                  <a:pt x="454780" y="555625"/>
                </a:cubicBezTo>
                <a:cubicBezTo>
                  <a:pt x="421972" y="591608"/>
                  <a:pt x="404508" y="611187"/>
                  <a:pt x="359529" y="663575"/>
                </a:cubicBezTo>
                <a:cubicBezTo>
                  <a:pt x="314550" y="715963"/>
                  <a:pt x="303497" y="740709"/>
                  <a:pt x="283329" y="771526"/>
                </a:cubicBezTo>
                <a:cubicBezTo>
                  <a:pt x="263161" y="802343"/>
                  <a:pt x="251222" y="823605"/>
                  <a:pt x="238522" y="848476"/>
                </a:cubicBezTo>
                <a:cubicBezTo>
                  <a:pt x="225822" y="873347"/>
                  <a:pt x="204954" y="904471"/>
                  <a:pt x="184905" y="942975"/>
                </a:cubicBezTo>
                <a:cubicBezTo>
                  <a:pt x="164856" y="981479"/>
                  <a:pt x="140983" y="1030817"/>
                  <a:pt x="118229" y="1079500"/>
                </a:cubicBezTo>
                <a:cubicBezTo>
                  <a:pt x="95475" y="1128183"/>
                  <a:pt x="68085" y="1181069"/>
                  <a:pt x="48380" y="1235075"/>
                </a:cubicBezTo>
                <a:cubicBezTo>
                  <a:pt x="28675" y="1289081"/>
                  <a:pt x="29104" y="1300880"/>
                  <a:pt x="0" y="1403538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2C6477-4427-DBD8-D7A0-5EE87FBA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8BD30-6C23-09F8-B4CB-B548D6F2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A6868-F72E-794C-0DCC-006A798EFA7C}"/>
              </a:ext>
            </a:extLst>
          </p:cNvPr>
          <p:cNvSpPr txBox="1"/>
          <p:nvPr/>
        </p:nvSpPr>
        <p:spPr>
          <a:xfrm>
            <a:off x="3913419" y="381291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F40B92-3581-CDAA-C3DD-57ECADC2B22C}"/>
                  </a:ext>
                </a:extLst>
              </p:cNvPr>
              <p:cNvSpPr txBox="1"/>
              <p:nvPr/>
            </p:nvSpPr>
            <p:spPr>
              <a:xfrm>
                <a:off x="1053516" y="1232251"/>
                <a:ext cx="10084967" cy="287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How and why does this work?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In the one dimensional case, if we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substitute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F40B92-3581-CDAA-C3DD-57ECADC2B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16" y="1232251"/>
                <a:ext cx="10084967" cy="2877583"/>
              </a:xfrm>
              <a:prstGeom prst="rect">
                <a:avLst/>
              </a:prstGeom>
              <a:blipFill>
                <a:blip r:embed="rId2"/>
                <a:stretch>
                  <a:fillRect l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2703A4D-A820-51E7-43CE-39032792FAE1}"/>
              </a:ext>
            </a:extLst>
          </p:cNvPr>
          <p:cNvSpPr txBox="1"/>
          <p:nvPr/>
        </p:nvSpPr>
        <p:spPr>
          <a:xfrm>
            <a:off x="371345" y="4314464"/>
            <a:ext cx="9200733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same kinematics apply to a system where instead of slowing down due to friction, the body is slowing down due to the conservation of Momentum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88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817AB8-5E14-88D7-3650-58217C18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A2582B-479C-FE8A-CF35-4A19B408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21C44-1BA8-F254-5C26-BC4E31CF1052}"/>
              </a:ext>
            </a:extLst>
          </p:cNvPr>
          <p:cNvSpPr txBox="1"/>
          <p:nvPr/>
        </p:nvSpPr>
        <p:spPr>
          <a:xfrm>
            <a:off x="4946141" y="381291"/>
            <a:ext cx="2282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Takeaways: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6DC2-6E40-2FB8-E497-246CDC7A8B42}"/>
              </a:ext>
            </a:extLst>
          </p:cNvPr>
          <p:cNvSpPr txBox="1"/>
          <p:nvPr/>
        </p:nvSpPr>
        <p:spPr>
          <a:xfrm>
            <a:off x="269698" y="982057"/>
            <a:ext cx="10884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same kinematics can apply to a a linear drag system as that of a system in which mass increases over time.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65A89-5841-A805-857F-6F7A669D4E19}"/>
              </a:ext>
            </a:extLst>
          </p:cNvPr>
          <p:cNvSpPr txBox="1"/>
          <p:nvPr/>
        </p:nvSpPr>
        <p:spPr>
          <a:xfrm>
            <a:off x="269698" y="4446419"/>
            <a:ext cx="9352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Lagrangian mechanics, these distinctions become even more difficult to see as we know that the kinematics of a Lagrangian system is sufficient to reconstruct its dynamics and vice-versa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1CB06-AC32-8B17-13A1-B035EB657E74}"/>
              </a:ext>
            </a:extLst>
          </p:cNvPr>
          <p:cNvSpPr txBox="1"/>
          <p:nvPr/>
        </p:nvSpPr>
        <p:spPr>
          <a:xfrm>
            <a:off x="269698" y="2529572"/>
            <a:ext cx="10884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Newtonian mechanics, we can readily distinguish between the two cases, but with Lagrangian and Hamiltonian mechanics the dynamic quantities will be different in different cases.</a:t>
            </a:r>
          </a:p>
        </p:txBody>
      </p:sp>
    </p:spTree>
    <p:extLst>
      <p:ext uri="{BB962C8B-B14F-4D97-AF65-F5344CB8AC3E}">
        <p14:creationId xmlns:p14="http://schemas.microsoft.com/office/powerpoint/2010/main" val="334634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E3E93D-1A7E-CCFD-DD91-C95CFAFC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B621B-AFD1-0A39-3485-BC7E938A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C22D1-5DB6-2705-9B44-877DB85428CB}"/>
              </a:ext>
            </a:extLst>
          </p:cNvPr>
          <p:cNvSpPr txBox="1"/>
          <p:nvPr/>
        </p:nvSpPr>
        <p:spPr>
          <a:xfrm>
            <a:off x="4162230" y="14388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7438A2-718A-4BC9-0791-94ED6714E86A}"/>
                  </a:ext>
                </a:extLst>
              </p:cNvPr>
              <p:cNvSpPr txBox="1"/>
              <p:nvPr/>
            </p:nvSpPr>
            <p:spPr>
              <a:xfrm>
                <a:off x="666741" y="1039240"/>
                <a:ext cx="10084967" cy="3279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Let’s compare the motion of a particle traveling in an inertial frame with time t, to the motion of a particle decelerating exponentially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400" dirty="0"/>
                  <a:t> as the time variable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7438A2-718A-4BC9-0791-94ED6714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1" y="1039240"/>
                <a:ext cx="10084967" cy="3279039"/>
              </a:xfrm>
              <a:prstGeom prst="rect">
                <a:avLst/>
              </a:prstGeom>
              <a:blipFill>
                <a:blip r:embed="rId3"/>
                <a:stretch>
                  <a:fillRect l="-881" r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7DEE8706-E78D-AC08-66EE-AEB06C94ECE5}"/>
              </a:ext>
            </a:extLst>
          </p:cNvPr>
          <p:cNvSpPr/>
          <p:nvPr/>
        </p:nvSpPr>
        <p:spPr>
          <a:xfrm flipH="1">
            <a:off x="6028350" y="424331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F3C95CC-BFA9-8C52-4AA4-E33A1879FA9C}"/>
              </a:ext>
            </a:extLst>
          </p:cNvPr>
          <p:cNvSpPr/>
          <p:nvPr/>
        </p:nvSpPr>
        <p:spPr>
          <a:xfrm rot="5400000" flipH="1">
            <a:off x="7056346" y="480174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7EC401-83B0-BFB2-8404-4D3101586900}"/>
                  </a:ext>
                </a:extLst>
              </p:cNvPr>
              <p:cNvSpPr txBox="1"/>
              <p:nvPr/>
            </p:nvSpPr>
            <p:spPr>
              <a:xfrm>
                <a:off x="5610494" y="4160252"/>
                <a:ext cx="4771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7EC401-83B0-BFB2-8404-4D3101586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494" y="4160252"/>
                <a:ext cx="477103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9C2165CA-D879-98C7-26A7-E1E592B254AE}"/>
              </a:ext>
            </a:extLst>
          </p:cNvPr>
          <p:cNvSpPr/>
          <p:nvPr/>
        </p:nvSpPr>
        <p:spPr>
          <a:xfrm>
            <a:off x="6087597" y="4960620"/>
            <a:ext cx="2008624" cy="85814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0" h="971550">
                <a:moveTo>
                  <a:pt x="2032000" y="0"/>
                </a:moveTo>
                <a:cubicBezTo>
                  <a:pt x="1977496" y="2646"/>
                  <a:pt x="1828799" y="7409"/>
                  <a:pt x="1720849" y="15876"/>
                </a:cubicBezTo>
                <a:lnTo>
                  <a:pt x="1476375" y="38100"/>
                </a:lnTo>
                <a:cubicBezTo>
                  <a:pt x="1394354" y="46567"/>
                  <a:pt x="1287461" y="58740"/>
                  <a:pt x="1228724" y="69852"/>
                </a:cubicBezTo>
                <a:cubicBezTo>
                  <a:pt x="1169987" y="80964"/>
                  <a:pt x="1094846" y="89959"/>
                  <a:pt x="1031875" y="107950"/>
                </a:cubicBezTo>
                <a:cubicBezTo>
                  <a:pt x="942446" y="130704"/>
                  <a:pt x="905403" y="144463"/>
                  <a:pt x="847724" y="165100"/>
                </a:cubicBezTo>
                <a:cubicBezTo>
                  <a:pt x="790045" y="185737"/>
                  <a:pt x="742950" y="212196"/>
                  <a:pt x="688975" y="238125"/>
                </a:cubicBezTo>
                <a:cubicBezTo>
                  <a:pt x="635000" y="264054"/>
                  <a:pt x="572028" y="300037"/>
                  <a:pt x="523874" y="333375"/>
                </a:cubicBezTo>
                <a:cubicBezTo>
                  <a:pt x="475720" y="366713"/>
                  <a:pt x="442911" y="393701"/>
                  <a:pt x="403224" y="428626"/>
                </a:cubicBezTo>
                <a:cubicBezTo>
                  <a:pt x="363537" y="463551"/>
                  <a:pt x="321204" y="505354"/>
                  <a:pt x="285750" y="542925"/>
                </a:cubicBezTo>
                <a:cubicBezTo>
                  <a:pt x="250296" y="580496"/>
                  <a:pt x="215899" y="625475"/>
                  <a:pt x="187324" y="663575"/>
                </a:cubicBezTo>
                <a:cubicBezTo>
                  <a:pt x="158749" y="701675"/>
                  <a:pt x="146050" y="719667"/>
                  <a:pt x="111125" y="774700"/>
                </a:cubicBezTo>
                <a:cubicBezTo>
                  <a:pt x="60854" y="844550"/>
                  <a:pt x="48154" y="875242"/>
                  <a:pt x="0" y="9715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4B2EAB-ED86-B36A-AF41-910FD03B574C}"/>
                  </a:ext>
                </a:extLst>
              </p:cNvPr>
              <p:cNvSpPr txBox="1"/>
              <p:nvPr/>
            </p:nvSpPr>
            <p:spPr>
              <a:xfrm>
                <a:off x="7911490" y="5951720"/>
                <a:ext cx="184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4B2EAB-ED86-B36A-AF41-910FD03B5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90" y="5951720"/>
                <a:ext cx="184731" cy="461665"/>
              </a:xfrm>
              <a:prstGeom prst="rect">
                <a:avLst/>
              </a:prstGeom>
              <a:blipFill>
                <a:blip r:embed="rId5"/>
                <a:stretch>
                  <a:fillRect t="-8108"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>
            <a:extLst>
              <a:ext uri="{FF2B5EF4-FFF2-40B4-BE49-F238E27FC236}">
                <a16:creationId xmlns:a16="http://schemas.microsoft.com/office/drawing/2014/main" id="{862D49E1-533A-E837-1384-569E5C2062B7}"/>
              </a:ext>
            </a:extLst>
          </p:cNvPr>
          <p:cNvSpPr/>
          <p:nvPr/>
        </p:nvSpPr>
        <p:spPr>
          <a:xfrm flipH="1">
            <a:off x="2527499" y="422045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3094DB4-BE5F-87D7-BC71-8B4082E9F984}"/>
              </a:ext>
            </a:extLst>
          </p:cNvPr>
          <p:cNvSpPr/>
          <p:nvPr/>
        </p:nvSpPr>
        <p:spPr>
          <a:xfrm rot="5400000" flipH="1">
            <a:off x="3555495" y="477888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5AFDCE-3EAB-FC26-4CD9-86EAB492BD76}"/>
                  </a:ext>
                </a:extLst>
              </p:cNvPr>
              <p:cNvSpPr txBox="1"/>
              <p:nvPr/>
            </p:nvSpPr>
            <p:spPr>
              <a:xfrm>
                <a:off x="2109643" y="4137392"/>
                <a:ext cx="4771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5AFDCE-3EAB-FC26-4CD9-86EAB492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643" y="4137392"/>
                <a:ext cx="477103" cy="461665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F68353-E327-4893-CA3C-54FB3EB9E2A3}"/>
                  </a:ext>
                </a:extLst>
              </p:cNvPr>
              <p:cNvSpPr txBox="1"/>
              <p:nvPr/>
            </p:nvSpPr>
            <p:spPr>
              <a:xfrm>
                <a:off x="4410639" y="5928860"/>
                <a:ext cx="184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F68353-E327-4893-CA3C-54FB3EB9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639" y="5928860"/>
                <a:ext cx="184731" cy="461665"/>
              </a:xfrm>
              <a:prstGeom prst="rect">
                <a:avLst/>
              </a:prstGeom>
              <a:blipFill>
                <a:blip r:embed="rId7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D4D76B-6F80-DC2C-0635-E665A1C1D822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2561340" y="4318279"/>
            <a:ext cx="1835771" cy="1500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49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F76600-9225-0089-2196-41B3EA37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D1622-A990-4A71-8AA7-524BF1E1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5F75E8-4EEF-718F-D990-E21195056FF0}"/>
                  </a:ext>
                </a:extLst>
              </p:cNvPr>
              <p:cNvSpPr txBox="1"/>
              <p:nvPr/>
            </p:nvSpPr>
            <p:spPr>
              <a:xfrm>
                <a:off x="1045113" y="1029176"/>
                <a:ext cx="10084967" cy="2399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Next, if we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express it as a Newtonian we get: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If we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400" dirty="0"/>
                  <a:t> then we get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5F75E8-4EEF-718F-D990-E2119505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13" y="1029176"/>
                <a:ext cx="10084967" cy="2399824"/>
              </a:xfrm>
              <a:prstGeom prst="rect">
                <a:avLst/>
              </a:prstGeom>
              <a:blipFill>
                <a:blip r:embed="rId3"/>
                <a:stretch>
                  <a:fillRect l="-1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D3F9F1-916B-610A-04E8-9DB6E37669C1}"/>
              </a:ext>
            </a:extLst>
          </p:cNvPr>
          <p:cNvSpPr txBox="1"/>
          <p:nvPr/>
        </p:nvSpPr>
        <p:spPr>
          <a:xfrm>
            <a:off x="1045113" y="3891766"/>
            <a:ext cx="8435692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If we look at the problem in this manner, we do not have a true variable mass, but rather a variable effective mass due to a slowing down of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C9A1C-4DEE-D453-05BB-72277EA23931}"/>
              </a:ext>
            </a:extLst>
          </p:cNvPr>
          <p:cNvSpPr txBox="1"/>
          <p:nvPr/>
        </p:nvSpPr>
        <p:spPr>
          <a:xfrm>
            <a:off x="4162248" y="38129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</p:spTree>
    <p:extLst>
      <p:ext uri="{BB962C8B-B14F-4D97-AF65-F5344CB8AC3E}">
        <p14:creationId xmlns:p14="http://schemas.microsoft.com/office/powerpoint/2010/main" val="168380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424045-2885-606C-56A1-15A9B51C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74E17-8DDB-38E8-8EF5-339070A8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4D08B0-94C8-7004-B553-1DBF304118B9}"/>
                  </a:ext>
                </a:extLst>
              </p:cNvPr>
              <p:cNvSpPr txBox="1"/>
              <p:nvPr/>
            </p:nvSpPr>
            <p:spPr>
              <a:xfrm>
                <a:off x="1045113" y="1279871"/>
                <a:ext cx="10084967" cy="464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We can verify that this gives us the correct effective mass and force: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If we set force equal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sup>
                        </m:sSup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p>
                    </m:sSup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p>
                    </m:sSup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4D08B0-94C8-7004-B553-1DBF30411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13" y="1279871"/>
                <a:ext cx="10084967" cy="4648773"/>
              </a:xfrm>
              <a:prstGeom prst="rect">
                <a:avLst/>
              </a:prstGeom>
              <a:blipFill>
                <a:blip r:embed="rId2"/>
                <a:stretch>
                  <a:fillRect l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E23FF0-0322-E44E-24AA-23AA31EF1F07}"/>
              </a:ext>
            </a:extLst>
          </p:cNvPr>
          <p:cNvSpPr txBox="1"/>
          <p:nvPr/>
        </p:nvSpPr>
        <p:spPr>
          <a:xfrm>
            <a:off x="4162248" y="38129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</p:spTree>
    <p:extLst>
      <p:ext uri="{BB962C8B-B14F-4D97-AF65-F5344CB8AC3E}">
        <p14:creationId xmlns:p14="http://schemas.microsoft.com/office/powerpoint/2010/main" val="2254763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87F822-A04F-0838-3183-8989915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13487-8612-2181-9C47-ADF12255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379A8-DDEC-5B67-DFA7-58E69F31024A}"/>
                  </a:ext>
                </a:extLst>
              </p:cNvPr>
              <p:cNvSpPr txBox="1"/>
              <p:nvPr/>
            </p:nvSpPr>
            <p:spPr>
              <a:xfrm>
                <a:off x="1053516" y="609768"/>
                <a:ext cx="10084967" cy="1963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/>
                  <a:t>This case demonstrates that we can have the same kinematics for different systems and that having the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 is not enough for one to know what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represent physically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379A8-DDEC-5B67-DFA7-58E69F310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16" y="609768"/>
                <a:ext cx="10084967" cy="1963423"/>
              </a:xfrm>
              <a:prstGeom prst="rect">
                <a:avLst/>
              </a:prstGeom>
              <a:blipFill>
                <a:blip r:embed="rId2"/>
                <a:stretch>
                  <a:fillRect l="-1385" r="-630" b="-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6B529C3-96BD-B367-0BA9-1E56FC6F4582}"/>
              </a:ext>
            </a:extLst>
          </p:cNvPr>
          <p:cNvSpPr txBox="1"/>
          <p:nvPr/>
        </p:nvSpPr>
        <p:spPr>
          <a:xfrm>
            <a:off x="352722" y="3429000"/>
            <a:ext cx="9168649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Big Picture: We have seen that looking at the kinematics of a system is not enough for us to understand its causes of motion, with the different formulations having different ways of relating dynamics and kinematics</a:t>
            </a:r>
          </a:p>
        </p:txBody>
      </p:sp>
    </p:spTree>
    <p:extLst>
      <p:ext uri="{BB962C8B-B14F-4D97-AF65-F5344CB8AC3E}">
        <p14:creationId xmlns:p14="http://schemas.microsoft.com/office/powerpoint/2010/main" val="69431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8CB7-8AFC-7298-0D79-33C0CCF1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F79222-8690-EB79-9AAE-AAED6E012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kinematics and dynamics, how they are different, …</a:t>
                </a:r>
              </a:p>
              <a:p>
                <a:r>
                  <a:rPr lang="en-US" dirty="0"/>
                  <a:t>Start with linear drag in Newtonian (solve the whole problem)</a:t>
                </a:r>
              </a:p>
              <a:p>
                <a:r>
                  <a:rPr lang="en-US" dirty="0"/>
                  <a:t>Can we do it in </a:t>
                </a:r>
                <a:r>
                  <a:rPr lang="en-US" dirty="0" err="1"/>
                  <a:t>Lagrangian</a:t>
                </a:r>
                <a:r>
                  <a:rPr lang="en-US" dirty="0"/>
                  <a:t>/Hamiltonian? Look at this cool </a:t>
                </a:r>
                <a:r>
                  <a:rPr lang="en-US" dirty="0" err="1"/>
                  <a:t>Lagrangian</a:t>
                </a:r>
                <a:endParaRPr lang="en-US" dirty="0"/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/>
                  <a:t>kinamtics</a:t>
                </a:r>
                <a:r>
                  <a:rPr lang="en-US" dirty="0"/>
                  <a:t> is right, but the </a:t>
                </a:r>
                <a:r>
                  <a:rPr lang="en-US" dirty="0" err="1"/>
                  <a:t>dynamcis</a:t>
                </a:r>
                <a:r>
                  <a:rPr lang="en-US" dirty="0"/>
                  <a:t> looks “fishy”</a:t>
                </a:r>
              </a:p>
              <a:p>
                <a:r>
                  <a:rPr lang="en-US" dirty="0"/>
                  <a:t>Suppose we keep that p=mv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variable mass system</a:t>
                </a:r>
              </a:p>
              <a:p>
                <a:r>
                  <a:rPr lang="en-US" dirty="0"/>
                  <a:t>Also assumed we are in an </a:t>
                </a:r>
                <a:r>
                  <a:rPr lang="en-US" dirty="0" err="1"/>
                  <a:t>intertial</a:t>
                </a:r>
                <a:r>
                  <a:rPr lang="en-US" dirty="0"/>
                  <a:t> frame.</a:t>
                </a:r>
              </a:p>
              <a:p>
                <a:pPr lvl="1"/>
                <a:r>
                  <a:rPr lang="en-US" dirty="0"/>
                  <a:t>Rework the problem in non-inertial frame</a:t>
                </a:r>
              </a:p>
              <a:p>
                <a:pPr lvl="1"/>
                <a:r>
                  <a:rPr lang="en-US" dirty="0"/>
                  <a:t>The increase in mass is an “apparent” feature of the redefinition</a:t>
                </a:r>
                <a:br>
                  <a:rPr lang="en-US" dirty="0"/>
                </a:br>
                <a:r>
                  <a:rPr lang="en-US" dirty="0"/>
                  <a:t>of time (like in relativity)</a:t>
                </a:r>
              </a:p>
              <a:p>
                <a:pPr lvl="1"/>
                <a:endParaRPr lang="en-US" dirty="0"/>
              </a:p>
              <a:p>
                <a:r>
                  <a:rPr lang="en-US"/>
                  <a:t>Conclusion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F79222-8690-EB79-9AAE-AAED6E012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90D5C-ABBB-2BDA-AED3-257003D2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D9F45-AFA9-2592-1D98-B18AEDC265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7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D6EC1-DFF8-97C7-A9DA-BCDB9C7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CE4D4-6651-AC02-8A0D-0694016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3B482-A2EA-A162-28F9-8926A8B140B4}"/>
              </a:ext>
            </a:extLst>
          </p:cNvPr>
          <p:cNvSpPr txBox="1"/>
          <p:nvPr/>
        </p:nvSpPr>
        <p:spPr>
          <a:xfrm>
            <a:off x="872151" y="2214170"/>
            <a:ext cx="10447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Kinematics: Describe the motion of a system in space and time (position, velocity, acceleration)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15A16-9DC9-E53C-D7D2-A32627E95C01}"/>
              </a:ext>
            </a:extLst>
          </p:cNvPr>
          <p:cNvSpPr txBox="1"/>
          <p:nvPr/>
        </p:nvSpPr>
        <p:spPr>
          <a:xfrm>
            <a:off x="872150" y="3593989"/>
            <a:ext cx="11128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Dynamics: Describe the cause of motion (Force, mass, momentum, energy)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D31DE-0DBD-ADB4-0102-A6B4C7A58E63}"/>
              </a:ext>
            </a:extLst>
          </p:cNvPr>
          <p:cNvSpPr txBox="1"/>
          <p:nvPr/>
        </p:nvSpPr>
        <p:spPr>
          <a:xfrm>
            <a:off x="119730" y="1146540"/>
            <a:ext cx="2736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Galileo Worked 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4961CD-7C9D-E3FA-25C7-DE42CEE9F3A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87765" y="1546650"/>
            <a:ext cx="394044" cy="572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51E207-4D8C-7D0F-CB29-63B3CCC33E9B}"/>
              </a:ext>
            </a:extLst>
          </p:cNvPr>
          <p:cNvSpPr txBox="1"/>
          <p:nvPr/>
        </p:nvSpPr>
        <p:spPr>
          <a:xfrm>
            <a:off x="1881809" y="5250884"/>
            <a:ext cx="2838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Newton Worked 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4D3C72-7342-E7D3-114A-A059D952D219}"/>
              </a:ext>
            </a:extLst>
          </p:cNvPr>
          <p:cNvCxnSpPr>
            <a:cxnSpLocks/>
          </p:cNvCxnSpPr>
          <p:nvPr/>
        </p:nvCxnSpPr>
        <p:spPr>
          <a:xfrm flipH="1" flipV="1">
            <a:off x="2252870" y="4294731"/>
            <a:ext cx="602930" cy="9561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saac Newton - Wikipedia">
            <a:extLst>
              <a:ext uri="{FF2B5EF4-FFF2-40B4-BE49-F238E27FC236}">
                <a16:creationId xmlns:a16="http://schemas.microsoft.com/office/drawing/2014/main" id="{D104F1FC-D959-BAEF-A88A-18BCC763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60" y="4571882"/>
            <a:ext cx="1705471" cy="2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lileo Galilei - Wikipedia">
            <a:extLst>
              <a:ext uri="{FF2B5EF4-FFF2-40B4-BE49-F238E27FC236}">
                <a16:creationId xmlns:a16="http://schemas.microsoft.com/office/drawing/2014/main" id="{1D51FE63-1A76-CC26-B862-41B4E8557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98" y="191699"/>
            <a:ext cx="1634256" cy="207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590EA4-D04A-EA77-34BD-676D2DF6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68C95-A900-D9A4-7EEC-101B369D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9094F-C037-CE40-4FF4-FB7B6B8D1657}"/>
              </a:ext>
            </a:extLst>
          </p:cNvPr>
          <p:cNvSpPr txBox="1"/>
          <p:nvPr/>
        </p:nvSpPr>
        <p:spPr>
          <a:xfrm>
            <a:off x="348829" y="146062"/>
            <a:ext cx="4932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Newtonian Mechanics: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5518C0-F52A-B8E4-7F76-F93FD8F60F4B}"/>
                  </a:ext>
                </a:extLst>
              </p:cNvPr>
              <p:cNvSpPr txBox="1"/>
              <p:nvPr/>
            </p:nvSpPr>
            <p:spPr>
              <a:xfrm>
                <a:off x="2355759" y="1196926"/>
                <a:ext cx="5199729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/>
                  <a:t>Evolution of the system: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5518C0-F52A-B8E4-7F76-F93FD8F60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759" y="1196926"/>
                <a:ext cx="5199729" cy="404983"/>
              </a:xfrm>
              <a:prstGeom prst="rect">
                <a:avLst/>
              </a:prstGeom>
              <a:blipFill>
                <a:blip r:embed="rId2"/>
                <a:stretch>
                  <a:fillRect l="-97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0FA195-97AE-7D5C-9DF9-B8DEE875E0A8}"/>
                  </a:ext>
                </a:extLst>
              </p:cNvPr>
              <p:cNvSpPr txBox="1"/>
              <p:nvPr/>
            </p:nvSpPr>
            <p:spPr>
              <a:xfrm>
                <a:off x="4547878" y="5418265"/>
                <a:ext cx="1445396" cy="433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0FA195-97AE-7D5C-9DF9-B8DEE875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878" y="5418265"/>
                <a:ext cx="1445396" cy="433324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90F5B-072F-A4DB-8FF7-0000396F3C98}"/>
                  </a:ext>
                </a:extLst>
              </p:cNvPr>
              <p:cNvSpPr txBox="1"/>
              <p:nvPr/>
            </p:nvSpPr>
            <p:spPr>
              <a:xfrm>
                <a:off x="3139611" y="3047731"/>
                <a:ext cx="6463693" cy="387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/>
                  <a:t>Evolution of the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(Euler-Lagrange equations)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90F5B-072F-A4DB-8FF7-0000396F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611" y="3047731"/>
                <a:ext cx="6463693" cy="387607"/>
              </a:xfrm>
              <a:prstGeom prst="rect">
                <a:avLst/>
              </a:prstGeom>
              <a:blipFill>
                <a:blip r:embed="rId4"/>
                <a:stretch>
                  <a:fillRect l="-786" t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3361C6C-2738-6F19-B36F-614612D7E652}"/>
              </a:ext>
            </a:extLst>
          </p:cNvPr>
          <p:cNvSpPr txBox="1"/>
          <p:nvPr/>
        </p:nvSpPr>
        <p:spPr>
          <a:xfrm>
            <a:off x="348829" y="1719221"/>
            <a:ext cx="4932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Lagrangian Mechanics: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5D240-AB65-93EA-1976-363C0B69A80F}"/>
              </a:ext>
            </a:extLst>
          </p:cNvPr>
          <p:cNvSpPr txBox="1"/>
          <p:nvPr/>
        </p:nvSpPr>
        <p:spPr>
          <a:xfrm>
            <a:off x="119730" y="3515177"/>
            <a:ext cx="430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Hamiltonian Mechanics: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BEBC9C-9AA7-9BB2-559B-F43EE64769AB}"/>
                  </a:ext>
                </a:extLst>
              </p:cNvPr>
              <p:cNvSpPr txBox="1"/>
              <p:nvPr/>
            </p:nvSpPr>
            <p:spPr>
              <a:xfrm>
                <a:off x="6290537" y="5444412"/>
                <a:ext cx="1444883" cy="433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BEBC9C-9AA7-9BB2-559B-F43EE6476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537" y="5444412"/>
                <a:ext cx="1444883" cy="433324"/>
              </a:xfrm>
              <a:prstGeom prst="rect">
                <a:avLst/>
              </a:prstGeom>
              <a:blipFill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84F855-C501-7F83-F488-C7135948BEDB}"/>
                  </a:ext>
                </a:extLst>
              </p:cNvPr>
              <p:cNvSpPr txBox="1"/>
              <p:nvPr/>
            </p:nvSpPr>
            <p:spPr>
              <a:xfrm>
                <a:off x="348829" y="659326"/>
                <a:ext cx="558383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 of the system is  given by 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and velocity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84F855-C501-7F83-F488-C7135948B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9" y="659326"/>
                <a:ext cx="5583836" cy="378245"/>
              </a:xfrm>
              <a:prstGeom prst="rect">
                <a:avLst/>
              </a:prstGeom>
              <a:blipFill>
                <a:blip r:embed="rId6"/>
                <a:stretch>
                  <a:fillRect l="-907" t="-3226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E7F185-16F3-E0D1-E07F-2303E6012164}"/>
                  </a:ext>
                </a:extLst>
              </p:cNvPr>
              <p:cNvSpPr txBox="1"/>
              <p:nvPr/>
            </p:nvSpPr>
            <p:spPr>
              <a:xfrm>
                <a:off x="338194" y="2469125"/>
                <a:ext cx="5530938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 of the system is given by 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and velocity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E7F185-16F3-E0D1-E07F-2303E6012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94" y="2469125"/>
                <a:ext cx="5530938" cy="378245"/>
              </a:xfrm>
              <a:prstGeom prst="rect">
                <a:avLst/>
              </a:prstGeom>
              <a:blipFill>
                <a:blip r:embed="rId7"/>
                <a:stretch>
                  <a:fillRect l="-915" t="-3226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C9E4A4-F68D-F78D-D1BC-93A29A80C260}"/>
                  </a:ext>
                </a:extLst>
              </p:cNvPr>
              <p:cNvSpPr txBox="1"/>
              <p:nvPr/>
            </p:nvSpPr>
            <p:spPr>
              <a:xfrm>
                <a:off x="2499674" y="4038397"/>
                <a:ext cx="6865982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 of the system is given by 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and conjugate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C9E4A4-F68D-F78D-D1BC-93A29A80C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674" y="4038397"/>
                <a:ext cx="6865982" cy="378245"/>
              </a:xfrm>
              <a:prstGeom prst="rect">
                <a:avLst/>
              </a:prstGeom>
              <a:blipFill>
                <a:blip r:embed="rId8"/>
                <a:stretch>
                  <a:fillRect l="-738" t="-3226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1D8A046-AC70-4C06-DBE4-CBC5F0336C2E}"/>
              </a:ext>
            </a:extLst>
          </p:cNvPr>
          <p:cNvSpPr txBox="1"/>
          <p:nvPr/>
        </p:nvSpPr>
        <p:spPr>
          <a:xfrm>
            <a:off x="1763066" y="5444412"/>
            <a:ext cx="24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Evolution of the system: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595D29-29BA-063B-EBEF-56CA82DADE10}"/>
                  </a:ext>
                </a:extLst>
              </p:cNvPr>
              <p:cNvSpPr txBox="1"/>
              <p:nvPr/>
            </p:nvSpPr>
            <p:spPr>
              <a:xfrm>
                <a:off x="5932665" y="655927"/>
                <a:ext cx="6106332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Dynamics specified by: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595D29-29BA-063B-EBEF-56CA82DAD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665" y="655927"/>
                <a:ext cx="6106332" cy="392993"/>
              </a:xfrm>
              <a:prstGeom prst="rect">
                <a:avLst/>
              </a:prstGeom>
              <a:blipFill>
                <a:blip r:embed="rId9"/>
                <a:stretch>
                  <a:fillRect l="-830" t="-312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5AD0C-3B9E-2BB7-836B-064E6F2C3C4C}"/>
                  </a:ext>
                </a:extLst>
              </p:cNvPr>
              <p:cNvSpPr txBox="1"/>
              <p:nvPr/>
            </p:nvSpPr>
            <p:spPr>
              <a:xfrm>
                <a:off x="6085668" y="2454377"/>
                <a:ext cx="6106332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Dynamics specified by a single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5AD0C-3B9E-2BB7-836B-064E6F2C3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68" y="2454377"/>
                <a:ext cx="6106332" cy="392993"/>
              </a:xfrm>
              <a:prstGeom prst="rect">
                <a:avLst/>
              </a:prstGeom>
              <a:blipFill>
                <a:blip r:embed="rId10"/>
                <a:stretch>
                  <a:fillRect l="-830" t="-3125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DF6245-CC49-A65E-441A-9871D5CF94F0}"/>
                  </a:ext>
                </a:extLst>
              </p:cNvPr>
              <p:cNvSpPr txBox="1"/>
              <p:nvPr/>
            </p:nvSpPr>
            <p:spPr>
              <a:xfrm>
                <a:off x="3259324" y="4614225"/>
                <a:ext cx="6106332" cy="40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Dynamics specified by a single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DF6245-CC49-A65E-441A-9871D5CF9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324" y="4614225"/>
                <a:ext cx="6106332" cy="406906"/>
              </a:xfrm>
              <a:prstGeom prst="rect">
                <a:avLst/>
              </a:prstGeom>
              <a:blipFill>
                <a:blip r:embed="rId11"/>
                <a:stretch>
                  <a:fillRect l="-830"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1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699858" y="452073"/>
            <a:ext cx="2349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Newtonian </a:t>
            </a:r>
          </a:p>
          <a:p>
            <a:r>
              <a:rPr lang="en-US" sz="3600"/>
              <a:t>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AF2193-4E78-BBFC-D2FF-53C4D1E033D5}"/>
                  </a:ext>
                </a:extLst>
              </p:cNvPr>
              <p:cNvSpPr txBox="1"/>
              <p:nvPr/>
            </p:nvSpPr>
            <p:spPr>
              <a:xfrm>
                <a:off x="3558606" y="658667"/>
                <a:ext cx="4689681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AF2193-4E78-BBFC-D2FF-53C4D1E0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06" y="658667"/>
                <a:ext cx="4689681" cy="7871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9C955D-C9A7-BF6E-37B9-942A78F0BEC3}"/>
                  </a:ext>
                </a:extLst>
              </p:cNvPr>
              <p:cNvSpPr txBox="1"/>
              <p:nvPr/>
            </p:nvSpPr>
            <p:spPr>
              <a:xfrm>
                <a:off x="4411338" y="4415519"/>
                <a:ext cx="2984215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9C955D-C9A7-BF6E-37B9-942A78F0B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338" y="4415519"/>
                <a:ext cx="2984215" cy="850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E8B5B-B963-1C47-114C-55C309182367}"/>
                  </a:ext>
                </a:extLst>
              </p:cNvPr>
              <p:cNvSpPr txBox="1"/>
              <p:nvPr/>
            </p:nvSpPr>
            <p:spPr>
              <a:xfrm>
                <a:off x="4018793" y="2708508"/>
                <a:ext cx="3369320" cy="748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E8B5B-B963-1C47-114C-55C309182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793" y="2708508"/>
                <a:ext cx="3369320" cy="748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9B997EC-FC0C-1831-5AD7-6D9631780234}"/>
              </a:ext>
            </a:extLst>
          </p:cNvPr>
          <p:cNvSpPr txBox="1"/>
          <p:nvPr/>
        </p:nvSpPr>
        <p:spPr>
          <a:xfrm>
            <a:off x="748572" y="2555798"/>
            <a:ext cx="232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err="1"/>
              <a:t>Lagrangian</a:t>
            </a:r>
            <a:r>
              <a:rPr lang="en-US" sz="3600"/>
              <a:t> </a:t>
            </a:r>
          </a:p>
          <a:p>
            <a:r>
              <a:rPr lang="en-US" sz="3600"/>
              <a:t>Mechanics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B3B7-EAA9-01E0-D200-D1FD8475BA20}"/>
              </a:ext>
            </a:extLst>
          </p:cNvPr>
          <p:cNvSpPr txBox="1"/>
          <p:nvPr/>
        </p:nvSpPr>
        <p:spPr>
          <a:xfrm>
            <a:off x="748572" y="4685477"/>
            <a:ext cx="2477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Hamiltonian</a:t>
            </a:r>
          </a:p>
          <a:p>
            <a:r>
              <a:rPr lang="en-US" sz="3600"/>
              <a:t>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ABC0D5-9E36-621F-C276-CA5DDF58D082}"/>
                  </a:ext>
                </a:extLst>
              </p:cNvPr>
              <p:cNvSpPr txBox="1"/>
              <p:nvPr/>
            </p:nvSpPr>
            <p:spPr>
              <a:xfrm>
                <a:off x="4402937" y="5555666"/>
                <a:ext cx="2985176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ABC0D5-9E36-621F-C276-CA5DDF58D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937" y="5555666"/>
                <a:ext cx="2985176" cy="850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19E52D6-5CE1-2D4F-22A1-35C781F1DF59}"/>
              </a:ext>
            </a:extLst>
          </p:cNvPr>
          <p:cNvSpPr txBox="1"/>
          <p:nvPr/>
        </p:nvSpPr>
        <p:spPr>
          <a:xfrm>
            <a:off x="190406" y="452073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2609D-D3CB-9F16-3355-FBF3BF05AD1A}"/>
              </a:ext>
            </a:extLst>
          </p:cNvPr>
          <p:cNvSpPr txBox="1"/>
          <p:nvPr/>
        </p:nvSpPr>
        <p:spPr>
          <a:xfrm>
            <a:off x="190406" y="2560076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BBD125-7716-5208-BCCA-546D3F793E5D}"/>
              </a:ext>
            </a:extLst>
          </p:cNvPr>
          <p:cNvSpPr txBox="1"/>
          <p:nvPr/>
        </p:nvSpPr>
        <p:spPr>
          <a:xfrm>
            <a:off x="190406" y="4656496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2876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12338-0825-10E1-C38E-3EB0AD7D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CEE55-2FE3-AF26-D64F-C916FA35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83967-B1D6-4A54-5352-45A20E6F65AF}"/>
              </a:ext>
            </a:extLst>
          </p:cNvPr>
          <p:cNvSpPr txBox="1"/>
          <p:nvPr/>
        </p:nvSpPr>
        <p:spPr>
          <a:xfrm>
            <a:off x="3571526" y="381291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Particle under linear drag: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Sphere">
                <a:extLst>
                  <a:ext uri="{FF2B5EF4-FFF2-40B4-BE49-F238E27FC236}">
                    <a16:creationId xmlns:a16="http://schemas.microsoft.com/office/drawing/2014/main" id="{DAFA8F5B-2B62-1E9D-BC6A-2056743164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9360618"/>
                  </p:ext>
                </p:extLst>
              </p:nvPr>
            </p:nvGraphicFramePr>
            <p:xfrm>
              <a:off x="1712394" y="3535206"/>
              <a:ext cx="1077820" cy="11031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77820" cy="1103180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639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Sphere">
                <a:extLst>
                  <a:ext uri="{FF2B5EF4-FFF2-40B4-BE49-F238E27FC236}">
                    <a16:creationId xmlns:a16="http://schemas.microsoft.com/office/drawing/2014/main" id="{DAFA8F5B-2B62-1E9D-BC6A-2056743164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2394" y="3535206"/>
                <a:ext cx="1077820" cy="110318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DF2E22-E74A-1D69-875D-58C3657C7903}"/>
              </a:ext>
            </a:extLst>
          </p:cNvPr>
          <p:cNvCxnSpPr>
            <a:cxnSpLocks/>
          </p:cNvCxnSpPr>
          <p:nvPr/>
        </p:nvCxnSpPr>
        <p:spPr>
          <a:xfrm>
            <a:off x="965731" y="356583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10BC1B-1505-DFA9-CB81-86C39CE64922}"/>
              </a:ext>
            </a:extLst>
          </p:cNvPr>
          <p:cNvCxnSpPr>
            <a:cxnSpLocks/>
          </p:cNvCxnSpPr>
          <p:nvPr/>
        </p:nvCxnSpPr>
        <p:spPr>
          <a:xfrm>
            <a:off x="3022748" y="3835117"/>
            <a:ext cx="66214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3075B-5D52-62F2-BB97-63B17845078E}"/>
              </a:ext>
            </a:extLst>
          </p:cNvPr>
          <p:cNvCxnSpPr>
            <a:cxnSpLocks/>
          </p:cNvCxnSpPr>
          <p:nvPr/>
        </p:nvCxnSpPr>
        <p:spPr>
          <a:xfrm>
            <a:off x="3022747" y="4117229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E4A31-AA13-D697-F496-3F367D0D3114}"/>
              </a:ext>
            </a:extLst>
          </p:cNvPr>
          <p:cNvCxnSpPr>
            <a:cxnSpLocks/>
          </p:cNvCxnSpPr>
          <p:nvPr/>
        </p:nvCxnSpPr>
        <p:spPr>
          <a:xfrm>
            <a:off x="3022746" y="442809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CAC1CF-BD03-8FD6-25F4-0D484B756001}"/>
              </a:ext>
            </a:extLst>
          </p:cNvPr>
          <p:cNvCxnSpPr>
            <a:cxnSpLocks/>
          </p:cNvCxnSpPr>
          <p:nvPr/>
        </p:nvCxnSpPr>
        <p:spPr>
          <a:xfrm>
            <a:off x="6350133" y="398045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6DD90A-B24A-79D7-DF73-EE9B6A46C3FE}"/>
              </a:ext>
            </a:extLst>
          </p:cNvPr>
          <p:cNvCxnSpPr>
            <a:cxnSpLocks/>
          </p:cNvCxnSpPr>
          <p:nvPr/>
        </p:nvCxnSpPr>
        <p:spPr>
          <a:xfrm>
            <a:off x="6350133" y="425608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AEA5C3-C5AA-53CE-32EE-0FE9BAD7BFB6}"/>
              </a:ext>
            </a:extLst>
          </p:cNvPr>
          <p:cNvCxnSpPr>
            <a:cxnSpLocks/>
          </p:cNvCxnSpPr>
          <p:nvPr/>
        </p:nvCxnSpPr>
        <p:spPr>
          <a:xfrm>
            <a:off x="9306038" y="407770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DB5580-1D30-5C89-642D-2F4071CBF0C0}"/>
              </a:ext>
            </a:extLst>
          </p:cNvPr>
          <p:cNvCxnSpPr>
            <a:cxnSpLocks/>
          </p:cNvCxnSpPr>
          <p:nvPr/>
        </p:nvCxnSpPr>
        <p:spPr>
          <a:xfrm>
            <a:off x="96573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FEA038-0033-B3FC-E3C0-3A3737565E21}"/>
              </a:ext>
            </a:extLst>
          </p:cNvPr>
          <p:cNvCxnSpPr>
            <a:cxnSpLocks/>
          </p:cNvCxnSpPr>
          <p:nvPr/>
        </p:nvCxnSpPr>
        <p:spPr>
          <a:xfrm>
            <a:off x="96573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F3D501A-AC0A-53FD-70A6-EB864D5A2B5F}"/>
              </a:ext>
            </a:extLst>
          </p:cNvPr>
          <p:cNvCxnSpPr>
            <a:cxnSpLocks/>
          </p:cNvCxnSpPr>
          <p:nvPr/>
        </p:nvCxnSpPr>
        <p:spPr>
          <a:xfrm>
            <a:off x="96573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DCE97-5429-CA15-6346-850C5BE87292}"/>
              </a:ext>
            </a:extLst>
          </p:cNvPr>
          <p:cNvCxnSpPr>
            <a:cxnSpLocks/>
          </p:cNvCxnSpPr>
          <p:nvPr/>
        </p:nvCxnSpPr>
        <p:spPr>
          <a:xfrm>
            <a:off x="965731" y="454888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9" name="3D Model 78" descr="Sphere">
                <a:extLst>
                  <a:ext uri="{FF2B5EF4-FFF2-40B4-BE49-F238E27FC236}">
                    <a16:creationId xmlns:a16="http://schemas.microsoft.com/office/drawing/2014/main" id="{37E1DF36-A8D4-5BA4-6F29-F6CF9A4DDD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4843039"/>
                  </p:ext>
                </p:extLst>
              </p:nvPr>
            </p:nvGraphicFramePr>
            <p:xfrm>
              <a:off x="5068247" y="3535206"/>
              <a:ext cx="1077820" cy="11031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77820" cy="1103180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639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9" name="3D Model 78" descr="Sphere">
                <a:extLst>
                  <a:ext uri="{FF2B5EF4-FFF2-40B4-BE49-F238E27FC236}">
                    <a16:creationId xmlns:a16="http://schemas.microsoft.com/office/drawing/2014/main" id="{37E1DF36-A8D4-5BA4-6F29-F6CF9A4DDD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8247" y="3535206"/>
                <a:ext cx="1077820" cy="1103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0" name="3D Model 79" descr="Sphere">
                <a:extLst>
                  <a:ext uri="{FF2B5EF4-FFF2-40B4-BE49-F238E27FC236}">
                    <a16:creationId xmlns:a16="http://schemas.microsoft.com/office/drawing/2014/main" id="{7E4D7786-AFAE-25A1-9E03-CA6769DBE9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9622225"/>
                  </p:ext>
                </p:extLst>
              </p:nvPr>
            </p:nvGraphicFramePr>
            <p:xfrm>
              <a:off x="8107677" y="3526114"/>
              <a:ext cx="1077820" cy="11031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77820" cy="1103180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639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0" name="3D Model 79" descr="Sphere">
                <a:extLst>
                  <a:ext uri="{FF2B5EF4-FFF2-40B4-BE49-F238E27FC236}">
                    <a16:creationId xmlns:a16="http://schemas.microsoft.com/office/drawing/2014/main" id="{7E4D7786-AFAE-25A1-9E03-CA6769DBE9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7677" y="3526114"/>
                <a:ext cx="1077820" cy="1103180"/>
              </a:xfrm>
              <a:prstGeom prst="rect">
                <a:avLst/>
              </a:prstGeom>
            </p:spPr>
          </p:pic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6AD6A8F-7572-B29B-FF56-F1FC39F6067F}"/>
              </a:ext>
            </a:extLst>
          </p:cNvPr>
          <p:cNvCxnSpPr>
            <a:cxnSpLocks/>
          </p:cNvCxnSpPr>
          <p:nvPr/>
        </p:nvCxnSpPr>
        <p:spPr>
          <a:xfrm>
            <a:off x="427389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7784E6-B9C7-4B72-29F8-34076A09A967}"/>
              </a:ext>
            </a:extLst>
          </p:cNvPr>
          <p:cNvCxnSpPr>
            <a:cxnSpLocks/>
          </p:cNvCxnSpPr>
          <p:nvPr/>
        </p:nvCxnSpPr>
        <p:spPr>
          <a:xfrm>
            <a:off x="427389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F6CA85A-9D4D-286D-2FF2-33B67BA7CAD6}"/>
              </a:ext>
            </a:extLst>
          </p:cNvPr>
          <p:cNvCxnSpPr>
            <a:cxnSpLocks/>
          </p:cNvCxnSpPr>
          <p:nvPr/>
        </p:nvCxnSpPr>
        <p:spPr>
          <a:xfrm>
            <a:off x="427389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7CAA83E-660F-6144-9F22-8C99349548E6}"/>
              </a:ext>
            </a:extLst>
          </p:cNvPr>
          <p:cNvCxnSpPr>
            <a:cxnSpLocks/>
          </p:cNvCxnSpPr>
          <p:nvPr/>
        </p:nvCxnSpPr>
        <p:spPr>
          <a:xfrm>
            <a:off x="7366450" y="398045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7D660A-7B94-E0A1-DE1E-CDCC0E673328}"/>
              </a:ext>
            </a:extLst>
          </p:cNvPr>
          <p:cNvCxnSpPr>
            <a:cxnSpLocks/>
          </p:cNvCxnSpPr>
          <p:nvPr/>
        </p:nvCxnSpPr>
        <p:spPr>
          <a:xfrm>
            <a:off x="7366450" y="420419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17293EA-A58F-BE19-7213-CB0483AB068D}"/>
              </a:ext>
            </a:extLst>
          </p:cNvPr>
          <p:cNvSpPr txBox="1"/>
          <p:nvPr/>
        </p:nvSpPr>
        <p:spPr>
          <a:xfrm>
            <a:off x="1712394" y="5160883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8CCFEA-0165-3073-3A21-67D38A91EB45}"/>
              </a:ext>
            </a:extLst>
          </p:cNvPr>
          <p:cNvSpPr txBox="1"/>
          <p:nvPr/>
        </p:nvSpPr>
        <p:spPr>
          <a:xfrm>
            <a:off x="5511768" y="5146944"/>
            <a:ext cx="959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Drag: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2F1131B-4418-3389-D542-EBAF91CF58C6}"/>
              </a:ext>
            </a:extLst>
          </p:cNvPr>
          <p:cNvCxnSpPr>
            <a:cxnSpLocks/>
          </p:cNvCxnSpPr>
          <p:nvPr/>
        </p:nvCxnSpPr>
        <p:spPr>
          <a:xfrm>
            <a:off x="6640568" y="5459222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8C7421D-3401-1A34-CADE-C9BAE62F672B}"/>
              </a:ext>
            </a:extLst>
          </p:cNvPr>
          <p:cNvCxnSpPr>
            <a:cxnSpLocks/>
          </p:cNvCxnSpPr>
          <p:nvPr/>
        </p:nvCxnSpPr>
        <p:spPr>
          <a:xfrm>
            <a:off x="3250558" y="545555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/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Suppose we have a system described by the equation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blipFill>
                <a:blip r:embed="rId4"/>
                <a:stretch>
                  <a:fillRect l="-141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Down Arrow 95">
            <a:extLst>
              <a:ext uri="{FF2B5EF4-FFF2-40B4-BE49-F238E27FC236}">
                <a16:creationId xmlns:a16="http://schemas.microsoft.com/office/drawing/2014/main" id="{FC377E40-C5A5-1860-A41A-51B72DA04F4B}"/>
              </a:ext>
            </a:extLst>
          </p:cNvPr>
          <p:cNvSpPr/>
          <p:nvPr/>
        </p:nvSpPr>
        <p:spPr>
          <a:xfrm rot="16200000">
            <a:off x="3745246" y="2354051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1263B27D-08BE-5E16-A4AA-C98FC415D127}"/>
              </a:ext>
            </a:extLst>
          </p:cNvPr>
          <p:cNvSpPr/>
          <p:nvPr/>
        </p:nvSpPr>
        <p:spPr>
          <a:xfrm rot="16200000">
            <a:off x="6951440" y="2348909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4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033C8-7B42-7E16-B177-655DB2A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A265A-20BF-0C77-528E-E266DF6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BA1C6-953F-C30C-18DC-73E5B28E4117}"/>
                  </a:ext>
                </a:extLst>
              </p:cNvPr>
              <p:cNvSpPr txBox="1"/>
              <p:nvPr/>
            </p:nvSpPr>
            <p:spPr>
              <a:xfrm>
                <a:off x="674079" y="1261614"/>
                <a:ext cx="10866099" cy="148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Lagrangian Mechanics</a:t>
                </a:r>
                <a:r>
                  <a:rPr lang="en-US" sz="2000" dirty="0"/>
                  <a:t>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We</m:t>
                      </m:r>
                      <m:r>
                        <m:rPr>
                          <m:nor/>
                        </m:rPr>
                        <a:rPr lang="en-US" sz="2000" dirty="0" smtClean="0"/>
                        <m:t> </m:t>
                      </m:r>
                      <m:r>
                        <m:rPr>
                          <m:nor/>
                        </m:rPr>
                        <a:rPr lang="en-US" sz="2000" dirty="0" smtClean="0"/>
                        <m:t>set</m:t>
                      </m:r>
                      <m:r>
                        <m:rPr>
                          <m:nor/>
                        </m:rPr>
                        <a:rPr lang="en-US" sz="2000" dirty="0" smtClean="0"/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𝑚𝑣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𝑚𝑎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:r>
                  <a:rPr lang="en-US" sz="2000" b="0" dirty="0"/>
                  <a:t> 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𝑏𝑣</m:t>
                        </m:r>
                      </m:e>
                    </m:d>
                  </m:oMath>
                </a14:m>
                <a:r>
                  <a:rPr lang="en-US" sz="2000" b="0" dirty="0"/>
                  <a:t>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BA1C6-953F-C30C-18DC-73E5B28E4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9" y="1261614"/>
                <a:ext cx="10866099" cy="1484381"/>
              </a:xfrm>
              <a:prstGeom prst="rect">
                <a:avLst/>
              </a:prstGeom>
              <a:blipFill>
                <a:blip r:embed="rId2"/>
                <a:stretch>
                  <a:fillRect t="-3390" b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895733-2F53-5B19-7DA7-22296C478686}"/>
              </a:ext>
            </a:extLst>
          </p:cNvPr>
          <p:cNvSpPr txBox="1"/>
          <p:nvPr/>
        </p:nvSpPr>
        <p:spPr>
          <a:xfrm>
            <a:off x="1104089" y="2954181"/>
            <a:ext cx="99838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Hamiltonian Mechanics: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/>
              <p:nvPr/>
            </p:nvSpPr>
            <p:spPr>
              <a:xfrm>
                <a:off x="346004" y="3415846"/>
                <a:ext cx="9983821" cy="1554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We have: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𝑚𝑣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000" dirty="0"/>
                  <a:t>We expect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𝑚𝑣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but it stays constant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4" y="3415846"/>
                <a:ext cx="9983821" cy="1554593"/>
              </a:xfrm>
              <a:prstGeom prst="rect">
                <a:avLst/>
              </a:prstGeom>
              <a:blipFill>
                <a:blip r:embed="rId3"/>
                <a:stretch>
                  <a:fillRect b="-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8032A9-5BFC-D28D-9EF0-97F4B80C1619}"/>
                  </a:ext>
                </a:extLst>
              </p:cNvPr>
              <p:cNvSpPr txBox="1"/>
              <p:nvPr/>
            </p:nvSpPr>
            <p:spPr>
              <a:xfrm>
                <a:off x="83672" y="0"/>
                <a:ext cx="12096086" cy="1046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Newtonian Mechanics: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8032A9-5BFC-D28D-9EF0-97F4B80C1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2" y="0"/>
                <a:ext cx="12096086" cy="1046056"/>
              </a:xfrm>
              <a:prstGeom prst="rect">
                <a:avLst/>
              </a:prstGeom>
              <a:blipFill>
                <a:blip r:embed="rId4"/>
                <a:stretch>
                  <a:fillRect t="-4819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4FC76C-605F-BDAB-9275-11631D3A2FC6}"/>
                  </a:ext>
                </a:extLst>
              </p:cNvPr>
              <p:cNvSpPr txBox="1"/>
              <p:nvPr/>
            </p:nvSpPr>
            <p:spPr>
              <a:xfrm>
                <a:off x="237068" y="5034557"/>
                <a:ext cx="10201692" cy="1114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we also expect to find: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But instead we find: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4FC76C-605F-BDAB-9275-11631D3A2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8" y="5034557"/>
                <a:ext cx="10201692" cy="1114601"/>
              </a:xfrm>
              <a:prstGeom prst="rect">
                <a:avLst/>
              </a:prstGeom>
              <a:blipFill>
                <a:blip r:embed="rId5"/>
                <a:stretch>
                  <a:fillRect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11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BEFE6-0735-DC7F-739B-ABF80180262C}"/>
              </a:ext>
            </a:extLst>
          </p:cNvPr>
          <p:cNvSpPr txBox="1"/>
          <p:nvPr/>
        </p:nvSpPr>
        <p:spPr>
          <a:xfrm>
            <a:off x="83672" y="0"/>
            <a:ext cx="120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Particle Under Linear Drag For Newtonian Mechanics:   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FD643FF-7786-01F4-55AB-A3BA231C42EA}"/>
              </a:ext>
            </a:extLst>
          </p:cNvPr>
          <p:cNvSpPr/>
          <p:nvPr/>
        </p:nvSpPr>
        <p:spPr>
          <a:xfrm flipH="1">
            <a:off x="1269493" y="2157858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1BE5335-1055-A8CE-A768-8B1A84947F9D}"/>
              </a:ext>
            </a:extLst>
          </p:cNvPr>
          <p:cNvSpPr/>
          <p:nvPr/>
        </p:nvSpPr>
        <p:spPr>
          <a:xfrm rot="5400000" flipH="1">
            <a:off x="2297489" y="2716288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0DAC6B-E6E1-4498-13CE-AD7AE02C6E5A}"/>
                  </a:ext>
                </a:extLst>
              </p:cNvPr>
              <p:cNvSpPr txBox="1"/>
              <p:nvPr/>
            </p:nvSpPr>
            <p:spPr>
              <a:xfrm>
                <a:off x="899917" y="190601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0DAC6B-E6E1-4498-13CE-AD7AE02C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17" y="1906010"/>
                <a:ext cx="184731" cy="369332"/>
              </a:xfrm>
              <a:prstGeom prst="rect">
                <a:avLst/>
              </a:prstGeom>
              <a:blipFill>
                <a:blip r:embed="rId3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79A16D-F70C-135C-8850-3F44513E3508}"/>
                  </a:ext>
                </a:extLst>
              </p:cNvPr>
              <p:cNvSpPr txBox="1"/>
              <p:nvPr/>
            </p:nvSpPr>
            <p:spPr>
              <a:xfrm>
                <a:off x="126780" y="2257236"/>
                <a:ext cx="1188432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79A16D-F70C-135C-8850-3F44513E3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80" y="2257236"/>
                <a:ext cx="1188432" cy="566694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BF36D0-E67A-3F00-3914-0004FE22C673}"/>
                  </a:ext>
                </a:extLst>
              </p:cNvPr>
              <p:cNvSpPr txBox="1"/>
              <p:nvPr/>
            </p:nvSpPr>
            <p:spPr>
              <a:xfrm>
                <a:off x="903290" y="3341493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BF36D0-E67A-3F00-3914-0004FE22C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90" y="3341493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6E2308A4-5861-DEF8-028B-C276F773D1FD}"/>
              </a:ext>
            </a:extLst>
          </p:cNvPr>
          <p:cNvSpPr/>
          <p:nvPr/>
        </p:nvSpPr>
        <p:spPr>
          <a:xfrm>
            <a:off x="1312073" y="2587284"/>
            <a:ext cx="2051776" cy="96520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776" h="965200">
                <a:moveTo>
                  <a:pt x="2051776" y="0"/>
                </a:moveTo>
                <a:cubicBezTo>
                  <a:pt x="1997272" y="2646"/>
                  <a:pt x="1828799" y="1059"/>
                  <a:pt x="1720849" y="9526"/>
                </a:cubicBezTo>
                <a:lnTo>
                  <a:pt x="1476375" y="31750"/>
                </a:lnTo>
                <a:cubicBezTo>
                  <a:pt x="1394354" y="40217"/>
                  <a:pt x="1287461" y="52390"/>
                  <a:pt x="1228724" y="63502"/>
                </a:cubicBezTo>
                <a:cubicBezTo>
                  <a:pt x="1169987" y="74614"/>
                  <a:pt x="1094846" y="83609"/>
                  <a:pt x="1031875" y="101600"/>
                </a:cubicBezTo>
                <a:cubicBezTo>
                  <a:pt x="942446" y="124354"/>
                  <a:pt x="905403" y="138113"/>
                  <a:pt x="847724" y="158750"/>
                </a:cubicBezTo>
                <a:cubicBezTo>
                  <a:pt x="790045" y="179387"/>
                  <a:pt x="742950" y="205846"/>
                  <a:pt x="688975" y="231775"/>
                </a:cubicBezTo>
                <a:cubicBezTo>
                  <a:pt x="635000" y="257704"/>
                  <a:pt x="572028" y="293687"/>
                  <a:pt x="523874" y="327025"/>
                </a:cubicBezTo>
                <a:cubicBezTo>
                  <a:pt x="475720" y="360363"/>
                  <a:pt x="442911" y="387351"/>
                  <a:pt x="403224" y="422276"/>
                </a:cubicBezTo>
                <a:cubicBezTo>
                  <a:pt x="363537" y="457201"/>
                  <a:pt x="321204" y="499004"/>
                  <a:pt x="285750" y="536575"/>
                </a:cubicBezTo>
                <a:cubicBezTo>
                  <a:pt x="250296" y="574146"/>
                  <a:pt x="215899" y="619125"/>
                  <a:pt x="187324" y="657225"/>
                </a:cubicBezTo>
                <a:cubicBezTo>
                  <a:pt x="158749" y="695325"/>
                  <a:pt x="146050" y="713317"/>
                  <a:pt x="111125" y="768350"/>
                </a:cubicBezTo>
                <a:cubicBezTo>
                  <a:pt x="60854" y="838200"/>
                  <a:pt x="48154" y="868892"/>
                  <a:pt x="0" y="96520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EA04F4-0679-59C5-3C3E-BAF42986FA15}"/>
              </a:ext>
            </a:extLst>
          </p:cNvPr>
          <p:cNvSpPr/>
          <p:nvPr/>
        </p:nvSpPr>
        <p:spPr>
          <a:xfrm rot="5400000" flipH="1">
            <a:off x="2322896" y="1518307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2">
                <a:lumMod val="90000"/>
              </a:schemeClr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4DEF5A-1EA4-A0F1-7BE3-8E05436C417C}"/>
                  </a:ext>
                </a:extLst>
              </p:cNvPr>
              <p:cNvSpPr txBox="1"/>
              <p:nvPr/>
            </p:nvSpPr>
            <p:spPr>
              <a:xfrm>
                <a:off x="3362771" y="391758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4DEF5A-1EA4-A0F1-7BE3-8E05436C4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771" y="3917584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657A3B-1591-7FB2-6D7A-8E6B260776D7}"/>
                  </a:ext>
                </a:extLst>
              </p:cNvPr>
              <p:cNvSpPr txBox="1"/>
              <p:nvPr/>
            </p:nvSpPr>
            <p:spPr>
              <a:xfrm>
                <a:off x="4603738" y="2300416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657A3B-1591-7FB2-6D7A-8E6B26077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38" y="2300416"/>
                <a:ext cx="296732" cy="369332"/>
              </a:xfrm>
              <a:prstGeom prst="rect">
                <a:avLst/>
              </a:prstGeom>
              <a:blipFill>
                <a:blip r:embed="rId7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452B62-F82D-0142-17BF-93D4E5096E99}"/>
                  </a:ext>
                </a:extLst>
              </p:cNvPr>
              <p:cNvSpPr txBox="1"/>
              <p:nvPr/>
            </p:nvSpPr>
            <p:spPr>
              <a:xfrm>
                <a:off x="4659738" y="193108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452B62-F82D-0142-17BF-93D4E5096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38" y="1931084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E5C81619-4BD9-0C54-825F-6C9D9D7E0289}"/>
              </a:ext>
            </a:extLst>
          </p:cNvPr>
          <p:cNvSpPr/>
          <p:nvPr/>
        </p:nvSpPr>
        <p:spPr>
          <a:xfrm flipH="1">
            <a:off x="4924846" y="2090358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CA30F90-94DD-E0C1-9C7F-47DCDE5B61C6}"/>
              </a:ext>
            </a:extLst>
          </p:cNvPr>
          <p:cNvSpPr/>
          <p:nvPr/>
        </p:nvSpPr>
        <p:spPr>
          <a:xfrm rot="5400000" flipH="1">
            <a:off x="5952842" y="2648788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C3D7CBC-DBAC-46B9-4A70-86B0C36C4758}"/>
              </a:ext>
            </a:extLst>
          </p:cNvPr>
          <p:cNvSpPr/>
          <p:nvPr/>
        </p:nvSpPr>
        <p:spPr>
          <a:xfrm flipV="1">
            <a:off x="4973450" y="2512462"/>
            <a:ext cx="2023800" cy="114513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02925 w 2023800"/>
              <a:gd name="connsiteY11" fmla="*/ 774700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9419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89261"/>
              <a:gd name="connsiteX1" fmla="*/ 1712649 w 2023800"/>
              <a:gd name="connsiteY1" fmla="*/ 12334 h 989261"/>
              <a:gd name="connsiteX2" fmla="*/ 1468175 w 2023800"/>
              <a:gd name="connsiteY2" fmla="*/ 31015 h 989261"/>
              <a:gd name="connsiteX3" fmla="*/ 1232825 w 2023800"/>
              <a:gd name="connsiteY3" fmla="*/ 66309 h 989261"/>
              <a:gd name="connsiteX4" fmla="*/ 1035976 w 2023800"/>
              <a:gd name="connsiteY4" fmla="*/ 115035 h 989261"/>
              <a:gd name="connsiteX5" fmla="*/ 864127 w 2023800"/>
              <a:gd name="connsiteY5" fmla="*/ 165101 h 989261"/>
              <a:gd name="connsiteX6" fmla="*/ 697177 w 2023800"/>
              <a:gd name="connsiteY6" fmla="*/ 238125 h 989261"/>
              <a:gd name="connsiteX7" fmla="*/ 536176 w 2023800"/>
              <a:gd name="connsiteY7" fmla="*/ 329831 h 989261"/>
              <a:gd name="connsiteX8" fmla="*/ 415526 w 2023800"/>
              <a:gd name="connsiteY8" fmla="*/ 428626 h 989261"/>
              <a:gd name="connsiteX9" fmla="*/ 298052 w 2023800"/>
              <a:gd name="connsiteY9" fmla="*/ 550009 h 989261"/>
              <a:gd name="connsiteX10" fmla="*/ 199626 w 2023800"/>
              <a:gd name="connsiteY10" fmla="*/ 660033 h 989261"/>
              <a:gd name="connsiteX11" fmla="*/ 123428 w 2023800"/>
              <a:gd name="connsiteY11" fmla="*/ 778242 h 989261"/>
              <a:gd name="connsiteX12" fmla="*/ 0 w 2023800"/>
              <a:gd name="connsiteY12" fmla="*/ 989261 h 98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3800" h="989261">
                <a:moveTo>
                  <a:pt x="2023800" y="0"/>
                </a:moveTo>
                <a:cubicBezTo>
                  <a:pt x="1969296" y="2646"/>
                  <a:pt x="1820599" y="3867"/>
                  <a:pt x="1712649" y="12334"/>
                </a:cubicBezTo>
                <a:lnTo>
                  <a:pt x="1468175" y="31015"/>
                </a:lnTo>
                <a:cubicBezTo>
                  <a:pt x="1386154" y="39482"/>
                  <a:pt x="1291562" y="55197"/>
                  <a:pt x="1232825" y="66309"/>
                </a:cubicBezTo>
                <a:cubicBezTo>
                  <a:pt x="1174088" y="77421"/>
                  <a:pt x="1098947" y="97044"/>
                  <a:pt x="1035976" y="115035"/>
                </a:cubicBezTo>
                <a:cubicBezTo>
                  <a:pt x="946547" y="137789"/>
                  <a:pt x="921806" y="144464"/>
                  <a:pt x="864127" y="165101"/>
                </a:cubicBezTo>
                <a:cubicBezTo>
                  <a:pt x="806448" y="185738"/>
                  <a:pt x="751152" y="212196"/>
                  <a:pt x="697177" y="238125"/>
                </a:cubicBezTo>
                <a:cubicBezTo>
                  <a:pt x="643202" y="264054"/>
                  <a:pt x="584330" y="296493"/>
                  <a:pt x="536176" y="329831"/>
                </a:cubicBezTo>
                <a:cubicBezTo>
                  <a:pt x="488022" y="363169"/>
                  <a:pt x="455213" y="393701"/>
                  <a:pt x="415526" y="428626"/>
                </a:cubicBezTo>
                <a:cubicBezTo>
                  <a:pt x="375839" y="463551"/>
                  <a:pt x="333506" y="512438"/>
                  <a:pt x="298052" y="550009"/>
                </a:cubicBezTo>
                <a:cubicBezTo>
                  <a:pt x="262598" y="587580"/>
                  <a:pt x="228201" y="621933"/>
                  <a:pt x="199626" y="660033"/>
                </a:cubicBezTo>
                <a:cubicBezTo>
                  <a:pt x="171051" y="698133"/>
                  <a:pt x="158353" y="723209"/>
                  <a:pt x="123428" y="778242"/>
                </a:cubicBezTo>
                <a:cubicBezTo>
                  <a:pt x="73157" y="848092"/>
                  <a:pt x="48154" y="892953"/>
                  <a:pt x="0" y="9892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312EB2-7C40-E292-6B8F-A7A05C1E94B8}"/>
                  </a:ext>
                </a:extLst>
              </p:cNvPr>
              <p:cNvSpPr txBox="1"/>
              <p:nvPr/>
            </p:nvSpPr>
            <p:spPr>
              <a:xfrm>
                <a:off x="6870592" y="373336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312EB2-7C40-E292-6B8F-A7A05C1E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592" y="3733368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B3123E-621E-34D4-CF6D-34109D1ED4FD}"/>
                  </a:ext>
                </a:extLst>
              </p:cNvPr>
              <p:cNvSpPr txBox="1"/>
              <p:nvPr/>
            </p:nvSpPr>
            <p:spPr>
              <a:xfrm>
                <a:off x="-164277" y="624124"/>
                <a:ext cx="4448527" cy="112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B3123E-621E-34D4-CF6D-34109D1ED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4277" y="624124"/>
                <a:ext cx="4448527" cy="11203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9360EC-AC6D-B756-218B-65C3BB85627F}"/>
                  </a:ext>
                </a:extLst>
              </p:cNvPr>
              <p:cNvSpPr txBox="1"/>
              <p:nvPr/>
            </p:nvSpPr>
            <p:spPr>
              <a:xfrm>
                <a:off x="4045571" y="4722913"/>
                <a:ext cx="65898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9360EC-AC6D-B756-218B-65C3BB856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571" y="4722913"/>
                <a:ext cx="658984" cy="495649"/>
              </a:xfrm>
              <a:prstGeom prst="rect">
                <a:avLst/>
              </a:prstGeom>
              <a:blipFill>
                <a:blip r:embed="rId11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85432E-C13D-4395-D521-B5D4ECDA93B0}"/>
                  </a:ext>
                </a:extLst>
              </p:cNvPr>
              <p:cNvSpPr txBox="1"/>
              <p:nvPr/>
            </p:nvSpPr>
            <p:spPr>
              <a:xfrm>
                <a:off x="4345869" y="4322767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85432E-C13D-4395-D521-B5D4ECDA9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69" y="4322767"/>
                <a:ext cx="184731" cy="369332"/>
              </a:xfrm>
              <a:prstGeom prst="rect">
                <a:avLst/>
              </a:prstGeom>
              <a:blipFill>
                <a:blip r:embed="rId12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>
            <a:extLst>
              <a:ext uri="{FF2B5EF4-FFF2-40B4-BE49-F238E27FC236}">
                <a16:creationId xmlns:a16="http://schemas.microsoft.com/office/drawing/2014/main" id="{14DFBDC0-EB39-A876-6919-C8930DF2A6A5}"/>
              </a:ext>
            </a:extLst>
          </p:cNvPr>
          <p:cNvSpPr/>
          <p:nvPr/>
        </p:nvSpPr>
        <p:spPr>
          <a:xfrm flipH="1">
            <a:off x="4614019" y="4647866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A561E0A-A4DA-DCB2-87AC-A67CD8109201}"/>
              </a:ext>
            </a:extLst>
          </p:cNvPr>
          <p:cNvSpPr/>
          <p:nvPr/>
        </p:nvSpPr>
        <p:spPr>
          <a:xfrm rot="5400000" flipH="1">
            <a:off x="5642015" y="5206296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86E135-AA9C-832C-0A59-D520CE090D6C}"/>
                  </a:ext>
                </a:extLst>
              </p:cNvPr>
              <p:cNvSpPr txBox="1"/>
              <p:nvPr/>
            </p:nvSpPr>
            <p:spPr>
              <a:xfrm>
                <a:off x="6496623" y="6240071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86E135-AA9C-832C-0A59-D520CE090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623" y="6240071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>
            <a:extLst>
              <a:ext uri="{FF2B5EF4-FFF2-40B4-BE49-F238E27FC236}">
                <a16:creationId xmlns:a16="http://schemas.microsoft.com/office/drawing/2014/main" id="{6C43A4F0-B171-E552-A4BA-1F1A67735591}"/>
              </a:ext>
            </a:extLst>
          </p:cNvPr>
          <p:cNvSpPr/>
          <p:nvPr/>
        </p:nvSpPr>
        <p:spPr>
          <a:xfrm flipV="1">
            <a:off x="4662860" y="5072342"/>
            <a:ext cx="1677306" cy="1174683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30259 w 1951134"/>
              <a:gd name="connsiteY11" fmla="*/ 774700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92463 w 1951134"/>
              <a:gd name="connsiteY11" fmla="*/ 823063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595668 w 1951134"/>
              <a:gd name="connsiteY6" fmla="*/ 195137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88457 w 1988457"/>
              <a:gd name="connsiteY0" fmla="*/ 97445 h 1106610"/>
              <a:gd name="connsiteX1" fmla="*/ 1639983 w 1988457"/>
              <a:gd name="connsiteY1" fmla="*/ 473 h 1106610"/>
              <a:gd name="connsiteX2" fmla="*/ 1395509 w 1988457"/>
              <a:gd name="connsiteY2" fmla="*/ 22697 h 1106610"/>
              <a:gd name="connsiteX3" fmla="*/ 1147858 w 1988457"/>
              <a:gd name="connsiteY3" fmla="*/ 54449 h 1106610"/>
              <a:gd name="connsiteX4" fmla="*/ 951009 w 1988457"/>
              <a:gd name="connsiteY4" fmla="*/ 92547 h 1106610"/>
              <a:gd name="connsiteX5" fmla="*/ 810401 w 1988457"/>
              <a:gd name="connsiteY5" fmla="*/ 122829 h 1106610"/>
              <a:gd name="connsiteX6" fmla="*/ 595668 w 1988457"/>
              <a:gd name="connsiteY6" fmla="*/ 179734 h 1106610"/>
              <a:gd name="connsiteX7" fmla="*/ 430567 w 1988457"/>
              <a:gd name="connsiteY7" fmla="*/ 269608 h 1106610"/>
              <a:gd name="connsiteX8" fmla="*/ 303697 w 1988457"/>
              <a:gd name="connsiteY8" fmla="*/ 386355 h 1106610"/>
              <a:gd name="connsiteX9" fmla="*/ 204884 w 1988457"/>
              <a:gd name="connsiteY9" fmla="*/ 522149 h 1106610"/>
              <a:gd name="connsiteX10" fmla="*/ 131339 w 1988457"/>
              <a:gd name="connsiteY10" fmla="*/ 664293 h 1106610"/>
              <a:gd name="connsiteX11" fmla="*/ 73802 w 1988457"/>
              <a:gd name="connsiteY11" fmla="*/ 856024 h 1106610"/>
              <a:gd name="connsiteX12" fmla="*/ 0 w 1988457"/>
              <a:gd name="connsiteY12" fmla="*/ 1106610 h 1106610"/>
              <a:gd name="connsiteX0" fmla="*/ 1988457 w 1988457"/>
              <a:gd name="connsiteY0" fmla="*/ 74748 h 1083913"/>
              <a:gd name="connsiteX1" fmla="*/ 1671085 w 1988457"/>
              <a:gd name="connsiteY1" fmla="*/ 79877 h 1083913"/>
              <a:gd name="connsiteX2" fmla="*/ 1395509 w 1988457"/>
              <a:gd name="connsiteY2" fmla="*/ 0 h 1083913"/>
              <a:gd name="connsiteX3" fmla="*/ 1147858 w 1988457"/>
              <a:gd name="connsiteY3" fmla="*/ 31752 h 1083913"/>
              <a:gd name="connsiteX4" fmla="*/ 951009 w 1988457"/>
              <a:gd name="connsiteY4" fmla="*/ 69850 h 1083913"/>
              <a:gd name="connsiteX5" fmla="*/ 810401 w 1988457"/>
              <a:gd name="connsiteY5" fmla="*/ 100132 h 1083913"/>
              <a:gd name="connsiteX6" fmla="*/ 595668 w 1988457"/>
              <a:gd name="connsiteY6" fmla="*/ 157037 h 1083913"/>
              <a:gd name="connsiteX7" fmla="*/ 430567 w 1988457"/>
              <a:gd name="connsiteY7" fmla="*/ 246911 h 1083913"/>
              <a:gd name="connsiteX8" fmla="*/ 303697 w 1988457"/>
              <a:gd name="connsiteY8" fmla="*/ 363658 h 1083913"/>
              <a:gd name="connsiteX9" fmla="*/ 204884 w 1988457"/>
              <a:gd name="connsiteY9" fmla="*/ 499452 h 1083913"/>
              <a:gd name="connsiteX10" fmla="*/ 131339 w 1988457"/>
              <a:gd name="connsiteY10" fmla="*/ 641596 h 1083913"/>
              <a:gd name="connsiteX11" fmla="*/ 73802 w 1988457"/>
              <a:gd name="connsiteY11" fmla="*/ 833327 h 1083913"/>
              <a:gd name="connsiteX12" fmla="*/ 0 w 1988457"/>
              <a:gd name="connsiteY12" fmla="*/ 1083913 h 1083913"/>
              <a:gd name="connsiteX0" fmla="*/ 1988457 w 1988457"/>
              <a:gd name="connsiteY0" fmla="*/ 44220 h 1053385"/>
              <a:gd name="connsiteX1" fmla="*/ 1671085 w 1988457"/>
              <a:gd name="connsiteY1" fmla="*/ 49349 h 1053385"/>
              <a:gd name="connsiteX2" fmla="*/ 1395509 w 1988457"/>
              <a:gd name="connsiteY2" fmla="*/ 50077 h 1053385"/>
              <a:gd name="connsiteX3" fmla="*/ 1147858 w 1988457"/>
              <a:gd name="connsiteY3" fmla="*/ 1224 h 1053385"/>
              <a:gd name="connsiteX4" fmla="*/ 951009 w 1988457"/>
              <a:gd name="connsiteY4" fmla="*/ 39322 h 1053385"/>
              <a:gd name="connsiteX5" fmla="*/ 810401 w 1988457"/>
              <a:gd name="connsiteY5" fmla="*/ 69604 h 1053385"/>
              <a:gd name="connsiteX6" fmla="*/ 595668 w 1988457"/>
              <a:gd name="connsiteY6" fmla="*/ 126509 h 1053385"/>
              <a:gd name="connsiteX7" fmla="*/ 430567 w 1988457"/>
              <a:gd name="connsiteY7" fmla="*/ 216383 h 1053385"/>
              <a:gd name="connsiteX8" fmla="*/ 303697 w 1988457"/>
              <a:gd name="connsiteY8" fmla="*/ 333130 h 1053385"/>
              <a:gd name="connsiteX9" fmla="*/ 204884 w 1988457"/>
              <a:gd name="connsiteY9" fmla="*/ 468924 h 1053385"/>
              <a:gd name="connsiteX10" fmla="*/ 131339 w 1988457"/>
              <a:gd name="connsiteY10" fmla="*/ 611068 h 1053385"/>
              <a:gd name="connsiteX11" fmla="*/ 73802 w 1988457"/>
              <a:gd name="connsiteY11" fmla="*/ 802799 h 1053385"/>
              <a:gd name="connsiteX12" fmla="*/ 0 w 1988457"/>
              <a:gd name="connsiteY12" fmla="*/ 1053385 h 1053385"/>
              <a:gd name="connsiteX0" fmla="*/ 1988457 w 1988457"/>
              <a:gd name="connsiteY0" fmla="*/ 10259 h 1019424"/>
              <a:gd name="connsiteX1" fmla="*/ 1671085 w 1988457"/>
              <a:gd name="connsiteY1" fmla="*/ 15388 h 1019424"/>
              <a:gd name="connsiteX2" fmla="*/ 1395509 w 1988457"/>
              <a:gd name="connsiteY2" fmla="*/ 16116 h 1019424"/>
              <a:gd name="connsiteX3" fmla="*/ 1154078 w 1988457"/>
              <a:gd name="connsiteY3" fmla="*/ 10252 h 1019424"/>
              <a:gd name="connsiteX4" fmla="*/ 951009 w 1988457"/>
              <a:gd name="connsiteY4" fmla="*/ 5361 h 1019424"/>
              <a:gd name="connsiteX5" fmla="*/ 810401 w 1988457"/>
              <a:gd name="connsiteY5" fmla="*/ 35643 h 1019424"/>
              <a:gd name="connsiteX6" fmla="*/ 595668 w 1988457"/>
              <a:gd name="connsiteY6" fmla="*/ 92548 h 1019424"/>
              <a:gd name="connsiteX7" fmla="*/ 430567 w 1988457"/>
              <a:gd name="connsiteY7" fmla="*/ 182422 h 1019424"/>
              <a:gd name="connsiteX8" fmla="*/ 303697 w 1988457"/>
              <a:gd name="connsiteY8" fmla="*/ 299169 h 1019424"/>
              <a:gd name="connsiteX9" fmla="*/ 204884 w 1988457"/>
              <a:gd name="connsiteY9" fmla="*/ 434963 h 1019424"/>
              <a:gd name="connsiteX10" fmla="*/ 131339 w 1988457"/>
              <a:gd name="connsiteY10" fmla="*/ 577107 h 1019424"/>
              <a:gd name="connsiteX11" fmla="*/ 73802 w 1988457"/>
              <a:gd name="connsiteY11" fmla="*/ 768838 h 1019424"/>
              <a:gd name="connsiteX12" fmla="*/ 0 w 1988457"/>
              <a:gd name="connsiteY12" fmla="*/ 1019424 h 1019424"/>
              <a:gd name="connsiteX0" fmla="*/ 1988457 w 1988457"/>
              <a:gd name="connsiteY0" fmla="*/ 5627 h 1014792"/>
              <a:gd name="connsiteX1" fmla="*/ 1671085 w 1988457"/>
              <a:gd name="connsiteY1" fmla="*/ 10756 h 1014792"/>
              <a:gd name="connsiteX2" fmla="*/ 1395509 w 1988457"/>
              <a:gd name="connsiteY2" fmla="*/ 11484 h 1014792"/>
              <a:gd name="connsiteX3" fmla="*/ 1154078 w 1988457"/>
              <a:gd name="connsiteY3" fmla="*/ 5620 h 1014792"/>
              <a:gd name="connsiteX4" fmla="*/ 957230 w 1988457"/>
              <a:gd name="connsiteY4" fmla="*/ 6103 h 1014792"/>
              <a:gd name="connsiteX5" fmla="*/ 810401 w 1988457"/>
              <a:gd name="connsiteY5" fmla="*/ 31011 h 1014792"/>
              <a:gd name="connsiteX6" fmla="*/ 595668 w 1988457"/>
              <a:gd name="connsiteY6" fmla="*/ 87916 h 1014792"/>
              <a:gd name="connsiteX7" fmla="*/ 430567 w 1988457"/>
              <a:gd name="connsiteY7" fmla="*/ 177790 h 1014792"/>
              <a:gd name="connsiteX8" fmla="*/ 303697 w 1988457"/>
              <a:gd name="connsiteY8" fmla="*/ 294537 h 1014792"/>
              <a:gd name="connsiteX9" fmla="*/ 204884 w 1988457"/>
              <a:gd name="connsiteY9" fmla="*/ 430331 h 1014792"/>
              <a:gd name="connsiteX10" fmla="*/ 131339 w 1988457"/>
              <a:gd name="connsiteY10" fmla="*/ 572475 h 1014792"/>
              <a:gd name="connsiteX11" fmla="*/ 73802 w 1988457"/>
              <a:gd name="connsiteY11" fmla="*/ 764206 h 1014792"/>
              <a:gd name="connsiteX12" fmla="*/ 0 w 1988457"/>
              <a:gd name="connsiteY12" fmla="*/ 1014792 h 1014792"/>
              <a:gd name="connsiteX0" fmla="*/ 1988457 w 1988457"/>
              <a:gd name="connsiteY0" fmla="*/ 15637 h 1024802"/>
              <a:gd name="connsiteX1" fmla="*/ 1671085 w 1988457"/>
              <a:gd name="connsiteY1" fmla="*/ 20766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0567 w 1988457"/>
              <a:gd name="connsiteY7" fmla="*/ 185877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810401 w 1988457"/>
              <a:gd name="connsiteY4" fmla="*/ 390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50076 w 1988457"/>
              <a:gd name="connsiteY4" fmla="*/ 47327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268772 w 1988457"/>
              <a:gd name="connsiteY7" fmla="*/ 351995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68772 w 1988457"/>
              <a:gd name="connsiteY8" fmla="*/ 351995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21814 w 1988457"/>
              <a:gd name="connsiteY10" fmla="*/ 616219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78932 w 1978932"/>
              <a:gd name="connsiteY0" fmla="*/ 0 h 1020136"/>
              <a:gd name="connsiteX1" fmla="*/ 1677306 w 1978932"/>
              <a:gd name="connsiteY1" fmla="*/ 5352 h 1020136"/>
              <a:gd name="connsiteX2" fmla="*/ 1392334 w 1978932"/>
              <a:gd name="connsiteY2" fmla="*/ 6305 h 1020136"/>
              <a:gd name="connsiteX3" fmla="*/ 969671 w 1978932"/>
              <a:gd name="connsiteY3" fmla="*/ 16820 h 1020136"/>
              <a:gd name="connsiteX4" fmla="*/ 731026 w 1978932"/>
              <a:gd name="connsiteY4" fmla="*/ 55555 h 1020136"/>
              <a:gd name="connsiteX5" fmla="*/ 557568 w 1978932"/>
              <a:gd name="connsiteY5" fmla="*/ 109717 h 1020136"/>
              <a:gd name="connsiteX6" fmla="*/ 433742 w 1978932"/>
              <a:gd name="connsiteY6" fmla="*/ 177648 h 1020136"/>
              <a:gd name="connsiteX7" fmla="*/ 334385 w 1978932"/>
              <a:gd name="connsiteY7" fmla="*/ 252358 h 1020136"/>
              <a:gd name="connsiteX8" fmla="*/ 259247 w 1978932"/>
              <a:gd name="connsiteY8" fmla="*/ 346510 h 1020136"/>
              <a:gd name="connsiteX9" fmla="*/ 189009 w 1978932"/>
              <a:gd name="connsiteY9" fmla="*/ 468589 h 1020136"/>
              <a:gd name="connsiteX10" fmla="*/ 121814 w 1978932"/>
              <a:gd name="connsiteY10" fmla="*/ 613476 h 1020136"/>
              <a:gd name="connsiteX11" fmla="*/ 70627 w 1978932"/>
              <a:gd name="connsiteY11" fmla="*/ 761321 h 1020136"/>
              <a:gd name="connsiteX12" fmla="*/ 0 w 1978932"/>
              <a:gd name="connsiteY12" fmla="*/ 1020136 h 1020136"/>
              <a:gd name="connsiteX0" fmla="*/ 1988457 w 1988457"/>
              <a:gd name="connsiteY0" fmla="*/ 0 h 1017393"/>
              <a:gd name="connsiteX1" fmla="*/ 1677306 w 1988457"/>
              <a:gd name="connsiteY1" fmla="*/ 2609 h 1017393"/>
              <a:gd name="connsiteX2" fmla="*/ 1392334 w 1988457"/>
              <a:gd name="connsiteY2" fmla="*/ 3562 h 1017393"/>
              <a:gd name="connsiteX3" fmla="*/ 969671 w 1988457"/>
              <a:gd name="connsiteY3" fmla="*/ 14077 h 1017393"/>
              <a:gd name="connsiteX4" fmla="*/ 731026 w 1988457"/>
              <a:gd name="connsiteY4" fmla="*/ 52812 h 1017393"/>
              <a:gd name="connsiteX5" fmla="*/ 557568 w 1988457"/>
              <a:gd name="connsiteY5" fmla="*/ 106974 h 1017393"/>
              <a:gd name="connsiteX6" fmla="*/ 433742 w 1988457"/>
              <a:gd name="connsiteY6" fmla="*/ 174905 h 1017393"/>
              <a:gd name="connsiteX7" fmla="*/ 334385 w 1988457"/>
              <a:gd name="connsiteY7" fmla="*/ 249615 h 1017393"/>
              <a:gd name="connsiteX8" fmla="*/ 259247 w 1988457"/>
              <a:gd name="connsiteY8" fmla="*/ 343767 h 1017393"/>
              <a:gd name="connsiteX9" fmla="*/ 189009 w 1988457"/>
              <a:gd name="connsiteY9" fmla="*/ 465846 h 1017393"/>
              <a:gd name="connsiteX10" fmla="*/ 121814 w 1988457"/>
              <a:gd name="connsiteY10" fmla="*/ 610733 h 1017393"/>
              <a:gd name="connsiteX11" fmla="*/ 70627 w 1988457"/>
              <a:gd name="connsiteY11" fmla="*/ 758578 h 1017393"/>
              <a:gd name="connsiteX12" fmla="*/ 0 w 1988457"/>
              <a:gd name="connsiteY12" fmla="*/ 1017393 h 1017393"/>
              <a:gd name="connsiteX0" fmla="*/ 1985282 w 1985282"/>
              <a:gd name="connsiteY0" fmla="*/ 2877 h 1014784"/>
              <a:gd name="connsiteX1" fmla="*/ 1677306 w 1985282"/>
              <a:gd name="connsiteY1" fmla="*/ 0 h 1014784"/>
              <a:gd name="connsiteX2" fmla="*/ 1392334 w 1985282"/>
              <a:gd name="connsiteY2" fmla="*/ 953 h 1014784"/>
              <a:gd name="connsiteX3" fmla="*/ 969671 w 1985282"/>
              <a:gd name="connsiteY3" fmla="*/ 11468 h 1014784"/>
              <a:gd name="connsiteX4" fmla="*/ 731026 w 1985282"/>
              <a:gd name="connsiteY4" fmla="*/ 50203 h 1014784"/>
              <a:gd name="connsiteX5" fmla="*/ 557568 w 1985282"/>
              <a:gd name="connsiteY5" fmla="*/ 104365 h 1014784"/>
              <a:gd name="connsiteX6" fmla="*/ 433742 w 1985282"/>
              <a:gd name="connsiteY6" fmla="*/ 172296 h 1014784"/>
              <a:gd name="connsiteX7" fmla="*/ 334385 w 1985282"/>
              <a:gd name="connsiteY7" fmla="*/ 247006 h 1014784"/>
              <a:gd name="connsiteX8" fmla="*/ 259247 w 1985282"/>
              <a:gd name="connsiteY8" fmla="*/ 341158 h 1014784"/>
              <a:gd name="connsiteX9" fmla="*/ 189009 w 1985282"/>
              <a:gd name="connsiteY9" fmla="*/ 463237 h 1014784"/>
              <a:gd name="connsiteX10" fmla="*/ 121814 w 1985282"/>
              <a:gd name="connsiteY10" fmla="*/ 608124 h 1014784"/>
              <a:gd name="connsiteX11" fmla="*/ 70627 w 1985282"/>
              <a:gd name="connsiteY11" fmla="*/ 755969 h 1014784"/>
              <a:gd name="connsiteX12" fmla="*/ 0 w 1985282"/>
              <a:gd name="connsiteY12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34385 w 1677306"/>
              <a:gd name="connsiteY6" fmla="*/ 247006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51644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7306" h="1014784">
                <a:moveTo>
                  <a:pt x="1677306" y="0"/>
                </a:moveTo>
                <a:lnTo>
                  <a:pt x="1392334" y="953"/>
                </a:lnTo>
                <a:cubicBezTo>
                  <a:pt x="1297343" y="1271"/>
                  <a:pt x="1079889" y="3260"/>
                  <a:pt x="969671" y="11468"/>
                </a:cubicBezTo>
                <a:cubicBezTo>
                  <a:pt x="859453" y="19676"/>
                  <a:pt x="799710" y="34720"/>
                  <a:pt x="731026" y="50203"/>
                </a:cubicBezTo>
                <a:cubicBezTo>
                  <a:pt x="670172" y="62611"/>
                  <a:pt x="605767" y="84016"/>
                  <a:pt x="557568" y="104365"/>
                </a:cubicBezTo>
                <a:cubicBezTo>
                  <a:pt x="509369" y="124714"/>
                  <a:pt x="475659" y="149105"/>
                  <a:pt x="441834" y="172296"/>
                </a:cubicBezTo>
                <a:cubicBezTo>
                  <a:pt x="408009" y="195487"/>
                  <a:pt x="382110" y="214910"/>
                  <a:pt x="354615" y="243511"/>
                </a:cubicBezTo>
                <a:cubicBezTo>
                  <a:pt x="327120" y="272112"/>
                  <a:pt x="286848" y="315023"/>
                  <a:pt x="259247" y="351644"/>
                </a:cubicBezTo>
                <a:cubicBezTo>
                  <a:pt x="231646" y="388265"/>
                  <a:pt x="211914" y="420490"/>
                  <a:pt x="189009" y="463237"/>
                </a:cubicBezTo>
                <a:cubicBezTo>
                  <a:pt x="166104" y="505984"/>
                  <a:pt x="141544" y="559335"/>
                  <a:pt x="121814" y="608124"/>
                </a:cubicBezTo>
                <a:cubicBezTo>
                  <a:pt x="102084" y="656913"/>
                  <a:pt x="90929" y="688192"/>
                  <a:pt x="70627" y="755969"/>
                </a:cubicBezTo>
                <a:cubicBezTo>
                  <a:pt x="50325" y="823746"/>
                  <a:pt x="32279" y="904762"/>
                  <a:pt x="0" y="10147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003888-3ACD-8063-9436-AC40C04E47E6}"/>
                  </a:ext>
                </a:extLst>
              </p:cNvPr>
              <p:cNvSpPr txBox="1"/>
              <p:nvPr/>
            </p:nvSpPr>
            <p:spPr>
              <a:xfrm>
                <a:off x="5114769" y="5692782"/>
                <a:ext cx="566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003888-3ACD-8063-9436-AC40C04E4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69" y="5692782"/>
                <a:ext cx="566309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56E962-F68E-4EB6-BD22-EE08A700BA99}"/>
                  </a:ext>
                </a:extLst>
              </p:cNvPr>
              <p:cNvSpPr txBox="1"/>
              <p:nvPr/>
            </p:nvSpPr>
            <p:spPr>
              <a:xfrm>
                <a:off x="4492526" y="611829"/>
                <a:ext cx="3041502" cy="910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56E962-F68E-4EB6-BD22-EE08A700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526" y="611829"/>
                <a:ext cx="3041502" cy="910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C64B5-C107-FA57-E111-2EAF0BA37981}"/>
                  </a:ext>
                </a:extLst>
              </p:cNvPr>
              <p:cNvSpPr txBox="1"/>
              <p:nvPr/>
            </p:nvSpPr>
            <p:spPr>
              <a:xfrm>
                <a:off x="7724537" y="532594"/>
                <a:ext cx="3815641" cy="1144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C64B5-C107-FA57-E111-2EAF0BA37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537" y="532594"/>
                <a:ext cx="3815641" cy="11442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303D66-75D3-342F-15E8-FD27C1FBC618}"/>
                  </a:ext>
                </a:extLst>
              </p:cNvPr>
              <p:cNvSpPr txBox="1"/>
              <p:nvPr/>
            </p:nvSpPr>
            <p:spPr>
              <a:xfrm>
                <a:off x="8269420" y="2072986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303D66-75D3-342F-15E8-FD27C1FBC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420" y="2072986"/>
                <a:ext cx="184731" cy="369332"/>
              </a:xfrm>
              <a:prstGeom prst="rect">
                <a:avLst/>
              </a:prstGeom>
              <a:blipFill>
                <a:blip r:embed="rId16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7C0076-13F1-57D4-DB8C-FDFD55B04063}"/>
                  </a:ext>
                </a:extLst>
              </p:cNvPr>
              <p:cNvSpPr txBox="1"/>
              <p:nvPr/>
            </p:nvSpPr>
            <p:spPr>
              <a:xfrm>
                <a:off x="7911255" y="3522528"/>
                <a:ext cx="642257" cy="44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7C0076-13F1-57D4-DB8C-FDFD55B0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255" y="3522528"/>
                <a:ext cx="642257" cy="44294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D0DB19BE-9647-9E1F-3D14-3B382BCE951F}"/>
              </a:ext>
            </a:extLst>
          </p:cNvPr>
          <p:cNvSpPr/>
          <p:nvPr/>
        </p:nvSpPr>
        <p:spPr>
          <a:xfrm flipH="1">
            <a:off x="8531386" y="2308681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E0165C7-776D-A70C-E03F-001FDBFE9B50}"/>
              </a:ext>
            </a:extLst>
          </p:cNvPr>
          <p:cNvSpPr/>
          <p:nvPr/>
        </p:nvSpPr>
        <p:spPr>
          <a:xfrm rot="5400000" flipH="1">
            <a:off x="9571260" y="1623410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D304DE-C0CE-5162-ED93-D575D91D1966}"/>
                  </a:ext>
                </a:extLst>
              </p:cNvPr>
              <p:cNvSpPr txBox="1"/>
              <p:nvPr/>
            </p:nvSpPr>
            <p:spPr>
              <a:xfrm>
                <a:off x="10475636" y="271718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D304DE-C0CE-5162-ED93-D575D91D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636" y="2717184"/>
                <a:ext cx="184731" cy="369332"/>
              </a:xfrm>
              <a:prstGeom prst="rect">
                <a:avLst/>
              </a:prstGeom>
              <a:blipFill>
                <a:blip r:embed="rId18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 41">
            <a:extLst>
              <a:ext uri="{FF2B5EF4-FFF2-40B4-BE49-F238E27FC236}">
                <a16:creationId xmlns:a16="http://schemas.microsoft.com/office/drawing/2014/main" id="{D9379D40-93BE-0C50-836E-8721F735D32F}"/>
              </a:ext>
            </a:extLst>
          </p:cNvPr>
          <p:cNvSpPr/>
          <p:nvPr/>
        </p:nvSpPr>
        <p:spPr>
          <a:xfrm rot="10800000" flipH="1" flipV="1">
            <a:off x="8577890" y="2686145"/>
            <a:ext cx="2033245" cy="1087639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59798 w 2004474"/>
              <a:gd name="connsiteY10" fmla="*/ 663575 h 911250"/>
              <a:gd name="connsiteX11" fmla="*/ 83599 w 2004474"/>
              <a:gd name="connsiteY11" fmla="*/ 774700 h 911250"/>
              <a:gd name="connsiteX12" fmla="*/ 0 w 2004474"/>
              <a:gd name="connsiteY12" fmla="*/ 911250 h 9112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80011 w 2004474"/>
              <a:gd name="connsiteY10" fmla="*/ 670660 h 911250"/>
              <a:gd name="connsiteX11" fmla="*/ 83599 w 2004474"/>
              <a:gd name="connsiteY11" fmla="*/ 774700 h 911250"/>
              <a:gd name="connsiteX12" fmla="*/ 0 w 2004474"/>
              <a:gd name="connsiteY12" fmla="*/ 911250 h 9112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80011 w 2004474"/>
              <a:gd name="connsiteY10" fmla="*/ 670660 h 911250"/>
              <a:gd name="connsiteX11" fmla="*/ 95727 w 2004474"/>
              <a:gd name="connsiteY11" fmla="*/ 788869 h 911250"/>
              <a:gd name="connsiteX12" fmla="*/ 0 w 2004474"/>
              <a:gd name="connsiteY12" fmla="*/ 911250 h 9112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59798 w 2004474"/>
              <a:gd name="connsiteY10" fmla="*/ 670660 h 911250"/>
              <a:gd name="connsiteX11" fmla="*/ 95727 w 2004474"/>
              <a:gd name="connsiteY11" fmla="*/ 788869 h 911250"/>
              <a:gd name="connsiteX12" fmla="*/ 0 w 2004474"/>
              <a:gd name="connsiteY12" fmla="*/ 911250 h 9112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59798 w 2004474"/>
              <a:gd name="connsiteY10" fmla="*/ 670660 h 911250"/>
              <a:gd name="connsiteX11" fmla="*/ 83599 w 2004474"/>
              <a:gd name="connsiteY11" fmla="*/ 788869 h 911250"/>
              <a:gd name="connsiteX12" fmla="*/ 0 w 2004474"/>
              <a:gd name="connsiteY12" fmla="*/ 911250 h 911250"/>
              <a:gd name="connsiteX0" fmla="*/ 1992346 w 1992346"/>
              <a:gd name="connsiteY0" fmla="*/ 0 h 918335"/>
              <a:gd name="connsiteX1" fmla="*/ 1681195 w 1992346"/>
              <a:gd name="connsiteY1" fmla="*/ 15876 h 918335"/>
              <a:gd name="connsiteX2" fmla="*/ 1436721 w 1992346"/>
              <a:gd name="connsiteY2" fmla="*/ 38100 h 918335"/>
              <a:gd name="connsiteX3" fmla="*/ 1189070 w 1992346"/>
              <a:gd name="connsiteY3" fmla="*/ 69852 h 918335"/>
              <a:gd name="connsiteX4" fmla="*/ 992221 w 1992346"/>
              <a:gd name="connsiteY4" fmla="*/ 107950 h 918335"/>
              <a:gd name="connsiteX5" fmla="*/ 808070 w 1992346"/>
              <a:gd name="connsiteY5" fmla="*/ 165100 h 918335"/>
              <a:gd name="connsiteX6" fmla="*/ 649321 w 1992346"/>
              <a:gd name="connsiteY6" fmla="*/ 238125 h 918335"/>
              <a:gd name="connsiteX7" fmla="*/ 484220 w 1992346"/>
              <a:gd name="connsiteY7" fmla="*/ 333375 h 918335"/>
              <a:gd name="connsiteX8" fmla="*/ 363570 w 1992346"/>
              <a:gd name="connsiteY8" fmla="*/ 428626 h 918335"/>
              <a:gd name="connsiteX9" fmla="*/ 246096 w 1992346"/>
              <a:gd name="connsiteY9" fmla="*/ 542925 h 918335"/>
              <a:gd name="connsiteX10" fmla="*/ 147670 w 1992346"/>
              <a:gd name="connsiteY10" fmla="*/ 670660 h 918335"/>
              <a:gd name="connsiteX11" fmla="*/ 71471 w 1992346"/>
              <a:gd name="connsiteY11" fmla="*/ 788869 h 918335"/>
              <a:gd name="connsiteX12" fmla="*/ 0 w 1992346"/>
              <a:gd name="connsiteY12" fmla="*/ 918335 h 918335"/>
              <a:gd name="connsiteX0" fmla="*/ 1992346 w 1992346"/>
              <a:gd name="connsiteY0" fmla="*/ 0 h 918335"/>
              <a:gd name="connsiteX1" fmla="*/ 1681195 w 1992346"/>
              <a:gd name="connsiteY1" fmla="*/ 15876 h 918335"/>
              <a:gd name="connsiteX2" fmla="*/ 1436721 w 1992346"/>
              <a:gd name="connsiteY2" fmla="*/ 38100 h 918335"/>
              <a:gd name="connsiteX3" fmla="*/ 1189070 w 1992346"/>
              <a:gd name="connsiteY3" fmla="*/ 69852 h 918335"/>
              <a:gd name="connsiteX4" fmla="*/ 992221 w 1992346"/>
              <a:gd name="connsiteY4" fmla="*/ 107950 h 918335"/>
              <a:gd name="connsiteX5" fmla="*/ 808070 w 1992346"/>
              <a:gd name="connsiteY5" fmla="*/ 165100 h 918335"/>
              <a:gd name="connsiteX6" fmla="*/ 649321 w 1992346"/>
              <a:gd name="connsiteY6" fmla="*/ 238125 h 918335"/>
              <a:gd name="connsiteX7" fmla="*/ 484220 w 1992346"/>
              <a:gd name="connsiteY7" fmla="*/ 333375 h 918335"/>
              <a:gd name="connsiteX8" fmla="*/ 363570 w 1992346"/>
              <a:gd name="connsiteY8" fmla="*/ 428626 h 918335"/>
              <a:gd name="connsiteX9" fmla="*/ 246096 w 1992346"/>
              <a:gd name="connsiteY9" fmla="*/ 542925 h 918335"/>
              <a:gd name="connsiteX10" fmla="*/ 147670 w 1992346"/>
              <a:gd name="connsiteY10" fmla="*/ 670660 h 918335"/>
              <a:gd name="connsiteX11" fmla="*/ 71471 w 1992346"/>
              <a:gd name="connsiteY11" fmla="*/ 788869 h 918335"/>
              <a:gd name="connsiteX12" fmla="*/ 0 w 1992346"/>
              <a:gd name="connsiteY12" fmla="*/ 918335 h 918335"/>
              <a:gd name="connsiteX0" fmla="*/ 1992346 w 1992346"/>
              <a:gd name="connsiteY0" fmla="*/ 0 h 918335"/>
              <a:gd name="connsiteX1" fmla="*/ 1681195 w 1992346"/>
              <a:gd name="connsiteY1" fmla="*/ 15876 h 918335"/>
              <a:gd name="connsiteX2" fmla="*/ 1436721 w 1992346"/>
              <a:gd name="connsiteY2" fmla="*/ 38100 h 918335"/>
              <a:gd name="connsiteX3" fmla="*/ 1189070 w 1992346"/>
              <a:gd name="connsiteY3" fmla="*/ 69852 h 918335"/>
              <a:gd name="connsiteX4" fmla="*/ 992221 w 1992346"/>
              <a:gd name="connsiteY4" fmla="*/ 107950 h 918335"/>
              <a:gd name="connsiteX5" fmla="*/ 808070 w 1992346"/>
              <a:gd name="connsiteY5" fmla="*/ 165100 h 918335"/>
              <a:gd name="connsiteX6" fmla="*/ 649321 w 1992346"/>
              <a:gd name="connsiteY6" fmla="*/ 238125 h 918335"/>
              <a:gd name="connsiteX7" fmla="*/ 484220 w 1992346"/>
              <a:gd name="connsiteY7" fmla="*/ 333375 h 918335"/>
              <a:gd name="connsiteX8" fmla="*/ 363570 w 1992346"/>
              <a:gd name="connsiteY8" fmla="*/ 428626 h 918335"/>
              <a:gd name="connsiteX9" fmla="*/ 246096 w 1992346"/>
              <a:gd name="connsiteY9" fmla="*/ 542925 h 918335"/>
              <a:gd name="connsiteX10" fmla="*/ 147670 w 1992346"/>
              <a:gd name="connsiteY10" fmla="*/ 670660 h 918335"/>
              <a:gd name="connsiteX11" fmla="*/ 71471 w 1992346"/>
              <a:gd name="connsiteY11" fmla="*/ 788869 h 918335"/>
              <a:gd name="connsiteX12" fmla="*/ 0 w 1992346"/>
              <a:gd name="connsiteY12" fmla="*/ 918335 h 918335"/>
              <a:gd name="connsiteX0" fmla="*/ 1992346 w 1992346"/>
              <a:gd name="connsiteY0" fmla="*/ 0 h 918335"/>
              <a:gd name="connsiteX1" fmla="*/ 1681195 w 1992346"/>
              <a:gd name="connsiteY1" fmla="*/ 15876 h 918335"/>
              <a:gd name="connsiteX2" fmla="*/ 1436721 w 1992346"/>
              <a:gd name="connsiteY2" fmla="*/ 38100 h 918335"/>
              <a:gd name="connsiteX3" fmla="*/ 1189070 w 1992346"/>
              <a:gd name="connsiteY3" fmla="*/ 69852 h 918335"/>
              <a:gd name="connsiteX4" fmla="*/ 992221 w 1992346"/>
              <a:gd name="connsiteY4" fmla="*/ 107950 h 918335"/>
              <a:gd name="connsiteX5" fmla="*/ 808070 w 1992346"/>
              <a:gd name="connsiteY5" fmla="*/ 165100 h 918335"/>
              <a:gd name="connsiteX6" fmla="*/ 649321 w 1992346"/>
              <a:gd name="connsiteY6" fmla="*/ 238125 h 918335"/>
              <a:gd name="connsiteX7" fmla="*/ 484220 w 1992346"/>
              <a:gd name="connsiteY7" fmla="*/ 333375 h 918335"/>
              <a:gd name="connsiteX8" fmla="*/ 363570 w 1992346"/>
              <a:gd name="connsiteY8" fmla="*/ 428626 h 918335"/>
              <a:gd name="connsiteX9" fmla="*/ 246096 w 1992346"/>
              <a:gd name="connsiteY9" fmla="*/ 542925 h 918335"/>
              <a:gd name="connsiteX10" fmla="*/ 147670 w 1992346"/>
              <a:gd name="connsiteY10" fmla="*/ 670660 h 918335"/>
              <a:gd name="connsiteX11" fmla="*/ 71471 w 1992346"/>
              <a:gd name="connsiteY11" fmla="*/ 788869 h 918335"/>
              <a:gd name="connsiteX12" fmla="*/ 0 w 1992346"/>
              <a:gd name="connsiteY12" fmla="*/ 918335 h 918335"/>
              <a:gd name="connsiteX0" fmla="*/ 2004474 w 2004474"/>
              <a:gd name="connsiteY0" fmla="*/ 0 h 939589"/>
              <a:gd name="connsiteX1" fmla="*/ 1693323 w 2004474"/>
              <a:gd name="connsiteY1" fmla="*/ 15876 h 939589"/>
              <a:gd name="connsiteX2" fmla="*/ 1448849 w 2004474"/>
              <a:gd name="connsiteY2" fmla="*/ 38100 h 939589"/>
              <a:gd name="connsiteX3" fmla="*/ 1201198 w 2004474"/>
              <a:gd name="connsiteY3" fmla="*/ 69852 h 939589"/>
              <a:gd name="connsiteX4" fmla="*/ 1004349 w 2004474"/>
              <a:gd name="connsiteY4" fmla="*/ 107950 h 939589"/>
              <a:gd name="connsiteX5" fmla="*/ 820198 w 2004474"/>
              <a:gd name="connsiteY5" fmla="*/ 165100 h 939589"/>
              <a:gd name="connsiteX6" fmla="*/ 661449 w 2004474"/>
              <a:gd name="connsiteY6" fmla="*/ 238125 h 939589"/>
              <a:gd name="connsiteX7" fmla="*/ 496348 w 2004474"/>
              <a:gd name="connsiteY7" fmla="*/ 333375 h 939589"/>
              <a:gd name="connsiteX8" fmla="*/ 375698 w 2004474"/>
              <a:gd name="connsiteY8" fmla="*/ 428626 h 939589"/>
              <a:gd name="connsiteX9" fmla="*/ 258224 w 2004474"/>
              <a:gd name="connsiteY9" fmla="*/ 542925 h 939589"/>
              <a:gd name="connsiteX10" fmla="*/ 159798 w 2004474"/>
              <a:gd name="connsiteY10" fmla="*/ 670660 h 939589"/>
              <a:gd name="connsiteX11" fmla="*/ 83599 w 2004474"/>
              <a:gd name="connsiteY11" fmla="*/ 788869 h 939589"/>
              <a:gd name="connsiteX12" fmla="*/ 0 w 2004474"/>
              <a:gd name="connsiteY12" fmla="*/ 939589 h 939589"/>
              <a:gd name="connsiteX0" fmla="*/ 2004474 w 2004474"/>
              <a:gd name="connsiteY0" fmla="*/ 0 h 939589"/>
              <a:gd name="connsiteX1" fmla="*/ 1693323 w 2004474"/>
              <a:gd name="connsiteY1" fmla="*/ 15876 h 939589"/>
              <a:gd name="connsiteX2" fmla="*/ 1448849 w 2004474"/>
              <a:gd name="connsiteY2" fmla="*/ 38100 h 939589"/>
              <a:gd name="connsiteX3" fmla="*/ 1201198 w 2004474"/>
              <a:gd name="connsiteY3" fmla="*/ 69852 h 939589"/>
              <a:gd name="connsiteX4" fmla="*/ 1004349 w 2004474"/>
              <a:gd name="connsiteY4" fmla="*/ 107950 h 939589"/>
              <a:gd name="connsiteX5" fmla="*/ 820198 w 2004474"/>
              <a:gd name="connsiteY5" fmla="*/ 165100 h 939589"/>
              <a:gd name="connsiteX6" fmla="*/ 661449 w 2004474"/>
              <a:gd name="connsiteY6" fmla="*/ 238125 h 939589"/>
              <a:gd name="connsiteX7" fmla="*/ 496348 w 2004474"/>
              <a:gd name="connsiteY7" fmla="*/ 333375 h 939589"/>
              <a:gd name="connsiteX8" fmla="*/ 375698 w 2004474"/>
              <a:gd name="connsiteY8" fmla="*/ 428626 h 939589"/>
              <a:gd name="connsiteX9" fmla="*/ 258224 w 2004474"/>
              <a:gd name="connsiteY9" fmla="*/ 542925 h 939589"/>
              <a:gd name="connsiteX10" fmla="*/ 159798 w 2004474"/>
              <a:gd name="connsiteY10" fmla="*/ 670660 h 939589"/>
              <a:gd name="connsiteX11" fmla="*/ 83599 w 2004474"/>
              <a:gd name="connsiteY11" fmla="*/ 788869 h 939589"/>
              <a:gd name="connsiteX12" fmla="*/ 42561 w 2004474"/>
              <a:gd name="connsiteY12" fmla="*/ 860300 h 939589"/>
              <a:gd name="connsiteX13" fmla="*/ 0 w 2004474"/>
              <a:gd name="connsiteY13" fmla="*/ 939589 h 939589"/>
              <a:gd name="connsiteX0" fmla="*/ 2004474 w 2004474"/>
              <a:gd name="connsiteY0" fmla="*/ 0 h 939589"/>
              <a:gd name="connsiteX1" fmla="*/ 1693323 w 2004474"/>
              <a:gd name="connsiteY1" fmla="*/ 15876 h 939589"/>
              <a:gd name="connsiteX2" fmla="*/ 1448849 w 2004474"/>
              <a:gd name="connsiteY2" fmla="*/ 38100 h 939589"/>
              <a:gd name="connsiteX3" fmla="*/ 1201198 w 2004474"/>
              <a:gd name="connsiteY3" fmla="*/ 69852 h 939589"/>
              <a:gd name="connsiteX4" fmla="*/ 1004349 w 2004474"/>
              <a:gd name="connsiteY4" fmla="*/ 107950 h 939589"/>
              <a:gd name="connsiteX5" fmla="*/ 820198 w 2004474"/>
              <a:gd name="connsiteY5" fmla="*/ 165100 h 939589"/>
              <a:gd name="connsiteX6" fmla="*/ 661449 w 2004474"/>
              <a:gd name="connsiteY6" fmla="*/ 238125 h 939589"/>
              <a:gd name="connsiteX7" fmla="*/ 496348 w 2004474"/>
              <a:gd name="connsiteY7" fmla="*/ 333375 h 939589"/>
              <a:gd name="connsiteX8" fmla="*/ 375698 w 2004474"/>
              <a:gd name="connsiteY8" fmla="*/ 428626 h 939589"/>
              <a:gd name="connsiteX9" fmla="*/ 258224 w 2004474"/>
              <a:gd name="connsiteY9" fmla="*/ 542925 h 939589"/>
              <a:gd name="connsiteX10" fmla="*/ 159798 w 2004474"/>
              <a:gd name="connsiteY10" fmla="*/ 670660 h 939589"/>
              <a:gd name="connsiteX11" fmla="*/ 125829 w 2004474"/>
              <a:gd name="connsiteY11" fmla="*/ 720713 h 939589"/>
              <a:gd name="connsiteX12" fmla="*/ 83599 w 2004474"/>
              <a:gd name="connsiteY12" fmla="*/ 788869 h 939589"/>
              <a:gd name="connsiteX13" fmla="*/ 42561 w 2004474"/>
              <a:gd name="connsiteY13" fmla="*/ 860300 h 939589"/>
              <a:gd name="connsiteX14" fmla="*/ 0 w 2004474"/>
              <a:gd name="connsiteY14" fmla="*/ 939589 h 93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4474" h="939589">
                <a:moveTo>
                  <a:pt x="2004474" y="0"/>
                </a:moveTo>
                <a:cubicBezTo>
                  <a:pt x="1949970" y="2646"/>
                  <a:pt x="1801273" y="7409"/>
                  <a:pt x="1693323" y="15876"/>
                </a:cubicBezTo>
                <a:lnTo>
                  <a:pt x="1448849" y="38100"/>
                </a:lnTo>
                <a:cubicBezTo>
                  <a:pt x="1366828" y="46567"/>
                  <a:pt x="1259935" y="58740"/>
                  <a:pt x="1201198" y="69852"/>
                </a:cubicBezTo>
                <a:cubicBezTo>
                  <a:pt x="1142461" y="80964"/>
                  <a:pt x="1067320" y="89959"/>
                  <a:pt x="1004349" y="107950"/>
                </a:cubicBezTo>
                <a:cubicBezTo>
                  <a:pt x="914920" y="130704"/>
                  <a:pt x="877877" y="144463"/>
                  <a:pt x="820198" y="165100"/>
                </a:cubicBezTo>
                <a:cubicBezTo>
                  <a:pt x="762519" y="185737"/>
                  <a:pt x="715424" y="212196"/>
                  <a:pt x="661449" y="238125"/>
                </a:cubicBezTo>
                <a:cubicBezTo>
                  <a:pt x="607474" y="264054"/>
                  <a:pt x="544502" y="300037"/>
                  <a:pt x="496348" y="333375"/>
                </a:cubicBezTo>
                <a:cubicBezTo>
                  <a:pt x="448194" y="366713"/>
                  <a:pt x="415385" y="393701"/>
                  <a:pt x="375698" y="428626"/>
                </a:cubicBezTo>
                <a:cubicBezTo>
                  <a:pt x="336011" y="463551"/>
                  <a:pt x="293678" y="505354"/>
                  <a:pt x="258224" y="542925"/>
                </a:cubicBezTo>
                <a:cubicBezTo>
                  <a:pt x="222770" y="580496"/>
                  <a:pt x="181864" y="641557"/>
                  <a:pt x="159798" y="670660"/>
                </a:cubicBezTo>
                <a:cubicBezTo>
                  <a:pt x="137732" y="699763"/>
                  <a:pt x="138529" y="701012"/>
                  <a:pt x="125829" y="720713"/>
                </a:cubicBezTo>
                <a:cubicBezTo>
                  <a:pt x="113129" y="740414"/>
                  <a:pt x="97477" y="765076"/>
                  <a:pt x="83599" y="788869"/>
                </a:cubicBezTo>
                <a:cubicBezTo>
                  <a:pt x="69721" y="812662"/>
                  <a:pt x="56494" y="835180"/>
                  <a:pt x="42561" y="860300"/>
                </a:cubicBezTo>
                <a:cubicBezTo>
                  <a:pt x="28628" y="885420"/>
                  <a:pt x="7697" y="925845"/>
                  <a:pt x="0" y="9395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D93115-9823-93B1-AD36-F01DACDD1DB4}"/>
                  </a:ext>
                </a:extLst>
              </p:cNvPr>
              <p:cNvSpPr txBox="1"/>
              <p:nvPr/>
            </p:nvSpPr>
            <p:spPr>
              <a:xfrm>
                <a:off x="1010552" y="4597338"/>
                <a:ext cx="2894273" cy="11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D93115-9823-93B1-AD36-F01DACDD1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52" y="4597338"/>
                <a:ext cx="2894273" cy="11543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22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BEFE6-0735-DC7F-739B-ABF80180262C}"/>
              </a:ext>
            </a:extLst>
          </p:cNvPr>
          <p:cNvSpPr txBox="1"/>
          <p:nvPr/>
        </p:nvSpPr>
        <p:spPr>
          <a:xfrm>
            <a:off x="83672" y="0"/>
            <a:ext cx="120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Particle Under Linear Drag for Lagrangian and Hamiltonian Mechanics: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C64B5-C107-FA57-E111-2EAF0BA37981}"/>
                  </a:ext>
                </a:extLst>
              </p:cNvPr>
              <p:cNvSpPr txBox="1"/>
              <p:nvPr/>
            </p:nvSpPr>
            <p:spPr>
              <a:xfrm>
                <a:off x="1849579" y="547145"/>
                <a:ext cx="3190076" cy="112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C64B5-C107-FA57-E111-2EAF0BA37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79" y="547145"/>
                <a:ext cx="3190076" cy="1129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D304DE-C0CE-5162-ED93-D575D91D1966}"/>
                  </a:ext>
                </a:extLst>
              </p:cNvPr>
              <p:cNvSpPr txBox="1"/>
              <p:nvPr/>
            </p:nvSpPr>
            <p:spPr>
              <a:xfrm>
                <a:off x="6646865" y="339927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D304DE-C0CE-5162-ED93-D575D91D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865" y="3399274"/>
                <a:ext cx="184731" cy="369332"/>
              </a:xfrm>
              <a:prstGeom prst="rect">
                <a:avLst/>
              </a:prstGeom>
              <a:blipFill>
                <a:blip r:embed="rId4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 55">
            <a:extLst>
              <a:ext uri="{FF2B5EF4-FFF2-40B4-BE49-F238E27FC236}">
                <a16:creationId xmlns:a16="http://schemas.microsoft.com/office/drawing/2014/main" id="{3101E8A7-3F01-F3B1-7D26-2FACE6BD85B2}"/>
              </a:ext>
            </a:extLst>
          </p:cNvPr>
          <p:cNvSpPr/>
          <p:nvPr/>
        </p:nvSpPr>
        <p:spPr>
          <a:xfrm flipH="1">
            <a:off x="1250544" y="1918630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70EEC0AF-9089-D70E-6259-997757D931F5}"/>
              </a:ext>
            </a:extLst>
          </p:cNvPr>
          <p:cNvSpPr/>
          <p:nvPr/>
        </p:nvSpPr>
        <p:spPr>
          <a:xfrm rot="5400000" flipH="1">
            <a:off x="2278540" y="2477060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BD5AD8-837D-C552-992B-64B2D6EB952F}"/>
                  </a:ext>
                </a:extLst>
              </p:cNvPr>
              <p:cNvSpPr txBox="1"/>
              <p:nvPr/>
            </p:nvSpPr>
            <p:spPr>
              <a:xfrm>
                <a:off x="880968" y="1666782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BD5AD8-837D-C552-992B-64B2D6EB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1666782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176DC1-AEBF-1BA7-968C-DDEEEF2FEB47}"/>
                  </a:ext>
                </a:extLst>
              </p:cNvPr>
              <p:cNvSpPr txBox="1"/>
              <p:nvPr/>
            </p:nvSpPr>
            <p:spPr>
              <a:xfrm>
                <a:off x="107831" y="2018008"/>
                <a:ext cx="1188432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176DC1-AEBF-1BA7-968C-DDEEEF2FE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1" y="2018008"/>
                <a:ext cx="1188432" cy="566694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7B87330-A3DB-109B-9C36-62575E3EAB11}"/>
                  </a:ext>
                </a:extLst>
              </p:cNvPr>
              <p:cNvSpPr txBox="1"/>
              <p:nvPr/>
            </p:nvSpPr>
            <p:spPr>
              <a:xfrm>
                <a:off x="884341" y="3102265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7B87330-A3DB-109B-9C36-62575E3EA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41" y="3102265"/>
                <a:ext cx="184731" cy="369332"/>
              </a:xfrm>
              <a:prstGeom prst="rect">
                <a:avLst/>
              </a:prstGeom>
              <a:blipFill>
                <a:blip r:embed="rId7"/>
                <a:stretch>
                  <a:fillRect r="-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>
            <a:extLst>
              <a:ext uri="{FF2B5EF4-FFF2-40B4-BE49-F238E27FC236}">
                <a16:creationId xmlns:a16="http://schemas.microsoft.com/office/drawing/2014/main" id="{E3B7EA26-4743-79C9-13BF-8DC81C7E15A8}"/>
              </a:ext>
            </a:extLst>
          </p:cNvPr>
          <p:cNvSpPr/>
          <p:nvPr/>
        </p:nvSpPr>
        <p:spPr>
          <a:xfrm>
            <a:off x="1293124" y="2348056"/>
            <a:ext cx="2051776" cy="96520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776" h="965200">
                <a:moveTo>
                  <a:pt x="2051776" y="0"/>
                </a:moveTo>
                <a:cubicBezTo>
                  <a:pt x="1997272" y="2646"/>
                  <a:pt x="1828799" y="1059"/>
                  <a:pt x="1720849" y="9526"/>
                </a:cubicBezTo>
                <a:lnTo>
                  <a:pt x="1476375" y="31750"/>
                </a:lnTo>
                <a:cubicBezTo>
                  <a:pt x="1394354" y="40217"/>
                  <a:pt x="1287461" y="52390"/>
                  <a:pt x="1228724" y="63502"/>
                </a:cubicBezTo>
                <a:cubicBezTo>
                  <a:pt x="1169987" y="74614"/>
                  <a:pt x="1094846" y="83609"/>
                  <a:pt x="1031875" y="101600"/>
                </a:cubicBezTo>
                <a:cubicBezTo>
                  <a:pt x="942446" y="124354"/>
                  <a:pt x="905403" y="138113"/>
                  <a:pt x="847724" y="158750"/>
                </a:cubicBezTo>
                <a:cubicBezTo>
                  <a:pt x="790045" y="179387"/>
                  <a:pt x="742950" y="205846"/>
                  <a:pt x="688975" y="231775"/>
                </a:cubicBezTo>
                <a:cubicBezTo>
                  <a:pt x="635000" y="257704"/>
                  <a:pt x="572028" y="293687"/>
                  <a:pt x="523874" y="327025"/>
                </a:cubicBezTo>
                <a:cubicBezTo>
                  <a:pt x="475720" y="360363"/>
                  <a:pt x="442911" y="387351"/>
                  <a:pt x="403224" y="422276"/>
                </a:cubicBezTo>
                <a:cubicBezTo>
                  <a:pt x="363537" y="457201"/>
                  <a:pt x="321204" y="499004"/>
                  <a:pt x="285750" y="536575"/>
                </a:cubicBezTo>
                <a:cubicBezTo>
                  <a:pt x="250296" y="574146"/>
                  <a:pt x="215899" y="619125"/>
                  <a:pt x="187324" y="657225"/>
                </a:cubicBezTo>
                <a:cubicBezTo>
                  <a:pt x="158749" y="695325"/>
                  <a:pt x="146050" y="713317"/>
                  <a:pt x="111125" y="768350"/>
                </a:cubicBezTo>
                <a:cubicBezTo>
                  <a:pt x="60854" y="838200"/>
                  <a:pt x="48154" y="868892"/>
                  <a:pt x="0" y="96520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86E47C12-EEC3-DE95-7B3F-E6AB20323B7D}"/>
              </a:ext>
            </a:extLst>
          </p:cNvPr>
          <p:cNvSpPr/>
          <p:nvPr/>
        </p:nvSpPr>
        <p:spPr>
          <a:xfrm rot="5400000" flipH="1">
            <a:off x="2303947" y="1279079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2">
                <a:lumMod val="90000"/>
              </a:schemeClr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8215A5A-47E4-4189-5506-9FF7CF6F7DBA}"/>
                  </a:ext>
                </a:extLst>
              </p:cNvPr>
              <p:cNvSpPr txBox="1"/>
              <p:nvPr/>
            </p:nvSpPr>
            <p:spPr>
              <a:xfrm>
                <a:off x="3195995" y="3575419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8215A5A-47E4-4189-5506-9FF7CF6F7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95" y="3575419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2BB867-61C5-2F61-4692-8D70166A7D8A}"/>
                  </a:ext>
                </a:extLst>
              </p:cNvPr>
              <p:cNvSpPr txBox="1"/>
              <p:nvPr/>
            </p:nvSpPr>
            <p:spPr>
              <a:xfrm>
                <a:off x="4434681" y="2103412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2BB867-61C5-2F61-4692-8D70166A7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681" y="2103412"/>
                <a:ext cx="296732" cy="369332"/>
              </a:xfrm>
              <a:prstGeom prst="rect">
                <a:avLst/>
              </a:prstGeom>
              <a:blipFill>
                <a:blip r:embed="rId9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EFA59EB-8AC0-2425-1EFC-E316C25FD86F}"/>
                  </a:ext>
                </a:extLst>
              </p:cNvPr>
              <p:cNvSpPr txBox="1"/>
              <p:nvPr/>
            </p:nvSpPr>
            <p:spPr>
              <a:xfrm>
                <a:off x="4545058" y="164388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EFA59EB-8AC0-2425-1EFC-E316C25F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58" y="1643880"/>
                <a:ext cx="184731" cy="369332"/>
              </a:xfrm>
              <a:prstGeom prst="rect">
                <a:avLst/>
              </a:prstGeom>
              <a:blipFill>
                <a:blip r:embed="rId10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reeform 65">
            <a:extLst>
              <a:ext uri="{FF2B5EF4-FFF2-40B4-BE49-F238E27FC236}">
                <a16:creationId xmlns:a16="http://schemas.microsoft.com/office/drawing/2014/main" id="{EA5CFE0F-ABFA-70F2-A026-324BAFF69EB2}"/>
              </a:ext>
            </a:extLst>
          </p:cNvPr>
          <p:cNvSpPr/>
          <p:nvPr/>
        </p:nvSpPr>
        <p:spPr>
          <a:xfrm flipH="1">
            <a:off x="4809444" y="1893354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7EBABC87-F6D4-0953-3FA4-4B1F1D80E001}"/>
              </a:ext>
            </a:extLst>
          </p:cNvPr>
          <p:cNvSpPr/>
          <p:nvPr/>
        </p:nvSpPr>
        <p:spPr>
          <a:xfrm rot="5400000" flipH="1">
            <a:off x="5837440" y="2451784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8E4B4F5F-C9A0-D60F-87C9-A2C8CAFEAEBD}"/>
              </a:ext>
            </a:extLst>
          </p:cNvPr>
          <p:cNvSpPr/>
          <p:nvPr/>
        </p:nvSpPr>
        <p:spPr>
          <a:xfrm rot="5400000" flipH="1">
            <a:off x="5844004" y="1275991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5876071D-2729-FEEB-ADBA-E4A2BE4409DF}"/>
              </a:ext>
            </a:extLst>
          </p:cNvPr>
          <p:cNvSpPr/>
          <p:nvPr/>
        </p:nvSpPr>
        <p:spPr>
          <a:xfrm flipV="1">
            <a:off x="4872064" y="2323661"/>
            <a:ext cx="2023800" cy="114513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02925 w 2023800"/>
              <a:gd name="connsiteY11" fmla="*/ 774700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9419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89261"/>
              <a:gd name="connsiteX1" fmla="*/ 1712649 w 2023800"/>
              <a:gd name="connsiteY1" fmla="*/ 12334 h 989261"/>
              <a:gd name="connsiteX2" fmla="*/ 1468175 w 2023800"/>
              <a:gd name="connsiteY2" fmla="*/ 31015 h 989261"/>
              <a:gd name="connsiteX3" fmla="*/ 1232825 w 2023800"/>
              <a:gd name="connsiteY3" fmla="*/ 66309 h 989261"/>
              <a:gd name="connsiteX4" fmla="*/ 1035976 w 2023800"/>
              <a:gd name="connsiteY4" fmla="*/ 115035 h 989261"/>
              <a:gd name="connsiteX5" fmla="*/ 864127 w 2023800"/>
              <a:gd name="connsiteY5" fmla="*/ 165101 h 989261"/>
              <a:gd name="connsiteX6" fmla="*/ 697177 w 2023800"/>
              <a:gd name="connsiteY6" fmla="*/ 238125 h 989261"/>
              <a:gd name="connsiteX7" fmla="*/ 536176 w 2023800"/>
              <a:gd name="connsiteY7" fmla="*/ 329831 h 989261"/>
              <a:gd name="connsiteX8" fmla="*/ 415526 w 2023800"/>
              <a:gd name="connsiteY8" fmla="*/ 428626 h 989261"/>
              <a:gd name="connsiteX9" fmla="*/ 298052 w 2023800"/>
              <a:gd name="connsiteY9" fmla="*/ 550009 h 989261"/>
              <a:gd name="connsiteX10" fmla="*/ 199626 w 2023800"/>
              <a:gd name="connsiteY10" fmla="*/ 660033 h 989261"/>
              <a:gd name="connsiteX11" fmla="*/ 123428 w 2023800"/>
              <a:gd name="connsiteY11" fmla="*/ 778242 h 989261"/>
              <a:gd name="connsiteX12" fmla="*/ 0 w 2023800"/>
              <a:gd name="connsiteY12" fmla="*/ 989261 h 98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3800" h="989261">
                <a:moveTo>
                  <a:pt x="2023800" y="0"/>
                </a:moveTo>
                <a:cubicBezTo>
                  <a:pt x="1969296" y="2646"/>
                  <a:pt x="1820599" y="3867"/>
                  <a:pt x="1712649" y="12334"/>
                </a:cubicBezTo>
                <a:lnTo>
                  <a:pt x="1468175" y="31015"/>
                </a:lnTo>
                <a:cubicBezTo>
                  <a:pt x="1386154" y="39482"/>
                  <a:pt x="1291562" y="55197"/>
                  <a:pt x="1232825" y="66309"/>
                </a:cubicBezTo>
                <a:cubicBezTo>
                  <a:pt x="1174088" y="77421"/>
                  <a:pt x="1098947" y="97044"/>
                  <a:pt x="1035976" y="115035"/>
                </a:cubicBezTo>
                <a:cubicBezTo>
                  <a:pt x="946547" y="137789"/>
                  <a:pt x="921806" y="144464"/>
                  <a:pt x="864127" y="165101"/>
                </a:cubicBezTo>
                <a:cubicBezTo>
                  <a:pt x="806448" y="185738"/>
                  <a:pt x="751152" y="212196"/>
                  <a:pt x="697177" y="238125"/>
                </a:cubicBezTo>
                <a:cubicBezTo>
                  <a:pt x="643202" y="264054"/>
                  <a:pt x="584330" y="296493"/>
                  <a:pt x="536176" y="329831"/>
                </a:cubicBezTo>
                <a:cubicBezTo>
                  <a:pt x="488022" y="363169"/>
                  <a:pt x="455213" y="393701"/>
                  <a:pt x="415526" y="428626"/>
                </a:cubicBezTo>
                <a:cubicBezTo>
                  <a:pt x="375839" y="463551"/>
                  <a:pt x="333506" y="512438"/>
                  <a:pt x="298052" y="550009"/>
                </a:cubicBezTo>
                <a:cubicBezTo>
                  <a:pt x="262598" y="587580"/>
                  <a:pt x="228201" y="621933"/>
                  <a:pt x="199626" y="660033"/>
                </a:cubicBezTo>
                <a:cubicBezTo>
                  <a:pt x="171051" y="698133"/>
                  <a:pt x="158353" y="723209"/>
                  <a:pt x="123428" y="778242"/>
                </a:cubicBezTo>
                <a:cubicBezTo>
                  <a:pt x="73157" y="848092"/>
                  <a:pt x="48154" y="892953"/>
                  <a:pt x="0" y="9892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BE5207-A048-0095-647E-2584E120179F}"/>
                  </a:ext>
                </a:extLst>
              </p:cNvPr>
              <p:cNvSpPr txBox="1"/>
              <p:nvPr/>
            </p:nvSpPr>
            <p:spPr>
              <a:xfrm>
                <a:off x="5588601" y="1927641"/>
                <a:ext cx="658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BE5207-A048-0095-647E-2584E1201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601" y="1927641"/>
                <a:ext cx="658001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375573D-E8DE-52D6-2B62-FA6C2C5BC8A9}"/>
                  </a:ext>
                </a:extLst>
              </p:cNvPr>
              <p:cNvSpPr txBox="1"/>
              <p:nvPr/>
            </p:nvSpPr>
            <p:spPr>
              <a:xfrm>
                <a:off x="5537862" y="2825710"/>
                <a:ext cx="85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375573D-E8DE-52D6-2B62-FA6C2C5BC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62" y="2825710"/>
                <a:ext cx="852669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C01266-6DF2-39D2-10C6-B13D231A7AA2}"/>
                  </a:ext>
                </a:extLst>
              </p:cNvPr>
              <p:cNvSpPr txBox="1"/>
              <p:nvPr/>
            </p:nvSpPr>
            <p:spPr>
              <a:xfrm>
                <a:off x="7646750" y="1997368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C01266-6DF2-39D2-10C6-B13D231A7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750" y="1997368"/>
                <a:ext cx="296732" cy="557397"/>
              </a:xfrm>
              <a:prstGeom prst="rect">
                <a:avLst/>
              </a:prstGeom>
              <a:blipFill>
                <a:blip r:embed="rId13"/>
                <a:stretch>
                  <a:fillRect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67423D-11B7-07EA-8838-77F6F12BF571}"/>
                  </a:ext>
                </a:extLst>
              </p:cNvPr>
              <p:cNvSpPr txBox="1"/>
              <p:nvPr/>
            </p:nvSpPr>
            <p:spPr>
              <a:xfrm>
                <a:off x="7800973" y="1706642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67423D-11B7-07EA-8838-77F6F12BF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73" y="1706642"/>
                <a:ext cx="184731" cy="369332"/>
              </a:xfrm>
              <a:prstGeom prst="rect">
                <a:avLst/>
              </a:prstGeom>
              <a:blipFill>
                <a:blip r:embed="rId14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Freeform 75">
            <a:extLst>
              <a:ext uri="{FF2B5EF4-FFF2-40B4-BE49-F238E27FC236}">
                <a16:creationId xmlns:a16="http://schemas.microsoft.com/office/drawing/2014/main" id="{042956FA-A985-8F3D-BCEC-84ABFB45525E}"/>
              </a:ext>
            </a:extLst>
          </p:cNvPr>
          <p:cNvSpPr/>
          <p:nvPr/>
        </p:nvSpPr>
        <p:spPr>
          <a:xfrm flipH="1">
            <a:off x="8065359" y="1956116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2945E300-32F0-8CAC-A9DE-31F0EEFEAB60}"/>
              </a:ext>
            </a:extLst>
          </p:cNvPr>
          <p:cNvSpPr/>
          <p:nvPr/>
        </p:nvSpPr>
        <p:spPr>
          <a:xfrm rot="5400000" flipH="1">
            <a:off x="9093355" y="2514546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93C8D65-DC43-AE60-7E0B-036CAC3F2231}"/>
                  </a:ext>
                </a:extLst>
              </p:cNvPr>
              <p:cNvSpPr txBox="1"/>
              <p:nvPr/>
            </p:nvSpPr>
            <p:spPr>
              <a:xfrm>
                <a:off x="10040329" y="3574086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93C8D65-DC43-AE60-7E0B-036CAC3F2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329" y="3574086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reeform 78">
            <a:extLst>
              <a:ext uri="{FF2B5EF4-FFF2-40B4-BE49-F238E27FC236}">
                <a16:creationId xmlns:a16="http://schemas.microsoft.com/office/drawing/2014/main" id="{B3C09E47-710A-5716-897F-26891CF5F2FB}"/>
              </a:ext>
            </a:extLst>
          </p:cNvPr>
          <p:cNvSpPr/>
          <p:nvPr/>
        </p:nvSpPr>
        <p:spPr>
          <a:xfrm flipV="1">
            <a:off x="8114200" y="2380592"/>
            <a:ext cx="1677306" cy="1174683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30259 w 1951134"/>
              <a:gd name="connsiteY11" fmla="*/ 774700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92463 w 1951134"/>
              <a:gd name="connsiteY11" fmla="*/ 823063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595668 w 1951134"/>
              <a:gd name="connsiteY6" fmla="*/ 195137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88457 w 1988457"/>
              <a:gd name="connsiteY0" fmla="*/ 97445 h 1106610"/>
              <a:gd name="connsiteX1" fmla="*/ 1639983 w 1988457"/>
              <a:gd name="connsiteY1" fmla="*/ 473 h 1106610"/>
              <a:gd name="connsiteX2" fmla="*/ 1395509 w 1988457"/>
              <a:gd name="connsiteY2" fmla="*/ 22697 h 1106610"/>
              <a:gd name="connsiteX3" fmla="*/ 1147858 w 1988457"/>
              <a:gd name="connsiteY3" fmla="*/ 54449 h 1106610"/>
              <a:gd name="connsiteX4" fmla="*/ 951009 w 1988457"/>
              <a:gd name="connsiteY4" fmla="*/ 92547 h 1106610"/>
              <a:gd name="connsiteX5" fmla="*/ 810401 w 1988457"/>
              <a:gd name="connsiteY5" fmla="*/ 122829 h 1106610"/>
              <a:gd name="connsiteX6" fmla="*/ 595668 w 1988457"/>
              <a:gd name="connsiteY6" fmla="*/ 179734 h 1106610"/>
              <a:gd name="connsiteX7" fmla="*/ 430567 w 1988457"/>
              <a:gd name="connsiteY7" fmla="*/ 269608 h 1106610"/>
              <a:gd name="connsiteX8" fmla="*/ 303697 w 1988457"/>
              <a:gd name="connsiteY8" fmla="*/ 386355 h 1106610"/>
              <a:gd name="connsiteX9" fmla="*/ 204884 w 1988457"/>
              <a:gd name="connsiteY9" fmla="*/ 522149 h 1106610"/>
              <a:gd name="connsiteX10" fmla="*/ 131339 w 1988457"/>
              <a:gd name="connsiteY10" fmla="*/ 664293 h 1106610"/>
              <a:gd name="connsiteX11" fmla="*/ 73802 w 1988457"/>
              <a:gd name="connsiteY11" fmla="*/ 856024 h 1106610"/>
              <a:gd name="connsiteX12" fmla="*/ 0 w 1988457"/>
              <a:gd name="connsiteY12" fmla="*/ 1106610 h 1106610"/>
              <a:gd name="connsiteX0" fmla="*/ 1988457 w 1988457"/>
              <a:gd name="connsiteY0" fmla="*/ 74748 h 1083913"/>
              <a:gd name="connsiteX1" fmla="*/ 1671085 w 1988457"/>
              <a:gd name="connsiteY1" fmla="*/ 79877 h 1083913"/>
              <a:gd name="connsiteX2" fmla="*/ 1395509 w 1988457"/>
              <a:gd name="connsiteY2" fmla="*/ 0 h 1083913"/>
              <a:gd name="connsiteX3" fmla="*/ 1147858 w 1988457"/>
              <a:gd name="connsiteY3" fmla="*/ 31752 h 1083913"/>
              <a:gd name="connsiteX4" fmla="*/ 951009 w 1988457"/>
              <a:gd name="connsiteY4" fmla="*/ 69850 h 1083913"/>
              <a:gd name="connsiteX5" fmla="*/ 810401 w 1988457"/>
              <a:gd name="connsiteY5" fmla="*/ 100132 h 1083913"/>
              <a:gd name="connsiteX6" fmla="*/ 595668 w 1988457"/>
              <a:gd name="connsiteY6" fmla="*/ 157037 h 1083913"/>
              <a:gd name="connsiteX7" fmla="*/ 430567 w 1988457"/>
              <a:gd name="connsiteY7" fmla="*/ 246911 h 1083913"/>
              <a:gd name="connsiteX8" fmla="*/ 303697 w 1988457"/>
              <a:gd name="connsiteY8" fmla="*/ 363658 h 1083913"/>
              <a:gd name="connsiteX9" fmla="*/ 204884 w 1988457"/>
              <a:gd name="connsiteY9" fmla="*/ 499452 h 1083913"/>
              <a:gd name="connsiteX10" fmla="*/ 131339 w 1988457"/>
              <a:gd name="connsiteY10" fmla="*/ 641596 h 1083913"/>
              <a:gd name="connsiteX11" fmla="*/ 73802 w 1988457"/>
              <a:gd name="connsiteY11" fmla="*/ 833327 h 1083913"/>
              <a:gd name="connsiteX12" fmla="*/ 0 w 1988457"/>
              <a:gd name="connsiteY12" fmla="*/ 1083913 h 1083913"/>
              <a:gd name="connsiteX0" fmla="*/ 1988457 w 1988457"/>
              <a:gd name="connsiteY0" fmla="*/ 44220 h 1053385"/>
              <a:gd name="connsiteX1" fmla="*/ 1671085 w 1988457"/>
              <a:gd name="connsiteY1" fmla="*/ 49349 h 1053385"/>
              <a:gd name="connsiteX2" fmla="*/ 1395509 w 1988457"/>
              <a:gd name="connsiteY2" fmla="*/ 50077 h 1053385"/>
              <a:gd name="connsiteX3" fmla="*/ 1147858 w 1988457"/>
              <a:gd name="connsiteY3" fmla="*/ 1224 h 1053385"/>
              <a:gd name="connsiteX4" fmla="*/ 951009 w 1988457"/>
              <a:gd name="connsiteY4" fmla="*/ 39322 h 1053385"/>
              <a:gd name="connsiteX5" fmla="*/ 810401 w 1988457"/>
              <a:gd name="connsiteY5" fmla="*/ 69604 h 1053385"/>
              <a:gd name="connsiteX6" fmla="*/ 595668 w 1988457"/>
              <a:gd name="connsiteY6" fmla="*/ 126509 h 1053385"/>
              <a:gd name="connsiteX7" fmla="*/ 430567 w 1988457"/>
              <a:gd name="connsiteY7" fmla="*/ 216383 h 1053385"/>
              <a:gd name="connsiteX8" fmla="*/ 303697 w 1988457"/>
              <a:gd name="connsiteY8" fmla="*/ 333130 h 1053385"/>
              <a:gd name="connsiteX9" fmla="*/ 204884 w 1988457"/>
              <a:gd name="connsiteY9" fmla="*/ 468924 h 1053385"/>
              <a:gd name="connsiteX10" fmla="*/ 131339 w 1988457"/>
              <a:gd name="connsiteY10" fmla="*/ 611068 h 1053385"/>
              <a:gd name="connsiteX11" fmla="*/ 73802 w 1988457"/>
              <a:gd name="connsiteY11" fmla="*/ 802799 h 1053385"/>
              <a:gd name="connsiteX12" fmla="*/ 0 w 1988457"/>
              <a:gd name="connsiteY12" fmla="*/ 1053385 h 1053385"/>
              <a:gd name="connsiteX0" fmla="*/ 1988457 w 1988457"/>
              <a:gd name="connsiteY0" fmla="*/ 10259 h 1019424"/>
              <a:gd name="connsiteX1" fmla="*/ 1671085 w 1988457"/>
              <a:gd name="connsiteY1" fmla="*/ 15388 h 1019424"/>
              <a:gd name="connsiteX2" fmla="*/ 1395509 w 1988457"/>
              <a:gd name="connsiteY2" fmla="*/ 16116 h 1019424"/>
              <a:gd name="connsiteX3" fmla="*/ 1154078 w 1988457"/>
              <a:gd name="connsiteY3" fmla="*/ 10252 h 1019424"/>
              <a:gd name="connsiteX4" fmla="*/ 951009 w 1988457"/>
              <a:gd name="connsiteY4" fmla="*/ 5361 h 1019424"/>
              <a:gd name="connsiteX5" fmla="*/ 810401 w 1988457"/>
              <a:gd name="connsiteY5" fmla="*/ 35643 h 1019424"/>
              <a:gd name="connsiteX6" fmla="*/ 595668 w 1988457"/>
              <a:gd name="connsiteY6" fmla="*/ 92548 h 1019424"/>
              <a:gd name="connsiteX7" fmla="*/ 430567 w 1988457"/>
              <a:gd name="connsiteY7" fmla="*/ 182422 h 1019424"/>
              <a:gd name="connsiteX8" fmla="*/ 303697 w 1988457"/>
              <a:gd name="connsiteY8" fmla="*/ 299169 h 1019424"/>
              <a:gd name="connsiteX9" fmla="*/ 204884 w 1988457"/>
              <a:gd name="connsiteY9" fmla="*/ 434963 h 1019424"/>
              <a:gd name="connsiteX10" fmla="*/ 131339 w 1988457"/>
              <a:gd name="connsiteY10" fmla="*/ 577107 h 1019424"/>
              <a:gd name="connsiteX11" fmla="*/ 73802 w 1988457"/>
              <a:gd name="connsiteY11" fmla="*/ 768838 h 1019424"/>
              <a:gd name="connsiteX12" fmla="*/ 0 w 1988457"/>
              <a:gd name="connsiteY12" fmla="*/ 1019424 h 1019424"/>
              <a:gd name="connsiteX0" fmla="*/ 1988457 w 1988457"/>
              <a:gd name="connsiteY0" fmla="*/ 5627 h 1014792"/>
              <a:gd name="connsiteX1" fmla="*/ 1671085 w 1988457"/>
              <a:gd name="connsiteY1" fmla="*/ 10756 h 1014792"/>
              <a:gd name="connsiteX2" fmla="*/ 1395509 w 1988457"/>
              <a:gd name="connsiteY2" fmla="*/ 11484 h 1014792"/>
              <a:gd name="connsiteX3" fmla="*/ 1154078 w 1988457"/>
              <a:gd name="connsiteY3" fmla="*/ 5620 h 1014792"/>
              <a:gd name="connsiteX4" fmla="*/ 957230 w 1988457"/>
              <a:gd name="connsiteY4" fmla="*/ 6103 h 1014792"/>
              <a:gd name="connsiteX5" fmla="*/ 810401 w 1988457"/>
              <a:gd name="connsiteY5" fmla="*/ 31011 h 1014792"/>
              <a:gd name="connsiteX6" fmla="*/ 595668 w 1988457"/>
              <a:gd name="connsiteY6" fmla="*/ 87916 h 1014792"/>
              <a:gd name="connsiteX7" fmla="*/ 430567 w 1988457"/>
              <a:gd name="connsiteY7" fmla="*/ 177790 h 1014792"/>
              <a:gd name="connsiteX8" fmla="*/ 303697 w 1988457"/>
              <a:gd name="connsiteY8" fmla="*/ 294537 h 1014792"/>
              <a:gd name="connsiteX9" fmla="*/ 204884 w 1988457"/>
              <a:gd name="connsiteY9" fmla="*/ 430331 h 1014792"/>
              <a:gd name="connsiteX10" fmla="*/ 131339 w 1988457"/>
              <a:gd name="connsiteY10" fmla="*/ 572475 h 1014792"/>
              <a:gd name="connsiteX11" fmla="*/ 73802 w 1988457"/>
              <a:gd name="connsiteY11" fmla="*/ 764206 h 1014792"/>
              <a:gd name="connsiteX12" fmla="*/ 0 w 1988457"/>
              <a:gd name="connsiteY12" fmla="*/ 1014792 h 1014792"/>
              <a:gd name="connsiteX0" fmla="*/ 1988457 w 1988457"/>
              <a:gd name="connsiteY0" fmla="*/ 15637 h 1024802"/>
              <a:gd name="connsiteX1" fmla="*/ 1671085 w 1988457"/>
              <a:gd name="connsiteY1" fmla="*/ 20766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0567 w 1988457"/>
              <a:gd name="connsiteY7" fmla="*/ 185877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810401 w 1988457"/>
              <a:gd name="connsiteY4" fmla="*/ 390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50076 w 1988457"/>
              <a:gd name="connsiteY4" fmla="*/ 47327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268772 w 1988457"/>
              <a:gd name="connsiteY7" fmla="*/ 351995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68772 w 1988457"/>
              <a:gd name="connsiteY8" fmla="*/ 351995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21814 w 1988457"/>
              <a:gd name="connsiteY10" fmla="*/ 616219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78932 w 1978932"/>
              <a:gd name="connsiteY0" fmla="*/ 0 h 1020136"/>
              <a:gd name="connsiteX1" fmla="*/ 1677306 w 1978932"/>
              <a:gd name="connsiteY1" fmla="*/ 5352 h 1020136"/>
              <a:gd name="connsiteX2" fmla="*/ 1392334 w 1978932"/>
              <a:gd name="connsiteY2" fmla="*/ 6305 h 1020136"/>
              <a:gd name="connsiteX3" fmla="*/ 969671 w 1978932"/>
              <a:gd name="connsiteY3" fmla="*/ 16820 h 1020136"/>
              <a:gd name="connsiteX4" fmla="*/ 731026 w 1978932"/>
              <a:gd name="connsiteY4" fmla="*/ 55555 h 1020136"/>
              <a:gd name="connsiteX5" fmla="*/ 557568 w 1978932"/>
              <a:gd name="connsiteY5" fmla="*/ 109717 h 1020136"/>
              <a:gd name="connsiteX6" fmla="*/ 433742 w 1978932"/>
              <a:gd name="connsiteY6" fmla="*/ 177648 h 1020136"/>
              <a:gd name="connsiteX7" fmla="*/ 334385 w 1978932"/>
              <a:gd name="connsiteY7" fmla="*/ 252358 h 1020136"/>
              <a:gd name="connsiteX8" fmla="*/ 259247 w 1978932"/>
              <a:gd name="connsiteY8" fmla="*/ 346510 h 1020136"/>
              <a:gd name="connsiteX9" fmla="*/ 189009 w 1978932"/>
              <a:gd name="connsiteY9" fmla="*/ 468589 h 1020136"/>
              <a:gd name="connsiteX10" fmla="*/ 121814 w 1978932"/>
              <a:gd name="connsiteY10" fmla="*/ 613476 h 1020136"/>
              <a:gd name="connsiteX11" fmla="*/ 70627 w 1978932"/>
              <a:gd name="connsiteY11" fmla="*/ 761321 h 1020136"/>
              <a:gd name="connsiteX12" fmla="*/ 0 w 1978932"/>
              <a:gd name="connsiteY12" fmla="*/ 1020136 h 1020136"/>
              <a:gd name="connsiteX0" fmla="*/ 1988457 w 1988457"/>
              <a:gd name="connsiteY0" fmla="*/ 0 h 1017393"/>
              <a:gd name="connsiteX1" fmla="*/ 1677306 w 1988457"/>
              <a:gd name="connsiteY1" fmla="*/ 2609 h 1017393"/>
              <a:gd name="connsiteX2" fmla="*/ 1392334 w 1988457"/>
              <a:gd name="connsiteY2" fmla="*/ 3562 h 1017393"/>
              <a:gd name="connsiteX3" fmla="*/ 969671 w 1988457"/>
              <a:gd name="connsiteY3" fmla="*/ 14077 h 1017393"/>
              <a:gd name="connsiteX4" fmla="*/ 731026 w 1988457"/>
              <a:gd name="connsiteY4" fmla="*/ 52812 h 1017393"/>
              <a:gd name="connsiteX5" fmla="*/ 557568 w 1988457"/>
              <a:gd name="connsiteY5" fmla="*/ 106974 h 1017393"/>
              <a:gd name="connsiteX6" fmla="*/ 433742 w 1988457"/>
              <a:gd name="connsiteY6" fmla="*/ 174905 h 1017393"/>
              <a:gd name="connsiteX7" fmla="*/ 334385 w 1988457"/>
              <a:gd name="connsiteY7" fmla="*/ 249615 h 1017393"/>
              <a:gd name="connsiteX8" fmla="*/ 259247 w 1988457"/>
              <a:gd name="connsiteY8" fmla="*/ 343767 h 1017393"/>
              <a:gd name="connsiteX9" fmla="*/ 189009 w 1988457"/>
              <a:gd name="connsiteY9" fmla="*/ 465846 h 1017393"/>
              <a:gd name="connsiteX10" fmla="*/ 121814 w 1988457"/>
              <a:gd name="connsiteY10" fmla="*/ 610733 h 1017393"/>
              <a:gd name="connsiteX11" fmla="*/ 70627 w 1988457"/>
              <a:gd name="connsiteY11" fmla="*/ 758578 h 1017393"/>
              <a:gd name="connsiteX12" fmla="*/ 0 w 1988457"/>
              <a:gd name="connsiteY12" fmla="*/ 1017393 h 1017393"/>
              <a:gd name="connsiteX0" fmla="*/ 1985282 w 1985282"/>
              <a:gd name="connsiteY0" fmla="*/ 2877 h 1014784"/>
              <a:gd name="connsiteX1" fmla="*/ 1677306 w 1985282"/>
              <a:gd name="connsiteY1" fmla="*/ 0 h 1014784"/>
              <a:gd name="connsiteX2" fmla="*/ 1392334 w 1985282"/>
              <a:gd name="connsiteY2" fmla="*/ 953 h 1014784"/>
              <a:gd name="connsiteX3" fmla="*/ 969671 w 1985282"/>
              <a:gd name="connsiteY3" fmla="*/ 11468 h 1014784"/>
              <a:gd name="connsiteX4" fmla="*/ 731026 w 1985282"/>
              <a:gd name="connsiteY4" fmla="*/ 50203 h 1014784"/>
              <a:gd name="connsiteX5" fmla="*/ 557568 w 1985282"/>
              <a:gd name="connsiteY5" fmla="*/ 104365 h 1014784"/>
              <a:gd name="connsiteX6" fmla="*/ 433742 w 1985282"/>
              <a:gd name="connsiteY6" fmla="*/ 172296 h 1014784"/>
              <a:gd name="connsiteX7" fmla="*/ 334385 w 1985282"/>
              <a:gd name="connsiteY7" fmla="*/ 247006 h 1014784"/>
              <a:gd name="connsiteX8" fmla="*/ 259247 w 1985282"/>
              <a:gd name="connsiteY8" fmla="*/ 341158 h 1014784"/>
              <a:gd name="connsiteX9" fmla="*/ 189009 w 1985282"/>
              <a:gd name="connsiteY9" fmla="*/ 463237 h 1014784"/>
              <a:gd name="connsiteX10" fmla="*/ 121814 w 1985282"/>
              <a:gd name="connsiteY10" fmla="*/ 608124 h 1014784"/>
              <a:gd name="connsiteX11" fmla="*/ 70627 w 1985282"/>
              <a:gd name="connsiteY11" fmla="*/ 755969 h 1014784"/>
              <a:gd name="connsiteX12" fmla="*/ 0 w 1985282"/>
              <a:gd name="connsiteY12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34385 w 1677306"/>
              <a:gd name="connsiteY6" fmla="*/ 247006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51644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7306" h="1014784">
                <a:moveTo>
                  <a:pt x="1677306" y="0"/>
                </a:moveTo>
                <a:lnTo>
                  <a:pt x="1392334" y="953"/>
                </a:lnTo>
                <a:cubicBezTo>
                  <a:pt x="1297343" y="1271"/>
                  <a:pt x="1079889" y="3260"/>
                  <a:pt x="969671" y="11468"/>
                </a:cubicBezTo>
                <a:cubicBezTo>
                  <a:pt x="859453" y="19676"/>
                  <a:pt x="799710" y="34720"/>
                  <a:pt x="731026" y="50203"/>
                </a:cubicBezTo>
                <a:cubicBezTo>
                  <a:pt x="670172" y="62611"/>
                  <a:pt x="605767" y="84016"/>
                  <a:pt x="557568" y="104365"/>
                </a:cubicBezTo>
                <a:cubicBezTo>
                  <a:pt x="509369" y="124714"/>
                  <a:pt x="475659" y="149105"/>
                  <a:pt x="441834" y="172296"/>
                </a:cubicBezTo>
                <a:cubicBezTo>
                  <a:pt x="408009" y="195487"/>
                  <a:pt x="382110" y="214910"/>
                  <a:pt x="354615" y="243511"/>
                </a:cubicBezTo>
                <a:cubicBezTo>
                  <a:pt x="327120" y="272112"/>
                  <a:pt x="286848" y="315023"/>
                  <a:pt x="259247" y="351644"/>
                </a:cubicBezTo>
                <a:cubicBezTo>
                  <a:pt x="231646" y="388265"/>
                  <a:pt x="211914" y="420490"/>
                  <a:pt x="189009" y="463237"/>
                </a:cubicBezTo>
                <a:cubicBezTo>
                  <a:pt x="166104" y="505984"/>
                  <a:pt x="141544" y="559335"/>
                  <a:pt x="121814" y="608124"/>
                </a:cubicBezTo>
                <a:cubicBezTo>
                  <a:pt x="102084" y="656913"/>
                  <a:pt x="90929" y="688192"/>
                  <a:pt x="70627" y="755969"/>
                </a:cubicBezTo>
                <a:cubicBezTo>
                  <a:pt x="50325" y="823746"/>
                  <a:pt x="32279" y="904762"/>
                  <a:pt x="0" y="10147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0128A5D-AAC0-59C4-475A-E25B8B75D5F4}"/>
                  </a:ext>
                </a:extLst>
              </p:cNvPr>
              <p:cNvSpPr txBox="1"/>
              <p:nvPr/>
            </p:nvSpPr>
            <p:spPr>
              <a:xfrm>
                <a:off x="8700833" y="2908438"/>
                <a:ext cx="583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0128A5D-AAC0-59C4-475A-E25B8B75D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833" y="2908438"/>
                <a:ext cx="583813" cy="307777"/>
              </a:xfrm>
              <a:prstGeom prst="rect">
                <a:avLst/>
              </a:prstGeom>
              <a:blipFill>
                <a:blip r:embed="rId1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799E452-15CB-3962-5EE3-5899654B3933}"/>
                  </a:ext>
                </a:extLst>
              </p:cNvPr>
              <p:cNvSpPr txBox="1"/>
              <p:nvPr/>
            </p:nvSpPr>
            <p:spPr>
              <a:xfrm>
                <a:off x="8025707" y="3262750"/>
                <a:ext cx="566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799E452-15CB-3962-5EE3-5899654B3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707" y="3262750"/>
                <a:ext cx="566309" cy="307777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Freeform 81">
            <a:extLst>
              <a:ext uri="{FF2B5EF4-FFF2-40B4-BE49-F238E27FC236}">
                <a16:creationId xmlns:a16="http://schemas.microsoft.com/office/drawing/2014/main" id="{8B16BCF0-7643-C553-5ECC-0927E6991BDF}"/>
              </a:ext>
            </a:extLst>
          </p:cNvPr>
          <p:cNvSpPr/>
          <p:nvPr/>
        </p:nvSpPr>
        <p:spPr>
          <a:xfrm flipV="1">
            <a:off x="8110508" y="2379172"/>
            <a:ext cx="1995758" cy="1143037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54182 w 2054182"/>
              <a:gd name="connsiteY0" fmla="*/ 0 h 979218"/>
              <a:gd name="connsiteX1" fmla="*/ 1743031 w 2054182"/>
              <a:gd name="connsiteY1" fmla="*/ 15876 h 979218"/>
              <a:gd name="connsiteX2" fmla="*/ 1498557 w 2054182"/>
              <a:gd name="connsiteY2" fmla="*/ 38100 h 979218"/>
              <a:gd name="connsiteX3" fmla="*/ 1250906 w 2054182"/>
              <a:gd name="connsiteY3" fmla="*/ 69852 h 979218"/>
              <a:gd name="connsiteX4" fmla="*/ 1054057 w 2054182"/>
              <a:gd name="connsiteY4" fmla="*/ 107950 h 979218"/>
              <a:gd name="connsiteX5" fmla="*/ 869906 w 2054182"/>
              <a:gd name="connsiteY5" fmla="*/ 165100 h 979218"/>
              <a:gd name="connsiteX6" fmla="*/ 711157 w 2054182"/>
              <a:gd name="connsiteY6" fmla="*/ 238125 h 979218"/>
              <a:gd name="connsiteX7" fmla="*/ 546056 w 2054182"/>
              <a:gd name="connsiteY7" fmla="*/ 333375 h 979218"/>
              <a:gd name="connsiteX8" fmla="*/ 425406 w 2054182"/>
              <a:gd name="connsiteY8" fmla="*/ 428626 h 979218"/>
              <a:gd name="connsiteX9" fmla="*/ 307932 w 2054182"/>
              <a:gd name="connsiteY9" fmla="*/ 542925 h 979218"/>
              <a:gd name="connsiteX10" fmla="*/ 209506 w 2054182"/>
              <a:gd name="connsiteY10" fmla="*/ 663575 h 979218"/>
              <a:gd name="connsiteX11" fmla="*/ 133307 w 2054182"/>
              <a:gd name="connsiteY11" fmla="*/ 774700 h 979218"/>
              <a:gd name="connsiteX12" fmla="*/ 0 w 2054182"/>
              <a:gd name="connsiteY12" fmla="*/ 979218 h 979218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43158 w 2064033"/>
              <a:gd name="connsiteY11" fmla="*/ 774700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54171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4033" h="987446">
                <a:moveTo>
                  <a:pt x="2064033" y="0"/>
                </a:moveTo>
                <a:cubicBezTo>
                  <a:pt x="2009529" y="2646"/>
                  <a:pt x="1860832" y="7409"/>
                  <a:pt x="1752882" y="15876"/>
                </a:cubicBezTo>
                <a:lnTo>
                  <a:pt x="1508408" y="38100"/>
                </a:lnTo>
                <a:cubicBezTo>
                  <a:pt x="1426387" y="46567"/>
                  <a:pt x="1319494" y="58740"/>
                  <a:pt x="1260757" y="69852"/>
                </a:cubicBezTo>
                <a:cubicBezTo>
                  <a:pt x="1202020" y="80964"/>
                  <a:pt x="1126879" y="89959"/>
                  <a:pt x="1063908" y="107950"/>
                </a:cubicBezTo>
                <a:cubicBezTo>
                  <a:pt x="974479" y="130704"/>
                  <a:pt x="937436" y="144463"/>
                  <a:pt x="879757" y="165100"/>
                </a:cubicBezTo>
                <a:cubicBezTo>
                  <a:pt x="822078" y="185737"/>
                  <a:pt x="774983" y="212196"/>
                  <a:pt x="721008" y="238125"/>
                </a:cubicBezTo>
                <a:cubicBezTo>
                  <a:pt x="667033" y="264054"/>
                  <a:pt x="604061" y="300037"/>
                  <a:pt x="555907" y="333375"/>
                </a:cubicBezTo>
                <a:cubicBezTo>
                  <a:pt x="507753" y="366713"/>
                  <a:pt x="474944" y="393701"/>
                  <a:pt x="435257" y="428626"/>
                </a:cubicBezTo>
                <a:cubicBezTo>
                  <a:pt x="395570" y="463551"/>
                  <a:pt x="353237" y="505354"/>
                  <a:pt x="317783" y="542925"/>
                </a:cubicBezTo>
                <a:cubicBezTo>
                  <a:pt x="282329" y="580496"/>
                  <a:pt x="247932" y="616071"/>
                  <a:pt x="219357" y="654171"/>
                </a:cubicBezTo>
                <a:cubicBezTo>
                  <a:pt x="190782" y="692271"/>
                  <a:pt x="140314" y="747366"/>
                  <a:pt x="103755" y="802912"/>
                </a:cubicBezTo>
                <a:cubicBezTo>
                  <a:pt x="67196" y="858458"/>
                  <a:pt x="48154" y="891138"/>
                  <a:pt x="0" y="9874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11CBC51-0388-17B3-8BE6-838F9D90B7BE}"/>
                  </a:ext>
                </a:extLst>
              </p:cNvPr>
              <p:cNvSpPr txBox="1"/>
              <p:nvPr/>
            </p:nvSpPr>
            <p:spPr>
              <a:xfrm>
                <a:off x="5769155" y="481839"/>
                <a:ext cx="3190076" cy="1204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11CBC51-0388-17B3-8BE6-838F9D90B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155" y="481839"/>
                <a:ext cx="3190076" cy="12041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755D146-183F-FB4F-3A34-B105D8EC1771}"/>
                  </a:ext>
                </a:extLst>
              </p:cNvPr>
              <p:cNvSpPr txBox="1"/>
              <p:nvPr/>
            </p:nvSpPr>
            <p:spPr>
              <a:xfrm>
                <a:off x="782474" y="3830379"/>
                <a:ext cx="9065871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can see that the dynamics of the system are different what we expect, with the momentum being constant and the energy not decreasing as fast as we expect it to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This system can not be currently be described b</a:t>
                </a:r>
                <a:r>
                  <a:rPr lang="en-US" sz="2800" b="0" dirty="0">
                    <a:solidFill>
                      <a:schemeClr val="accent6">
                        <a:lumMod val="75000"/>
                      </a:schemeClr>
                    </a:solidFill>
                  </a:rPr>
                  <a:t>y  Lagrangian or Hamiltonian mechanics</a:t>
                </a:r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755D146-183F-FB4F-3A34-B105D8EC1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4" y="3830379"/>
                <a:ext cx="9065871" cy="2800767"/>
              </a:xfrm>
              <a:prstGeom prst="rect">
                <a:avLst/>
              </a:prstGeom>
              <a:blipFill>
                <a:blip r:embed="rId18"/>
                <a:stretch>
                  <a:fillRect l="-1399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41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55964</TotalTime>
  <Words>1505</Words>
  <Application>Microsoft Macintosh PowerPoint</Application>
  <PresentationFormat>Widescreen</PresentationFormat>
  <Paragraphs>203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Kinematics vs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Kaufman, Phillip</cp:lastModifiedBy>
  <cp:revision>168</cp:revision>
  <dcterms:created xsi:type="dcterms:W3CDTF">2021-04-07T15:17:47Z</dcterms:created>
  <dcterms:modified xsi:type="dcterms:W3CDTF">2024-03-28T17:46:30Z</dcterms:modified>
</cp:coreProperties>
</file>