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9" r:id="rId2"/>
    <p:sldId id="1035" r:id="rId3"/>
    <p:sldId id="902" r:id="rId4"/>
    <p:sldId id="1006" r:id="rId5"/>
    <p:sldId id="1007" r:id="rId6"/>
    <p:sldId id="936" r:id="rId7"/>
    <p:sldId id="965" r:id="rId8"/>
    <p:sldId id="941" r:id="rId9"/>
    <p:sldId id="1010" r:id="rId10"/>
    <p:sldId id="1012" r:id="rId11"/>
    <p:sldId id="1029" r:id="rId12"/>
    <p:sldId id="937" r:id="rId13"/>
    <p:sldId id="1011" r:id="rId14"/>
    <p:sldId id="1030" r:id="rId15"/>
    <p:sldId id="945" r:id="rId16"/>
    <p:sldId id="1008" r:id="rId17"/>
    <p:sldId id="995" r:id="rId18"/>
    <p:sldId id="996" r:id="rId19"/>
    <p:sldId id="1016" r:id="rId20"/>
    <p:sldId id="1017" r:id="rId21"/>
    <p:sldId id="1005" r:id="rId22"/>
    <p:sldId id="1018" r:id="rId23"/>
    <p:sldId id="1031" r:id="rId24"/>
    <p:sldId id="1019" r:id="rId25"/>
    <p:sldId id="1020" r:id="rId26"/>
    <p:sldId id="1032" r:id="rId27"/>
    <p:sldId id="1021" r:id="rId28"/>
    <p:sldId id="1022" r:id="rId29"/>
    <p:sldId id="1033" r:id="rId30"/>
    <p:sldId id="1023" r:id="rId31"/>
    <p:sldId id="1024" r:id="rId32"/>
    <p:sldId id="1025" r:id="rId33"/>
    <p:sldId id="1026" r:id="rId34"/>
    <p:sldId id="1027" r:id="rId35"/>
    <p:sldId id="1034" r:id="rId36"/>
    <p:sldId id="1028" r:id="rId37"/>
    <p:sldId id="1013" r:id="rId38"/>
    <p:sldId id="1014" r:id="rId39"/>
    <p:sldId id="1015" r:id="rId40"/>
    <p:sldId id="985" r:id="rId41"/>
    <p:sldId id="1001" r:id="rId42"/>
    <p:sldId id="1002" r:id="rId43"/>
    <p:sldId id="1003" r:id="rId44"/>
    <p:sldId id="1004" r:id="rId45"/>
    <p:sldId id="998" r:id="rId46"/>
    <p:sldId id="10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3921" dt="2024-06-13T18:52:06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7935" autoAdjust="0"/>
  </p:normalViewPr>
  <p:slideViewPr>
    <p:cSldViewPr snapToGrid="0">
      <p:cViewPr varScale="1">
        <p:scale>
          <a:sx n="143" d="100"/>
          <a:sy n="143" d="100"/>
        </p:scale>
        <p:origin x="1044" y="120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13T18:52:28.474" v="8210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mod">
        <pc:chgData name="Phillip Kaufman" userId="c001b2a046940d7c" providerId="LiveId" clId="{9EF190FB-2075-4375-A797-615516ED83A7}" dt="2024-06-08T01:21:07.874" v="1687" actId="1076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6" creationId="{FC120B7F-C6D8-9379-1B1E-BA53F7FC2EF5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 ord">
        <pc:chgData name="Phillip Kaufman" userId="c001b2a046940d7c" providerId="LiveId" clId="{9EF190FB-2075-4375-A797-615516ED83A7}" dt="2024-06-08T02:25:05.451" v="1892"/>
        <pc:sldMkLst>
          <pc:docMk/>
          <pc:sldMk cId="2277666579" sldId="936"/>
        </pc:sldMkLst>
      </pc:sldChg>
      <pc:sldChg chg="addSp delSp modSp mod ord">
        <pc:chgData name="Phillip Kaufman" userId="c001b2a046940d7c" providerId="LiveId" clId="{9EF190FB-2075-4375-A797-615516ED83A7}" dt="2024-06-13T18:44:19.309" v="8124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Sp delSp modSp add del mod ord">
        <pc:chgData name="Phillip Kaufman" userId="c001b2a046940d7c" providerId="LiveId" clId="{9EF190FB-2075-4375-A797-615516ED83A7}" dt="2024-06-08T02:25:05.451" v="1892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3T18:44:33.357" v="812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06T08:49:38.991" v="1602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3T18:44:33.357" v="8127" actId="1076"/>
          <ac:spMkLst>
            <pc:docMk/>
            <pc:sldMk cId="882562423" sldId="945"/>
            <ac:spMk id="8" creationId="{BCD3D045-2606-8B45-DF24-FB15E3332EFA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06T08:49:33.155" v="1598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3T18:44:33.357" v="812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08T02:25:05.451" v="1892"/>
        <pc:sldMkLst>
          <pc:docMk/>
          <pc:sldMk cId="249331440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mod ord">
        <pc:chgData name="Phillip Kaufman" userId="c001b2a046940d7c" providerId="LiveId" clId="{9EF190FB-2075-4375-A797-615516ED83A7}" dt="2024-06-06T08:41:49.818" v="1439" actId="1076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9T07:30:07.672" v="2433" actId="2057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mod">
        <pc:chgData name="Phillip Kaufman" userId="c001b2a046940d7c" providerId="LiveId" clId="{9EF190FB-2075-4375-A797-615516ED83A7}" dt="2024-06-11T07:00:31.204" v="5253" actId="1076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mod">
        <pc:chgData name="Phillip Kaufman" userId="c001b2a046940d7c" providerId="LiveId" clId="{9EF190FB-2075-4375-A797-615516ED83A7}" dt="2024-06-08T01:39:25.533" v="1887" actId="1076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">
        <pc:chgData name="Phillip Kaufman" userId="c001b2a046940d7c" providerId="LiveId" clId="{9EF190FB-2075-4375-A797-615516ED83A7}" dt="2024-06-08T02:19:01.456" v="1890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mod ord">
        <pc:chgData name="Phillip Kaufman" userId="c001b2a046940d7c" providerId="LiveId" clId="{9EF190FB-2075-4375-A797-615516ED83A7}" dt="2024-06-13T18:44:44.057" v="8131" actId="2057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mod">
          <ac:chgData name="Phillip Kaufman" userId="c001b2a046940d7c" providerId="LiveId" clId="{9EF190FB-2075-4375-A797-615516ED83A7}" dt="2024-06-09T07:20:50.522" v="2122" actId="1076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mod ord">
        <pc:chgData name="Phillip Kaufman" userId="c001b2a046940d7c" providerId="LiveId" clId="{9EF190FB-2075-4375-A797-615516ED83A7}" dt="2024-06-11T02:50:29.168" v="4285" actId="1076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08T02:32:18.123" v="1966" actId="1076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08T02:33:35.532" v="1983" actId="404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08T02:30:10.077" v="1949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08T02:33:35.532" v="1983" actId="404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1T02:50:27.731" v="4282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mod">
          <ac:chgData name="Phillip Kaufman" userId="c001b2a046940d7c" providerId="LiveId" clId="{9EF190FB-2075-4375-A797-615516ED83A7}" dt="2024-06-11T02:50:27.288" v="4281" actId="1076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08T02:30:02.493" v="1946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08T02:30:02.493" v="1946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33:42.426" v="1986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08T02:32:10.596" v="19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08T02:32:54.714" v="1970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08T02:33:42.749" v="1987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1T02:50:29.168" v="4285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08T02:33:05.438" v="1973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08T02:33:08.802" v="1974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1T02:50:28.039" v="4283" actId="1076"/>
          <ac:spMkLst>
            <pc:docMk/>
            <pc:sldMk cId="2403528201" sldId="1010"/>
            <ac:spMk id="51" creationId="{2CA6B8D3-28AC-2FE9-5D8B-79B2602AB7E0}"/>
          </ac:spMkLst>
        </pc:spChg>
        <pc:grpChg chg="add mod">
          <ac:chgData name="Phillip Kaufman" userId="c001b2a046940d7c" providerId="LiveId" clId="{9EF190FB-2075-4375-A797-615516ED83A7}" dt="2024-06-09T07:12:53.548" v="2092" actId="164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mod ord">
        <pc:chgData name="Phillip Kaufman" userId="c001b2a046940d7c" providerId="LiveId" clId="{9EF190FB-2075-4375-A797-615516ED83A7}" dt="2024-06-13T18:44:27.116" v="8126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1T02:26:42.697" v="4275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1T02:24:05.458" v="4208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mod">
        <pc:chgData name="Phillip Kaufman" userId="c001b2a046940d7c" providerId="LiveId" clId="{9EF190FB-2075-4375-A797-615516ED83A7}" dt="2024-06-10T02:02:36.560" v="3087" actId="1076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mod">
        <pc:chgData name="Phillip Kaufman" userId="c001b2a046940d7c" providerId="LiveId" clId="{9EF190FB-2075-4375-A797-615516ED83A7}" dt="2024-06-10T02:59:41.619" v="3496" actId="2057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mod">
        <pc:chgData name="Phillip Kaufman" userId="c001b2a046940d7c" providerId="LiveId" clId="{9EF190FB-2075-4375-A797-615516ED83A7}" dt="2024-06-10T03:09:34.251" v="3801" actId="2057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mod ord">
        <pc:chgData name="Phillip Kaufman" userId="c001b2a046940d7c" providerId="LiveId" clId="{9EF190FB-2075-4375-A797-615516ED83A7}" dt="2024-06-12T03:10:11.095" v="5497" actId="1076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new">
        <pc:chgData name="Phillip Kaufman" userId="c001b2a046940d7c" providerId="LiveId" clId="{9EF190FB-2075-4375-A797-615516ED83A7}" dt="2024-06-11T03:17:15.725" v="4748" actId="680"/>
        <pc:sldMkLst>
          <pc:docMk/>
          <pc:sldMk cId="2490166153" sldId="1017"/>
        </pc:sldMkLst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mod">
        <pc:chgData name="Phillip Kaufman" userId="c001b2a046940d7c" providerId="LiveId" clId="{9EF190FB-2075-4375-A797-615516ED83A7}" dt="2024-06-13T18:46:25.277" v="8143" actId="1076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mod">
        <pc:chgData name="Phillip Kaufman" userId="c001b2a046940d7c" providerId="LiveId" clId="{9EF190FB-2075-4375-A797-615516ED83A7}" dt="2024-06-12T03:22:28.999" v="5877" actId="5793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mod">
        <pc:chgData name="Phillip Kaufman" userId="c001b2a046940d7c" providerId="LiveId" clId="{9EF190FB-2075-4375-A797-615516ED83A7}" dt="2024-06-13T06:03:23.218" v="6030" actId="12788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mod modNotesTx">
        <pc:chgData name="Phillip Kaufman" userId="c001b2a046940d7c" providerId="LiveId" clId="{9EF190FB-2075-4375-A797-615516ED83A7}" dt="2024-06-13T06:10:35.680" v="6217" actId="2057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mod">
        <pc:chgData name="Phillip Kaufman" userId="c001b2a046940d7c" providerId="LiveId" clId="{9EF190FB-2075-4375-A797-615516ED83A7}" dt="2024-06-13T06:17:21.771" v="6473" actId="1076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mod">
        <pc:chgData name="Phillip Kaufman" userId="c001b2a046940d7c" providerId="LiveId" clId="{9EF190FB-2075-4375-A797-615516ED83A7}" dt="2024-06-13T18:48:42.702" v="8161" actId="552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mod">
          <ac:chgData name="Phillip Kaufman" userId="c001b2a046940d7c" providerId="LiveId" clId="{9EF190FB-2075-4375-A797-615516ED83A7}" dt="2024-06-13T06:26:48.829" v="6665" actId="1076"/>
          <ac:spMkLst>
            <pc:docMk/>
            <pc:sldMk cId="2587514900" sldId="1024"/>
            <ac:spMk id="10" creationId="{1FFF3FBD-C195-8D35-8891-D496E00F3184}"/>
          </ac:spMkLst>
        </pc:spChg>
        <pc:spChg chg="add mod">
          <ac:chgData name="Phillip Kaufman" userId="c001b2a046940d7c" providerId="LiveId" clId="{9EF190FB-2075-4375-A797-615516ED83A7}" dt="2024-06-13T06:26:50.982" v="6666" actId="1076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mod">
          <ac:chgData name="Phillip Kaufman" userId="c001b2a046940d7c" providerId="LiveId" clId="{9EF190FB-2075-4375-A797-615516ED83A7}" dt="2024-06-13T06:26:53.355" v="6667" actId="1076"/>
          <ac:spMkLst>
            <pc:docMk/>
            <pc:sldMk cId="2587514900" sldId="1024"/>
            <ac:spMk id="16" creationId="{D412E8D0-3503-F83C-A3AE-F4E7A832EB5A}"/>
          </ac:spMkLst>
        </pc:spChg>
        <pc:spChg chg="add mod">
          <ac:chgData name="Phillip Kaufman" userId="c001b2a046940d7c" providerId="LiveId" clId="{9EF190FB-2075-4375-A797-615516ED83A7}" dt="2024-06-13T06:26:53.355" v="6667" actId="1076"/>
          <ac:spMkLst>
            <pc:docMk/>
            <pc:sldMk cId="2587514900" sldId="1024"/>
            <ac:spMk id="17" creationId="{9B37D70B-DE55-EFBA-378E-FF82C5327ED7}"/>
          </ac:spMkLst>
        </pc:spChg>
        <pc:spChg chg="add mod">
          <ac:chgData name="Phillip Kaufman" userId="c001b2a046940d7c" providerId="LiveId" clId="{9EF190FB-2075-4375-A797-615516ED83A7}" dt="2024-06-13T06:27:17.912" v="6677" actId="20577"/>
          <ac:spMkLst>
            <pc:docMk/>
            <pc:sldMk cId="2587514900" sldId="1024"/>
            <ac:spMk id="18" creationId="{FE7B4344-6417-0F3F-BFB0-CB125FD898A7}"/>
          </ac:spMkLst>
        </pc:spChg>
        <pc:spChg chg="add mod">
          <ac:chgData name="Phillip Kaufman" userId="c001b2a046940d7c" providerId="LiveId" clId="{9EF190FB-2075-4375-A797-615516ED83A7}" dt="2024-06-13T06:47:06.821" v="7491" actId="1076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mod">
          <ac:chgData name="Phillip Kaufman" userId="c001b2a046940d7c" providerId="LiveId" clId="{9EF190FB-2075-4375-A797-615516ED83A7}" dt="2024-06-13T06:40:32.688" v="7228" actId="1076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3T06:29:42.926" v="6744" actId="1076"/>
          <ac:spMkLst>
            <pc:docMk/>
            <pc:sldMk cId="2587514900" sldId="1024"/>
            <ac:spMk id="23" creationId="{EDD4BF65-41DB-C237-AB99-E3236CC26C80}"/>
          </ac:spMkLst>
        </pc:spChg>
        <pc:spChg chg="add mod">
          <ac:chgData name="Phillip Kaufman" userId="c001b2a046940d7c" providerId="LiveId" clId="{9EF190FB-2075-4375-A797-615516ED83A7}" dt="2024-06-13T06:29:51.836" v="6747" actId="1076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3T06:28:49.346" v="6701" actId="47"/>
          <ac:spMkLst>
            <pc:docMk/>
            <pc:sldMk cId="2587514900" sldId="1024"/>
            <ac:spMk id="25" creationId="{888D2A24-3389-1A06-08A9-71B857DAB365}"/>
          </ac:spMkLst>
        </pc:spChg>
        <pc:spChg chg="add mod">
          <ac:chgData name="Phillip Kaufman" userId="c001b2a046940d7c" providerId="LiveId" clId="{9EF190FB-2075-4375-A797-615516ED83A7}" dt="2024-06-13T06:29:42.926" v="6744" actId="1076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28" creationId="{DFDB26A3-AC14-F3F8-1CC8-202FB4160B02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3T06:40:29.856" v="7227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3T06:40:29.856" v="7227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38" creationId="{A05B98D9-E95D-A38D-DACD-F464C8A63770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39" creationId="{769A2786-5494-AAA9-377A-1D6E4114B16F}"/>
          </ac:spMkLst>
        </pc:spChg>
        <pc:grpChg chg="add mod">
          <ac:chgData name="Phillip Kaufman" userId="c001b2a046940d7c" providerId="LiveId" clId="{9EF190FB-2075-4375-A797-615516ED83A7}" dt="2024-06-13T06:17:58.077" v="6476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</pc:sldChg>
      <pc:sldChg chg="addSp modSp new mod">
        <pc:chgData name="Phillip Kaufman" userId="c001b2a046940d7c" providerId="LiveId" clId="{9EF190FB-2075-4375-A797-615516ED83A7}" dt="2024-06-13T06:46:07.228" v="7489" actId="1076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mod">
        <pc:chgData name="Phillip Kaufman" userId="c001b2a046940d7c" providerId="LiveId" clId="{9EF190FB-2075-4375-A797-615516ED83A7}" dt="2024-06-13T06:58:25.166" v="7867" actId="21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3T06:51:03.608" v="7547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3T06:58:21.188" v="7865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3T06:58:23.710" v="7866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3T06:58:11.100" v="7859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3T06:58:09.885" v="7858" actId="1076"/>
          <ac:spMkLst>
            <pc:docMk/>
            <pc:sldMk cId="3008051079" sldId="1026"/>
            <ac:spMk id="13" creationId="{1168531A-C288-CDCC-254A-0365D4D0A3C1}"/>
          </ac:spMkLst>
        </pc:spChg>
      </pc:sldChg>
      <pc:sldChg chg="addSp delSp modSp new mod">
        <pc:chgData name="Phillip Kaufman" userId="c001b2a046940d7c" providerId="LiveId" clId="{9EF190FB-2075-4375-A797-615516ED83A7}" dt="2024-06-13T18:52:28.474" v="8210" actId="1076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5" creationId="{810E2FE9-5BE3-37A1-FFD1-D7F13B6729BD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3T18:52:06.888" v="8202" actId="255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3T18:52:28.474" v="8210" actId="1076"/>
          <ac:spMkLst>
            <pc:docMk/>
            <pc:sldMk cId="1687253974" sldId="1027"/>
            <ac:spMk id="10" creationId="{18C6210F-157D-0EC6-DC93-73AEF61EA901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</pc:sldChg>
      <pc:sldChg chg="new">
        <pc:chgData name="Phillip Kaufman" userId="c001b2a046940d7c" providerId="LiveId" clId="{9EF190FB-2075-4375-A797-615516ED83A7}" dt="2024-06-13T06:58:26.989" v="7868" actId="680"/>
        <pc:sldMkLst>
          <pc:docMk/>
          <pc:sldMk cId="756744661" sldId="10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field should be the previous rotated (with the same origin for the vectors)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1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is also the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the 4d diagram, add projections on q1p1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typical scalar product with two vectors, and angles; move metric tensor on separate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picture where you stretch one DOF and compress the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300.png"/><Relationship Id="rId7" Type="http://schemas.openxmlformats.org/officeDocument/2006/relationships/image" Target="../media/image141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13.png"/><Relationship Id="rId4" Type="http://schemas.openxmlformats.org/officeDocument/2006/relationships/image" Target="../media/image118.png"/><Relationship Id="rId9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5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2.png"/><Relationship Id="rId4" Type="http://schemas.openxmlformats.org/officeDocument/2006/relationships/image" Target="../media/image1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13" Type="http://schemas.openxmlformats.org/officeDocument/2006/relationships/image" Target="../media/image620.png"/><Relationship Id="rId3" Type="http://schemas.openxmlformats.org/officeDocument/2006/relationships/image" Target="../media/image521.png"/><Relationship Id="rId7" Type="http://schemas.openxmlformats.org/officeDocument/2006/relationships/image" Target="../media/image561.png"/><Relationship Id="rId12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1.png"/><Relationship Id="rId11" Type="http://schemas.openxmlformats.org/officeDocument/2006/relationships/image" Target="../media/image600.png"/><Relationship Id="rId5" Type="http://schemas.openxmlformats.org/officeDocument/2006/relationships/image" Target="../media/image541.png"/><Relationship Id="rId15" Type="http://schemas.openxmlformats.org/officeDocument/2006/relationships/image" Target="../media/image640.png"/><Relationship Id="rId10" Type="http://schemas.openxmlformats.org/officeDocument/2006/relationships/image" Target="../media/image590.png"/><Relationship Id="rId4" Type="http://schemas.openxmlformats.org/officeDocument/2006/relationships/image" Target="../media/image531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830.png"/><Relationship Id="rId3" Type="http://schemas.openxmlformats.org/officeDocument/2006/relationships/image" Target="../media/image231.png"/><Relationship Id="rId7" Type="http://schemas.openxmlformats.org/officeDocument/2006/relationships/image" Target="../media/image27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15" Type="http://schemas.openxmlformats.org/officeDocument/2006/relationships/image" Target="../media/image163.png"/><Relationship Id="rId4" Type="http://schemas.openxmlformats.org/officeDocument/2006/relationships/image" Target="../media/image241.png"/><Relationship Id="rId9" Type="http://schemas.openxmlformats.org/officeDocument/2006/relationships/image" Target="../media/image152.png"/><Relationship Id="rId14" Type="http://schemas.openxmlformats.org/officeDocument/2006/relationships/image" Target="../media/image1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22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30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78.png"/><Relationship Id="rId4" Type="http://schemas.openxmlformats.org/officeDocument/2006/relationships/image" Target="../media/image49.png"/><Relationship Id="rId9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2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1.png"/><Relationship Id="rId10" Type="http://schemas.openxmlformats.org/officeDocument/2006/relationships/image" Target="../media/image83.png"/><Relationship Id="rId4" Type="http://schemas.openxmlformats.org/officeDocument/2006/relationships/image" Target="../media/image771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8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8.png"/><Relationship Id="rId5" Type="http://schemas.openxmlformats.org/officeDocument/2006/relationships/image" Target="../media/image90.png"/><Relationship Id="rId10" Type="http://schemas.openxmlformats.org/officeDocument/2006/relationships/image" Target="../media/image97.png"/><Relationship Id="rId4" Type="http://schemas.openxmlformats.org/officeDocument/2006/relationships/image" Target="../media/image89.png"/><Relationship Id="rId9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3" Type="http://schemas.openxmlformats.org/officeDocument/2006/relationships/image" Target="../media/image114.png"/><Relationship Id="rId17" Type="http://schemas.openxmlformats.org/officeDocument/2006/relationships/image" Target="../media/image76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360.png"/><Relationship Id="rId27" Type="http://schemas.openxmlformats.org/officeDocument/2006/relationships/image" Target="../media/image312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18" Type="http://schemas.openxmlformats.org/officeDocument/2006/relationships/image" Target="../media/image530.png"/><Relationship Id="rId3" Type="http://schemas.openxmlformats.org/officeDocument/2006/relationships/image" Target="../media/image108.png"/><Relationship Id="rId7" Type="http://schemas.openxmlformats.org/officeDocument/2006/relationships/image" Target="../media/image114.png"/><Relationship Id="rId17" Type="http://schemas.openxmlformats.org/officeDocument/2006/relationships/image" Target="../media/image76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9" Type="http://schemas.openxmlformats.org/officeDocument/2006/relationships/image" Target="../media/image540.png"/><Relationship Id="rId4" Type="http://schemas.openxmlformats.org/officeDocument/2006/relationships/image" Target="../media/image115.png"/><Relationship Id="rId27" Type="http://schemas.openxmlformats.org/officeDocument/2006/relationships/image" Target="../media/image5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080.png"/><Relationship Id="rId18" Type="http://schemas.openxmlformats.org/officeDocument/2006/relationships/image" Target="../media/image131.png"/><Relationship Id="rId3" Type="http://schemas.openxmlformats.org/officeDocument/2006/relationships/image" Target="../media/image11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15" Type="http://schemas.openxmlformats.org/officeDocument/2006/relationships/image" Target="../media/image135.png"/><Relationship Id="rId10" Type="http://schemas.openxmlformats.org/officeDocument/2006/relationships/image" Target="../media/image128.png"/><Relationship Id="rId4" Type="http://schemas.openxmlformats.org/officeDocument/2006/relationships/image" Target="../media/image120.png"/><Relationship Id="rId9" Type="http://schemas.openxmlformats.org/officeDocument/2006/relationships/image" Target="../media/image127.png"/><Relationship Id="rId14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0.png"/><Relationship Id="rId4" Type="http://schemas.openxmlformats.org/officeDocument/2006/relationships/image" Target="../media/image1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19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90.png"/><Relationship Id="rId7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27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91.png"/><Relationship Id="rId18" Type="http://schemas.openxmlformats.org/officeDocument/2006/relationships/image" Target="../media/image221.png"/><Relationship Id="rId3" Type="http://schemas.openxmlformats.org/officeDocument/2006/relationships/image" Target="../media/image900.png"/><Relationship Id="rId7" Type="http://schemas.openxmlformats.org/officeDocument/2006/relationships/image" Target="../media/image1300.png"/><Relationship Id="rId12" Type="http://schemas.openxmlformats.org/officeDocument/2006/relationships/image" Target="../media/image18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0.png"/><Relationship Id="rId5" Type="http://schemas.openxmlformats.org/officeDocument/2006/relationships/image" Target="../media/image1100.png"/><Relationship Id="rId15" Type="http://schemas.openxmlformats.org/officeDocument/2006/relationships/image" Target="../media/image340.png"/><Relationship Id="rId10" Type="http://schemas.openxmlformats.org/officeDocument/2006/relationships/image" Target="../media/image160.png"/><Relationship Id="rId4" Type="http://schemas.openxmlformats.org/officeDocument/2006/relationships/image" Target="../media/image1000.png"/><Relationship Id="rId9" Type="http://schemas.openxmlformats.org/officeDocument/2006/relationships/image" Target="../media/image1500.png"/><Relationship Id="rId14" Type="http://schemas.openxmlformats.org/officeDocument/2006/relationships/image" Target="../media/image330.png"/></Relationships>
</file>

<file path=ppt/slides/_rels/slide4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0.png"/><Relationship Id="rId21" Type="http://schemas.openxmlformats.org/officeDocument/2006/relationships/image" Target="../media/image560.png"/><Relationship Id="rId12" Type="http://schemas.openxmlformats.org/officeDocument/2006/relationships/image" Target="../media/image263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2.xml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3.png"/><Relationship Id="rId10" Type="http://schemas.openxmlformats.org/officeDocument/2006/relationships/image" Target="../media/image242.png"/><Relationship Id="rId19" Type="http://schemas.openxmlformats.org/officeDocument/2006/relationships/image" Target="../media/image540.png"/><Relationship Id="rId22" Type="http://schemas.openxmlformats.org/officeDocument/2006/relationships/image" Target="../media/image5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8" Type="http://schemas.openxmlformats.org/officeDocument/2006/relationships/image" Target="../media/image162.png"/><Relationship Id="rId17" Type="http://schemas.openxmlformats.org/officeDocument/2006/relationships/image" Target="../media/image271.png"/><Relationship Id="rId2" Type="http://schemas.openxmlformats.org/officeDocument/2006/relationships/image" Target="../media/image311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2.png"/><Relationship Id="rId19" Type="http://schemas.openxmlformats.org/officeDocument/2006/relationships/image" Target="../media/image103.png"/><Relationship Id="rId9" Type="http://schemas.openxmlformats.org/officeDocument/2006/relationships/image" Target="../media/image172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17" Type="http://schemas.openxmlformats.org/officeDocument/2006/relationships/image" Target="../media/image271.png"/><Relationship Id="rId16" Type="http://schemas.openxmlformats.org/officeDocument/2006/relationships/image" Target="../media/image262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2.png"/><Relationship Id="rId15" Type="http://schemas.openxmlformats.org/officeDocument/2006/relationships/image" Target="../media/image252.png"/><Relationship Id="rId10" Type="http://schemas.openxmlformats.org/officeDocument/2006/relationships/image" Target="../media/image310.png"/><Relationship Id="rId19" Type="http://schemas.openxmlformats.org/officeDocument/2006/relationships/image" Target="../media/image112.png"/><Relationship Id="rId9" Type="http://schemas.openxmlformats.org/officeDocument/2006/relationships/image" Target="../media/image192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3" Type="http://schemas.openxmlformats.org/officeDocument/2006/relationships/image" Target="../media/image311.png"/><Relationship Id="rId17" Type="http://schemas.openxmlformats.org/officeDocument/2006/relationships/image" Target="../media/image271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.png"/><Relationship Id="rId15" Type="http://schemas.openxmlformats.org/officeDocument/2006/relationships/image" Target="../media/image252.png"/><Relationship Id="rId19" Type="http://schemas.openxmlformats.org/officeDocument/2006/relationships/image" Target="../media/image201.png"/><Relationship Id="rId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3008380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8380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410" r="-54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4294511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4294511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4019" r="-1516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7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FF13D-287F-29CB-2408-3BC577A2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2B767-64CD-84A3-C759-8976091A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C4C5FD-9116-6EDB-6960-CACF3046846C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445273" y="1610481"/>
            <a:chExt cx="5834720" cy="38997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7D02B8E-B6C0-5168-4BE5-B38B010CC2F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05CDFA-25DE-B28B-D7A4-5AE4380230B1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69F8CF-E3B9-A770-4E14-A10DE764A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52CB2-6A03-E009-B5AE-405A3C346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6830C7-88AC-E11A-3CA6-8C699A9DB921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6830C7-88AC-E11A-3CA6-8C699A9DB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46BDB3-AFEC-5377-7472-11DE90C1D84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46BDB3-AFEC-5377-7472-11DE90C1D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A4066F-992E-44A1-E6E7-3821A737ACE4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FA4066F-992E-44A1-E6E7-3821A737A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414326-3519-0BFE-1190-F3B461DED57E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414326-3519-0BFE-1190-F3B461DED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ECEA1-C81D-AF12-4586-139CBC7F1062}"/>
              </a:ext>
            </a:extLst>
          </p:cNvPr>
          <p:cNvCxnSpPr/>
          <p:nvPr/>
        </p:nvCxnSpPr>
        <p:spPr>
          <a:xfrm flipV="1">
            <a:off x="3165192" y="1747258"/>
            <a:ext cx="0" cy="48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7E6277-A1D7-F131-4B7C-11EB422727F4}"/>
              </a:ext>
            </a:extLst>
          </p:cNvPr>
          <p:cNvGrpSpPr/>
          <p:nvPr/>
        </p:nvGrpSpPr>
        <p:grpSpPr>
          <a:xfrm>
            <a:off x="4610505" y="2691676"/>
            <a:ext cx="5834720" cy="3899770"/>
            <a:chOff x="445273" y="1610481"/>
            <a:chExt cx="5834720" cy="389977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A64F3D-3A4A-C0DF-18CD-E72F7BF1BA67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52E683-ACF6-D73B-3477-C55C135EF66C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86434A-B33C-8223-E87E-DB49E3795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393944-F174-C966-9882-B2773E0CF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3F14D31-3D52-8102-8B2A-A55565454274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3F14D31-3D52-8102-8B2A-A55565454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D225264-B18C-2FD4-09E5-CB7180DA3F26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D225264-B18C-2FD4-09E5-CB7180DA3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17891A-276B-69CE-4075-4A6423ED2FA2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C17891A-276B-69CE-4075-4A6423ED2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AD6C07-3910-3451-9D09-1604B4A813FA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AD6C07-3910-3451-9D09-1604B4A81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FA65F6-8C3C-0CB9-FD08-F32E133568E0}"/>
              </a:ext>
            </a:extLst>
          </p:cNvPr>
          <p:cNvCxnSpPr>
            <a:cxnSpLocks/>
          </p:cNvCxnSpPr>
          <p:nvPr/>
        </p:nvCxnSpPr>
        <p:spPr>
          <a:xfrm>
            <a:off x="7493240" y="4687564"/>
            <a:ext cx="460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B7743-4AD0-5F4A-3C18-BBC01B5FCF52}"/>
              </a:ext>
            </a:extLst>
          </p:cNvPr>
          <p:cNvCxnSpPr>
            <a:cxnSpLocks/>
          </p:cNvCxnSpPr>
          <p:nvPr/>
        </p:nvCxnSpPr>
        <p:spPr>
          <a:xfrm flipH="1" flipV="1">
            <a:off x="2903387" y="1828800"/>
            <a:ext cx="261805" cy="3990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606402-58D4-DD3E-0939-0A5F93CE1268}"/>
              </a:ext>
            </a:extLst>
          </p:cNvPr>
          <p:cNvCxnSpPr>
            <a:cxnSpLocks/>
          </p:cNvCxnSpPr>
          <p:nvPr/>
        </p:nvCxnSpPr>
        <p:spPr>
          <a:xfrm flipV="1">
            <a:off x="7493047" y="4398464"/>
            <a:ext cx="302714" cy="3164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720201-B016-2A66-6972-81A35D5055AF}"/>
              </a:ext>
            </a:extLst>
          </p:cNvPr>
          <p:cNvCxnSpPr>
            <a:cxnSpLocks/>
          </p:cNvCxnSpPr>
          <p:nvPr/>
        </p:nvCxnSpPr>
        <p:spPr>
          <a:xfrm>
            <a:off x="3165192" y="2227818"/>
            <a:ext cx="398625" cy="7495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2B8B65-0342-793B-A769-9FA1144E47B8}"/>
              </a:ext>
            </a:extLst>
          </p:cNvPr>
          <p:cNvCxnSpPr>
            <a:cxnSpLocks/>
          </p:cNvCxnSpPr>
          <p:nvPr/>
        </p:nvCxnSpPr>
        <p:spPr>
          <a:xfrm>
            <a:off x="7523796" y="4700722"/>
            <a:ext cx="12589" cy="418583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5BD254-8609-4567-17F2-A804EAA9B569}"/>
              </a:ext>
            </a:extLst>
          </p:cNvPr>
          <p:cNvCxnSpPr>
            <a:cxnSpLocks/>
          </p:cNvCxnSpPr>
          <p:nvPr/>
        </p:nvCxnSpPr>
        <p:spPr>
          <a:xfrm flipV="1">
            <a:off x="3165191" y="1978313"/>
            <a:ext cx="261806" cy="24950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F86456-0B9E-680E-00AA-71E3A9EC0857}"/>
              </a:ext>
            </a:extLst>
          </p:cNvPr>
          <p:cNvCxnSpPr>
            <a:cxnSpLocks/>
          </p:cNvCxnSpPr>
          <p:nvPr/>
        </p:nvCxnSpPr>
        <p:spPr>
          <a:xfrm>
            <a:off x="7523796" y="4722417"/>
            <a:ext cx="199312" cy="341975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4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/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/>
              <p:nvPr/>
            </p:nvSpPr>
            <p:spPr>
              <a:xfrm>
                <a:off x="4371792" y="335674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92" y="335674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/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/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/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/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/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4F52B-5687-5F65-2731-5D9FDCBC7BE0}"/>
              </a:ext>
            </a:extLst>
          </p:cNvPr>
          <p:cNvSpPr txBox="1"/>
          <p:nvPr/>
        </p:nvSpPr>
        <p:spPr>
          <a:xfrm>
            <a:off x="5685981" y="5379988"/>
            <a:ext cx="19319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29038E-9C86-2AF2-72CD-90479EAEE1EB}"/>
              </a:ext>
            </a:extLst>
          </p:cNvPr>
          <p:cNvCxnSpPr>
            <a:cxnSpLocks/>
          </p:cNvCxnSpPr>
          <p:nvPr/>
        </p:nvCxnSpPr>
        <p:spPr>
          <a:xfrm flipH="1" flipV="1">
            <a:off x="6775817" y="2661655"/>
            <a:ext cx="1212408" cy="25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/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Same as single degree of freedom, </a:t>
                </a:r>
              </a:p>
              <a:p>
                <a:r>
                  <a:rPr lang="en-US" dirty="0"/>
                  <a:t>except that now there are multiple </a:t>
                </a:r>
              </a:p>
              <a:p>
                <a:r>
                  <a:rPr lang="en-US" dirty="0"/>
                  <a:t>ways to do the rotation, but only the </a:t>
                </a:r>
              </a:p>
              <a:p>
                <a:r>
                  <a:rPr lang="en-US" dirty="0"/>
                  <a:t>one defined by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works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blipFill>
                <a:blip r:embed="rId9"/>
                <a:stretch>
                  <a:fillRect l="-1495" t="-2538" r="-3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7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76B99A21-FD3F-75BA-B4A8-FC4B8450FFD9}"/>
              </a:ext>
            </a:extLst>
          </p:cNvPr>
          <p:cNvSpPr txBox="1"/>
          <p:nvPr/>
        </p:nvSpPr>
        <p:spPr>
          <a:xfrm>
            <a:off x="61100" y="4377964"/>
            <a:ext cx="5985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displacement field is </a:t>
            </a:r>
          </a:p>
          <a:p>
            <a:pPr algn="ctr"/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divergenceless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119730" y="616786"/>
                <a:ext cx="5861027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616786"/>
                <a:ext cx="5861027" cy="1033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217455" y="3394420"/>
                <a:ext cx="12037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5" y="3394420"/>
                <a:ext cx="120379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36F647-DF61-3996-2F4C-C2736A12C89E}"/>
              </a:ext>
            </a:extLst>
          </p:cNvPr>
          <p:cNvSpPr txBox="1"/>
          <p:nvPr/>
        </p:nvSpPr>
        <p:spPr>
          <a:xfrm>
            <a:off x="518935" y="21193"/>
            <a:ext cx="444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7116082" y="21193"/>
            <a:ext cx="408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4A8D10-BEFF-8559-6DBF-1F213EC03B6E}"/>
              </a:ext>
            </a:extLst>
          </p:cNvPr>
          <p:cNvCxnSpPr>
            <a:cxnSpLocks/>
          </p:cNvCxnSpPr>
          <p:nvPr/>
        </p:nvCxnSpPr>
        <p:spPr>
          <a:xfrm flipH="1">
            <a:off x="6096000" y="-186913"/>
            <a:ext cx="0" cy="73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8D244007-3DA8-FC93-A596-DD4A97F86DCC}"/>
                  </a:ext>
                </a:extLst>
              </p:cNvPr>
              <p:cNvSpPr txBox="1"/>
              <p:nvPr/>
            </p:nvSpPr>
            <p:spPr>
              <a:xfrm>
                <a:off x="217455" y="2078059"/>
                <a:ext cx="5314404" cy="88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8D244007-3DA8-FC93-A596-DD4A97F8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5" y="2078059"/>
                <a:ext cx="5314404" cy="88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6526144" y="722840"/>
                <a:ext cx="5263172" cy="821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44" y="722840"/>
                <a:ext cx="5263172" cy="82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6211244" y="1618690"/>
                <a:ext cx="4683462" cy="821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4" y="1618690"/>
                <a:ext cx="4683462" cy="82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6291347" y="2498738"/>
                <a:ext cx="12037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47" y="2498738"/>
                <a:ext cx="120379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11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1341155" y="744393"/>
                <a:ext cx="5861027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55" y="744393"/>
                <a:ext cx="5861027" cy="1033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36643" y="37162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8D244007-3DA8-FC93-A596-DD4A97F86DCC}"/>
                  </a:ext>
                </a:extLst>
              </p:cNvPr>
              <p:cNvSpPr txBox="1"/>
              <p:nvPr/>
            </p:nvSpPr>
            <p:spPr>
              <a:xfrm>
                <a:off x="1341155" y="2090138"/>
                <a:ext cx="6361998" cy="88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8D244007-3DA8-FC93-A596-DD4A97F8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55" y="2090138"/>
                <a:ext cx="6361998" cy="88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235293" y="1133690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293" y="1133690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281492" y="1685972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92" y="1685972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281492" y="2124345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92" y="2124345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277696" y="4396155"/>
                <a:ext cx="88856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6" y="4396155"/>
                <a:ext cx="8885638" cy="1569660"/>
              </a:xfrm>
              <a:prstGeom prst="rect">
                <a:avLst/>
              </a:prstGeom>
              <a:blipFill>
                <a:blip r:embed="rId7"/>
                <a:stretch>
                  <a:fillRect l="-2745" t="-8527" r="-2677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0">
                <a:extLst>
                  <a:ext uri="{FF2B5EF4-FFF2-40B4-BE49-F238E27FC236}">
                    <a16:creationId xmlns:a16="http://schemas.microsoft.com/office/drawing/2014/main" id="{6A90EDD3-E822-53E5-4C7D-ECD2A03DC0FA}"/>
                  </a:ext>
                </a:extLst>
              </p:cNvPr>
              <p:cNvSpPr txBox="1"/>
              <p:nvPr/>
            </p:nvSpPr>
            <p:spPr>
              <a:xfrm>
                <a:off x="3474903" y="3636764"/>
                <a:ext cx="27302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20">
                <a:extLst>
                  <a:ext uri="{FF2B5EF4-FFF2-40B4-BE49-F238E27FC236}">
                    <a16:creationId xmlns:a16="http://schemas.microsoft.com/office/drawing/2014/main" id="{6A90EDD3-E822-53E5-4C7D-ECD2A03D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903" y="3636764"/>
                <a:ext cx="2730235" cy="830997"/>
              </a:xfrm>
              <a:prstGeom prst="rect">
                <a:avLst/>
              </a:prstGeom>
              <a:blipFill>
                <a:blip r:embed="rId8"/>
                <a:stretch>
                  <a:fillRect l="-10045" t="-16176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9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/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blipFill>
                <a:blip r:embed="rId2"/>
                <a:stretch>
                  <a:fillRect l="-2675" t="-8560" r="-2675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584779" y="685730"/>
                <a:ext cx="11022441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9" y="685730"/>
                <a:ext cx="11022441" cy="1033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/>
              <p:nvPr/>
            </p:nvSpPr>
            <p:spPr>
              <a:xfrm>
                <a:off x="3468229" y="3013501"/>
                <a:ext cx="27302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29" y="3013501"/>
                <a:ext cx="2730235" cy="830997"/>
              </a:xfrm>
              <a:prstGeom prst="rect">
                <a:avLst/>
              </a:prstGeom>
              <a:blipFill>
                <a:blip r:embed="rId4"/>
                <a:stretch>
                  <a:fillRect l="-10268"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643527" y="1977747"/>
                <a:ext cx="2548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7" y="1977747"/>
                <a:ext cx="254858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6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7ADF25-E82D-FBA6-C7F8-B7B44529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C17C2-13F3-D446-007E-2D98F5B5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F0FAEA-ADC6-0D28-2A41-68E6321BAC76}"/>
              </a:ext>
            </a:extLst>
          </p:cNvPr>
          <p:cNvGrpSpPr/>
          <p:nvPr/>
        </p:nvGrpSpPr>
        <p:grpSpPr>
          <a:xfrm>
            <a:off x="764803" y="767288"/>
            <a:ext cx="10434576" cy="6279719"/>
            <a:chOff x="764803" y="767288"/>
            <a:chExt cx="10434576" cy="62797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65A29B-FDC7-22C9-F711-8816923D8BFD}"/>
                </a:ext>
              </a:extLst>
            </p:cNvPr>
            <p:cNvSpPr txBox="1"/>
            <p:nvPr/>
          </p:nvSpPr>
          <p:spPr>
            <a:xfrm>
              <a:off x="764803" y="848568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B08C9B-FD0E-AECD-AB7D-BF72C2DE1ED5}"/>
                </a:ext>
              </a:extLst>
            </p:cNvPr>
            <p:cNvSpPr txBox="1"/>
            <p:nvPr/>
          </p:nvSpPr>
          <p:spPr>
            <a:xfrm>
              <a:off x="7116082" y="917581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433338-77ED-02A0-12BB-3A361DD9D7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7597" y="767288"/>
              <a:ext cx="0" cy="6279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CE53A-E2E6-7591-D3BA-B11C76A6D534}"/>
                  </a:ext>
                </a:extLst>
              </p:cNvPr>
              <p:cNvSpPr txBox="1"/>
              <p:nvPr/>
            </p:nvSpPr>
            <p:spPr>
              <a:xfrm>
                <a:off x="39640" y="3471813"/>
                <a:ext cx="5504777" cy="1192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CE53A-E2E6-7591-D3BA-B11C76A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0" y="3471813"/>
                <a:ext cx="5504777" cy="1192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C320C-0DC8-84C1-F8D3-5F32538AB541}"/>
                  </a:ext>
                </a:extLst>
              </p:cNvPr>
              <p:cNvSpPr txBox="1"/>
              <p:nvPr/>
            </p:nvSpPr>
            <p:spPr>
              <a:xfrm>
                <a:off x="3608461" y="1488871"/>
                <a:ext cx="2272802" cy="532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C320C-0DC8-84C1-F8D3-5F32538AB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61" y="1488871"/>
                <a:ext cx="2272802" cy="532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43F8F7-F19E-852C-1389-83465509E9FA}"/>
                  </a:ext>
                </a:extLst>
              </p:cNvPr>
              <p:cNvSpPr txBox="1"/>
              <p:nvPr/>
            </p:nvSpPr>
            <p:spPr>
              <a:xfrm>
                <a:off x="371652" y="1524105"/>
                <a:ext cx="2247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43F8F7-F19E-852C-1389-83465509E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2" y="1524105"/>
                <a:ext cx="2247154" cy="461665"/>
              </a:xfrm>
              <a:prstGeom prst="rect">
                <a:avLst/>
              </a:prstGeom>
              <a:blipFill>
                <a:blip r:embed="rId4"/>
                <a:stretch>
                  <a:fillRect l="-542"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0716D5-109B-CA5A-1D86-098706285D9B}"/>
                  </a:ext>
                </a:extLst>
              </p:cNvPr>
              <p:cNvSpPr txBox="1"/>
              <p:nvPr/>
            </p:nvSpPr>
            <p:spPr>
              <a:xfrm>
                <a:off x="140487" y="215470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0716D5-109B-CA5A-1D86-09870628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7" y="2154706"/>
                <a:ext cx="5424305" cy="1266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B9CA48-0B0B-E89B-1876-353F3C43E0B0}"/>
                  </a:ext>
                </a:extLst>
              </p:cNvPr>
              <p:cNvSpPr txBox="1"/>
              <p:nvPr/>
            </p:nvSpPr>
            <p:spPr>
              <a:xfrm>
                <a:off x="965516" y="4628730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B9CA48-0B0B-E89B-1876-353F3C43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16" y="4628730"/>
                <a:ext cx="5027658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06FC25-D53D-95A4-BB8A-57DCD6B9D396}"/>
              </a:ext>
            </a:extLst>
          </p:cNvPr>
          <p:cNvCxnSpPr>
            <a:cxnSpLocks/>
          </p:cNvCxnSpPr>
          <p:nvPr/>
        </p:nvCxnSpPr>
        <p:spPr>
          <a:xfrm flipH="1" flipV="1">
            <a:off x="3126661" y="5333581"/>
            <a:ext cx="533400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38F834-C5C6-0E5A-BD22-F4A13BBBE785}"/>
                  </a:ext>
                </a:extLst>
              </p:cNvPr>
              <p:cNvSpPr txBox="1"/>
              <p:nvPr/>
            </p:nvSpPr>
            <p:spPr>
              <a:xfrm>
                <a:off x="3668464" y="576795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38F834-C5C6-0E5A-BD22-F4A13BBB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4" y="5767954"/>
                <a:ext cx="1138966" cy="461665"/>
              </a:xfrm>
              <a:prstGeom prst="rect">
                <a:avLst/>
              </a:prstGeom>
              <a:blipFill>
                <a:blip r:embed="rId7"/>
                <a:stretch>
                  <a:fillRect l="-1604" t="-10526" r="-641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52F7DD-0CA7-2259-0E40-CC18B72F31BE}"/>
                  </a:ext>
                </a:extLst>
              </p:cNvPr>
              <p:cNvSpPr txBox="1"/>
              <p:nvPr/>
            </p:nvSpPr>
            <p:spPr>
              <a:xfrm>
                <a:off x="6480010" y="3606049"/>
                <a:ext cx="4985467" cy="92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52F7DD-0CA7-2259-0E40-CC18B72F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0" y="3606049"/>
                <a:ext cx="4985467" cy="923907"/>
              </a:xfrm>
              <a:prstGeom prst="rect">
                <a:avLst/>
              </a:prstGeom>
              <a:blipFill>
                <a:blip r:embed="rId8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39635-0EC0-5AC5-3AB1-49A7244F0C91}"/>
                  </a:ext>
                </a:extLst>
              </p:cNvPr>
              <p:cNvSpPr txBox="1"/>
              <p:nvPr/>
            </p:nvSpPr>
            <p:spPr>
              <a:xfrm>
                <a:off x="9202807" y="1524105"/>
                <a:ext cx="1996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39635-0EC0-5AC5-3AB1-49A7244F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807" y="1524105"/>
                <a:ext cx="1996572" cy="461665"/>
              </a:xfrm>
              <a:prstGeom prst="rect">
                <a:avLst/>
              </a:prstGeom>
              <a:blipFill>
                <a:blip r:embed="rId9"/>
                <a:stretch>
                  <a:fillRect l="-612"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7B0BF5-B900-7328-077A-BCCD4125D424}"/>
                  </a:ext>
                </a:extLst>
              </p:cNvPr>
              <p:cNvSpPr txBox="1"/>
              <p:nvPr/>
            </p:nvSpPr>
            <p:spPr>
              <a:xfrm>
                <a:off x="6870918" y="1524105"/>
                <a:ext cx="20007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7B0BF5-B900-7328-077A-BCCD4125D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18" y="1524105"/>
                <a:ext cx="2000741" cy="461665"/>
              </a:xfrm>
              <a:prstGeom prst="rect">
                <a:avLst/>
              </a:prstGeom>
              <a:blipFill>
                <a:blip r:embed="rId10"/>
                <a:stretch>
                  <a:fillRect l="-305"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8E986-A8A4-EE1E-12E3-A334F9523C87}"/>
                  </a:ext>
                </a:extLst>
              </p:cNvPr>
              <p:cNvSpPr txBox="1"/>
              <p:nvPr/>
            </p:nvSpPr>
            <p:spPr>
              <a:xfrm>
                <a:off x="6480010" y="2330684"/>
                <a:ext cx="4783297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8E986-A8A4-EE1E-12E3-A334F952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0" y="2330684"/>
                <a:ext cx="4783297" cy="914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06BA5C-C0AA-B52C-AB6A-E7CA776505B5}"/>
                  </a:ext>
                </a:extLst>
              </p:cNvPr>
              <p:cNvSpPr txBox="1"/>
              <p:nvPr/>
            </p:nvSpPr>
            <p:spPr>
              <a:xfrm>
                <a:off x="6121595" y="4734084"/>
                <a:ext cx="3326808" cy="885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06BA5C-C0AA-B52C-AB6A-E7CA77650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95" y="4734084"/>
                <a:ext cx="3326808" cy="885948"/>
              </a:xfrm>
              <a:prstGeom prst="rect">
                <a:avLst/>
              </a:prstGeom>
              <a:blipFill>
                <a:blip r:embed="rId12"/>
                <a:stretch>
                  <a:fillRect b="-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0C818-CD0C-6153-02AD-FD308E5F029C}"/>
                  </a:ext>
                </a:extLst>
              </p:cNvPr>
              <p:cNvSpPr txBox="1"/>
              <p:nvPr/>
            </p:nvSpPr>
            <p:spPr>
              <a:xfrm>
                <a:off x="9679651" y="6044645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0C818-CD0C-6153-02AD-FD308E5F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51" y="6044645"/>
                <a:ext cx="1138966" cy="461665"/>
              </a:xfrm>
              <a:prstGeom prst="rect">
                <a:avLst/>
              </a:prstGeom>
              <a:blipFill>
                <a:blip r:embed="rId13"/>
                <a:stretch>
                  <a:fillRect l="-1604" t="-10667" r="-641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8190CC-30ED-4B2C-346B-3F3862B375A7}"/>
                  </a:ext>
                </a:extLst>
              </p:cNvPr>
              <p:cNvSpPr txBox="1"/>
              <p:nvPr/>
            </p:nvSpPr>
            <p:spPr>
              <a:xfrm>
                <a:off x="198168" y="46384"/>
                <a:ext cx="11795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0" dirty="0"/>
                  <a:t>Let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800" dirty="0"/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8190CC-30ED-4B2C-346B-3F3862B3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68" y="46384"/>
                <a:ext cx="11795665" cy="523220"/>
              </a:xfrm>
              <a:prstGeom prst="rect">
                <a:avLst/>
              </a:prstGeom>
              <a:blipFill>
                <a:blip r:embed="rId14"/>
                <a:stretch>
                  <a:fillRect l="-98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3EFC2E-D157-6D10-B9A1-97E5446BBCBB}"/>
              </a:ext>
            </a:extLst>
          </p:cNvPr>
          <p:cNvCxnSpPr>
            <a:cxnSpLocks/>
          </p:cNvCxnSpPr>
          <p:nvPr/>
        </p:nvCxnSpPr>
        <p:spPr>
          <a:xfrm flipH="1" flipV="1">
            <a:off x="-652543" y="762526"/>
            <a:ext cx="132914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3FDA65-AE88-E482-9C45-D7019520C017}"/>
              </a:ext>
            </a:extLst>
          </p:cNvPr>
          <p:cNvCxnSpPr>
            <a:cxnSpLocks/>
          </p:cNvCxnSpPr>
          <p:nvPr/>
        </p:nvCxnSpPr>
        <p:spPr>
          <a:xfrm flipV="1">
            <a:off x="8204548" y="5333581"/>
            <a:ext cx="358596" cy="4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6E267-8458-E487-FEBC-E1EC3EEA53F9}"/>
                  </a:ext>
                </a:extLst>
              </p:cNvPr>
              <p:cNvSpPr txBox="1"/>
              <p:nvPr/>
            </p:nvSpPr>
            <p:spPr>
              <a:xfrm>
                <a:off x="7215516" y="5774592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6E267-8458-E487-FEBC-E1EC3EE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516" y="5774592"/>
                <a:ext cx="1138966" cy="461665"/>
              </a:xfrm>
              <a:prstGeom prst="rect">
                <a:avLst/>
              </a:prstGeom>
              <a:blipFill>
                <a:blip r:embed="rId15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23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1">
            <a:extLst>
              <a:ext uri="{FF2B5EF4-FFF2-40B4-BE49-F238E27FC236}">
                <a16:creationId xmlns:a16="http://schemas.microsoft.com/office/drawing/2014/main" id="{6E25D8D9-5EF2-2D76-44D7-BE802C3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FD160DAB-B9D7-9436-B7D0-37482C0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8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/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/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/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/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/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/>
                        <m:t>Let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represent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evolution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of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/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after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infinitesimal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time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step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800" dirty="0"/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/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D35CBD-4268-E4F5-9A39-36207C9D73B7}"/>
              </a:ext>
            </a:extLst>
          </p:cNvPr>
          <p:cNvCxnSpPr>
            <a:cxnSpLocks/>
          </p:cNvCxnSpPr>
          <p:nvPr/>
        </p:nvCxnSpPr>
        <p:spPr>
          <a:xfrm flipH="1" flipV="1">
            <a:off x="4048125" y="5127427"/>
            <a:ext cx="533400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/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4000" dirty="0"/>
                  <a:t>!!!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blipFill>
                <a:blip r:embed="rId9"/>
                <a:stretch>
                  <a:fillRect t="-15517" r="-1141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5D7460-DB04-761B-836B-4EE5284E0017}"/>
              </a:ext>
            </a:extLst>
          </p:cNvPr>
          <p:cNvGrpSpPr/>
          <p:nvPr/>
        </p:nvGrpSpPr>
        <p:grpSpPr>
          <a:xfrm>
            <a:off x="8639026" y="456959"/>
            <a:ext cx="3412500" cy="3439788"/>
            <a:chOff x="8639026" y="456959"/>
            <a:chExt cx="3412500" cy="343978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08E9356-2513-A7F3-1E0F-7DBBE6E1E63A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F0E380D8-5D58-E02E-01E2-3B553B46D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CB6A0F-F95B-EDEB-9476-0906D744A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D87BB4DB-1C3B-7BF7-44D0-2382854EEE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B6A683-992B-D0B3-D488-5C3C43817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268" r="-24390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EF4C792-6E66-D56A-B124-278BE9338E11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1E1A0703-FAA9-F372-30B4-501A55897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959D2A9-BB8E-5123-5B30-C61F9294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F1386B8-13F6-9B83-5477-3C0D57DF22FC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707EFFE-6B6F-E7AA-5C40-380885FA4E4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35C0BF7-9837-BF97-28AC-8265F9899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FF530B3B-0247-E958-2A15-E04ABC91B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8E494E01-B765-0A58-0449-C503F7205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0041-A038-4470-A9F6-88646A00E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51A483C1-2B34-EF80-0BAB-148C4424169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CCD0C947-AAC1-F70F-A95F-14858C6C0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65861BE8-AE61-6492-75C9-DD2F1160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C43D7E31-77B2-F736-4689-8A3390A8E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34877CD2-D1CE-A456-2E22-477DD09B69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E280E6A9-7A41-D739-837F-7BECEC67D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D2DC801E-863C-6D01-B42E-9EAECAA53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3CAF5619-8227-C3C8-3FB9-A4C6F244A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B9C12BD6-1E3C-5C72-4EC5-53ABCB57A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AFF7A7B2-FF90-3DEE-8E03-5011695CD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ADFBD3E4-D633-9907-7A42-180761C32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16124583-C119-8EF8-0E72-467617CBE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C37DCC4A-2E9A-D9C9-BDE6-9EC2AB342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1C9D635D-04E0-6DE2-D955-C1CA99C00B5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BA1DB07-312F-10AC-17C1-F13D79D53E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763D6C4E-0C0B-974B-CC8E-AFA6289178C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FDCAE754-EC51-97EB-D1BD-949D35286AC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AA1278E2-3B17-EC75-2DA6-ABDFA3DDCDF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8ECE3577-5EE4-6C2A-9D7A-9EA86786B7A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3ECC17E-415B-5E4A-3FBA-B15A3A3998B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3781D62-A534-9E86-7446-0A43C273B2C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71BAD20-807B-BDAC-3427-FF88FC95DC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EC3007A1-8D1F-D60E-503D-4071DC6124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F287CE1-1611-7674-713F-30F4BCC981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E0443AF-3EAE-901F-C77E-353F94F8F82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AC99284-415D-D586-297D-BCA9DD7FB2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0CE15C5-4AB2-5324-6BA4-D367B0C9DB3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3C9065B4-DF3E-7740-7EA7-1E31611F7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7BD6658-0991-1A03-C588-B47754C3D3C4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5846D08F-9E9B-095D-79E6-C65A7CB9648D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D0924A9-FC22-B850-81DA-4C513B57B2E8}"/>
                  </a:ext>
                </a:extLst>
              </p:cNvPr>
              <p:cNvCxnSpPr>
                <a:cxnSpLocks/>
                <a:stCxn id="12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C9E8811-4092-EE50-3F73-305B8E4D8619}"/>
                  </a:ext>
                </a:extLst>
              </p:cNvPr>
              <p:cNvCxnSpPr>
                <a:cxnSpLocks/>
                <a:stCxn id="12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EC7120-078D-3028-2185-3CB240AF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7B6915-7C91-C5BE-259C-59DA864C44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CA0CD6C-78F9-F780-4BF5-D67580351C5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F31C483-83C7-D39A-2DD8-03D6FCFFFBEF}"/>
                  </a:ext>
                </a:extLst>
              </p:cNvPr>
              <p:cNvCxnSpPr>
                <a:cxnSpLocks/>
                <a:stCxn id="12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2DC48AC-B218-9E5F-DF61-B9DE380C092D}"/>
                  </a:ext>
                </a:extLst>
              </p:cNvPr>
              <p:cNvCxnSpPr>
                <a:cxnSpLocks/>
                <a:stCxn id="12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AA339A-F5C4-A367-91B2-8105BFD38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FAE3E37-E715-5BC3-AA5B-8C8846880972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388E5510-2704-B4AC-E3BA-AF8F3FBBF62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4B9FC53-290B-F2EC-12ED-9AC99876AF1E}"/>
                  </a:ext>
                </a:extLst>
              </p:cNvPr>
              <p:cNvCxnSpPr>
                <a:cxnSpLocks/>
                <a:stCxn id="11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C6E44055-6F95-FAA3-63D3-DC4422CECCEA}"/>
                  </a:ext>
                </a:extLst>
              </p:cNvPr>
              <p:cNvCxnSpPr>
                <a:cxnSpLocks/>
                <a:stCxn id="11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B4CC6E8-C5B2-7295-6500-8BE6FB0F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46015D-4CFE-4594-5BFA-5CDCD27C64B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A76D7F8D-ABE7-DC57-9B05-99C46E9817A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2623EDC-FABF-023E-1E9F-D44BA0F37A97}"/>
                  </a:ext>
                </a:extLst>
              </p:cNvPr>
              <p:cNvCxnSpPr>
                <a:cxnSpLocks/>
                <a:stCxn id="11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9C95075-CED3-1009-EBBF-D0A22C2AF581}"/>
                  </a:ext>
                </a:extLst>
              </p:cNvPr>
              <p:cNvCxnSpPr>
                <a:cxnSpLocks/>
                <a:stCxn id="11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E05D1D4-66D9-5506-F68A-FB3DB963D6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1D436EA-CF1F-7356-B7FE-2A9DCD5451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7F13CFF5-65CF-E23A-8C9F-E11647388AD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D7AE0E89-B880-9998-FBA8-D130B4E3DCC0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52C243A7-7CA3-8708-A00C-DCB79E0A3B68}"/>
                  </a:ext>
                </a:extLst>
              </p:cNvPr>
              <p:cNvCxnSpPr>
                <a:cxnSpLocks/>
                <a:stCxn id="11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4744C07-F6EB-7BB9-EC81-AE050AD2B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/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35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1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80FCEF-3342-2A82-6C76-5C482193134A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445273" y="1610481"/>
            <a:chExt cx="5834720" cy="38997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1F4C09B-DAE3-97B5-1EA9-2F3D9D12326F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D19A7DF-4901-8D3D-E62A-E06733E0DE10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8C80B7-E9D4-802D-F3CC-76BCF456E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1C3C13-445C-4655-0164-5A1394D3DC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806AA6-F614-169E-CAB0-47B0B3D43B74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4806AA6-F614-169E-CAB0-47B0B3D43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6AEF6E-9653-821B-39CE-CD3EE6C455C0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16AEF6E-9653-821B-39CE-CD3EE6C45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7C2F642-6388-C8FC-3C20-7C85BA5E2AF1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7C2F642-6388-C8FC-3C20-7C85BA5E2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AA65FE-5B92-B962-9F41-C89AF0A9A394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AA65FE-5B92-B962-9F41-C89AF0A9A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76A19C-6BC6-ABC2-FD4E-284F9B6BC7A5}"/>
              </a:ext>
            </a:extLst>
          </p:cNvPr>
          <p:cNvSpPr/>
          <p:nvPr/>
        </p:nvSpPr>
        <p:spPr>
          <a:xfrm>
            <a:off x="2263367" y="1023374"/>
            <a:ext cx="2058460" cy="2368446"/>
          </a:xfrm>
          <a:custGeom>
            <a:avLst/>
            <a:gdLst>
              <a:gd name="connsiteX0" fmla="*/ 559926 w 2058460"/>
              <a:gd name="connsiteY0" fmla="*/ 31190 h 2368446"/>
              <a:gd name="connsiteX1" fmla="*/ 32645 w 2058460"/>
              <a:gd name="connsiteY1" fmla="*/ 471703 h 2368446"/>
              <a:gd name="connsiteX2" fmla="*/ 179483 w 2058460"/>
              <a:gd name="connsiteY2" fmla="*/ 1446173 h 2368446"/>
              <a:gd name="connsiteX3" fmla="*/ 1180651 w 2058460"/>
              <a:gd name="connsiteY3" fmla="*/ 2367248 h 2368446"/>
              <a:gd name="connsiteX4" fmla="*/ 1821398 w 2058460"/>
              <a:gd name="connsiteY4" fmla="*/ 1619709 h 2368446"/>
              <a:gd name="connsiteX5" fmla="*/ 2028306 w 2058460"/>
              <a:gd name="connsiteY5" fmla="*/ 718658 h 2368446"/>
              <a:gd name="connsiteX6" fmla="*/ 1227372 w 2058460"/>
              <a:gd name="connsiteY6" fmla="*/ 111283 h 2368446"/>
              <a:gd name="connsiteX7" fmla="*/ 559926 w 2058460"/>
              <a:gd name="connsiteY7" fmla="*/ 31190 h 236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8460" h="2368446">
                <a:moveTo>
                  <a:pt x="559926" y="31190"/>
                </a:moveTo>
                <a:cubicBezTo>
                  <a:pt x="360805" y="91260"/>
                  <a:pt x="96052" y="235872"/>
                  <a:pt x="32645" y="471703"/>
                </a:cubicBezTo>
                <a:cubicBezTo>
                  <a:pt x="-30762" y="707534"/>
                  <a:pt x="-11851" y="1130249"/>
                  <a:pt x="179483" y="1446173"/>
                </a:cubicBezTo>
                <a:cubicBezTo>
                  <a:pt x="370817" y="1762097"/>
                  <a:pt x="906999" y="2338325"/>
                  <a:pt x="1180651" y="2367248"/>
                </a:cubicBezTo>
                <a:cubicBezTo>
                  <a:pt x="1454303" y="2396171"/>
                  <a:pt x="1680122" y="1894474"/>
                  <a:pt x="1821398" y="1619709"/>
                </a:cubicBezTo>
                <a:cubicBezTo>
                  <a:pt x="1962674" y="1344944"/>
                  <a:pt x="2127310" y="970062"/>
                  <a:pt x="2028306" y="718658"/>
                </a:cubicBezTo>
                <a:cubicBezTo>
                  <a:pt x="1929302" y="467254"/>
                  <a:pt x="1468765" y="224749"/>
                  <a:pt x="1227372" y="111283"/>
                </a:cubicBezTo>
                <a:cubicBezTo>
                  <a:pt x="985979" y="-2183"/>
                  <a:pt x="759047" y="-28880"/>
                  <a:pt x="559926" y="3119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2ECCB-7B3C-DEC7-E6F5-769C6318BC04}"/>
              </a:ext>
            </a:extLst>
          </p:cNvPr>
          <p:cNvSpPr/>
          <p:nvPr/>
        </p:nvSpPr>
        <p:spPr>
          <a:xfrm>
            <a:off x="2509593" y="1160518"/>
            <a:ext cx="1568497" cy="1616053"/>
          </a:xfrm>
          <a:custGeom>
            <a:avLst/>
            <a:gdLst>
              <a:gd name="connsiteX0" fmla="*/ 0 w 1529480"/>
              <a:gd name="connsiteY0" fmla="*/ 27534 h 1602704"/>
              <a:gd name="connsiteX1" fmla="*/ 747539 w 1529480"/>
              <a:gd name="connsiteY1" fmla="*/ 74255 h 1602704"/>
              <a:gd name="connsiteX2" fmla="*/ 1248123 w 1529480"/>
              <a:gd name="connsiteY2" fmla="*/ 661607 h 1602704"/>
              <a:gd name="connsiteX3" fmla="*/ 1508426 w 1529480"/>
              <a:gd name="connsiteY3" fmla="*/ 1255633 h 1602704"/>
              <a:gd name="connsiteX4" fmla="*/ 1495078 w 1529480"/>
              <a:gd name="connsiteY4" fmla="*/ 1602704 h 160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9480" h="1602704">
                <a:moveTo>
                  <a:pt x="0" y="27534"/>
                </a:moveTo>
                <a:cubicBezTo>
                  <a:pt x="269759" y="-1945"/>
                  <a:pt x="539519" y="-31424"/>
                  <a:pt x="747539" y="74255"/>
                </a:cubicBezTo>
                <a:cubicBezTo>
                  <a:pt x="955559" y="179934"/>
                  <a:pt x="1121309" y="464711"/>
                  <a:pt x="1248123" y="661607"/>
                </a:cubicBezTo>
                <a:cubicBezTo>
                  <a:pt x="1374937" y="858503"/>
                  <a:pt x="1467267" y="1098784"/>
                  <a:pt x="1508426" y="1255633"/>
                </a:cubicBezTo>
                <a:cubicBezTo>
                  <a:pt x="1549585" y="1412482"/>
                  <a:pt x="1522331" y="1507593"/>
                  <a:pt x="1495078" y="160270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317120-6B55-FD93-0957-D4EAF3B4B9F3}"/>
              </a:ext>
            </a:extLst>
          </p:cNvPr>
          <p:cNvSpPr/>
          <p:nvPr/>
        </p:nvSpPr>
        <p:spPr>
          <a:xfrm>
            <a:off x="2443052" y="1201401"/>
            <a:ext cx="1588317" cy="1870124"/>
          </a:xfrm>
          <a:custGeom>
            <a:avLst/>
            <a:gdLst>
              <a:gd name="connsiteX0" fmla="*/ 53193 w 1588317"/>
              <a:gd name="connsiteY0" fmla="*/ 0 h 1870124"/>
              <a:gd name="connsiteX1" fmla="*/ 19821 w 1588317"/>
              <a:gd name="connsiteY1" fmla="*/ 660771 h 1870124"/>
              <a:gd name="connsiteX2" fmla="*/ 320171 w 1588317"/>
              <a:gd name="connsiteY2" fmla="*/ 1174704 h 1870124"/>
              <a:gd name="connsiteX3" fmla="*/ 967593 w 1588317"/>
              <a:gd name="connsiteY3" fmla="*/ 1855498 h 1870124"/>
              <a:gd name="connsiteX4" fmla="*/ 1588317 w 1588317"/>
              <a:gd name="connsiteY4" fmla="*/ 1575171 h 187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8317" h="1870124">
                <a:moveTo>
                  <a:pt x="53193" y="0"/>
                </a:moveTo>
                <a:cubicBezTo>
                  <a:pt x="14259" y="232493"/>
                  <a:pt x="-24675" y="464987"/>
                  <a:pt x="19821" y="660771"/>
                </a:cubicBezTo>
                <a:cubicBezTo>
                  <a:pt x="64317" y="856555"/>
                  <a:pt x="162209" y="975583"/>
                  <a:pt x="320171" y="1174704"/>
                </a:cubicBezTo>
                <a:cubicBezTo>
                  <a:pt x="478133" y="1373825"/>
                  <a:pt x="756235" y="1788754"/>
                  <a:pt x="967593" y="1855498"/>
                </a:cubicBezTo>
                <a:cubicBezTo>
                  <a:pt x="1178951" y="1922242"/>
                  <a:pt x="1383634" y="1748706"/>
                  <a:pt x="1588317" y="1575171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E9FDDD-D708-BE77-59D0-F350A4D0651F}"/>
              </a:ext>
            </a:extLst>
          </p:cNvPr>
          <p:cNvCxnSpPr>
            <a:cxnSpLocks/>
          </p:cNvCxnSpPr>
          <p:nvPr/>
        </p:nvCxnSpPr>
        <p:spPr>
          <a:xfrm flipV="1">
            <a:off x="3593071" y="787729"/>
            <a:ext cx="300328" cy="4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0FE29-9CF0-C747-9E7C-96C486AB5A3D}"/>
              </a:ext>
            </a:extLst>
          </p:cNvPr>
          <p:cNvCxnSpPr/>
          <p:nvPr/>
        </p:nvCxnSpPr>
        <p:spPr>
          <a:xfrm flipV="1">
            <a:off x="3951287" y="1380112"/>
            <a:ext cx="342245" cy="28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9FB021-C672-3198-DDA5-DFC701C7FBEB}"/>
              </a:ext>
            </a:extLst>
          </p:cNvPr>
          <p:cNvCxnSpPr/>
          <p:nvPr/>
        </p:nvCxnSpPr>
        <p:spPr>
          <a:xfrm flipV="1">
            <a:off x="2684212" y="1618952"/>
            <a:ext cx="307354" cy="15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B12E32-40E0-6599-B64D-05247123FAF3}"/>
              </a:ext>
            </a:extLst>
          </p:cNvPr>
          <p:cNvCxnSpPr/>
          <p:nvPr/>
        </p:nvCxnSpPr>
        <p:spPr>
          <a:xfrm flipV="1">
            <a:off x="3344880" y="2430717"/>
            <a:ext cx="315949" cy="38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90135C-BC52-CD4A-7B58-1295D9F796E3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445273" y="1610481"/>
            <a:chExt cx="5834720" cy="389977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3FF126-8A8B-E06D-94E8-CA0EABE224D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FBD01-5373-5EB4-82DA-D86E8E5C7F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2BB9D2-6ACA-239A-5D74-E608F294B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9B174B-117D-7250-CBFD-2690D615A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E314A07-C575-01A0-F0A6-6839DEFB36D8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E314A07-C575-01A0-F0A6-6839DEFB3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C92974B-4ACC-B480-60B8-C6B04ACDCF23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C92974B-4ACC-B480-60B8-C6B04ACDC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B782A31-E149-8D4B-2D4F-404745B5876A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B782A31-E149-8D4B-2D4F-404745B58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2121FD-2B0D-511F-43EA-C410E9111AF5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2121FD-2B0D-511F-43EA-C410E9111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3F38A7A-2127-C2A7-76F2-2CF52E5F7ABD}"/>
              </a:ext>
            </a:extLst>
          </p:cNvPr>
          <p:cNvSpPr/>
          <p:nvPr/>
        </p:nvSpPr>
        <p:spPr>
          <a:xfrm>
            <a:off x="5065909" y="4084765"/>
            <a:ext cx="2603037" cy="1205713"/>
          </a:xfrm>
          <a:custGeom>
            <a:avLst/>
            <a:gdLst>
              <a:gd name="connsiteX0" fmla="*/ 0 w 2603037"/>
              <a:gd name="connsiteY0" fmla="*/ 1107959 h 1205713"/>
              <a:gd name="connsiteX1" fmla="*/ 1127983 w 2603037"/>
              <a:gd name="connsiteY1" fmla="*/ 1141331 h 1205713"/>
              <a:gd name="connsiteX2" fmla="*/ 1808777 w 2603037"/>
              <a:gd name="connsiteY2" fmla="*/ 367095 h 1205713"/>
              <a:gd name="connsiteX3" fmla="*/ 2603037 w 2603037"/>
              <a:gd name="connsiteY3" fmla="*/ 0 h 120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037" h="1205713">
                <a:moveTo>
                  <a:pt x="0" y="1107959"/>
                </a:moveTo>
                <a:cubicBezTo>
                  <a:pt x="413260" y="1186383"/>
                  <a:pt x="826520" y="1264808"/>
                  <a:pt x="1127983" y="1141331"/>
                </a:cubicBezTo>
                <a:cubicBezTo>
                  <a:pt x="1429446" y="1017854"/>
                  <a:pt x="1562935" y="557317"/>
                  <a:pt x="1808777" y="367095"/>
                </a:cubicBezTo>
                <a:cubicBezTo>
                  <a:pt x="2054619" y="176873"/>
                  <a:pt x="2328828" y="88436"/>
                  <a:pt x="2603037" y="0"/>
                </a:cubicBezTo>
              </a:path>
            </a:pathLst>
          </a:cu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B0963B-7AF4-47CD-8E13-27BA119F5B20}"/>
              </a:ext>
            </a:extLst>
          </p:cNvPr>
          <p:cNvCxnSpPr/>
          <p:nvPr/>
        </p:nvCxnSpPr>
        <p:spPr>
          <a:xfrm flipV="1">
            <a:off x="7295177" y="3822910"/>
            <a:ext cx="0" cy="38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CFC5A1-E392-3556-9C13-9E8A2A689A0F}"/>
              </a:ext>
            </a:extLst>
          </p:cNvPr>
          <p:cNvCxnSpPr>
            <a:cxnSpLocks/>
          </p:cNvCxnSpPr>
          <p:nvPr/>
        </p:nvCxnSpPr>
        <p:spPr>
          <a:xfrm>
            <a:off x="7300739" y="4205422"/>
            <a:ext cx="368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A2AFB4-4A52-2E77-A934-064819CEB452}"/>
              </a:ext>
            </a:extLst>
          </p:cNvPr>
          <p:cNvCxnSpPr>
            <a:cxnSpLocks/>
          </p:cNvCxnSpPr>
          <p:nvPr/>
        </p:nvCxnSpPr>
        <p:spPr>
          <a:xfrm flipH="1" flipV="1">
            <a:off x="6520940" y="4284999"/>
            <a:ext cx="238056" cy="2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622E2C-E56A-4365-727D-9C2F913B7D54}"/>
              </a:ext>
            </a:extLst>
          </p:cNvPr>
          <p:cNvCxnSpPr>
            <a:cxnSpLocks/>
          </p:cNvCxnSpPr>
          <p:nvPr/>
        </p:nvCxnSpPr>
        <p:spPr>
          <a:xfrm flipV="1">
            <a:off x="6760896" y="4327931"/>
            <a:ext cx="313345" cy="240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16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01B03B-9273-77DB-49C8-124BB5A70114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7D81B-56AF-219F-E177-E9E2F7AE58FD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E2CB60-6DC9-90CC-0388-8483B8D05D3E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3F3B7-EEFA-ED0A-4A09-4A93640C2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146055" y="854061"/>
                <a:ext cx="2351349" cy="416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5" y="854061"/>
                <a:ext cx="2351349" cy="416717"/>
              </a:xfrm>
              <a:prstGeom prst="rect">
                <a:avLst/>
              </a:prstGeom>
              <a:blipFill>
                <a:blip r:embed="rId2"/>
                <a:stretch>
                  <a:fillRect t="-2941" r="-2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30426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3042696"/>
                <a:ext cx="3319563" cy="584775"/>
              </a:xfrm>
              <a:prstGeom prst="rect">
                <a:avLst/>
              </a:prstGeom>
              <a:blipFill>
                <a:blip r:embed="rId3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651368" y="1265075"/>
                <a:ext cx="5444632" cy="1481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8" y="1265075"/>
                <a:ext cx="5444632" cy="1481944"/>
              </a:xfrm>
              <a:prstGeom prst="rect">
                <a:avLst/>
              </a:prstGeom>
              <a:blipFill>
                <a:blip r:embed="rId4"/>
                <a:stretch>
                  <a:fillRect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6190213" y="892329"/>
                <a:ext cx="584769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Area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13" y="892329"/>
                <a:ext cx="5847690" cy="468205"/>
              </a:xfrm>
              <a:prstGeom prst="rect">
                <a:avLst/>
              </a:prstGeom>
              <a:blipFill>
                <a:blip r:embed="rId5"/>
                <a:stretch>
                  <a:fillRect l="-104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/>
              <p:nvPr/>
            </p:nvSpPr>
            <p:spPr>
              <a:xfrm>
                <a:off x="6485478" y="1489811"/>
                <a:ext cx="1973617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78" y="1489811"/>
                <a:ext cx="1973617" cy="4815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/>
              <p:nvPr/>
            </p:nvSpPr>
            <p:spPr>
              <a:xfrm>
                <a:off x="6469329" y="2095496"/>
                <a:ext cx="2096856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2095496"/>
                <a:ext cx="2096856" cy="481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5993501" y="2833573"/>
                <a:ext cx="614213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01" y="2833573"/>
                <a:ext cx="6142131" cy="4815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CB62C8-9004-9ED6-60A4-1E53DE6D77A3}"/>
              </a:ext>
            </a:extLst>
          </p:cNvPr>
          <p:cNvCxnSpPr>
            <a:cxnSpLocks/>
          </p:cNvCxnSpPr>
          <p:nvPr/>
        </p:nvCxnSpPr>
        <p:spPr>
          <a:xfrm>
            <a:off x="10220755" y="2454813"/>
            <a:ext cx="813005" cy="37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6C6584-EBC8-E937-45F9-D5EA0721141A}"/>
              </a:ext>
            </a:extLst>
          </p:cNvPr>
          <p:cNvCxnSpPr>
            <a:cxnSpLocks/>
          </p:cNvCxnSpPr>
          <p:nvPr/>
        </p:nvCxnSpPr>
        <p:spPr>
          <a:xfrm flipV="1">
            <a:off x="10698275" y="1401693"/>
            <a:ext cx="422847" cy="6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114058" y="1618185"/>
                <a:ext cx="26177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058" y="1618185"/>
                <a:ext cx="2617704" cy="830997"/>
              </a:xfrm>
              <a:prstGeom prst="rect">
                <a:avLst/>
              </a:prstGeom>
              <a:blipFill>
                <a:blip r:embed="rId9"/>
                <a:stretch>
                  <a:fillRect l="-3488" t="-5839" r="-2326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6143726" y="3571650"/>
                <a:ext cx="55455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The evolution leaves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26" y="3571650"/>
                <a:ext cx="5545557" cy="1077218"/>
              </a:xfrm>
              <a:prstGeom prst="rect">
                <a:avLst/>
              </a:prstGeom>
              <a:blipFill>
                <a:blip r:embed="rId10"/>
                <a:stretch>
                  <a:fillRect l="-2308" t="-6780" r="-2198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/>
              <p:nvPr/>
            </p:nvSpPr>
            <p:spPr>
              <a:xfrm>
                <a:off x="6673645" y="4825257"/>
                <a:ext cx="244041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(DI-SYMP)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45" y="4825257"/>
                <a:ext cx="2440413" cy="1200329"/>
              </a:xfrm>
              <a:prstGeom prst="rect">
                <a:avLst/>
              </a:prstGeom>
              <a:blipFill>
                <a:blip r:embed="rId11"/>
                <a:stretch>
                  <a:fillRect b="-18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374040" y="3796983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0" y="3796983"/>
                <a:ext cx="5296706" cy="6481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1120911" y="5661122"/>
                <a:ext cx="37392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1" y="5661122"/>
                <a:ext cx="3739293" cy="584775"/>
              </a:xfrm>
              <a:prstGeom prst="rect">
                <a:avLst/>
              </a:prstGeom>
              <a:blipFill>
                <a:blip r:embed="rId13"/>
                <a:stretch>
                  <a:fillRect l="-4241" t="-12500" r="-326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433496" y="4756715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496" y="4756715"/>
                <a:ext cx="3177793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1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44E6C-B884-039D-8B3B-8DBE7595A8C4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14F3B-7D12-A39B-6400-8B2B30ABB54A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B19E6F-C3A1-26D3-B437-3A512083937B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47700-4B74-4C41-C673-A068065AD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271158" y="1776619"/>
                <a:ext cx="5362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8" y="1776619"/>
                <a:ext cx="5362622" cy="461665"/>
              </a:xfrm>
              <a:prstGeom prst="rect">
                <a:avLst/>
              </a:prstGeom>
              <a:blipFill>
                <a:blip r:embed="rId2"/>
                <a:stretch>
                  <a:fillRect l="-341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6360898" y="1226829"/>
                <a:ext cx="5102230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898" y="1226829"/>
                <a:ext cx="5102230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6688209" y="2284758"/>
                <a:ext cx="4223912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09" y="2284758"/>
                <a:ext cx="4223912" cy="1222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7051352" y="1126467"/>
            <a:ext cx="324808" cy="43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6227380" y="839385"/>
            <a:ext cx="25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587485" y="2057637"/>
            <a:ext cx="22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ALONG the curve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2B19F-41B9-3C7F-B249-EFE5730A6B5D}"/>
              </a:ext>
            </a:extLst>
          </p:cNvPr>
          <p:cNvCxnSpPr>
            <a:cxnSpLocks/>
          </p:cNvCxnSpPr>
          <p:nvPr/>
        </p:nvCxnSpPr>
        <p:spPr>
          <a:xfrm flipH="1">
            <a:off x="7664808" y="2535860"/>
            <a:ext cx="248894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/>
              <p:nvPr/>
            </p:nvSpPr>
            <p:spPr>
              <a:xfrm>
                <a:off x="7578699" y="2194500"/>
                <a:ext cx="1333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rotation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99" y="2194500"/>
                <a:ext cx="1333314" cy="369332"/>
              </a:xfrm>
              <a:prstGeom prst="rect">
                <a:avLst/>
              </a:prstGeom>
              <a:blipFill>
                <a:blip r:embed="rId5"/>
                <a:stretch>
                  <a:fillRect t="-9836" r="-4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9749806" y="240954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/>
              <p:nvPr/>
            </p:nvSpPr>
            <p:spPr>
              <a:xfrm>
                <a:off x="6131593" y="4620849"/>
                <a:ext cx="35462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3" y="4620849"/>
                <a:ext cx="3546291" cy="1200329"/>
              </a:xfrm>
              <a:prstGeom prst="rect">
                <a:avLst/>
              </a:prstGeom>
              <a:blipFill>
                <a:blip r:embed="rId6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6036797" y="3514423"/>
                <a:ext cx="641598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The rotated displacement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field is curl free: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7" y="3514423"/>
                <a:ext cx="6415987" cy="1077218"/>
              </a:xfrm>
              <a:prstGeom prst="rect">
                <a:avLst/>
              </a:prstGeom>
              <a:blipFill>
                <a:blip r:embed="rId7"/>
                <a:stretch>
                  <a:fillRect l="-2374" t="-6818" r="-57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1223200" y="2310451"/>
                <a:ext cx="3223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2310451"/>
                <a:ext cx="3223575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1245985" y="2900332"/>
                <a:ext cx="3430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85" y="2900332"/>
                <a:ext cx="3430747" cy="584775"/>
              </a:xfrm>
              <a:prstGeom prst="rect">
                <a:avLst/>
              </a:prstGeom>
              <a:blipFill>
                <a:blip r:embed="rId9"/>
                <a:stretch>
                  <a:fillRect l="-4440" t="-12500" r="-106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981297" y="4081781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97" y="4081781"/>
                <a:ext cx="3616888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651823" y="3521317"/>
                <a:ext cx="4309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 curl free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3" y="3521317"/>
                <a:ext cx="4309578" cy="461665"/>
              </a:xfrm>
              <a:prstGeom prst="rect">
                <a:avLst/>
              </a:prstGeom>
              <a:blipFill>
                <a:blip r:embed="rId11"/>
                <a:stretch>
                  <a:fillRect l="-2263" t="-10667" r="-99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237095" y="4800282"/>
                <a:ext cx="3337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95" y="4800282"/>
                <a:ext cx="3337773" cy="584775"/>
              </a:xfrm>
              <a:prstGeom prst="rect">
                <a:avLst/>
              </a:prstGeom>
              <a:blipFill>
                <a:blip r:embed="rId12"/>
                <a:stretch>
                  <a:fillRect l="-4753" t="-12500" r="-383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4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172F1-711A-6A78-8D95-8F5AC8B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D4A40-97DA-9542-896D-7BC9F5D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A492F-D81E-6916-5E9E-77E6F7CA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A57EF-C426-9358-36FD-83ECEAA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/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Insight: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blipFill>
                <a:blip r:embed="rId2"/>
                <a:stretch>
                  <a:fillRect l="-1535" t="-15517" r="-147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/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blipFill>
                <a:blip r:embed="rId3"/>
                <a:stretch>
                  <a:fillRect l="-1812" t="-15517" r="-181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/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relationship between Poisson 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ctr"/>
                <a:r>
                  <a:rPr lang="en-US" sz="4000" dirty="0"/>
                  <a:t>is the same in the general case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blipFill>
                <a:blip r:embed="rId4"/>
                <a:stretch>
                  <a:fillRect l="-1505" t="-6881" b="-19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/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blipFill>
                <a:blip r:embed="rId5"/>
                <a:stretch>
                  <a:fillRect l="-5101" t="-16667" r="-510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67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62B434-CF71-925F-CB75-16DA01A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B96B7-53A7-AAA7-BF9A-E97B6808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259B6-ED6D-453E-8C85-B29366627DCE}"/>
              </a:ext>
            </a:extLst>
          </p:cNvPr>
          <p:cNvSpPr txBox="1"/>
          <p:nvPr/>
        </p:nvSpPr>
        <p:spPr>
          <a:xfrm>
            <a:off x="2674258" y="56504"/>
            <a:ext cx="68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 far for the general case 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/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blipFill>
                <a:blip r:embed="rId2"/>
                <a:stretch>
                  <a:fillRect l="-2016" t="-15873" r="-2016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566AA9-A670-C8DD-88E3-9BAF59BCE97F}"/>
              </a:ext>
            </a:extLst>
          </p:cNvPr>
          <p:cNvSpPr txBox="1"/>
          <p:nvPr/>
        </p:nvSpPr>
        <p:spPr>
          <a:xfrm>
            <a:off x="1312767" y="1432550"/>
            <a:ext cx="956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fully characterize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/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 HM-ND</a:t>
                </a:r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blipFill>
                <a:blip r:embed="rId3"/>
                <a:stretch>
                  <a:fillRect l="-1559" t="-15873" r="-1559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/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blipFill>
                <a:blip r:embed="rId4"/>
                <a:stretch>
                  <a:fillRect l="-1611" t="-15873" r="-156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2B2344-738A-4EB9-C413-E437FAA44869}"/>
              </a:ext>
            </a:extLst>
          </p:cNvPr>
          <p:cNvSpPr txBox="1"/>
          <p:nvPr/>
        </p:nvSpPr>
        <p:spPr>
          <a:xfrm>
            <a:off x="119730" y="4175509"/>
            <a:ext cx="9304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Conditions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DR-VOL</a:t>
            </a:r>
            <a:r>
              <a:rPr lang="en-US" sz="3600" dirty="0">
                <a:solidFill>
                  <a:schemeClr val="tx2"/>
                </a:solidFill>
              </a:rPr>
              <a:t>, and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DR-DEN</a:t>
            </a:r>
          </a:p>
          <a:p>
            <a:r>
              <a:rPr lang="en-US" sz="3600" dirty="0">
                <a:solidFill>
                  <a:schemeClr val="tx2"/>
                </a:solidFill>
              </a:rPr>
              <a:t>are weaker and don’t fully recover Hamiltonian </a:t>
            </a:r>
          </a:p>
          <a:p>
            <a:r>
              <a:rPr lang="en-US" sz="3600" dirty="0">
                <a:solidFill>
                  <a:schemeClr val="tx2"/>
                </a:solidFill>
              </a:rPr>
              <a:t>mechanics.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32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A7828-84C7-3901-61ED-453666D005A5}"/>
              </a:ext>
            </a:extLst>
          </p:cNvPr>
          <p:cNvSpPr/>
          <p:nvPr/>
        </p:nvSpPr>
        <p:spPr>
          <a:xfrm>
            <a:off x="1541799" y="1081261"/>
            <a:ext cx="4084765" cy="36442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1FECB9-1BD3-3F2D-6FC7-923AF736AA56}"/>
              </a:ext>
            </a:extLst>
          </p:cNvPr>
          <p:cNvSpPr/>
          <p:nvPr/>
        </p:nvSpPr>
        <p:spPr>
          <a:xfrm>
            <a:off x="6312920" y="1081261"/>
            <a:ext cx="4084765" cy="36442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F0FD-6994-1A75-6EB8-4CC9593E411D}"/>
              </a:ext>
            </a:extLst>
          </p:cNvPr>
          <p:cNvSpPr txBox="1"/>
          <p:nvPr/>
        </p:nvSpPr>
        <p:spPr>
          <a:xfrm>
            <a:off x="1541799" y="3001103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DI-POI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DBD8E-09AA-45BD-7C41-D6A4125474CD}"/>
              </a:ext>
            </a:extLst>
          </p:cNvPr>
          <p:cNvSpPr txBox="1"/>
          <p:nvPr/>
        </p:nvSpPr>
        <p:spPr>
          <a:xfrm>
            <a:off x="3710208" y="1865648"/>
            <a:ext cx="2055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DI-CURL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816D1-74ED-216A-EA79-80DFA89B949C}"/>
              </a:ext>
            </a:extLst>
          </p:cNvPr>
          <p:cNvSpPr txBox="1"/>
          <p:nvPr/>
        </p:nvSpPr>
        <p:spPr>
          <a:xfrm>
            <a:off x="3198022" y="3435563"/>
            <a:ext cx="2152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DI-SYMP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9819-6C9D-8A19-94F6-EDE83ED41122}"/>
              </a:ext>
            </a:extLst>
          </p:cNvPr>
          <p:cNvSpPr txBox="1"/>
          <p:nvPr/>
        </p:nvSpPr>
        <p:spPr>
          <a:xfrm>
            <a:off x="1863860" y="1419842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HM-ND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5716F-5D2F-3E1C-1669-25F1FA1825E6}"/>
                  </a:ext>
                </a:extLst>
              </p:cNvPr>
              <p:cNvSpPr txBox="1"/>
              <p:nvPr/>
            </p:nvSpPr>
            <p:spPr>
              <a:xfrm>
                <a:off x="2966642" y="2314442"/>
                <a:ext cx="13740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5716F-5D2F-3E1C-1669-25F1FA18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42" y="2314442"/>
                <a:ext cx="1374094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/>
              <p:nvPr/>
            </p:nvSpPr>
            <p:spPr>
              <a:xfrm>
                <a:off x="5542002" y="2266213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02" y="2266213"/>
                <a:ext cx="1107996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9CC27-27C4-A580-7462-9E770DF2A4F0}"/>
                  </a:ext>
                </a:extLst>
              </p:cNvPr>
              <p:cNvSpPr txBox="1"/>
              <p:nvPr/>
            </p:nvSpPr>
            <p:spPr>
              <a:xfrm>
                <a:off x="7753796" y="2327567"/>
                <a:ext cx="13740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9CC27-27C4-A580-7462-9E770DF2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796" y="2327567"/>
                <a:ext cx="137409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344746-700D-0373-062B-CEC1D0A9C781}"/>
              </a:ext>
            </a:extLst>
          </p:cNvPr>
          <p:cNvSpPr txBox="1"/>
          <p:nvPr/>
        </p:nvSpPr>
        <p:spPr>
          <a:xfrm>
            <a:off x="6939796" y="1698787"/>
            <a:ext cx="1822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429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54C6D-9B6F-F94D-D263-7E48B55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AF77B-EA4D-84FB-1288-47F37C4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206D3-3D4D-08F7-8358-D56A7B948A47}"/>
              </a:ext>
            </a:extLst>
          </p:cNvPr>
          <p:cNvSpPr txBox="1"/>
          <p:nvPr/>
        </p:nvSpPr>
        <p:spPr>
          <a:xfrm>
            <a:off x="459617" y="800425"/>
            <a:ext cx="112727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We need to build a stronger geometrical intuition for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DI-SYMP</a:t>
            </a:r>
            <a:r>
              <a:rPr lang="en-US" sz="4000" dirty="0"/>
              <a:t>,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DI-CURL</a:t>
            </a:r>
            <a:r>
              <a:rPr lang="en-US" sz="4000" dirty="0"/>
              <a:t>, and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DI-POI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/>
              <a:t>which are the more fundamental set of assumptions </a:t>
            </a:r>
          </a:p>
        </p:txBody>
      </p:sp>
    </p:spTree>
    <p:extLst>
      <p:ext uri="{BB962C8B-B14F-4D97-AF65-F5344CB8AC3E}">
        <p14:creationId xmlns:p14="http://schemas.microsoft.com/office/powerpoint/2010/main" val="2679165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is a conserved quantity, </a:t>
                </a:r>
              </a:p>
              <a:p>
                <a:r>
                  <a:rPr lang="en-US" sz="4000" dirty="0"/>
                  <a:t>no matter 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blipFill>
                <a:blip r:embed="rId3"/>
                <a:stretch>
                  <a:fillRect l="-1860" t="-6637" r="-826" b="-1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95736" y="2033410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1E7358-8114-0942-4FA7-2B01CB913C53}"/>
              </a:ext>
            </a:extLst>
          </p:cNvPr>
          <p:cNvGrpSpPr/>
          <p:nvPr/>
        </p:nvGrpSpPr>
        <p:grpSpPr>
          <a:xfrm>
            <a:off x="6887615" y="1483054"/>
            <a:ext cx="3333866" cy="3655255"/>
            <a:chOff x="6887615" y="1483054"/>
            <a:chExt cx="3333866" cy="36552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B099E4-ABF1-582B-5862-9E6B9CC57108}"/>
                </a:ext>
              </a:extLst>
            </p:cNvPr>
            <p:cNvGrpSpPr/>
            <p:nvPr/>
          </p:nvGrpSpPr>
          <p:grpSpPr>
            <a:xfrm>
              <a:off x="7121549" y="2069092"/>
              <a:ext cx="2825673" cy="2779278"/>
              <a:chOff x="1177839" y="1302957"/>
              <a:chExt cx="3775999" cy="3714006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519D927-70FA-0D9F-2AE6-E8CCB8320F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D43FFA-0049-658B-01FD-AB98A0119E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512394-9E14-60D5-35B8-833F5BDF68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4057409-F07E-2691-DD00-5CA0DE8F5D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C3D94B9-EA56-0FF5-CD9A-7060FC3853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2FD29A3-6247-36F6-DEC9-E00700F4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3A7EE58-6187-0B03-D37E-54285CC5EF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CDB24A-0072-DC6C-4A2B-4CC586BACD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9B1D242-6770-EB26-2E8D-117D25187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7C0F767-9816-13AC-5CA8-77211CD4D2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F4FC92B-E8F4-9B47-1DE1-EDC44495EE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2A1A73-DFA0-D223-268E-F2A9B0A294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27D8A17-8205-BBF8-89C3-D6172C4DB6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2D6AFF-D55E-B199-DAC6-56161DDCD2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B8B615-5469-47E1-2E38-BCB54D9A280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846D421-D1FD-F5FF-9F1D-0B7BBEE339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6BE4018-3ACC-0150-1BAC-6F9D0D2CB9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520B67-8BCF-5B38-0CF5-D0073ED4F0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65CB74D-1AE4-7B33-961B-9398FF7AB6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4DCB168-2F97-BBEF-1368-8A3B2647641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3EF3153-159C-C257-C59B-3309C9B2A2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CF721DC-F0A1-E56B-AC37-3AF34F6DE5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87DF19-0848-6E91-B60F-804D3110B1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793A130-82E3-5AA6-79EE-96094161C7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6AA795-7AE4-CACE-DF62-CF47FDBAD7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699359-74B8-479E-774F-BBBC550704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B15E83A-D33F-AA47-6BF8-7A7539693E6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45BD31-51DB-79D7-28CD-E1B0FB5661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C224217-09EF-BAA9-43FF-DEBC5931E1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213252-6FCC-1568-972E-4446589E67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FE80F4F-4095-EB0E-6F4F-F905C80A19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E5C2E12-76F5-3330-7EBD-96AFBE399C0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392B8-B48C-C4A6-F5B4-D53ED83DF6E7}"/>
                </a:ext>
              </a:extLst>
            </p:cNvPr>
            <p:cNvGrpSpPr/>
            <p:nvPr/>
          </p:nvGrpSpPr>
          <p:grpSpPr>
            <a:xfrm>
              <a:off x="8603522" y="2490850"/>
              <a:ext cx="1042819" cy="1083238"/>
              <a:chOff x="10426897" y="1385631"/>
              <a:chExt cx="1042819" cy="10832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B696D9-3F29-5D53-2962-BD4A956F7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99951580-913E-FE6C-22BE-3C122AF6647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AABE824-A7FB-A95A-B102-70915009BEAC}"/>
                    </a:ext>
                  </a:extLst>
                </p:cNvPr>
                <p:cNvCxnSpPr>
                  <a:cxnSpLocks/>
                  <a:stCxn id="22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C77156-FCDA-22C2-0DA6-098A29D5C2DD}"/>
                    </a:ext>
                  </a:extLst>
                </p:cNvPr>
                <p:cNvCxnSpPr>
                  <a:cxnSpLocks/>
                  <a:stCxn id="22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4C69EC5-7414-0EC4-1A74-7EE7F463E7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E09C78F8-8E21-EAD5-A237-05166537EC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42D30C48-A35F-E0A1-DC99-6A1E9FD12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E7D2C0-EEEE-2EE9-C48C-422FFA931663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BBBB4475-277A-E03E-A7C6-AF02ECC51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62399F-C060-14CE-C80B-A625966F652A}"/>
                </a:ext>
              </a:extLst>
            </p:cNvPr>
            <p:cNvGrpSpPr/>
            <p:nvPr/>
          </p:nvGrpSpPr>
          <p:grpSpPr>
            <a:xfrm>
              <a:off x="6887615" y="148305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C9125A-F6DC-B9E8-4ECE-B98FDEDEB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9B7D44-20EC-AA6E-C2ED-DA1A48463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9F54E85-3ADD-6F78-DD75-427FB8AED7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A29B31C-D889-DD41-28C2-DE142E026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2EABE9-066F-98FF-1283-0B6C631CF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5008E-E6FE-2219-9C68-B85D40A985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88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8A1CC4-B3CC-558F-DA9C-8AEEF7AF1FA7}"/>
              </a:ext>
            </a:extLst>
          </p:cNvPr>
          <p:cNvGrpSpPr/>
          <p:nvPr/>
        </p:nvGrpSpPr>
        <p:grpSpPr>
          <a:xfrm>
            <a:off x="6623576" y="1479115"/>
            <a:ext cx="5834720" cy="3899770"/>
            <a:chOff x="445273" y="1610481"/>
            <a:chExt cx="5834720" cy="38997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CDFF49-E128-FBE0-B4F4-A884BA177F8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24C153-B7C5-AE88-6C20-BA8FF1B91A15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368485-1763-0457-68DD-BFED100B5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7DAE78-12DA-D0C1-468B-77B605F93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is a conserved quantity, </a:t>
                </a:r>
              </a:p>
              <a:p>
                <a:r>
                  <a:rPr lang="en-US" sz="4000" dirty="0"/>
                  <a:t>no matter 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blipFill>
                <a:blip r:embed="rId7"/>
                <a:stretch>
                  <a:fillRect l="-1860" t="-6637" r="-826" b="-1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95736" y="2033410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392B8-B48C-C4A6-F5B4-D53ED83DF6E7}"/>
              </a:ext>
            </a:extLst>
          </p:cNvPr>
          <p:cNvGrpSpPr/>
          <p:nvPr/>
        </p:nvGrpSpPr>
        <p:grpSpPr>
          <a:xfrm>
            <a:off x="9999676" y="1803505"/>
            <a:ext cx="1042819" cy="1083238"/>
            <a:chOff x="10426897" y="1385631"/>
            <a:chExt cx="1042819" cy="10832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B696D9-3F29-5D53-2962-BD4A956F73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609282"/>
              <a:ext cx="852468" cy="614570"/>
              <a:chOff x="8500759" y="3280789"/>
              <a:chExt cx="747971" cy="539234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9951580-913E-FE6C-22BE-3C122AF6647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AABE824-A7FB-A95A-B102-70915009BEA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C77156-FCDA-22C2-0DA6-098A29D5C2DD}"/>
                  </a:ext>
                </a:extLst>
              </p:cNvPr>
              <p:cNvCxnSpPr>
                <a:cxnSpLocks/>
                <a:stCxn id="22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C69EC5-7414-0EC4-1A74-7EE7F463E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D54BE-AC90-42E6-A04C-693E4D6FF09E}"/>
                    </a:ext>
                  </a:extLst>
                </p:cNvPr>
                <p:cNvSpPr txBox="1"/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09C78F8-8E21-EAD5-A237-05166537E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A82420-6A16-D483-F857-75A0F99E3E0E}"/>
                    </a:ext>
                  </a:extLst>
                </p:cNvPr>
                <p:cNvSpPr txBox="1"/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42D30C48-A35F-E0A1-DC99-6A1E9FD12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E7D2C0-EEEE-2EE9-C48C-422FFA931663}"/>
                    </a:ext>
                  </a:extLst>
                </p:cNvPr>
                <p:cNvSpPr txBox="1"/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BBBB4475-277A-E03E-A7C6-AF02ECC51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BC68B6-793F-0461-9A2E-507915A31F3E}"/>
              </a:ext>
            </a:extLst>
          </p:cNvPr>
          <p:cNvGrpSpPr/>
          <p:nvPr/>
        </p:nvGrpSpPr>
        <p:grpSpPr>
          <a:xfrm>
            <a:off x="4937415" y="5046494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2C399A-5FD6-1044-17C8-871402DC6E9D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2237D38-66D1-5EE1-2B84-8B51162B134B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F7C1B0C-D42E-3E1D-648C-163FC30DD878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5DCCFB1-64FC-8635-7F86-35009753134F}"/>
              </a:ext>
            </a:extLst>
          </p:cNvPr>
          <p:cNvSpPr txBox="1"/>
          <p:nvPr/>
        </p:nvSpPr>
        <p:spPr>
          <a:xfrm>
            <a:off x="6155764" y="5870802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WARNING: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analogy!!!</a:t>
            </a:r>
          </a:p>
        </p:txBody>
      </p:sp>
    </p:spTree>
    <p:extLst>
      <p:ext uri="{BB962C8B-B14F-4D97-AF65-F5344CB8AC3E}">
        <p14:creationId xmlns:p14="http://schemas.microsoft.com/office/powerpoint/2010/main" val="12948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353402" y="321445"/>
            <a:ext cx="1148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 for Multiple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4336220" y="2164112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/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To understand this for the general case we can look at the </a:t>
                </a:r>
              </a:p>
              <a:p>
                <a:r>
                  <a:rPr lang="en-US" sz="4000" dirty="0"/>
                  <a:t>outer product decomposition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we saw in 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SF-ND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blipFill>
                <a:blip r:embed="rId2"/>
                <a:stretch>
                  <a:fillRect l="-1787" t="-8295" r="-74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193953" y="2546660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F2979-7C84-C212-CB94-08DE7349C4F5}"/>
              </a:ext>
            </a:extLst>
          </p:cNvPr>
          <p:cNvSpPr txBox="1"/>
          <p:nvPr/>
        </p:nvSpPr>
        <p:spPr>
          <a:xfrm>
            <a:off x="353146" y="3917445"/>
            <a:ext cx="8784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Insight: what happens within a degree of </a:t>
            </a:r>
          </a:p>
          <a:p>
            <a:r>
              <a:rPr lang="en-US" sz="4000" dirty="0"/>
              <a:t>freedom is different from what happens </a:t>
            </a:r>
          </a:p>
          <a:p>
            <a:r>
              <a:rPr lang="en-US" sz="4000" dirty="0"/>
              <a:t>across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490843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FC86-D221-F1D2-0EE2-0BC864174773}"/>
              </a:ext>
            </a:extLst>
          </p:cNvPr>
          <p:cNvGrpSpPr/>
          <p:nvPr/>
        </p:nvGrpSpPr>
        <p:grpSpPr>
          <a:xfrm>
            <a:off x="832707" y="-186913"/>
            <a:ext cx="10366672" cy="7315200"/>
            <a:chOff x="832707" y="-186913"/>
            <a:chExt cx="10366672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A60EC1-E52A-F4CF-D002-B295CD2384C3}"/>
                </a:ext>
              </a:extLst>
            </p:cNvPr>
            <p:cNvSpPr txBox="1"/>
            <p:nvPr/>
          </p:nvSpPr>
          <p:spPr>
            <a:xfrm>
              <a:off x="832707" y="21193"/>
              <a:ext cx="3821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Two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F0075A-A83D-D7BB-BD7B-99BEF1334365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D5C0B9-7049-4951-B9D7-BE2AF929F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/>
              <p:nvPr/>
            </p:nvSpPr>
            <p:spPr>
              <a:xfrm>
                <a:off x="6196791" y="1101060"/>
                <a:ext cx="5921878" cy="495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91" y="1101060"/>
                <a:ext cx="5921878" cy="495328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26C2B-6F90-E322-941E-BE592B70F590}"/>
                  </a:ext>
                </a:extLst>
              </p:cNvPr>
              <p:cNvSpPr txBox="1"/>
              <p:nvPr/>
            </p:nvSpPr>
            <p:spPr>
              <a:xfrm>
                <a:off x="8367000" y="546345"/>
                <a:ext cx="181748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26C2B-6F90-E322-941E-BE592B70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00" y="546345"/>
                <a:ext cx="18174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12E8D0-3503-F83C-A3AE-F4E7A832EB5A}"/>
              </a:ext>
            </a:extLst>
          </p:cNvPr>
          <p:cNvSpPr txBox="1"/>
          <p:nvPr/>
        </p:nvSpPr>
        <p:spPr>
          <a:xfrm>
            <a:off x="6658871" y="1691370"/>
            <a:ext cx="51844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Stretching along the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/>
              <p:nvPr/>
            </p:nvSpPr>
            <p:spPr>
              <a:xfrm>
                <a:off x="7276692" y="2216098"/>
                <a:ext cx="3737370" cy="4682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692" y="2216098"/>
                <a:ext cx="3737370" cy="46820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/>
              <p:nvPr/>
            </p:nvSpPr>
            <p:spPr>
              <a:xfrm>
                <a:off x="6196791" y="2744485"/>
                <a:ext cx="6026586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Within each degree of freedom,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computes the area </a:t>
                </a:r>
              </a:p>
              <a:p>
                <a:r>
                  <a:rPr lang="en-US" sz="2000" dirty="0"/>
                  <a:t>of the parallelogram.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91" y="2744485"/>
                <a:ext cx="6026586" cy="707886"/>
              </a:xfrm>
              <a:prstGeom prst="rect">
                <a:avLst/>
              </a:prstGeom>
              <a:blipFill>
                <a:blip r:embed="rId7"/>
                <a:stretch>
                  <a:fillRect l="-1113" t="-4310" r="-8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/>
              <p:nvPr/>
            </p:nvSpPr>
            <p:spPr>
              <a:xfrm>
                <a:off x="6068993" y="3489135"/>
                <a:ext cx="6217921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is conserved, parallelograms within any degree </a:t>
                </a:r>
              </a:p>
              <a:p>
                <a:r>
                  <a:rPr lang="en-US" sz="2000" dirty="0"/>
                  <a:t>of freedom will be mapped to parallelograms </a:t>
                </a:r>
              </a:p>
              <a:p>
                <a:r>
                  <a:rPr lang="en-US" sz="2000" dirty="0"/>
                  <a:t>of the same size.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93" y="3489135"/>
                <a:ext cx="6217921" cy="1015663"/>
              </a:xfrm>
              <a:prstGeom prst="rect">
                <a:avLst/>
              </a:prstGeom>
              <a:blipFill>
                <a:blip r:embed="rId8"/>
                <a:stretch>
                  <a:fillRect l="-107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/>
              <p:nvPr/>
            </p:nvSpPr>
            <p:spPr>
              <a:xfrm>
                <a:off x="73332" y="1324121"/>
                <a:ext cx="5941114" cy="5324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" y="1324121"/>
                <a:ext cx="5941114" cy="532453"/>
              </a:xfrm>
              <a:prstGeom prst="rect">
                <a:avLst/>
              </a:prstGeom>
              <a:blipFill>
                <a:blip r:embed="rId9"/>
                <a:stretch>
                  <a:fillRect t="-795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/>
              <p:nvPr/>
            </p:nvSpPr>
            <p:spPr>
              <a:xfrm>
                <a:off x="426056" y="698745"/>
                <a:ext cx="181748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56" y="698745"/>
                <a:ext cx="18174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/>
              <p:nvPr/>
            </p:nvSpPr>
            <p:spPr>
              <a:xfrm>
                <a:off x="1583929" y="1995661"/>
                <a:ext cx="2385846" cy="5309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29" y="1995661"/>
                <a:ext cx="2385846" cy="530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8D2A24-3389-1A06-08A9-71B857DAB365}"/>
              </a:ext>
            </a:extLst>
          </p:cNvPr>
          <p:cNvSpPr txBox="1"/>
          <p:nvPr/>
        </p:nvSpPr>
        <p:spPr>
          <a:xfrm>
            <a:off x="1884049" y="1860593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/>
              <p:nvPr/>
            </p:nvSpPr>
            <p:spPr>
              <a:xfrm>
                <a:off x="2776852" y="667112"/>
                <a:ext cx="1822358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52" y="667112"/>
                <a:ext cx="182235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93188" y="2521892"/>
            <a:ext cx="5853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Orthogonality between different degrees of freedom!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/>
              <p:nvPr/>
            </p:nvSpPr>
            <p:spPr>
              <a:xfrm>
                <a:off x="93188" y="2954778"/>
                <a:ext cx="548592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is conserved, orthogonality is preserved </a:t>
                </a:r>
              </a:p>
              <a:p>
                <a:r>
                  <a:rPr lang="en-US" sz="2000" dirty="0"/>
                  <a:t>during the evolution.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2954778"/>
                <a:ext cx="5485925" cy="707886"/>
              </a:xfrm>
              <a:prstGeom prst="rect">
                <a:avLst/>
              </a:prstGeom>
              <a:blipFill>
                <a:blip r:embed="rId13"/>
                <a:stretch>
                  <a:fillRect l="-1111" t="-5172" r="-22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93188" y="3759524"/>
                <a:ext cx="5923994" cy="6045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3759524"/>
                <a:ext cx="5923994" cy="604589"/>
              </a:xfrm>
              <a:prstGeom prst="rect">
                <a:avLst/>
              </a:prstGeom>
              <a:blipFill>
                <a:blip r:embed="rId14"/>
                <a:stretch>
                  <a:fillRect l="-514" t="-2020" r="-30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2750697" y="4444387"/>
                <a:ext cx="2889958" cy="441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97" y="4444387"/>
                <a:ext cx="2889958" cy="441916"/>
              </a:xfrm>
              <a:prstGeom prst="rect">
                <a:avLst/>
              </a:prstGeom>
              <a:blipFill>
                <a:blip r:embed="rId1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/>
              <p:nvPr/>
            </p:nvSpPr>
            <p:spPr>
              <a:xfrm>
                <a:off x="740337" y="4476222"/>
                <a:ext cx="195854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tx1"/>
                    </a:solidFill>
                  </a:rPr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7" y="4476222"/>
                <a:ext cx="1958549" cy="410112"/>
              </a:xfrm>
              <a:prstGeom prst="rect">
                <a:avLst/>
              </a:prstGeom>
              <a:blipFill>
                <a:blip r:embed="rId16"/>
                <a:stretch>
                  <a:fillRect l="-3106" t="-4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93188" y="5005812"/>
                <a:ext cx="4722255" cy="3916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defines lengths and angles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5005812"/>
                <a:ext cx="4722255" cy="391646"/>
              </a:xfrm>
              <a:prstGeom prst="rect">
                <a:avLst/>
              </a:prstGeom>
              <a:blipFill>
                <a:blip r:embed="rId17"/>
                <a:stretch>
                  <a:fillRect l="-1032" t="-6250" r="-51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/>
              <p:nvPr/>
            </p:nvSpPr>
            <p:spPr>
              <a:xfrm>
                <a:off x="93188" y="5502919"/>
                <a:ext cx="537916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defines areas within different degrees of </a:t>
                </a:r>
              </a:p>
              <a:p>
                <a:r>
                  <a:rPr lang="en-US" dirty="0"/>
                  <a:t>Freedom and the angles between them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5502919"/>
                <a:ext cx="5379165" cy="646331"/>
              </a:xfrm>
              <a:prstGeom prst="rect">
                <a:avLst/>
              </a:prstGeom>
              <a:blipFill>
                <a:blip r:embed="rId18"/>
                <a:stretch>
                  <a:fillRect l="-90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14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714BF-06DE-C0E1-B4AD-7808281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2D3FF-7C7F-009E-7D25-7667D4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7310-413D-F723-53E8-A5E4188A34C5}"/>
              </a:ext>
            </a:extLst>
          </p:cNvPr>
          <p:cNvSpPr txBox="1"/>
          <p:nvPr/>
        </p:nvSpPr>
        <p:spPr>
          <a:xfrm>
            <a:off x="1111622" y="132775"/>
            <a:ext cx="9586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Since areas and orthogonality are preserved,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volumes are also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/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This shows us why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blipFill>
                <a:blip r:embed="rId3"/>
                <a:stretch>
                  <a:fillRect l="-2269" t="-15517" r="-60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/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And why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blipFill>
                <a:blip r:embed="rId4"/>
                <a:stretch>
                  <a:fillRect l="-3074" t="-15517" r="-30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CC7F7B-F038-B993-1767-395FA9B0710D}"/>
              </a:ext>
            </a:extLst>
          </p:cNvPr>
          <p:cNvSpPr txBox="1"/>
          <p:nvPr/>
        </p:nvSpPr>
        <p:spPr>
          <a:xfrm>
            <a:off x="336707" y="3321180"/>
            <a:ext cx="99344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Since an evolution could </a:t>
            </a:r>
            <a:r>
              <a:rPr lang="en-US" sz="4000" dirty="0"/>
              <a:t>stretch one degree of </a:t>
            </a:r>
          </a:p>
          <a:p>
            <a:r>
              <a:rPr lang="en-US" sz="4000" dirty="0"/>
              <a:t>freedom while shrinking another by the </a:t>
            </a:r>
          </a:p>
          <a:p>
            <a:r>
              <a:rPr lang="en-US" sz="4000" dirty="0"/>
              <a:t>same amount, conserving volumes, but not </a:t>
            </a:r>
          </a:p>
          <a:p>
            <a:r>
              <a:rPr lang="en-US" sz="4000" dirty="0"/>
              <a:t>the areas of each degree of freedom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CC51-2F85-2C24-D5D9-68EB7DA08348}"/>
              </a:ext>
            </a:extLst>
          </p:cNvPr>
          <p:cNvSpPr txBox="1"/>
          <p:nvPr/>
        </p:nvSpPr>
        <p:spPr>
          <a:xfrm>
            <a:off x="1549723" y="190522"/>
            <a:ext cx="9092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example, take the system of equations: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93741" y="1173799"/>
                <a:ext cx="3177793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1" y="1173799"/>
                <a:ext cx="3177793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2305892"/>
                <a:ext cx="3204852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2305892"/>
                <a:ext cx="3204852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22399" y="1327302"/>
                <a:ext cx="3664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99" y="1327302"/>
                <a:ext cx="36647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547978" y="2459395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78" y="2459395"/>
                <a:ext cx="337759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7238050" y="1176875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647982" y="2168504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72725" y="3305952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5" y="3305952"/>
                <a:ext cx="10882018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168531A-C288-CDCC-254A-0365D4D0A3C1}"/>
              </a:ext>
            </a:extLst>
          </p:cNvPr>
          <p:cNvSpPr txBox="1"/>
          <p:nvPr/>
        </p:nvSpPr>
        <p:spPr>
          <a:xfrm>
            <a:off x="437138" y="4795890"/>
            <a:ext cx="878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Divergence is zero: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200" dirty="0">
                <a:solidFill>
                  <a:schemeClr val="tx1"/>
                </a:solidFill>
              </a:rPr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300805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F27A-88CF-6660-ACE4-C277B73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9F31-63CE-0260-5CB3-B10F0B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/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F5EBB6-6CB5-03E0-BA88-334E910A16ED}"/>
              </a:ext>
            </a:extLst>
          </p:cNvPr>
          <p:cNvSpPr txBox="1"/>
          <p:nvPr/>
        </p:nvSpPr>
        <p:spPr>
          <a:xfrm>
            <a:off x="119730" y="26769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However: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/>
              <p:nvPr/>
            </p:nvSpPr>
            <p:spPr>
              <a:xfrm>
                <a:off x="4998800" y="853719"/>
                <a:ext cx="6266907" cy="104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)(−1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853719"/>
                <a:ext cx="6266907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/>
              <p:nvPr/>
            </p:nvSpPr>
            <p:spPr>
              <a:xfrm>
                <a:off x="4998800" y="1894838"/>
                <a:ext cx="1364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1894838"/>
                <a:ext cx="136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/>
              <p:nvPr/>
            </p:nvSpPr>
            <p:spPr>
              <a:xfrm>
                <a:off x="60077" y="2782817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" y="2782817"/>
                <a:ext cx="11930510" cy="553998"/>
              </a:xfrm>
              <a:prstGeom prst="rect">
                <a:avLst/>
              </a:prstGeom>
              <a:blipFill>
                <a:blip r:embed="rId6"/>
                <a:stretch>
                  <a:fillRect l="-76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C6210F-157D-0EC6-DC93-73AEF61EA901}"/>
              </a:ext>
            </a:extLst>
          </p:cNvPr>
          <p:cNvSpPr txBox="1"/>
          <p:nvPr/>
        </p:nvSpPr>
        <p:spPr>
          <a:xfrm>
            <a:off x="119730" y="4015557"/>
            <a:ext cx="8987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This system is not Hamiltonian because we are </a:t>
            </a:r>
          </a:p>
          <a:p>
            <a:r>
              <a:rPr lang="en-US" sz="3600" dirty="0">
                <a:solidFill>
                  <a:schemeClr val="tx1"/>
                </a:solidFill>
              </a:rPr>
              <a:t>not preserving the </a:t>
            </a:r>
            <a:r>
              <a:rPr lang="en-US" sz="3600" dirty="0"/>
              <a:t>Areas within each </a:t>
            </a:r>
          </a:p>
          <a:p>
            <a:r>
              <a:rPr lang="en-US" sz="3600" dirty="0"/>
              <a:t>independent degree of freedom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5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3090272" y="2049057"/>
            <a:ext cx="120140" cy="88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3217086" y="2402803"/>
            <a:ext cx="533956" cy="5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3597530" y="2442850"/>
            <a:ext cx="120140" cy="88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6698927" y="1762055"/>
            <a:ext cx="347072" cy="85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4131486" y="1902219"/>
            <a:ext cx="120140" cy="88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4080317" y="2282663"/>
            <a:ext cx="533956" cy="5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6698927" y="2621948"/>
            <a:ext cx="726402" cy="2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7045999" y="1787641"/>
            <a:ext cx="726402" cy="2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7443129" y="2047945"/>
            <a:ext cx="347072" cy="85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31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F2E901-D0E8-D7ED-4614-477349A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8EE34-5F98-82EE-2126-686498C3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4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E49B7-2161-4490-A68C-0495B68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6474-D8AF-13BC-A65F-A486A55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EEDE-9289-7281-93A7-F7C0C59F17DC}"/>
              </a:ext>
            </a:extLst>
          </p:cNvPr>
          <p:cNvSpPr txBox="1"/>
          <p:nvPr/>
        </p:nvSpPr>
        <p:spPr>
          <a:xfrm>
            <a:off x="5105399" y="187785"/>
            <a:ext cx="244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Math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/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/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blipFill>
                <a:blip r:embed="rId3"/>
                <a:stretch>
                  <a:fillRect l="-2100" t="-14433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/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we have the more compact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blipFill>
                <a:blip r:embed="rId4"/>
                <a:stretch>
                  <a:fillRect l="-98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/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rotated displacement field is the gradient of the Hamiltonian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blipFill>
                <a:blip r:embed="rId5"/>
                <a:stretch>
                  <a:fillRect l="-1421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/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1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3468E-9EAD-51A1-EB44-C608F2B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0B3E-DFFE-0932-F80A-9F5605A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/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One degree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Two degrees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blipFill>
                <a:blip r:embed="rId2"/>
                <a:stretch>
                  <a:fillRect l="-1980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/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/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/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/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/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62E7D-BBB6-5B08-8640-6DC076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77C4D-D20F-23EA-B273-3E40C5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/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/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/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C3B5-BD29-6C86-12C0-2746B5994D2D}"/>
              </a:ext>
            </a:extLst>
          </p:cNvPr>
          <p:cNvSpPr txBox="1"/>
          <p:nvPr/>
        </p:nvSpPr>
        <p:spPr>
          <a:xfrm>
            <a:off x="3814189" y="62365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A700A-72B8-D424-588C-2CFEE7D249BA}"/>
                  </a:ext>
                </a:extLst>
              </p:cNvPr>
              <p:cNvSpPr txBox="1"/>
              <p:nvPr/>
            </p:nvSpPr>
            <p:spPr>
              <a:xfrm>
                <a:off x="1593762" y="2827042"/>
                <a:ext cx="2398990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A700A-72B8-D424-588C-2CFEE7D24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62" y="2827042"/>
                <a:ext cx="2398990" cy="601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FA12E8-C8B1-F175-CD80-5C52C82BBA81}"/>
                  </a:ext>
                </a:extLst>
              </p:cNvPr>
              <p:cNvSpPr/>
              <p:nvPr/>
            </p:nvSpPr>
            <p:spPr>
              <a:xfrm>
                <a:off x="184295" y="3776551"/>
                <a:ext cx="4745466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FA12E8-C8B1-F175-CD80-5C52C82BB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5" y="3776551"/>
                <a:ext cx="4745466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A1FDD-20F5-8397-D08A-8518D590F6AC}"/>
                  </a:ext>
                </a:extLst>
              </p:cNvPr>
              <p:cNvSpPr txBox="1"/>
              <p:nvPr/>
            </p:nvSpPr>
            <p:spPr>
              <a:xfrm>
                <a:off x="167666" y="4786543"/>
                <a:ext cx="2187329" cy="738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A1FDD-20F5-8397-D08A-8518D590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6" y="4786543"/>
                <a:ext cx="2187329" cy="738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A66C6-2DE0-EBC1-692C-38EC8A1CB307}"/>
                  </a:ext>
                </a:extLst>
              </p:cNvPr>
              <p:cNvSpPr/>
              <p:nvPr/>
            </p:nvSpPr>
            <p:spPr>
              <a:xfrm>
                <a:off x="2354995" y="4853035"/>
                <a:ext cx="2517549" cy="671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A66C6-2DE0-EBC1-692C-38EC8A1CB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95" y="4853035"/>
                <a:ext cx="2517549" cy="671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961381-E067-35E5-51C9-01E6AB730039}"/>
              </a:ext>
            </a:extLst>
          </p:cNvPr>
          <p:cNvSpPr txBox="1"/>
          <p:nvPr/>
        </p:nvSpPr>
        <p:spPr>
          <a:xfrm>
            <a:off x="1644943" y="1968464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337234-B836-2017-D9F1-2042F97DEBC3}"/>
              </a:ext>
            </a:extLst>
          </p:cNvPr>
          <p:cNvGrpSpPr/>
          <p:nvPr/>
        </p:nvGrpSpPr>
        <p:grpSpPr>
          <a:xfrm>
            <a:off x="250008" y="1291196"/>
            <a:ext cx="5396189" cy="671659"/>
            <a:chOff x="250008" y="1339888"/>
            <a:chExt cx="5396189" cy="671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8273409-5A01-AC8A-0857-75B966A6E3C1}"/>
                    </a:ext>
                  </a:extLst>
                </p:cNvPr>
                <p:cNvSpPr txBox="1"/>
                <p:nvPr/>
              </p:nvSpPr>
              <p:spPr>
                <a:xfrm>
                  <a:off x="250008" y="1345691"/>
                  <a:ext cx="2397772" cy="660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8273409-5A01-AC8A-0857-75B966A6E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8" y="1345691"/>
                  <a:ext cx="2397772" cy="6600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20B429-993E-A531-B1DA-187FD66D2D41}"/>
                    </a:ext>
                  </a:extLst>
                </p:cNvPr>
                <p:cNvSpPr txBox="1"/>
                <p:nvPr/>
              </p:nvSpPr>
              <p:spPr>
                <a:xfrm>
                  <a:off x="2936224" y="1339888"/>
                  <a:ext cx="2709973" cy="6716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20B429-993E-A531-B1DA-187FD66D2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4" y="1339888"/>
                  <a:ext cx="2709973" cy="6716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AE6DF8-14D8-0F96-195C-117BF931F3C1}"/>
              </a:ext>
            </a:extLst>
          </p:cNvPr>
          <p:cNvSpPr txBox="1"/>
          <p:nvPr/>
        </p:nvSpPr>
        <p:spPr>
          <a:xfrm>
            <a:off x="579895" y="694439"/>
            <a:ext cx="444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8ED34-8CBA-23D9-2EFD-52E37AD57AAF}"/>
              </a:ext>
            </a:extLst>
          </p:cNvPr>
          <p:cNvSpPr txBox="1"/>
          <p:nvPr/>
        </p:nvSpPr>
        <p:spPr>
          <a:xfrm>
            <a:off x="7116082" y="707401"/>
            <a:ext cx="408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4F7E47-CB42-8539-289D-FE6A33CB7B4C}"/>
              </a:ext>
            </a:extLst>
          </p:cNvPr>
          <p:cNvGrpSpPr/>
          <p:nvPr/>
        </p:nvGrpSpPr>
        <p:grpSpPr>
          <a:xfrm>
            <a:off x="6545805" y="1315658"/>
            <a:ext cx="4994373" cy="622735"/>
            <a:chOff x="6545805" y="1523898"/>
            <a:chExt cx="4994373" cy="622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1E9E0C1-B3C0-3F89-C25C-A52D262CCEE4}"/>
                    </a:ext>
                  </a:extLst>
                </p:cNvPr>
                <p:cNvSpPr/>
                <p:nvPr/>
              </p:nvSpPr>
              <p:spPr>
                <a:xfrm>
                  <a:off x="9074759" y="1523898"/>
                  <a:ext cx="2465419" cy="6227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1E9E0C1-B3C0-3F89-C25C-A52D262CCE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759" y="1523898"/>
                  <a:ext cx="2465419" cy="622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1B16D7-38D6-2B6D-04BA-0345B4DE80DB}"/>
                    </a:ext>
                  </a:extLst>
                </p:cNvPr>
                <p:cNvSpPr txBox="1"/>
                <p:nvPr/>
              </p:nvSpPr>
              <p:spPr>
                <a:xfrm>
                  <a:off x="6545805" y="1523898"/>
                  <a:ext cx="21629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1B16D7-38D6-2B6D-04BA-0345B4DE8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805" y="1523898"/>
                  <a:ext cx="2162900" cy="622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7BD33A-D5D9-3FB9-8829-8410F0E93628}"/>
                  </a:ext>
                </a:extLst>
              </p:cNvPr>
              <p:cNvSpPr txBox="1"/>
              <p:nvPr/>
            </p:nvSpPr>
            <p:spPr>
              <a:xfrm>
                <a:off x="6472819" y="4483838"/>
                <a:ext cx="1980157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7BD33A-D5D9-3FB9-8829-8410F0E9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19" y="4483838"/>
                <a:ext cx="1980157" cy="622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74FA59-1FC5-9E14-77D6-CAF80E5F0E07}"/>
                  </a:ext>
                </a:extLst>
              </p:cNvPr>
              <p:cNvSpPr/>
              <p:nvPr/>
            </p:nvSpPr>
            <p:spPr>
              <a:xfrm>
                <a:off x="6422374" y="5340612"/>
                <a:ext cx="2286331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74FA59-1FC5-9E14-77D6-CAF80E5F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4" y="5340612"/>
                <a:ext cx="2286331" cy="622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8082069" y="200054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16AAC0-2F1D-5877-84A9-A156866C92FC}"/>
                  </a:ext>
                </a:extLst>
              </p:cNvPr>
              <p:cNvSpPr txBox="1"/>
              <p:nvPr/>
            </p:nvSpPr>
            <p:spPr>
              <a:xfrm>
                <a:off x="8082339" y="2835346"/>
                <a:ext cx="2150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16AAC0-2F1D-5877-84A9-A156866C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339" y="2835346"/>
                <a:ext cx="215078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1050EA-31F5-08A2-5E74-1AEB488878A2}"/>
                  </a:ext>
                </a:extLst>
              </p:cNvPr>
              <p:cNvSpPr/>
              <p:nvPr/>
            </p:nvSpPr>
            <p:spPr>
              <a:xfrm>
                <a:off x="6727151" y="3564792"/>
                <a:ext cx="43172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1050EA-31F5-08A2-5E74-1AEB48887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51" y="3564792"/>
                <a:ext cx="431720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071F0-5EB1-512A-5677-C7F8A219F1A4}"/>
              </a:ext>
            </a:extLst>
          </p:cNvPr>
          <p:cNvCxnSpPr/>
          <p:nvPr/>
        </p:nvCxnSpPr>
        <p:spPr>
          <a:xfrm>
            <a:off x="5652465" y="872038"/>
            <a:ext cx="66718" cy="5996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35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3107475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94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14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95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723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959569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28283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5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6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59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3FF221-42E7-F4AF-BD08-365A7530CAEC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AE6DF8-14D8-0F96-195C-117BF931F3C1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8ED34-8CBA-23D9-2EFD-52E37AD57AAF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071F0-5EB1-512A-5677-C7F8A219F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32E727-61C3-B553-60E9-F35ECAE122E4}"/>
                  </a:ext>
                </a:extLst>
              </p:cNvPr>
              <p:cNvSpPr txBox="1"/>
              <p:nvPr/>
            </p:nvSpPr>
            <p:spPr>
              <a:xfrm>
                <a:off x="8072870" y="176200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32E727-61C3-B553-60E9-F35ECAE1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70" y="1762009"/>
                <a:ext cx="1764136" cy="57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8534008" y="794067"/>
                <a:ext cx="3407984" cy="85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008" y="794067"/>
                <a:ext cx="3407984" cy="859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6598520" y="2377240"/>
                <a:ext cx="5305940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520" y="2377240"/>
                <a:ext cx="5305940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6105001" y="766391"/>
                <a:ext cx="229928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001" y="766391"/>
                <a:ext cx="2299284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7360943" y="3684847"/>
                <a:ext cx="318798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3" y="3684847"/>
                <a:ext cx="3187989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8E0485-C95E-32DF-BC65-60DCC7597040}"/>
              </a:ext>
            </a:extLst>
          </p:cNvPr>
          <p:cNvSpPr txBox="1"/>
          <p:nvPr/>
        </p:nvSpPr>
        <p:spPr>
          <a:xfrm>
            <a:off x="6454179" y="5583315"/>
            <a:ext cx="18902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6245574" y="4319777"/>
                <a:ext cx="2344616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574" y="4319777"/>
                <a:ext cx="2344616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6240829" y="5003100"/>
                <a:ext cx="234936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829" y="5003100"/>
                <a:ext cx="2349361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2151860" y="1597890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60" y="1597890"/>
                <a:ext cx="1764136" cy="5783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2714334" y="544413"/>
                <a:ext cx="3321679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34" y="544413"/>
                <a:ext cx="3321679" cy="914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72829" y="2372558"/>
                <a:ext cx="5829416" cy="106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" y="2372558"/>
                <a:ext cx="5829416" cy="10605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72829" y="635403"/>
                <a:ext cx="269791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" y="635403"/>
                <a:ext cx="2697918" cy="7496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1393543" y="3873892"/>
                <a:ext cx="318798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43" y="3873892"/>
                <a:ext cx="3187989" cy="5309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-9810" y="4570425"/>
                <a:ext cx="2724144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0" y="4570425"/>
                <a:ext cx="2724144" cy="70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2918861" y="4693566"/>
                <a:ext cx="2745175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61" y="4693566"/>
                <a:ext cx="2745175" cy="6079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1777356" y="5597205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</p:spTree>
    <p:extLst>
      <p:ext uri="{BB962C8B-B14F-4D97-AF65-F5344CB8AC3E}">
        <p14:creationId xmlns:p14="http://schemas.microsoft.com/office/powerpoint/2010/main" val="240352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84828</TotalTime>
  <Words>3232</Words>
  <Application>Microsoft Office PowerPoint</Application>
  <PresentationFormat>Widescreen</PresentationFormat>
  <Paragraphs>566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212</cp:revision>
  <dcterms:created xsi:type="dcterms:W3CDTF">2021-04-07T15:17:47Z</dcterms:created>
  <dcterms:modified xsi:type="dcterms:W3CDTF">2024-06-13T20:05:12Z</dcterms:modified>
</cp:coreProperties>
</file>